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61" r:id="rId3"/>
    <p:sldId id="263" r:id="rId4"/>
    <p:sldId id="265" r:id="rId5"/>
    <p:sldId id="258" r:id="rId6"/>
    <p:sldId id="259" r:id="rId7"/>
    <p:sldId id="260" r:id="rId8"/>
    <p:sldId id="279" r:id="rId9"/>
    <p:sldId id="280" r:id="rId10"/>
    <p:sldId id="257" r:id="rId11"/>
    <p:sldId id="266" r:id="rId12"/>
    <p:sldId id="267" r:id="rId13"/>
    <p:sldId id="268" r:id="rId14"/>
    <p:sldId id="281" r:id="rId15"/>
    <p:sldId id="264" r:id="rId16"/>
    <p:sldId id="277" r:id="rId17"/>
    <p:sldId id="282" r:id="rId18"/>
    <p:sldId id="262" r:id="rId19"/>
    <p:sldId id="278" r:id="rId20"/>
    <p:sldId id="283"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2">
          <p15:clr>
            <a:srgbClr val="A4A3A4"/>
          </p15:clr>
        </p15:guide>
        <p15:guide id="2" pos="38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AF9"/>
    <a:srgbClr val="B2BB56"/>
    <a:srgbClr val="CB94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20" autoAdjust="0"/>
  </p:normalViewPr>
  <p:slideViewPr>
    <p:cSldViewPr snapToGrid="0">
      <p:cViewPr varScale="1">
        <p:scale>
          <a:sx n="106" d="100"/>
          <a:sy n="106" d="100"/>
        </p:scale>
        <p:origin x="732" y="156"/>
      </p:cViewPr>
      <p:guideLst>
        <p:guide orient="horz" pos="2132"/>
        <p:guide pos="3829"/>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85A585-3D3B-4818-96DA-71ACD19F32F7}"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59A66-BAB8-4074-AA71-B84DC01361FA}" type="slidenum">
              <a:rPr lang="zh-CN" altLang="en-US" smtClean="0"/>
              <a:t>‹#›</a:t>
            </a:fld>
            <a:endParaRPr lang="zh-CN" altLang="en-US"/>
          </a:p>
        </p:txBody>
      </p:sp>
    </p:spTree>
    <p:extLst>
      <p:ext uri="{BB962C8B-B14F-4D97-AF65-F5344CB8AC3E}">
        <p14:creationId xmlns:p14="http://schemas.microsoft.com/office/powerpoint/2010/main" val="3265927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55673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94659A66-BAB8-4074-AA71-B84DC01361FA}" type="slidenum">
              <a:rPr lang="zh-CN" altLang="en-US" smtClean="0"/>
              <a:t>10</a:t>
            </a:fld>
            <a:endParaRPr lang="zh-CN" altLang="en-US"/>
          </a:p>
        </p:txBody>
      </p:sp>
    </p:spTree>
    <p:extLst>
      <p:ext uri="{BB962C8B-B14F-4D97-AF65-F5344CB8AC3E}">
        <p14:creationId xmlns:p14="http://schemas.microsoft.com/office/powerpoint/2010/main" val="1822354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11</a:t>
            </a:fld>
            <a:endParaRPr lang="zh-CN" altLang="en-US"/>
          </a:p>
        </p:txBody>
      </p:sp>
    </p:spTree>
    <p:extLst>
      <p:ext uri="{BB962C8B-B14F-4D97-AF65-F5344CB8AC3E}">
        <p14:creationId xmlns:p14="http://schemas.microsoft.com/office/powerpoint/2010/main" val="2662498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12</a:t>
            </a:fld>
            <a:endParaRPr lang="zh-CN" altLang="en-US"/>
          </a:p>
        </p:txBody>
      </p:sp>
    </p:spTree>
    <p:extLst>
      <p:ext uri="{BB962C8B-B14F-4D97-AF65-F5344CB8AC3E}">
        <p14:creationId xmlns:p14="http://schemas.microsoft.com/office/powerpoint/2010/main" val="649738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13</a:t>
            </a:fld>
            <a:endParaRPr lang="zh-CN" altLang="en-US"/>
          </a:p>
        </p:txBody>
      </p:sp>
    </p:spTree>
    <p:extLst>
      <p:ext uri="{BB962C8B-B14F-4D97-AF65-F5344CB8AC3E}">
        <p14:creationId xmlns:p14="http://schemas.microsoft.com/office/powerpoint/2010/main" val="847378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14</a:t>
            </a:fld>
            <a:endParaRPr lang="zh-CN" altLang="en-US"/>
          </a:p>
        </p:txBody>
      </p:sp>
    </p:spTree>
    <p:extLst>
      <p:ext uri="{BB962C8B-B14F-4D97-AF65-F5344CB8AC3E}">
        <p14:creationId xmlns:p14="http://schemas.microsoft.com/office/powerpoint/2010/main" val="779714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15</a:t>
            </a:fld>
            <a:endParaRPr lang="zh-CN" altLang="en-US"/>
          </a:p>
        </p:txBody>
      </p:sp>
    </p:spTree>
    <p:extLst>
      <p:ext uri="{BB962C8B-B14F-4D97-AF65-F5344CB8AC3E}">
        <p14:creationId xmlns:p14="http://schemas.microsoft.com/office/powerpoint/2010/main" val="2769872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16</a:t>
            </a:fld>
            <a:endParaRPr lang="zh-CN" altLang="en-US"/>
          </a:p>
        </p:txBody>
      </p:sp>
    </p:spTree>
    <p:extLst>
      <p:ext uri="{BB962C8B-B14F-4D97-AF65-F5344CB8AC3E}">
        <p14:creationId xmlns:p14="http://schemas.microsoft.com/office/powerpoint/2010/main" val="2732407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17</a:t>
            </a:fld>
            <a:endParaRPr lang="zh-CN" altLang="en-US"/>
          </a:p>
        </p:txBody>
      </p:sp>
    </p:spTree>
    <p:extLst>
      <p:ext uri="{BB962C8B-B14F-4D97-AF65-F5344CB8AC3E}">
        <p14:creationId xmlns:p14="http://schemas.microsoft.com/office/powerpoint/2010/main" val="3266522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18</a:t>
            </a:fld>
            <a:endParaRPr lang="zh-CN" altLang="en-US"/>
          </a:p>
        </p:txBody>
      </p:sp>
    </p:spTree>
    <p:extLst>
      <p:ext uri="{BB962C8B-B14F-4D97-AF65-F5344CB8AC3E}">
        <p14:creationId xmlns:p14="http://schemas.microsoft.com/office/powerpoint/2010/main" val="2458504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19</a:t>
            </a:fld>
            <a:endParaRPr lang="zh-CN" altLang="en-US"/>
          </a:p>
        </p:txBody>
      </p:sp>
    </p:spTree>
    <p:extLst>
      <p:ext uri="{BB962C8B-B14F-4D97-AF65-F5344CB8AC3E}">
        <p14:creationId xmlns:p14="http://schemas.microsoft.com/office/powerpoint/2010/main" val="2987363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2</a:t>
            </a:fld>
            <a:endParaRPr lang="zh-CN" altLang="en-US"/>
          </a:p>
        </p:txBody>
      </p:sp>
    </p:spTree>
    <p:extLst>
      <p:ext uri="{BB962C8B-B14F-4D97-AF65-F5344CB8AC3E}">
        <p14:creationId xmlns:p14="http://schemas.microsoft.com/office/powerpoint/2010/main" val="1518519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20</a:t>
            </a:fld>
            <a:endParaRPr lang="zh-CN" altLang="en-US"/>
          </a:p>
        </p:txBody>
      </p:sp>
    </p:spTree>
    <p:extLst>
      <p:ext uri="{BB962C8B-B14F-4D97-AF65-F5344CB8AC3E}">
        <p14:creationId xmlns:p14="http://schemas.microsoft.com/office/powerpoint/2010/main" val="1347590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3</a:t>
            </a:fld>
            <a:endParaRPr lang="zh-CN" altLang="en-US"/>
          </a:p>
        </p:txBody>
      </p:sp>
    </p:spTree>
    <p:extLst>
      <p:ext uri="{BB962C8B-B14F-4D97-AF65-F5344CB8AC3E}">
        <p14:creationId xmlns:p14="http://schemas.microsoft.com/office/powerpoint/2010/main" val="3726654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4</a:t>
            </a:fld>
            <a:endParaRPr lang="zh-CN" altLang="en-US"/>
          </a:p>
        </p:txBody>
      </p:sp>
    </p:spTree>
    <p:extLst>
      <p:ext uri="{BB962C8B-B14F-4D97-AF65-F5344CB8AC3E}">
        <p14:creationId xmlns:p14="http://schemas.microsoft.com/office/powerpoint/2010/main" val="4156697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5</a:t>
            </a:fld>
            <a:endParaRPr lang="zh-CN" altLang="en-US"/>
          </a:p>
        </p:txBody>
      </p:sp>
    </p:spTree>
    <p:extLst>
      <p:ext uri="{BB962C8B-B14F-4D97-AF65-F5344CB8AC3E}">
        <p14:creationId xmlns:p14="http://schemas.microsoft.com/office/powerpoint/2010/main" val="1869235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6</a:t>
            </a:fld>
            <a:endParaRPr lang="zh-CN" altLang="en-US"/>
          </a:p>
        </p:txBody>
      </p:sp>
    </p:spTree>
    <p:extLst>
      <p:ext uri="{BB962C8B-B14F-4D97-AF65-F5344CB8AC3E}">
        <p14:creationId xmlns:p14="http://schemas.microsoft.com/office/powerpoint/2010/main" val="1079870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7</a:t>
            </a:fld>
            <a:endParaRPr lang="zh-CN" altLang="en-US"/>
          </a:p>
        </p:txBody>
      </p:sp>
    </p:spTree>
    <p:extLst>
      <p:ext uri="{BB962C8B-B14F-4D97-AF65-F5344CB8AC3E}">
        <p14:creationId xmlns:p14="http://schemas.microsoft.com/office/powerpoint/2010/main" val="2370734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8</a:t>
            </a:fld>
            <a:endParaRPr lang="zh-CN" altLang="en-US"/>
          </a:p>
        </p:txBody>
      </p:sp>
    </p:spTree>
    <p:extLst>
      <p:ext uri="{BB962C8B-B14F-4D97-AF65-F5344CB8AC3E}">
        <p14:creationId xmlns:p14="http://schemas.microsoft.com/office/powerpoint/2010/main" val="932657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9</a:t>
            </a:fld>
            <a:endParaRPr lang="zh-CN" altLang="en-US"/>
          </a:p>
        </p:txBody>
      </p:sp>
    </p:spTree>
    <p:extLst>
      <p:ext uri="{BB962C8B-B14F-4D97-AF65-F5344CB8AC3E}">
        <p14:creationId xmlns:p14="http://schemas.microsoft.com/office/powerpoint/2010/main" val="4008811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7" name="图片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矩形 10"/>
          <p:cNvSpPr/>
          <p:nvPr userDrawn="1"/>
        </p:nvSpPr>
        <p:spPr>
          <a:xfrm>
            <a:off x="8941830" y="6438745"/>
            <a:ext cx="966254"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smtClean="0">
                <a:solidFill>
                  <a:prstClr val="white"/>
                </a:solidFill>
                <a:latin typeface="Calibri"/>
                <a:ea typeface="宋体"/>
              </a:rPr>
              <a:t>www.ypppt.com/moban</a:t>
            </a:r>
            <a:r>
              <a:rPr lang="en-US" altLang="zh-CN" sz="100" dirty="0">
                <a:solidFill>
                  <a:prstClr val="white"/>
                </a:solidFill>
                <a:latin typeface="Calibri"/>
                <a:ea typeface="宋体"/>
              </a:rPr>
              <a:t>/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smtClean="0">
                <a:solidFill>
                  <a:prstClr val="white"/>
                </a:solidFill>
                <a:latin typeface="Calibri"/>
                <a:ea typeface="宋体"/>
              </a:rPr>
              <a:t>www.ypppt.com/hangye</a:t>
            </a:r>
            <a:r>
              <a:rPr lang="en-US" altLang="zh-CN" sz="100" dirty="0">
                <a:solidFill>
                  <a:prstClr val="white"/>
                </a:solidFill>
                <a:latin typeface="Calibri"/>
                <a:ea typeface="宋体"/>
              </a:rPr>
              <a:t>/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smtClean="0">
                <a:solidFill>
                  <a:prstClr val="white"/>
                </a:solidFill>
                <a:latin typeface="Calibri"/>
                <a:ea typeface="宋体"/>
              </a:rPr>
              <a:t>www.ypppt.com/jieri</a:t>
            </a:r>
            <a:r>
              <a:rPr lang="en-US" altLang="zh-CN" sz="100" dirty="0">
                <a:solidFill>
                  <a:prstClr val="white"/>
                </a:solidFill>
                <a:latin typeface="Calibri"/>
                <a:ea typeface="宋体"/>
              </a:rPr>
              <a:t>/          PPT</a:t>
            </a:r>
            <a:r>
              <a:rPr lang="zh-CN" altLang="en-US" sz="100" dirty="0">
                <a:solidFill>
                  <a:prstClr val="white"/>
                </a:solidFill>
                <a:latin typeface="Calibri"/>
                <a:ea typeface="宋体"/>
              </a:rPr>
              <a:t>素材：</a:t>
            </a:r>
            <a:r>
              <a:rPr lang="en-US" altLang="zh-CN" sz="100" dirty="0" smtClean="0">
                <a:solidFill>
                  <a:prstClr val="white"/>
                </a:solidFill>
                <a:latin typeface="Calibri"/>
                <a:ea typeface="宋体"/>
              </a:rPr>
              <a:t>www.ypppt.com/sucai</a:t>
            </a:r>
            <a:r>
              <a:rPr lang="en-US" altLang="zh-CN" sz="100" dirty="0">
                <a:solidFill>
                  <a:prstClr val="white"/>
                </a:solidFill>
                <a:latin typeface="Calibri"/>
                <a:ea typeface="宋体"/>
              </a:rPr>
              <a:t>/</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smtClean="0">
                <a:solidFill>
                  <a:prstClr val="white"/>
                </a:solidFill>
                <a:latin typeface="Calibri"/>
                <a:ea typeface="宋体"/>
              </a:rPr>
              <a:t>www.ypppt.com/beijing</a:t>
            </a:r>
            <a:r>
              <a:rPr lang="en-US" altLang="zh-CN" sz="100" dirty="0">
                <a:solidFill>
                  <a:prstClr val="white"/>
                </a:solidFill>
                <a:latin typeface="Calibri"/>
                <a:ea typeface="宋体"/>
              </a:rPr>
              <a:t>/        PPT</a:t>
            </a:r>
            <a:r>
              <a:rPr lang="zh-CN" altLang="en-US" sz="100" dirty="0">
                <a:solidFill>
                  <a:prstClr val="white"/>
                </a:solidFill>
                <a:latin typeface="Calibri"/>
                <a:ea typeface="宋体"/>
              </a:rPr>
              <a:t>图表：</a:t>
            </a:r>
            <a:r>
              <a:rPr lang="en-US" altLang="zh-CN" sz="100" dirty="0" smtClean="0">
                <a:solidFill>
                  <a:prstClr val="white"/>
                </a:solidFill>
                <a:latin typeface="Calibri"/>
                <a:ea typeface="宋体"/>
              </a:rPr>
              <a:t>www.ypppt.com/tubiao</a:t>
            </a:r>
            <a:r>
              <a:rPr lang="en-US" altLang="zh-CN" sz="100" dirty="0">
                <a:solidFill>
                  <a:prstClr val="white"/>
                </a:solidFill>
                <a:latin typeface="Calibri"/>
                <a:ea typeface="宋体"/>
              </a:rPr>
              <a:t>/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smtClean="0">
                <a:solidFill>
                  <a:prstClr val="white"/>
                </a:solidFill>
                <a:latin typeface="Calibri"/>
                <a:ea typeface="宋体"/>
              </a:rPr>
              <a:t>www.ypppt.com/xiazai</a:t>
            </a:r>
            <a:r>
              <a:rPr lang="en-US" altLang="zh-CN" sz="100" dirty="0">
                <a:solidFill>
                  <a:prstClr val="white"/>
                </a:solidFill>
                <a:latin typeface="Calibri"/>
                <a:ea typeface="宋体"/>
              </a:rPr>
              <a:t>/         PPT</a:t>
            </a:r>
            <a:r>
              <a:rPr lang="zh-CN" altLang="en-US" sz="100" dirty="0">
                <a:solidFill>
                  <a:prstClr val="white"/>
                </a:solidFill>
                <a:latin typeface="Calibri"/>
                <a:ea typeface="宋体"/>
              </a:rPr>
              <a:t>教程： </a:t>
            </a:r>
            <a:r>
              <a:rPr lang="en-US" altLang="zh-CN" sz="100" dirty="0" smtClean="0">
                <a:solidFill>
                  <a:prstClr val="white"/>
                </a:solidFill>
                <a:latin typeface="Calibri"/>
                <a:ea typeface="宋体"/>
              </a:rPr>
              <a:t>www.ypppt.com/powerpoint</a:t>
            </a:r>
            <a:r>
              <a:rPr lang="en-US" altLang="zh-CN" sz="100" dirty="0">
                <a:solidFill>
                  <a:prstClr val="white"/>
                </a:solidFill>
                <a:latin typeface="Calibri"/>
                <a:ea typeface="宋体"/>
              </a:rPr>
              <a: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smtClean="0">
                <a:solidFill>
                  <a:prstClr val="white"/>
                </a:solidFill>
                <a:latin typeface="Calibri"/>
                <a:ea typeface="宋体"/>
              </a:rPr>
              <a:t>www.ypppt.com/kejian</a:t>
            </a:r>
            <a:r>
              <a:rPr lang="en-US" altLang="zh-CN" sz="100" dirty="0">
                <a:solidFill>
                  <a:prstClr val="white"/>
                </a:solidFill>
                <a:latin typeface="Calibri"/>
                <a:ea typeface="宋体"/>
              </a:rPr>
              <a:t>/             </a:t>
            </a:r>
            <a:r>
              <a:rPr lang="zh-CN" altLang="en-US" sz="100" dirty="0">
                <a:solidFill>
                  <a:prstClr val="white"/>
                </a:solidFill>
                <a:latin typeface="Calibri"/>
                <a:ea typeface="宋体"/>
              </a:rPr>
              <a:t>字体下载：</a:t>
            </a:r>
            <a:r>
              <a:rPr lang="en-US" altLang="zh-CN" sz="100" dirty="0" smtClean="0">
                <a:solidFill>
                  <a:prstClr val="white"/>
                </a:solidFill>
                <a:latin typeface="Calibri"/>
                <a:ea typeface="宋体"/>
              </a:rPr>
              <a:t>www.ypppt.com/ziti</a:t>
            </a:r>
            <a:r>
              <a:rPr lang="en-US" altLang="zh-CN" sz="100" dirty="0">
                <a:solidFill>
                  <a:prstClr val="white"/>
                </a:solidFill>
                <a:latin typeface="Calibri"/>
                <a:ea typeface="宋体"/>
              </a:rPr>
              <a:t>/</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smtClean="0">
                <a:solidFill>
                  <a:prstClr val="white"/>
                </a:solidFill>
                <a:latin typeface="Calibri"/>
                <a:ea typeface="宋体"/>
              </a:rPr>
              <a:t>www.ypppt.com/xiazai/zongjie</a:t>
            </a:r>
            <a:r>
              <a:rPr lang="en-US" altLang="zh-CN" sz="100" dirty="0">
                <a:solidFill>
                  <a:prstClr val="white"/>
                </a:solidFill>
                <a:latin typeface="Calibri"/>
                <a:ea typeface="宋体"/>
              </a:rPr>
              <a:t>/ </a:t>
            </a:r>
            <a:r>
              <a:rPr lang="zh-CN" altLang="en-US" sz="100" dirty="0">
                <a:solidFill>
                  <a:prstClr val="white"/>
                </a:solidFill>
                <a:latin typeface="Calibri"/>
                <a:ea typeface="宋体"/>
              </a:rPr>
              <a:t>工作计划：</a:t>
            </a:r>
            <a:r>
              <a:rPr lang="en-US" altLang="zh-CN" sz="100" dirty="0" smtClean="0">
                <a:solidFill>
                  <a:prstClr val="white"/>
                </a:solidFill>
                <a:latin typeface="Calibri"/>
                <a:ea typeface="宋体"/>
              </a:rPr>
              <a:t>www.ypppt.com/xiazai/jihua</a:t>
            </a:r>
            <a:r>
              <a:rPr lang="en-US" altLang="zh-CN" sz="100" dirty="0">
                <a:solidFill>
                  <a:prstClr val="white"/>
                </a:solidFill>
                <a:latin typeface="Calibri"/>
                <a:ea typeface="宋体"/>
              </a:rPr>
              <a:t>/</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smtClean="0">
                <a:solidFill>
                  <a:prstClr val="white"/>
                </a:solidFill>
                <a:latin typeface="Calibri"/>
                <a:ea typeface="宋体"/>
              </a:rPr>
              <a:t>www.ypppt.com/moban/shangwu</a:t>
            </a:r>
            <a:r>
              <a:rPr lang="en-US" altLang="zh-CN" sz="100" dirty="0">
                <a:solidFill>
                  <a:prstClr val="white"/>
                </a:solidFill>
                <a:latin typeface="Calibri"/>
                <a:ea typeface="宋体"/>
              </a:rPr>
              <a:t>/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smtClean="0">
                <a:solidFill>
                  <a:prstClr val="white"/>
                </a:solidFill>
                <a:latin typeface="Calibri"/>
                <a:ea typeface="宋体"/>
              </a:rPr>
              <a:t>www.ypppt.com/xiazai/jianli</a:t>
            </a:r>
            <a:r>
              <a:rPr lang="en-US" altLang="zh-CN" sz="100" dirty="0">
                <a:solidFill>
                  <a:prstClr val="white"/>
                </a:solidFill>
                <a:latin typeface="Calibri"/>
                <a:ea typeface="宋体"/>
              </a:rPr>
              <a:t>/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smtClean="0">
                <a:solidFill>
                  <a:prstClr val="white"/>
                </a:solidFill>
                <a:latin typeface="Calibri"/>
                <a:ea typeface="宋体"/>
              </a:rPr>
              <a:t>www.ypppt.com/xiazai/dabian</a:t>
            </a:r>
            <a:r>
              <a:rPr lang="en-US" altLang="zh-CN" sz="100" dirty="0">
                <a:solidFill>
                  <a:prstClr val="white"/>
                </a:solidFill>
                <a:latin typeface="Calibri"/>
                <a:ea typeface="宋体"/>
              </a:rPr>
              <a:t>/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smtClean="0">
                <a:solidFill>
                  <a:prstClr val="white"/>
                </a:solidFill>
                <a:latin typeface="Calibri"/>
                <a:ea typeface="宋体"/>
              </a:rPr>
              <a:t>www.ypppt.com/xiazai/huibao</a:t>
            </a:r>
            <a:r>
              <a:rPr lang="en-US" altLang="zh-CN" sz="100" dirty="0">
                <a:solidFill>
                  <a:prstClr val="white"/>
                </a:solidFill>
                <a:latin typeface="Calibri"/>
                <a:ea typeface="宋体"/>
              </a:rPr>
              <a:t>/    </a:t>
            </a:r>
          </a:p>
          <a:p>
            <a:r>
              <a:rPr lang="en-US" altLang="zh-CN" sz="100" dirty="0">
                <a:solidFill>
                  <a:prstClr val="white"/>
                </a:solidFill>
                <a:latin typeface="Calibri"/>
                <a:ea typeface="宋体"/>
              </a:rPr>
              <a:t> </a:t>
            </a: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6.png"/><Relationship Id="rId18" Type="http://schemas.openxmlformats.org/officeDocument/2006/relationships/image" Target="../media/image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4.xml"/><Relationship Id="rId17" Type="http://schemas.openxmlformats.org/officeDocument/2006/relationships/image" Target="../media/image10.jpeg"/><Relationship Id="rId2" Type="http://schemas.openxmlformats.org/officeDocument/2006/relationships/tags" Target="../tags/tag2.xml"/><Relationship Id="rId16" Type="http://schemas.openxmlformats.org/officeDocument/2006/relationships/image" Target="../media/image9.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xml"/><Relationship Id="rId5" Type="http://schemas.openxmlformats.org/officeDocument/2006/relationships/tags" Target="../tags/tag5.xml"/><Relationship Id="rId15" Type="http://schemas.openxmlformats.org/officeDocument/2006/relationships/image" Target="../media/image8.jpe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1612497" cy="685800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546059" y="-382446"/>
            <a:ext cx="2132877" cy="4843214"/>
          </a:xfrm>
          <a:prstGeom prst="rect">
            <a:avLst/>
          </a:prstGeom>
        </p:spPr>
      </p:pic>
      <p:sp>
        <p:nvSpPr>
          <p:cNvPr id="17" name="TextBox 16"/>
          <p:cNvSpPr txBox="1"/>
          <p:nvPr/>
        </p:nvSpPr>
        <p:spPr>
          <a:xfrm>
            <a:off x="3632332" y="2064456"/>
            <a:ext cx="6799144" cy="1231030"/>
          </a:xfrm>
          <a:prstGeom prst="rect">
            <a:avLst/>
          </a:prstGeom>
          <a:noFill/>
        </p:spPr>
        <p:txBody>
          <a:bodyPr wrap="none" lIns="121844" tIns="60922" rIns="121844" bIns="60922" rtlCol="0">
            <a:spAutoFit/>
          </a:bodyPr>
          <a:lstStyle/>
          <a:p>
            <a:pPr algn="ctr"/>
            <a:r>
              <a:rPr lang="zh-CN" altLang="en-US" sz="7200" spc="100" dirty="0">
                <a:solidFill>
                  <a:srgbClr val="B2BB56"/>
                </a:solidFill>
                <a:latin typeface="微软雅黑" panose="020B0503020204020204" pitchFamily="34" charset="-122"/>
                <a:ea typeface="微软雅黑" panose="020B0503020204020204" pitchFamily="34" charset="-122"/>
                <a:cs typeface="+mn-ea"/>
                <a:sym typeface="+mn-lt"/>
              </a:rPr>
              <a:t>小清新个人简历</a:t>
            </a:r>
          </a:p>
        </p:txBody>
      </p:sp>
      <p:sp>
        <p:nvSpPr>
          <p:cNvPr id="18" name="TextBox 7"/>
          <p:cNvSpPr>
            <a:spLocks noChangeArrowheads="1"/>
          </p:cNvSpPr>
          <p:nvPr/>
        </p:nvSpPr>
        <p:spPr bwMode="auto">
          <a:xfrm>
            <a:off x="4057111" y="3615269"/>
            <a:ext cx="59272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087755">
              <a:defRPr/>
            </a:pPr>
            <a:r>
              <a:rPr lang="zh-CN" altLang="en-US" dirty="0">
                <a:solidFill>
                  <a:schemeClr val="tx1">
                    <a:lumMod val="50000"/>
                    <a:lumOff val="50000"/>
                  </a:schemeClr>
                </a:solidFill>
                <a:cs typeface="+mn-ea"/>
                <a:sym typeface="+mn-lt"/>
              </a:rPr>
              <a:t>内容完整实用，修改简单</a:t>
            </a:r>
            <a:r>
              <a:rPr lang="en-US" altLang="zh-CN" dirty="0">
                <a:solidFill>
                  <a:schemeClr val="tx1">
                    <a:lumMod val="50000"/>
                    <a:lumOff val="50000"/>
                  </a:schemeClr>
                </a:solidFill>
                <a:cs typeface="+mn-ea"/>
                <a:sym typeface="+mn-lt"/>
              </a:rPr>
              <a:t>,</a:t>
            </a:r>
            <a:r>
              <a:rPr lang="zh-CN" altLang="en-US" dirty="0">
                <a:solidFill>
                  <a:schemeClr val="tx1">
                    <a:lumMod val="50000"/>
                    <a:lumOff val="50000"/>
                  </a:schemeClr>
                </a:solidFill>
                <a:cs typeface="+mn-ea"/>
                <a:sym typeface="+mn-lt"/>
              </a:rPr>
              <a:t>适用于竞聘求职，自我介绍</a:t>
            </a:r>
          </a:p>
        </p:txBody>
      </p:sp>
      <p:sp>
        <p:nvSpPr>
          <p:cNvPr id="19" name="圆角矩形 18"/>
          <p:cNvSpPr/>
          <p:nvPr/>
        </p:nvSpPr>
        <p:spPr>
          <a:xfrm>
            <a:off x="5262193" y="4255229"/>
            <a:ext cx="1300318" cy="343058"/>
          </a:xfrm>
          <a:prstGeom prst="roundRect">
            <a:avLst>
              <a:gd name="adj" fmla="val 50000"/>
            </a:avLst>
          </a:prstGeom>
          <a:solidFill>
            <a:srgbClr val="B2BB5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p>
            <a:pPr algn="ctr"/>
            <a:r>
              <a:rPr lang="en-US" altLang="zh-CN" sz="1400" smtClean="0">
                <a:solidFill>
                  <a:schemeClr val="bg1"/>
                </a:solidFill>
                <a:cs typeface="+mn-ea"/>
                <a:sym typeface="+mn-lt"/>
              </a:rPr>
              <a:t>PPT818</a:t>
            </a:r>
            <a:endParaRPr lang="zh-CN" altLang="en-US" sz="1400" dirty="0">
              <a:solidFill>
                <a:schemeClr val="bg1"/>
              </a:solidFill>
              <a:cs typeface="+mn-ea"/>
              <a:sym typeface="+mn-lt"/>
            </a:endParaRPr>
          </a:p>
        </p:txBody>
      </p:sp>
      <p:sp>
        <p:nvSpPr>
          <p:cNvPr id="20" name="圆角矩形 19"/>
          <p:cNvSpPr/>
          <p:nvPr/>
        </p:nvSpPr>
        <p:spPr>
          <a:xfrm>
            <a:off x="6807156" y="4255229"/>
            <a:ext cx="1300318" cy="343058"/>
          </a:xfrm>
          <a:prstGeom prst="roundRect">
            <a:avLst>
              <a:gd name="adj" fmla="val 50000"/>
            </a:avLst>
          </a:prstGeom>
          <a:noFill/>
          <a:ln w="6350">
            <a:solidFill>
              <a:srgbClr val="B2BB56"/>
            </a:solidFill>
          </a:ln>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p>
            <a:pPr algn="ctr"/>
            <a:r>
              <a:rPr lang="en-US" altLang="zh-CN" sz="1400" dirty="0" smtClean="0">
                <a:solidFill>
                  <a:srgbClr val="CB944D"/>
                </a:solidFill>
                <a:cs typeface="+mn-ea"/>
                <a:sym typeface="+mn-lt"/>
              </a:rPr>
              <a:t>20XX.12.12</a:t>
            </a:r>
            <a:endParaRPr lang="zh-CN" altLang="en-US" sz="1400" dirty="0">
              <a:solidFill>
                <a:srgbClr val="CB944D"/>
              </a:solidFill>
              <a:cs typeface="+mn-ea"/>
              <a:sym typeface="+mn-lt"/>
            </a:endParaRPr>
          </a:p>
        </p:txBody>
      </p:sp>
      <p:cxnSp>
        <p:nvCxnSpPr>
          <p:cNvPr id="21" name="直接连接符 20"/>
          <p:cNvCxnSpPr>
            <a:cxnSpLocks noChangeShapeType="1"/>
          </p:cNvCxnSpPr>
          <p:nvPr/>
        </p:nvCxnSpPr>
        <p:spPr bwMode="auto">
          <a:xfrm>
            <a:off x="3460166" y="3404114"/>
            <a:ext cx="7162838" cy="0"/>
          </a:xfrm>
          <a:prstGeom prst="line">
            <a:avLst/>
          </a:prstGeom>
          <a:noFill/>
          <a:ln w="9525">
            <a:solidFill>
              <a:srgbClr val="B2BB56"/>
            </a:solidFill>
            <a:round/>
          </a:ln>
          <a:extLst>
            <a:ext uri="{909E8E84-426E-40DD-AFC4-6F175D3DCCD1}">
              <a14:hiddenFill xmlns:a14="http://schemas.microsoft.com/office/drawing/2010/main">
                <a:noFill/>
              </a14:hiddenFill>
            </a:ext>
          </a:extLst>
        </p:spPr>
      </p:cxnSp>
    </p:spTree>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300" fill="hold"/>
                                            <p:tgtEl>
                                              <p:spTgt spid="21"/>
                                            </p:tgtEl>
                                            <p:attrNameLst>
                                              <p:attrName>ppt_x</p:attrName>
                                            </p:attrNameLst>
                                          </p:cBhvr>
                                          <p:tavLst>
                                            <p:tav tm="0">
                                              <p:val>
                                                <p:strVal val="0-#ppt_w/2"/>
                                              </p:val>
                                            </p:tav>
                                            <p:tav tm="100000">
                                              <p:val>
                                                <p:strVal val="#ppt_x"/>
                                              </p:val>
                                            </p:tav>
                                          </p:tavLst>
                                        </p:anim>
                                        <p:anim calcmode="lin" valueType="num">
                                          <p:cBhvr additive="base">
                                            <p:cTn id="8" dur="3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528" fill="hold" grpId="0" nodeType="afterEffect">
                                      <p:stCondLst>
                                        <p:cond delay="0"/>
                                      </p:stCondLst>
                                      <p:iterate type="lt">
                                        <p:tmPct val="15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 calcmode="lin" valueType="num">
                                          <p:cBhvr>
                                            <p:cTn id="14" dur="500" fill="hold"/>
                                            <p:tgtEl>
                                              <p:spTgt spid="17"/>
                                            </p:tgtEl>
                                            <p:attrNameLst>
                                              <p:attrName>ppt_x</p:attrName>
                                            </p:attrNameLst>
                                          </p:cBhvr>
                                          <p:tavLst>
                                            <p:tav tm="0">
                                              <p:val>
                                                <p:fltVal val="0.5"/>
                                              </p:val>
                                            </p:tav>
                                            <p:tav tm="100000">
                                              <p:val>
                                                <p:strVal val="#ppt_x"/>
                                              </p:val>
                                            </p:tav>
                                          </p:tavLst>
                                        </p:anim>
                                        <p:anim calcmode="lin" valueType="num">
                                          <p:cBhvr>
                                            <p:cTn id="15" dur="500" fill="hold"/>
                                            <p:tgtEl>
                                              <p:spTgt spid="1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 presetClass="entr" presetSubtype="8" fill="hold" grpId="0" nodeType="afterEffect" p14:presetBounceEnd="80000">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14:bounceEnd="80000">
                                          <p:cBhvr additive="base">
                                            <p:cTn id="19" dur="800" fill="hold"/>
                                            <p:tgtEl>
                                              <p:spTgt spid="18"/>
                                            </p:tgtEl>
                                            <p:attrNameLst>
                                              <p:attrName>ppt_x</p:attrName>
                                            </p:attrNameLst>
                                          </p:cBhvr>
                                          <p:tavLst>
                                            <p:tav tm="0">
                                              <p:val>
                                                <p:strVal val="0-#ppt_w/2"/>
                                              </p:val>
                                            </p:tav>
                                            <p:tav tm="100000">
                                              <p:val>
                                                <p:strVal val="#ppt_x"/>
                                              </p:val>
                                            </p:tav>
                                          </p:tavLst>
                                        </p:anim>
                                        <p:anim calcmode="lin" valueType="num" p14:bounceEnd="80000">
                                          <p:cBhvr additive="base">
                                            <p:cTn id="20" dur="800" fill="hold"/>
                                            <p:tgtEl>
                                              <p:spTgt spid="18"/>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 presetClass="entr" presetSubtype="4" fill="hold" grpId="0" nodeType="afterEffect" p14:presetBounceEnd="80000">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14:bounceEnd="80000">
                                          <p:cBhvr additive="base">
                                            <p:cTn id="24" dur="600" fill="hold"/>
                                            <p:tgtEl>
                                              <p:spTgt spid="19"/>
                                            </p:tgtEl>
                                            <p:attrNameLst>
                                              <p:attrName>ppt_x</p:attrName>
                                            </p:attrNameLst>
                                          </p:cBhvr>
                                          <p:tavLst>
                                            <p:tav tm="0">
                                              <p:val>
                                                <p:strVal val="#ppt_x"/>
                                              </p:val>
                                            </p:tav>
                                            <p:tav tm="100000">
                                              <p:val>
                                                <p:strVal val="#ppt_x"/>
                                              </p:val>
                                            </p:tav>
                                          </p:tavLst>
                                        </p:anim>
                                        <p:anim calcmode="lin" valueType="num" p14:bounceEnd="80000">
                                          <p:cBhvr additive="base">
                                            <p:cTn id="25" dur="600" fill="hold"/>
                                            <p:tgtEl>
                                              <p:spTgt spid="19"/>
                                            </p:tgtEl>
                                            <p:attrNameLst>
                                              <p:attrName>ppt_y</p:attrName>
                                            </p:attrNameLst>
                                          </p:cBhvr>
                                          <p:tavLst>
                                            <p:tav tm="0">
                                              <p:val>
                                                <p:strVal val="1+#ppt_h/2"/>
                                              </p:val>
                                            </p:tav>
                                            <p:tav tm="100000">
                                              <p:val>
                                                <p:strVal val="#ppt_y"/>
                                              </p:val>
                                            </p:tav>
                                          </p:tavLst>
                                        </p:anim>
                                      </p:childTnLst>
                                    </p:cTn>
                                  </p:par>
                                </p:childTnLst>
                              </p:cTn>
                            </p:par>
                            <p:par>
                              <p:cTn id="26" fill="hold">
                                <p:stCondLst>
                                  <p:cond delay="3250"/>
                                </p:stCondLst>
                                <p:childTnLst>
                                  <p:par>
                                    <p:cTn id="27" presetID="2" presetClass="entr" presetSubtype="4" fill="hold" grpId="0" nodeType="afterEffect" p14:presetBounceEnd="80000">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14:bounceEnd="80000">
                                          <p:cBhvr additive="base">
                                            <p:cTn id="29" dur="600" fill="hold"/>
                                            <p:tgtEl>
                                              <p:spTgt spid="20"/>
                                            </p:tgtEl>
                                            <p:attrNameLst>
                                              <p:attrName>ppt_x</p:attrName>
                                            </p:attrNameLst>
                                          </p:cBhvr>
                                          <p:tavLst>
                                            <p:tav tm="0">
                                              <p:val>
                                                <p:strVal val="#ppt_x"/>
                                              </p:val>
                                            </p:tav>
                                            <p:tav tm="100000">
                                              <p:val>
                                                <p:strVal val="#ppt_x"/>
                                              </p:val>
                                            </p:tav>
                                          </p:tavLst>
                                        </p:anim>
                                        <p:anim calcmode="lin" valueType="num" p14:bounceEnd="80000">
                                          <p:cBhvr additive="base">
                                            <p:cTn id="30" dur="6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300" fill="hold"/>
                                            <p:tgtEl>
                                              <p:spTgt spid="21"/>
                                            </p:tgtEl>
                                            <p:attrNameLst>
                                              <p:attrName>ppt_x</p:attrName>
                                            </p:attrNameLst>
                                          </p:cBhvr>
                                          <p:tavLst>
                                            <p:tav tm="0">
                                              <p:val>
                                                <p:strVal val="0-#ppt_w/2"/>
                                              </p:val>
                                            </p:tav>
                                            <p:tav tm="100000">
                                              <p:val>
                                                <p:strVal val="#ppt_x"/>
                                              </p:val>
                                            </p:tav>
                                          </p:tavLst>
                                        </p:anim>
                                        <p:anim calcmode="lin" valueType="num">
                                          <p:cBhvr additive="base">
                                            <p:cTn id="8" dur="3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528" fill="hold" grpId="0" nodeType="afterEffect">
                                      <p:stCondLst>
                                        <p:cond delay="0"/>
                                      </p:stCondLst>
                                      <p:iterate type="lt">
                                        <p:tmPct val="15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 calcmode="lin" valueType="num">
                                          <p:cBhvr>
                                            <p:cTn id="14" dur="500" fill="hold"/>
                                            <p:tgtEl>
                                              <p:spTgt spid="17"/>
                                            </p:tgtEl>
                                            <p:attrNameLst>
                                              <p:attrName>ppt_x</p:attrName>
                                            </p:attrNameLst>
                                          </p:cBhvr>
                                          <p:tavLst>
                                            <p:tav tm="0">
                                              <p:val>
                                                <p:fltVal val="0.5"/>
                                              </p:val>
                                            </p:tav>
                                            <p:tav tm="100000">
                                              <p:val>
                                                <p:strVal val="#ppt_x"/>
                                              </p:val>
                                            </p:tav>
                                          </p:tavLst>
                                        </p:anim>
                                        <p:anim calcmode="lin" valueType="num">
                                          <p:cBhvr>
                                            <p:cTn id="15" dur="500" fill="hold"/>
                                            <p:tgtEl>
                                              <p:spTgt spid="1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800" fill="hold"/>
                                            <p:tgtEl>
                                              <p:spTgt spid="18"/>
                                            </p:tgtEl>
                                            <p:attrNameLst>
                                              <p:attrName>ppt_x</p:attrName>
                                            </p:attrNameLst>
                                          </p:cBhvr>
                                          <p:tavLst>
                                            <p:tav tm="0">
                                              <p:val>
                                                <p:strVal val="0-#ppt_w/2"/>
                                              </p:val>
                                            </p:tav>
                                            <p:tav tm="100000">
                                              <p:val>
                                                <p:strVal val="#ppt_x"/>
                                              </p:val>
                                            </p:tav>
                                          </p:tavLst>
                                        </p:anim>
                                        <p:anim calcmode="lin" valueType="num">
                                          <p:cBhvr additive="base">
                                            <p:cTn id="20" dur="800" fill="hold"/>
                                            <p:tgtEl>
                                              <p:spTgt spid="18"/>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600" fill="hold"/>
                                            <p:tgtEl>
                                              <p:spTgt spid="19"/>
                                            </p:tgtEl>
                                            <p:attrNameLst>
                                              <p:attrName>ppt_x</p:attrName>
                                            </p:attrNameLst>
                                          </p:cBhvr>
                                          <p:tavLst>
                                            <p:tav tm="0">
                                              <p:val>
                                                <p:strVal val="#ppt_x"/>
                                              </p:val>
                                            </p:tav>
                                            <p:tav tm="100000">
                                              <p:val>
                                                <p:strVal val="#ppt_x"/>
                                              </p:val>
                                            </p:tav>
                                          </p:tavLst>
                                        </p:anim>
                                        <p:anim calcmode="lin" valueType="num">
                                          <p:cBhvr additive="base">
                                            <p:cTn id="25" dur="600" fill="hold"/>
                                            <p:tgtEl>
                                              <p:spTgt spid="19"/>
                                            </p:tgtEl>
                                            <p:attrNameLst>
                                              <p:attrName>ppt_y</p:attrName>
                                            </p:attrNameLst>
                                          </p:cBhvr>
                                          <p:tavLst>
                                            <p:tav tm="0">
                                              <p:val>
                                                <p:strVal val="1+#ppt_h/2"/>
                                              </p:val>
                                            </p:tav>
                                            <p:tav tm="100000">
                                              <p:val>
                                                <p:strVal val="#ppt_y"/>
                                              </p:val>
                                            </p:tav>
                                          </p:tavLst>
                                        </p:anim>
                                      </p:childTnLst>
                                    </p:cTn>
                                  </p:par>
                                </p:childTnLst>
                              </p:cTn>
                            </p:par>
                            <p:par>
                              <p:cTn id="26" fill="hold">
                                <p:stCondLst>
                                  <p:cond delay="3250"/>
                                </p:stCondLst>
                                <p:childTnLst>
                                  <p:par>
                                    <p:cTn id="27" presetID="2" presetClass="entr" presetSubtype="4"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600" fill="hold"/>
                                            <p:tgtEl>
                                              <p:spTgt spid="20"/>
                                            </p:tgtEl>
                                            <p:attrNameLst>
                                              <p:attrName>ppt_x</p:attrName>
                                            </p:attrNameLst>
                                          </p:cBhvr>
                                          <p:tavLst>
                                            <p:tav tm="0">
                                              <p:val>
                                                <p:strVal val="#ppt_x"/>
                                              </p:val>
                                            </p:tav>
                                            <p:tav tm="100000">
                                              <p:val>
                                                <p:strVal val="#ppt_x"/>
                                              </p:val>
                                            </p:tav>
                                          </p:tavLst>
                                        </p:anim>
                                        <p:anim calcmode="lin" valueType="num">
                                          <p:cBhvr additive="base">
                                            <p:cTn id="30" dur="6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1630052" y="2572468"/>
            <a:ext cx="1997545" cy="1061819"/>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从顾客的角度出发，从排版到设计制作，为您打造最佳的</a:t>
            </a:r>
            <a:r>
              <a:rPr lang="en-US" altLang="zh-CN" dirty="0">
                <a:latin typeface="+mn-lt"/>
                <a:ea typeface="+mn-ea"/>
                <a:cs typeface="+mn-ea"/>
                <a:sym typeface="+mn-lt"/>
              </a:rPr>
              <a:t>PPT</a:t>
            </a:r>
            <a:r>
              <a:rPr lang="zh-CN" altLang="en-US" dirty="0">
                <a:latin typeface="+mn-lt"/>
                <a:ea typeface="+mn-ea"/>
                <a:cs typeface="+mn-ea"/>
                <a:sym typeface="+mn-lt"/>
              </a:rPr>
              <a:t>演示。。</a:t>
            </a:r>
            <a:endParaRPr lang="en-US" altLang="zh-CN" dirty="0">
              <a:latin typeface="+mn-lt"/>
              <a:ea typeface="+mn-ea"/>
              <a:cs typeface="+mn-ea"/>
              <a:sym typeface="+mn-lt"/>
            </a:endParaRPr>
          </a:p>
        </p:txBody>
      </p:sp>
      <p:sp>
        <p:nvSpPr>
          <p:cNvPr id="3" name="Content Placeholder 2"/>
          <p:cNvSpPr txBox="1"/>
          <p:nvPr/>
        </p:nvSpPr>
        <p:spPr>
          <a:xfrm>
            <a:off x="3743788" y="3057216"/>
            <a:ext cx="1990656" cy="1061819"/>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从顾客的角度出发，从排版到设计制作，为您打造最佳的</a:t>
            </a:r>
            <a:r>
              <a:rPr lang="en-US" altLang="zh-CN" dirty="0">
                <a:latin typeface="+mn-lt"/>
                <a:ea typeface="+mn-ea"/>
                <a:cs typeface="+mn-ea"/>
                <a:sym typeface="+mn-lt"/>
              </a:rPr>
              <a:t>PPT</a:t>
            </a:r>
            <a:r>
              <a:rPr lang="zh-CN" altLang="en-US" dirty="0">
                <a:latin typeface="+mn-lt"/>
                <a:ea typeface="+mn-ea"/>
                <a:cs typeface="+mn-ea"/>
                <a:sym typeface="+mn-lt"/>
              </a:rPr>
              <a:t>演示。。</a:t>
            </a:r>
            <a:endParaRPr lang="en-US" altLang="zh-CN" dirty="0">
              <a:latin typeface="+mn-lt"/>
              <a:ea typeface="+mn-ea"/>
              <a:cs typeface="+mn-ea"/>
              <a:sym typeface="+mn-lt"/>
            </a:endParaRPr>
          </a:p>
        </p:txBody>
      </p:sp>
      <p:sp>
        <p:nvSpPr>
          <p:cNvPr id="4" name="Content Placeholder 2"/>
          <p:cNvSpPr txBox="1"/>
          <p:nvPr/>
        </p:nvSpPr>
        <p:spPr>
          <a:xfrm>
            <a:off x="5850768" y="3426548"/>
            <a:ext cx="1990656" cy="1061819"/>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从顾客的角度出发，从排版到设计制作，为您打造最佳的</a:t>
            </a:r>
            <a:r>
              <a:rPr lang="en-US" altLang="zh-CN" dirty="0">
                <a:latin typeface="+mn-lt"/>
                <a:ea typeface="+mn-ea"/>
                <a:cs typeface="+mn-ea"/>
                <a:sym typeface="+mn-lt"/>
              </a:rPr>
              <a:t>PPT</a:t>
            </a:r>
            <a:r>
              <a:rPr lang="zh-CN" altLang="en-US" dirty="0">
                <a:latin typeface="+mn-lt"/>
                <a:ea typeface="+mn-ea"/>
                <a:cs typeface="+mn-ea"/>
                <a:sym typeface="+mn-lt"/>
              </a:rPr>
              <a:t>演示。。</a:t>
            </a:r>
            <a:endParaRPr lang="en-US" altLang="zh-CN" dirty="0">
              <a:latin typeface="+mn-lt"/>
              <a:ea typeface="+mn-ea"/>
              <a:cs typeface="+mn-ea"/>
              <a:sym typeface="+mn-lt"/>
            </a:endParaRPr>
          </a:p>
        </p:txBody>
      </p:sp>
      <p:sp>
        <p:nvSpPr>
          <p:cNvPr id="5" name="Content Placeholder 2"/>
          <p:cNvSpPr txBox="1"/>
          <p:nvPr/>
        </p:nvSpPr>
        <p:spPr>
          <a:xfrm>
            <a:off x="7956560" y="3911296"/>
            <a:ext cx="2052754" cy="1061819"/>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从顾客的角度出发，从排版到设计制作，为您打造最佳的</a:t>
            </a:r>
            <a:r>
              <a:rPr lang="en-US" altLang="zh-CN" dirty="0">
                <a:latin typeface="+mn-lt"/>
                <a:ea typeface="+mn-ea"/>
                <a:cs typeface="+mn-ea"/>
                <a:sym typeface="+mn-lt"/>
              </a:rPr>
              <a:t>PPT</a:t>
            </a:r>
            <a:r>
              <a:rPr lang="zh-CN" altLang="en-US" dirty="0">
                <a:latin typeface="+mn-lt"/>
                <a:ea typeface="+mn-ea"/>
                <a:cs typeface="+mn-ea"/>
                <a:sym typeface="+mn-lt"/>
              </a:rPr>
              <a:t>演示。。</a:t>
            </a:r>
            <a:endParaRPr lang="en-US" altLang="zh-CN" dirty="0">
              <a:latin typeface="+mn-lt"/>
              <a:ea typeface="+mn-ea"/>
              <a:cs typeface="+mn-ea"/>
              <a:sym typeface="+mn-lt"/>
            </a:endParaRPr>
          </a:p>
        </p:txBody>
      </p:sp>
      <p:sp>
        <p:nvSpPr>
          <p:cNvPr id="6" name="任意多边形 5"/>
          <p:cNvSpPr/>
          <p:nvPr/>
        </p:nvSpPr>
        <p:spPr>
          <a:xfrm>
            <a:off x="1701461" y="1463401"/>
            <a:ext cx="9084531" cy="1322684"/>
          </a:xfrm>
          <a:custGeom>
            <a:avLst/>
            <a:gdLst>
              <a:gd name="connsiteX0" fmla="*/ 0 w 9581341"/>
              <a:gd name="connsiteY0" fmla="*/ 348736 h 1394942"/>
              <a:gd name="connsiteX1" fmla="*/ 8883870 w 9581341"/>
              <a:gd name="connsiteY1" fmla="*/ 348736 h 1394942"/>
              <a:gd name="connsiteX2" fmla="*/ 8883870 w 9581341"/>
              <a:gd name="connsiteY2" fmla="*/ 0 h 1394942"/>
              <a:gd name="connsiteX3" fmla="*/ 9581341 w 9581341"/>
              <a:gd name="connsiteY3" fmla="*/ 697471 h 1394942"/>
              <a:gd name="connsiteX4" fmla="*/ 8883870 w 9581341"/>
              <a:gd name="connsiteY4" fmla="*/ 1394942 h 1394942"/>
              <a:gd name="connsiteX5" fmla="*/ 8883870 w 9581341"/>
              <a:gd name="connsiteY5" fmla="*/ 1046207 h 1394942"/>
              <a:gd name="connsiteX6" fmla="*/ 0 w 9581341"/>
              <a:gd name="connsiteY6" fmla="*/ 1046207 h 1394942"/>
              <a:gd name="connsiteX7" fmla="*/ 0 w 95813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1341" h="1394942">
                <a:moveTo>
                  <a:pt x="0" y="348736"/>
                </a:moveTo>
                <a:lnTo>
                  <a:pt x="8883870" y="348736"/>
                </a:lnTo>
                <a:lnTo>
                  <a:pt x="8883870" y="0"/>
                </a:lnTo>
                <a:lnTo>
                  <a:pt x="9581341" y="697471"/>
                </a:lnTo>
                <a:lnTo>
                  <a:pt x="8883870" y="1394942"/>
                </a:lnTo>
                <a:lnTo>
                  <a:pt x="8883870" y="1046207"/>
                </a:lnTo>
                <a:lnTo>
                  <a:pt x="0" y="1046207"/>
                </a:lnTo>
                <a:lnTo>
                  <a:pt x="0" y="348736"/>
                </a:lnTo>
                <a:close/>
              </a:path>
            </a:pathLst>
          </a:cu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11974" tIns="359535" rIns="571453" bIns="540590" numCol="1" spcCol="1204" anchor="ctr" anchorCtr="0">
            <a:noAutofit/>
          </a:bodyPr>
          <a:lstStyle/>
          <a:p>
            <a:pPr algn="ctr" defTabSz="336550">
              <a:lnSpc>
                <a:spcPct val="120000"/>
              </a:lnSpc>
            </a:pPr>
            <a:r>
              <a:rPr lang="zh-CN" altLang="en-US" sz="2000" b="1" dirty="0">
                <a:solidFill>
                  <a:schemeClr val="bg1"/>
                </a:solidFill>
                <a:cs typeface="+mn-ea"/>
                <a:sym typeface="+mn-lt"/>
              </a:rPr>
              <a:t>输入文字</a:t>
            </a:r>
            <a:endParaRPr lang="en-US" sz="2000" b="1" dirty="0">
              <a:solidFill>
                <a:schemeClr val="bg1"/>
              </a:solidFill>
              <a:cs typeface="+mn-ea"/>
              <a:sym typeface="+mn-lt"/>
            </a:endParaRPr>
          </a:p>
        </p:txBody>
      </p:sp>
      <p:sp>
        <p:nvSpPr>
          <p:cNvPr id="7" name="任意多边形 6"/>
          <p:cNvSpPr/>
          <p:nvPr/>
        </p:nvSpPr>
        <p:spPr>
          <a:xfrm>
            <a:off x="3795445" y="1991090"/>
            <a:ext cx="6990546" cy="1322684"/>
          </a:xfrm>
          <a:custGeom>
            <a:avLst/>
            <a:gdLst>
              <a:gd name="connsiteX0" fmla="*/ 0 w 7372841"/>
              <a:gd name="connsiteY0" fmla="*/ 348736 h 1394942"/>
              <a:gd name="connsiteX1" fmla="*/ 6675370 w 7372841"/>
              <a:gd name="connsiteY1" fmla="*/ 348736 h 1394942"/>
              <a:gd name="connsiteX2" fmla="*/ 6675370 w 7372841"/>
              <a:gd name="connsiteY2" fmla="*/ 0 h 1394942"/>
              <a:gd name="connsiteX3" fmla="*/ 7372841 w 7372841"/>
              <a:gd name="connsiteY3" fmla="*/ 697471 h 1394942"/>
              <a:gd name="connsiteX4" fmla="*/ 6675370 w 7372841"/>
              <a:gd name="connsiteY4" fmla="*/ 1394942 h 1394942"/>
              <a:gd name="connsiteX5" fmla="*/ 6675370 w 7372841"/>
              <a:gd name="connsiteY5" fmla="*/ 1046207 h 1394942"/>
              <a:gd name="connsiteX6" fmla="*/ 0 w 7372841"/>
              <a:gd name="connsiteY6" fmla="*/ 1046207 h 1394942"/>
              <a:gd name="connsiteX7" fmla="*/ 0 w 73728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2841" h="1394942">
                <a:moveTo>
                  <a:pt x="0" y="348736"/>
                </a:moveTo>
                <a:lnTo>
                  <a:pt x="6675370" y="348736"/>
                </a:lnTo>
                <a:lnTo>
                  <a:pt x="6675370" y="0"/>
                </a:lnTo>
                <a:lnTo>
                  <a:pt x="7372841" y="697471"/>
                </a:lnTo>
                <a:lnTo>
                  <a:pt x="6675370" y="1394942"/>
                </a:lnTo>
                <a:lnTo>
                  <a:pt x="6675370" y="1046207"/>
                </a:lnTo>
                <a:lnTo>
                  <a:pt x="0" y="1046207"/>
                </a:lnTo>
                <a:lnTo>
                  <a:pt x="0" y="348736"/>
                </a:lnTo>
                <a:close/>
              </a:path>
            </a:pathLst>
          </a:cu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11974" tIns="359535" rIns="571453" bIns="540590" numCol="1" spcCol="1204" anchor="ctr" anchorCtr="0">
            <a:noAutofit/>
          </a:bodyPr>
          <a:lstStyle/>
          <a:p>
            <a:pPr algn="ctr" defTabSz="336550">
              <a:lnSpc>
                <a:spcPct val="120000"/>
              </a:lnSpc>
            </a:pPr>
            <a:r>
              <a:rPr lang="zh-CN" altLang="en-US" b="1" dirty="0">
                <a:solidFill>
                  <a:schemeClr val="bg1"/>
                </a:solidFill>
                <a:cs typeface="+mn-ea"/>
                <a:sym typeface="+mn-lt"/>
              </a:rPr>
              <a:t>输入文字</a:t>
            </a:r>
            <a:endParaRPr lang="en-US" b="1" dirty="0">
              <a:solidFill>
                <a:schemeClr val="bg1"/>
              </a:solidFill>
              <a:cs typeface="+mn-ea"/>
              <a:sym typeface="+mn-lt"/>
            </a:endParaRPr>
          </a:p>
        </p:txBody>
      </p:sp>
      <p:sp>
        <p:nvSpPr>
          <p:cNvPr id="8" name="任意多边形 7"/>
          <p:cNvSpPr/>
          <p:nvPr/>
        </p:nvSpPr>
        <p:spPr>
          <a:xfrm>
            <a:off x="5889429" y="2373946"/>
            <a:ext cx="4896561" cy="1322684"/>
          </a:xfrm>
          <a:custGeom>
            <a:avLst/>
            <a:gdLst>
              <a:gd name="connsiteX0" fmla="*/ 0 w 5164342"/>
              <a:gd name="connsiteY0" fmla="*/ 348736 h 1394942"/>
              <a:gd name="connsiteX1" fmla="*/ 4466871 w 5164342"/>
              <a:gd name="connsiteY1" fmla="*/ 348736 h 1394942"/>
              <a:gd name="connsiteX2" fmla="*/ 4466871 w 5164342"/>
              <a:gd name="connsiteY2" fmla="*/ 0 h 1394942"/>
              <a:gd name="connsiteX3" fmla="*/ 5164342 w 5164342"/>
              <a:gd name="connsiteY3" fmla="*/ 697471 h 1394942"/>
              <a:gd name="connsiteX4" fmla="*/ 4466871 w 5164342"/>
              <a:gd name="connsiteY4" fmla="*/ 1394942 h 1394942"/>
              <a:gd name="connsiteX5" fmla="*/ 4466871 w 5164342"/>
              <a:gd name="connsiteY5" fmla="*/ 1046207 h 1394942"/>
              <a:gd name="connsiteX6" fmla="*/ 0 w 5164342"/>
              <a:gd name="connsiteY6" fmla="*/ 1046207 h 1394942"/>
              <a:gd name="connsiteX7" fmla="*/ 0 w 5164342"/>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4342" h="1394942">
                <a:moveTo>
                  <a:pt x="0" y="348736"/>
                </a:moveTo>
                <a:lnTo>
                  <a:pt x="4466871" y="348736"/>
                </a:lnTo>
                <a:lnTo>
                  <a:pt x="4466871" y="0"/>
                </a:lnTo>
                <a:lnTo>
                  <a:pt x="5164342" y="697471"/>
                </a:lnTo>
                <a:lnTo>
                  <a:pt x="4466871" y="1394942"/>
                </a:lnTo>
                <a:lnTo>
                  <a:pt x="4466871" y="1046207"/>
                </a:lnTo>
                <a:lnTo>
                  <a:pt x="0" y="1046207"/>
                </a:lnTo>
                <a:lnTo>
                  <a:pt x="0" y="348736"/>
                </a:ln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11974" tIns="359535" rIns="571453" bIns="540590" numCol="1" spcCol="1204" anchor="ctr" anchorCtr="0">
            <a:noAutofit/>
          </a:bodyPr>
          <a:lstStyle/>
          <a:p>
            <a:pPr algn="ctr" defTabSz="336550">
              <a:lnSpc>
                <a:spcPct val="120000"/>
              </a:lnSpc>
            </a:pPr>
            <a:r>
              <a:rPr lang="zh-CN" altLang="en-US" b="1" dirty="0">
                <a:solidFill>
                  <a:schemeClr val="bg1"/>
                </a:solidFill>
                <a:cs typeface="+mn-ea"/>
                <a:sym typeface="+mn-lt"/>
              </a:rPr>
              <a:t>输入文字</a:t>
            </a:r>
            <a:endParaRPr lang="en-US" b="1" dirty="0">
              <a:solidFill>
                <a:schemeClr val="bg1"/>
              </a:solidFill>
              <a:cs typeface="+mn-ea"/>
              <a:sym typeface="+mn-lt"/>
            </a:endParaRPr>
          </a:p>
        </p:txBody>
      </p:sp>
      <p:sp>
        <p:nvSpPr>
          <p:cNvPr id="9" name="任意多边形 8"/>
          <p:cNvSpPr/>
          <p:nvPr/>
        </p:nvSpPr>
        <p:spPr>
          <a:xfrm>
            <a:off x="7983413" y="2814577"/>
            <a:ext cx="2802577" cy="1322684"/>
          </a:xfrm>
          <a:custGeom>
            <a:avLst/>
            <a:gdLst>
              <a:gd name="connsiteX0" fmla="*/ 0 w 2955843"/>
              <a:gd name="connsiteY0" fmla="*/ 348736 h 1394942"/>
              <a:gd name="connsiteX1" fmla="*/ 2258372 w 2955843"/>
              <a:gd name="connsiteY1" fmla="*/ 348736 h 1394942"/>
              <a:gd name="connsiteX2" fmla="*/ 2258372 w 2955843"/>
              <a:gd name="connsiteY2" fmla="*/ 0 h 1394942"/>
              <a:gd name="connsiteX3" fmla="*/ 2955843 w 2955843"/>
              <a:gd name="connsiteY3" fmla="*/ 697471 h 1394942"/>
              <a:gd name="connsiteX4" fmla="*/ 2258372 w 2955843"/>
              <a:gd name="connsiteY4" fmla="*/ 1394942 h 1394942"/>
              <a:gd name="connsiteX5" fmla="*/ 2258372 w 2955843"/>
              <a:gd name="connsiteY5" fmla="*/ 1046207 h 1394942"/>
              <a:gd name="connsiteX6" fmla="*/ 0 w 2955843"/>
              <a:gd name="connsiteY6" fmla="*/ 1046207 h 1394942"/>
              <a:gd name="connsiteX7" fmla="*/ 0 w 2955843"/>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5843" h="1394942">
                <a:moveTo>
                  <a:pt x="0" y="348736"/>
                </a:moveTo>
                <a:lnTo>
                  <a:pt x="2258372" y="348736"/>
                </a:lnTo>
                <a:lnTo>
                  <a:pt x="2258372" y="0"/>
                </a:lnTo>
                <a:lnTo>
                  <a:pt x="2955843" y="697471"/>
                </a:lnTo>
                <a:lnTo>
                  <a:pt x="2258372" y="1394942"/>
                </a:lnTo>
                <a:lnTo>
                  <a:pt x="2258372" y="1046207"/>
                </a:lnTo>
                <a:lnTo>
                  <a:pt x="0" y="1046207"/>
                </a:lnTo>
                <a:lnTo>
                  <a:pt x="0" y="348736"/>
                </a:lnTo>
                <a:close/>
              </a:path>
            </a:pathLst>
          </a:cu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11974" tIns="359535" rIns="571453" bIns="540590" numCol="1" spcCol="1204" anchor="ctr" anchorCtr="0">
            <a:noAutofit/>
          </a:bodyPr>
          <a:lstStyle/>
          <a:p>
            <a:pPr algn="ctr" defTabSz="336550">
              <a:lnSpc>
                <a:spcPct val="120000"/>
              </a:lnSpc>
            </a:pPr>
            <a:r>
              <a:rPr lang="zh-CN" altLang="en-US" sz="2000" b="1" dirty="0">
                <a:solidFill>
                  <a:schemeClr val="bg1"/>
                </a:solidFill>
                <a:cs typeface="+mn-ea"/>
                <a:sym typeface="+mn-lt"/>
              </a:rPr>
              <a:t>输入文字</a:t>
            </a:r>
            <a:endParaRPr lang="en-US" sz="2000" b="1" dirty="0">
              <a:solidFill>
                <a:schemeClr val="bg1"/>
              </a:solidFill>
              <a:cs typeface="+mn-ea"/>
              <a:sym typeface="+mn-lt"/>
            </a:endParaRPr>
          </a:p>
        </p:txBody>
      </p:sp>
      <p:sp>
        <p:nvSpPr>
          <p:cNvPr id="10" name="Freeform 26"/>
          <p:cNvSpPr/>
          <p:nvPr/>
        </p:nvSpPr>
        <p:spPr bwMode="auto">
          <a:xfrm>
            <a:off x="8074280" y="3273051"/>
            <a:ext cx="359981" cy="36000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30" tIns="45715" rIns="91430" bIns="45715" numCol="1" anchor="t" anchorCtr="0" compatLnSpc="1"/>
          <a:lstStyle/>
          <a:p>
            <a:pPr algn="just">
              <a:lnSpc>
                <a:spcPct val="120000"/>
              </a:lnSpc>
            </a:pPr>
            <a:endParaRPr lang="en-US" sz="800" dirty="0">
              <a:cs typeface="+mn-ea"/>
              <a:sym typeface="+mn-lt"/>
            </a:endParaRPr>
          </a:p>
        </p:txBody>
      </p:sp>
      <p:grpSp>
        <p:nvGrpSpPr>
          <p:cNvPr id="11" name="Group 16"/>
          <p:cNvGrpSpPr/>
          <p:nvPr/>
        </p:nvGrpSpPr>
        <p:grpSpPr>
          <a:xfrm>
            <a:off x="6023983" y="2863964"/>
            <a:ext cx="359981" cy="360000"/>
            <a:chOff x="3526798" y="4057329"/>
            <a:chExt cx="284519" cy="359394"/>
          </a:xfrm>
          <a:solidFill>
            <a:schemeClr val="bg1"/>
          </a:solidFill>
        </p:grpSpPr>
        <p:sp>
          <p:nvSpPr>
            <p:cNvPr id="12"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cs typeface="+mn-ea"/>
                <a:sym typeface="+mn-lt"/>
              </a:endParaRPr>
            </a:p>
          </p:txBody>
        </p:sp>
        <p:sp>
          <p:nvSpPr>
            <p:cNvPr id="13"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cs typeface="+mn-ea"/>
                <a:sym typeface="+mn-lt"/>
              </a:endParaRPr>
            </a:p>
          </p:txBody>
        </p:sp>
        <p:sp>
          <p:nvSpPr>
            <p:cNvPr id="14"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cs typeface="+mn-ea"/>
                <a:sym typeface="+mn-lt"/>
              </a:endParaRPr>
            </a:p>
          </p:txBody>
        </p:sp>
      </p:grpSp>
      <p:grpSp>
        <p:nvGrpSpPr>
          <p:cNvPr id="15" name="Group 20"/>
          <p:cNvGrpSpPr/>
          <p:nvPr/>
        </p:nvGrpSpPr>
        <p:grpSpPr>
          <a:xfrm>
            <a:off x="1844897" y="1929769"/>
            <a:ext cx="359981" cy="360000"/>
            <a:chOff x="4669866" y="3800264"/>
            <a:chExt cx="279527" cy="416797"/>
          </a:xfrm>
          <a:solidFill>
            <a:schemeClr val="bg1"/>
          </a:solidFill>
        </p:grpSpPr>
        <p:sp>
          <p:nvSpPr>
            <p:cNvPr id="16"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cs typeface="+mn-ea"/>
                <a:sym typeface="+mn-lt"/>
              </a:endParaRPr>
            </a:p>
          </p:txBody>
        </p:sp>
        <p:sp>
          <p:nvSpPr>
            <p:cNvPr id="17"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pPr>
              <a:endParaRPr lang="en-US" sz="800" dirty="0">
                <a:cs typeface="+mn-ea"/>
                <a:sym typeface="+mn-lt"/>
              </a:endParaRPr>
            </a:p>
          </p:txBody>
        </p:sp>
        <p:sp>
          <p:nvSpPr>
            <p:cNvPr id="18"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cs typeface="+mn-ea"/>
                <a:sym typeface="+mn-lt"/>
              </a:endParaRPr>
            </a:p>
          </p:txBody>
        </p:sp>
        <p:sp>
          <p:nvSpPr>
            <p:cNvPr id="19"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cs typeface="+mn-ea"/>
                <a:sym typeface="+mn-lt"/>
              </a:endParaRPr>
            </a:p>
          </p:txBody>
        </p:sp>
      </p:grpSp>
      <p:grpSp>
        <p:nvGrpSpPr>
          <p:cNvPr id="20" name="Group 25"/>
          <p:cNvGrpSpPr/>
          <p:nvPr/>
        </p:nvGrpSpPr>
        <p:grpSpPr>
          <a:xfrm>
            <a:off x="3955130" y="2462515"/>
            <a:ext cx="359981" cy="360000"/>
            <a:chOff x="3440113" y="1050925"/>
            <a:chExt cx="390525" cy="333376"/>
          </a:xfrm>
          <a:solidFill>
            <a:schemeClr val="bg1"/>
          </a:solidFill>
        </p:grpSpPr>
        <p:sp>
          <p:nvSpPr>
            <p:cNvPr id="21"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cs typeface="+mn-ea"/>
                <a:sym typeface="+mn-lt"/>
              </a:endParaRPr>
            </a:p>
          </p:txBody>
        </p:sp>
        <p:sp>
          <p:nvSpPr>
            <p:cNvPr id="22"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pPr>
              <a:endParaRPr lang="en-US" sz="800" dirty="0">
                <a:cs typeface="+mn-ea"/>
                <a:sym typeface="+mn-lt"/>
              </a:endParaRPr>
            </a:p>
          </p:txBody>
        </p:sp>
        <p:sp>
          <p:nvSpPr>
            <p:cNvPr id="23"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cs typeface="+mn-ea"/>
                <a:sym typeface="+mn-lt"/>
              </a:endParaRPr>
            </a:p>
          </p:txBody>
        </p:sp>
        <p:sp>
          <p:nvSpPr>
            <p:cNvPr id="24"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cs typeface="+mn-ea"/>
                <a:sym typeface="+mn-lt"/>
              </a:endParaRPr>
            </a:p>
          </p:txBody>
        </p:sp>
        <p:sp>
          <p:nvSpPr>
            <p:cNvPr id="25"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cs typeface="+mn-ea"/>
                <a:sym typeface="+mn-lt"/>
              </a:endParaRPr>
            </a:p>
          </p:txBody>
        </p:sp>
        <p:sp>
          <p:nvSpPr>
            <p:cNvPr id="26"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cs typeface="+mn-ea"/>
                <a:sym typeface="+mn-lt"/>
              </a:endParaRPr>
            </a:p>
          </p:txBody>
        </p:sp>
      </p:grpSp>
      <p:pic>
        <p:nvPicPr>
          <p:cNvPr id="27" name="图片 26"/>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8881390" y="3836732"/>
            <a:ext cx="2132877" cy="4843214"/>
          </a:xfrm>
          <a:prstGeom prst="rect">
            <a:avLst/>
          </a:prstGeom>
        </p:spPr>
      </p:pic>
      <p:sp>
        <p:nvSpPr>
          <p:cNvPr id="28"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29"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pic>
        <p:nvPicPr>
          <p:cNvPr id="30" name="图片 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2441162"/>
            <a:ext cx="3088887" cy="443942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76"/>
          <p:cNvGrpSpPr/>
          <p:nvPr/>
        </p:nvGrpSpPr>
        <p:grpSpPr>
          <a:xfrm rot="5400000">
            <a:off x="1356091" y="2316879"/>
            <a:ext cx="2194040" cy="1001259"/>
            <a:chOff x="1426011" y="1587375"/>
            <a:chExt cx="1722710" cy="745217"/>
          </a:xfrm>
        </p:grpSpPr>
        <p:sp>
          <p:nvSpPr>
            <p:cNvPr id="92" name="Freeform 5"/>
            <p:cNvSpPr/>
            <p:nvPr/>
          </p:nvSpPr>
          <p:spPr bwMode="auto">
            <a:xfrm rot="8375884">
              <a:off x="1426011" y="1587375"/>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1"/>
                </a:gs>
                <a:gs pos="50000">
                  <a:schemeClr val="accent1">
                    <a:lumMod val="75000"/>
                  </a:schemeClr>
                </a:gs>
              </a:gsLst>
              <a:lin ang="5400000" scaled="0"/>
            </a:gradFill>
            <a:ln w="9525">
              <a:noFill/>
              <a:round/>
            </a:ln>
          </p:spPr>
          <p:txBody>
            <a:bodyPr vert="horz" wrap="square" lIns="111650" tIns="55825" rIns="111650" bIns="55825" numCol="1" anchor="t" anchorCtr="0" compatLnSpc="1"/>
            <a:lstStyle/>
            <a:p>
              <a:pPr>
                <a:lnSpc>
                  <a:spcPct val="120000"/>
                </a:lnSpc>
              </a:pPr>
              <a:endParaRPr lang="en-US" sz="1300" dirty="0">
                <a:cs typeface="+mn-ea"/>
                <a:sym typeface="+mn-lt"/>
              </a:endParaRPr>
            </a:p>
          </p:txBody>
        </p:sp>
        <p:sp>
          <p:nvSpPr>
            <p:cNvPr id="93" name="Text Placeholder 3"/>
            <p:cNvSpPr txBox="1"/>
            <p:nvPr/>
          </p:nvSpPr>
          <p:spPr>
            <a:xfrm rot="19102985">
              <a:off x="1986077" y="1890916"/>
              <a:ext cx="563871" cy="17581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545">
                <a:lnSpc>
                  <a:spcPct val="120000"/>
                </a:lnSpc>
                <a:spcBef>
                  <a:spcPct val="20000"/>
                </a:spcBef>
                <a:defRPr/>
              </a:pPr>
              <a:r>
                <a:rPr lang="zh-CN" altLang="en-US" dirty="0">
                  <a:solidFill>
                    <a:schemeClr val="bg1"/>
                  </a:solidFill>
                  <a:cs typeface="+mn-ea"/>
                  <a:sym typeface="+mn-lt"/>
                </a:rPr>
                <a:t>输入文字</a:t>
              </a:r>
              <a:endParaRPr lang="en-US" dirty="0">
                <a:solidFill>
                  <a:schemeClr val="bg1"/>
                </a:solidFill>
                <a:cs typeface="+mn-ea"/>
                <a:sym typeface="+mn-lt"/>
              </a:endParaRPr>
            </a:p>
          </p:txBody>
        </p:sp>
      </p:grpSp>
      <p:grpSp>
        <p:nvGrpSpPr>
          <p:cNvPr id="94" name="Group 76"/>
          <p:cNvGrpSpPr/>
          <p:nvPr/>
        </p:nvGrpSpPr>
        <p:grpSpPr>
          <a:xfrm rot="5400000">
            <a:off x="3199589" y="2316879"/>
            <a:ext cx="2194040" cy="1001259"/>
            <a:chOff x="1426011" y="1587375"/>
            <a:chExt cx="1722710" cy="745217"/>
          </a:xfrm>
        </p:grpSpPr>
        <p:sp>
          <p:nvSpPr>
            <p:cNvPr id="95" name="Freeform 5"/>
            <p:cNvSpPr/>
            <p:nvPr/>
          </p:nvSpPr>
          <p:spPr bwMode="auto">
            <a:xfrm rot="8375884">
              <a:off x="1426011" y="1587375"/>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2"/>
                </a:gs>
                <a:gs pos="50000">
                  <a:schemeClr val="accent2">
                    <a:lumMod val="75000"/>
                  </a:schemeClr>
                </a:gs>
              </a:gsLst>
              <a:lin ang="5400000" scaled="0"/>
            </a:gradFill>
            <a:ln w="9525">
              <a:noFill/>
              <a:round/>
            </a:ln>
          </p:spPr>
          <p:txBody>
            <a:bodyPr vert="horz" wrap="square" lIns="111650" tIns="55825" rIns="111650" bIns="55825" numCol="1" anchor="t" anchorCtr="0" compatLnSpc="1"/>
            <a:lstStyle/>
            <a:p>
              <a:pPr>
                <a:lnSpc>
                  <a:spcPct val="120000"/>
                </a:lnSpc>
              </a:pPr>
              <a:endParaRPr lang="en-US" sz="1300" dirty="0">
                <a:cs typeface="+mn-ea"/>
                <a:sym typeface="+mn-lt"/>
              </a:endParaRPr>
            </a:p>
          </p:txBody>
        </p:sp>
        <p:sp>
          <p:nvSpPr>
            <p:cNvPr id="96" name="Text Placeholder 3"/>
            <p:cNvSpPr txBox="1"/>
            <p:nvPr/>
          </p:nvSpPr>
          <p:spPr>
            <a:xfrm rot="19102985">
              <a:off x="1986077" y="1890916"/>
              <a:ext cx="563871" cy="17581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545">
                <a:lnSpc>
                  <a:spcPct val="120000"/>
                </a:lnSpc>
                <a:spcBef>
                  <a:spcPct val="20000"/>
                </a:spcBef>
                <a:defRPr/>
              </a:pPr>
              <a:r>
                <a:rPr lang="zh-CN" altLang="en-US" dirty="0">
                  <a:solidFill>
                    <a:schemeClr val="bg1"/>
                  </a:solidFill>
                  <a:cs typeface="+mn-ea"/>
                  <a:sym typeface="+mn-lt"/>
                </a:rPr>
                <a:t>输入文字</a:t>
              </a:r>
              <a:endParaRPr lang="en-US" dirty="0">
                <a:solidFill>
                  <a:schemeClr val="bg1"/>
                </a:solidFill>
                <a:cs typeface="+mn-ea"/>
                <a:sym typeface="+mn-lt"/>
              </a:endParaRPr>
            </a:p>
          </p:txBody>
        </p:sp>
      </p:grpSp>
      <p:grpSp>
        <p:nvGrpSpPr>
          <p:cNvPr id="97" name="Group 76"/>
          <p:cNvGrpSpPr/>
          <p:nvPr/>
        </p:nvGrpSpPr>
        <p:grpSpPr>
          <a:xfrm rot="5400000">
            <a:off x="5043088" y="2316879"/>
            <a:ext cx="2194040" cy="1001259"/>
            <a:chOff x="1426011" y="1587375"/>
            <a:chExt cx="1722710" cy="745217"/>
          </a:xfrm>
        </p:grpSpPr>
        <p:sp>
          <p:nvSpPr>
            <p:cNvPr id="98" name="Freeform 5"/>
            <p:cNvSpPr/>
            <p:nvPr/>
          </p:nvSpPr>
          <p:spPr bwMode="auto">
            <a:xfrm rot="8375884">
              <a:off x="1426011" y="1587375"/>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3"/>
                </a:gs>
                <a:gs pos="50000">
                  <a:schemeClr val="accent3">
                    <a:lumMod val="75000"/>
                  </a:schemeClr>
                </a:gs>
              </a:gsLst>
              <a:lin ang="5400000" scaled="0"/>
            </a:gradFill>
            <a:ln w="9525">
              <a:noFill/>
              <a:round/>
            </a:ln>
          </p:spPr>
          <p:txBody>
            <a:bodyPr vert="horz" wrap="square" lIns="111650" tIns="55825" rIns="111650" bIns="55825" numCol="1" anchor="t" anchorCtr="0" compatLnSpc="1"/>
            <a:lstStyle/>
            <a:p>
              <a:pPr>
                <a:lnSpc>
                  <a:spcPct val="120000"/>
                </a:lnSpc>
              </a:pPr>
              <a:endParaRPr lang="en-US" sz="1300" dirty="0">
                <a:cs typeface="+mn-ea"/>
                <a:sym typeface="+mn-lt"/>
              </a:endParaRPr>
            </a:p>
          </p:txBody>
        </p:sp>
        <p:sp>
          <p:nvSpPr>
            <p:cNvPr id="99" name="Text Placeholder 3"/>
            <p:cNvSpPr txBox="1"/>
            <p:nvPr/>
          </p:nvSpPr>
          <p:spPr>
            <a:xfrm rot="19102985">
              <a:off x="1986077" y="1890916"/>
              <a:ext cx="563871" cy="17581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545">
                <a:lnSpc>
                  <a:spcPct val="120000"/>
                </a:lnSpc>
                <a:spcBef>
                  <a:spcPct val="20000"/>
                </a:spcBef>
                <a:defRPr/>
              </a:pPr>
              <a:r>
                <a:rPr lang="zh-CN" altLang="en-US" dirty="0">
                  <a:solidFill>
                    <a:schemeClr val="bg1"/>
                  </a:solidFill>
                  <a:cs typeface="+mn-ea"/>
                  <a:sym typeface="+mn-lt"/>
                </a:rPr>
                <a:t>输入文字</a:t>
              </a:r>
              <a:endParaRPr lang="en-US" dirty="0">
                <a:solidFill>
                  <a:schemeClr val="bg1"/>
                </a:solidFill>
                <a:cs typeface="+mn-ea"/>
                <a:sym typeface="+mn-lt"/>
              </a:endParaRPr>
            </a:p>
          </p:txBody>
        </p:sp>
      </p:grpSp>
      <p:grpSp>
        <p:nvGrpSpPr>
          <p:cNvPr id="100" name="Group 76"/>
          <p:cNvGrpSpPr/>
          <p:nvPr/>
        </p:nvGrpSpPr>
        <p:grpSpPr>
          <a:xfrm rot="5400000">
            <a:off x="6886587" y="2316879"/>
            <a:ext cx="2194040" cy="1001259"/>
            <a:chOff x="1426011" y="1587375"/>
            <a:chExt cx="1722710" cy="745217"/>
          </a:xfrm>
        </p:grpSpPr>
        <p:sp>
          <p:nvSpPr>
            <p:cNvPr id="101" name="Freeform 5"/>
            <p:cNvSpPr/>
            <p:nvPr/>
          </p:nvSpPr>
          <p:spPr bwMode="auto">
            <a:xfrm rot="8375884">
              <a:off x="1426011" y="1587375"/>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4"/>
                </a:gs>
                <a:gs pos="50000">
                  <a:schemeClr val="accent4">
                    <a:lumMod val="75000"/>
                  </a:schemeClr>
                </a:gs>
              </a:gsLst>
              <a:lin ang="5400000" scaled="0"/>
            </a:gradFill>
            <a:ln w="9525">
              <a:noFill/>
              <a:round/>
            </a:ln>
          </p:spPr>
          <p:txBody>
            <a:bodyPr vert="horz" wrap="square" lIns="111650" tIns="55825" rIns="111650" bIns="55825" numCol="1" anchor="t" anchorCtr="0" compatLnSpc="1"/>
            <a:lstStyle/>
            <a:p>
              <a:pPr>
                <a:lnSpc>
                  <a:spcPct val="120000"/>
                </a:lnSpc>
              </a:pPr>
              <a:endParaRPr lang="en-US" sz="1300" dirty="0">
                <a:cs typeface="+mn-ea"/>
                <a:sym typeface="+mn-lt"/>
              </a:endParaRPr>
            </a:p>
          </p:txBody>
        </p:sp>
        <p:sp>
          <p:nvSpPr>
            <p:cNvPr id="102" name="Text Placeholder 3"/>
            <p:cNvSpPr txBox="1"/>
            <p:nvPr/>
          </p:nvSpPr>
          <p:spPr>
            <a:xfrm rot="19102985">
              <a:off x="1986074" y="1890916"/>
              <a:ext cx="563871" cy="17581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545">
                <a:lnSpc>
                  <a:spcPct val="120000"/>
                </a:lnSpc>
                <a:spcBef>
                  <a:spcPct val="20000"/>
                </a:spcBef>
                <a:defRPr/>
              </a:pPr>
              <a:r>
                <a:rPr lang="zh-CN" altLang="en-US" dirty="0">
                  <a:solidFill>
                    <a:schemeClr val="bg1"/>
                  </a:solidFill>
                  <a:cs typeface="+mn-ea"/>
                  <a:sym typeface="+mn-lt"/>
                </a:rPr>
                <a:t>输入文字</a:t>
              </a:r>
              <a:endParaRPr lang="en-US" dirty="0">
                <a:solidFill>
                  <a:schemeClr val="bg1"/>
                </a:solidFill>
                <a:cs typeface="+mn-ea"/>
                <a:sym typeface="+mn-lt"/>
              </a:endParaRPr>
            </a:p>
          </p:txBody>
        </p:sp>
      </p:grpSp>
      <p:grpSp>
        <p:nvGrpSpPr>
          <p:cNvPr id="103" name="Group 76"/>
          <p:cNvGrpSpPr/>
          <p:nvPr/>
        </p:nvGrpSpPr>
        <p:grpSpPr>
          <a:xfrm rot="5400000">
            <a:off x="8730085" y="2316879"/>
            <a:ext cx="2194040" cy="1001259"/>
            <a:chOff x="1426011" y="1587375"/>
            <a:chExt cx="1722710" cy="745217"/>
          </a:xfrm>
        </p:grpSpPr>
        <p:sp>
          <p:nvSpPr>
            <p:cNvPr id="104" name="Freeform 5"/>
            <p:cNvSpPr/>
            <p:nvPr/>
          </p:nvSpPr>
          <p:spPr bwMode="auto">
            <a:xfrm rot="8375884">
              <a:off x="1426011" y="1587375"/>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5"/>
                </a:gs>
                <a:gs pos="50000">
                  <a:schemeClr val="accent5">
                    <a:lumMod val="75000"/>
                  </a:schemeClr>
                </a:gs>
              </a:gsLst>
              <a:lin ang="5400000" scaled="0"/>
            </a:gradFill>
            <a:ln w="9525">
              <a:noFill/>
              <a:round/>
            </a:ln>
          </p:spPr>
          <p:txBody>
            <a:bodyPr vert="horz" wrap="square" lIns="111650" tIns="55825" rIns="111650" bIns="55825" numCol="1" anchor="t" anchorCtr="0" compatLnSpc="1"/>
            <a:lstStyle/>
            <a:p>
              <a:pPr>
                <a:lnSpc>
                  <a:spcPct val="120000"/>
                </a:lnSpc>
              </a:pPr>
              <a:endParaRPr lang="en-US" sz="1300" dirty="0">
                <a:cs typeface="+mn-ea"/>
                <a:sym typeface="+mn-lt"/>
              </a:endParaRPr>
            </a:p>
          </p:txBody>
        </p:sp>
        <p:sp>
          <p:nvSpPr>
            <p:cNvPr id="105" name="Text Placeholder 3"/>
            <p:cNvSpPr txBox="1"/>
            <p:nvPr/>
          </p:nvSpPr>
          <p:spPr>
            <a:xfrm rot="19102985">
              <a:off x="1986077" y="1890916"/>
              <a:ext cx="563871" cy="17581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545">
                <a:lnSpc>
                  <a:spcPct val="120000"/>
                </a:lnSpc>
                <a:spcBef>
                  <a:spcPct val="20000"/>
                </a:spcBef>
                <a:defRPr/>
              </a:pPr>
              <a:r>
                <a:rPr lang="zh-CN" altLang="en-US" dirty="0">
                  <a:solidFill>
                    <a:schemeClr val="bg1"/>
                  </a:solidFill>
                  <a:cs typeface="+mn-ea"/>
                  <a:sym typeface="+mn-lt"/>
                </a:rPr>
                <a:t>输入文字</a:t>
              </a:r>
              <a:endParaRPr lang="en-US" dirty="0">
                <a:solidFill>
                  <a:schemeClr val="bg1"/>
                </a:solidFill>
                <a:cs typeface="+mn-ea"/>
                <a:sym typeface="+mn-lt"/>
              </a:endParaRPr>
            </a:p>
          </p:txBody>
        </p:sp>
      </p:grpSp>
      <p:grpSp>
        <p:nvGrpSpPr>
          <p:cNvPr id="106" name="Group 25"/>
          <p:cNvGrpSpPr/>
          <p:nvPr/>
        </p:nvGrpSpPr>
        <p:grpSpPr>
          <a:xfrm>
            <a:off x="1596931" y="4000297"/>
            <a:ext cx="1712364" cy="1803562"/>
            <a:chOff x="764014" y="1532615"/>
            <a:chExt cx="1544637" cy="1557795"/>
          </a:xfrm>
        </p:grpSpPr>
        <p:sp>
          <p:nvSpPr>
            <p:cNvPr id="107" name="Text Placeholder 3"/>
            <p:cNvSpPr txBox="1"/>
            <p:nvPr/>
          </p:nvSpPr>
          <p:spPr>
            <a:xfrm>
              <a:off x="1073615" y="1532615"/>
              <a:ext cx="925432" cy="29153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545">
                <a:lnSpc>
                  <a:spcPct val="120000"/>
                </a:lnSpc>
                <a:spcBef>
                  <a:spcPct val="20000"/>
                </a:spcBef>
                <a:defRPr/>
              </a:pPr>
              <a:r>
                <a:rPr lang="zh-CN" altLang="en-US" sz="2000" b="1" dirty="0">
                  <a:solidFill>
                    <a:schemeClr val="accent1"/>
                  </a:solidFill>
                  <a:cs typeface="+mn-ea"/>
                  <a:sym typeface="+mn-lt"/>
                </a:rPr>
                <a:t>输入文字</a:t>
              </a:r>
              <a:endParaRPr lang="en-US" sz="2000" b="1" dirty="0">
                <a:solidFill>
                  <a:schemeClr val="accent1"/>
                </a:solidFill>
                <a:cs typeface="+mn-ea"/>
                <a:sym typeface="+mn-lt"/>
              </a:endParaRPr>
            </a:p>
          </p:txBody>
        </p:sp>
        <p:sp>
          <p:nvSpPr>
            <p:cNvPr id="108" name="Text Placeholder 3"/>
            <p:cNvSpPr txBox="1"/>
            <p:nvPr/>
          </p:nvSpPr>
          <p:spPr>
            <a:xfrm>
              <a:off x="764014" y="1894187"/>
              <a:ext cx="1544637" cy="1196223"/>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输入文字，修改文字内容，也可以直接复制你的内容到此。</a:t>
              </a:r>
              <a:endParaRPr lang="en-US" altLang="zh-CN" dirty="0">
                <a:latin typeface="+mn-lt"/>
                <a:ea typeface="+mn-ea"/>
                <a:cs typeface="+mn-ea"/>
                <a:sym typeface="+mn-lt"/>
              </a:endParaRPr>
            </a:p>
          </p:txBody>
        </p:sp>
      </p:grpSp>
      <p:grpSp>
        <p:nvGrpSpPr>
          <p:cNvPr id="109" name="Group 25"/>
          <p:cNvGrpSpPr/>
          <p:nvPr/>
        </p:nvGrpSpPr>
        <p:grpSpPr>
          <a:xfrm>
            <a:off x="3440430" y="4000289"/>
            <a:ext cx="1712364" cy="1839179"/>
            <a:chOff x="764014" y="1532613"/>
            <a:chExt cx="1544637" cy="1588563"/>
          </a:xfrm>
        </p:grpSpPr>
        <p:sp>
          <p:nvSpPr>
            <p:cNvPr id="110" name="Text Placeholder 3"/>
            <p:cNvSpPr txBox="1"/>
            <p:nvPr/>
          </p:nvSpPr>
          <p:spPr>
            <a:xfrm>
              <a:off x="1073615" y="1532613"/>
              <a:ext cx="925432" cy="291535"/>
            </a:xfrm>
            <a:prstGeom prst="rect">
              <a:avLst/>
            </a:prstGeom>
          </p:spPr>
          <p:txBody>
            <a:bodyPr wrap="none" lIns="0" tIns="0" rIns="0" bIns="0" anchor="ctr" anchorCtr="0">
              <a:spAutoFit/>
            </a:bodyPr>
            <a:lstStyle>
              <a:defPPr>
                <a:defRPr lang="zh-CN"/>
              </a:defPPr>
              <a:lvl1pPr indent="0" algn="ctr" defTabSz="1058545">
                <a:lnSpc>
                  <a:spcPct val="120000"/>
                </a:lnSpc>
                <a:spcBef>
                  <a:spcPct val="20000"/>
                </a:spcBef>
                <a:buNone/>
                <a:defRPr sz="2000" b="1" baseline="0">
                  <a:solidFill>
                    <a:schemeClr val="accent4"/>
                  </a:solidFill>
                  <a:latin typeface="Arial" panose="020B0604020202020204" pitchFamily="34" charset="0"/>
                  <a:ea typeface="微软雅黑" panose="020B0503020204020204"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latin typeface="+mn-lt"/>
                  <a:ea typeface="+mn-ea"/>
                  <a:sym typeface="+mn-lt"/>
                </a:rPr>
                <a:t>输入文字</a:t>
              </a:r>
              <a:endParaRPr lang="en-US" dirty="0">
                <a:latin typeface="+mn-lt"/>
                <a:ea typeface="+mn-ea"/>
                <a:sym typeface="+mn-lt"/>
              </a:endParaRPr>
            </a:p>
          </p:txBody>
        </p:sp>
        <p:sp>
          <p:nvSpPr>
            <p:cNvPr id="111" name="Text Placeholder 3"/>
            <p:cNvSpPr txBox="1"/>
            <p:nvPr/>
          </p:nvSpPr>
          <p:spPr>
            <a:xfrm>
              <a:off x="764014" y="1924950"/>
              <a:ext cx="1544637" cy="119622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输入文字，修改文字内容，也可以直接复制你的内容到此。</a:t>
              </a:r>
              <a:endParaRPr lang="en-US" altLang="zh-CN" dirty="0">
                <a:latin typeface="+mn-lt"/>
                <a:ea typeface="+mn-ea"/>
                <a:cs typeface="+mn-ea"/>
                <a:sym typeface="+mn-lt"/>
              </a:endParaRPr>
            </a:p>
          </p:txBody>
        </p:sp>
      </p:grpSp>
      <p:grpSp>
        <p:nvGrpSpPr>
          <p:cNvPr id="112" name="Group 25"/>
          <p:cNvGrpSpPr/>
          <p:nvPr/>
        </p:nvGrpSpPr>
        <p:grpSpPr>
          <a:xfrm>
            <a:off x="5283928" y="4000289"/>
            <a:ext cx="1712364" cy="1862926"/>
            <a:chOff x="764014" y="1532615"/>
            <a:chExt cx="1544637" cy="1609075"/>
          </a:xfrm>
        </p:grpSpPr>
        <p:sp>
          <p:nvSpPr>
            <p:cNvPr id="113" name="Text Placeholder 3"/>
            <p:cNvSpPr txBox="1"/>
            <p:nvPr/>
          </p:nvSpPr>
          <p:spPr>
            <a:xfrm>
              <a:off x="1073615" y="1532615"/>
              <a:ext cx="925432" cy="291535"/>
            </a:xfrm>
            <a:prstGeom prst="rect">
              <a:avLst/>
            </a:prstGeom>
          </p:spPr>
          <p:txBody>
            <a:bodyPr wrap="none" lIns="0" tIns="0" rIns="0" bIns="0" anchor="ctr" anchorCtr="0">
              <a:spAutoFit/>
            </a:bodyPr>
            <a:lstStyle>
              <a:defPPr>
                <a:defRPr lang="zh-CN"/>
              </a:defPPr>
              <a:lvl1pPr indent="0" algn="ctr" defTabSz="1058545">
                <a:lnSpc>
                  <a:spcPct val="120000"/>
                </a:lnSpc>
                <a:spcBef>
                  <a:spcPct val="20000"/>
                </a:spcBef>
                <a:buNone/>
                <a:defRPr sz="2000" b="1" baseline="0">
                  <a:solidFill>
                    <a:schemeClr val="accent1"/>
                  </a:solidFill>
                  <a:latin typeface="Arial" panose="020B0604020202020204" pitchFamily="34" charset="0"/>
                  <a:ea typeface="微软雅黑" panose="020B0503020204020204"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latin typeface="+mn-lt"/>
                  <a:ea typeface="+mn-ea"/>
                  <a:sym typeface="+mn-lt"/>
                </a:rPr>
                <a:t>输入文字</a:t>
              </a:r>
              <a:endParaRPr lang="en-US" dirty="0">
                <a:latin typeface="+mn-lt"/>
                <a:ea typeface="+mn-ea"/>
                <a:sym typeface="+mn-lt"/>
              </a:endParaRPr>
            </a:p>
          </p:txBody>
        </p:sp>
        <p:sp>
          <p:nvSpPr>
            <p:cNvPr id="114" name="Text Placeholder 3"/>
            <p:cNvSpPr txBox="1"/>
            <p:nvPr/>
          </p:nvSpPr>
          <p:spPr>
            <a:xfrm>
              <a:off x="764014" y="1945463"/>
              <a:ext cx="1544637" cy="1196227"/>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输入文字，修改文字内容，也可以直接复制你的内容到此。</a:t>
              </a:r>
              <a:endParaRPr lang="en-US" altLang="zh-CN" dirty="0">
                <a:latin typeface="+mn-lt"/>
                <a:ea typeface="+mn-ea"/>
                <a:cs typeface="+mn-ea"/>
                <a:sym typeface="+mn-lt"/>
              </a:endParaRPr>
            </a:p>
          </p:txBody>
        </p:sp>
      </p:grpSp>
      <p:grpSp>
        <p:nvGrpSpPr>
          <p:cNvPr id="115" name="Group 25"/>
          <p:cNvGrpSpPr/>
          <p:nvPr/>
        </p:nvGrpSpPr>
        <p:grpSpPr>
          <a:xfrm>
            <a:off x="7127426" y="4000289"/>
            <a:ext cx="1712364" cy="1898551"/>
            <a:chOff x="764014" y="1532615"/>
            <a:chExt cx="1544637" cy="1639846"/>
          </a:xfrm>
        </p:grpSpPr>
        <p:sp>
          <p:nvSpPr>
            <p:cNvPr id="116" name="Text Placeholder 3"/>
            <p:cNvSpPr txBox="1"/>
            <p:nvPr/>
          </p:nvSpPr>
          <p:spPr>
            <a:xfrm>
              <a:off x="1073615" y="1532615"/>
              <a:ext cx="925432" cy="29153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545">
                <a:lnSpc>
                  <a:spcPct val="120000"/>
                </a:lnSpc>
                <a:spcBef>
                  <a:spcPct val="20000"/>
                </a:spcBef>
                <a:defRPr/>
              </a:pPr>
              <a:r>
                <a:rPr lang="zh-CN" altLang="en-US" sz="2000" b="1" dirty="0">
                  <a:solidFill>
                    <a:schemeClr val="accent4"/>
                  </a:solidFill>
                  <a:cs typeface="+mn-ea"/>
                  <a:sym typeface="+mn-lt"/>
                </a:rPr>
                <a:t>输入文字</a:t>
              </a:r>
              <a:endParaRPr lang="en-US" sz="2000" b="1" dirty="0">
                <a:solidFill>
                  <a:schemeClr val="accent4"/>
                </a:solidFill>
                <a:cs typeface="+mn-ea"/>
                <a:sym typeface="+mn-lt"/>
              </a:endParaRPr>
            </a:p>
          </p:txBody>
        </p:sp>
        <p:sp>
          <p:nvSpPr>
            <p:cNvPr id="117" name="Text Placeholder 3"/>
            <p:cNvSpPr txBox="1"/>
            <p:nvPr/>
          </p:nvSpPr>
          <p:spPr>
            <a:xfrm>
              <a:off x="764014" y="1976234"/>
              <a:ext cx="1544637" cy="1196227"/>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输入文字，修改文字内容，也可以直接复制你的内容到此。</a:t>
              </a:r>
              <a:endParaRPr lang="en-US" altLang="zh-CN" dirty="0">
                <a:latin typeface="+mn-lt"/>
                <a:ea typeface="+mn-ea"/>
                <a:cs typeface="+mn-ea"/>
                <a:sym typeface="+mn-lt"/>
              </a:endParaRPr>
            </a:p>
          </p:txBody>
        </p:sp>
      </p:grpSp>
      <p:grpSp>
        <p:nvGrpSpPr>
          <p:cNvPr id="118" name="Group 25"/>
          <p:cNvGrpSpPr/>
          <p:nvPr/>
        </p:nvGrpSpPr>
        <p:grpSpPr>
          <a:xfrm>
            <a:off x="8970925" y="4000290"/>
            <a:ext cx="1712364" cy="1803550"/>
            <a:chOff x="764014" y="1532615"/>
            <a:chExt cx="1544637" cy="1557790"/>
          </a:xfrm>
        </p:grpSpPr>
        <p:sp>
          <p:nvSpPr>
            <p:cNvPr id="119" name="Text Placeholder 3"/>
            <p:cNvSpPr txBox="1"/>
            <p:nvPr/>
          </p:nvSpPr>
          <p:spPr>
            <a:xfrm>
              <a:off x="1073615" y="1532615"/>
              <a:ext cx="925432" cy="291535"/>
            </a:xfrm>
            <a:prstGeom prst="rect">
              <a:avLst/>
            </a:prstGeom>
          </p:spPr>
          <p:txBody>
            <a:bodyPr wrap="none" lIns="0" tIns="0" rIns="0" bIns="0" anchor="ctr" anchorCtr="0">
              <a:spAutoFit/>
            </a:bodyPr>
            <a:lstStyle>
              <a:defPPr>
                <a:defRPr lang="zh-CN"/>
              </a:defPPr>
              <a:lvl1pPr indent="0" algn="ctr" defTabSz="1058545">
                <a:lnSpc>
                  <a:spcPct val="120000"/>
                </a:lnSpc>
                <a:spcBef>
                  <a:spcPct val="20000"/>
                </a:spcBef>
                <a:buNone/>
                <a:defRPr sz="2000" b="1" baseline="0">
                  <a:solidFill>
                    <a:schemeClr val="accent1"/>
                  </a:solidFill>
                  <a:latin typeface="Arial" panose="020B0604020202020204" pitchFamily="34" charset="0"/>
                  <a:ea typeface="微软雅黑" panose="020B0503020204020204"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latin typeface="+mn-lt"/>
                  <a:ea typeface="+mn-ea"/>
                  <a:sym typeface="+mn-lt"/>
                </a:rPr>
                <a:t>输入文字</a:t>
              </a:r>
              <a:endParaRPr lang="en-US" dirty="0">
                <a:latin typeface="+mn-lt"/>
                <a:ea typeface="+mn-ea"/>
                <a:sym typeface="+mn-lt"/>
              </a:endParaRPr>
            </a:p>
          </p:txBody>
        </p:sp>
        <p:sp>
          <p:nvSpPr>
            <p:cNvPr id="120" name="Text Placeholder 3"/>
            <p:cNvSpPr txBox="1"/>
            <p:nvPr/>
          </p:nvSpPr>
          <p:spPr>
            <a:xfrm>
              <a:off x="764014" y="1894178"/>
              <a:ext cx="1544637" cy="1196227"/>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输入文字，修改文字内容，也可以直接复制你的内容到此。</a:t>
              </a:r>
              <a:endParaRPr lang="en-US" altLang="zh-CN" dirty="0">
                <a:latin typeface="+mn-lt"/>
                <a:ea typeface="+mn-ea"/>
                <a:cs typeface="+mn-ea"/>
                <a:sym typeface="+mn-lt"/>
              </a:endParaRPr>
            </a:p>
          </p:txBody>
        </p:sp>
      </p:grpSp>
      <p:sp>
        <p:nvSpPr>
          <p:cNvPr id="121"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122"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pic>
        <p:nvPicPr>
          <p:cNvPr id="34" name="图片 3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46059" y="-382446"/>
            <a:ext cx="2132877" cy="484321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
                                          </p:val>
                                        </p:tav>
                                        <p:tav tm="100000">
                                          <p:val>
                                            <p:strVal val="#ppt_x"/>
                                          </p:val>
                                        </p:tav>
                                      </p:tavLst>
                                    </p:anim>
                                    <p:anim calcmode="lin" valueType="num">
                                      <p:cBhvr>
                                        <p:cTn id="8" dur="500" fill="hold"/>
                                        <p:tgtEl>
                                          <p:spTgt spid="91"/>
                                        </p:tgtEl>
                                        <p:attrNameLst>
                                          <p:attrName>ppt_y</p:attrName>
                                        </p:attrNameLst>
                                      </p:cBhvr>
                                      <p:tavLst>
                                        <p:tav tm="0">
                                          <p:val>
                                            <p:strVal val="#ppt_y-#ppt_h/2"/>
                                          </p:val>
                                        </p:tav>
                                        <p:tav tm="100000">
                                          <p:val>
                                            <p:strVal val="#ppt_y"/>
                                          </p:val>
                                        </p:tav>
                                      </p:tavLst>
                                    </p:anim>
                                    <p:anim calcmode="lin" valueType="num">
                                      <p:cBhvr>
                                        <p:cTn id="9" dur="500" fill="hold"/>
                                        <p:tgtEl>
                                          <p:spTgt spid="91"/>
                                        </p:tgtEl>
                                        <p:attrNameLst>
                                          <p:attrName>ppt_w</p:attrName>
                                        </p:attrNameLst>
                                      </p:cBhvr>
                                      <p:tavLst>
                                        <p:tav tm="0">
                                          <p:val>
                                            <p:strVal val="#ppt_w"/>
                                          </p:val>
                                        </p:tav>
                                        <p:tav tm="100000">
                                          <p:val>
                                            <p:strVal val="#ppt_w"/>
                                          </p:val>
                                        </p:tav>
                                      </p:tavLst>
                                    </p:anim>
                                    <p:anim calcmode="lin" valueType="num">
                                      <p:cBhvr>
                                        <p:cTn id="10" dur="500" fill="hold"/>
                                        <p:tgtEl>
                                          <p:spTgt spid="91"/>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 presetClass="entr" presetSubtype="4" accel="50000" decel="50000" fill="hold" nodeType="afterEffect">
                                  <p:stCondLst>
                                    <p:cond delay="0"/>
                                  </p:stCondLst>
                                  <p:childTnLst>
                                    <p:set>
                                      <p:cBhvr>
                                        <p:cTn id="13" dur="1" fill="hold">
                                          <p:stCondLst>
                                            <p:cond delay="0"/>
                                          </p:stCondLst>
                                        </p:cTn>
                                        <p:tgtEl>
                                          <p:spTgt spid="106"/>
                                        </p:tgtEl>
                                        <p:attrNameLst>
                                          <p:attrName>style.visibility</p:attrName>
                                        </p:attrNameLst>
                                      </p:cBhvr>
                                      <p:to>
                                        <p:strVal val="visible"/>
                                      </p:to>
                                    </p:set>
                                    <p:anim calcmode="lin" valueType="num">
                                      <p:cBhvr additive="base">
                                        <p:cTn id="14" dur="500" fill="hold"/>
                                        <p:tgtEl>
                                          <p:spTgt spid="106"/>
                                        </p:tgtEl>
                                        <p:attrNameLst>
                                          <p:attrName>ppt_x</p:attrName>
                                        </p:attrNameLst>
                                      </p:cBhvr>
                                      <p:tavLst>
                                        <p:tav tm="0">
                                          <p:val>
                                            <p:strVal val="#ppt_x"/>
                                          </p:val>
                                        </p:tav>
                                        <p:tav tm="100000">
                                          <p:val>
                                            <p:strVal val="#ppt_x"/>
                                          </p:val>
                                        </p:tav>
                                      </p:tavLst>
                                    </p:anim>
                                    <p:anim calcmode="lin" valueType="num">
                                      <p:cBhvr additive="base">
                                        <p:cTn id="15" dur="500" fill="hold"/>
                                        <p:tgtEl>
                                          <p:spTgt spid="106"/>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17" presetClass="entr" presetSubtype="1" fill="hold" nodeType="after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p:cTn id="19" dur="500" fill="hold"/>
                                        <p:tgtEl>
                                          <p:spTgt spid="94"/>
                                        </p:tgtEl>
                                        <p:attrNameLst>
                                          <p:attrName>ppt_x</p:attrName>
                                        </p:attrNameLst>
                                      </p:cBhvr>
                                      <p:tavLst>
                                        <p:tav tm="0">
                                          <p:val>
                                            <p:strVal val="#ppt_x"/>
                                          </p:val>
                                        </p:tav>
                                        <p:tav tm="100000">
                                          <p:val>
                                            <p:strVal val="#ppt_x"/>
                                          </p:val>
                                        </p:tav>
                                      </p:tavLst>
                                    </p:anim>
                                    <p:anim calcmode="lin" valueType="num">
                                      <p:cBhvr>
                                        <p:cTn id="20" dur="500" fill="hold"/>
                                        <p:tgtEl>
                                          <p:spTgt spid="94"/>
                                        </p:tgtEl>
                                        <p:attrNameLst>
                                          <p:attrName>ppt_y</p:attrName>
                                        </p:attrNameLst>
                                      </p:cBhvr>
                                      <p:tavLst>
                                        <p:tav tm="0">
                                          <p:val>
                                            <p:strVal val="#ppt_y-#ppt_h/2"/>
                                          </p:val>
                                        </p:tav>
                                        <p:tav tm="100000">
                                          <p:val>
                                            <p:strVal val="#ppt_y"/>
                                          </p:val>
                                        </p:tav>
                                      </p:tavLst>
                                    </p:anim>
                                    <p:anim calcmode="lin" valueType="num">
                                      <p:cBhvr>
                                        <p:cTn id="21" dur="500" fill="hold"/>
                                        <p:tgtEl>
                                          <p:spTgt spid="94"/>
                                        </p:tgtEl>
                                        <p:attrNameLst>
                                          <p:attrName>ppt_w</p:attrName>
                                        </p:attrNameLst>
                                      </p:cBhvr>
                                      <p:tavLst>
                                        <p:tav tm="0">
                                          <p:val>
                                            <p:strVal val="#ppt_w"/>
                                          </p:val>
                                        </p:tav>
                                        <p:tav tm="100000">
                                          <p:val>
                                            <p:strVal val="#ppt_w"/>
                                          </p:val>
                                        </p:tav>
                                      </p:tavLst>
                                    </p:anim>
                                    <p:anim calcmode="lin" valueType="num">
                                      <p:cBhvr>
                                        <p:cTn id="22" dur="500" fill="hold"/>
                                        <p:tgtEl>
                                          <p:spTgt spid="94"/>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2" presetClass="entr" presetSubtype="4" accel="50000" decel="50000" fill="hold" nodeType="afterEffect">
                                  <p:stCondLst>
                                    <p:cond delay="0"/>
                                  </p:stCondLst>
                                  <p:childTnLst>
                                    <p:set>
                                      <p:cBhvr>
                                        <p:cTn id="25" dur="1" fill="hold">
                                          <p:stCondLst>
                                            <p:cond delay="0"/>
                                          </p:stCondLst>
                                        </p:cTn>
                                        <p:tgtEl>
                                          <p:spTgt spid="109"/>
                                        </p:tgtEl>
                                        <p:attrNameLst>
                                          <p:attrName>style.visibility</p:attrName>
                                        </p:attrNameLst>
                                      </p:cBhvr>
                                      <p:to>
                                        <p:strVal val="visible"/>
                                      </p:to>
                                    </p:set>
                                    <p:anim calcmode="lin" valueType="num">
                                      <p:cBhvr additive="base">
                                        <p:cTn id="26" dur="500" fill="hold"/>
                                        <p:tgtEl>
                                          <p:spTgt spid="109"/>
                                        </p:tgtEl>
                                        <p:attrNameLst>
                                          <p:attrName>ppt_x</p:attrName>
                                        </p:attrNameLst>
                                      </p:cBhvr>
                                      <p:tavLst>
                                        <p:tav tm="0">
                                          <p:val>
                                            <p:strVal val="#ppt_x"/>
                                          </p:val>
                                        </p:tav>
                                        <p:tav tm="100000">
                                          <p:val>
                                            <p:strVal val="#ppt_x"/>
                                          </p:val>
                                        </p:tav>
                                      </p:tavLst>
                                    </p:anim>
                                    <p:anim calcmode="lin" valueType="num">
                                      <p:cBhvr additive="base">
                                        <p:cTn id="27" dur="500" fill="hold"/>
                                        <p:tgtEl>
                                          <p:spTgt spid="109"/>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17" presetClass="entr" presetSubtype="1" fill="hold" nodeType="afterEffect">
                                  <p:stCondLst>
                                    <p:cond delay="0"/>
                                  </p:stCondLst>
                                  <p:childTnLst>
                                    <p:set>
                                      <p:cBhvr>
                                        <p:cTn id="30" dur="1" fill="hold">
                                          <p:stCondLst>
                                            <p:cond delay="0"/>
                                          </p:stCondLst>
                                        </p:cTn>
                                        <p:tgtEl>
                                          <p:spTgt spid="97"/>
                                        </p:tgtEl>
                                        <p:attrNameLst>
                                          <p:attrName>style.visibility</p:attrName>
                                        </p:attrNameLst>
                                      </p:cBhvr>
                                      <p:to>
                                        <p:strVal val="visible"/>
                                      </p:to>
                                    </p:set>
                                    <p:anim calcmode="lin" valueType="num">
                                      <p:cBhvr>
                                        <p:cTn id="31" dur="500" fill="hold"/>
                                        <p:tgtEl>
                                          <p:spTgt spid="97"/>
                                        </p:tgtEl>
                                        <p:attrNameLst>
                                          <p:attrName>ppt_x</p:attrName>
                                        </p:attrNameLst>
                                      </p:cBhvr>
                                      <p:tavLst>
                                        <p:tav tm="0">
                                          <p:val>
                                            <p:strVal val="#ppt_x"/>
                                          </p:val>
                                        </p:tav>
                                        <p:tav tm="100000">
                                          <p:val>
                                            <p:strVal val="#ppt_x"/>
                                          </p:val>
                                        </p:tav>
                                      </p:tavLst>
                                    </p:anim>
                                    <p:anim calcmode="lin" valueType="num">
                                      <p:cBhvr>
                                        <p:cTn id="32" dur="500" fill="hold"/>
                                        <p:tgtEl>
                                          <p:spTgt spid="97"/>
                                        </p:tgtEl>
                                        <p:attrNameLst>
                                          <p:attrName>ppt_y</p:attrName>
                                        </p:attrNameLst>
                                      </p:cBhvr>
                                      <p:tavLst>
                                        <p:tav tm="0">
                                          <p:val>
                                            <p:strVal val="#ppt_y-#ppt_h/2"/>
                                          </p:val>
                                        </p:tav>
                                        <p:tav tm="100000">
                                          <p:val>
                                            <p:strVal val="#ppt_y"/>
                                          </p:val>
                                        </p:tav>
                                      </p:tavLst>
                                    </p:anim>
                                    <p:anim calcmode="lin" valueType="num">
                                      <p:cBhvr>
                                        <p:cTn id="33" dur="500" fill="hold"/>
                                        <p:tgtEl>
                                          <p:spTgt spid="97"/>
                                        </p:tgtEl>
                                        <p:attrNameLst>
                                          <p:attrName>ppt_w</p:attrName>
                                        </p:attrNameLst>
                                      </p:cBhvr>
                                      <p:tavLst>
                                        <p:tav tm="0">
                                          <p:val>
                                            <p:strVal val="#ppt_w"/>
                                          </p:val>
                                        </p:tav>
                                        <p:tav tm="100000">
                                          <p:val>
                                            <p:strVal val="#ppt_w"/>
                                          </p:val>
                                        </p:tav>
                                      </p:tavLst>
                                    </p:anim>
                                    <p:anim calcmode="lin" valueType="num">
                                      <p:cBhvr>
                                        <p:cTn id="34" dur="500" fill="hold"/>
                                        <p:tgtEl>
                                          <p:spTgt spid="97"/>
                                        </p:tgtEl>
                                        <p:attrNameLst>
                                          <p:attrName>ppt_h</p:attrName>
                                        </p:attrNameLst>
                                      </p:cBhvr>
                                      <p:tavLst>
                                        <p:tav tm="0">
                                          <p:val>
                                            <p:fltVal val="0"/>
                                          </p:val>
                                        </p:tav>
                                        <p:tav tm="100000">
                                          <p:val>
                                            <p:strVal val="#ppt_h"/>
                                          </p:val>
                                        </p:tav>
                                      </p:tavLst>
                                    </p:anim>
                                  </p:childTnLst>
                                </p:cTn>
                              </p:par>
                            </p:childTnLst>
                          </p:cTn>
                        </p:par>
                        <p:par>
                          <p:cTn id="35" fill="hold">
                            <p:stCondLst>
                              <p:cond delay="2500"/>
                            </p:stCondLst>
                            <p:childTnLst>
                              <p:par>
                                <p:cTn id="36" presetID="2" presetClass="entr" presetSubtype="4" accel="50000" decel="50000" fill="hold" nodeType="afterEffect">
                                  <p:stCondLst>
                                    <p:cond delay="0"/>
                                  </p:stCondLst>
                                  <p:childTnLst>
                                    <p:set>
                                      <p:cBhvr>
                                        <p:cTn id="37" dur="1" fill="hold">
                                          <p:stCondLst>
                                            <p:cond delay="0"/>
                                          </p:stCondLst>
                                        </p:cTn>
                                        <p:tgtEl>
                                          <p:spTgt spid="112"/>
                                        </p:tgtEl>
                                        <p:attrNameLst>
                                          <p:attrName>style.visibility</p:attrName>
                                        </p:attrNameLst>
                                      </p:cBhvr>
                                      <p:to>
                                        <p:strVal val="visible"/>
                                      </p:to>
                                    </p:set>
                                    <p:anim calcmode="lin" valueType="num">
                                      <p:cBhvr additive="base">
                                        <p:cTn id="38" dur="500" fill="hold"/>
                                        <p:tgtEl>
                                          <p:spTgt spid="112"/>
                                        </p:tgtEl>
                                        <p:attrNameLst>
                                          <p:attrName>ppt_x</p:attrName>
                                        </p:attrNameLst>
                                      </p:cBhvr>
                                      <p:tavLst>
                                        <p:tav tm="0">
                                          <p:val>
                                            <p:strVal val="#ppt_x"/>
                                          </p:val>
                                        </p:tav>
                                        <p:tav tm="100000">
                                          <p:val>
                                            <p:strVal val="#ppt_x"/>
                                          </p:val>
                                        </p:tav>
                                      </p:tavLst>
                                    </p:anim>
                                    <p:anim calcmode="lin" valueType="num">
                                      <p:cBhvr additive="base">
                                        <p:cTn id="39" dur="500" fill="hold"/>
                                        <p:tgtEl>
                                          <p:spTgt spid="112"/>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17" presetClass="entr" presetSubtype="1"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ppt_x</p:attrName>
                                        </p:attrNameLst>
                                      </p:cBhvr>
                                      <p:tavLst>
                                        <p:tav tm="0">
                                          <p:val>
                                            <p:strVal val="#ppt_x"/>
                                          </p:val>
                                        </p:tav>
                                        <p:tav tm="100000">
                                          <p:val>
                                            <p:strVal val="#ppt_x"/>
                                          </p:val>
                                        </p:tav>
                                      </p:tavLst>
                                    </p:anim>
                                    <p:anim calcmode="lin" valueType="num">
                                      <p:cBhvr>
                                        <p:cTn id="44" dur="500" fill="hold"/>
                                        <p:tgtEl>
                                          <p:spTgt spid="100"/>
                                        </p:tgtEl>
                                        <p:attrNameLst>
                                          <p:attrName>ppt_y</p:attrName>
                                        </p:attrNameLst>
                                      </p:cBhvr>
                                      <p:tavLst>
                                        <p:tav tm="0">
                                          <p:val>
                                            <p:strVal val="#ppt_y-#ppt_h/2"/>
                                          </p:val>
                                        </p:tav>
                                        <p:tav tm="100000">
                                          <p:val>
                                            <p:strVal val="#ppt_y"/>
                                          </p:val>
                                        </p:tav>
                                      </p:tavLst>
                                    </p:anim>
                                    <p:anim calcmode="lin" valueType="num">
                                      <p:cBhvr>
                                        <p:cTn id="45" dur="500" fill="hold"/>
                                        <p:tgtEl>
                                          <p:spTgt spid="100"/>
                                        </p:tgtEl>
                                        <p:attrNameLst>
                                          <p:attrName>ppt_w</p:attrName>
                                        </p:attrNameLst>
                                      </p:cBhvr>
                                      <p:tavLst>
                                        <p:tav tm="0">
                                          <p:val>
                                            <p:strVal val="#ppt_w"/>
                                          </p:val>
                                        </p:tav>
                                        <p:tav tm="100000">
                                          <p:val>
                                            <p:strVal val="#ppt_w"/>
                                          </p:val>
                                        </p:tav>
                                      </p:tavLst>
                                    </p:anim>
                                    <p:anim calcmode="lin" valueType="num">
                                      <p:cBhvr>
                                        <p:cTn id="46" dur="500" fill="hold"/>
                                        <p:tgtEl>
                                          <p:spTgt spid="100"/>
                                        </p:tgtEl>
                                        <p:attrNameLst>
                                          <p:attrName>ppt_h</p:attrName>
                                        </p:attrNameLst>
                                      </p:cBhvr>
                                      <p:tavLst>
                                        <p:tav tm="0">
                                          <p:val>
                                            <p:fltVal val="0"/>
                                          </p:val>
                                        </p:tav>
                                        <p:tav tm="100000">
                                          <p:val>
                                            <p:strVal val="#ppt_h"/>
                                          </p:val>
                                        </p:tav>
                                      </p:tavLst>
                                    </p:anim>
                                  </p:childTnLst>
                                </p:cTn>
                              </p:par>
                            </p:childTnLst>
                          </p:cTn>
                        </p:par>
                        <p:par>
                          <p:cTn id="47" fill="hold">
                            <p:stCondLst>
                              <p:cond delay="3500"/>
                            </p:stCondLst>
                            <p:childTnLst>
                              <p:par>
                                <p:cTn id="48" presetID="2" presetClass="entr" presetSubtype="4" accel="50000" decel="50000" fill="hold" nodeType="after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additive="base">
                                        <p:cTn id="50" dur="500" fill="hold"/>
                                        <p:tgtEl>
                                          <p:spTgt spid="115"/>
                                        </p:tgtEl>
                                        <p:attrNameLst>
                                          <p:attrName>ppt_x</p:attrName>
                                        </p:attrNameLst>
                                      </p:cBhvr>
                                      <p:tavLst>
                                        <p:tav tm="0">
                                          <p:val>
                                            <p:strVal val="#ppt_x"/>
                                          </p:val>
                                        </p:tav>
                                        <p:tav tm="100000">
                                          <p:val>
                                            <p:strVal val="#ppt_x"/>
                                          </p:val>
                                        </p:tav>
                                      </p:tavLst>
                                    </p:anim>
                                    <p:anim calcmode="lin" valueType="num">
                                      <p:cBhvr additive="base">
                                        <p:cTn id="51" dur="500" fill="hold"/>
                                        <p:tgtEl>
                                          <p:spTgt spid="115"/>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17" presetClass="entr" presetSubtype="1" fill="hold" nodeType="afterEffect">
                                  <p:stCondLst>
                                    <p:cond delay="0"/>
                                  </p:stCondLst>
                                  <p:childTnLst>
                                    <p:set>
                                      <p:cBhvr>
                                        <p:cTn id="54" dur="1" fill="hold">
                                          <p:stCondLst>
                                            <p:cond delay="0"/>
                                          </p:stCondLst>
                                        </p:cTn>
                                        <p:tgtEl>
                                          <p:spTgt spid="103"/>
                                        </p:tgtEl>
                                        <p:attrNameLst>
                                          <p:attrName>style.visibility</p:attrName>
                                        </p:attrNameLst>
                                      </p:cBhvr>
                                      <p:to>
                                        <p:strVal val="visible"/>
                                      </p:to>
                                    </p:set>
                                    <p:anim calcmode="lin" valueType="num">
                                      <p:cBhvr>
                                        <p:cTn id="55" dur="500" fill="hold"/>
                                        <p:tgtEl>
                                          <p:spTgt spid="103"/>
                                        </p:tgtEl>
                                        <p:attrNameLst>
                                          <p:attrName>ppt_x</p:attrName>
                                        </p:attrNameLst>
                                      </p:cBhvr>
                                      <p:tavLst>
                                        <p:tav tm="0">
                                          <p:val>
                                            <p:strVal val="#ppt_x"/>
                                          </p:val>
                                        </p:tav>
                                        <p:tav tm="100000">
                                          <p:val>
                                            <p:strVal val="#ppt_x"/>
                                          </p:val>
                                        </p:tav>
                                      </p:tavLst>
                                    </p:anim>
                                    <p:anim calcmode="lin" valueType="num">
                                      <p:cBhvr>
                                        <p:cTn id="56" dur="500" fill="hold"/>
                                        <p:tgtEl>
                                          <p:spTgt spid="103"/>
                                        </p:tgtEl>
                                        <p:attrNameLst>
                                          <p:attrName>ppt_y</p:attrName>
                                        </p:attrNameLst>
                                      </p:cBhvr>
                                      <p:tavLst>
                                        <p:tav tm="0">
                                          <p:val>
                                            <p:strVal val="#ppt_y-#ppt_h/2"/>
                                          </p:val>
                                        </p:tav>
                                        <p:tav tm="100000">
                                          <p:val>
                                            <p:strVal val="#ppt_y"/>
                                          </p:val>
                                        </p:tav>
                                      </p:tavLst>
                                    </p:anim>
                                    <p:anim calcmode="lin" valueType="num">
                                      <p:cBhvr>
                                        <p:cTn id="57" dur="500" fill="hold"/>
                                        <p:tgtEl>
                                          <p:spTgt spid="103"/>
                                        </p:tgtEl>
                                        <p:attrNameLst>
                                          <p:attrName>ppt_w</p:attrName>
                                        </p:attrNameLst>
                                      </p:cBhvr>
                                      <p:tavLst>
                                        <p:tav tm="0">
                                          <p:val>
                                            <p:strVal val="#ppt_w"/>
                                          </p:val>
                                        </p:tav>
                                        <p:tav tm="100000">
                                          <p:val>
                                            <p:strVal val="#ppt_w"/>
                                          </p:val>
                                        </p:tav>
                                      </p:tavLst>
                                    </p:anim>
                                    <p:anim calcmode="lin" valueType="num">
                                      <p:cBhvr>
                                        <p:cTn id="58" dur="500" fill="hold"/>
                                        <p:tgtEl>
                                          <p:spTgt spid="103"/>
                                        </p:tgtEl>
                                        <p:attrNameLst>
                                          <p:attrName>ppt_h</p:attrName>
                                        </p:attrNameLst>
                                      </p:cBhvr>
                                      <p:tavLst>
                                        <p:tav tm="0">
                                          <p:val>
                                            <p:fltVal val="0"/>
                                          </p:val>
                                        </p:tav>
                                        <p:tav tm="100000">
                                          <p:val>
                                            <p:strVal val="#ppt_h"/>
                                          </p:val>
                                        </p:tav>
                                      </p:tavLst>
                                    </p:anim>
                                  </p:childTnLst>
                                </p:cTn>
                              </p:par>
                            </p:childTnLst>
                          </p:cTn>
                        </p:par>
                        <p:par>
                          <p:cTn id="59" fill="hold">
                            <p:stCondLst>
                              <p:cond delay="4500"/>
                            </p:stCondLst>
                            <p:childTnLst>
                              <p:par>
                                <p:cTn id="60" presetID="2" presetClass="entr" presetSubtype="4" accel="50000" decel="50000" fill="hold" nodeType="afterEffect">
                                  <p:stCondLst>
                                    <p:cond delay="0"/>
                                  </p:stCondLst>
                                  <p:childTnLst>
                                    <p:set>
                                      <p:cBhvr>
                                        <p:cTn id="61" dur="1" fill="hold">
                                          <p:stCondLst>
                                            <p:cond delay="0"/>
                                          </p:stCondLst>
                                        </p:cTn>
                                        <p:tgtEl>
                                          <p:spTgt spid="118"/>
                                        </p:tgtEl>
                                        <p:attrNameLst>
                                          <p:attrName>style.visibility</p:attrName>
                                        </p:attrNameLst>
                                      </p:cBhvr>
                                      <p:to>
                                        <p:strVal val="visible"/>
                                      </p:to>
                                    </p:set>
                                    <p:anim calcmode="lin" valueType="num">
                                      <p:cBhvr additive="base">
                                        <p:cTn id="62" dur="500" fill="hold"/>
                                        <p:tgtEl>
                                          <p:spTgt spid="118"/>
                                        </p:tgtEl>
                                        <p:attrNameLst>
                                          <p:attrName>ppt_x</p:attrName>
                                        </p:attrNameLst>
                                      </p:cBhvr>
                                      <p:tavLst>
                                        <p:tav tm="0">
                                          <p:val>
                                            <p:strVal val="#ppt_x"/>
                                          </p:val>
                                        </p:tav>
                                        <p:tav tm="100000">
                                          <p:val>
                                            <p:strVal val="#ppt_x"/>
                                          </p:val>
                                        </p:tav>
                                      </p:tavLst>
                                    </p:anim>
                                    <p:anim calcmode="lin" valueType="num">
                                      <p:cBhvr additive="base">
                                        <p:cTn id="63"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9"/>
          <p:cNvGrpSpPr/>
          <p:nvPr/>
        </p:nvGrpSpPr>
        <p:grpSpPr>
          <a:xfrm>
            <a:off x="7721481" y="2154123"/>
            <a:ext cx="2930679" cy="1030999"/>
            <a:chOff x="8803439" y="2524521"/>
            <a:chExt cx="2854038" cy="1436574"/>
          </a:xfrm>
        </p:grpSpPr>
        <p:sp>
          <p:nvSpPr>
            <p:cNvPr id="3" name="TextBox 2"/>
            <p:cNvSpPr txBox="1"/>
            <p:nvPr/>
          </p:nvSpPr>
          <p:spPr>
            <a:xfrm>
              <a:off x="8883455" y="2524521"/>
              <a:ext cx="999093" cy="470305"/>
            </a:xfrm>
            <a:prstGeom prst="rect">
              <a:avLst/>
            </a:prstGeom>
            <a:noFill/>
          </p:spPr>
          <p:txBody>
            <a:bodyPr wrap="none" lIns="0" tIns="0" rIns="0" bIns="0" rtlCol="0">
              <a:spAutoFit/>
            </a:bodyPr>
            <a:lstStyle>
              <a:defPPr>
                <a:defRPr lang="zh-CN"/>
              </a:defPPr>
              <a:lvl1pPr>
                <a:lnSpc>
                  <a:spcPct val="120000"/>
                </a:lnSpc>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r>
                <a:rPr lang="zh-CN" altLang="en-US" dirty="0">
                  <a:latin typeface="+mn-lt"/>
                  <a:ea typeface="+mn-ea"/>
                  <a:sym typeface="+mn-lt"/>
                </a:rPr>
                <a:t>输入文字</a:t>
              </a:r>
              <a:endParaRPr lang="en-GB" dirty="0">
                <a:latin typeface="+mn-lt"/>
                <a:ea typeface="+mn-ea"/>
                <a:sym typeface="+mn-lt"/>
              </a:endParaRPr>
            </a:p>
          </p:txBody>
        </p:sp>
        <p:sp>
          <p:nvSpPr>
            <p:cNvPr id="4" name="Rectangle 93"/>
            <p:cNvSpPr/>
            <p:nvPr/>
          </p:nvSpPr>
          <p:spPr>
            <a:xfrm>
              <a:off x="8803439" y="2984992"/>
              <a:ext cx="2854038" cy="976103"/>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a:t>
              </a:r>
              <a:endParaRPr lang="en-US" altLang="zh-CN" sz="1400" dirty="0">
                <a:solidFill>
                  <a:schemeClr val="tx1">
                    <a:lumMod val="50000"/>
                    <a:lumOff val="50000"/>
                  </a:schemeClr>
                </a:solidFill>
                <a:cs typeface="+mn-ea"/>
                <a:sym typeface="+mn-lt"/>
              </a:endParaRPr>
            </a:p>
          </p:txBody>
        </p:sp>
      </p:grpSp>
      <p:grpSp>
        <p:nvGrpSpPr>
          <p:cNvPr id="5" name="Group 94"/>
          <p:cNvGrpSpPr/>
          <p:nvPr/>
        </p:nvGrpSpPr>
        <p:grpSpPr>
          <a:xfrm>
            <a:off x="8434334" y="3611621"/>
            <a:ext cx="2936142" cy="1009126"/>
            <a:chOff x="9703193" y="4541691"/>
            <a:chExt cx="2504575" cy="1406109"/>
          </a:xfrm>
        </p:grpSpPr>
        <p:sp>
          <p:nvSpPr>
            <p:cNvPr id="6" name="TextBox 5"/>
            <p:cNvSpPr txBox="1"/>
            <p:nvPr/>
          </p:nvSpPr>
          <p:spPr>
            <a:xfrm>
              <a:off x="9833233" y="4541691"/>
              <a:ext cx="875127" cy="470309"/>
            </a:xfrm>
            <a:prstGeom prst="rect">
              <a:avLst/>
            </a:prstGeom>
            <a:noFill/>
          </p:spPr>
          <p:txBody>
            <a:bodyPr wrap="none" lIns="0" tIns="0" rIns="0" bIns="0" rtlCol="0">
              <a:spAutoFit/>
            </a:bodyPr>
            <a:lstStyle/>
            <a:p>
              <a:pPr>
                <a:lnSpc>
                  <a:spcPct val="120000"/>
                </a:lnSpc>
              </a:pPr>
              <a:r>
                <a:rPr lang="zh-CN" altLang="en-US" sz="2000" b="1" dirty="0">
                  <a:solidFill>
                    <a:schemeClr val="tx1">
                      <a:lumMod val="65000"/>
                      <a:lumOff val="35000"/>
                    </a:schemeClr>
                  </a:solidFill>
                  <a:cs typeface="+mn-ea"/>
                  <a:sym typeface="+mn-lt"/>
                </a:rPr>
                <a:t>输入文字</a:t>
              </a:r>
              <a:endParaRPr lang="en-GB" sz="2000" b="1" dirty="0">
                <a:solidFill>
                  <a:schemeClr val="tx1">
                    <a:lumMod val="65000"/>
                    <a:lumOff val="35000"/>
                  </a:schemeClr>
                </a:solidFill>
                <a:cs typeface="+mn-ea"/>
                <a:sym typeface="+mn-lt"/>
              </a:endParaRPr>
            </a:p>
          </p:txBody>
        </p:sp>
        <p:sp>
          <p:nvSpPr>
            <p:cNvPr id="7" name="Rectangle 98"/>
            <p:cNvSpPr/>
            <p:nvPr/>
          </p:nvSpPr>
          <p:spPr>
            <a:xfrm>
              <a:off x="9703193" y="4971689"/>
              <a:ext cx="2504575" cy="97611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a:t>
              </a:r>
              <a:endParaRPr lang="en-US" altLang="zh-CN" sz="1400" dirty="0">
                <a:solidFill>
                  <a:schemeClr val="tx1">
                    <a:lumMod val="50000"/>
                    <a:lumOff val="50000"/>
                  </a:schemeClr>
                </a:solidFill>
                <a:cs typeface="+mn-ea"/>
                <a:sym typeface="+mn-lt"/>
              </a:endParaRPr>
            </a:p>
          </p:txBody>
        </p:sp>
      </p:grpSp>
      <p:grpSp>
        <p:nvGrpSpPr>
          <p:cNvPr id="8" name="Group 99"/>
          <p:cNvGrpSpPr/>
          <p:nvPr/>
        </p:nvGrpSpPr>
        <p:grpSpPr>
          <a:xfrm>
            <a:off x="1436907" y="1944194"/>
            <a:ext cx="2828180" cy="1063447"/>
            <a:chOff x="387799" y="2477100"/>
            <a:chExt cx="2969389" cy="1481789"/>
          </a:xfrm>
        </p:grpSpPr>
        <p:sp>
          <p:nvSpPr>
            <p:cNvPr id="9" name="TextBox 8"/>
            <p:cNvSpPr txBox="1"/>
            <p:nvPr/>
          </p:nvSpPr>
          <p:spPr>
            <a:xfrm flipH="1">
              <a:off x="2172593" y="2477100"/>
              <a:ext cx="1077146" cy="470306"/>
            </a:xfrm>
            <a:prstGeom prst="rect">
              <a:avLst/>
            </a:prstGeom>
            <a:noFill/>
          </p:spPr>
          <p:txBody>
            <a:bodyPr wrap="none" lIns="0" tIns="0" rIns="0" bIns="0" rtlCol="0">
              <a:spAutoFit/>
            </a:bodyPr>
            <a:lstStyle>
              <a:defPPr>
                <a:defRPr lang="zh-CN"/>
              </a:defPPr>
              <a:lvl1pPr>
                <a:lnSpc>
                  <a:spcPct val="120000"/>
                </a:lnSpc>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r>
                <a:rPr lang="zh-CN" altLang="en-US" dirty="0">
                  <a:latin typeface="+mn-lt"/>
                  <a:ea typeface="+mn-ea"/>
                  <a:sym typeface="+mn-lt"/>
                </a:rPr>
                <a:t>输入文字</a:t>
              </a:r>
              <a:endParaRPr lang="en-GB" dirty="0">
                <a:latin typeface="+mn-lt"/>
                <a:ea typeface="+mn-ea"/>
                <a:sym typeface="+mn-lt"/>
              </a:endParaRPr>
            </a:p>
          </p:txBody>
        </p:sp>
        <p:sp>
          <p:nvSpPr>
            <p:cNvPr id="10" name="Rectangle 101"/>
            <p:cNvSpPr/>
            <p:nvPr/>
          </p:nvSpPr>
          <p:spPr>
            <a:xfrm>
              <a:off x="387799" y="2982785"/>
              <a:ext cx="2969389" cy="976104"/>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a:t>
              </a:r>
              <a:endParaRPr lang="en-US" altLang="zh-CN" sz="1400" dirty="0">
                <a:solidFill>
                  <a:schemeClr val="tx1">
                    <a:lumMod val="50000"/>
                    <a:lumOff val="50000"/>
                  </a:schemeClr>
                </a:solidFill>
                <a:cs typeface="+mn-ea"/>
                <a:sym typeface="+mn-lt"/>
              </a:endParaRPr>
            </a:p>
          </p:txBody>
        </p:sp>
      </p:grpSp>
      <p:grpSp>
        <p:nvGrpSpPr>
          <p:cNvPr id="11" name="Group 105"/>
          <p:cNvGrpSpPr/>
          <p:nvPr/>
        </p:nvGrpSpPr>
        <p:grpSpPr>
          <a:xfrm>
            <a:off x="1068777" y="3548659"/>
            <a:ext cx="2390951" cy="1391916"/>
            <a:chOff x="-71668" y="4514239"/>
            <a:chExt cx="2510329" cy="1939497"/>
          </a:xfrm>
        </p:grpSpPr>
        <p:sp>
          <p:nvSpPr>
            <p:cNvPr id="12" name="TextBox 11"/>
            <p:cNvSpPr txBox="1"/>
            <p:nvPr/>
          </p:nvSpPr>
          <p:spPr>
            <a:xfrm flipH="1">
              <a:off x="1232390" y="4514239"/>
              <a:ext cx="1077145" cy="470312"/>
            </a:xfrm>
            <a:prstGeom prst="rect">
              <a:avLst/>
            </a:prstGeom>
            <a:noFill/>
          </p:spPr>
          <p:txBody>
            <a:bodyPr wrap="none" lIns="0" tIns="0" rIns="0" bIns="0" rtlCol="0">
              <a:spAutoFit/>
            </a:bodyPr>
            <a:lstStyle>
              <a:defPPr>
                <a:defRPr lang="zh-CN"/>
              </a:defPPr>
              <a:lvl1pPr>
                <a:lnSpc>
                  <a:spcPct val="120000"/>
                </a:lnSpc>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r>
                <a:rPr lang="zh-CN" altLang="en-US" dirty="0">
                  <a:latin typeface="+mn-lt"/>
                  <a:ea typeface="+mn-ea"/>
                  <a:sym typeface="+mn-lt"/>
                </a:rPr>
                <a:t>输入文字</a:t>
              </a:r>
              <a:endParaRPr lang="en-GB" dirty="0">
                <a:latin typeface="+mn-lt"/>
                <a:ea typeface="+mn-ea"/>
                <a:sym typeface="+mn-lt"/>
              </a:endParaRPr>
            </a:p>
          </p:txBody>
        </p:sp>
        <p:sp>
          <p:nvSpPr>
            <p:cNvPr id="13" name="Rectangle 107"/>
            <p:cNvSpPr/>
            <p:nvPr/>
          </p:nvSpPr>
          <p:spPr>
            <a:xfrm>
              <a:off x="-71668" y="4974249"/>
              <a:ext cx="2510329" cy="1479487"/>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a:t>
              </a:r>
              <a:endParaRPr lang="en-US" altLang="zh-CN" sz="1400" dirty="0">
                <a:solidFill>
                  <a:schemeClr val="tx1">
                    <a:lumMod val="50000"/>
                    <a:lumOff val="50000"/>
                  </a:schemeClr>
                </a:solidFill>
                <a:cs typeface="+mn-ea"/>
                <a:sym typeface="+mn-lt"/>
              </a:endParaRPr>
            </a:p>
          </p:txBody>
        </p:sp>
      </p:grpSp>
      <p:grpSp>
        <p:nvGrpSpPr>
          <p:cNvPr id="14" name="Group 3"/>
          <p:cNvGrpSpPr/>
          <p:nvPr/>
        </p:nvGrpSpPr>
        <p:grpSpPr>
          <a:xfrm>
            <a:off x="3609598" y="2160718"/>
            <a:ext cx="4721999" cy="3162860"/>
            <a:chOff x="3232593" y="1968492"/>
            <a:chExt cx="5437975" cy="3642231"/>
          </a:xfrm>
        </p:grpSpPr>
        <p:grpSp>
          <p:nvGrpSpPr>
            <p:cNvPr id="15" name="Group 113"/>
            <p:cNvGrpSpPr/>
            <p:nvPr/>
          </p:nvGrpSpPr>
          <p:grpSpPr>
            <a:xfrm>
              <a:off x="3232593" y="1968492"/>
              <a:ext cx="5424627" cy="3642231"/>
              <a:chOff x="2814101" y="2265723"/>
              <a:chExt cx="6563799" cy="4407100"/>
            </a:xfrm>
          </p:grpSpPr>
          <p:sp>
            <p:nvSpPr>
              <p:cNvPr id="30"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793750">
                  <a:lnSpc>
                    <a:spcPct val="120000"/>
                  </a:lnSpc>
                  <a:defRPr/>
                </a:pPr>
                <a:endParaRPr lang="en-US" sz="900" kern="0" dirty="0">
                  <a:solidFill>
                    <a:schemeClr val="bg1"/>
                  </a:solidFill>
                  <a:cs typeface="+mn-ea"/>
                  <a:sym typeface="+mn-lt"/>
                </a:endParaRPr>
              </a:p>
            </p:txBody>
          </p:sp>
          <p:grpSp>
            <p:nvGrpSpPr>
              <p:cNvPr id="31" name="Group 115"/>
              <p:cNvGrpSpPr/>
              <p:nvPr/>
            </p:nvGrpSpPr>
            <p:grpSpPr>
              <a:xfrm>
                <a:off x="2814101" y="2265723"/>
                <a:ext cx="6563799" cy="4407100"/>
                <a:chOff x="2814101" y="2265723"/>
                <a:chExt cx="6563799" cy="4407100"/>
              </a:xfrm>
            </p:grpSpPr>
            <p:sp>
              <p:nvSpPr>
                <p:cNvPr id="32"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793750">
                    <a:lnSpc>
                      <a:spcPct val="120000"/>
                    </a:lnSpc>
                    <a:defRPr/>
                  </a:pPr>
                  <a:endParaRPr lang="en-US" sz="900" kern="0" dirty="0">
                    <a:solidFill>
                      <a:schemeClr val="bg1"/>
                    </a:solidFill>
                    <a:cs typeface="+mn-ea"/>
                    <a:sym typeface="+mn-lt"/>
                  </a:endParaRPr>
                </a:p>
              </p:txBody>
            </p:sp>
            <p:sp>
              <p:nvSpPr>
                <p:cNvPr id="33"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793750">
                    <a:lnSpc>
                      <a:spcPct val="120000"/>
                    </a:lnSpc>
                    <a:defRPr/>
                  </a:pPr>
                  <a:endParaRPr lang="en-US" sz="900" kern="0" dirty="0">
                    <a:solidFill>
                      <a:schemeClr val="bg1"/>
                    </a:solidFill>
                    <a:cs typeface="+mn-ea"/>
                    <a:sym typeface="+mn-lt"/>
                  </a:endParaRPr>
                </a:p>
              </p:txBody>
            </p:sp>
            <p:grpSp>
              <p:nvGrpSpPr>
                <p:cNvPr id="34" name="Group 118"/>
                <p:cNvGrpSpPr/>
                <p:nvPr/>
              </p:nvGrpSpPr>
              <p:grpSpPr>
                <a:xfrm>
                  <a:off x="2814101" y="2265723"/>
                  <a:ext cx="6563799" cy="4407100"/>
                  <a:chOff x="2814101" y="2265723"/>
                  <a:chExt cx="6563799" cy="4407100"/>
                </a:xfrm>
              </p:grpSpPr>
              <p:sp>
                <p:nvSpPr>
                  <p:cNvPr id="35" name="泪滴形 1"/>
                  <p:cNvSpPr/>
                  <p:nvPr/>
                </p:nvSpPr>
                <p:spPr>
                  <a:xfrm rot="13192496">
                    <a:off x="6462030" y="3665645"/>
                    <a:ext cx="2915870"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793750">
                      <a:lnSpc>
                        <a:spcPct val="120000"/>
                      </a:lnSpc>
                      <a:defRPr/>
                    </a:pPr>
                    <a:endParaRPr lang="en-US" sz="900" kern="0" dirty="0">
                      <a:solidFill>
                        <a:schemeClr val="bg1"/>
                      </a:solidFill>
                      <a:cs typeface="+mn-ea"/>
                      <a:sym typeface="+mn-lt"/>
                    </a:endParaRPr>
                  </a:p>
                </p:txBody>
              </p:sp>
              <p:sp>
                <p:nvSpPr>
                  <p:cNvPr id="36"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793750">
                      <a:lnSpc>
                        <a:spcPct val="120000"/>
                      </a:lnSpc>
                      <a:defRPr/>
                    </a:pPr>
                    <a:endParaRPr lang="en-US" sz="900" kern="0" dirty="0">
                      <a:solidFill>
                        <a:schemeClr val="bg1"/>
                      </a:solidFill>
                      <a:cs typeface="+mn-ea"/>
                      <a:sym typeface="+mn-lt"/>
                    </a:endParaRPr>
                  </a:p>
                </p:txBody>
              </p:sp>
              <p:sp>
                <p:nvSpPr>
                  <p:cNvPr id="37"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793750">
                      <a:lnSpc>
                        <a:spcPct val="120000"/>
                      </a:lnSpc>
                      <a:defRPr/>
                    </a:pPr>
                    <a:endParaRPr lang="en-US" sz="900" kern="0" dirty="0">
                      <a:solidFill>
                        <a:schemeClr val="bg1"/>
                      </a:solidFill>
                      <a:cs typeface="+mn-ea"/>
                      <a:sym typeface="+mn-lt"/>
                    </a:endParaRPr>
                  </a:p>
                </p:txBody>
              </p:sp>
              <p:sp>
                <p:nvSpPr>
                  <p:cNvPr id="38"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793750">
                      <a:lnSpc>
                        <a:spcPct val="120000"/>
                      </a:lnSpc>
                      <a:defRPr/>
                    </a:pPr>
                    <a:endParaRPr lang="en-US" sz="900" kern="0" dirty="0">
                      <a:solidFill>
                        <a:schemeClr val="bg1"/>
                      </a:solidFill>
                      <a:cs typeface="+mn-ea"/>
                      <a:sym typeface="+mn-lt"/>
                    </a:endParaRPr>
                  </a:p>
                </p:txBody>
              </p:sp>
              <p:sp>
                <p:nvSpPr>
                  <p:cNvPr id="39" name="椭圆 30"/>
                  <p:cNvSpPr/>
                  <p:nvPr/>
                </p:nvSpPr>
                <p:spPr>
                  <a:xfrm rot="19870947">
                    <a:off x="5859728" y="5019672"/>
                    <a:ext cx="648361" cy="648360"/>
                  </a:xfrm>
                  <a:prstGeom prst="ellipse">
                    <a:avLst/>
                  </a:prstGeom>
                  <a:solidFill>
                    <a:schemeClr val="bg2"/>
                  </a:solidFill>
                  <a:ln w="295275" cap="flat" cmpd="sng" algn="ctr">
                    <a:solidFill>
                      <a:schemeClr val="tx2"/>
                    </a:solidFill>
                    <a:prstDash val="solid"/>
                  </a:ln>
                  <a:effectLst/>
                </p:spPr>
                <p:txBody>
                  <a:bodyPr rtlCol="0" anchor="ctr"/>
                  <a:lstStyle/>
                  <a:p>
                    <a:pPr algn="just" defTabSz="793750">
                      <a:lnSpc>
                        <a:spcPct val="120000"/>
                      </a:lnSpc>
                      <a:defRPr/>
                    </a:pPr>
                    <a:endParaRPr lang="en-US" sz="900" kern="0" dirty="0">
                      <a:solidFill>
                        <a:schemeClr val="bg1"/>
                      </a:solidFill>
                      <a:cs typeface="+mn-ea"/>
                      <a:sym typeface="+mn-lt"/>
                    </a:endParaRPr>
                  </a:p>
                </p:txBody>
              </p:sp>
            </p:grpSp>
          </p:grpSp>
        </p:grpSp>
        <p:sp>
          <p:nvSpPr>
            <p:cNvPr id="16"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98120" hangingPunct="0">
                <a:lnSpc>
                  <a:spcPct val="120000"/>
                </a:lnSpc>
              </a:pPr>
              <a:endParaRPr lang="en-US" sz="900" dirty="0">
                <a:solidFill>
                  <a:schemeClr val="bg1"/>
                </a:solidFill>
                <a:cs typeface="+mn-ea"/>
                <a:sym typeface="+mn-lt"/>
              </a:endParaRPr>
            </a:p>
          </p:txBody>
        </p:sp>
        <p:sp>
          <p:nvSpPr>
            <p:cNvPr id="17"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98120" hangingPunct="0">
                <a:lnSpc>
                  <a:spcPct val="120000"/>
                </a:lnSpc>
              </a:pPr>
              <a:endParaRPr lang="en-US" sz="900" dirty="0">
                <a:solidFill>
                  <a:schemeClr val="bg1"/>
                </a:solidFill>
                <a:effectLst>
                  <a:outerShdw blurRad="38100" dist="38100" dir="2700000" algn="tl">
                    <a:srgbClr val="000000"/>
                  </a:outerShdw>
                </a:effectLst>
                <a:cs typeface="+mn-ea"/>
                <a:sym typeface="+mn-lt"/>
              </a:endParaRPr>
            </a:p>
          </p:txBody>
        </p:sp>
        <p:grpSp>
          <p:nvGrpSpPr>
            <p:cNvPr id="18" name="Group 132"/>
            <p:cNvGrpSpPr/>
            <p:nvPr/>
          </p:nvGrpSpPr>
          <p:grpSpPr>
            <a:xfrm>
              <a:off x="6843607" y="2534299"/>
              <a:ext cx="384412" cy="323404"/>
              <a:chOff x="5368132" y="2625725"/>
              <a:chExt cx="465138" cy="391319"/>
            </a:xfrm>
            <a:solidFill>
              <a:schemeClr val="bg2"/>
            </a:solidFill>
          </p:grpSpPr>
          <p:sp>
            <p:nvSpPr>
              <p:cNvPr id="27"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98120" hangingPunct="0">
                  <a:lnSpc>
                    <a:spcPct val="120000"/>
                  </a:lnSpc>
                </a:pPr>
                <a:endParaRPr lang="en-US" sz="900" dirty="0">
                  <a:solidFill>
                    <a:schemeClr val="bg1"/>
                  </a:solidFill>
                  <a:effectLst>
                    <a:outerShdw blurRad="38100" dist="38100" dir="2700000" algn="tl">
                      <a:srgbClr val="000000"/>
                    </a:outerShdw>
                  </a:effectLst>
                  <a:cs typeface="+mn-ea"/>
                  <a:sym typeface="+mn-lt"/>
                </a:endParaRPr>
              </a:p>
            </p:txBody>
          </p:sp>
          <p:sp>
            <p:nvSpPr>
              <p:cNvPr id="28"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98120" hangingPunct="0">
                  <a:lnSpc>
                    <a:spcPct val="120000"/>
                  </a:lnSpc>
                </a:pPr>
                <a:endParaRPr lang="en-US" sz="900" dirty="0">
                  <a:solidFill>
                    <a:schemeClr val="bg1"/>
                  </a:solidFill>
                  <a:effectLst>
                    <a:outerShdw blurRad="38100" dist="38100" dir="2700000" algn="tl">
                      <a:srgbClr val="000000"/>
                    </a:outerShdw>
                  </a:effectLst>
                  <a:cs typeface="+mn-ea"/>
                  <a:sym typeface="+mn-lt"/>
                </a:endParaRPr>
              </a:p>
            </p:txBody>
          </p:sp>
          <p:sp>
            <p:nvSpPr>
              <p:cNvPr id="29"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98120" hangingPunct="0">
                  <a:lnSpc>
                    <a:spcPct val="120000"/>
                  </a:lnSpc>
                </a:pPr>
                <a:endParaRPr lang="en-US" sz="900" dirty="0">
                  <a:solidFill>
                    <a:schemeClr val="bg1"/>
                  </a:solidFill>
                  <a:effectLst>
                    <a:outerShdw blurRad="38100" dist="38100" dir="2700000" algn="tl">
                      <a:srgbClr val="000000"/>
                    </a:outerShdw>
                  </a:effectLst>
                  <a:cs typeface="+mn-ea"/>
                  <a:sym typeface="+mn-lt"/>
                </a:endParaRPr>
              </a:p>
            </p:txBody>
          </p:sp>
        </p:grpSp>
        <p:grpSp>
          <p:nvGrpSpPr>
            <p:cNvPr id="19" name="Group 136"/>
            <p:cNvGrpSpPr/>
            <p:nvPr/>
          </p:nvGrpSpPr>
          <p:grpSpPr>
            <a:xfrm>
              <a:off x="7681436" y="3866045"/>
              <a:ext cx="383755" cy="383755"/>
              <a:chOff x="4439444" y="2582069"/>
              <a:chExt cx="464344" cy="464344"/>
            </a:xfrm>
            <a:solidFill>
              <a:schemeClr val="bg2"/>
            </a:solidFill>
          </p:grpSpPr>
          <p:sp>
            <p:nvSpPr>
              <p:cNvPr id="24"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98120" hangingPunct="0">
                  <a:lnSpc>
                    <a:spcPct val="120000"/>
                  </a:lnSpc>
                </a:pPr>
                <a:endParaRPr lang="en-US" sz="900" dirty="0">
                  <a:solidFill>
                    <a:schemeClr val="bg1"/>
                  </a:solidFill>
                  <a:cs typeface="+mn-ea"/>
                  <a:sym typeface="+mn-lt"/>
                </a:endParaRPr>
              </a:p>
            </p:txBody>
          </p:sp>
          <p:sp>
            <p:nvSpPr>
              <p:cNvPr id="25"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98120" hangingPunct="0">
                  <a:lnSpc>
                    <a:spcPct val="120000"/>
                  </a:lnSpc>
                </a:pPr>
                <a:endParaRPr lang="en-US" sz="900" dirty="0">
                  <a:solidFill>
                    <a:schemeClr val="bg1"/>
                  </a:solidFill>
                  <a:cs typeface="+mn-ea"/>
                  <a:sym typeface="+mn-lt"/>
                </a:endParaRPr>
              </a:p>
            </p:txBody>
          </p:sp>
          <p:sp>
            <p:nvSpPr>
              <p:cNvPr id="26"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98120" hangingPunct="0">
                  <a:lnSpc>
                    <a:spcPct val="120000"/>
                  </a:lnSpc>
                </a:pPr>
                <a:endParaRPr lang="en-US" sz="900" dirty="0">
                  <a:solidFill>
                    <a:schemeClr val="bg1"/>
                  </a:solidFill>
                  <a:cs typeface="+mn-ea"/>
                  <a:sym typeface="+mn-lt"/>
                </a:endParaRPr>
              </a:p>
            </p:txBody>
          </p:sp>
        </p:grpSp>
        <p:sp>
          <p:nvSpPr>
            <p:cNvPr id="20" name="Rectangle 140"/>
            <p:cNvSpPr/>
            <p:nvPr/>
          </p:nvSpPr>
          <p:spPr>
            <a:xfrm>
              <a:off x="3456000" y="4301604"/>
              <a:ext cx="1799288" cy="616697"/>
            </a:xfrm>
            <a:prstGeom prst="rect">
              <a:avLst/>
            </a:prstGeom>
          </p:spPr>
          <p:txBody>
            <a:bodyPr wrap="square">
              <a:spAutoFit/>
            </a:bodyPr>
            <a:lstStyle/>
            <a:p>
              <a:pPr algn="just">
                <a:lnSpc>
                  <a:spcPct val="120000"/>
                </a:lnSpc>
              </a:pPr>
              <a:r>
                <a:rPr lang="zh-CN" altLang="en-US" sz="800" dirty="0">
                  <a:solidFill>
                    <a:schemeClr val="bg1"/>
                  </a:solidFill>
                  <a:cs typeface="+mn-ea"/>
                  <a:sym typeface="+mn-lt"/>
                </a:rPr>
                <a:t>从顾客的角度出发，从排版到设计制作，为您打造最佳的</a:t>
              </a:r>
              <a:r>
                <a:rPr lang="en-US" altLang="zh-CN" sz="800" dirty="0">
                  <a:solidFill>
                    <a:schemeClr val="bg1"/>
                  </a:solidFill>
                  <a:cs typeface="+mn-ea"/>
                  <a:sym typeface="+mn-lt"/>
                </a:rPr>
                <a:t>PPT</a:t>
              </a:r>
              <a:r>
                <a:rPr lang="zh-CN" altLang="en-US" sz="800" dirty="0">
                  <a:solidFill>
                    <a:schemeClr val="bg1"/>
                  </a:solidFill>
                  <a:cs typeface="+mn-ea"/>
                  <a:sym typeface="+mn-lt"/>
                </a:rPr>
                <a:t>演示。</a:t>
              </a:r>
              <a:endParaRPr lang="en-GB" altLang="zh-CN" sz="800" dirty="0">
                <a:solidFill>
                  <a:schemeClr val="bg1"/>
                </a:solidFill>
                <a:cs typeface="+mn-ea"/>
                <a:sym typeface="+mn-lt"/>
              </a:endParaRPr>
            </a:p>
          </p:txBody>
        </p:sp>
        <p:sp>
          <p:nvSpPr>
            <p:cNvPr id="21" name="Rectangle 141"/>
            <p:cNvSpPr/>
            <p:nvPr/>
          </p:nvSpPr>
          <p:spPr>
            <a:xfrm>
              <a:off x="4405224" y="2799521"/>
              <a:ext cx="1446923" cy="616697"/>
            </a:xfrm>
            <a:prstGeom prst="rect">
              <a:avLst/>
            </a:prstGeom>
          </p:spPr>
          <p:txBody>
            <a:bodyPr wrap="square">
              <a:spAutoFit/>
            </a:bodyPr>
            <a:lstStyle/>
            <a:p>
              <a:pPr algn="just">
                <a:lnSpc>
                  <a:spcPct val="120000"/>
                </a:lnSpc>
              </a:pPr>
              <a:r>
                <a:rPr lang="zh-CN" altLang="en-US" sz="800" dirty="0">
                  <a:solidFill>
                    <a:schemeClr val="bg1"/>
                  </a:solidFill>
                  <a:cs typeface="+mn-ea"/>
                  <a:sym typeface="+mn-lt"/>
                </a:rPr>
                <a:t>从顾客的角度出发，从排版到设计制作，为您打造最佳的</a:t>
              </a:r>
              <a:r>
                <a:rPr lang="en-US" altLang="zh-CN" sz="800" dirty="0">
                  <a:solidFill>
                    <a:schemeClr val="bg1"/>
                  </a:solidFill>
                  <a:cs typeface="+mn-ea"/>
                  <a:sym typeface="+mn-lt"/>
                </a:rPr>
                <a:t>PPT</a:t>
              </a:r>
              <a:r>
                <a:rPr lang="zh-CN" altLang="en-US" sz="800" dirty="0">
                  <a:solidFill>
                    <a:schemeClr val="bg1"/>
                  </a:solidFill>
                  <a:cs typeface="+mn-ea"/>
                  <a:sym typeface="+mn-lt"/>
                </a:rPr>
                <a:t>演示。</a:t>
              </a:r>
              <a:endParaRPr lang="en-GB" altLang="zh-CN" sz="800" dirty="0">
                <a:solidFill>
                  <a:schemeClr val="bg1"/>
                </a:solidFill>
                <a:cs typeface="+mn-ea"/>
                <a:sym typeface="+mn-lt"/>
              </a:endParaRPr>
            </a:p>
          </p:txBody>
        </p:sp>
        <p:sp>
          <p:nvSpPr>
            <p:cNvPr id="22" name="Rectangle 142"/>
            <p:cNvSpPr/>
            <p:nvPr/>
          </p:nvSpPr>
          <p:spPr>
            <a:xfrm>
              <a:off x="6304303" y="2941200"/>
              <a:ext cx="1390289" cy="616697"/>
            </a:xfrm>
            <a:prstGeom prst="rect">
              <a:avLst/>
            </a:prstGeom>
          </p:spPr>
          <p:txBody>
            <a:bodyPr wrap="square">
              <a:spAutoFit/>
            </a:bodyPr>
            <a:lstStyle/>
            <a:p>
              <a:pPr algn="just">
                <a:lnSpc>
                  <a:spcPct val="120000"/>
                </a:lnSpc>
              </a:pPr>
              <a:r>
                <a:rPr lang="zh-CN" altLang="en-US" sz="800" dirty="0">
                  <a:solidFill>
                    <a:schemeClr val="bg1"/>
                  </a:solidFill>
                  <a:cs typeface="+mn-ea"/>
                  <a:sym typeface="+mn-lt"/>
                </a:rPr>
                <a:t>从顾客的角度出发，从排版到设计制作，为您打造最佳的</a:t>
              </a:r>
              <a:r>
                <a:rPr lang="en-US" altLang="zh-CN" sz="800" dirty="0">
                  <a:solidFill>
                    <a:schemeClr val="bg1"/>
                  </a:solidFill>
                  <a:cs typeface="+mn-ea"/>
                  <a:sym typeface="+mn-lt"/>
                </a:rPr>
                <a:t>PPT</a:t>
              </a:r>
              <a:r>
                <a:rPr lang="zh-CN" altLang="en-US" sz="800" dirty="0">
                  <a:solidFill>
                    <a:schemeClr val="bg1"/>
                  </a:solidFill>
                  <a:cs typeface="+mn-ea"/>
                  <a:sym typeface="+mn-lt"/>
                </a:rPr>
                <a:t>演示。</a:t>
              </a:r>
              <a:endParaRPr lang="en-GB" altLang="zh-CN" sz="800" dirty="0">
                <a:solidFill>
                  <a:schemeClr val="bg1"/>
                </a:solidFill>
                <a:cs typeface="+mn-ea"/>
                <a:sym typeface="+mn-lt"/>
              </a:endParaRPr>
            </a:p>
          </p:txBody>
        </p:sp>
        <p:sp>
          <p:nvSpPr>
            <p:cNvPr id="23" name="Rectangle 143"/>
            <p:cNvSpPr/>
            <p:nvPr/>
          </p:nvSpPr>
          <p:spPr>
            <a:xfrm>
              <a:off x="6933576" y="4243918"/>
              <a:ext cx="1736992" cy="616697"/>
            </a:xfrm>
            <a:prstGeom prst="rect">
              <a:avLst/>
            </a:prstGeom>
          </p:spPr>
          <p:txBody>
            <a:bodyPr wrap="square">
              <a:spAutoFit/>
            </a:bodyPr>
            <a:lstStyle/>
            <a:p>
              <a:pPr algn="just">
                <a:lnSpc>
                  <a:spcPct val="120000"/>
                </a:lnSpc>
              </a:pPr>
              <a:r>
                <a:rPr lang="zh-CN" altLang="en-US" sz="800" dirty="0">
                  <a:solidFill>
                    <a:schemeClr val="bg1"/>
                  </a:solidFill>
                  <a:cs typeface="+mn-ea"/>
                  <a:sym typeface="+mn-lt"/>
                </a:rPr>
                <a:t>从顾客的角度出发，从排版到设计制作，为您打造最佳的</a:t>
              </a:r>
              <a:r>
                <a:rPr lang="en-US" altLang="zh-CN" sz="800" dirty="0">
                  <a:solidFill>
                    <a:schemeClr val="bg1"/>
                  </a:solidFill>
                  <a:cs typeface="+mn-ea"/>
                  <a:sym typeface="+mn-lt"/>
                </a:rPr>
                <a:t>PPT</a:t>
              </a:r>
              <a:r>
                <a:rPr lang="zh-CN" altLang="en-US" sz="800" dirty="0">
                  <a:solidFill>
                    <a:schemeClr val="bg1"/>
                  </a:solidFill>
                  <a:cs typeface="+mn-ea"/>
                  <a:sym typeface="+mn-lt"/>
                </a:rPr>
                <a:t>演示。</a:t>
              </a:r>
              <a:endParaRPr lang="en-GB" altLang="zh-CN" sz="800" dirty="0">
                <a:solidFill>
                  <a:schemeClr val="bg1"/>
                </a:solidFill>
                <a:cs typeface="+mn-ea"/>
                <a:sym typeface="+mn-lt"/>
              </a:endParaRPr>
            </a:p>
          </p:txBody>
        </p:sp>
      </p:grpSp>
      <p:sp>
        <p:nvSpPr>
          <p:cNvPr id="40" name="Rectangle 51"/>
          <p:cNvSpPr/>
          <p:nvPr/>
        </p:nvSpPr>
        <p:spPr>
          <a:xfrm>
            <a:off x="1829447" y="5309970"/>
            <a:ext cx="8533108" cy="700528"/>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a:t>
            </a:r>
            <a:endParaRPr lang="en-US" altLang="zh-CN" sz="1400" dirty="0">
              <a:solidFill>
                <a:schemeClr val="tx1">
                  <a:lumMod val="50000"/>
                  <a:lumOff val="50000"/>
                </a:schemeClr>
              </a:solidFill>
              <a:cs typeface="+mn-ea"/>
              <a:sym typeface="+mn-lt"/>
            </a:endParaRPr>
          </a:p>
        </p:txBody>
      </p:sp>
      <p:sp>
        <p:nvSpPr>
          <p:cNvPr id="41"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42"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pic>
        <p:nvPicPr>
          <p:cNvPr id="44" name="图片 4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46059" y="-382446"/>
            <a:ext cx="2132877" cy="484321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arn(inVertical)">
                                      <p:cBhvr>
                                        <p:cTn id="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029805" y="2360251"/>
            <a:ext cx="4107956" cy="4045158"/>
            <a:chOff x="3716515" y="2198268"/>
            <a:chExt cx="4730828" cy="4658251"/>
          </a:xfrm>
        </p:grpSpPr>
        <p:sp>
          <p:nvSpPr>
            <p:cNvPr id="3" name="Freeform 5"/>
            <p:cNvSpPr/>
            <p:nvPr/>
          </p:nvSpPr>
          <p:spPr bwMode="auto">
            <a:xfrm>
              <a:off x="4700746" y="2438216"/>
              <a:ext cx="2618693" cy="1561884"/>
            </a:xfrm>
            <a:custGeom>
              <a:avLst/>
              <a:gdLst>
                <a:gd name="T0" fmla="*/ 1495 w 1495"/>
                <a:gd name="T1" fmla="*/ 197 h 892"/>
                <a:gd name="T2" fmla="*/ 1475 w 1495"/>
                <a:gd name="T3" fmla="*/ 197 h 892"/>
                <a:gd name="T4" fmla="*/ 1475 w 1495"/>
                <a:gd name="T5" fmla="*/ 204 h 892"/>
                <a:gd name="T6" fmla="*/ 740 w 1495"/>
                <a:gd name="T7" fmla="*/ 0 h 892"/>
                <a:gd name="T8" fmla="*/ 32 w 1495"/>
                <a:gd name="T9" fmla="*/ 269 h 892"/>
                <a:gd name="T10" fmla="*/ 0 w 1495"/>
                <a:gd name="T11" fmla="*/ 269 h 892"/>
                <a:gd name="T12" fmla="*/ 0 w 1495"/>
                <a:gd name="T13" fmla="*/ 281 h 892"/>
                <a:gd name="T14" fmla="*/ 0 w 1495"/>
                <a:gd name="T15" fmla="*/ 281 h 892"/>
                <a:gd name="T16" fmla="*/ 0 w 1495"/>
                <a:gd name="T17" fmla="*/ 281 h 892"/>
                <a:gd name="T18" fmla="*/ 311 w 1495"/>
                <a:gd name="T19" fmla="*/ 392 h 892"/>
                <a:gd name="T20" fmla="*/ 311 w 1495"/>
                <a:gd name="T21" fmla="*/ 392 h 892"/>
                <a:gd name="T22" fmla="*/ 325 w 1495"/>
                <a:gd name="T23" fmla="*/ 685 h 892"/>
                <a:gd name="T24" fmla="*/ 1158 w 1495"/>
                <a:gd name="T25" fmla="*/ 641 h 892"/>
                <a:gd name="T26" fmla="*/ 1144 w 1495"/>
                <a:gd name="T27" fmla="*/ 360 h 892"/>
                <a:gd name="T28" fmla="*/ 1280 w 1495"/>
                <a:gd name="T29" fmla="*/ 302 h 892"/>
                <a:gd name="T30" fmla="*/ 1287 w 1495"/>
                <a:gd name="T31" fmla="*/ 451 h 892"/>
                <a:gd name="T32" fmla="*/ 1270 w 1495"/>
                <a:gd name="T33" fmla="*/ 477 h 892"/>
                <a:gd name="T34" fmla="*/ 1281 w 1495"/>
                <a:gd name="T35" fmla="*/ 497 h 892"/>
                <a:gd name="T36" fmla="*/ 1278 w 1495"/>
                <a:gd name="T37" fmla="*/ 635 h 892"/>
                <a:gd name="T38" fmla="*/ 1304 w 1495"/>
                <a:gd name="T39" fmla="*/ 633 h 892"/>
                <a:gd name="T40" fmla="*/ 1331 w 1495"/>
                <a:gd name="T41" fmla="*/ 632 h 892"/>
                <a:gd name="T42" fmla="*/ 1314 w 1495"/>
                <a:gd name="T43" fmla="*/ 495 h 892"/>
                <a:gd name="T44" fmla="*/ 1323 w 1495"/>
                <a:gd name="T45" fmla="*/ 474 h 892"/>
                <a:gd name="T46" fmla="*/ 1304 w 1495"/>
                <a:gd name="T47" fmla="*/ 450 h 892"/>
                <a:gd name="T48" fmla="*/ 1297 w 1495"/>
                <a:gd name="T49" fmla="*/ 294 h 892"/>
                <a:gd name="T50" fmla="*/ 1495 w 1495"/>
                <a:gd name="T51" fmla="*/ 209 h 892"/>
                <a:gd name="T52" fmla="*/ 1495 w 1495"/>
                <a:gd name="T53" fmla="*/ 197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95" h="892">
                  <a:moveTo>
                    <a:pt x="1495" y="197"/>
                  </a:moveTo>
                  <a:cubicBezTo>
                    <a:pt x="1475" y="197"/>
                    <a:pt x="1475" y="197"/>
                    <a:pt x="1475" y="197"/>
                  </a:cubicBezTo>
                  <a:cubicBezTo>
                    <a:pt x="1475" y="204"/>
                    <a:pt x="1475" y="204"/>
                    <a:pt x="1475" y="204"/>
                  </a:cubicBezTo>
                  <a:cubicBezTo>
                    <a:pt x="740" y="0"/>
                    <a:pt x="740" y="0"/>
                    <a:pt x="740" y="0"/>
                  </a:cubicBezTo>
                  <a:cubicBezTo>
                    <a:pt x="32" y="269"/>
                    <a:pt x="32" y="269"/>
                    <a:pt x="32" y="269"/>
                  </a:cubicBezTo>
                  <a:cubicBezTo>
                    <a:pt x="0" y="269"/>
                    <a:pt x="0" y="269"/>
                    <a:pt x="0" y="269"/>
                  </a:cubicBezTo>
                  <a:cubicBezTo>
                    <a:pt x="0" y="281"/>
                    <a:pt x="0" y="281"/>
                    <a:pt x="0" y="281"/>
                  </a:cubicBezTo>
                  <a:cubicBezTo>
                    <a:pt x="0" y="281"/>
                    <a:pt x="0" y="281"/>
                    <a:pt x="0" y="281"/>
                  </a:cubicBezTo>
                  <a:cubicBezTo>
                    <a:pt x="0" y="281"/>
                    <a:pt x="0" y="281"/>
                    <a:pt x="0" y="281"/>
                  </a:cubicBezTo>
                  <a:cubicBezTo>
                    <a:pt x="311" y="392"/>
                    <a:pt x="311" y="392"/>
                    <a:pt x="311" y="392"/>
                  </a:cubicBezTo>
                  <a:cubicBezTo>
                    <a:pt x="311" y="392"/>
                    <a:pt x="311" y="392"/>
                    <a:pt x="311" y="392"/>
                  </a:cubicBezTo>
                  <a:cubicBezTo>
                    <a:pt x="325" y="685"/>
                    <a:pt x="325" y="685"/>
                    <a:pt x="325" y="685"/>
                  </a:cubicBezTo>
                  <a:cubicBezTo>
                    <a:pt x="325" y="685"/>
                    <a:pt x="752" y="892"/>
                    <a:pt x="1158" y="641"/>
                  </a:cubicBezTo>
                  <a:cubicBezTo>
                    <a:pt x="1144" y="360"/>
                    <a:pt x="1144" y="360"/>
                    <a:pt x="1144" y="360"/>
                  </a:cubicBezTo>
                  <a:cubicBezTo>
                    <a:pt x="1280" y="302"/>
                    <a:pt x="1280" y="302"/>
                    <a:pt x="1280" y="302"/>
                  </a:cubicBezTo>
                  <a:cubicBezTo>
                    <a:pt x="1287" y="451"/>
                    <a:pt x="1287" y="451"/>
                    <a:pt x="1287" y="451"/>
                  </a:cubicBezTo>
                  <a:cubicBezTo>
                    <a:pt x="1277" y="455"/>
                    <a:pt x="1270" y="465"/>
                    <a:pt x="1270" y="477"/>
                  </a:cubicBezTo>
                  <a:cubicBezTo>
                    <a:pt x="1271" y="485"/>
                    <a:pt x="1275" y="492"/>
                    <a:pt x="1281" y="497"/>
                  </a:cubicBezTo>
                  <a:cubicBezTo>
                    <a:pt x="1264" y="533"/>
                    <a:pt x="1278" y="635"/>
                    <a:pt x="1278" y="635"/>
                  </a:cubicBezTo>
                  <a:cubicBezTo>
                    <a:pt x="1304" y="633"/>
                    <a:pt x="1304" y="633"/>
                    <a:pt x="1304" y="633"/>
                  </a:cubicBezTo>
                  <a:cubicBezTo>
                    <a:pt x="1331" y="632"/>
                    <a:pt x="1331" y="632"/>
                    <a:pt x="1331" y="632"/>
                  </a:cubicBezTo>
                  <a:cubicBezTo>
                    <a:pt x="1331" y="632"/>
                    <a:pt x="1335" y="529"/>
                    <a:pt x="1314" y="495"/>
                  </a:cubicBezTo>
                  <a:cubicBezTo>
                    <a:pt x="1320" y="490"/>
                    <a:pt x="1323" y="483"/>
                    <a:pt x="1323" y="474"/>
                  </a:cubicBezTo>
                  <a:cubicBezTo>
                    <a:pt x="1323" y="463"/>
                    <a:pt x="1315" y="453"/>
                    <a:pt x="1304" y="450"/>
                  </a:cubicBezTo>
                  <a:cubicBezTo>
                    <a:pt x="1297" y="294"/>
                    <a:pt x="1297" y="294"/>
                    <a:pt x="1297" y="294"/>
                  </a:cubicBezTo>
                  <a:cubicBezTo>
                    <a:pt x="1495" y="209"/>
                    <a:pt x="1495" y="209"/>
                    <a:pt x="1495" y="209"/>
                  </a:cubicBezTo>
                  <a:lnTo>
                    <a:pt x="1495" y="197"/>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4" name="Freeform 7"/>
            <p:cNvSpPr/>
            <p:nvPr/>
          </p:nvSpPr>
          <p:spPr bwMode="auto">
            <a:xfrm>
              <a:off x="4862193" y="4440005"/>
              <a:ext cx="1959576" cy="1293794"/>
            </a:xfrm>
            <a:custGeom>
              <a:avLst/>
              <a:gdLst>
                <a:gd name="T0" fmla="*/ 1119 w 1119"/>
                <a:gd name="T1" fmla="*/ 439 h 739"/>
                <a:gd name="T2" fmla="*/ 1092 w 1119"/>
                <a:gd name="T3" fmla="*/ 439 h 739"/>
                <a:gd name="T4" fmla="*/ 1065 w 1119"/>
                <a:gd name="T5" fmla="*/ 419 h 739"/>
                <a:gd name="T6" fmla="*/ 1011 w 1119"/>
                <a:gd name="T7" fmla="*/ 324 h 739"/>
                <a:gd name="T8" fmla="*/ 975 w 1119"/>
                <a:gd name="T9" fmla="*/ 262 h 739"/>
                <a:gd name="T10" fmla="*/ 974 w 1119"/>
                <a:gd name="T11" fmla="*/ 261 h 739"/>
                <a:gd name="T12" fmla="*/ 973 w 1119"/>
                <a:gd name="T13" fmla="*/ 252 h 739"/>
                <a:gd name="T14" fmla="*/ 973 w 1119"/>
                <a:gd name="T15" fmla="*/ 249 h 739"/>
                <a:gd name="T16" fmla="*/ 972 w 1119"/>
                <a:gd name="T17" fmla="*/ 240 h 739"/>
                <a:gd name="T18" fmla="*/ 972 w 1119"/>
                <a:gd name="T19" fmla="*/ 239 h 739"/>
                <a:gd name="T20" fmla="*/ 246 w 1119"/>
                <a:gd name="T21" fmla="*/ 17 h 739"/>
                <a:gd name="T22" fmla="*/ 237 w 1119"/>
                <a:gd name="T23" fmla="*/ 0 h 739"/>
                <a:gd name="T24" fmla="*/ 237 w 1119"/>
                <a:gd name="T25" fmla="*/ 12 h 739"/>
                <a:gd name="T26" fmla="*/ 348 w 1119"/>
                <a:gd name="T27" fmla="*/ 121 h 739"/>
                <a:gd name="T28" fmla="*/ 391 w 1119"/>
                <a:gd name="T29" fmla="*/ 242 h 739"/>
                <a:gd name="T30" fmla="*/ 424 w 1119"/>
                <a:gd name="T31" fmla="*/ 336 h 739"/>
                <a:gd name="T32" fmla="*/ 400 w 1119"/>
                <a:gd name="T33" fmla="*/ 399 h 739"/>
                <a:gd name="T34" fmla="*/ 378 w 1119"/>
                <a:gd name="T35" fmla="*/ 468 h 739"/>
                <a:gd name="T36" fmla="*/ 25 w 1119"/>
                <a:gd name="T37" fmla="*/ 629 h 739"/>
                <a:gd name="T38" fmla="*/ 0 w 1119"/>
                <a:gd name="T39" fmla="*/ 629 h 739"/>
                <a:gd name="T40" fmla="*/ 0 w 1119"/>
                <a:gd name="T41" fmla="*/ 641 h 739"/>
                <a:gd name="T42" fmla="*/ 961 w 1119"/>
                <a:gd name="T43" fmla="*/ 546 h 739"/>
                <a:gd name="T44" fmla="*/ 1119 w 1119"/>
                <a:gd name="T45" fmla="*/ 451 h 739"/>
                <a:gd name="T46" fmla="*/ 1119 w 1119"/>
                <a:gd name="T47" fmla="*/ 451 h 739"/>
                <a:gd name="T48" fmla="*/ 1119 w 1119"/>
                <a:gd name="T49" fmla="*/ 451 h 739"/>
                <a:gd name="T50" fmla="*/ 1119 w 1119"/>
                <a:gd name="T51" fmla="*/ 439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9" h="739">
                  <a:moveTo>
                    <a:pt x="1119" y="439"/>
                  </a:moveTo>
                  <a:cubicBezTo>
                    <a:pt x="1092" y="439"/>
                    <a:pt x="1092" y="439"/>
                    <a:pt x="1092" y="439"/>
                  </a:cubicBezTo>
                  <a:cubicBezTo>
                    <a:pt x="1080" y="432"/>
                    <a:pt x="1070" y="426"/>
                    <a:pt x="1065" y="419"/>
                  </a:cubicBezTo>
                  <a:cubicBezTo>
                    <a:pt x="1045" y="394"/>
                    <a:pt x="1021" y="351"/>
                    <a:pt x="1011" y="324"/>
                  </a:cubicBezTo>
                  <a:cubicBezTo>
                    <a:pt x="1000" y="296"/>
                    <a:pt x="980" y="297"/>
                    <a:pt x="975" y="262"/>
                  </a:cubicBezTo>
                  <a:cubicBezTo>
                    <a:pt x="975" y="262"/>
                    <a:pt x="974" y="261"/>
                    <a:pt x="974" y="261"/>
                  </a:cubicBezTo>
                  <a:cubicBezTo>
                    <a:pt x="974" y="258"/>
                    <a:pt x="974" y="255"/>
                    <a:pt x="973" y="252"/>
                  </a:cubicBezTo>
                  <a:cubicBezTo>
                    <a:pt x="973" y="251"/>
                    <a:pt x="973" y="250"/>
                    <a:pt x="973" y="249"/>
                  </a:cubicBezTo>
                  <a:cubicBezTo>
                    <a:pt x="972" y="246"/>
                    <a:pt x="972" y="243"/>
                    <a:pt x="972" y="240"/>
                  </a:cubicBezTo>
                  <a:cubicBezTo>
                    <a:pt x="972" y="240"/>
                    <a:pt x="972" y="240"/>
                    <a:pt x="972" y="239"/>
                  </a:cubicBezTo>
                  <a:cubicBezTo>
                    <a:pt x="670" y="187"/>
                    <a:pt x="407" y="87"/>
                    <a:pt x="246" y="17"/>
                  </a:cubicBezTo>
                  <a:cubicBezTo>
                    <a:pt x="237" y="0"/>
                    <a:pt x="237" y="0"/>
                    <a:pt x="237" y="0"/>
                  </a:cubicBezTo>
                  <a:cubicBezTo>
                    <a:pt x="237" y="12"/>
                    <a:pt x="237" y="12"/>
                    <a:pt x="237" y="12"/>
                  </a:cubicBezTo>
                  <a:cubicBezTo>
                    <a:pt x="254" y="73"/>
                    <a:pt x="275" y="134"/>
                    <a:pt x="348" y="121"/>
                  </a:cubicBezTo>
                  <a:cubicBezTo>
                    <a:pt x="348" y="121"/>
                    <a:pt x="378" y="210"/>
                    <a:pt x="391" y="242"/>
                  </a:cubicBezTo>
                  <a:cubicBezTo>
                    <a:pt x="404" y="273"/>
                    <a:pt x="424" y="336"/>
                    <a:pt x="424" y="336"/>
                  </a:cubicBezTo>
                  <a:cubicBezTo>
                    <a:pt x="424" y="336"/>
                    <a:pt x="409" y="341"/>
                    <a:pt x="400" y="399"/>
                  </a:cubicBezTo>
                  <a:cubicBezTo>
                    <a:pt x="391" y="458"/>
                    <a:pt x="378" y="468"/>
                    <a:pt x="378" y="468"/>
                  </a:cubicBezTo>
                  <a:cubicBezTo>
                    <a:pt x="378" y="468"/>
                    <a:pt x="169" y="560"/>
                    <a:pt x="25" y="629"/>
                  </a:cubicBezTo>
                  <a:cubicBezTo>
                    <a:pt x="0" y="629"/>
                    <a:pt x="0" y="629"/>
                    <a:pt x="0" y="629"/>
                  </a:cubicBezTo>
                  <a:cubicBezTo>
                    <a:pt x="0" y="641"/>
                    <a:pt x="0" y="641"/>
                    <a:pt x="0" y="641"/>
                  </a:cubicBezTo>
                  <a:cubicBezTo>
                    <a:pt x="438" y="739"/>
                    <a:pt x="760" y="648"/>
                    <a:pt x="961" y="546"/>
                  </a:cubicBezTo>
                  <a:cubicBezTo>
                    <a:pt x="1021" y="516"/>
                    <a:pt x="1074" y="483"/>
                    <a:pt x="1119" y="451"/>
                  </a:cubicBezTo>
                  <a:cubicBezTo>
                    <a:pt x="1119" y="451"/>
                    <a:pt x="1119" y="451"/>
                    <a:pt x="1119" y="451"/>
                  </a:cubicBezTo>
                  <a:cubicBezTo>
                    <a:pt x="1119" y="451"/>
                    <a:pt x="1119" y="451"/>
                    <a:pt x="1119" y="451"/>
                  </a:cubicBezTo>
                  <a:lnTo>
                    <a:pt x="1119" y="439"/>
                  </a:ln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5" name="Freeform 9"/>
            <p:cNvSpPr/>
            <p:nvPr/>
          </p:nvSpPr>
          <p:spPr bwMode="auto">
            <a:xfrm>
              <a:off x="4765917" y="5247238"/>
              <a:ext cx="2639429" cy="1609281"/>
            </a:xfrm>
            <a:custGeom>
              <a:avLst/>
              <a:gdLst>
                <a:gd name="T0" fmla="*/ 1467 w 1507"/>
                <a:gd name="T1" fmla="*/ 47 h 919"/>
                <a:gd name="T2" fmla="*/ 1467 w 1507"/>
                <a:gd name="T3" fmla="*/ 49 h 919"/>
                <a:gd name="T4" fmla="*/ 1326 w 1507"/>
                <a:gd name="T5" fmla="*/ 26 h 919"/>
                <a:gd name="T6" fmla="*/ 1202 w 1507"/>
                <a:gd name="T7" fmla="*/ 0 h 919"/>
                <a:gd name="T8" fmla="*/ 1027 w 1507"/>
                <a:gd name="T9" fmla="*/ 107 h 919"/>
                <a:gd name="T10" fmla="*/ 548 w 1507"/>
                <a:gd name="T11" fmla="*/ 241 h 919"/>
                <a:gd name="T12" fmla="*/ 21 w 1507"/>
                <a:gd name="T13" fmla="*/ 197 h 919"/>
                <a:gd name="T14" fmla="*/ 16 w 1507"/>
                <a:gd name="T15" fmla="*/ 199 h 919"/>
                <a:gd name="T16" fmla="*/ 16 w 1507"/>
                <a:gd name="T17" fmla="*/ 196 h 919"/>
                <a:gd name="T18" fmla="*/ 0 w 1507"/>
                <a:gd name="T19" fmla="*/ 196 h 919"/>
                <a:gd name="T20" fmla="*/ 0 w 1507"/>
                <a:gd name="T21" fmla="*/ 208 h 919"/>
                <a:gd name="T22" fmla="*/ 0 w 1507"/>
                <a:gd name="T23" fmla="*/ 208 h 919"/>
                <a:gd name="T24" fmla="*/ 0 w 1507"/>
                <a:gd name="T25" fmla="*/ 208 h 919"/>
                <a:gd name="T26" fmla="*/ 1110 w 1507"/>
                <a:gd name="T27" fmla="*/ 919 h 919"/>
                <a:gd name="T28" fmla="*/ 1293 w 1507"/>
                <a:gd name="T29" fmla="*/ 919 h 919"/>
                <a:gd name="T30" fmla="*/ 1507 w 1507"/>
                <a:gd name="T31" fmla="*/ 61 h 919"/>
                <a:gd name="T32" fmla="*/ 1507 w 1507"/>
                <a:gd name="T33" fmla="*/ 61 h 919"/>
                <a:gd name="T34" fmla="*/ 1507 w 1507"/>
                <a:gd name="T35" fmla="*/ 47 h 919"/>
                <a:gd name="T36" fmla="*/ 1467 w 1507"/>
                <a:gd name="T37" fmla="*/ 47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7" h="919">
                  <a:moveTo>
                    <a:pt x="1467" y="47"/>
                  </a:moveTo>
                  <a:cubicBezTo>
                    <a:pt x="1467" y="49"/>
                    <a:pt x="1467" y="49"/>
                    <a:pt x="1467" y="49"/>
                  </a:cubicBezTo>
                  <a:cubicBezTo>
                    <a:pt x="1423" y="38"/>
                    <a:pt x="1373" y="32"/>
                    <a:pt x="1326" y="26"/>
                  </a:cubicBezTo>
                  <a:cubicBezTo>
                    <a:pt x="1282" y="21"/>
                    <a:pt x="1239" y="11"/>
                    <a:pt x="1202" y="0"/>
                  </a:cubicBezTo>
                  <a:cubicBezTo>
                    <a:pt x="1153" y="36"/>
                    <a:pt x="1095" y="73"/>
                    <a:pt x="1027" y="107"/>
                  </a:cubicBezTo>
                  <a:cubicBezTo>
                    <a:pt x="880" y="181"/>
                    <a:pt x="719" y="226"/>
                    <a:pt x="548" y="241"/>
                  </a:cubicBezTo>
                  <a:cubicBezTo>
                    <a:pt x="381" y="256"/>
                    <a:pt x="204" y="241"/>
                    <a:pt x="21" y="197"/>
                  </a:cubicBezTo>
                  <a:cubicBezTo>
                    <a:pt x="20" y="198"/>
                    <a:pt x="18" y="198"/>
                    <a:pt x="16" y="199"/>
                  </a:cubicBezTo>
                  <a:cubicBezTo>
                    <a:pt x="16" y="196"/>
                    <a:pt x="16" y="196"/>
                    <a:pt x="16" y="196"/>
                  </a:cubicBezTo>
                  <a:cubicBezTo>
                    <a:pt x="0" y="196"/>
                    <a:pt x="0" y="196"/>
                    <a:pt x="0" y="196"/>
                  </a:cubicBezTo>
                  <a:cubicBezTo>
                    <a:pt x="0" y="208"/>
                    <a:pt x="0" y="208"/>
                    <a:pt x="0" y="208"/>
                  </a:cubicBezTo>
                  <a:cubicBezTo>
                    <a:pt x="0" y="208"/>
                    <a:pt x="0" y="208"/>
                    <a:pt x="0" y="208"/>
                  </a:cubicBezTo>
                  <a:cubicBezTo>
                    <a:pt x="0" y="208"/>
                    <a:pt x="0" y="208"/>
                    <a:pt x="0" y="208"/>
                  </a:cubicBezTo>
                  <a:cubicBezTo>
                    <a:pt x="1110" y="919"/>
                    <a:pt x="1110" y="919"/>
                    <a:pt x="1110" y="919"/>
                  </a:cubicBezTo>
                  <a:cubicBezTo>
                    <a:pt x="1293" y="919"/>
                    <a:pt x="1293" y="919"/>
                    <a:pt x="1293" y="919"/>
                  </a:cubicBezTo>
                  <a:cubicBezTo>
                    <a:pt x="1507" y="61"/>
                    <a:pt x="1507" y="61"/>
                    <a:pt x="1507" y="61"/>
                  </a:cubicBezTo>
                  <a:cubicBezTo>
                    <a:pt x="1507" y="61"/>
                    <a:pt x="1507" y="61"/>
                    <a:pt x="1507" y="61"/>
                  </a:cubicBezTo>
                  <a:cubicBezTo>
                    <a:pt x="1507" y="47"/>
                    <a:pt x="1507" y="47"/>
                    <a:pt x="1507" y="47"/>
                  </a:cubicBezTo>
                  <a:lnTo>
                    <a:pt x="1467" y="47"/>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6" name="Freeform 11"/>
            <p:cNvSpPr/>
            <p:nvPr/>
          </p:nvSpPr>
          <p:spPr bwMode="auto">
            <a:xfrm>
              <a:off x="7074307" y="5365730"/>
              <a:ext cx="1033110" cy="1490788"/>
            </a:xfrm>
            <a:custGeom>
              <a:avLst/>
              <a:gdLst>
                <a:gd name="T0" fmla="*/ 589 w 590"/>
                <a:gd name="T1" fmla="*/ 839 h 851"/>
                <a:gd name="T2" fmla="*/ 551 w 590"/>
                <a:gd name="T3" fmla="*/ 335 h 851"/>
                <a:gd name="T4" fmla="*/ 509 w 590"/>
                <a:gd name="T5" fmla="*/ 245 h 851"/>
                <a:gd name="T6" fmla="*/ 333 w 590"/>
                <a:gd name="T7" fmla="*/ 103 h 851"/>
                <a:gd name="T8" fmla="*/ 300 w 590"/>
                <a:gd name="T9" fmla="*/ 79 h 851"/>
                <a:gd name="T10" fmla="*/ 249 w 590"/>
                <a:gd name="T11" fmla="*/ 20 h 851"/>
                <a:gd name="T12" fmla="*/ 212 w 590"/>
                <a:gd name="T13" fmla="*/ 0 h 851"/>
                <a:gd name="T14" fmla="*/ 3 w 590"/>
                <a:gd name="T15" fmla="*/ 839 h 851"/>
                <a:gd name="T16" fmla="*/ 0 w 590"/>
                <a:gd name="T17" fmla="*/ 839 h 851"/>
                <a:gd name="T18" fmla="*/ 0 w 590"/>
                <a:gd name="T19" fmla="*/ 851 h 851"/>
                <a:gd name="T20" fmla="*/ 590 w 590"/>
                <a:gd name="T21" fmla="*/ 851 h 851"/>
                <a:gd name="T22" fmla="*/ 590 w 590"/>
                <a:gd name="T23" fmla="*/ 839 h 851"/>
                <a:gd name="T24" fmla="*/ 589 w 590"/>
                <a:gd name="T25" fmla="*/ 839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851">
                  <a:moveTo>
                    <a:pt x="589" y="839"/>
                  </a:moveTo>
                  <a:cubicBezTo>
                    <a:pt x="584" y="763"/>
                    <a:pt x="559" y="363"/>
                    <a:pt x="551" y="335"/>
                  </a:cubicBezTo>
                  <a:cubicBezTo>
                    <a:pt x="541" y="303"/>
                    <a:pt x="535" y="269"/>
                    <a:pt x="509" y="245"/>
                  </a:cubicBezTo>
                  <a:cubicBezTo>
                    <a:pt x="484" y="221"/>
                    <a:pt x="340" y="123"/>
                    <a:pt x="333" y="103"/>
                  </a:cubicBezTo>
                  <a:cubicBezTo>
                    <a:pt x="326" y="83"/>
                    <a:pt x="300" y="79"/>
                    <a:pt x="300" y="79"/>
                  </a:cubicBezTo>
                  <a:cubicBezTo>
                    <a:pt x="300" y="79"/>
                    <a:pt x="298" y="56"/>
                    <a:pt x="249" y="20"/>
                  </a:cubicBezTo>
                  <a:cubicBezTo>
                    <a:pt x="238" y="12"/>
                    <a:pt x="226" y="6"/>
                    <a:pt x="212" y="0"/>
                  </a:cubicBezTo>
                  <a:cubicBezTo>
                    <a:pt x="3" y="839"/>
                    <a:pt x="3" y="839"/>
                    <a:pt x="3" y="839"/>
                  </a:cubicBezTo>
                  <a:cubicBezTo>
                    <a:pt x="0" y="839"/>
                    <a:pt x="0" y="839"/>
                    <a:pt x="0" y="839"/>
                  </a:cubicBezTo>
                  <a:cubicBezTo>
                    <a:pt x="0" y="851"/>
                    <a:pt x="0" y="851"/>
                    <a:pt x="0" y="851"/>
                  </a:cubicBezTo>
                  <a:cubicBezTo>
                    <a:pt x="590" y="851"/>
                    <a:pt x="590" y="851"/>
                    <a:pt x="590" y="851"/>
                  </a:cubicBezTo>
                  <a:cubicBezTo>
                    <a:pt x="590" y="839"/>
                    <a:pt x="590" y="839"/>
                    <a:pt x="590" y="839"/>
                  </a:cubicBezTo>
                  <a:lnTo>
                    <a:pt x="589" y="839"/>
                  </a:ln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7" name="Freeform 13"/>
            <p:cNvSpPr/>
            <p:nvPr/>
          </p:nvSpPr>
          <p:spPr bwMode="auto">
            <a:xfrm>
              <a:off x="4159382" y="5633821"/>
              <a:ext cx="2472058" cy="1222698"/>
            </a:xfrm>
            <a:custGeom>
              <a:avLst/>
              <a:gdLst>
                <a:gd name="T0" fmla="*/ 1392 w 1411"/>
                <a:gd name="T1" fmla="*/ 686 h 698"/>
                <a:gd name="T2" fmla="*/ 321 w 1411"/>
                <a:gd name="T3" fmla="*/ 0 h 698"/>
                <a:gd name="T4" fmla="*/ 298 w 1411"/>
                <a:gd name="T5" fmla="*/ 16 h 698"/>
                <a:gd name="T6" fmla="*/ 115 w 1411"/>
                <a:gd name="T7" fmla="*/ 311 h 698"/>
                <a:gd name="T8" fmla="*/ 4 w 1411"/>
                <a:gd name="T9" fmla="*/ 686 h 698"/>
                <a:gd name="T10" fmla="*/ 0 w 1411"/>
                <a:gd name="T11" fmla="*/ 686 h 698"/>
                <a:gd name="T12" fmla="*/ 0 w 1411"/>
                <a:gd name="T13" fmla="*/ 698 h 698"/>
                <a:gd name="T14" fmla="*/ 1411 w 1411"/>
                <a:gd name="T15" fmla="*/ 698 h 698"/>
                <a:gd name="T16" fmla="*/ 1411 w 1411"/>
                <a:gd name="T17" fmla="*/ 686 h 698"/>
                <a:gd name="T18" fmla="*/ 1392 w 1411"/>
                <a:gd name="T19" fmla="*/ 686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1" h="698">
                  <a:moveTo>
                    <a:pt x="1392" y="686"/>
                  </a:moveTo>
                  <a:cubicBezTo>
                    <a:pt x="321" y="0"/>
                    <a:pt x="321" y="0"/>
                    <a:pt x="321" y="0"/>
                  </a:cubicBezTo>
                  <a:cubicBezTo>
                    <a:pt x="310" y="7"/>
                    <a:pt x="302" y="12"/>
                    <a:pt x="298" y="16"/>
                  </a:cubicBezTo>
                  <a:cubicBezTo>
                    <a:pt x="252" y="55"/>
                    <a:pt x="140" y="169"/>
                    <a:pt x="115" y="311"/>
                  </a:cubicBezTo>
                  <a:cubicBezTo>
                    <a:pt x="103" y="380"/>
                    <a:pt x="53" y="531"/>
                    <a:pt x="4" y="686"/>
                  </a:cubicBezTo>
                  <a:cubicBezTo>
                    <a:pt x="0" y="686"/>
                    <a:pt x="0" y="686"/>
                    <a:pt x="0" y="686"/>
                  </a:cubicBezTo>
                  <a:cubicBezTo>
                    <a:pt x="0" y="698"/>
                    <a:pt x="0" y="698"/>
                    <a:pt x="0" y="698"/>
                  </a:cubicBezTo>
                  <a:cubicBezTo>
                    <a:pt x="1411" y="698"/>
                    <a:pt x="1411" y="698"/>
                    <a:pt x="1411" y="698"/>
                  </a:cubicBezTo>
                  <a:cubicBezTo>
                    <a:pt x="1411" y="686"/>
                    <a:pt x="1411" y="686"/>
                    <a:pt x="1411" y="686"/>
                  </a:cubicBezTo>
                  <a:lnTo>
                    <a:pt x="1392" y="686"/>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8" name="Freeform 16"/>
            <p:cNvSpPr/>
            <p:nvPr/>
          </p:nvSpPr>
          <p:spPr bwMode="auto">
            <a:xfrm>
              <a:off x="5182864" y="3593522"/>
              <a:ext cx="1604097" cy="1201962"/>
            </a:xfrm>
            <a:custGeom>
              <a:avLst/>
              <a:gdLst>
                <a:gd name="T0" fmla="*/ 42 w 916"/>
                <a:gd name="T1" fmla="*/ 442 h 686"/>
                <a:gd name="T2" fmla="*/ 45 w 916"/>
                <a:gd name="T3" fmla="*/ 453 h 686"/>
                <a:gd name="T4" fmla="*/ 788 w 916"/>
                <a:gd name="T5" fmla="*/ 686 h 686"/>
                <a:gd name="T6" fmla="*/ 788 w 916"/>
                <a:gd name="T7" fmla="*/ 685 h 686"/>
                <a:gd name="T8" fmla="*/ 788 w 916"/>
                <a:gd name="T9" fmla="*/ 680 h 686"/>
                <a:gd name="T10" fmla="*/ 790 w 916"/>
                <a:gd name="T11" fmla="*/ 669 h 686"/>
                <a:gd name="T12" fmla="*/ 811 w 916"/>
                <a:gd name="T13" fmla="*/ 546 h 686"/>
                <a:gd name="T14" fmla="*/ 853 w 916"/>
                <a:gd name="T15" fmla="*/ 545 h 686"/>
                <a:gd name="T16" fmla="*/ 915 w 916"/>
                <a:gd name="T17" fmla="*/ 340 h 686"/>
                <a:gd name="T18" fmla="*/ 891 w 916"/>
                <a:gd name="T19" fmla="*/ 280 h 686"/>
                <a:gd name="T20" fmla="*/ 890 w 916"/>
                <a:gd name="T21" fmla="*/ 279 h 686"/>
                <a:gd name="T22" fmla="*/ 889 w 916"/>
                <a:gd name="T23" fmla="*/ 277 h 686"/>
                <a:gd name="T24" fmla="*/ 889 w 916"/>
                <a:gd name="T25" fmla="*/ 274 h 686"/>
                <a:gd name="T26" fmla="*/ 889 w 916"/>
                <a:gd name="T27" fmla="*/ 271 h 686"/>
                <a:gd name="T28" fmla="*/ 889 w 916"/>
                <a:gd name="T29" fmla="*/ 266 h 686"/>
                <a:gd name="T30" fmla="*/ 890 w 916"/>
                <a:gd name="T31" fmla="*/ 261 h 686"/>
                <a:gd name="T32" fmla="*/ 891 w 916"/>
                <a:gd name="T33" fmla="*/ 253 h 686"/>
                <a:gd name="T34" fmla="*/ 891 w 916"/>
                <a:gd name="T35" fmla="*/ 248 h 686"/>
                <a:gd name="T36" fmla="*/ 893 w 916"/>
                <a:gd name="T37" fmla="*/ 234 h 686"/>
                <a:gd name="T38" fmla="*/ 894 w 916"/>
                <a:gd name="T39" fmla="*/ 226 h 686"/>
                <a:gd name="T40" fmla="*/ 896 w 916"/>
                <a:gd name="T41" fmla="*/ 215 h 686"/>
                <a:gd name="T42" fmla="*/ 897 w 916"/>
                <a:gd name="T43" fmla="*/ 206 h 686"/>
                <a:gd name="T44" fmla="*/ 898 w 916"/>
                <a:gd name="T45" fmla="*/ 195 h 686"/>
                <a:gd name="T46" fmla="*/ 899 w 916"/>
                <a:gd name="T47" fmla="*/ 184 h 686"/>
                <a:gd name="T48" fmla="*/ 900 w 916"/>
                <a:gd name="T49" fmla="*/ 173 h 686"/>
                <a:gd name="T50" fmla="*/ 900 w 916"/>
                <a:gd name="T51" fmla="*/ 161 h 686"/>
                <a:gd name="T52" fmla="*/ 901 w 916"/>
                <a:gd name="T53" fmla="*/ 149 h 686"/>
                <a:gd name="T54" fmla="*/ 901 w 916"/>
                <a:gd name="T55" fmla="*/ 137 h 686"/>
                <a:gd name="T56" fmla="*/ 901 w 916"/>
                <a:gd name="T57" fmla="*/ 125 h 686"/>
                <a:gd name="T58" fmla="*/ 901 w 916"/>
                <a:gd name="T59" fmla="*/ 112 h 686"/>
                <a:gd name="T60" fmla="*/ 901 w 916"/>
                <a:gd name="T61" fmla="*/ 100 h 686"/>
                <a:gd name="T62" fmla="*/ 900 w 916"/>
                <a:gd name="T63" fmla="*/ 86 h 686"/>
                <a:gd name="T64" fmla="*/ 898 w 916"/>
                <a:gd name="T65" fmla="*/ 74 h 686"/>
                <a:gd name="T66" fmla="*/ 896 w 916"/>
                <a:gd name="T67" fmla="*/ 61 h 686"/>
                <a:gd name="T68" fmla="*/ 895 w 916"/>
                <a:gd name="T69" fmla="*/ 49 h 686"/>
                <a:gd name="T70" fmla="*/ 891 w 916"/>
                <a:gd name="T71" fmla="*/ 35 h 686"/>
                <a:gd name="T72" fmla="*/ 889 w 916"/>
                <a:gd name="T73" fmla="*/ 24 h 686"/>
                <a:gd name="T74" fmla="*/ 884 w 916"/>
                <a:gd name="T75" fmla="*/ 9 h 686"/>
                <a:gd name="T76" fmla="*/ 881 w 916"/>
                <a:gd name="T77" fmla="*/ 0 h 686"/>
                <a:gd name="T78" fmla="*/ 51 w 916"/>
                <a:gd name="T79" fmla="*/ 43 h 686"/>
                <a:gd name="T80" fmla="*/ 60 w 916"/>
                <a:gd name="T81" fmla="*/ 312 h 686"/>
                <a:gd name="T82" fmla="*/ 42 w 916"/>
                <a:gd name="T83" fmla="*/ 442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6" h="686">
                  <a:moveTo>
                    <a:pt x="42" y="442"/>
                  </a:moveTo>
                  <a:cubicBezTo>
                    <a:pt x="43" y="446"/>
                    <a:pt x="44" y="449"/>
                    <a:pt x="45" y="453"/>
                  </a:cubicBezTo>
                  <a:cubicBezTo>
                    <a:pt x="200" y="523"/>
                    <a:pt x="473" y="631"/>
                    <a:pt x="788" y="686"/>
                  </a:cubicBezTo>
                  <a:cubicBezTo>
                    <a:pt x="788" y="685"/>
                    <a:pt x="788" y="685"/>
                    <a:pt x="788" y="685"/>
                  </a:cubicBezTo>
                  <a:cubicBezTo>
                    <a:pt x="788" y="684"/>
                    <a:pt x="788" y="682"/>
                    <a:pt x="788" y="680"/>
                  </a:cubicBezTo>
                  <a:cubicBezTo>
                    <a:pt x="789" y="676"/>
                    <a:pt x="789" y="672"/>
                    <a:pt x="790" y="669"/>
                  </a:cubicBezTo>
                  <a:cubicBezTo>
                    <a:pt x="797" y="641"/>
                    <a:pt x="813" y="559"/>
                    <a:pt x="811" y="546"/>
                  </a:cubicBezTo>
                  <a:cubicBezTo>
                    <a:pt x="809" y="534"/>
                    <a:pt x="826" y="554"/>
                    <a:pt x="853" y="545"/>
                  </a:cubicBezTo>
                  <a:cubicBezTo>
                    <a:pt x="879" y="535"/>
                    <a:pt x="916" y="374"/>
                    <a:pt x="915" y="340"/>
                  </a:cubicBezTo>
                  <a:cubicBezTo>
                    <a:pt x="914" y="307"/>
                    <a:pt x="905" y="277"/>
                    <a:pt x="891" y="280"/>
                  </a:cubicBezTo>
                  <a:cubicBezTo>
                    <a:pt x="890" y="280"/>
                    <a:pt x="890" y="280"/>
                    <a:pt x="890" y="279"/>
                  </a:cubicBezTo>
                  <a:cubicBezTo>
                    <a:pt x="890" y="279"/>
                    <a:pt x="889" y="278"/>
                    <a:pt x="889" y="277"/>
                  </a:cubicBezTo>
                  <a:cubicBezTo>
                    <a:pt x="889" y="277"/>
                    <a:pt x="889" y="276"/>
                    <a:pt x="889" y="274"/>
                  </a:cubicBezTo>
                  <a:cubicBezTo>
                    <a:pt x="889" y="273"/>
                    <a:pt x="889" y="272"/>
                    <a:pt x="889" y="271"/>
                  </a:cubicBezTo>
                  <a:cubicBezTo>
                    <a:pt x="889" y="270"/>
                    <a:pt x="889" y="268"/>
                    <a:pt x="889" y="266"/>
                  </a:cubicBezTo>
                  <a:cubicBezTo>
                    <a:pt x="890" y="265"/>
                    <a:pt x="890" y="263"/>
                    <a:pt x="890" y="261"/>
                  </a:cubicBezTo>
                  <a:cubicBezTo>
                    <a:pt x="890" y="259"/>
                    <a:pt x="890" y="256"/>
                    <a:pt x="891" y="253"/>
                  </a:cubicBezTo>
                  <a:cubicBezTo>
                    <a:pt x="891" y="252"/>
                    <a:pt x="891" y="250"/>
                    <a:pt x="891" y="248"/>
                  </a:cubicBezTo>
                  <a:cubicBezTo>
                    <a:pt x="892" y="244"/>
                    <a:pt x="893" y="239"/>
                    <a:pt x="893" y="234"/>
                  </a:cubicBezTo>
                  <a:cubicBezTo>
                    <a:pt x="894" y="231"/>
                    <a:pt x="894" y="229"/>
                    <a:pt x="894" y="226"/>
                  </a:cubicBezTo>
                  <a:cubicBezTo>
                    <a:pt x="895" y="222"/>
                    <a:pt x="895" y="219"/>
                    <a:pt x="896" y="215"/>
                  </a:cubicBezTo>
                  <a:cubicBezTo>
                    <a:pt x="896" y="212"/>
                    <a:pt x="896" y="209"/>
                    <a:pt x="897" y="206"/>
                  </a:cubicBezTo>
                  <a:cubicBezTo>
                    <a:pt x="897" y="202"/>
                    <a:pt x="897" y="199"/>
                    <a:pt x="898" y="195"/>
                  </a:cubicBezTo>
                  <a:cubicBezTo>
                    <a:pt x="898" y="191"/>
                    <a:pt x="898" y="188"/>
                    <a:pt x="899" y="184"/>
                  </a:cubicBezTo>
                  <a:cubicBezTo>
                    <a:pt x="899" y="180"/>
                    <a:pt x="899" y="177"/>
                    <a:pt x="900" y="173"/>
                  </a:cubicBezTo>
                  <a:cubicBezTo>
                    <a:pt x="900" y="169"/>
                    <a:pt x="900" y="165"/>
                    <a:pt x="900" y="161"/>
                  </a:cubicBezTo>
                  <a:cubicBezTo>
                    <a:pt x="901" y="157"/>
                    <a:pt x="901" y="153"/>
                    <a:pt x="901" y="149"/>
                  </a:cubicBezTo>
                  <a:cubicBezTo>
                    <a:pt x="901" y="145"/>
                    <a:pt x="901" y="141"/>
                    <a:pt x="901" y="137"/>
                  </a:cubicBezTo>
                  <a:cubicBezTo>
                    <a:pt x="901" y="133"/>
                    <a:pt x="901" y="129"/>
                    <a:pt x="901" y="125"/>
                  </a:cubicBezTo>
                  <a:cubicBezTo>
                    <a:pt x="901" y="121"/>
                    <a:pt x="901" y="116"/>
                    <a:pt x="901" y="112"/>
                  </a:cubicBezTo>
                  <a:cubicBezTo>
                    <a:pt x="901" y="108"/>
                    <a:pt x="901" y="104"/>
                    <a:pt x="901" y="100"/>
                  </a:cubicBezTo>
                  <a:cubicBezTo>
                    <a:pt x="900" y="95"/>
                    <a:pt x="900" y="91"/>
                    <a:pt x="900" y="86"/>
                  </a:cubicBezTo>
                  <a:cubicBezTo>
                    <a:pt x="899" y="82"/>
                    <a:pt x="899" y="78"/>
                    <a:pt x="898" y="74"/>
                  </a:cubicBezTo>
                  <a:cubicBezTo>
                    <a:pt x="898" y="70"/>
                    <a:pt x="897" y="65"/>
                    <a:pt x="896" y="61"/>
                  </a:cubicBezTo>
                  <a:cubicBezTo>
                    <a:pt x="896" y="57"/>
                    <a:pt x="895" y="53"/>
                    <a:pt x="895" y="49"/>
                  </a:cubicBezTo>
                  <a:cubicBezTo>
                    <a:pt x="894" y="44"/>
                    <a:pt x="893" y="40"/>
                    <a:pt x="891" y="35"/>
                  </a:cubicBezTo>
                  <a:cubicBezTo>
                    <a:pt x="891" y="31"/>
                    <a:pt x="890" y="28"/>
                    <a:pt x="889" y="24"/>
                  </a:cubicBezTo>
                  <a:cubicBezTo>
                    <a:pt x="887" y="19"/>
                    <a:pt x="886" y="14"/>
                    <a:pt x="884" y="9"/>
                  </a:cubicBezTo>
                  <a:cubicBezTo>
                    <a:pt x="883" y="6"/>
                    <a:pt x="882" y="3"/>
                    <a:pt x="881" y="0"/>
                  </a:cubicBezTo>
                  <a:cubicBezTo>
                    <a:pt x="489" y="242"/>
                    <a:pt x="78" y="56"/>
                    <a:pt x="51" y="43"/>
                  </a:cubicBezTo>
                  <a:cubicBezTo>
                    <a:pt x="21" y="181"/>
                    <a:pt x="60" y="312"/>
                    <a:pt x="60" y="312"/>
                  </a:cubicBezTo>
                  <a:cubicBezTo>
                    <a:pt x="60" y="312"/>
                    <a:pt x="0" y="315"/>
                    <a:pt x="42" y="442"/>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9" name="Freeform 17"/>
            <p:cNvSpPr>
              <a:spLocks noEditPoints="1"/>
            </p:cNvSpPr>
            <p:nvPr/>
          </p:nvSpPr>
          <p:spPr bwMode="auto">
            <a:xfrm>
              <a:off x="7913384" y="2198268"/>
              <a:ext cx="509519" cy="379918"/>
            </a:xfrm>
            <a:custGeom>
              <a:avLst/>
              <a:gdLst>
                <a:gd name="T0" fmla="*/ 67 w 291"/>
                <a:gd name="T1" fmla="*/ 2 h 217"/>
                <a:gd name="T2" fmla="*/ 17 w 291"/>
                <a:gd name="T3" fmla="*/ 11 h 217"/>
                <a:gd name="T4" fmla="*/ 14 w 291"/>
                <a:gd name="T5" fmla="*/ 12 h 217"/>
                <a:gd name="T6" fmla="*/ 15 w 291"/>
                <a:gd name="T7" fmla="*/ 29 h 217"/>
                <a:gd name="T8" fmla="*/ 1 w 291"/>
                <a:gd name="T9" fmla="*/ 38 h 217"/>
                <a:gd name="T10" fmla="*/ 2 w 291"/>
                <a:gd name="T11" fmla="*/ 212 h 217"/>
                <a:gd name="T12" fmla="*/ 130 w 291"/>
                <a:gd name="T13" fmla="*/ 211 h 217"/>
                <a:gd name="T14" fmla="*/ 148 w 291"/>
                <a:gd name="T15" fmla="*/ 217 h 217"/>
                <a:gd name="T16" fmla="*/ 166 w 291"/>
                <a:gd name="T17" fmla="*/ 211 h 217"/>
                <a:gd name="T18" fmla="*/ 291 w 291"/>
                <a:gd name="T19" fmla="*/ 209 h 217"/>
                <a:gd name="T20" fmla="*/ 289 w 291"/>
                <a:gd name="T21" fmla="*/ 36 h 217"/>
                <a:gd name="T22" fmla="*/ 278 w 291"/>
                <a:gd name="T23" fmla="*/ 28 h 217"/>
                <a:gd name="T24" fmla="*/ 278 w 291"/>
                <a:gd name="T25" fmla="*/ 10 h 217"/>
                <a:gd name="T26" fmla="*/ 275 w 291"/>
                <a:gd name="T27" fmla="*/ 9 h 217"/>
                <a:gd name="T28" fmla="*/ 224 w 291"/>
                <a:gd name="T29" fmla="*/ 0 h 217"/>
                <a:gd name="T30" fmla="*/ 146 w 291"/>
                <a:gd name="T31" fmla="*/ 29 h 217"/>
                <a:gd name="T32" fmla="*/ 67 w 291"/>
                <a:gd name="T33" fmla="*/ 2 h 217"/>
                <a:gd name="T34" fmla="*/ 62 w 291"/>
                <a:gd name="T35" fmla="*/ 180 h 217"/>
                <a:gd name="T36" fmla="*/ 24 w 291"/>
                <a:gd name="T37" fmla="*/ 186 h 217"/>
                <a:gd name="T38" fmla="*/ 23 w 291"/>
                <a:gd name="T39" fmla="*/ 18 h 217"/>
                <a:gd name="T40" fmla="*/ 68 w 291"/>
                <a:gd name="T41" fmla="*/ 10 h 217"/>
                <a:gd name="T42" fmla="*/ 140 w 291"/>
                <a:gd name="T43" fmla="*/ 35 h 217"/>
                <a:gd name="T44" fmla="*/ 141 w 291"/>
                <a:gd name="T45" fmla="*/ 136 h 217"/>
                <a:gd name="T46" fmla="*/ 145 w 291"/>
                <a:gd name="T47" fmla="*/ 130 h 217"/>
                <a:gd name="T48" fmla="*/ 146 w 291"/>
                <a:gd name="T49" fmla="*/ 197 h 217"/>
                <a:gd name="T50" fmla="*/ 62 w 291"/>
                <a:gd name="T51" fmla="*/ 180 h 217"/>
                <a:gd name="T52" fmla="*/ 152 w 291"/>
                <a:gd name="T53" fmla="*/ 35 h 217"/>
                <a:gd name="T54" fmla="*/ 224 w 291"/>
                <a:gd name="T55" fmla="*/ 9 h 217"/>
                <a:gd name="T56" fmla="*/ 270 w 291"/>
                <a:gd name="T57" fmla="*/ 15 h 217"/>
                <a:gd name="T58" fmla="*/ 271 w 291"/>
                <a:gd name="T59" fmla="*/ 184 h 217"/>
                <a:gd name="T60" fmla="*/ 231 w 291"/>
                <a:gd name="T61" fmla="*/ 177 h 217"/>
                <a:gd name="T62" fmla="*/ 149 w 291"/>
                <a:gd name="T63" fmla="*/ 197 h 217"/>
                <a:gd name="T64" fmla="*/ 148 w 291"/>
                <a:gd name="T65" fmla="*/ 130 h 217"/>
                <a:gd name="T66" fmla="*/ 153 w 291"/>
                <a:gd name="T67" fmla="*/ 135 h 217"/>
                <a:gd name="T68" fmla="*/ 152 w 291"/>
                <a:gd name="T69" fmla="*/ 3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1" h="217">
                  <a:moveTo>
                    <a:pt x="67" y="2"/>
                  </a:moveTo>
                  <a:cubicBezTo>
                    <a:pt x="39" y="2"/>
                    <a:pt x="18" y="11"/>
                    <a:pt x="17" y="11"/>
                  </a:cubicBezTo>
                  <a:cubicBezTo>
                    <a:pt x="14" y="12"/>
                    <a:pt x="14" y="12"/>
                    <a:pt x="14" y="12"/>
                  </a:cubicBezTo>
                  <a:cubicBezTo>
                    <a:pt x="15" y="29"/>
                    <a:pt x="15" y="29"/>
                    <a:pt x="15" y="29"/>
                  </a:cubicBezTo>
                  <a:cubicBezTo>
                    <a:pt x="6" y="31"/>
                    <a:pt x="0" y="34"/>
                    <a:pt x="1" y="38"/>
                  </a:cubicBezTo>
                  <a:cubicBezTo>
                    <a:pt x="1" y="63"/>
                    <a:pt x="2" y="212"/>
                    <a:pt x="2" y="212"/>
                  </a:cubicBezTo>
                  <a:cubicBezTo>
                    <a:pt x="130" y="211"/>
                    <a:pt x="130" y="211"/>
                    <a:pt x="130" y="211"/>
                  </a:cubicBezTo>
                  <a:cubicBezTo>
                    <a:pt x="134" y="215"/>
                    <a:pt x="141" y="217"/>
                    <a:pt x="148" y="217"/>
                  </a:cubicBezTo>
                  <a:cubicBezTo>
                    <a:pt x="155" y="217"/>
                    <a:pt x="162" y="214"/>
                    <a:pt x="166" y="211"/>
                  </a:cubicBezTo>
                  <a:cubicBezTo>
                    <a:pt x="291" y="209"/>
                    <a:pt x="291" y="209"/>
                    <a:pt x="291" y="209"/>
                  </a:cubicBezTo>
                  <a:cubicBezTo>
                    <a:pt x="291" y="209"/>
                    <a:pt x="290" y="44"/>
                    <a:pt x="289" y="36"/>
                  </a:cubicBezTo>
                  <a:cubicBezTo>
                    <a:pt x="289" y="32"/>
                    <a:pt x="285" y="29"/>
                    <a:pt x="278" y="28"/>
                  </a:cubicBezTo>
                  <a:cubicBezTo>
                    <a:pt x="278" y="10"/>
                    <a:pt x="278" y="10"/>
                    <a:pt x="278" y="10"/>
                  </a:cubicBezTo>
                  <a:cubicBezTo>
                    <a:pt x="275" y="9"/>
                    <a:pt x="275" y="9"/>
                    <a:pt x="275" y="9"/>
                  </a:cubicBezTo>
                  <a:cubicBezTo>
                    <a:pt x="275" y="9"/>
                    <a:pt x="253" y="0"/>
                    <a:pt x="224" y="0"/>
                  </a:cubicBezTo>
                  <a:cubicBezTo>
                    <a:pt x="194" y="1"/>
                    <a:pt x="168" y="10"/>
                    <a:pt x="146" y="29"/>
                  </a:cubicBezTo>
                  <a:cubicBezTo>
                    <a:pt x="125" y="11"/>
                    <a:pt x="98" y="2"/>
                    <a:pt x="67" y="2"/>
                  </a:cubicBezTo>
                  <a:close/>
                  <a:moveTo>
                    <a:pt x="62" y="180"/>
                  </a:moveTo>
                  <a:cubicBezTo>
                    <a:pt x="48" y="180"/>
                    <a:pt x="35" y="182"/>
                    <a:pt x="24" y="186"/>
                  </a:cubicBezTo>
                  <a:cubicBezTo>
                    <a:pt x="23" y="18"/>
                    <a:pt x="23" y="18"/>
                    <a:pt x="23" y="18"/>
                  </a:cubicBezTo>
                  <a:cubicBezTo>
                    <a:pt x="29" y="15"/>
                    <a:pt x="46" y="11"/>
                    <a:pt x="68" y="10"/>
                  </a:cubicBezTo>
                  <a:cubicBezTo>
                    <a:pt x="96" y="10"/>
                    <a:pt x="120" y="18"/>
                    <a:pt x="140" y="35"/>
                  </a:cubicBezTo>
                  <a:cubicBezTo>
                    <a:pt x="141" y="136"/>
                    <a:pt x="141" y="136"/>
                    <a:pt x="141" y="136"/>
                  </a:cubicBezTo>
                  <a:cubicBezTo>
                    <a:pt x="145" y="130"/>
                    <a:pt x="145" y="130"/>
                    <a:pt x="145" y="130"/>
                  </a:cubicBezTo>
                  <a:cubicBezTo>
                    <a:pt x="146" y="197"/>
                    <a:pt x="146" y="197"/>
                    <a:pt x="146" y="197"/>
                  </a:cubicBezTo>
                  <a:cubicBezTo>
                    <a:pt x="136" y="193"/>
                    <a:pt x="99" y="179"/>
                    <a:pt x="62" y="180"/>
                  </a:cubicBezTo>
                  <a:close/>
                  <a:moveTo>
                    <a:pt x="152" y="35"/>
                  </a:moveTo>
                  <a:cubicBezTo>
                    <a:pt x="172" y="18"/>
                    <a:pt x="196" y="9"/>
                    <a:pt x="224" y="9"/>
                  </a:cubicBezTo>
                  <a:cubicBezTo>
                    <a:pt x="246" y="9"/>
                    <a:pt x="263" y="14"/>
                    <a:pt x="270" y="15"/>
                  </a:cubicBezTo>
                  <a:cubicBezTo>
                    <a:pt x="271" y="184"/>
                    <a:pt x="271" y="184"/>
                    <a:pt x="271" y="184"/>
                  </a:cubicBezTo>
                  <a:cubicBezTo>
                    <a:pt x="259" y="180"/>
                    <a:pt x="246" y="177"/>
                    <a:pt x="231" y="177"/>
                  </a:cubicBezTo>
                  <a:cubicBezTo>
                    <a:pt x="194" y="178"/>
                    <a:pt x="159" y="193"/>
                    <a:pt x="149" y="197"/>
                  </a:cubicBezTo>
                  <a:cubicBezTo>
                    <a:pt x="148" y="130"/>
                    <a:pt x="148" y="130"/>
                    <a:pt x="148" y="130"/>
                  </a:cubicBezTo>
                  <a:cubicBezTo>
                    <a:pt x="153" y="135"/>
                    <a:pt x="153" y="135"/>
                    <a:pt x="153" y="135"/>
                  </a:cubicBezTo>
                  <a:lnTo>
                    <a:pt x="152" y="35"/>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10" name="Freeform 18"/>
            <p:cNvSpPr>
              <a:spLocks noEditPoints="1"/>
            </p:cNvSpPr>
            <p:nvPr/>
          </p:nvSpPr>
          <p:spPr bwMode="auto">
            <a:xfrm>
              <a:off x="7890426" y="3331356"/>
              <a:ext cx="556917" cy="502114"/>
            </a:xfrm>
            <a:custGeom>
              <a:avLst/>
              <a:gdLst>
                <a:gd name="T0" fmla="*/ 672 w 752"/>
                <a:gd name="T1" fmla="*/ 71 h 678"/>
                <a:gd name="T2" fmla="*/ 669 w 752"/>
                <a:gd name="T3" fmla="*/ 662 h 678"/>
                <a:gd name="T4" fmla="*/ 691 w 752"/>
                <a:gd name="T5" fmla="*/ 54 h 678"/>
                <a:gd name="T6" fmla="*/ 80 w 752"/>
                <a:gd name="T7" fmla="*/ 648 h 678"/>
                <a:gd name="T8" fmla="*/ 135 w 752"/>
                <a:gd name="T9" fmla="*/ 634 h 678"/>
                <a:gd name="T10" fmla="*/ 128 w 752"/>
                <a:gd name="T11" fmla="*/ 603 h 678"/>
                <a:gd name="T12" fmla="*/ 175 w 752"/>
                <a:gd name="T13" fmla="*/ 619 h 678"/>
                <a:gd name="T14" fmla="*/ 158 w 752"/>
                <a:gd name="T15" fmla="*/ 577 h 678"/>
                <a:gd name="T16" fmla="*/ 192 w 752"/>
                <a:gd name="T17" fmla="*/ 589 h 678"/>
                <a:gd name="T18" fmla="*/ 182 w 752"/>
                <a:gd name="T19" fmla="*/ 555 h 678"/>
                <a:gd name="T20" fmla="*/ 229 w 752"/>
                <a:gd name="T21" fmla="*/ 570 h 678"/>
                <a:gd name="T22" fmla="*/ 213 w 752"/>
                <a:gd name="T23" fmla="*/ 527 h 678"/>
                <a:gd name="T24" fmla="*/ 246 w 752"/>
                <a:gd name="T25" fmla="*/ 537 h 678"/>
                <a:gd name="T26" fmla="*/ 236 w 752"/>
                <a:gd name="T27" fmla="*/ 506 h 678"/>
                <a:gd name="T28" fmla="*/ 284 w 752"/>
                <a:gd name="T29" fmla="*/ 522 h 678"/>
                <a:gd name="T30" fmla="*/ 265 w 752"/>
                <a:gd name="T31" fmla="*/ 480 h 678"/>
                <a:gd name="T32" fmla="*/ 298 w 752"/>
                <a:gd name="T33" fmla="*/ 489 h 678"/>
                <a:gd name="T34" fmla="*/ 291 w 752"/>
                <a:gd name="T35" fmla="*/ 456 h 678"/>
                <a:gd name="T36" fmla="*/ 338 w 752"/>
                <a:gd name="T37" fmla="*/ 473 h 678"/>
                <a:gd name="T38" fmla="*/ 319 w 752"/>
                <a:gd name="T39" fmla="*/ 430 h 678"/>
                <a:gd name="T40" fmla="*/ 352 w 752"/>
                <a:gd name="T41" fmla="*/ 440 h 678"/>
                <a:gd name="T42" fmla="*/ 343 w 752"/>
                <a:gd name="T43" fmla="*/ 407 h 678"/>
                <a:gd name="T44" fmla="*/ 362 w 752"/>
                <a:gd name="T45" fmla="*/ 392 h 678"/>
                <a:gd name="T46" fmla="*/ 393 w 752"/>
                <a:gd name="T47" fmla="*/ 409 h 678"/>
                <a:gd name="T48" fmla="*/ 381 w 752"/>
                <a:gd name="T49" fmla="*/ 373 h 678"/>
                <a:gd name="T50" fmla="*/ 407 w 752"/>
                <a:gd name="T51" fmla="*/ 376 h 678"/>
                <a:gd name="T52" fmla="*/ 404 w 752"/>
                <a:gd name="T53" fmla="*/ 350 h 678"/>
                <a:gd name="T54" fmla="*/ 445 w 752"/>
                <a:gd name="T55" fmla="*/ 359 h 678"/>
                <a:gd name="T56" fmla="*/ 435 w 752"/>
                <a:gd name="T57" fmla="*/ 324 h 678"/>
                <a:gd name="T58" fmla="*/ 461 w 752"/>
                <a:gd name="T59" fmla="*/ 326 h 678"/>
                <a:gd name="T60" fmla="*/ 459 w 752"/>
                <a:gd name="T61" fmla="*/ 300 h 678"/>
                <a:gd name="T62" fmla="*/ 501 w 752"/>
                <a:gd name="T63" fmla="*/ 314 h 678"/>
                <a:gd name="T64" fmla="*/ 490 w 752"/>
                <a:gd name="T65" fmla="*/ 274 h 678"/>
                <a:gd name="T66" fmla="*/ 518 w 752"/>
                <a:gd name="T67" fmla="*/ 281 h 678"/>
                <a:gd name="T68" fmla="*/ 513 w 752"/>
                <a:gd name="T69" fmla="*/ 253 h 678"/>
                <a:gd name="T70" fmla="*/ 556 w 752"/>
                <a:gd name="T71" fmla="*/ 265 h 678"/>
                <a:gd name="T72" fmla="*/ 542 w 752"/>
                <a:gd name="T73" fmla="*/ 224 h 678"/>
                <a:gd name="T74" fmla="*/ 570 w 752"/>
                <a:gd name="T75" fmla="*/ 232 h 678"/>
                <a:gd name="T76" fmla="*/ 568 w 752"/>
                <a:gd name="T77" fmla="*/ 203 h 678"/>
                <a:gd name="T78" fmla="*/ 610 w 752"/>
                <a:gd name="T79" fmla="*/ 217 h 678"/>
                <a:gd name="T80" fmla="*/ 596 w 752"/>
                <a:gd name="T81" fmla="*/ 177 h 678"/>
                <a:gd name="T82" fmla="*/ 624 w 752"/>
                <a:gd name="T83" fmla="*/ 184 h 678"/>
                <a:gd name="T84" fmla="*/ 620 w 752"/>
                <a:gd name="T85" fmla="*/ 153 h 678"/>
                <a:gd name="T86" fmla="*/ 662 w 752"/>
                <a:gd name="T87" fmla="*/ 168 h 678"/>
                <a:gd name="T88" fmla="*/ 648 w 752"/>
                <a:gd name="T89" fmla="*/ 127 h 678"/>
                <a:gd name="T90" fmla="*/ 679 w 752"/>
                <a:gd name="T91" fmla="*/ 135 h 678"/>
                <a:gd name="T92" fmla="*/ 674 w 752"/>
                <a:gd name="T93" fmla="*/ 106 h 678"/>
                <a:gd name="T94" fmla="*/ 643 w 752"/>
                <a:gd name="T95" fmla="*/ 636 h 678"/>
                <a:gd name="T96" fmla="*/ 601 w 752"/>
                <a:gd name="T97" fmla="*/ 276 h 678"/>
                <a:gd name="T98" fmla="*/ 565 w 752"/>
                <a:gd name="T99" fmla="*/ 558 h 678"/>
                <a:gd name="T100" fmla="*/ 359 w 752"/>
                <a:gd name="T101" fmla="*/ 532 h 678"/>
                <a:gd name="T102" fmla="*/ 542 w 752"/>
                <a:gd name="T103" fmla="*/ 529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2" h="678">
                  <a:moveTo>
                    <a:pt x="691" y="54"/>
                  </a:moveTo>
                  <a:lnTo>
                    <a:pt x="672" y="71"/>
                  </a:lnTo>
                  <a:lnTo>
                    <a:pt x="0" y="678"/>
                  </a:lnTo>
                  <a:lnTo>
                    <a:pt x="669" y="662"/>
                  </a:lnTo>
                  <a:lnTo>
                    <a:pt x="752" y="0"/>
                  </a:lnTo>
                  <a:lnTo>
                    <a:pt x="691" y="54"/>
                  </a:lnTo>
                  <a:close/>
                  <a:moveTo>
                    <a:pt x="643" y="636"/>
                  </a:moveTo>
                  <a:lnTo>
                    <a:pt x="80" y="648"/>
                  </a:lnTo>
                  <a:lnTo>
                    <a:pt x="116" y="615"/>
                  </a:lnTo>
                  <a:lnTo>
                    <a:pt x="135" y="634"/>
                  </a:lnTo>
                  <a:lnTo>
                    <a:pt x="147" y="622"/>
                  </a:lnTo>
                  <a:lnTo>
                    <a:pt x="128" y="603"/>
                  </a:lnTo>
                  <a:lnTo>
                    <a:pt x="147" y="586"/>
                  </a:lnTo>
                  <a:lnTo>
                    <a:pt x="175" y="619"/>
                  </a:lnTo>
                  <a:lnTo>
                    <a:pt x="187" y="610"/>
                  </a:lnTo>
                  <a:lnTo>
                    <a:pt x="158" y="577"/>
                  </a:lnTo>
                  <a:lnTo>
                    <a:pt x="170" y="565"/>
                  </a:lnTo>
                  <a:lnTo>
                    <a:pt x="192" y="589"/>
                  </a:lnTo>
                  <a:lnTo>
                    <a:pt x="203" y="577"/>
                  </a:lnTo>
                  <a:lnTo>
                    <a:pt x="182" y="555"/>
                  </a:lnTo>
                  <a:lnTo>
                    <a:pt x="201" y="539"/>
                  </a:lnTo>
                  <a:lnTo>
                    <a:pt x="229" y="570"/>
                  </a:lnTo>
                  <a:lnTo>
                    <a:pt x="241" y="560"/>
                  </a:lnTo>
                  <a:lnTo>
                    <a:pt x="213" y="527"/>
                  </a:lnTo>
                  <a:lnTo>
                    <a:pt x="225" y="515"/>
                  </a:lnTo>
                  <a:lnTo>
                    <a:pt x="246" y="537"/>
                  </a:lnTo>
                  <a:lnTo>
                    <a:pt x="258" y="527"/>
                  </a:lnTo>
                  <a:lnTo>
                    <a:pt x="236" y="506"/>
                  </a:lnTo>
                  <a:lnTo>
                    <a:pt x="253" y="489"/>
                  </a:lnTo>
                  <a:lnTo>
                    <a:pt x="284" y="522"/>
                  </a:lnTo>
                  <a:lnTo>
                    <a:pt x="296" y="511"/>
                  </a:lnTo>
                  <a:lnTo>
                    <a:pt x="265" y="480"/>
                  </a:lnTo>
                  <a:lnTo>
                    <a:pt x="279" y="468"/>
                  </a:lnTo>
                  <a:lnTo>
                    <a:pt x="298" y="489"/>
                  </a:lnTo>
                  <a:lnTo>
                    <a:pt x="310" y="477"/>
                  </a:lnTo>
                  <a:lnTo>
                    <a:pt x="291" y="456"/>
                  </a:lnTo>
                  <a:lnTo>
                    <a:pt x="307" y="442"/>
                  </a:lnTo>
                  <a:lnTo>
                    <a:pt x="338" y="473"/>
                  </a:lnTo>
                  <a:lnTo>
                    <a:pt x="350" y="461"/>
                  </a:lnTo>
                  <a:lnTo>
                    <a:pt x="319" y="430"/>
                  </a:lnTo>
                  <a:lnTo>
                    <a:pt x="333" y="418"/>
                  </a:lnTo>
                  <a:lnTo>
                    <a:pt x="352" y="440"/>
                  </a:lnTo>
                  <a:lnTo>
                    <a:pt x="364" y="430"/>
                  </a:lnTo>
                  <a:lnTo>
                    <a:pt x="343" y="407"/>
                  </a:lnTo>
                  <a:lnTo>
                    <a:pt x="359" y="392"/>
                  </a:lnTo>
                  <a:lnTo>
                    <a:pt x="362" y="392"/>
                  </a:lnTo>
                  <a:lnTo>
                    <a:pt x="369" y="385"/>
                  </a:lnTo>
                  <a:lnTo>
                    <a:pt x="393" y="409"/>
                  </a:lnTo>
                  <a:lnTo>
                    <a:pt x="404" y="399"/>
                  </a:lnTo>
                  <a:lnTo>
                    <a:pt x="381" y="373"/>
                  </a:lnTo>
                  <a:lnTo>
                    <a:pt x="393" y="362"/>
                  </a:lnTo>
                  <a:lnTo>
                    <a:pt x="407" y="376"/>
                  </a:lnTo>
                  <a:lnTo>
                    <a:pt x="419" y="366"/>
                  </a:lnTo>
                  <a:lnTo>
                    <a:pt x="404" y="350"/>
                  </a:lnTo>
                  <a:lnTo>
                    <a:pt x="423" y="336"/>
                  </a:lnTo>
                  <a:lnTo>
                    <a:pt x="445" y="359"/>
                  </a:lnTo>
                  <a:lnTo>
                    <a:pt x="456" y="350"/>
                  </a:lnTo>
                  <a:lnTo>
                    <a:pt x="435" y="324"/>
                  </a:lnTo>
                  <a:lnTo>
                    <a:pt x="447" y="312"/>
                  </a:lnTo>
                  <a:lnTo>
                    <a:pt x="461" y="326"/>
                  </a:lnTo>
                  <a:lnTo>
                    <a:pt x="473" y="317"/>
                  </a:lnTo>
                  <a:lnTo>
                    <a:pt x="459" y="300"/>
                  </a:lnTo>
                  <a:lnTo>
                    <a:pt x="475" y="286"/>
                  </a:lnTo>
                  <a:lnTo>
                    <a:pt x="501" y="314"/>
                  </a:lnTo>
                  <a:lnTo>
                    <a:pt x="513" y="302"/>
                  </a:lnTo>
                  <a:lnTo>
                    <a:pt x="490" y="274"/>
                  </a:lnTo>
                  <a:lnTo>
                    <a:pt x="501" y="262"/>
                  </a:lnTo>
                  <a:lnTo>
                    <a:pt x="518" y="281"/>
                  </a:lnTo>
                  <a:lnTo>
                    <a:pt x="530" y="269"/>
                  </a:lnTo>
                  <a:lnTo>
                    <a:pt x="513" y="253"/>
                  </a:lnTo>
                  <a:lnTo>
                    <a:pt x="530" y="236"/>
                  </a:lnTo>
                  <a:lnTo>
                    <a:pt x="556" y="265"/>
                  </a:lnTo>
                  <a:lnTo>
                    <a:pt x="568" y="253"/>
                  </a:lnTo>
                  <a:lnTo>
                    <a:pt x="542" y="224"/>
                  </a:lnTo>
                  <a:lnTo>
                    <a:pt x="556" y="213"/>
                  </a:lnTo>
                  <a:lnTo>
                    <a:pt x="570" y="232"/>
                  </a:lnTo>
                  <a:lnTo>
                    <a:pt x="584" y="220"/>
                  </a:lnTo>
                  <a:lnTo>
                    <a:pt x="568" y="203"/>
                  </a:lnTo>
                  <a:lnTo>
                    <a:pt x="582" y="187"/>
                  </a:lnTo>
                  <a:lnTo>
                    <a:pt x="610" y="217"/>
                  </a:lnTo>
                  <a:lnTo>
                    <a:pt x="620" y="206"/>
                  </a:lnTo>
                  <a:lnTo>
                    <a:pt x="596" y="177"/>
                  </a:lnTo>
                  <a:lnTo>
                    <a:pt x="608" y="165"/>
                  </a:lnTo>
                  <a:lnTo>
                    <a:pt x="624" y="184"/>
                  </a:lnTo>
                  <a:lnTo>
                    <a:pt x="636" y="172"/>
                  </a:lnTo>
                  <a:lnTo>
                    <a:pt x="620" y="153"/>
                  </a:lnTo>
                  <a:lnTo>
                    <a:pt x="639" y="139"/>
                  </a:lnTo>
                  <a:lnTo>
                    <a:pt x="662" y="168"/>
                  </a:lnTo>
                  <a:lnTo>
                    <a:pt x="674" y="156"/>
                  </a:lnTo>
                  <a:lnTo>
                    <a:pt x="648" y="127"/>
                  </a:lnTo>
                  <a:lnTo>
                    <a:pt x="662" y="116"/>
                  </a:lnTo>
                  <a:lnTo>
                    <a:pt x="679" y="135"/>
                  </a:lnTo>
                  <a:lnTo>
                    <a:pt x="691" y="123"/>
                  </a:lnTo>
                  <a:lnTo>
                    <a:pt x="674" y="106"/>
                  </a:lnTo>
                  <a:lnTo>
                    <a:pt x="712" y="71"/>
                  </a:lnTo>
                  <a:lnTo>
                    <a:pt x="643" y="636"/>
                  </a:lnTo>
                  <a:close/>
                  <a:moveTo>
                    <a:pt x="565" y="558"/>
                  </a:moveTo>
                  <a:lnTo>
                    <a:pt x="601" y="276"/>
                  </a:lnTo>
                  <a:lnTo>
                    <a:pt x="281" y="563"/>
                  </a:lnTo>
                  <a:lnTo>
                    <a:pt x="565" y="558"/>
                  </a:lnTo>
                  <a:close/>
                  <a:moveTo>
                    <a:pt x="542" y="529"/>
                  </a:moveTo>
                  <a:lnTo>
                    <a:pt x="359" y="532"/>
                  </a:lnTo>
                  <a:lnTo>
                    <a:pt x="563" y="347"/>
                  </a:lnTo>
                  <a:lnTo>
                    <a:pt x="542" y="529"/>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11" name="Freeform 19"/>
            <p:cNvSpPr>
              <a:spLocks noEditPoints="1"/>
            </p:cNvSpPr>
            <p:nvPr/>
          </p:nvSpPr>
          <p:spPr bwMode="auto">
            <a:xfrm>
              <a:off x="7935602" y="4523691"/>
              <a:ext cx="466566" cy="464344"/>
            </a:xfrm>
            <a:custGeom>
              <a:avLst/>
              <a:gdLst>
                <a:gd name="T0" fmla="*/ 133 w 266"/>
                <a:gd name="T1" fmla="*/ 0 h 265"/>
                <a:gd name="T2" fmla="*/ 0 w 266"/>
                <a:gd name="T3" fmla="*/ 132 h 265"/>
                <a:gd name="T4" fmla="*/ 133 w 266"/>
                <a:gd name="T5" fmla="*/ 265 h 265"/>
                <a:gd name="T6" fmla="*/ 266 w 266"/>
                <a:gd name="T7" fmla="*/ 132 h 265"/>
                <a:gd name="T8" fmla="*/ 133 w 266"/>
                <a:gd name="T9" fmla="*/ 0 h 265"/>
                <a:gd name="T10" fmla="*/ 221 w 266"/>
                <a:gd name="T11" fmla="*/ 51 h 265"/>
                <a:gd name="T12" fmla="*/ 148 w 266"/>
                <a:gd name="T13" fmla="*/ 94 h 265"/>
                <a:gd name="T14" fmla="*/ 167 w 266"/>
                <a:gd name="T15" fmla="*/ 17 h 265"/>
                <a:gd name="T16" fmla="*/ 221 w 266"/>
                <a:gd name="T17" fmla="*/ 51 h 265"/>
                <a:gd name="T18" fmla="*/ 133 w 266"/>
                <a:gd name="T19" fmla="*/ 12 h 265"/>
                <a:gd name="T20" fmla="*/ 156 w 266"/>
                <a:gd name="T21" fmla="*/ 14 h 265"/>
                <a:gd name="T22" fmla="*/ 140 w 266"/>
                <a:gd name="T23" fmla="*/ 100 h 265"/>
                <a:gd name="T24" fmla="*/ 118 w 266"/>
                <a:gd name="T25" fmla="*/ 119 h 265"/>
                <a:gd name="T26" fmla="*/ 112 w 266"/>
                <a:gd name="T27" fmla="*/ 124 h 265"/>
                <a:gd name="T28" fmla="*/ 58 w 266"/>
                <a:gd name="T29" fmla="*/ 38 h 265"/>
                <a:gd name="T30" fmla="*/ 133 w 266"/>
                <a:gd name="T31" fmla="*/ 12 h 265"/>
                <a:gd name="T32" fmla="*/ 13 w 266"/>
                <a:gd name="T33" fmla="*/ 132 h 265"/>
                <a:gd name="T34" fmla="*/ 51 w 266"/>
                <a:gd name="T35" fmla="*/ 45 h 265"/>
                <a:gd name="T36" fmla="*/ 105 w 266"/>
                <a:gd name="T37" fmla="*/ 131 h 265"/>
                <a:gd name="T38" fmla="*/ 85 w 266"/>
                <a:gd name="T39" fmla="*/ 150 h 265"/>
                <a:gd name="T40" fmla="*/ 13 w 266"/>
                <a:gd name="T41" fmla="*/ 135 h 265"/>
                <a:gd name="T42" fmla="*/ 13 w 266"/>
                <a:gd name="T43" fmla="*/ 132 h 265"/>
                <a:gd name="T44" fmla="*/ 37 w 266"/>
                <a:gd name="T45" fmla="*/ 204 h 265"/>
                <a:gd name="T46" fmla="*/ 14 w 266"/>
                <a:gd name="T47" fmla="*/ 145 h 265"/>
                <a:gd name="T48" fmla="*/ 79 w 266"/>
                <a:gd name="T49" fmla="*/ 157 h 265"/>
                <a:gd name="T50" fmla="*/ 37 w 266"/>
                <a:gd name="T51" fmla="*/ 204 h 265"/>
                <a:gd name="T52" fmla="*/ 96 w 266"/>
                <a:gd name="T53" fmla="*/ 246 h 265"/>
                <a:gd name="T54" fmla="*/ 43 w 266"/>
                <a:gd name="T55" fmla="*/ 211 h 265"/>
                <a:gd name="T56" fmla="*/ 84 w 266"/>
                <a:gd name="T57" fmla="*/ 165 h 265"/>
                <a:gd name="T58" fmla="*/ 96 w 266"/>
                <a:gd name="T59" fmla="*/ 246 h 265"/>
                <a:gd name="T60" fmla="*/ 133 w 266"/>
                <a:gd name="T61" fmla="*/ 252 h 265"/>
                <a:gd name="T62" fmla="*/ 105 w 266"/>
                <a:gd name="T63" fmla="*/ 249 h 265"/>
                <a:gd name="T64" fmla="*/ 91 w 266"/>
                <a:gd name="T65" fmla="*/ 158 h 265"/>
                <a:gd name="T66" fmla="*/ 111 w 266"/>
                <a:gd name="T67" fmla="*/ 138 h 265"/>
                <a:gd name="T68" fmla="*/ 119 w 266"/>
                <a:gd name="T69" fmla="*/ 147 h 265"/>
                <a:gd name="T70" fmla="*/ 204 w 266"/>
                <a:gd name="T71" fmla="*/ 229 h 265"/>
                <a:gd name="T72" fmla="*/ 133 w 266"/>
                <a:gd name="T73" fmla="*/ 252 h 265"/>
                <a:gd name="T74" fmla="*/ 253 w 266"/>
                <a:gd name="T75" fmla="*/ 132 h 265"/>
                <a:gd name="T76" fmla="*/ 212 w 266"/>
                <a:gd name="T77" fmla="*/ 223 h 265"/>
                <a:gd name="T78" fmla="*/ 126 w 266"/>
                <a:gd name="T79" fmla="*/ 141 h 265"/>
                <a:gd name="T80" fmla="*/ 118 w 266"/>
                <a:gd name="T81" fmla="*/ 132 h 265"/>
                <a:gd name="T82" fmla="*/ 124 w 266"/>
                <a:gd name="T83" fmla="*/ 127 h 265"/>
                <a:gd name="T84" fmla="*/ 146 w 266"/>
                <a:gd name="T85" fmla="*/ 108 h 265"/>
                <a:gd name="T86" fmla="*/ 218 w 266"/>
                <a:gd name="T87" fmla="*/ 131 h 265"/>
                <a:gd name="T88" fmla="*/ 252 w 266"/>
                <a:gd name="T89" fmla="*/ 129 h 265"/>
                <a:gd name="T90" fmla="*/ 253 w 266"/>
                <a:gd name="T91" fmla="*/ 132 h 265"/>
                <a:gd name="T92" fmla="*/ 252 w 266"/>
                <a:gd name="T93" fmla="*/ 119 h 265"/>
                <a:gd name="T94" fmla="*/ 154 w 266"/>
                <a:gd name="T95" fmla="*/ 102 h 265"/>
                <a:gd name="T96" fmla="*/ 227 w 266"/>
                <a:gd name="T97" fmla="*/ 58 h 265"/>
                <a:gd name="T98" fmla="*/ 252 w 266"/>
                <a:gd name="T99" fmla="*/ 1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265">
                  <a:moveTo>
                    <a:pt x="133" y="0"/>
                  </a:moveTo>
                  <a:cubicBezTo>
                    <a:pt x="60" y="0"/>
                    <a:pt x="0" y="59"/>
                    <a:pt x="0" y="132"/>
                  </a:cubicBezTo>
                  <a:cubicBezTo>
                    <a:pt x="0" y="205"/>
                    <a:pt x="60" y="265"/>
                    <a:pt x="133" y="265"/>
                  </a:cubicBezTo>
                  <a:cubicBezTo>
                    <a:pt x="206" y="265"/>
                    <a:pt x="266" y="205"/>
                    <a:pt x="266" y="132"/>
                  </a:cubicBezTo>
                  <a:cubicBezTo>
                    <a:pt x="266" y="59"/>
                    <a:pt x="206" y="0"/>
                    <a:pt x="133" y="0"/>
                  </a:cubicBezTo>
                  <a:close/>
                  <a:moveTo>
                    <a:pt x="221" y="51"/>
                  </a:moveTo>
                  <a:cubicBezTo>
                    <a:pt x="208" y="57"/>
                    <a:pt x="179" y="71"/>
                    <a:pt x="148" y="94"/>
                  </a:cubicBezTo>
                  <a:cubicBezTo>
                    <a:pt x="129" y="66"/>
                    <a:pt x="157" y="28"/>
                    <a:pt x="167" y="17"/>
                  </a:cubicBezTo>
                  <a:cubicBezTo>
                    <a:pt x="188" y="23"/>
                    <a:pt x="206" y="35"/>
                    <a:pt x="221" y="51"/>
                  </a:cubicBezTo>
                  <a:close/>
                  <a:moveTo>
                    <a:pt x="133" y="12"/>
                  </a:moveTo>
                  <a:cubicBezTo>
                    <a:pt x="141" y="12"/>
                    <a:pt x="148" y="13"/>
                    <a:pt x="156" y="14"/>
                  </a:cubicBezTo>
                  <a:cubicBezTo>
                    <a:pt x="144" y="30"/>
                    <a:pt x="118" y="69"/>
                    <a:pt x="140" y="100"/>
                  </a:cubicBezTo>
                  <a:cubicBezTo>
                    <a:pt x="132" y="106"/>
                    <a:pt x="125" y="113"/>
                    <a:pt x="118" y="119"/>
                  </a:cubicBezTo>
                  <a:cubicBezTo>
                    <a:pt x="116" y="121"/>
                    <a:pt x="114" y="123"/>
                    <a:pt x="112" y="124"/>
                  </a:cubicBezTo>
                  <a:cubicBezTo>
                    <a:pt x="82" y="87"/>
                    <a:pt x="64" y="51"/>
                    <a:pt x="58" y="38"/>
                  </a:cubicBezTo>
                  <a:cubicBezTo>
                    <a:pt x="79" y="22"/>
                    <a:pt x="105" y="12"/>
                    <a:pt x="133" y="12"/>
                  </a:cubicBezTo>
                  <a:close/>
                  <a:moveTo>
                    <a:pt x="13" y="132"/>
                  </a:moveTo>
                  <a:cubicBezTo>
                    <a:pt x="13" y="98"/>
                    <a:pt x="27" y="67"/>
                    <a:pt x="51" y="45"/>
                  </a:cubicBezTo>
                  <a:cubicBezTo>
                    <a:pt x="58" y="60"/>
                    <a:pt x="76" y="95"/>
                    <a:pt x="105" y="131"/>
                  </a:cubicBezTo>
                  <a:cubicBezTo>
                    <a:pt x="98" y="138"/>
                    <a:pt x="91" y="144"/>
                    <a:pt x="85" y="150"/>
                  </a:cubicBezTo>
                  <a:cubicBezTo>
                    <a:pt x="61" y="124"/>
                    <a:pt x="28" y="130"/>
                    <a:pt x="13" y="135"/>
                  </a:cubicBezTo>
                  <a:cubicBezTo>
                    <a:pt x="13" y="134"/>
                    <a:pt x="13" y="134"/>
                    <a:pt x="13" y="132"/>
                  </a:cubicBezTo>
                  <a:close/>
                  <a:moveTo>
                    <a:pt x="37" y="204"/>
                  </a:moveTo>
                  <a:cubicBezTo>
                    <a:pt x="24" y="187"/>
                    <a:pt x="16" y="167"/>
                    <a:pt x="14" y="145"/>
                  </a:cubicBezTo>
                  <a:cubicBezTo>
                    <a:pt x="26" y="141"/>
                    <a:pt x="56" y="133"/>
                    <a:pt x="79" y="157"/>
                  </a:cubicBezTo>
                  <a:cubicBezTo>
                    <a:pt x="58" y="178"/>
                    <a:pt x="44" y="195"/>
                    <a:pt x="37" y="204"/>
                  </a:cubicBezTo>
                  <a:close/>
                  <a:moveTo>
                    <a:pt x="96" y="246"/>
                  </a:moveTo>
                  <a:cubicBezTo>
                    <a:pt x="75" y="240"/>
                    <a:pt x="57" y="227"/>
                    <a:pt x="43" y="211"/>
                  </a:cubicBezTo>
                  <a:cubicBezTo>
                    <a:pt x="49" y="203"/>
                    <a:pt x="64" y="186"/>
                    <a:pt x="84" y="165"/>
                  </a:cubicBezTo>
                  <a:cubicBezTo>
                    <a:pt x="104" y="193"/>
                    <a:pt x="99" y="231"/>
                    <a:pt x="96" y="246"/>
                  </a:cubicBezTo>
                  <a:close/>
                  <a:moveTo>
                    <a:pt x="133" y="252"/>
                  </a:moveTo>
                  <a:cubicBezTo>
                    <a:pt x="123" y="252"/>
                    <a:pt x="114" y="251"/>
                    <a:pt x="105" y="249"/>
                  </a:cubicBezTo>
                  <a:cubicBezTo>
                    <a:pt x="109" y="232"/>
                    <a:pt x="115" y="190"/>
                    <a:pt x="91" y="158"/>
                  </a:cubicBezTo>
                  <a:cubicBezTo>
                    <a:pt x="98" y="152"/>
                    <a:pt x="104" y="145"/>
                    <a:pt x="111" y="138"/>
                  </a:cubicBezTo>
                  <a:cubicBezTo>
                    <a:pt x="114" y="141"/>
                    <a:pt x="116" y="144"/>
                    <a:pt x="119" y="147"/>
                  </a:cubicBezTo>
                  <a:cubicBezTo>
                    <a:pt x="156" y="188"/>
                    <a:pt x="190" y="217"/>
                    <a:pt x="204" y="229"/>
                  </a:cubicBezTo>
                  <a:cubicBezTo>
                    <a:pt x="184" y="243"/>
                    <a:pt x="160" y="252"/>
                    <a:pt x="133" y="252"/>
                  </a:cubicBezTo>
                  <a:close/>
                  <a:moveTo>
                    <a:pt x="253" y="132"/>
                  </a:moveTo>
                  <a:cubicBezTo>
                    <a:pt x="253" y="168"/>
                    <a:pt x="237" y="201"/>
                    <a:pt x="212" y="223"/>
                  </a:cubicBezTo>
                  <a:cubicBezTo>
                    <a:pt x="199" y="212"/>
                    <a:pt x="164" y="182"/>
                    <a:pt x="126" y="141"/>
                  </a:cubicBezTo>
                  <a:cubicBezTo>
                    <a:pt x="123" y="138"/>
                    <a:pt x="121" y="135"/>
                    <a:pt x="118" y="132"/>
                  </a:cubicBezTo>
                  <a:cubicBezTo>
                    <a:pt x="120" y="130"/>
                    <a:pt x="122" y="128"/>
                    <a:pt x="124" y="127"/>
                  </a:cubicBezTo>
                  <a:cubicBezTo>
                    <a:pt x="131" y="120"/>
                    <a:pt x="139" y="114"/>
                    <a:pt x="146" y="108"/>
                  </a:cubicBezTo>
                  <a:cubicBezTo>
                    <a:pt x="165" y="127"/>
                    <a:pt x="194" y="131"/>
                    <a:pt x="218" y="131"/>
                  </a:cubicBezTo>
                  <a:cubicBezTo>
                    <a:pt x="232" y="131"/>
                    <a:pt x="245" y="130"/>
                    <a:pt x="252" y="129"/>
                  </a:cubicBezTo>
                  <a:cubicBezTo>
                    <a:pt x="252" y="130"/>
                    <a:pt x="253" y="131"/>
                    <a:pt x="253" y="132"/>
                  </a:cubicBezTo>
                  <a:close/>
                  <a:moveTo>
                    <a:pt x="252" y="119"/>
                  </a:moveTo>
                  <a:cubicBezTo>
                    <a:pt x="234" y="122"/>
                    <a:pt x="180" y="128"/>
                    <a:pt x="154" y="102"/>
                  </a:cubicBezTo>
                  <a:cubicBezTo>
                    <a:pt x="186" y="78"/>
                    <a:pt x="216" y="63"/>
                    <a:pt x="227" y="58"/>
                  </a:cubicBezTo>
                  <a:cubicBezTo>
                    <a:pt x="241" y="76"/>
                    <a:pt x="250" y="96"/>
                    <a:pt x="252" y="119"/>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12" name="Freeform 20"/>
            <p:cNvSpPr>
              <a:spLocks noEditPoints="1"/>
            </p:cNvSpPr>
            <p:nvPr/>
          </p:nvSpPr>
          <p:spPr bwMode="auto">
            <a:xfrm>
              <a:off x="3825380" y="4903608"/>
              <a:ext cx="488783" cy="502854"/>
            </a:xfrm>
            <a:custGeom>
              <a:avLst/>
              <a:gdLst>
                <a:gd name="T0" fmla="*/ 107 w 279"/>
                <a:gd name="T1" fmla="*/ 16 h 287"/>
                <a:gd name="T2" fmla="*/ 105 w 279"/>
                <a:gd name="T3" fmla="*/ 34 h 287"/>
                <a:gd name="T4" fmla="*/ 105 w 279"/>
                <a:gd name="T5" fmla="*/ 35 h 287"/>
                <a:gd name="T6" fmla="*/ 89 w 279"/>
                <a:gd name="T7" fmla="*/ 202 h 287"/>
                <a:gd name="T8" fmla="*/ 57 w 279"/>
                <a:gd name="T9" fmla="*/ 186 h 287"/>
                <a:gd name="T10" fmla="*/ 3 w 279"/>
                <a:gd name="T11" fmla="*/ 231 h 287"/>
                <a:gd name="T12" fmla="*/ 47 w 279"/>
                <a:gd name="T13" fmla="*/ 285 h 287"/>
                <a:gd name="T14" fmla="*/ 100 w 279"/>
                <a:gd name="T15" fmla="*/ 247 h 287"/>
                <a:gd name="T16" fmla="*/ 101 w 279"/>
                <a:gd name="T17" fmla="*/ 247 h 287"/>
                <a:gd name="T18" fmla="*/ 117 w 279"/>
                <a:gd name="T19" fmla="*/ 73 h 287"/>
                <a:gd name="T20" fmla="*/ 257 w 279"/>
                <a:gd name="T21" fmla="*/ 61 h 287"/>
                <a:gd name="T22" fmla="*/ 246 w 279"/>
                <a:gd name="T23" fmla="*/ 184 h 287"/>
                <a:gd name="T24" fmla="*/ 213 w 279"/>
                <a:gd name="T25" fmla="*/ 168 h 287"/>
                <a:gd name="T26" fmla="*/ 159 w 279"/>
                <a:gd name="T27" fmla="*/ 213 h 287"/>
                <a:gd name="T28" fmla="*/ 204 w 279"/>
                <a:gd name="T29" fmla="*/ 267 h 287"/>
                <a:gd name="T30" fmla="*/ 257 w 279"/>
                <a:gd name="T31" fmla="*/ 229 h 287"/>
                <a:gd name="T32" fmla="*/ 258 w 279"/>
                <a:gd name="T33" fmla="*/ 229 h 287"/>
                <a:gd name="T34" fmla="*/ 275 w 279"/>
                <a:gd name="T35" fmla="*/ 34 h 287"/>
                <a:gd name="T36" fmla="*/ 276 w 279"/>
                <a:gd name="T37" fmla="*/ 34 h 287"/>
                <a:gd name="T38" fmla="*/ 279 w 279"/>
                <a:gd name="T39" fmla="*/ 0 h 287"/>
                <a:gd name="T40" fmla="*/ 107 w 279"/>
                <a:gd name="T41" fmla="*/ 16 h 287"/>
                <a:gd name="T42" fmla="*/ 258 w 279"/>
                <a:gd name="T43" fmla="*/ 52 h 287"/>
                <a:gd name="T44" fmla="*/ 118 w 279"/>
                <a:gd name="T45" fmla="*/ 64 h 287"/>
                <a:gd name="T46" fmla="*/ 120 w 279"/>
                <a:gd name="T47" fmla="*/ 48 h 287"/>
                <a:gd name="T48" fmla="*/ 260 w 279"/>
                <a:gd name="T49" fmla="*/ 35 h 287"/>
                <a:gd name="T50" fmla="*/ 258 w 279"/>
                <a:gd name="T51" fmla="*/ 5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9" h="287">
                  <a:moveTo>
                    <a:pt x="107" y="16"/>
                  </a:moveTo>
                  <a:cubicBezTo>
                    <a:pt x="105" y="34"/>
                    <a:pt x="105" y="34"/>
                    <a:pt x="105" y="34"/>
                  </a:cubicBezTo>
                  <a:cubicBezTo>
                    <a:pt x="105" y="35"/>
                    <a:pt x="105" y="35"/>
                    <a:pt x="105" y="35"/>
                  </a:cubicBezTo>
                  <a:cubicBezTo>
                    <a:pt x="89" y="202"/>
                    <a:pt x="89" y="202"/>
                    <a:pt x="89" y="202"/>
                  </a:cubicBezTo>
                  <a:cubicBezTo>
                    <a:pt x="81" y="193"/>
                    <a:pt x="70" y="187"/>
                    <a:pt x="57" y="186"/>
                  </a:cubicBezTo>
                  <a:cubicBezTo>
                    <a:pt x="29" y="183"/>
                    <a:pt x="5" y="203"/>
                    <a:pt x="3" y="231"/>
                  </a:cubicBezTo>
                  <a:cubicBezTo>
                    <a:pt x="0" y="258"/>
                    <a:pt x="20" y="282"/>
                    <a:pt x="47" y="285"/>
                  </a:cubicBezTo>
                  <a:cubicBezTo>
                    <a:pt x="72" y="287"/>
                    <a:pt x="95" y="270"/>
                    <a:pt x="100" y="247"/>
                  </a:cubicBezTo>
                  <a:cubicBezTo>
                    <a:pt x="101" y="247"/>
                    <a:pt x="101" y="247"/>
                    <a:pt x="101" y="247"/>
                  </a:cubicBezTo>
                  <a:cubicBezTo>
                    <a:pt x="117" y="73"/>
                    <a:pt x="117" y="73"/>
                    <a:pt x="117" y="73"/>
                  </a:cubicBezTo>
                  <a:cubicBezTo>
                    <a:pt x="257" y="61"/>
                    <a:pt x="257" y="61"/>
                    <a:pt x="257" y="61"/>
                  </a:cubicBezTo>
                  <a:cubicBezTo>
                    <a:pt x="246" y="184"/>
                    <a:pt x="246" y="184"/>
                    <a:pt x="246" y="184"/>
                  </a:cubicBezTo>
                  <a:cubicBezTo>
                    <a:pt x="238" y="175"/>
                    <a:pt x="226" y="169"/>
                    <a:pt x="213" y="168"/>
                  </a:cubicBezTo>
                  <a:cubicBezTo>
                    <a:pt x="186" y="165"/>
                    <a:pt x="161" y="186"/>
                    <a:pt x="159" y="213"/>
                  </a:cubicBezTo>
                  <a:cubicBezTo>
                    <a:pt x="156" y="240"/>
                    <a:pt x="177" y="265"/>
                    <a:pt x="204" y="267"/>
                  </a:cubicBezTo>
                  <a:cubicBezTo>
                    <a:pt x="229" y="269"/>
                    <a:pt x="251" y="253"/>
                    <a:pt x="257" y="229"/>
                  </a:cubicBezTo>
                  <a:cubicBezTo>
                    <a:pt x="258" y="229"/>
                    <a:pt x="258" y="229"/>
                    <a:pt x="258" y="229"/>
                  </a:cubicBezTo>
                  <a:cubicBezTo>
                    <a:pt x="275" y="34"/>
                    <a:pt x="275" y="34"/>
                    <a:pt x="275" y="34"/>
                  </a:cubicBezTo>
                  <a:cubicBezTo>
                    <a:pt x="276" y="34"/>
                    <a:pt x="276" y="34"/>
                    <a:pt x="276" y="34"/>
                  </a:cubicBezTo>
                  <a:cubicBezTo>
                    <a:pt x="279" y="0"/>
                    <a:pt x="279" y="0"/>
                    <a:pt x="279" y="0"/>
                  </a:cubicBezTo>
                  <a:lnTo>
                    <a:pt x="107" y="16"/>
                  </a:lnTo>
                  <a:close/>
                  <a:moveTo>
                    <a:pt x="258" y="52"/>
                  </a:moveTo>
                  <a:cubicBezTo>
                    <a:pt x="118" y="64"/>
                    <a:pt x="118" y="64"/>
                    <a:pt x="118" y="64"/>
                  </a:cubicBezTo>
                  <a:cubicBezTo>
                    <a:pt x="120" y="48"/>
                    <a:pt x="120" y="48"/>
                    <a:pt x="120" y="48"/>
                  </a:cubicBezTo>
                  <a:cubicBezTo>
                    <a:pt x="260" y="35"/>
                    <a:pt x="260" y="35"/>
                    <a:pt x="260" y="35"/>
                  </a:cubicBezTo>
                  <a:lnTo>
                    <a:pt x="258" y="52"/>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13" name="Freeform 21"/>
            <p:cNvSpPr>
              <a:spLocks noEditPoints="1"/>
            </p:cNvSpPr>
            <p:nvPr/>
          </p:nvSpPr>
          <p:spPr bwMode="auto">
            <a:xfrm>
              <a:off x="3716515" y="3660174"/>
              <a:ext cx="682815" cy="542845"/>
            </a:xfrm>
            <a:custGeom>
              <a:avLst/>
              <a:gdLst>
                <a:gd name="T0" fmla="*/ 390 w 390"/>
                <a:gd name="T1" fmla="*/ 266 h 310"/>
                <a:gd name="T2" fmla="*/ 280 w 390"/>
                <a:gd name="T3" fmla="*/ 195 h 310"/>
                <a:gd name="T4" fmla="*/ 289 w 390"/>
                <a:gd name="T5" fmla="*/ 181 h 310"/>
                <a:gd name="T6" fmla="*/ 266 w 390"/>
                <a:gd name="T7" fmla="*/ 167 h 310"/>
                <a:gd name="T8" fmla="*/ 262 w 390"/>
                <a:gd name="T9" fmla="*/ 104 h 310"/>
                <a:gd name="T10" fmla="*/ 104 w 390"/>
                <a:gd name="T11" fmla="*/ 21 h 310"/>
                <a:gd name="T12" fmla="*/ 21 w 390"/>
                <a:gd name="T13" fmla="*/ 180 h 310"/>
                <a:gd name="T14" fmla="*/ 180 w 390"/>
                <a:gd name="T15" fmla="*/ 263 h 310"/>
                <a:gd name="T16" fmla="*/ 218 w 390"/>
                <a:gd name="T17" fmla="*/ 243 h 310"/>
                <a:gd name="T18" fmla="*/ 241 w 390"/>
                <a:gd name="T19" fmla="*/ 257 h 310"/>
                <a:gd name="T20" fmla="*/ 252 w 390"/>
                <a:gd name="T21" fmla="*/ 239 h 310"/>
                <a:gd name="T22" fmla="*/ 363 w 390"/>
                <a:gd name="T23" fmla="*/ 310 h 310"/>
                <a:gd name="T24" fmla="*/ 390 w 390"/>
                <a:gd name="T25" fmla="*/ 266 h 310"/>
                <a:gd name="T26" fmla="*/ 72 w 390"/>
                <a:gd name="T27" fmla="*/ 164 h 310"/>
                <a:gd name="T28" fmla="*/ 120 w 390"/>
                <a:gd name="T29" fmla="*/ 72 h 310"/>
                <a:gd name="T30" fmla="*/ 212 w 390"/>
                <a:gd name="T31" fmla="*/ 120 h 310"/>
                <a:gd name="T32" fmla="*/ 164 w 390"/>
                <a:gd name="T33" fmla="*/ 213 h 310"/>
                <a:gd name="T34" fmla="*/ 72 w 390"/>
                <a:gd name="T35" fmla="*/ 16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10">
                  <a:moveTo>
                    <a:pt x="390" y="266"/>
                  </a:moveTo>
                  <a:cubicBezTo>
                    <a:pt x="280" y="195"/>
                    <a:pt x="280" y="195"/>
                    <a:pt x="280" y="195"/>
                  </a:cubicBezTo>
                  <a:cubicBezTo>
                    <a:pt x="289" y="181"/>
                    <a:pt x="289" y="181"/>
                    <a:pt x="289" y="181"/>
                  </a:cubicBezTo>
                  <a:cubicBezTo>
                    <a:pt x="266" y="167"/>
                    <a:pt x="266" y="167"/>
                    <a:pt x="266" y="167"/>
                  </a:cubicBezTo>
                  <a:cubicBezTo>
                    <a:pt x="270" y="147"/>
                    <a:pt x="269" y="125"/>
                    <a:pt x="262" y="104"/>
                  </a:cubicBezTo>
                  <a:cubicBezTo>
                    <a:pt x="241" y="37"/>
                    <a:pt x="170" y="0"/>
                    <a:pt x="104" y="21"/>
                  </a:cubicBezTo>
                  <a:cubicBezTo>
                    <a:pt x="37" y="42"/>
                    <a:pt x="0" y="114"/>
                    <a:pt x="21" y="180"/>
                  </a:cubicBezTo>
                  <a:cubicBezTo>
                    <a:pt x="42" y="247"/>
                    <a:pt x="113" y="284"/>
                    <a:pt x="180" y="263"/>
                  </a:cubicBezTo>
                  <a:cubicBezTo>
                    <a:pt x="194" y="258"/>
                    <a:pt x="207" y="251"/>
                    <a:pt x="218" y="243"/>
                  </a:cubicBezTo>
                  <a:cubicBezTo>
                    <a:pt x="241" y="257"/>
                    <a:pt x="241" y="257"/>
                    <a:pt x="241" y="257"/>
                  </a:cubicBezTo>
                  <a:cubicBezTo>
                    <a:pt x="252" y="239"/>
                    <a:pt x="252" y="239"/>
                    <a:pt x="252" y="239"/>
                  </a:cubicBezTo>
                  <a:cubicBezTo>
                    <a:pt x="363" y="310"/>
                    <a:pt x="363" y="310"/>
                    <a:pt x="363" y="310"/>
                  </a:cubicBezTo>
                  <a:lnTo>
                    <a:pt x="390" y="266"/>
                  </a:lnTo>
                  <a:close/>
                  <a:moveTo>
                    <a:pt x="72" y="164"/>
                  </a:moveTo>
                  <a:cubicBezTo>
                    <a:pt x="59" y="125"/>
                    <a:pt x="81" y="84"/>
                    <a:pt x="120" y="72"/>
                  </a:cubicBezTo>
                  <a:cubicBezTo>
                    <a:pt x="158" y="59"/>
                    <a:pt x="200" y="81"/>
                    <a:pt x="212" y="120"/>
                  </a:cubicBezTo>
                  <a:cubicBezTo>
                    <a:pt x="224" y="159"/>
                    <a:pt x="203" y="200"/>
                    <a:pt x="164" y="213"/>
                  </a:cubicBezTo>
                  <a:cubicBezTo>
                    <a:pt x="125" y="224"/>
                    <a:pt x="84" y="203"/>
                    <a:pt x="72" y="164"/>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14" name="Freeform 22"/>
            <p:cNvSpPr>
              <a:spLocks noEditPoints="1"/>
            </p:cNvSpPr>
            <p:nvPr/>
          </p:nvSpPr>
          <p:spPr bwMode="auto">
            <a:xfrm>
              <a:off x="3777983" y="2467839"/>
              <a:ext cx="572469" cy="588761"/>
            </a:xfrm>
            <a:custGeom>
              <a:avLst/>
              <a:gdLst>
                <a:gd name="T0" fmla="*/ 224 w 327"/>
                <a:gd name="T1" fmla="*/ 118 h 336"/>
                <a:gd name="T2" fmla="*/ 238 w 327"/>
                <a:gd name="T3" fmla="*/ 26 h 336"/>
                <a:gd name="T4" fmla="*/ 188 w 327"/>
                <a:gd name="T5" fmla="*/ 10 h 336"/>
                <a:gd name="T6" fmla="*/ 11 w 327"/>
                <a:gd name="T7" fmla="*/ 148 h 336"/>
                <a:gd name="T8" fmla="*/ 148 w 327"/>
                <a:gd name="T9" fmla="*/ 325 h 336"/>
                <a:gd name="T10" fmla="*/ 325 w 327"/>
                <a:gd name="T11" fmla="*/ 188 h 336"/>
                <a:gd name="T12" fmla="*/ 323 w 327"/>
                <a:gd name="T13" fmla="*/ 138 h 336"/>
                <a:gd name="T14" fmla="*/ 224 w 327"/>
                <a:gd name="T15" fmla="*/ 118 h 336"/>
                <a:gd name="T16" fmla="*/ 25 w 327"/>
                <a:gd name="T17" fmla="*/ 159 h 336"/>
                <a:gd name="T18" fmla="*/ 61 w 327"/>
                <a:gd name="T19" fmla="*/ 136 h 336"/>
                <a:gd name="T20" fmla="*/ 90 w 327"/>
                <a:gd name="T21" fmla="*/ 167 h 336"/>
                <a:gd name="T22" fmla="*/ 54 w 327"/>
                <a:gd name="T23" fmla="*/ 191 h 336"/>
                <a:gd name="T24" fmla="*/ 25 w 327"/>
                <a:gd name="T25" fmla="*/ 159 h 336"/>
                <a:gd name="T26" fmla="*/ 78 w 327"/>
                <a:gd name="T27" fmla="*/ 262 h 336"/>
                <a:gd name="T28" fmla="*/ 48 w 327"/>
                <a:gd name="T29" fmla="*/ 231 h 336"/>
                <a:gd name="T30" fmla="*/ 85 w 327"/>
                <a:gd name="T31" fmla="*/ 207 h 336"/>
                <a:gd name="T32" fmla="*/ 114 w 327"/>
                <a:gd name="T33" fmla="*/ 239 h 336"/>
                <a:gd name="T34" fmla="*/ 78 w 327"/>
                <a:gd name="T35" fmla="*/ 262 h 336"/>
                <a:gd name="T36" fmla="*/ 80 w 327"/>
                <a:gd name="T37" fmla="*/ 124 h 336"/>
                <a:gd name="T38" fmla="*/ 51 w 327"/>
                <a:gd name="T39" fmla="*/ 92 h 336"/>
                <a:gd name="T40" fmla="*/ 88 w 327"/>
                <a:gd name="T41" fmla="*/ 69 h 336"/>
                <a:gd name="T42" fmla="*/ 117 w 327"/>
                <a:gd name="T43" fmla="*/ 100 h 336"/>
                <a:gd name="T44" fmla="*/ 80 w 327"/>
                <a:gd name="T45" fmla="*/ 124 h 336"/>
                <a:gd name="T46" fmla="*/ 146 w 327"/>
                <a:gd name="T47" fmla="*/ 308 h 336"/>
                <a:gd name="T48" fmla="*/ 117 w 327"/>
                <a:gd name="T49" fmla="*/ 276 h 336"/>
                <a:gd name="T50" fmla="*/ 153 w 327"/>
                <a:gd name="T51" fmla="*/ 252 h 336"/>
                <a:gd name="T52" fmla="*/ 182 w 327"/>
                <a:gd name="T53" fmla="*/ 284 h 336"/>
                <a:gd name="T54" fmla="*/ 146 w 327"/>
                <a:gd name="T55" fmla="*/ 308 h 336"/>
                <a:gd name="T56" fmla="*/ 151 w 327"/>
                <a:gd name="T57" fmla="*/ 85 h 336"/>
                <a:gd name="T58" fmla="*/ 122 w 327"/>
                <a:gd name="T59" fmla="*/ 52 h 336"/>
                <a:gd name="T60" fmla="*/ 158 w 327"/>
                <a:gd name="T61" fmla="*/ 29 h 336"/>
                <a:gd name="T62" fmla="*/ 187 w 327"/>
                <a:gd name="T63" fmla="*/ 61 h 336"/>
                <a:gd name="T64" fmla="*/ 151 w 327"/>
                <a:gd name="T65" fmla="*/ 85 h 336"/>
                <a:gd name="T66" fmla="*/ 223 w 327"/>
                <a:gd name="T67" fmla="*/ 285 h 336"/>
                <a:gd name="T68" fmla="*/ 194 w 327"/>
                <a:gd name="T69" fmla="*/ 253 h 336"/>
                <a:gd name="T70" fmla="*/ 230 w 327"/>
                <a:gd name="T71" fmla="*/ 230 h 336"/>
                <a:gd name="T72" fmla="*/ 259 w 327"/>
                <a:gd name="T73" fmla="*/ 262 h 336"/>
                <a:gd name="T74" fmla="*/ 223 w 327"/>
                <a:gd name="T75" fmla="*/ 285 h 336"/>
                <a:gd name="T76" fmla="*/ 269 w 327"/>
                <a:gd name="T77" fmla="*/ 226 h 336"/>
                <a:gd name="T78" fmla="*/ 240 w 327"/>
                <a:gd name="T79" fmla="*/ 195 h 336"/>
                <a:gd name="T80" fmla="*/ 276 w 327"/>
                <a:gd name="T81" fmla="*/ 171 h 336"/>
                <a:gd name="T82" fmla="*/ 304 w 327"/>
                <a:gd name="T83" fmla="*/ 203 h 336"/>
                <a:gd name="T84" fmla="*/ 269 w 327"/>
                <a:gd name="T85" fmla="*/ 226 h 336"/>
                <a:gd name="T86" fmla="*/ 269 w 327"/>
                <a:gd name="T87" fmla="*/ 226 h 336"/>
                <a:gd name="T88" fmla="*/ 269 w 327"/>
                <a:gd name="T89"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7" h="336">
                  <a:moveTo>
                    <a:pt x="224" y="118"/>
                  </a:moveTo>
                  <a:cubicBezTo>
                    <a:pt x="203" y="77"/>
                    <a:pt x="292" y="56"/>
                    <a:pt x="238" y="26"/>
                  </a:cubicBezTo>
                  <a:cubicBezTo>
                    <a:pt x="212" y="16"/>
                    <a:pt x="206" y="13"/>
                    <a:pt x="188" y="10"/>
                  </a:cubicBezTo>
                  <a:cubicBezTo>
                    <a:pt x="101" y="0"/>
                    <a:pt x="22" y="61"/>
                    <a:pt x="11" y="148"/>
                  </a:cubicBezTo>
                  <a:cubicBezTo>
                    <a:pt x="0" y="235"/>
                    <a:pt x="61" y="313"/>
                    <a:pt x="148" y="325"/>
                  </a:cubicBezTo>
                  <a:cubicBezTo>
                    <a:pt x="235" y="336"/>
                    <a:pt x="314" y="275"/>
                    <a:pt x="325" y="188"/>
                  </a:cubicBezTo>
                  <a:cubicBezTo>
                    <a:pt x="327" y="169"/>
                    <a:pt x="327" y="157"/>
                    <a:pt x="323" y="138"/>
                  </a:cubicBezTo>
                  <a:cubicBezTo>
                    <a:pt x="315" y="103"/>
                    <a:pt x="246" y="159"/>
                    <a:pt x="224" y="118"/>
                  </a:cubicBezTo>
                  <a:close/>
                  <a:moveTo>
                    <a:pt x="25" y="159"/>
                  </a:moveTo>
                  <a:cubicBezTo>
                    <a:pt x="27" y="144"/>
                    <a:pt x="43" y="133"/>
                    <a:pt x="61" y="136"/>
                  </a:cubicBezTo>
                  <a:cubicBezTo>
                    <a:pt x="79" y="138"/>
                    <a:pt x="92" y="151"/>
                    <a:pt x="90" y="167"/>
                  </a:cubicBezTo>
                  <a:cubicBezTo>
                    <a:pt x="88" y="182"/>
                    <a:pt x="72" y="194"/>
                    <a:pt x="54" y="191"/>
                  </a:cubicBezTo>
                  <a:cubicBezTo>
                    <a:pt x="36" y="188"/>
                    <a:pt x="23" y="174"/>
                    <a:pt x="25" y="159"/>
                  </a:cubicBezTo>
                  <a:close/>
                  <a:moveTo>
                    <a:pt x="78" y="262"/>
                  </a:moveTo>
                  <a:cubicBezTo>
                    <a:pt x="60" y="260"/>
                    <a:pt x="47" y="246"/>
                    <a:pt x="48" y="231"/>
                  </a:cubicBezTo>
                  <a:cubicBezTo>
                    <a:pt x="51" y="216"/>
                    <a:pt x="67" y="205"/>
                    <a:pt x="85" y="207"/>
                  </a:cubicBezTo>
                  <a:cubicBezTo>
                    <a:pt x="103" y="209"/>
                    <a:pt x="116" y="224"/>
                    <a:pt x="114" y="239"/>
                  </a:cubicBezTo>
                  <a:cubicBezTo>
                    <a:pt x="112" y="254"/>
                    <a:pt x="96" y="265"/>
                    <a:pt x="78" y="262"/>
                  </a:cubicBezTo>
                  <a:close/>
                  <a:moveTo>
                    <a:pt x="80" y="124"/>
                  </a:moveTo>
                  <a:cubicBezTo>
                    <a:pt x="62" y="121"/>
                    <a:pt x="49" y="107"/>
                    <a:pt x="51" y="92"/>
                  </a:cubicBezTo>
                  <a:cubicBezTo>
                    <a:pt x="53" y="77"/>
                    <a:pt x="70" y="66"/>
                    <a:pt x="88" y="69"/>
                  </a:cubicBezTo>
                  <a:cubicBezTo>
                    <a:pt x="106" y="71"/>
                    <a:pt x="119" y="85"/>
                    <a:pt x="117" y="100"/>
                  </a:cubicBezTo>
                  <a:cubicBezTo>
                    <a:pt x="114" y="116"/>
                    <a:pt x="98" y="126"/>
                    <a:pt x="80" y="124"/>
                  </a:cubicBezTo>
                  <a:close/>
                  <a:moveTo>
                    <a:pt x="146" y="308"/>
                  </a:moveTo>
                  <a:cubicBezTo>
                    <a:pt x="128" y="305"/>
                    <a:pt x="115" y="291"/>
                    <a:pt x="117" y="276"/>
                  </a:cubicBezTo>
                  <a:cubicBezTo>
                    <a:pt x="119" y="260"/>
                    <a:pt x="135" y="250"/>
                    <a:pt x="153" y="252"/>
                  </a:cubicBezTo>
                  <a:cubicBezTo>
                    <a:pt x="171" y="255"/>
                    <a:pt x="184" y="269"/>
                    <a:pt x="182" y="284"/>
                  </a:cubicBezTo>
                  <a:cubicBezTo>
                    <a:pt x="181" y="300"/>
                    <a:pt x="164" y="310"/>
                    <a:pt x="146" y="308"/>
                  </a:cubicBezTo>
                  <a:close/>
                  <a:moveTo>
                    <a:pt x="151" y="85"/>
                  </a:moveTo>
                  <a:cubicBezTo>
                    <a:pt x="133" y="83"/>
                    <a:pt x="120" y="68"/>
                    <a:pt x="122" y="52"/>
                  </a:cubicBezTo>
                  <a:cubicBezTo>
                    <a:pt x="124" y="38"/>
                    <a:pt x="141" y="27"/>
                    <a:pt x="158" y="29"/>
                  </a:cubicBezTo>
                  <a:cubicBezTo>
                    <a:pt x="176" y="32"/>
                    <a:pt x="189" y="45"/>
                    <a:pt x="187" y="61"/>
                  </a:cubicBezTo>
                  <a:cubicBezTo>
                    <a:pt x="185" y="76"/>
                    <a:pt x="169" y="87"/>
                    <a:pt x="151" y="85"/>
                  </a:cubicBezTo>
                  <a:close/>
                  <a:moveTo>
                    <a:pt x="223" y="285"/>
                  </a:moveTo>
                  <a:cubicBezTo>
                    <a:pt x="204" y="283"/>
                    <a:pt x="192" y="269"/>
                    <a:pt x="194" y="253"/>
                  </a:cubicBezTo>
                  <a:cubicBezTo>
                    <a:pt x="196" y="238"/>
                    <a:pt x="212" y="227"/>
                    <a:pt x="230" y="230"/>
                  </a:cubicBezTo>
                  <a:cubicBezTo>
                    <a:pt x="248" y="232"/>
                    <a:pt x="260" y="247"/>
                    <a:pt x="259" y="262"/>
                  </a:cubicBezTo>
                  <a:cubicBezTo>
                    <a:pt x="257" y="277"/>
                    <a:pt x="240" y="287"/>
                    <a:pt x="223" y="285"/>
                  </a:cubicBezTo>
                  <a:close/>
                  <a:moveTo>
                    <a:pt x="269" y="226"/>
                  </a:moveTo>
                  <a:cubicBezTo>
                    <a:pt x="250" y="225"/>
                    <a:pt x="237" y="210"/>
                    <a:pt x="240" y="195"/>
                  </a:cubicBezTo>
                  <a:cubicBezTo>
                    <a:pt x="241" y="180"/>
                    <a:pt x="258" y="169"/>
                    <a:pt x="276" y="171"/>
                  </a:cubicBezTo>
                  <a:cubicBezTo>
                    <a:pt x="294" y="174"/>
                    <a:pt x="307" y="187"/>
                    <a:pt x="304" y="203"/>
                  </a:cubicBezTo>
                  <a:cubicBezTo>
                    <a:pt x="303" y="218"/>
                    <a:pt x="286" y="229"/>
                    <a:pt x="269" y="226"/>
                  </a:cubicBezTo>
                  <a:close/>
                  <a:moveTo>
                    <a:pt x="269" y="226"/>
                  </a:moveTo>
                  <a:cubicBezTo>
                    <a:pt x="269" y="226"/>
                    <a:pt x="269" y="226"/>
                    <a:pt x="269" y="226"/>
                  </a:cubicBezTo>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15" name="Freeform 23"/>
            <p:cNvSpPr/>
            <p:nvPr/>
          </p:nvSpPr>
          <p:spPr bwMode="auto">
            <a:xfrm>
              <a:off x="7841548" y="5334626"/>
              <a:ext cx="345111" cy="793162"/>
            </a:xfrm>
            <a:custGeom>
              <a:avLst/>
              <a:gdLst>
                <a:gd name="T0" fmla="*/ 466 w 466"/>
                <a:gd name="T1" fmla="*/ 1071 h 1071"/>
                <a:gd name="T2" fmla="*/ 0 w 466"/>
                <a:gd name="T3" fmla="*/ 1071 h 1071"/>
                <a:gd name="T4" fmla="*/ 0 w 466"/>
                <a:gd name="T5" fmla="*/ 1024 h 1071"/>
                <a:gd name="T6" fmla="*/ 418 w 466"/>
                <a:gd name="T7" fmla="*/ 1024 h 1071"/>
                <a:gd name="T8" fmla="*/ 418 w 466"/>
                <a:gd name="T9" fmla="*/ 0 h 1071"/>
                <a:gd name="T10" fmla="*/ 466 w 466"/>
                <a:gd name="T11" fmla="*/ 0 h 1071"/>
                <a:gd name="T12" fmla="*/ 466 w 466"/>
                <a:gd name="T13" fmla="*/ 1071 h 1071"/>
              </a:gdLst>
              <a:ahLst/>
              <a:cxnLst>
                <a:cxn ang="0">
                  <a:pos x="T0" y="T1"/>
                </a:cxn>
                <a:cxn ang="0">
                  <a:pos x="T2" y="T3"/>
                </a:cxn>
                <a:cxn ang="0">
                  <a:pos x="T4" y="T5"/>
                </a:cxn>
                <a:cxn ang="0">
                  <a:pos x="T6" y="T7"/>
                </a:cxn>
                <a:cxn ang="0">
                  <a:pos x="T8" y="T9"/>
                </a:cxn>
                <a:cxn ang="0">
                  <a:pos x="T10" y="T11"/>
                </a:cxn>
                <a:cxn ang="0">
                  <a:pos x="T12" y="T13"/>
                </a:cxn>
              </a:cxnLst>
              <a:rect l="0" t="0" r="r" b="b"/>
              <a:pathLst>
                <a:path w="466" h="1071">
                  <a:moveTo>
                    <a:pt x="466" y="1071"/>
                  </a:moveTo>
                  <a:lnTo>
                    <a:pt x="0" y="1071"/>
                  </a:lnTo>
                  <a:lnTo>
                    <a:pt x="0" y="1024"/>
                  </a:lnTo>
                  <a:lnTo>
                    <a:pt x="418" y="1024"/>
                  </a:lnTo>
                  <a:lnTo>
                    <a:pt x="418" y="0"/>
                  </a:lnTo>
                  <a:lnTo>
                    <a:pt x="466" y="0"/>
                  </a:lnTo>
                  <a:lnTo>
                    <a:pt x="466" y="1071"/>
                  </a:ln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16" name="Freeform 24"/>
            <p:cNvSpPr/>
            <p:nvPr/>
          </p:nvSpPr>
          <p:spPr bwMode="auto">
            <a:xfrm>
              <a:off x="8107417" y="5247238"/>
              <a:ext cx="122936" cy="105162"/>
            </a:xfrm>
            <a:custGeom>
              <a:avLst/>
              <a:gdLst>
                <a:gd name="T0" fmla="*/ 166 w 166"/>
                <a:gd name="T1" fmla="*/ 142 h 142"/>
                <a:gd name="T2" fmla="*/ 83 w 166"/>
                <a:gd name="T3" fmla="*/ 0 h 142"/>
                <a:gd name="T4" fmla="*/ 0 w 166"/>
                <a:gd name="T5" fmla="*/ 142 h 142"/>
                <a:gd name="T6" fmla="*/ 166 w 166"/>
                <a:gd name="T7" fmla="*/ 142 h 142"/>
              </a:gdLst>
              <a:ahLst/>
              <a:cxnLst>
                <a:cxn ang="0">
                  <a:pos x="T0" y="T1"/>
                </a:cxn>
                <a:cxn ang="0">
                  <a:pos x="T2" y="T3"/>
                </a:cxn>
                <a:cxn ang="0">
                  <a:pos x="T4" y="T5"/>
                </a:cxn>
                <a:cxn ang="0">
                  <a:pos x="T6" y="T7"/>
                </a:cxn>
              </a:cxnLst>
              <a:rect l="0" t="0" r="r" b="b"/>
              <a:pathLst>
                <a:path w="166" h="142">
                  <a:moveTo>
                    <a:pt x="166" y="142"/>
                  </a:moveTo>
                  <a:lnTo>
                    <a:pt x="83" y="0"/>
                  </a:lnTo>
                  <a:lnTo>
                    <a:pt x="0" y="142"/>
                  </a:lnTo>
                  <a:lnTo>
                    <a:pt x="166" y="142"/>
                  </a:lnTo>
                  <a:close/>
                </a:path>
              </a:pathLst>
            </a:custGeom>
            <a:solidFill>
              <a:srgbClr val="D95E5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17" name="Freeform 25"/>
            <p:cNvSpPr/>
            <p:nvPr/>
          </p:nvSpPr>
          <p:spPr bwMode="auto">
            <a:xfrm>
              <a:off x="7056533" y="3879386"/>
              <a:ext cx="664301" cy="1581139"/>
            </a:xfrm>
            <a:custGeom>
              <a:avLst/>
              <a:gdLst>
                <a:gd name="T0" fmla="*/ 48 w 897"/>
                <a:gd name="T1" fmla="*/ 2135 h 2135"/>
                <a:gd name="T2" fmla="*/ 0 w 897"/>
                <a:gd name="T3" fmla="*/ 2135 h 2135"/>
                <a:gd name="T4" fmla="*/ 0 w 897"/>
                <a:gd name="T5" fmla="*/ 0 h 2135"/>
                <a:gd name="T6" fmla="*/ 897 w 897"/>
                <a:gd name="T7" fmla="*/ 0 h 2135"/>
                <a:gd name="T8" fmla="*/ 897 w 897"/>
                <a:gd name="T9" fmla="*/ 47 h 2135"/>
                <a:gd name="T10" fmla="*/ 48 w 897"/>
                <a:gd name="T11" fmla="*/ 47 h 2135"/>
                <a:gd name="T12" fmla="*/ 48 w 897"/>
                <a:gd name="T13" fmla="*/ 2135 h 2135"/>
              </a:gdLst>
              <a:ahLst/>
              <a:cxnLst>
                <a:cxn ang="0">
                  <a:pos x="T0" y="T1"/>
                </a:cxn>
                <a:cxn ang="0">
                  <a:pos x="T2" y="T3"/>
                </a:cxn>
                <a:cxn ang="0">
                  <a:pos x="T4" y="T5"/>
                </a:cxn>
                <a:cxn ang="0">
                  <a:pos x="T6" y="T7"/>
                </a:cxn>
                <a:cxn ang="0">
                  <a:pos x="T8" y="T9"/>
                </a:cxn>
                <a:cxn ang="0">
                  <a:pos x="T10" y="T11"/>
                </a:cxn>
                <a:cxn ang="0">
                  <a:pos x="T12" y="T13"/>
                </a:cxn>
              </a:cxnLst>
              <a:rect l="0" t="0" r="r" b="b"/>
              <a:pathLst>
                <a:path w="897" h="2135">
                  <a:moveTo>
                    <a:pt x="48" y="2135"/>
                  </a:moveTo>
                  <a:lnTo>
                    <a:pt x="0" y="2135"/>
                  </a:lnTo>
                  <a:lnTo>
                    <a:pt x="0" y="0"/>
                  </a:lnTo>
                  <a:lnTo>
                    <a:pt x="897" y="0"/>
                  </a:lnTo>
                  <a:lnTo>
                    <a:pt x="897" y="47"/>
                  </a:lnTo>
                  <a:lnTo>
                    <a:pt x="48" y="47"/>
                  </a:lnTo>
                  <a:lnTo>
                    <a:pt x="48" y="2135"/>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18" name="Freeform 26"/>
            <p:cNvSpPr/>
            <p:nvPr/>
          </p:nvSpPr>
          <p:spPr bwMode="auto">
            <a:xfrm>
              <a:off x="7703060" y="3835691"/>
              <a:ext cx="106644" cy="122196"/>
            </a:xfrm>
            <a:custGeom>
              <a:avLst/>
              <a:gdLst>
                <a:gd name="T0" fmla="*/ 0 w 144"/>
                <a:gd name="T1" fmla="*/ 165 h 165"/>
                <a:gd name="T2" fmla="*/ 144 w 144"/>
                <a:gd name="T3" fmla="*/ 83 h 165"/>
                <a:gd name="T4" fmla="*/ 0 w 144"/>
                <a:gd name="T5" fmla="*/ 0 h 165"/>
                <a:gd name="T6" fmla="*/ 0 w 144"/>
                <a:gd name="T7" fmla="*/ 165 h 165"/>
              </a:gdLst>
              <a:ahLst/>
              <a:cxnLst>
                <a:cxn ang="0">
                  <a:pos x="T0" y="T1"/>
                </a:cxn>
                <a:cxn ang="0">
                  <a:pos x="T2" y="T3"/>
                </a:cxn>
                <a:cxn ang="0">
                  <a:pos x="T4" y="T5"/>
                </a:cxn>
                <a:cxn ang="0">
                  <a:pos x="T6" y="T7"/>
                </a:cxn>
              </a:cxnLst>
              <a:rect l="0" t="0" r="r" b="b"/>
              <a:pathLst>
                <a:path w="144" h="165">
                  <a:moveTo>
                    <a:pt x="0" y="165"/>
                  </a:moveTo>
                  <a:lnTo>
                    <a:pt x="144" y="83"/>
                  </a:lnTo>
                  <a:lnTo>
                    <a:pt x="0" y="0"/>
                  </a:lnTo>
                  <a:lnTo>
                    <a:pt x="0" y="165"/>
                  </a:lnTo>
                  <a:close/>
                </a:path>
              </a:pathLst>
            </a:custGeom>
            <a:solidFill>
              <a:srgbClr val="594234"/>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19" name="Freeform 27"/>
            <p:cNvSpPr/>
            <p:nvPr/>
          </p:nvSpPr>
          <p:spPr bwMode="auto">
            <a:xfrm>
              <a:off x="6210790" y="2247146"/>
              <a:ext cx="1510044" cy="514703"/>
            </a:xfrm>
            <a:custGeom>
              <a:avLst/>
              <a:gdLst>
                <a:gd name="T0" fmla="*/ 47 w 2039"/>
                <a:gd name="T1" fmla="*/ 695 h 695"/>
                <a:gd name="T2" fmla="*/ 0 w 2039"/>
                <a:gd name="T3" fmla="*/ 695 h 695"/>
                <a:gd name="T4" fmla="*/ 0 w 2039"/>
                <a:gd name="T5" fmla="*/ 0 h 695"/>
                <a:gd name="T6" fmla="*/ 2039 w 2039"/>
                <a:gd name="T7" fmla="*/ 0 h 695"/>
                <a:gd name="T8" fmla="*/ 2039 w 2039"/>
                <a:gd name="T9" fmla="*/ 47 h 695"/>
                <a:gd name="T10" fmla="*/ 47 w 2039"/>
                <a:gd name="T11" fmla="*/ 47 h 695"/>
                <a:gd name="T12" fmla="*/ 47 w 2039"/>
                <a:gd name="T13" fmla="*/ 695 h 695"/>
              </a:gdLst>
              <a:ahLst/>
              <a:cxnLst>
                <a:cxn ang="0">
                  <a:pos x="T0" y="T1"/>
                </a:cxn>
                <a:cxn ang="0">
                  <a:pos x="T2" y="T3"/>
                </a:cxn>
                <a:cxn ang="0">
                  <a:pos x="T4" y="T5"/>
                </a:cxn>
                <a:cxn ang="0">
                  <a:pos x="T6" y="T7"/>
                </a:cxn>
                <a:cxn ang="0">
                  <a:pos x="T8" y="T9"/>
                </a:cxn>
                <a:cxn ang="0">
                  <a:pos x="T10" y="T11"/>
                </a:cxn>
                <a:cxn ang="0">
                  <a:pos x="T12" y="T13"/>
                </a:cxn>
              </a:cxnLst>
              <a:rect l="0" t="0" r="r" b="b"/>
              <a:pathLst>
                <a:path w="2039" h="695">
                  <a:moveTo>
                    <a:pt x="47" y="695"/>
                  </a:moveTo>
                  <a:lnTo>
                    <a:pt x="0" y="695"/>
                  </a:lnTo>
                  <a:lnTo>
                    <a:pt x="0" y="0"/>
                  </a:lnTo>
                  <a:lnTo>
                    <a:pt x="2039" y="0"/>
                  </a:lnTo>
                  <a:lnTo>
                    <a:pt x="2039" y="47"/>
                  </a:lnTo>
                  <a:lnTo>
                    <a:pt x="47" y="47"/>
                  </a:lnTo>
                  <a:lnTo>
                    <a:pt x="47" y="695"/>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20" name="Freeform 28"/>
            <p:cNvSpPr/>
            <p:nvPr/>
          </p:nvSpPr>
          <p:spPr bwMode="auto">
            <a:xfrm>
              <a:off x="7703060" y="2203452"/>
              <a:ext cx="106644" cy="122936"/>
            </a:xfrm>
            <a:custGeom>
              <a:avLst/>
              <a:gdLst>
                <a:gd name="T0" fmla="*/ 0 w 144"/>
                <a:gd name="T1" fmla="*/ 166 h 166"/>
                <a:gd name="T2" fmla="*/ 144 w 144"/>
                <a:gd name="T3" fmla="*/ 83 h 166"/>
                <a:gd name="T4" fmla="*/ 0 w 144"/>
                <a:gd name="T5" fmla="*/ 0 h 166"/>
                <a:gd name="T6" fmla="*/ 0 w 144"/>
                <a:gd name="T7" fmla="*/ 166 h 166"/>
              </a:gdLst>
              <a:ahLst/>
              <a:cxnLst>
                <a:cxn ang="0">
                  <a:pos x="T0" y="T1"/>
                </a:cxn>
                <a:cxn ang="0">
                  <a:pos x="T2" y="T3"/>
                </a:cxn>
                <a:cxn ang="0">
                  <a:pos x="T4" y="T5"/>
                </a:cxn>
                <a:cxn ang="0">
                  <a:pos x="T6" y="T7"/>
                </a:cxn>
              </a:cxnLst>
              <a:rect l="0" t="0" r="r" b="b"/>
              <a:pathLst>
                <a:path w="144" h="166">
                  <a:moveTo>
                    <a:pt x="0" y="166"/>
                  </a:moveTo>
                  <a:lnTo>
                    <a:pt x="144" y="83"/>
                  </a:lnTo>
                  <a:lnTo>
                    <a:pt x="0" y="0"/>
                  </a:lnTo>
                  <a:lnTo>
                    <a:pt x="0" y="166"/>
                  </a:lnTo>
                  <a:close/>
                </a:path>
              </a:pathLst>
            </a:custGeom>
            <a:solidFill>
              <a:srgbClr val="75BF95"/>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21" name="Freeform 29"/>
            <p:cNvSpPr/>
            <p:nvPr/>
          </p:nvSpPr>
          <p:spPr bwMode="auto">
            <a:xfrm>
              <a:off x="4488940" y="3136583"/>
              <a:ext cx="907211" cy="858333"/>
            </a:xfrm>
            <a:custGeom>
              <a:avLst/>
              <a:gdLst>
                <a:gd name="T0" fmla="*/ 1225 w 1225"/>
                <a:gd name="T1" fmla="*/ 1159 h 1159"/>
                <a:gd name="T2" fmla="*/ 88 w 1225"/>
                <a:gd name="T3" fmla="*/ 1159 h 1159"/>
                <a:gd name="T4" fmla="*/ 88 w 1225"/>
                <a:gd name="T5" fmla="*/ 48 h 1159"/>
                <a:gd name="T6" fmla="*/ 0 w 1225"/>
                <a:gd name="T7" fmla="*/ 48 h 1159"/>
                <a:gd name="T8" fmla="*/ 0 w 1225"/>
                <a:gd name="T9" fmla="*/ 0 h 1159"/>
                <a:gd name="T10" fmla="*/ 135 w 1225"/>
                <a:gd name="T11" fmla="*/ 0 h 1159"/>
                <a:gd name="T12" fmla="*/ 135 w 1225"/>
                <a:gd name="T13" fmla="*/ 1112 h 1159"/>
                <a:gd name="T14" fmla="*/ 1225 w 1225"/>
                <a:gd name="T15" fmla="*/ 1112 h 1159"/>
                <a:gd name="T16" fmla="*/ 1225 w 1225"/>
                <a:gd name="T17"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5" h="1159">
                  <a:moveTo>
                    <a:pt x="1225" y="1159"/>
                  </a:moveTo>
                  <a:lnTo>
                    <a:pt x="88" y="1159"/>
                  </a:lnTo>
                  <a:lnTo>
                    <a:pt x="88" y="48"/>
                  </a:lnTo>
                  <a:lnTo>
                    <a:pt x="0" y="48"/>
                  </a:lnTo>
                  <a:lnTo>
                    <a:pt x="0" y="0"/>
                  </a:lnTo>
                  <a:lnTo>
                    <a:pt x="135" y="0"/>
                  </a:lnTo>
                  <a:lnTo>
                    <a:pt x="135" y="1112"/>
                  </a:lnTo>
                  <a:lnTo>
                    <a:pt x="1225" y="1112"/>
                  </a:lnTo>
                  <a:lnTo>
                    <a:pt x="1225" y="1159"/>
                  </a:ln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22" name="Freeform 30"/>
            <p:cNvSpPr/>
            <p:nvPr/>
          </p:nvSpPr>
          <p:spPr bwMode="auto">
            <a:xfrm>
              <a:off x="4399330" y="3092889"/>
              <a:ext cx="107384" cy="122936"/>
            </a:xfrm>
            <a:custGeom>
              <a:avLst/>
              <a:gdLst>
                <a:gd name="T0" fmla="*/ 145 w 145"/>
                <a:gd name="T1" fmla="*/ 0 h 166"/>
                <a:gd name="T2" fmla="*/ 0 w 145"/>
                <a:gd name="T3" fmla="*/ 83 h 166"/>
                <a:gd name="T4" fmla="*/ 145 w 145"/>
                <a:gd name="T5" fmla="*/ 166 h 166"/>
                <a:gd name="T6" fmla="*/ 145 w 145"/>
                <a:gd name="T7" fmla="*/ 0 h 166"/>
              </a:gdLst>
              <a:ahLst/>
              <a:cxnLst>
                <a:cxn ang="0">
                  <a:pos x="T0" y="T1"/>
                </a:cxn>
                <a:cxn ang="0">
                  <a:pos x="T2" y="T3"/>
                </a:cxn>
                <a:cxn ang="0">
                  <a:pos x="T4" y="T5"/>
                </a:cxn>
                <a:cxn ang="0">
                  <a:pos x="T6" y="T7"/>
                </a:cxn>
              </a:cxnLst>
              <a:rect l="0" t="0" r="r" b="b"/>
              <a:pathLst>
                <a:path w="145" h="166">
                  <a:moveTo>
                    <a:pt x="145" y="0"/>
                  </a:moveTo>
                  <a:lnTo>
                    <a:pt x="0" y="83"/>
                  </a:lnTo>
                  <a:lnTo>
                    <a:pt x="145" y="166"/>
                  </a:lnTo>
                  <a:lnTo>
                    <a:pt x="145" y="0"/>
                  </a:ln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23" name="Freeform 31"/>
            <p:cNvSpPr/>
            <p:nvPr/>
          </p:nvSpPr>
          <p:spPr bwMode="auto">
            <a:xfrm>
              <a:off x="4551890" y="4225977"/>
              <a:ext cx="1267874" cy="830191"/>
            </a:xfrm>
            <a:custGeom>
              <a:avLst/>
              <a:gdLst>
                <a:gd name="T0" fmla="*/ 1712 w 1712"/>
                <a:gd name="T1" fmla="*/ 1121 h 1121"/>
                <a:gd name="T2" fmla="*/ 178 w 1712"/>
                <a:gd name="T3" fmla="*/ 1121 h 1121"/>
                <a:gd name="T4" fmla="*/ 178 w 1712"/>
                <a:gd name="T5" fmla="*/ 47 h 1121"/>
                <a:gd name="T6" fmla="*/ 0 w 1712"/>
                <a:gd name="T7" fmla="*/ 47 h 1121"/>
                <a:gd name="T8" fmla="*/ 0 w 1712"/>
                <a:gd name="T9" fmla="*/ 0 h 1121"/>
                <a:gd name="T10" fmla="*/ 225 w 1712"/>
                <a:gd name="T11" fmla="*/ 0 h 1121"/>
                <a:gd name="T12" fmla="*/ 225 w 1712"/>
                <a:gd name="T13" fmla="*/ 1074 h 1121"/>
                <a:gd name="T14" fmla="*/ 1712 w 1712"/>
                <a:gd name="T15" fmla="*/ 1074 h 1121"/>
                <a:gd name="T16" fmla="*/ 1712 w 1712"/>
                <a:gd name="T17" fmla="*/ 112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2" h="1121">
                  <a:moveTo>
                    <a:pt x="1712" y="1121"/>
                  </a:moveTo>
                  <a:lnTo>
                    <a:pt x="178" y="1121"/>
                  </a:lnTo>
                  <a:lnTo>
                    <a:pt x="178" y="47"/>
                  </a:lnTo>
                  <a:lnTo>
                    <a:pt x="0" y="47"/>
                  </a:lnTo>
                  <a:lnTo>
                    <a:pt x="0" y="0"/>
                  </a:lnTo>
                  <a:lnTo>
                    <a:pt x="225" y="0"/>
                  </a:lnTo>
                  <a:lnTo>
                    <a:pt x="225" y="1074"/>
                  </a:lnTo>
                  <a:lnTo>
                    <a:pt x="1712" y="1074"/>
                  </a:lnTo>
                  <a:lnTo>
                    <a:pt x="1712" y="1121"/>
                  </a:ln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24" name="Freeform 32"/>
            <p:cNvSpPr/>
            <p:nvPr/>
          </p:nvSpPr>
          <p:spPr bwMode="auto">
            <a:xfrm>
              <a:off x="4464501" y="4182283"/>
              <a:ext cx="105162" cy="122936"/>
            </a:xfrm>
            <a:custGeom>
              <a:avLst/>
              <a:gdLst>
                <a:gd name="T0" fmla="*/ 142 w 142"/>
                <a:gd name="T1" fmla="*/ 0 h 166"/>
                <a:gd name="T2" fmla="*/ 0 w 142"/>
                <a:gd name="T3" fmla="*/ 83 h 166"/>
                <a:gd name="T4" fmla="*/ 142 w 142"/>
                <a:gd name="T5" fmla="*/ 166 h 166"/>
                <a:gd name="T6" fmla="*/ 142 w 142"/>
                <a:gd name="T7" fmla="*/ 0 h 166"/>
              </a:gdLst>
              <a:ahLst/>
              <a:cxnLst>
                <a:cxn ang="0">
                  <a:pos x="T0" y="T1"/>
                </a:cxn>
                <a:cxn ang="0">
                  <a:pos x="T2" y="T3"/>
                </a:cxn>
                <a:cxn ang="0">
                  <a:pos x="T4" y="T5"/>
                </a:cxn>
                <a:cxn ang="0">
                  <a:pos x="T6" y="T7"/>
                </a:cxn>
              </a:cxnLst>
              <a:rect l="0" t="0" r="r" b="b"/>
              <a:pathLst>
                <a:path w="142" h="166">
                  <a:moveTo>
                    <a:pt x="142" y="0"/>
                  </a:moveTo>
                  <a:lnTo>
                    <a:pt x="0" y="83"/>
                  </a:lnTo>
                  <a:lnTo>
                    <a:pt x="142" y="166"/>
                  </a:lnTo>
                  <a:lnTo>
                    <a:pt x="142" y="0"/>
                  </a:lnTo>
                  <a:close/>
                </a:path>
              </a:pathLst>
            </a:custGeom>
            <a:solidFill>
              <a:srgbClr val="D99E30"/>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25" name="Freeform 33"/>
            <p:cNvSpPr/>
            <p:nvPr/>
          </p:nvSpPr>
          <p:spPr bwMode="auto">
            <a:xfrm>
              <a:off x="4054960" y="5723431"/>
              <a:ext cx="645786" cy="404357"/>
            </a:xfrm>
            <a:custGeom>
              <a:avLst/>
              <a:gdLst>
                <a:gd name="T0" fmla="*/ 872 w 872"/>
                <a:gd name="T1" fmla="*/ 546 h 546"/>
                <a:gd name="T2" fmla="*/ 0 w 872"/>
                <a:gd name="T3" fmla="*/ 546 h 546"/>
                <a:gd name="T4" fmla="*/ 0 w 872"/>
                <a:gd name="T5" fmla="*/ 0 h 546"/>
                <a:gd name="T6" fmla="*/ 47 w 872"/>
                <a:gd name="T7" fmla="*/ 0 h 546"/>
                <a:gd name="T8" fmla="*/ 47 w 872"/>
                <a:gd name="T9" fmla="*/ 499 h 546"/>
                <a:gd name="T10" fmla="*/ 872 w 872"/>
                <a:gd name="T11" fmla="*/ 499 h 546"/>
                <a:gd name="T12" fmla="*/ 872 w 872"/>
                <a:gd name="T13" fmla="*/ 546 h 546"/>
              </a:gdLst>
              <a:ahLst/>
              <a:cxnLst>
                <a:cxn ang="0">
                  <a:pos x="T0" y="T1"/>
                </a:cxn>
                <a:cxn ang="0">
                  <a:pos x="T2" y="T3"/>
                </a:cxn>
                <a:cxn ang="0">
                  <a:pos x="T4" y="T5"/>
                </a:cxn>
                <a:cxn ang="0">
                  <a:pos x="T6" y="T7"/>
                </a:cxn>
                <a:cxn ang="0">
                  <a:pos x="T8" y="T9"/>
                </a:cxn>
                <a:cxn ang="0">
                  <a:pos x="T10" y="T11"/>
                </a:cxn>
                <a:cxn ang="0">
                  <a:pos x="T12" y="T13"/>
                </a:cxn>
              </a:cxnLst>
              <a:rect l="0" t="0" r="r" b="b"/>
              <a:pathLst>
                <a:path w="872" h="546">
                  <a:moveTo>
                    <a:pt x="872" y="546"/>
                  </a:moveTo>
                  <a:lnTo>
                    <a:pt x="0" y="546"/>
                  </a:lnTo>
                  <a:lnTo>
                    <a:pt x="0" y="0"/>
                  </a:lnTo>
                  <a:lnTo>
                    <a:pt x="47" y="0"/>
                  </a:lnTo>
                  <a:lnTo>
                    <a:pt x="47" y="499"/>
                  </a:lnTo>
                  <a:lnTo>
                    <a:pt x="872" y="499"/>
                  </a:lnTo>
                  <a:lnTo>
                    <a:pt x="872" y="546"/>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26" name="Freeform 34"/>
            <p:cNvSpPr/>
            <p:nvPr/>
          </p:nvSpPr>
          <p:spPr bwMode="auto">
            <a:xfrm>
              <a:off x="4010525" y="5636042"/>
              <a:ext cx="122936" cy="104422"/>
            </a:xfrm>
            <a:custGeom>
              <a:avLst/>
              <a:gdLst>
                <a:gd name="T0" fmla="*/ 166 w 166"/>
                <a:gd name="T1" fmla="*/ 141 h 141"/>
                <a:gd name="T2" fmla="*/ 83 w 166"/>
                <a:gd name="T3" fmla="*/ 0 h 141"/>
                <a:gd name="T4" fmla="*/ 0 w 166"/>
                <a:gd name="T5" fmla="*/ 141 h 141"/>
                <a:gd name="T6" fmla="*/ 166 w 166"/>
                <a:gd name="T7" fmla="*/ 141 h 141"/>
              </a:gdLst>
              <a:ahLst/>
              <a:cxnLst>
                <a:cxn ang="0">
                  <a:pos x="T0" y="T1"/>
                </a:cxn>
                <a:cxn ang="0">
                  <a:pos x="T2" y="T3"/>
                </a:cxn>
                <a:cxn ang="0">
                  <a:pos x="T4" y="T5"/>
                </a:cxn>
                <a:cxn ang="0">
                  <a:pos x="T6" y="T7"/>
                </a:cxn>
              </a:cxnLst>
              <a:rect l="0" t="0" r="r" b="b"/>
              <a:pathLst>
                <a:path w="166" h="141">
                  <a:moveTo>
                    <a:pt x="166" y="141"/>
                  </a:moveTo>
                  <a:lnTo>
                    <a:pt x="83" y="0"/>
                  </a:lnTo>
                  <a:lnTo>
                    <a:pt x="0" y="141"/>
                  </a:lnTo>
                  <a:lnTo>
                    <a:pt x="166" y="141"/>
                  </a:lnTo>
                  <a:close/>
                </a:path>
              </a:pathLst>
            </a:custGeom>
            <a:solidFill>
              <a:srgbClr val="75BF95"/>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grpSp>
      <p:sp>
        <p:nvSpPr>
          <p:cNvPr id="27" name="Rectangle 36"/>
          <p:cNvSpPr/>
          <p:nvPr/>
        </p:nvSpPr>
        <p:spPr>
          <a:xfrm>
            <a:off x="8283736" y="2099096"/>
            <a:ext cx="2914691" cy="700528"/>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a:t>
            </a:r>
            <a:endParaRPr lang="en-GB" altLang="zh-CN" sz="1400" dirty="0">
              <a:solidFill>
                <a:schemeClr val="tx1">
                  <a:lumMod val="50000"/>
                  <a:lumOff val="50000"/>
                </a:schemeClr>
              </a:solidFill>
              <a:cs typeface="+mn-ea"/>
              <a:sym typeface="+mn-lt"/>
            </a:endParaRPr>
          </a:p>
        </p:txBody>
      </p:sp>
      <p:sp>
        <p:nvSpPr>
          <p:cNvPr id="28" name="Rectangle 40"/>
          <p:cNvSpPr/>
          <p:nvPr/>
        </p:nvSpPr>
        <p:spPr>
          <a:xfrm>
            <a:off x="8283739" y="3158377"/>
            <a:ext cx="2914691" cy="700528"/>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a:t>
            </a:r>
            <a:endParaRPr lang="en-GB" altLang="zh-CN" sz="1400" dirty="0">
              <a:solidFill>
                <a:schemeClr val="tx1">
                  <a:lumMod val="50000"/>
                  <a:lumOff val="50000"/>
                </a:schemeClr>
              </a:solidFill>
              <a:cs typeface="+mn-ea"/>
              <a:sym typeface="+mn-lt"/>
            </a:endParaRPr>
          </a:p>
        </p:txBody>
      </p:sp>
      <p:sp>
        <p:nvSpPr>
          <p:cNvPr id="29" name="Rectangle 43"/>
          <p:cNvSpPr/>
          <p:nvPr/>
        </p:nvSpPr>
        <p:spPr>
          <a:xfrm>
            <a:off x="8283736" y="4219297"/>
            <a:ext cx="2914692" cy="700528"/>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a:t>
            </a:r>
            <a:endParaRPr lang="en-GB" altLang="zh-CN" sz="1400" dirty="0">
              <a:solidFill>
                <a:schemeClr val="tx1">
                  <a:lumMod val="50000"/>
                  <a:lumOff val="50000"/>
                </a:schemeClr>
              </a:solidFill>
              <a:cs typeface="+mn-ea"/>
              <a:sym typeface="+mn-lt"/>
            </a:endParaRPr>
          </a:p>
        </p:txBody>
      </p:sp>
      <p:sp>
        <p:nvSpPr>
          <p:cNvPr id="30" name="Rectangle 46"/>
          <p:cNvSpPr/>
          <p:nvPr/>
        </p:nvSpPr>
        <p:spPr>
          <a:xfrm flipH="1">
            <a:off x="1063535" y="2490970"/>
            <a:ext cx="2945886" cy="700528"/>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a:t>
            </a:r>
            <a:endParaRPr lang="en-GB" altLang="zh-CN" sz="1400" dirty="0">
              <a:solidFill>
                <a:schemeClr val="tx1">
                  <a:lumMod val="50000"/>
                  <a:lumOff val="50000"/>
                </a:schemeClr>
              </a:solidFill>
              <a:cs typeface="+mn-ea"/>
              <a:sym typeface="+mn-lt"/>
            </a:endParaRPr>
          </a:p>
        </p:txBody>
      </p:sp>
      <p:sp>
        <p:nvSpPr>
          <p:cNvPr id="31" name="Rectangle 49"/>
          <p:cNvSpPr/>
          <p:nvPr/>
        </p:nvSpPr>
        <p:spPr>
          <a:xfrm flipH="1">
            <a:off x="1060537" y="3550252"/>
            <a:ext cx="2945886" cy="700528"/>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a:t>
            </a:r>
            <a:endParaRPr lang="en-GB" altLang="zh-CN" sz="1400" dirty="0">
              <a:solidFill>
                <a:schemeClr val="tx1">
                  <a:lumMod val="50000"/>
                  <a:lumOff val="50000"/>
                </a:schemeClr>
              </a:solidFill>
              <a:cs typeface="+mn-ea"/>
              <a:sym typeface="+mn-lt"/>
            </a:endParaRPr>
          </a:p>
        </p:txBody>
      </p:sp>
      <p:sp>
        <p:nvSpPr>
          <p:cNvPr id="32" name="Rectangle 52"/>
          <p:cNvSpPr/>
          <p:nvPr/>
        </p:nvSpPr>
        <p:spPr>
          <a:xfrm flipH="1">
            <a:off x="1075410" y="4611173"/>
            <a:ext cx="2945886" cy="700528"/>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a:t>
            </a:r>
            <a:endParaRPr lang="en-GB" sz="1400" dirty="0">
              <a:solidFill>
                <a:schemeClr val="tx1">
                  <a:lumMod val="50000"/>
                  <a:lumOff val="50000"/>
                </a:schemeClr>
              </a:solidFill>
              <a:cs typeface="+mn-ea"/>
              <a:sym typeface="+mn-lt"/>
            </a:endParaRPr>
          </a:p>
        </p:txBody>
      </p:sp>
      <p:sp>
        <p:nvSpPr>
          <p:cNvPr id="33"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34"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pic>
        <p:nvPicPr>
          <p:cNvPr id="35" name="图片 34"/>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8881390" y="3836732"/>
            <a:ext cx="2132877" cy="484321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34"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sp>
        <p:nvSpPr>
          <p:cNvPr id="4" name="矩形 1"/>
          <p:cNvSpPr/>
          <p:nvPr/>
        </p:nvSpPr>
        <p:spPr>
          <a:xfrm rot="1891259">
            <a:off x="8398215" y="1715773"/>
            <a:ext cx="2546906" cy="2976816"/>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lIns="86694" tIns="43347" rIns="86694" bIns="43347" rtlCol="0" anchor="ctr"/>
          <a:lstStyle/>
          <a:p>
            <a:pPr algn="ctr" defTabSz="1218565">
              <a:defRPr/>
            </a:pPr>
            <a:endParaRPr lang="zh-CN" altLang="en-US" sz="2400" kern="0">
              <a:solidFill>
                <a:sysClr val="window" lastClr="FFFFFF"/>
              </a:solidFill>
              <a:cs typeface="+mn-ea"/>
              <a:sym typeface="+mn-lt"/>
            </a:endParaRPr>
          </a:p>
        </p:txBody>
      </p:sp>
      <p:sp>
        <p:nvSpPr>
          <p:cNvPr id="5" name="矩形 4"/>
          <p:cNvSpPr/>
          <p:nvPr/>
        </p:nvSpPr>
        <p:spPr>
          <a:xfrm>
            <a:off x="8277572" y="1553737"/>
            <a:ext cx="2366630" cy="3075371"/>
          </a:xfrm>
          <a:prstGeom prst="rect">
            <a:avLst/>
          </a:prstGeom>
          <a:solidFill>
            <a:schemeClr val="accent2"/>
          </a:solidFill>
          <a:ln w="12700" cap="flat" cmpd="sng" algn="ctr">
            <a:noFill/>
            <a:prstDash val="solid"/>
            <a:miter lim="800000"/>
          </a:ln>
          <a:effectLst/>
        </p:spPr>
        <p:txBody>
          <a:bodyPr lIns="86694" tIns="43347" rIns="86694" bIns="43347" rtlCol="0" anchor="ctr"/>
          <a:lstStyle/>
          <a:p>
            <a:pPr algn="ctr" defTabSz="1218565">
              <a:defRPr/>
            </a:pPr>
            <a:endParaRPr lang="zh-CN" altLang="en-US" sz="2400" kern="0">
              <a:solidFill>
                <a:sysClr val="window" lastClr="FFFFFF"/>
              </a:solidFill>
              <a:cs typeface="+mn-ea"/>
              <a:sym typeface="+mn-lt"/>
            </a:endParaRPr>
          </a:p>
        </p:txBody>
      </p:sp>
      <p:sp>
        <p:nvSpPr>
          <p:cNvPr id="6" name="矩形 5"/>
          <p:cNvSpPr/>
          <p:nvPr/>
        </p:nvSpPr>
        <p:spPr>
          <a:xfrm>
            <a:off x="8277203" y="1553738"/>
            <a:ext cx="2373200" cy="2454781"/>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cs typeface="+mn-ea"/>
              <a:sym typeface="+mn-lt"/>
            </a:endParaRPr>
          </a:p>
        </p:txBody>
      </p:sp>
      <p:sp>
        <p:nvSpPr>
          <p:cNvPr id="7" name="矩形 1"/>
          <p:cNvSpPr/>
          <p:nvPr/>
        </p:nvSpPr>
        <p:spPr>
          <a:xfrm rot="765310">
            <a:off x="4577130" y="1355708"/>
            <a:ext cx="2814249" cy="3289286"/>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3"/>
          </a:solidFill>
          <a:ln w="12700" cap="flat" cmpd="sng" algn="ctr">
            <a:noFill/>
            <a:prstDash val="solid"/>
            <a:miter lim="800000"/>
          </a:ln>
          <a:effectLst/>
        </p:spPr>
        <p:txBody>
          <a:bodyPr lIns="86694" tIns="43347" rIns="86694" bIns="43347" rtlCol="0" anchor="ctr"/>
          <a:lstStyle/>
          <a:p>
            <a:pPr algn="ctr" defTabSz="1218565">
              <a:defRPr/>
            </a:pPr>
            <a:endParaRPr lang="zh-CN" altLang="en-US" sz="2400" kern="0">
              <a:solidFill>
                <a:sysClr val="window" lastClr="FFFFFF"/>
              </a:solidFill>
              <a:cs typeface="+mn-ea"/>
              <a:sym typeface="+mn-lt"/>
            </a:endParaRPr>
          </a:p>
        </p:txBody>
      </p:sp>
      <p:sp>
        <p:nvSpPr>
          <p:cNvPr id="8" name="矩形 7"/>
          <p:cNvSpPr/>
          <p:nvPr/>
        </p:nvSpPr>
        <p:spPr>
          <a:xfrm>
            <a:off x="4837717" y="1537558"/>
            <a:ext cx="2366630" cy="3075371"/>
          </a:xfrm>
          <a:prstGeom prst="rect">
            <a:avLst/>
          </a:prstGeom>
          <a:solidFill>
            <a:schemeClr val="accent4"/>
          </a:solidFill>
          <a:ln w="12700" cap="flat" cmpd="sng" algn="ctr">
            <a:noFill/>
            <a:prstDash val="solid"/>
            <a:miter lim="800000"/>
          </a:ln>
          <a:effectLst/>
        </p:spPr>
        <p:txBody>
          <a:bodyPr lIns="86694" tIns="43347" rIns="86694" bIns="43347" rtlCol="0" anchor="ctr"/>
          <a:lstStyle/>
          <a:p>
            <a:pPr algn="ctr" defTabSz="1218565">
              <a:defRPr/>
            </a:pPr>
            <a:endParaRPr lang="zh-CN" altLang="en-US" sz="2400" kern="0">
              <a:solidFill>
                <a:sysClr val="window" lastClr="FFFFFF"/>
              </a:solidFill>
              <a:cs typeface="+mn-ea"/>
              <a:sym typeface="+mn-lt"/>
            </a:endParaRPr>
          </a:p>
        </p:txBody>
      </p:sp>
      <p:sp>
        <p:nvSpPr>
          <p:cNvPr id="9" name="矩形 8"/>
          <p:cNvSpPr/>
          <p:nvPr/>
        </p:nvSpPr>
        <p:spPr>
          <a:xfrm>
            <a:off x="4828105" y="1523449"/>
            <a:ext cx="2373200" cy="248507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cs typeface="+mn-ea"/>
              <a:sym typeface="+mn-lt"/>
            </a:endParaRPr>
          </a:p>
        </p:txBody>
      </p:sp>
      <p:sp>
        <p:nvSpPr>
          <p:cNvPr id="10" name="矩形 1"/>
          <p:cNvSpPr/>
          <p:nvPr/>
        </p:nvSpPr>
        <p:spPr>
          <a:xfrm rot="1321971">
            <a:off x="1491956" y="1267066"/>
            <a:ext cx="2546906" cy="2976816"/>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lIns="86694" tIns="43347" rIns="86694" bIns="43347" rtlCol="0" anchor="ctr"/>
          <a:lstStyle/>
          <a:p>
            <a:pPr algn="ctr" defTabSz="1218565">
              <a:defRPr/>
            </a:pPr>
            <a:endParaRPr lang="zh-CN" altLang="en-US" sz="2400" kern="0">
              <a:solidFill>
                <a:sysClr val="window" lastClr="FFFFFF"/>
              </a:solidFill>
              <a:cs typeface="+mn-ea"/>
              <a:sym typeface="+mn-lt"/>
            </a:endParaRPr>
          </a:p>
        </p:txBody>
      </p:sp>
      <p:sp>
        <p:nvSpPr>
          <p:cNvPr id="11" name="矩形 10"/>
          <p:cNvSpPr/>
          <p:nvPr/>
        </p:nvSpPr>
        <p:spPr>
          <a:xfrm>
            <a:off x="1360159" y="1537558"/>
            <a:ext cx="2366630" cy="3075371"/>
          </a:xfrm>
          <a:prstGeom prst="rect">
            <a:avLst/>
          </a:prstGeom>
          <a:solidFill>
            <a:schemeClr val="accent2"/>
          </a:solidFill>
          <a:ln w="12700" cap="flat" cmpd="sng" algn="ctr">
            <a:noFill/>
            <a:prstDash val="solid"/>
            <a:miter lim="800000"/>
          </a:ln>
          <a:effectLst/>
        </p:spPr>
        <p:txBody>
          <a:bodyPr lIns="86694" tIns="43347" rIns="86694" bIns="43347" rtlCol="0" anchor="ctr"/>
          <a:lstStyle/>
          <a:p>
            <a:pPr algn="ctr" defTabSz="1218565">
              <a:defRPr/>
            </a:pPr>
            <a:endParaRPr lang="zh-CN" altLang="en-US" sz="2400" kern="0">
              <a:solidFill>
                <a:sysClr val="window" lastClr="FFFFFF"/>
              </a:solidFill>
              <a:cs typeface="+mn-ea"/>
              <a:sym typeface="+mn-lt"/>
            </a:endParaRPr>
          </a:p>
        </p:txBody>
      </p:sp>
      <p:sp>
        <p:nvSpPr>
          <p:cNvPr id="12" name="矩形 11"/>
          <p:cNvSpPr/>
          <p:nvPr/>
        </p:nvSpPr>
        <p:spPr>
          <a:xfrm>
            <a:off x="2103579" y="4089659"/>
            <a:ext cx="841930" cy="351908"/>
          </a:xfrm>
          <a:prstGeom prst="rect">
            <a:avLst/>
          </a:prstGeom>
        </p:spPr>
        <p:txBody>
          <a:bodyPr wrap="none" lIns="86694" tIns="43347" rIns="86694" bIns="43347">
            <a:spAutoFit/>
          </a:bodyPr>
          <a:lstStyle/>
          <a:p>
            <a:pPr algn="just">
              <a:lnSpc>
                <a:spcPct val="150000"/>
              </a:lnSpc>
            </a:pPr>
            <a:r>
              <a:rPr lang="zh-CN" altLang="en-US" sz="1300" dirty="0">
                <a:solidFill>
                  <a:schemeClr val="bg1"/>
                </a:solidFill>
                <a:cs typeface="+mn-ea"/>
                <a:sym typeface="+mn-lt"/>
              </a:rPr>
              <a:t>输入文字</a:t>
            </a:r>
          </a:p>
        </p:txBody>
      </p:sp>
      <p:grpSp>
        <p:nvGrpSpPr>
          <p:cNvPr id="13" name="组合 19"/>
          <p:cNvGrpSpPr/>
          <p:nvPr/>
        </p:nvGrpSpPr>
        <p:grpSpPr bwMode="auto">
          <a:xfrm>
            <a:off x="1616261" y="4761151"/>
            <a:ext cx="8836379" cy="1510601"/>
            <a:chOff x="1160463" y="2796138"/>
            <a:chExt cx="9421420" cy="1132760"/>
          </a:xfrm>
        </p:grpSpPr>
        <p:sp>
          <p:nvSpPr>
            <p:cNvPr id="14" name="Text Box 11"/>
            <p:cNvSpPr txBox="1">
              <a:spLocks noChangeArrowheads="1"/>
            </p:cNvSpPr>
            <p:nvPr/>
          </p:nvSpPr>
          <p:spPr bwMode="auto">
            <a:xfrm>
              <a:off x="1160463" y="2796138"/>
              <a:ext cx="1833524" cy="37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2000" b="1" dirty="0">
                  <a:solidFill>
                    <a:schemeClr val="tx1">
                      <a:lumMod val="65000"/>
                      <a:lumOff val="35000"/>
                    </a:schemeClr>
                  </a:solidFill>
                  <a:latin typeface="+mn-lt"/>
                  <a:ea typeface="+mn-ea"/>
                  <a:cs typeface="+mn-ea"/>
                  <a:sym typeface="+mn-lt"/>
                </a:rPr>
                <a:t>输入文字</a:t>
              </a:r>
            </a:p>
          </p:txBody>
        </p:sp>
        <p:sp>
          <p:nvSpPr>
            <p:cNvPr id="15" name="矩形 18"/>
            <p:cNvSpPr>
              <a:spLocks noChangeArrowheads="1"/>
            </p:cNvSpPr>
            <p:nvPr/>
          </p:nvSpPr>
          <p:spPr bwMode="auto">
            <a:xfrm>
              <a:off x="1160463" y="3132696"/>
              <a:ext cx="9421420" cy="79620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输入文字，点击添加相关标题文字，修改文字内容，也可以直接复制你的内容到此。输入文字，点击添加相关标题文字，修改文字内容，也可以直接复制你的内容到此。输入文字，点击添加相关标题文字，修改文字内容，也可以直接复制你的内容到此。</a:t>
              </a:r>
              <a:endParaRPr lang="en-US" altLang="zh-CN" sz="1400" dirty="0">
                <a:solidFill>
                  <a:schemeClr val="tx1">
                    <a:lumMod val="50000"/>
                    <a:lumOff val="50000"/>
                  </a:schemeClr>
                </a:solidFill>
                <a:cs typeface="+mn-ea"/>
                <a:sym typeface="+mn-lt"/>
              </a:endParaRPr>
            </a:p>
          </p:txBody>
        </p:sp>
      </p:grpSp>
      <p:sp>
        <p:nvSpPr>
          <p:cNvPr id="16" name="矩形 15"/>
          <p:cNvSpPr/>
          <p:nvPr/>
        </p:nvSpPr>
        <p:spPr>
          <a:xfrm>
            <a:off x="1353588" y="1537556"/>
            <a:ext cx="2373200" cy="2485070"/>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cs typeface="+mn-ea"/>
              <a:sym typeface="+mn-lt"/>
            </a:endParaRPr>
          </a:p>
        </p:txBody>
      </p:sp>
      <p:sp>
        <p:nvSpPr>
          <p:cNvPr id="17" name="矩形 16"/>
          <p:cNvSpPr/>
          <p:nvPr/>
        </p:nvSpPr>
        <p:spPr>
          <a:xfrm>
            <a:off x="5599797" y="4089659"/>
            <a:ext cx="841930" cy="351908"/>
          </a:xfrm>
          <a:prstGeom prst="rect">
            <a:avLst/>
          </a:prstGeom>
        </p:spPr>
        <p:txBody>
          <a:bodyPr wrap="none" lIns="86694" tIns="43347" rIns="86694" bIns="43347">
            <a:spAutoFit/>
          </a:bodyPr>
          <a:lstStyle/>
          <a:p>
            <a:pPr algn="just">
              <a:lnSpc>
                <a:spcPct val="150000"/>
              </a:lnSpc>
            </a:pPr>
            <a:r>
              <a:rPr lang="zh-CN" altLang="en-US" sz="1300" dirty="0">
                <a:solidFill>
                  <a:schemeClr val="bg1"/>
                </a:solidFill>
                <a:cs typeface="+mn-ea"/>
                <a:sym typeface="+mn-lt"/>
              </a:rPr>
              <a:t>输入文字</a:t>
            </a:r>
          </a:p>
        </p:txBody>
      </p:sp>
      <p:sp>
        <p:nvSpPr>
          <p:cNvPr id="18" name="矩形 17"/>
          <p:cNvSpPr/>
          <p:nvPr/>
        </p:nvSpPr>
        <p:spPr>
          <a:xfrm>
            <a:off x="9001778" y="4089659"/>
            <a:ext cx="841930" cy="351908"/>
          </a:xfrm>
          <a:prstGeom prst="rect">
            <a:avLst/>
          </a:prstGeom>
        </p:spPr>
        <p:txBody>
          <a:bodyPr wrap="none" lIns="86694" tIns="43347" rIns="86694" bIns="43347">
            <a:spAutoFit/>
          </a:bodyPr>
          <a:lstStyle/>
          <a:p>
            <a:pPr algn="just">
              <a:lnSpc>
                <a:spcPct val="150000"/>
              </a:lnSpc>
            </a:pPr>
            <a:r>
              <a:rPr lang="zh-CN" altLang="en-US" sz="1300" dirty="0">
                <a:solidFill>
                  <a:schemeClr val="bg1"/>
                </a:solidFill>
                <a:cs typeface="+mn-ea"/>
                <a:sym typeface="+mn-lt"/>
              </a:rPr>
              <a:t>输入文字</a:t>
            </a:r>
          </a:p>
        </p:txBody>
      </p:sp>
      <p:pic>
        <p:nvPicPr>
          <p:cNvPr id="19" name="图片 18"/>
          <p:cNvPicPr>
            <a:picLocks noChangeAspect="1"/>
          </p:cNvPicPr>
          <p:nvPr/>
        </p:nvPicPr>
        <p:blipFill>
          <a:blip r:embed="rId6">
            <a:extLst>
              <a:ext uri="{28A0092B-C50C-407E-A947-70E740481C1C}">
                <a14:useLocalDpi xmlns:a14="http://schemas.microsoft.com/office/drawing/2010/main"/>
              </a:ext>
            </a:extLst>
          </a:blip>
          <a:stretch>
            <a:fillRect/>
          </a:stretch>
        </p:blipFill>
        <p:spPr>
          <a:xfrm rot="5400000">
            <a:off x="8881390" y="3836732"/>
            <a:ext cx="2132877" cy="484321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500"/>
                            </p:stCondLst>
                            <p:childTnLst>
                              <p:par>
                                <p:cTn id="26" presetID="15"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5000"/>
                            </p:stCondLst>
                            <p:childTnLst>
                              <p:par>
                                <p:cTn id="47" presetID="15" presetClass="entr" presetSubtype="0"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down)">
                                      <p:cBhvr>
                                        <p:cTn id="56" dur="500"/>
                                        <p:tgtEl>
                                          <p:spTgt spid="5"/>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up)">
                                      <p:cBhvr>
                                        <p:cTn id="60" dur="500"/>
                                        <p:tgtEl>
                                          <p:spTgt spid="6"/>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childTnLst>
                                </p:cTn>
                              </p:par>
                            </p:childTnLst>
                          </p:cTn>
                        </p:par>
                        <p:par>
                          <p:cTn id="67" fill="hold">
                            <p:stCondLst>
                              <p:cond delay="7500"/>
                            </p:stCondLst>
                            <p:childTnLst>
                              <p:par>
                                <p:cTn id="68" presetID="2" presetClass="entr" presetSubtype="4" fill="hold" nodeType="after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additive="base">
                                        <p:cTn id="70" dur="500" fill="hold"/>
                                        <p:tgtEl>
                                          <p:spTgt spid="13"/>
                                        </p:tgtEl>
                                        <p:attrNameLst>
                                          <p:attrName>ppt_x</p:attrName>
                                        </p:attrNameLst>
                                      </p:cBhvr>
                                      <p:tavLst>
                                        <p:tav tm="0">
                                          <p:val>
                                            <p:strVal val="#ppt_x"/>
                                          </p:val>
                                        </p:tav>
                                        <p:tav tm="100000">
                                          <p:val>
                                            <p:strVal val="#ppt_x"/>
                                          </p:val>
                                        </p:tav>
                                      </p:tavLst>
                                    </p:anim>
                                    <p:anim calcmode="lin" valueType="num">
                                      <p:cBhvr additive="base">
                                        <p:cTn id="7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6" grpId="0" animBg="1"/>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9"/>
          <p:cNvGrpSpPr/>
          <p:nvPr/>
        </p:nvGrpSpPr>
        <p:grpSpPr>
          <a:xfrm>
            <a:off x="7751850" y="2128918"/>
            <a:ext cx="4018253" cy="3380704"/>
            <a:chOff x="8173747" y="3491364"/>
            <a:chExt cx="4018253" cy="3380704"/>
          </a:xfrm>
          <a:effectLst>
            <a:glow>
              <a:schemeClr val="accent1">
                <a:alpha val="40000"/>
              </a:schemeClr>
            </a:glow>
            <a:reflection stA="23000" endPos="36000" dist="12700" dir="5400000" sy="-100000" algn="bl" rotWithShape="0"/>
          </a:effectLst>
        </p:grpSpPr>
        <p:sp>
          <p:nvSpPr>
            <p:cNvPr id="16" name="Rectangle 5"/>
            <p:cNvSpPr>
              <a:spLocks noChangeArrowheads="1"/>
            </p:cNvSpPr>
            <p:nvPr/>
          </p:nvSpPr>
          <p:spPr bwMode="auto">
            <a:xfrm>
              <a:off x="11461117" y="3902601"/>
              <a:ext cx="730883" cy="2969467"/>
            </a:xfrm>
            <a:prstGeom prst="rect">
              <a:avLst/>
            </a:prstGeom>
            <a:solidFill>
              <a:srgbClr val="EF37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17" name="Freeform 6"/>
            <p:cNvSpPr/>
            <p:nvPr/>
          </p:nvSpPr>
          <p:spPr bwMode="auto">
            <a:xfrm>
              <a:off x="11096210" y="3491364"/>
              <a:ext cx="364907" cy="829781"/>
            </a:xfrm>
            <a:custGeom>
              <a:avLst/>
              <a:gdLst>
                <a:gd name="T0" fmla="*/ 341 w 341"/>
                <a:gd name="T1" fmla="*/ 394 h 795"/>
                <a:gd name="T2" fmla="*/ 0 w 341"/>
                <a:gd name="T3" fmla="*/ 0 h 795"/>
                <a:gd name="T4" fmla="*/ 0 w 341"/>
                <a:gd name="T5" fmla="*/ 400 h 795"/>
                <a:gd name="T6" fmla="*/ 341 w 341"/>
                <a:gd name="T7" fmla="*/ 795 h 795"/>
                <a:gd name="T8" fmla="*/ 341 w 341"/>
                <a:gd name="T9" fmla="*/ 394 h 795"/>
              </a:gdLst>
              <a:ahLst/>
              <a:cxnLst>
                <a:cxn ang="0">
                  <a:pos x="T0" y="T1"/>
                </a:cxn>
                <a:cxn ang="0">
                  <a:pos x="T2" y="T3"/>
                </a:cxn>
                <a:cxn ang="0">
                  <a:pos x="T4" y="T5"/>
                </a:cxn>
                <a:cxn ang="0">
                  <a:pos x="T6" y="T7"/>
                </a:cxn>
                <a:cxn ang="0">
                  <a:pos x="T8" y="T9"/>
                </a:cxn>
              </a:cxnLst>
              <a:rect l="0" t="0" r="r" b="b"/>
              <a:pathLst>
                <a:path w="341" h="795">
                  <a:moveTo>
                    <a:pt x="341" y="394"/>
                  </a:moveTo>
                  <a:lnTo>
                    <a:pt x="0" y="0"/>
                  </a:lnTo>
                  <a:lnTo>
                    <a:pt x="0" y="400"/>
                  </a:lnTo>
                  <a:lnTo>
                    <a:pt x="341" y="795"/>
                  </a:lnTo>
                  <a:lnTo>
                    <a:pt x="341" y="394"/>
                  </a:lnTo>
                  <a:close/>
                </a:path>
              </a:pathLst>
            </a:custGeom>
            <a:solidFill>
              <a:srgbClr val="DE1F26"/>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18" name="Freeform 7"/>
            <p:cNvSpPr/>
            <p:nvPr/>
          </p:nvSpPr>
          <p:spPr bwMode="auto">
            <a:xfrm>
              <a:off x="11096210" y="3491364"/>
              <a:ext cx="1095790" cy="411237"/>
            </a:xfrm>
            <a:custGeom>
              <a:avLst/>
              <a:gdLst>
                <a:gd name="T0" fmla="*/ 682 w 1024"/>
                <a:gd name="T1" fmla="*/ 0 h 394"/>
                <a:gd name="T2" fmla="*/ 0 w 1024"/>
                <a:gd name="T3" fmla="*/ 0 h 394"/>
                <a:gd name="T4" fmla="*/ 341 w 1024"/>
                <a:gd name="T5" fmla="*/ 394 h 394"/>
                <a:gd name="T6" fmla="*/ 1024 w 1024"/>
                <a:gd name="T7" fmla="*/ 394 h 394"/>
                <a:gd name="T8" fmla="*/ 682 w 1024"/>
                <a:gd name="T9" fmla="*/ 0 h 394"/>
              </a:gdLst>
              <a:ahLst/>
              <a:cxnLst>
                <a:cxn ang="0">
                  <a:pos x="T0" y="T1"/>
                </a:cxn>
                <a:cxn ang="0">
                  <a:pos x="T2" y="T3"/>
                </a:cxn>
                <a:cxn ang="0">
                  <a:pos x="T4" y="T5"/>
                </a:cxn>
                <a:cxn ang="0">
                  <a:pos x="T6" y="T7"/>
                </a:cxn>
                <a:cxn ang="0">
                  <a:pos x="T8" y="T9"/>
                </a:cxn>
              </a:cxnLst>
              <a:rect l="0" t="0" r="r" b="b"/>
              <a:pathLst>
                <a:path w="1024" h="394">
                  <a:moveTo>
                    <a:pt x="682" y="0"/>
                  </a:moveTo>
                  <a:lnTo>
                    <a:pt x="0" y="0"/>
                  </a:lnTo>
                  <a:lnTo>
                    <a:pt x="341" y="394"/>
                  </a:lnTo>
                  <a:lnTo>
                    <a:pt x="1024" y="394"/>
                  </a:lnTo>
                  <a:lnTo>
                    <a:pt x="682" y="0"/>
                  </a:lnTo>
                  <a:close/>
                </a:path>
              </a:pathLst>
            </a:custGeom>
            <a:solidFill>
              <a:srgbClr val="F59496"/>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19" name="Freeform 8"/>
            <p:cNvSpPr/>
            <p:nvPr/>
          </p:nvSpPr>
          <p:spPr bwMode="auto">
            <a:xfrm>
              <a:off x="11096210" y="3688633"/>
              <a:ext cx="364907" cy="483256"/>
            </a:xfrm>
            <a:custGeom>
              <a:avLst/>
              <a:gdLst>
                <a:gd name="T0" fmla="*/ 341 w 341"/>
                <a:gd name="T1" fmla="*/ 395 h 463"/>
                <a:gd name="T2" fmla="*/ 0 w 341"/>
                <a:gd name="T3" fmla="*/ 0 h 463"/>
                <a:gd name="T4" fmla="*/ 0 w 341"/>
                <a:gd name="T5" fmla="*/ 70 h 463"/>
                <a:gd name="T6" fmla="*/ 341 w 341"/>
                <a:gd name="T7" fmla="*/ 463 h 463"/>
                <a:gd name="T8" fmla="*/ 341 w 341"/>
                <a:gd name="T9" fmla="*/ 395 h 463"/>
              </a:gdLst>
              <a:ahLst/>
              <a:cxnLst>
                <a:cxn ang="0">
                  <a:pos x="T0" y="T1"/>
                </a:cxn>
                <a:cxn ang="0">
                  <a:pos x="T2" y="T3"/>
                </a:cxn>
                <a:cxn ang="0">
                  <a:pos x="T4" y="T5"/>
                </a:cxn>
                <a:cxn ang="0">
                  <a:pos x="T6" y="T7"/>
                </a:cxn>
                <a:cxn ang="0">
                  <a:pos x="T8" y="T9"/>
                </a:cxn>
              </a:cxnLst>
              <a:rect l="0" t="0" r="r" b="b"/>
              <a:pathLst>
                <a:path w="341" h="463">
                  <a:moveTo>
                    <a:pt x="341" y="395"/>
                  </a:moveTo>
                  <a:lnTo>
                    <a:pt x="0" y="0"/>
                  </a:lnTo>
                  <a:lnTo>
                    <a:pt x="0" y="70"/>
                  </a:lnTo>
                  <a:lnTo>
                    <a:pt x="341" y="463"/>
                  </a:lnTo>
                  <a:lnTo>
                    <a:pt x="341" y="395"/>
                  </a:lnTo>
                  <a:close/>
                </a:path>
              </a:pathLst>
            </a:custGeom>
            <a:solidFill>
              <a:srgbClr val="EF373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20" name="Freeform 24"/>
            <p:cNvSpPr/>
            <p:nvPr/>
          </p:nvSpPr>
          <p:spPr bwMode="auto">
            <a:xfrm>
              <a:off x="11461117" y="4027851"/>
              <a:ext cx="496530" cy="218144"/>
            </a:xfrm>
            <a:custGeom>
              <a:avLst/>
              <a:gdLst>
                <a:gd name="T0" fmla="*/ 0 w 464"/>
                <a:gd name="T1" fmla="*/ 70 h 209"/>
                <a:gd name="T2" fmla="*/ 331 w 464"/>
                <a:gd name="T3" fmla="*/ 70 h 209"/>
                <a:gd name="T4" fmla="*/ 331 w 464"/>
                <a:gd name="T5" fmla="*/ 0 h 209"/>
                <a:gd name="T6" fmla="*/ 464 w 464"/>
                <a:gd name="T7" fmla="*/ 105 h 209"/>
                <a:gd name="T8" fmla="*/ 331 w 464"/>
                <a:gd name="T9" fmla="*/ 209 h 209"/>
                <a:gd name="T10" fmla="*/ 331 w 464"/>
                <a:gd name="T11" fmla="*/ 138 h 209"/>
                <a:gd name="T12" fmla="*/ 0 w 464"/>
                <a:gd name="T13" fmla="*/ 138 h 209"/>
                <a:gd name="T14" fmla="*/ 0 w 464"/>
                <a:gd name="T15" fmla="*/ 70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4" h="209">
                  <a:moveTo>
                    <a:pt x="0" y="70"/>
                  </a:moveTo>
                  <a:lnTo>
                    <a:pt x="331" y="70"/>
                  </a:lnTo>
                  <a:lnTo>
                    <a:pt x="331" y="0"/>
                  </a:lnTo>
                  <a:lnTo>
                    <a:pt x="464" y="105"/>
                  </a:lnTo>
                  <a:lnTo>
                    <a:pt x="331" y="209"/>
                  </a:lnTo>
                  <a:lnTo>
                    <a:pt x="331" y="138"/>
                  </a:lnTo>
                  <a:lnTo>
                    <a:pt x="0" y="138"/>
                  </a:lnTo>
                  <a:lnTo>
                    <a:pt x="0" y="70"/>
                  </a:lnTo>
                  <a:close/>
                </a:path>
              </a:pathLst>
            </a:custGeom>
            <a:solidFill>
              <a:srgbClr val="F59496"/>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21" name="Rectangle 25"/>
            <p:cNvSpPr>
              <a:spLocks noChangeArrowheads="1"/>
            </p:cNvSpPr>
            <p:nvPr/>
          </p:nvSpPr>
          <p:spPr bwMode="auto">
            <a:xfrm>
              <a:off x="10730233" y="4321145"/>
              <a:ext cx="736603" cy="2550923"/>
            </a:xfrm>
            <a:prstGeom prst="rect">
              <a:avLst/>
            </a:prstGeom>
            <a:solidFill>
              <a:srgbClr val="FAA3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22" name="Freeform 26"/>
            <p:cNvSpPr/>
            <p:nvPr/>
          </p:nvSpPr>
          <p:spPr bwMode="auto">
            <a:xfrm>
              <a:off x="10364257" y="3908864"/>
              <a:ext cx="365977" cy="829781"/>
            </a:xfrm>
            <a:custGeom>
              <a:avLst/>
              <a:gdLst>
                <a:gd name="T0" fmla="*/ 342 w 342"/>
                <a:gd name="T1" fmla="*/ 395 h 795"/>
                <a:gd name="T2" fmla="*/ 0 w 342"/>
                <a:gd name="T3" fmla="*/ 0 h 795"/>
                <a:gd name="T4" fmla="*/ 0 w 342"/>
                <a:gd name="T5" fmla="*/ 401 h 795"/>
                <a:gd name="T6" fmla="*/ 342 w 342"/>
                <a:gd name="T7" fmla="*/ 795 h 795"/>
                <a:gd name="T8" fmla="*/ 342 w 342"/>
                <a:gd name="T9" fmla="*/ 395 h 795"/>
              </a:gdLst>
              <a:ahLst/>
              <a:cxnLst>
                <a:cxn ang="0">
                  <a:pos x="T0" y="T1"/>
                </a:cxn>
                <a:cxn ang="0">
                  <a:pos x="T2" y="T3"/>
                </a:cxn>
                <a:cxn ang="0">
                  <a:pos x="T4" y="T5"/>
                </a:cxn>
                <a:cxn ang="0">
                  <a:pos x="T6" y="T7"/>
                </a:cxn>
                <a:cxn ang="0">
                  <a:pos x="T8" y="T9"/>
                </a:cxn>
              </a:cxnLst>
              <a:rect l="0" t="0" r="r" b="b"/>
              <a:pathLst>
                <a:path w="342" h="795">
                  <a:moveTo>
                    <a:pt x="342" y="395"/>
                  </a:moveTo>
                  <a:lnTo>
                    <a:pt x="0" y="0"/>
                  </a:lnTo>
                  <a:lnTo>
                    <a:pt x="0" y="401"/>
                  </a:lnTo>
                  <a:lnTo>
                    <a:pt x="342" y="795"/>
                  </a:lnTo>
                  <a:lnTo>
                    <a:pt x="342" y="395"/>
                  </a:lnTo>
                  <a:close/>
                </a:path>
              </a:pathLst>
            </a:custGeom>
            <a:solidFill>
              <a:srgbClr val="E58A2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23" name="Freeform 27"/>
            <p:cNvSpPr/>
            <p:nvPr/>
          </p:nvSpPr>
          <p:spPr bwMode="auto">
            <a:xfrm>
              <a:off x="10364257" y="3908864"/>
              <a:ext cx="1096860" cy="412281"/>
            </a:xfrm>
            <a:custGeom>
              <a:avLst/>
              <a:gdLst>
                <a:gd name="T0" fmla="*/ 684 w 1025"/>
                <a:gd name="T1" fmla="*/ 0 h 395"/>
                <a:gd name="T2" fmla="*/ 0 w 1025"/>
                <a:gd name="T3" fmla="*/ 0 h 395"/>
                <a:gd name="T4" fmla="*/ 342 w 1025"/>
                <a:gd name="T5" fmla="*/ 395 h 395"/>
                <a:gd name="T6" fmla="*/ 1025 w 1025"/>
                <a:gd name="T7" fmla="*/ 395 h 395"/>
                <a:gd name="T8" fmla="*/ 684 w 1025"/>
                <a:gd name="T9" fmla="*/ 0 h 395"/>
              </a:gdLst>
              <a:ahLst/>
              <a:cxnLst>
                <a:cxn ang="0">
                  <a:pos x="T0" y="T1"/>
                </a:cxn>
                <a:cxn ang="0">
                  <a:pos x="T2" y="T3"/>
                </a:cxn>
                <a:cxn ang="0">
                  <a:pos x="T4" y="T5"/>
                </a:cxn>
                <a:cxn ang="0">
                  <a:pos x="T6" y="T7"/>
                </a:cxn>
                <a:cxn ang="0">
                  <a:pos x="T8" y="T9"/>
                </a:cxn>
              </a:cxnLst>
              <a:rect l="0" t="0" r="r" b="b"/>
              <a:pathLst>
                <a:path w="1025" h="395">
                  <a:moveTo>
                    <a:pt x="684" y="0"/>
                  </a:moveTo>
                  <a:lnTo>
                    <a:pt x="0" y="0"/>
                  </a:lnTo>
                  <a:lnTo>
                    <a:pt x="342" y="395"/>
                  </a:lnTo>
                  <a:lnTo>
                    <a:pt x="1025" y="395"/>
                  </a:lnTo>
                  <a:lnTo>
                    <a:pt x="684" y="0"/>
                  </a:lnTo>
                  <a:close/>
                </a:path>
              </a:pathLst>
            </a:custGeom>
            <a:solidFill>
              <a:srgbClr val="FFDF7B"/>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24" name="Freeform 28"/>
            <p:cNvSpPr/>
            <p:nvPr/>
          </p:nvSpPr>
          <p:spPr bwMode="auto">
            <a:xfrm>
              <a:off x="10364257" y="4107176"/>
              <a:ext cx="365977" cy="482213"/>
            </a:xfrm>
            <a:custGeom>
              <a:avLst/>
              <a:gdLst>
                <a:gd name="T0" fmla="*/ 342 w 342"/>
                <a:gd name="T1" fmla="*/ 394 h 462"/>
                <a:gd name="T2" fmla="*/ 0 w 342"/>
                <a:gd name="T3" fmla="*/ 0 h 462"/>
                <a:gd name="T4" fmla="*/ 0 w 342"/>
                <a:gd name="T5" fmla="*/ 69 h 462"/>
                <a:gd name="T6" fmla="*/ 342 w 342"/>
                <a:gd name="T7" fmla="*/ 462 h 462"/>
                <a:gd name="T8" fmla="*/ 342 w 342"/>
                <a:gd name="T9" fmla="*/ 394 h 462"/>
              </a:gdLst>
              <a:ahLst/>
              <a:cxnLst>
                <a:cxn ang="0">
                  <a:pos x="T0" y="T1"/>
                </a:cxn>
                <a:cxn ang="0">
                  <a:pos x="T2" y="T3"/>
                </a:cxn>
                <a:cxn ang="0">
                  <a:pos x="T4" y="T5"/>
                </a:cxn>
                <a:cxn ang="0">
                  <a:pos x="T6" y="T7"/>
                </a:cxn>
                <a:cxn ang="0">
                  <a:pos x="T8" y="T9"/>
                </a:cxn>
              </a:cxnLst>
              <a:rect l="0" t="0" r="r" b="b"/>
              <a:pathLst>
                <a:path w="342" h="462">
                  <a:moveTo>
                    <a:pt x="342" y="394"/>
                  </a:moveTo>
                  <a:lnTo>
                    <a:pt x="0" y="0"/>
                  </a:lnTo>
                  <a:lnTo>
                    <a:pt x="0" y="69"/>
                  </a:lnTo>
                  <a:lnTo>
                    <a:pt x="342" y="462"/>
                  </a:lnTo>
                  <a:lnTo>
                    <a:pt x="342" y="394"/>
                  </a:lnTo>
                  <a:close/>
                </a:path>
              </a:pathLst>
            </a:custGeom>
            <a:solidFill>
              <a:srgbClr val="FAA33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25" name="Freeform 43"/>
            <p:cNvSpPr/>
            <p:nvPr/>
          </p:nvSpPr>
          <p:spPr bwMode="auto">
            <a:xfrm>
              <a:off x="10730233" y="4445351"/>
              <a:ext cx="495460" cy="219188"/>
            </a:xfrm>
            <a:custGeom>
              <a:avLst/>
              <a:gdLst>
                <a:gd name="T0" fmla="*/ 0 w 463"/>
                <a:gd name="T1" fmla="*/ 70 h 210"/>
                <a:gd name="T2" fmla="*/ 330 w 463"/>
                <a:gd name="T3" fmla="*/ 70 h 210"/>
                <a:gd name="T4" fmla="*/ 330 w 463"/>
                <a:gd name="T5" fmla="*/ 0 h 210"/>
                <a:gd name="T6" fmla="*/ 463 w 463"/>
                <a:gd name="T7" fmla="*/ 105 h 210"/>
                <a:gd name="T8" fmla="*/ 330 w 463"/>
                <a:gd name="T9" fmla="*/ 210 h 210"/>
                <a:gd name="T10" fmla="*/ 330 w 463"/>
                <a:gd name="T11" fmla="*/ 138 h 210"/>
                <a:gd name="T12" fmla="*/ 0 w 463"/>
                <a:gd name="T13" fmla="*/ 138 h 210"/>
                <a:gd name="T14" fmla="*/ 0 w 463"/>
                <a:gd name="T15" fmla="*/ 7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3" h="210">
                  <a:moveTo>
                    <a:pt x="0" y="70"/>
                  </a:moveTo>
                  <a:lnTo>
                    <a:pt x="330" y="70"/>
                  </a:lnTo>
                  <a:lnTo>
                    <a:pt x="330" y="0"/>
                  </a:lnTo>
                  <a:lnTo>
                    <a:pt x="463" y="105"/>
                  </a:lnTo>
                  <a:lnTo>
                    <a:pt x="330" y="210"/>
                  </a:lnTo>
                  <a:lnTo>
                    <a:pt x="330" y="138"/>
                  </a:lnTo>
                  <a:lnTo>
                    <a:pt x="0" y="138"/>
                  </a:lnTo>
                  <a:lnTo>
                    <a:pt x="0" y="70"/>
                  </a:lnTo>
                  <a:close/>
                </a:path>
              </a:pathLst>
            </a:custGeom>
            <a:solidFill>
              <a:srgbClr val="FFDF7B"/>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26" name="Freeform 44"/>
            <p:cNvSpPr/>
            <p:nvPr/>
          </p:nvSpPr>
          <p:spPr bwMode="auto">
            <a:xfrm>
              <a:off x="9634443" y="4327407"/>
              <a:ext cx="365977" cy="828737"/>
            </a:xfrm>
            <a:custGeom>
              <a:avLst/>
              <a:gdLst>
                <a:gd name="T0" fmla="*/ 342 w 342"/>
                <a:gd name="T1" fmla="*/ 394 h 794"/>
                <a:gd name="T2" fmla="*/ 0 w 342"/>
                <a:gd name="T3" fmla="*/ 0 h 794"/>
                <a:gd name="T4" fmla="*/ 0 w 342"/>
                <a:gd name="T5" fmla="*/ 400 h 794"/>
                <a:gd name="T6" fmla="*/ 342 w 342"/>
                <a:gd name="T7" fmla="*/ 794 h 794"/>
                <a:gd name="T8" fmla="*/ 342 w 342"/>
                <a:gd name="T9" fmla="*/ 394 h 794"/>
              </a:gdLst>
              <a:ahLst/>
              <a:cxnLst>
                <a:cxn ang="0">
                  <a:pos x="T0" y="T1"/>
                </a:cxn>
                <a:cxn ang="0">
                  <a:pos x="T2" y="T3"/>
                </a:cxn>
                <a:cxn ang="0">
                  <a:pos x="T4" y="T5"/>
                </a:cxn>
                <a:cxn ang="0">
                  <a:pos x="T6" y="T7"/>
                </a:cxn>
                <a:cxn ang="0">
                  <a:pos x="T8" y="T9"/>
                </a:cxn>
              </a:cxnLst>
              <a:rect l="0" t="0" r="r" b="b"/>
              <a:pathLst>
                <a:path w="342" h="794">
                  <a:moveTo>
                    <a:pt x="342" y="394"/>
                  </a:moveTo>
                  <a:lnTo>
                    <a:pt x="0" y="0"/>
                  </a:lnTo>
                  <a:lnTo>
                    <a:pt x="0" y="400"/>
                  </a:lnTo>
                  <a:lnTo>
                    <a:pt x="342" y="794"/>
                  </a:lnTo>
                  <a:lnTo>
                    <a:pt x="342" y="394"/>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27" name="Rectangle 45"/>
            <p:cNvSpPr>
              <a:spLocks noChangeArrowheads="1"/>
            </p:cNvSpPr>
            <p:nvPr/>
          </p:nvSpPr>
          <p:spPr bwMode="auto">
            <a:xfrm>
              <a:off x="10000420" y="4738644"/>
              <a:ext cx="729813" cy="213342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28" name="Freeform 46"/>
            <p:cNvSpPr/>
            <p:nvPr/>
          </p:nvSpPr>
          <p:spPr bwMode="auto">
            <a:xfrm>
              <a:off x="9634443" y="4327407"/>
              <a:ext cx="1095790" cy="411237"/>
            </a:xfrm>
            <a:custGeom>
              <a:avLst/>
              <a:gdLst>
                <a:gd name="T0" fmla="*/ 682 w 1024"/>
                <a:gd name="T1" fmla="*/ 0 h 394"/>
                <a:gd name="T2" fmla="*/ 0 w 1024"/>
                <a:gd name="T3" fmla="*/ 0 h 394"/>
                <a:gd name="T4" fmla="*/ 342 w 1024"/>
                <a:gd name="T5" fmla="*/ 394 h 394"/>
                <a:gd name="T6" fmla="*/ 1024 w 1024"/>
                <a:gd name="T7" fmla="*/ 394 h 394"/>
                <a:gd name="T8" fmla="*/ 682 w 1024"/>
                <a:gd name="T9" fmla="*/ 0 h 394"/>
              </a:gdLst>
              <a:ahLst/>
              <a:cxnLst>
                <a:cxn ang="0">
                  <a:pos x="T0" y="T1"/>
                </a:cxn>
                <a:cxn ang="0">
                  <a:pos x="T2" y="T3"/>
                </a:cxn>
                <a:cxn ang="0">
                  <a:pos x="T4" y="T5"/>
                </a:cxn>
                <a:cxn ang="0">
                  <a:pos x="T6" y="T7"/>
                </a:cxn>
                <a:cxn ang="0">
                  <a:pos x="T8" y="T9"/>
                </a:cxn>
              </a:cxnLst>
              <a:rect l="0" t="0" r="r" b="b"/>
              <a:pathLst>
                <a:path w="1024" h="394">
                  <a:moveTo>
                    <a:pt x="682" y="0"/>
                  </a:moveTo>
                  <a:lnTo>
                    <a:pt x="0" y="0"/>
                  </a:lnTo>
                  <a:lnTo>
                    <a:pt x="342" y="394"/>
                  </a:lnTo>
                  <a:lnTo>
                    <a:pt x="1024" y="394"/>
                  </a:lnTo>
                  <a:lnTo>
                    <a:pt x="682"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29" name="Freeform 47"/>
            <p:cNvSpPr/>
            <p:nvPr/>
          </p:nvSpPr>
          <p:spPr bwMode="auto">
            <a:xfrm>
              <a:off x="9634443" y="4524676"/>
              <a:ext cx="365977" cy="484300"/>
            </a:xfrm>
            <a:custGeom>
              <a:avLst/>
              <a:gdLst>
                <a:gd name="T0" fmla="*/ 342 w 342"/>
                <a:gd name="T1" fmla="*/ 394 h 464"/>
                <a:gd name="T2" fmla="*/ 0 w 342"/>
                <a:gd name="T3" fmla="*/ 0 h 464"/>
                <a:gd name="T4" fmla="*/ 0 w 342"/>
                <a:gd name="T5" fmla="*/ 70 h 464"/>
                <a:gd name="T6" fmla="*/ 342 w 342"/>
                <a:gd name="T7" fmla="*/ 464 h 464"/>
                <a:gd name="T8" fmla="*/ 342 w 342"/>
                <a:gd name="T9" fmla="*/ 394 h 464"/>
              </a:gdLst>
              <a:ahLst/>
              <a:cxnLst>
                <a:cxn ang="0">
                  <a:pos x="T0" y="T1"/>
                </a:cxn>
                <a:cxn ang="0">
                  <a:pos x="T2" y="T3"/>
                </a:cxn>
                <a:cxn ang="0">
                  <a:pos x="T4" y="T5"/>
                </a:cxn>
                <a:cxn ang="0">
                  <a:pos x="T6" y="T7"/>
                </a:cxn>
                <a:cxn ang="0">
                  <a:pos x="T8" y="T9"/>
                </a:cxn>
              </a:cxnLst>
              <a:rect l="0" t="0" r="r" b="b"/>
              <a:pathLst>
                <a:path w="342" h="464">
                  <a:moveTo>
                    <a:pt x="342" y="394"/>
                  </a:moveTo>
                  <a:lnTo>
                    <a:pt x="0" y="0"/>
                  </a:lnTo>
                  <a:lnTo>
                    <a:pt x="0" y="70"/>
                  </a:lnTo>
                  <a:lnTo>
                    <a:pt x="342" y="464"/>
                  </a:lnTo>
                  <a:lnTo>
                    <a:pt x="342" y="394"/>
                  </a:lnTo>
                  <a:close/>
                </a:path>
              </a:pathLst>
            </a:custGeom>
            <a:solidFill>
              <a:schemeClr val="bg1">
                <a:alpha val="63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30" name="Freeform 55"/>
            <p:cNvSpPr/>
            <p:nvPr/>
          </p:nvSpPr>
          <p:spPr bwMode="auto">
            <a:xfrm>
              <a:off x="10000420" y="4862851"/>
              <a:ext cx="494389" cy="219188"/>
            </a:xfrm>
            <a:custGeom>
              <a:avLst/>
              <a:gdLst>
                <a:gd name="T0" fmla="*/ 0 w 462"/>
                <a:gd name="T1" fmla="*/ 70 h 210"/>
                <a:gd name="T2" fmla="*/ 330 w 462"/>
                <a:gd name="T3" fmla="*/ 70 h 210"/>
                <a:gd name="T4" fmla="*/ 330 w 462"/>
                <a:gd name="T5" fmla="*/ 0 h 210"/>
                <a:gd name="T6" fmla="*/ 462 w 462"/>
                <a:gd name="T7" fmla="*/ 105 h 210"/>
                <a:gd name="T8" fmla="*/ 330 w 462"/>
                <a:gd name="T9" fmla="*/ 210 h 210"/>
                <a:gd name="T10" fmla="*/ 330 w 462"/>
                <a:gd name="T11" fmla="*/ 140 h 210"/>
                <a:gd name="T12" fmla="*/ 0 w 462"/>
                <a:gd name="T13" fmla="*/ 140 h 210"/>
                <a:gd name="T14" fmla="*/ 0 w 462"/>
                <a:gd name="T15" fmla="*/ 7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2" h="210">
                  <a:moveTo>
                    <a:pt x="0" y="70"/>
                  </a:moveTo>
                  <a:lnTo>
                    <a:pt x="330" y="70"/>
                  </a:lnTo>
                  <a:lnTo>
                    <a:pt x="330" y="0"/>
                  </a:lnTo>
                  <a:lnTo>
                    <a:pt x="462" y="105"/>
                  </a:lnTo>
                  <a:lnTo>
                    <a:pt x="330" y="210"/>
                  </a:lnTo>
                  <a:lnTo>
                    <a:pt x="330" y="140"/>
                  </a:lnTo>
                  <a:lnTo>
                    <a:pt x="0" y="140"/>
                  </a:lnTo>
                  <a:lnTo>
                    <a:pt x="0" y="70"/>
                  </a:lnTo>
                  <a:close/>
                </a:path>
              </a:pathLst>
            </a:custGeom>
            <a:solidFill>
              <a:schemeClr val="bg1">
                <a:alpha val="63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31" name="Freeform 56"/>
            <p:cNvSpPr/>
            <p:nvPr/>
          </p:nvSpPr>
          <p:spPr bwMode="auto">
            <a:xfrm>
              <a:off x="8173747" y="5162407"/>
              <a:ext cx="1095790" cy="412281"/>
            </a:xfrm>
            <a:custGeom>
              <a:avLst/>
              <a:gdLst>
                <a:gd name="T0" fmla="*/ 682 w 1024"/>
                <a:gd name="T1" fmla="*/ 0 h 395"/>
                <a:gd name="T2" fmla="*/ 0 w 1024"/>
                <a:gd name="T3" fmla="*/ 0 h 395"/>
                <a:gd name="T4" fmla="*/ 340 w 1024"/>
                <a:gd name="T5" fmla="*/ 395 h 395"/>
                <a:gd name="T6" fmla="*/ 1024 w 1024"/>
                <a:gd name="T7" fmla="*/ 395 h 395"/>
                <a:gd name="T8" fmla="*/ 682 w 1024"/>
                <a:gd name="T9" fmla="*/ 0 h 395"/>
              </a:gdLst>
              <a:ahLst/>
              <a:cxnLst>
                <a:cxn ang="0">
                  <a:pos x="T0" y="T1"/>
                </a:cxn>
                <a:cxn ang="0">
                  <a:pos x="T2" y="T3"/>
                </a:cxn>
                <a:cxn ang="0">
                  <a:pos x="T4" y="T5"/>
                </a:cxn>
                <a:cxn ang="0">
                  <a:pos x="T6" y="T7"/>
                </a:cxn>
                <a:cxn ang="0">
                  <a:pos x="T8" y="T9"/>
                </a:cxn>
              </a:cxnLst>
              <a:rect l="0" t="0" r="r" b="b"/>
              <a:pathLst>
                <a:path w="1024" h="395">
                  <a:moveTo>
                    <a:pt x="682" y="0"/>
                  </a:moveTo>
                  <a:lnTo>
                    <a:pt x="0" y="0"/>
                  </a:lnTo>
                  <a:lnTo>
                    <a:pt x="340" y="395"/>
                  </a:lnTo>
                  <a:lnTo>
                    <a:pt x="1024" y="395"/>
                  </a:lnTo>
                  <a:lnTo>
                    <a:pt x="682"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32" name="Rectangle 57"/>
            <p:cNvSpPr>
              <a:spLocks noChangeArrowheads="1"/>
            </p:cNvSpPr>
            <p:nvPr/>
          </p:nvSpPr>
          <p:spPr bwMode="auto">
            <a:xfrm>
              <a:off x="8539355" y="5574688"/>
              <a:ext cx="731953" cy="129738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33" name="Freeform 58"/>
            <p:cNvSpPr/>
            <p:nvPr/>
          </p:nvSpPr>
          <p:spPr bwMode="auto">
            <a:xfrm>
              <a:off x="8173747" y="5162407"/>
              <a:ext cx="363836" cy="1709661"/>
            </a:xfrm>
            <a:custGeom>
              <a:avLst/>
              <a:gdLst>
                <a:gd name="T0" fmla="*/ 340 w 340"/>
                <a:gd name="T1" fmla="*/ 395 h 1638"/>
                <a:gd name="T2" fmla="*/ 0 w 340"/>
                <a:gd name="T3" fmla="*/ 0 h 1638"/>
                <a:gd name="T4" fmla="*/ 0 w 340"/>
                <a:gd name="T5" fmla="*/ 1243 h 1638"/>
                <a:gd name="T6" fmla="*/ 340 w 340"/>
                <a:gd name="T7" fmla="*/ 1638 h 1638"/>
                <a:gd name="T8" fmla="*/ 340 w 340"/>
                <a:gd name="T9" fmla="*/ 395 h 1638"/>
              </a:gdLst>
              <a:ahLst/>
              <a:cxnLst>
                <a:cxn ang="0">
                  <a:pos x="T0" y="T1"/>
                </a:cxn>
                <a:cxn ang="0">
                  <a:pos x="T2" y="T3"/>
                </a:cxn>
                <a:cxn ang="0">
                  <a:pos x="T4" y="T5"/>
                </a:cxn>
                <a:cxn ang="0">
                  <a:pos x="T6" y="T7"/>
                </a:cxn>
                <a:cxn ang="0">
                  <a:pos x="T8" y="T9"/>
                </a:cxn>
              </a:cxnLst>
              <a:rect l="0" t="0" r="r" b="b"/>
              <a:pathLst>
                <a:path w="340" h="1638">
                  <a:moveTo>
                    <a:pt x="340" y="395"/>
                  </a:moveTo>
                  <a:lnTo>
                    <a:pt x="0" y="0"/>
                  </a:lnTo>
                  <a:lnTo>
                    <a:pt x="0" y="1243"/>
                  </a:lnTo>
                  <a:lnTo>
                    <a:pt x="340" y="1638"/>
                  </a:lnTo>
                  <a:lnTo>
                    <a:pt x="340" y="395"/>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34" name="Freeform 59"/>
            <p:cNvSpPr/>
            <p:nvPr/>
          </p:nvSpPr>
          <p:spPr bwMode="auto">
            <a:xfrm>
              <a:off x="8537583" y="5698894"/>
              <a:ext cx="495460" cy="218144"/>
            </a:xfrm>
            <a:custGeom>
              <a:avLst/>
              <a:gdLst>
                <a:gd name="T0" fmla="*/ 0 w 463"/>
                <a:gd name="T1" fmla="*/ 70 h 209"/>
                <a:gd name="T2" fmla="*/ 331 w 463"/>
                <a:gd name="T3" fmla="*/ 70 h 209"/>
                <a:gd name="T4" fmla="*/ 331 w 463"/>
                <a:gd name="T5" fmla="*/ 0 h 209"/>
                <a:gd name="T6" fmla="*/ 463 w 463"/>
                <a:gd name="T7" fmla="*/ 105 h 209"/>
                <a:gd name="T8" fmla="*/ 331 w 463"/>
                <a:gd name="T9" fmla="*/ 209 h 209"/>
                <a:gd name="T10" fmla="*/ 331 w 463"/>
                <a:gd name="T11" fmla="*/ 140 h 209"/>
                <a:gd name="T12" fmla="*/ 0 w 463"/>
                <a:gd name="T13" fmla="*/ 140 h 209"/>
                <a:gd name="T14" fmla="*/ 0 w 463"/>
                <a:gd name="T15" fmla="*/ 70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3" h="209">
                  <a:moveTo>
                    <a:pt x="0" y="70"/>
                  </a:moveTo>
                  <a:lnTo>
                    <a:pt x="331" y="70"/>
                  </a:lnTo>
                  <a:lnTo>
                    <a:pt x="331" y="0"/>
                  </a:lnTo>
                  <a:lnTo>
                    <a:pt x="463" y="105"/>
                  </a:lnTo>
                  <a:lnTo>
                    <a:pt x="331" y="209"/>
                  </a:lnTo>
                  <a:lnTo>
                    <a:pt x="331" y="140"/>
                  </a:lnTo>
                  <a:lnTo>
                    <a:pt x="0" y="140"/>
                  </a:lnTo>
                  <a:lnTo>
                    <a:pt x="0" y="70"/>
                  </a:lnTo>
                  <a:close/>
                </a:path>
              </a:pathLst>
            </a:custGeom>
            <a:solidFill>
              <a:schemeClr val="bg1">
                <a:lumMod val="95000"/>
                <a:alpha val="63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35" name="Freeform 60"/>
            <p:cNvSpPr/>
            <p:nvPr/>
          </p:nvSpPr>
          <p:spPr bwMode="auto">
            <a:xfrm>
              <a:off x="8173747" y="5359675"/>
              <a:ext cx="363836" cy="485344"/>
            </a:xfrm>
            <a:custGeom>
              <a:avLst/>
              <a:gdLst>
                <a:gd name="T0" fmla="*/ 340 w 340"/>
                <a:gd name="T1" fmla="*/ 395 h 465"/>
                <a:gd name="T2" fmla="*/ 0 w 340"/>
                <a:gd name="T3" fmla="*/ 0 h 465"/>
                <a:gd name="T4" fmla="*/ 0 w 340"/>
                <a:gd name="T5" fmla="*/ 70 h 465"/>
                <a:gd name="T6" fmla="*/ 340 w 340"/>
                <a:gd name="T7" fmla="*/ 465 h 465"/>
                <a:gd name="T8" fmla="*/ 340 w 340"/>
                <a:gd name="T9" fmla="*/ 395 h 465"/>
              </a:gdLst>
              <a:ahLst/>
              <a:cxnLst>
                <a:cxn ang="0">
                  <a:pos x="T0" y="T1"/>
                </a:cxn>
                <a:cxn ang="0">
                  <a:pos x="T2" y="T3"/>
                </a:cxn>
                <a:cxn ang="0">
                  <a:pos x="T4" y="T5"/>
                </a:cxn>
                <a:cxn ang="0">
                  <a:pos x="T6" y="T7"/>
                </a:cxn>
                <a:cxn ang="0">
                  <a:pos x="T8" y="T9"/>
                </a:cxn>
              </a:cxnLst>
              <a:rect l="0" t="0" r="r" b="b"/>
              <a:pathLst>
                <a:path w="340" h="465">
                  <a:moveTo>
                    <a:pt x="340" y="395"/>
                  </a:moveTo>
                  <a:lnTo>
                    <a:pt x="0" y="0"/>
                  </a:lnTo>
                  <a:lnTo>
                    <a:pt x="0" y="70"/>
                  </a:lnTo>
                  <a:lnTo>
                    <a:pt x="340" y="465"/>
                  </a:lnTo>
                  <a:lnTo>
                    <a:pt x="340" y="395"/>
                  </a:lnTo>
                  <a:close/>
                </a:path>
              </a:pathLst>
            </a:custGeom>
            <a:solidFill>
              <a:schemeClr val="bg1">
                <a:lumMod val="95000"/>
                <a:alpha val="63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36" name="Rectangle 87"/>
            <p:cNvSpPr>
              <a:spLocks noChangeArrowheads="1"/>
            </p:cNvSpPr>
            <p:nvPr/>
          </p:nvSpPr>
          <p:spPr bwMode="auto">
            <a:xfrm>
              <a:off x="9269537" y="5156144"/>
              <a:ext cx="730883" cy="1715924"/>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37" name="Freeform 88"/>
            <p:cNvSpPr/>
            <p:nvPr/>
          </p:nvSpPr>
          <p:spPr bwMode="auto">
            <a:xfrm>
              <a:off x="8903560" y="4744907"/>
              <a:ext cx="365977" cy="829781"/>
            </a:xfrm>
            <a:custGeom>
              <a:avLst/>
              <a:gdLst>
                <a:gd name="T0" fmla="*/ 342 w 342"/>
                <a:gd name="T1" fmla="*/ 394 h 795"/>
                <a:gd name="T2" fmla="*/ 0 w 342"/>
                <a:gd name="T3" fmla="*/ 0 h 795"/>
                <a:gd name="T4" fmla="*/ 0 w 342"/>
                <a:gd name="T5" fmla="*/ 400 h 795"/>
                <a:gd name="T6" fmla="*/ 342 w 342"/>
                <a:gd name="T7" fmla="*/ 795 h 795"/>
                <a:gd name="T8" fmla="*/ 342 w 342"/>
                <a:gd name="T9" fmla="*/ 394 h 795"/>
              </a:gdLst>
              <a:ahLst/>
              <a:cxnLst>
                <a:cxn ang="0">
                  <a:pos x="T0" y="T1"/>
                </a:cxn>
                <a:cxn ang="0">
                  <a:pos x="T2" y="T3"/>
                </a:cxn>
                <a:cxn ang="0">
                  <a:pos x="T4" y="T5"/>
                </a:cxn>
                <a:cxn ang="0">
                  <a:pos x="T6" y="T7"/>
                </a:cxn>
                <a:cxn ang="0">
                  <a:pos x="T8" y="T9"/>
                </a:cxn>
              </a:cxnLst>
              <a:rect l="0" t="0" r="r" b="b"/>
              <a:pathLst>
                <a:path w="342" h="795">
                  <a:moveTo>
                    <a:pt x="342" y="394"/>
                  </a:moveTo>
                  <a:lnTo>
                    <a:pt x="0" y="0"/>
                  </a:lnTo>
                  <a:lnTo>
                    <a:pt x="0" y="400"/>
                  </a:lnTo>
                  <a:lnTo>
                    <a:pt x="342" y="795"/>
                  </a:lnTo>
                  <a:lnTo>
                    <a:pt x="342" y="394"/>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38" name="Freeform 89"/>
            <p:cNvSpPr/>
            <p:nvPr/>
          </p:nvSpPr>
          <p:spPr bwMode="auto">
            <a:xfrm>
              <a:off x="8903560" y="4744907"/>
              <a:ext cx="1096860" cy="411237"/>
            </a:xfrm>
            <a:custGeom>
              <a:avLst/>
              <a:gdLst>
                <a:gd name="T0" fmla="*/ 683 w 1025"/>
                <a:gd name="T1" fmla="*/ 0 h 394"/>
                <a:gd name="T2" fmla="*/ 0 w 1025"/>
                <a:gd name="T3" fmla="*/ 0 h 394"/>
                <a:gd name="T4" fmla="*/ 342 w 1025"/>
                <a:gd name="T5" fmla="*/ 394 h 394"/>
                <a:gd name="T6" fmla="*/ 1025 w 1025"/>
                <a:gd name="T7" fmla="*/ 394 h 394"/>
                <a:gd name="T8" fmla="*/ 683 w 1025"/>
                <a:gd name="T9" fmla="*/ 0 h 394"/>
              </a:gdLst>
              <a:ahLst/>
              <a:cxnLst>
                <a:cxn ang="0">
                  <a:pos x="T0" y="T1"/>
                </a:cxn>
                <a:cxn ang="0">
                  <a:pos x="T2" y="T3"/>
                </a:cxn>
                <a:cxn ang="0">
                  <a:pos x="T4" y="T5"/>
                </a:cxn>
                <a:cxn ang="0">
                  <a:pos x="T6" y="T7"/>
                </a:cxn>
                <a:cxn ang="0">
                  <a:pos x="T8" y="T9"/>
                </a:cxn>
              </a:cxnLst>
              <a:rect l="0" t="0" r="r" b="b"/>
              <a:pathLst>
                <a:path w="1025" h="394">
                  <a:moveTo>
                    <a:pt x="683" y="0"/>
                  </a:moveTo>
                  <a:lnTo>
                    <a:pt x="0" y="0"/>
                  </a:lnTo>
                  <a:lnTo>
                    <a:pt x="342" y="394"/>
                  </a:lnTo>
                  <a:lnTo>
                    <a:pt x="1025" y="394"/>
                  </a:lnTo>
                  <a:lnTo>
                    <a:pt x="683"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39" name="Freeform 90"/>
            <p:cNvSpPr/>
            <p:nvPr/>
          </p:nvSpPr>
          <p:spPr bwMode="auto">
            <a:xfrm>
              <a:off x="8903560" y="4942175"/>
              <a:ext cx="365977" cy="484300"/>
            </a:xfrm>
            <a:custGeom>
              <a:avLst/>
              <a:gdLst>
                <a:gd name="T0" fmla="*/ 342 w 342"/>
                <a:gd name="T1" fmla="*/ 394 h 464"/>
                <a:gd name="T2" fmla="*/ 0 w 342"/>
                <a:gd name="T3" fmla="*/ 0 h 464"/>
                <a:gd name="T4" fmla="*/ 0 w 342"/>
                <a:gd name="T5" fmla="*/ 70 h 464"/>
                <a:gd name="T6" fmla="*/ 342 w 342"/>
                <a:gd name="T7" fmla="*/ 464 h 464"/>
                <a:gd name="T8" fmla="*/ 342 w 342"/>
                <a:gd name="T9" fmla="*/ 394 h 464"/>
              </a:gdLst>
              <a:ahLst/>
              <a:cxnLst>
                <a:cxn ang="0">
                  <a:pos x="T0" y="T1"/>
                </a:cxn>
                <a:cxn ang="0">
                  <a:pos x="T2" y="T3"/>
                </a:cxn>
                <a:cxn ang="0">
                  <a:pos x="T4" y="T5"/>
                </a:cxn>
                <a:cxn ang="0">
                  <a:pos x="T6" y="T7"/>
                </a:cxn>
                <a:cxn ang="0">
                  <a:pos x="T8" y="T9"/>
                </a:cxn>
              </a:cxnLst>
              <a:rect l="0" t="0" r="r" b="b"/>
              <a:pathLst>
                <a:path w="342" h="464">
                  <a:moveTo>
                    <a:pt x="342" y="394"/>
                  </a:moveTo>
                  <a:lnTo>
                    <a:pt x="0" y="0"/>
                  </a:lnTo>
                  <a:lnTo>
                    <a:pt x="0" y="70"/>
                  </a:lnTo>
                  <a:lnTo>
                    <a:pt x="342" y="464"/>
                  </a:lnTo>
                  <a:lnTo>
                    <a:pt x="342" y="394"/>
                  </a:lnTo>
                  <a:close/>
                </a:path>
              </a:pathLst>
            </a:custGeom>
            <a:solidFill>
              <a:schemeClr val="bg1">
                <a:alpha val="63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40" name="Freeform 96"/>
            <p:cNvSpPr/>
            <p:nvPr/>
          </p:nvSpPr>
          <p:spPr bwMode="auto">
            <a:xfrm>
              <a:off x="9269537" y="5281394"/>
              <a:ext cx="495460" cy="218144"/>
            </a:xfrm>
            <a:custGeom>
              <a:avLst/>
              <a:gdLst>
                <a:gd name="T0" fmla="*/ 0 w 463"/>
                <a:gd name="T1" fmla="*/ 69 h 209"/>
                <a:gd name="T2" fmla="*/ 331 w 463"/>
                <a:gd name="T3" fmla="*/ 69 h 209"/>
                <a:gd name="T4" fmla="*/ 331 w 463"/>
                <a:gd name="T5" fmla="*/ 0 h 209"/>
                <a:gd name="T6" fmla="*/ 463 w 463"/>
                <a:gd name="T7" fmla="*/ 104 h 209"/>
                <a:gd name="T8" fmla="*/ 331 w 463"/>
                <a:gd name="T9" fmla="*/ 209 h 209"/>
                <a:gd name="T10" fmla="*/ 331 w 463"/>
                <a:gd name="T11" fmla="*/ 139 h 209"/>
                <a:gd name="T12" fmla="*/ 0 w 463"/>
                <a:gd name="T13" fmla="*/ 139 h 209"/>
                <a:gd name="T14" fmla="*/ 0 w 463"/>
                <a:gd name="T15" fmla="*/ 69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3" h="209">
                  <a:moveTo>
                    <a:pt x="0" y="69"/>
                  </a:moveTo>
                  <a:lnTo>
                    <a:pt x="331" y="69"/>
                  </a:lnTo>
                  <a:lnTo>
                    <a:pt x="331" y="0"/>
                  </a:lnTo>
                  <a:lnTo>
                    <a:pt x="463" y="104"/>
                  </a:lnTo>
                  <a:lnTo>
                    <a:pt x="331" y="209"/>
                  </a:lnTo>
                  <a:lnTo>
                    <a:pt x="331" y="139"/>
                  </a:lnTo>
                  <a:lnTo>
                    <a:pt x="0" y="139"/>
                  </a:lnTo>
                  <a:lnTo>
                    <a:pt x="0" y="69"/>
                  </a:lnTo>
                  <a:close/>
                </a:path>
              </a:pathLst>
            </a:custGeom>
            <a:solidFill>
              <a:schemeClr val="bg1">
                <a:alpha val="63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grpSp>
      <p:grpSp>
        <p:nvGrpSpPr>
          <p:cNvPr id="41" name="Group 10"/>
          <p:cNvGrpSpPr>
            <a:grpSpLocks noChangeAspect="1"/>
          </p:cNvGrpSpPr>
          <p:nvPr/>
        </p:nvGrpSpPr>
        <p:grpSpPr>
          <a:xfrm>
            <a:off x="10953374" y="1095502"/>
            <a:ext cx="445205" cy="1352282"/>
            <a:chOff x="4830763" y="469901"/>
            <a:chExt cx="593725" cy="1803400"/>
          </a:xfrm>
          <a:solidFill>
            <a:schemeClr val="bg1">
              <a:lumMod val="50000"/>
            </a:schemeClr>
          </a:solidFill>
        </p:grpSpPr>
        <p:sp>
          <p:nvSpPr>
            <p:cNvPr id="42" name="Freeform 12"/>
            <p:cNvSpPr/>
            <p:nvPr/>
          </p:nvSpPr>
          <p:spPr bwMode="auto">
            <a:xfrm>
              <a:off x="4999038" y="469901"/>
              <a:ext cx="176213" cy="268288"/>
            </a:xfrm>
            <a:custGeom>
              <a:avLst/>
              <a:gdLst>
                <a:gd name="T0" fmla="*/ 18 w 110"/>
                <a:gd name="T1" fmla="*/ 157 h 167"/>
                <a:gd name="T2" fmla="*/ 59 w 110"/>
                <a:gd name="T3" fmla="*/ 166 h 167"/>
                <a:gd name="T4" fmla="*/ 81 w 110"/>
                <a:gd name="T5" fmla="*/ 157 h 167"/>
                <a:gd name="T6" fmla="*/ 94 w 110"/>
                <a:gd name="T7" fmla="*/ 148 h 167"/>
                <a:gd name="T8" fmla="*/ 105 w 110"/>
                <a:gd name="T9" fmla="*/ 101 h 167"/>
                <a:gd name="T10" fmla="*/ 110 w 110"/>
                <a:gd name="T11" fmla="*/ 62 h 167"/>
                <a:gd name="T12" fmla="*/ 38 w 110"/>
                <a:gd name="T13" fmla="*/ 9 h 167"/>
                <a:gd name="T14" fmla="*/ 3 w 110"/>
                <a:gd name="T15" fmla="*/ 84 h 167"/>
                <a:gd name="T16" fmla="*/ 8 w 110"/>
                <a:gd name="T17" fmla="*/ 113 h 167"/>
                <a:gd name="T18" fmla="*/ 13 w 110"/>
                <a:gd name="T19" fmla="*/ 125 h 167"/>
                <a:gd name="T20" fmla="*/ 18 w 110"/>
                <a:gd name="T21" fmla="*/ 157 h 167"/>
                <a:gd name="T22" fmla="*/ 18 w 110"/>
                <a:gd name="T23" fmla="*/ 15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167">
                  <a:moveTo>
                    <a:pt x="18" y="157"/>
                  </a:moveTo>
                  <a:cubicBezTo>
                    <a:pt x="15" y="164"/>
                    <a:pt x="55" y="167"/>
                    <a:pt x="59" y="166"/>
                  </a:cubicBezTo>
                  <a:cubicBezTo>
                    <a:pt x="67" y="164"/>
                    <a:pt x="75" y="161"/>
                    <a:pt x="81" y="157"/>
                  </a:cubicBezTo>
                  <a:cubicBezTo>
                    <a:pt x="85" y="155"/>
                    <a:pt x="90" y="149"/>
                    <a:pt x="94" y="148"/>
                  </a:cubicBezTo>
                  <a:cubicBezTo>
                    <a:pt x="86" y="141"/>
                    <a:pt x="102" y="109"/>
                    <a:pt x="105" y="101"/>
                  </a:cubicBezTo>
                  <a:cubicBezTo>
                    <a:pt x="109" y="88"/>
                    <a:pt x="110" y="76"/>
                    <a:pt x="110" y="62"/>
                  </a:cubicBezTo>
                  <a:cubicBezTo>
                    <a:pt x="108" y="23"/>
                    <a:pt x="77" y="0"/>
                    <a:pt x="38" y="9"/>
                  </a:cubicBezTo>
                  <a:cubicBezTo>
                    <a:pt x="3" y="17"/>
                    <a:pt x="0" y="55"/>
                    <a:pt x="3" y="84"/>
                  </a:cubicBezTo>
                  <a:cubicBezTo>
                    <a:pt x="4" y="94"/>
                    <a:pt x="7" y="103"/>
                    <a:pt x="8" y="113"/>
                  </a:cubicBezTo>
                  <a:cubicBezTo>
                    <a:pt x="8" y="118"/>
                    <a:pt x="10" y="121"/>
                    <a:pt x="13" y="125"/>
                  </a:cubicBezTo>
                  <a:cubicBezTo>
                    <a:pt x="20" y="135"/>
                    <a:pt x="21" y="145"/>
                    <a:pt x="18" y="157"/>
                  </a:cubicBezTo>
                  <a:cubicBezTo>
                    <a:pt x="18" y="157"/>
                    <a:pt x="26" y="131"/>
                    <a:pt x="18" y="15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43" name="Freeform 13"/>
            <p:cNvSpPr/>
            <p:nvPr/>
          </p:nvSpPr>
          <p:spPr bwMode="auto">
            <a:xfrm>
              <a:off x="4830763" y="715963"/>
              <a:ext cx="593725" cy="1557338"/>
            </a:xfrm>
            <a:custGeom>
              <a:avLst/>
              <a:gdLst>
                <a:gd name="T0" fmla="*/ 356 w 369"/>
                <a:gd name="T1" fmla="*/ 203 h 968"/>
                <a:gd name="T2" fmla="*/ 311 w 369"/>
                <a:gd name="T3" fmla="*/ 42 h 968"/>
                <a:gd name="T4" fmla="*/ 282 w 369"/>
                <a:gd name="T5" fmla="*/ 26 h 968"/>
                <a:gd name="T6" fmla="*/ 193 w 369"/>
                <a:gd name="T7" fmla="*/ 47 h 968"/>
                <a:gd name="T8" fmla="*/ 211 w 369"/>
                <a:gd name="T9" fmla="*/ 184 h 968"/>
                <a:gd name="T10" fmla="*/ 246 w 369"/>
                <a:gd name="T11" fmla="*/ 325 h 968"/>
                <a:gd name="T12" fmla="*/ 89 w 369"/>
                <a:gd name="T13" fmla="*/ 364 h 968"/>
                <a:gd name="T14" fmla="*/ 74 w 369"/>
                <a:gd name="T15" fmla="*/ 327 h 968"/>
                <a:gd name="T16" fmla="*/ 109 w 369"/>
                <a:gd name="T17" fmla="*/ 132 h 968"/>
                <a:gd name="T18" fmla="*/ 114 w 369"/>
                <a:gd name="T19" fmla="*/ 15 h 968"/>
                <a:gd name="T20" fmla="*/ 20 w 369"/>
                <a:gd name="T21" fmla="*/ 81 h 968"/>
                <a:gd name="T22" fmla="*/ 3 w 369"/>
                <a:gd name="T23" fmla="*/ 444 h 968"/>
                <a:gd name="T24" fmla="*/ 17 w 369"/>
                <a:gd name="T25" fmla="*/ 514 h 968"/>
                <a:gd name="T26" fmla="*/ 40 w 369"/>
                <a:gd name="T27" fmla="*/ 530 h 968"/>
                <a:gd name="T28" fmla="*/ 35 w 369"/>
                <a:gd name="T29" fmla="*/ 500 h 968"/>
                <a:gd name="T30" fmla="*/ 44 w 369"/>
                <a:gd name="T31" fmla="*/ 502 h 968"/>
                <a:gd name="T32" fmla="*/ 55 w 369"/>
                <a:gd name="T33" fmla="*/ 503 h 968"/>
                <a:gd name="T34" fmla="*/ 54 w 369"/>
                <a:gd name="T35" fmla="*/ 470 h 968"/>
                <a:gd name="T36" fmla="*/ 60 w 369"/>
                <a:gd name="T37" fmla="*/ 444 h 968"/>
                <a:gd name="T38" fmla="*/ 69 w 369"/>
                <a:gd name="T39" fmla="*/ 534 h 968"/>
                <a:gd name="T40" fmla="*/ 86 w 369"/>
                <a:gd name="T41" fmla="*/ 773 h 968"/>
                <a:gd name="T42" fmla="*/ 118 w 369"/>
                <a:gd name="T43" fmla="*/ 871 h 968"/>
                <a:gd name="T44" fmla="*/ 89 w 369"/>
                <a:gd name="T45" fmla="*/ 928 h 968"/>
                <a:gd name="T46" fmla="*/ 151 w 369"/>
                <a:gd name="T47" fmla="*/ 916 h 968"/>
                <a:gd name="T48" fmla="*/ 177 w 369"/>
                <a:gd name="T49" fmla="*/ 873 h 968"/>
                <a:gd name="T50" fmla="*/ 176 w 369"/>
                <a:gd name="T51" fmla="*/ 824 h 968"/>
                <a:gd name="T52" fmla="*/ 170 w 369"/>
                <a:gd name="T53" fmla="*/ 706 h 968"/>
                <a:gd name="T54" fmla="*/ 171 w 369"/>
                <a:gd name="T55" fmla="*/ 499 h 968"/>
                <a:gd name="T56" fmla="*/ 241 w 369"/>
                <a:gd name="T57" fmla="*/ 837 h 968"/>
                <a:gd name="T58" fmla="*/ 268 w 369"/>
                <a:gd name="T59" fmla="*/ 894 h 968"/>
                <a:gd name="T60" fmla="*/ 262 w 369"/>
                <a:gd name="T61" fmla="*/ 922 h 968"/>
                <a:gd name="T62" fmla="*/ 355 w 369"/>
                <a:gd name="T63" fmla="*/ 949 h 968"/>
                <a:gd name="T64" fmla="*/ 334 w 369"/>
                <a:gd name="T65" fmla="*/ 877 h 968"/>
                <a:gd name="T66" fmla="*/ 329 w 369"/>
                <a:gd name="T67" fmla="*/ 738 h 968"/>
                <a:gd name="T68" fmla="*/ 308 w 369"/>
                <a:gd name="T69" fmla="*/ 622 h 968"/>
                <a:gd name="T70" fmla="*/ 296 w 369"/>
                <a:gd name="T71" fmla="*/ 484 h 968"/>
                <a:gd name="T72" fmla="*/ 281 w 369"/>
                <a:gd name="T73" fmla="*/ 399 h 968"/>
                <a:gd name="T74" fmla="*/ 284 w 369"/>
                <a:gd name="T75" fmla="*/ 405 h 968"/>
                <a:gd name="T76" fmla="*/ 316 w 369"/>
                <a:gd name="T77" fmla="*/ 343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9" h="968">
                  <a:moveTo>
                    <a:pt x="316" y="343"/>
                  </a:moveTo>
                  <a:cubicBezTo>
                    <a:pt x="338" y="301"/>
                    <a:pt x="358" y="252"/>
                    <a:pt x="356" y="203"/>
                  </a:cubicBezTo>
                  <a:cubicBezTo>
                    <a:pt x="356" y="183"/>
                    <a:pt x="350" y="164"/>
                    <a:pt x="344" y="145"/>
                  </a:cubicBezTo>
                  <a:cubicBezTo>
                    <a:pt x="334" y="110"/>
                    <a:pt x="323" y="76"/>
                    <a:pt x="311" y="42"/>
                  </a:cubicBezTo>
                  <a:cubicBezTo>
                    <a:pt x="310" y="38"/>
                    <a:pt x="309" y="34"/>
                    <a:pt x="307" y="30"/>
                  </a:cubicBezTo>
                  <a:cubicBezTo>
                    <a:pt x="305" y="28"/>
                    <a:pt x="285" y="27"/>
                    <a:pt x="282" y="26"/>
                  </a:cubicBezTo>
                  <a:cubicBezTo>
                    <a:pt x="256" y="21"/>
                    <a:pt x="231" y="11"/>
                    <a:pt x="207" y="0"/>
                  </a:cubicBezTo>
                  <a:cubicBezTo>
                    <a:pt x="213" y="7"/>
                    <a:pt x="192" y="37"/>
                    <a:pt x="193" y="47"/>
                  </a:cubicBezTo>
                  <a:cubicBezTo>
                    <a:pt x="194" y="55"/>
                    <a:pt x="195" y="64"/>
                    <a:pt x="197" y="73"/>
                  </a:cubicBezTo>
                  <a:cubicBezTo>
                    <a:pt x="201" y="110"/>
                    <a:pt x="206" y="147"/>
                    <a:pt x="211" y="184"/>
                  </a:cubicBezTo>
                  <a:cubicBezTo>
                    <a:pt x="214" y="212"/>
                    <a:pt x="218" y="239"/>
                    <a:pt x="226" y="266"/>
                  </a:cubicBezTo>
                  <a:cubicBezTo>
                    <a:pt x="232" y="286"/>
                    <a:pt x="239" y="305"/>
                    <a:pt x="246" y="325"/>
                  </a:cubicBezTo>
                  <a:cubicBezTo>
                    <a:pt x="248" y="331"/>
                    <a:pt x="254" y="355"/>
                    <a:pt x="261" y="357"/>
                  </a:cubicBezTo>
                  <a:cubicBezTo>
                    <a:pt x="212" y="385"/>
                    <a:pt x="139" y="393"/>
                    <a:pt x="89" y="364"/>
                  </a:cubicBezTo>
                  <a:cubicBezTo>
                    <a:pt x="84" y="361"/>
                    <a:pt x="71" y="356"/>
                    <a:pt x="72" y="349"/>
                  </a:cubicBezTo>
                  <a:cubicBezTo>
                    <a:pt x="73" y="341"/>
                    <a:pt x="73" y="334"/>
                    <a:pt x="74" y="327"/>
                  </a:cubicBezTo>
                  <a:cubicBezTo>
                    <a:pt x="78" y="302"/>
                    <a:pt x="81" y="278"/>
                    <a:pt x="85" y="254"/>
                  </a:cubicBezTo>
                  <a:cubicBezTo>
                    <a:pt x="92" y="213"/>
                    <a:pt x="104" y="173"/>
                    <a:pt x="109" y="132"/>
                  </a:cubicBezTo>
                  <a:cubicBezTo>
                    <a:pt x="113" y="107"/>
                    <a:pt x="116" y="82"/>
                    <a:pt x="119" y="58"/>
                  </a:cubicBezTo>
                  <a:cubicBezTo>
                    <a:pt x="120" y="41"/>
                    <a:pt x="118" y="31"/>
                    <a:pt x="114" y="15"/>
                  </a:cubicBezTo>
                  <a:cubicBezTo>
                    <a:pt x="94" y="36"/>
                    <a:pt x="64" y="49"/>
                    <a:pt x="39" y="62"/>
                  </a:cubicBezTo>
                  <a:cubicBezTo>
                    <a:pt x="24" y="69"/>
                    <a:pt x="21" y="67"/>
                    <a:pt x="20" y="81"/>
                  </a:cubicBezTo>
                  <a:cubicBezTo>
                    <a:pt x="15" y="130"/>
                    <a:pt x="11" y="178"/>
                    <a:pt x="7" y="226"/>
                  </a:cubicBezTo>
                  <a:cubicBezTo>
                    <a:pt x="0" y="298"/>
                    <a:pt x="3" y="372"/>
                    <a:pt x="3" y="444"/>
                  </a:cubicBezTo>
                  <a:cubicBezTo>
                    <a:pt x="7" y="444"/>
                    <a:pt x="11" y="444"/>
                    <a:pt x="15" y="444"/>
                  </a:cubicBezTo>
                  <a:cubicBezTo>
                    <a:pt x="12" y="467"/>
                    <a:pt x="5" y="492"/>
                    <a:pt x="17" y="514"/>
                  </a:cubicBezTo>
                  <a:cubicBezTo>
                    <a:pt x="21" y="521"/>
                    <a:pt x="25" y="529"/>
                    <a:pt x="32" y="535"/>
                  </a:cubicBezTo>
                  <a:cubicBezTo>
                    <a:pt x="39" y="541"/>
                    <a:pt x="44" y="539"/>
                    <a:pt x="40" y="530"/>
                  </a:cubicBezTo>
                  <a:cubicBezTo>
                    <a:pt x="41" y="532"/>
                    <a:pt x="60" y="531"/>
                    <a:pt x="48" y="521"/>
                  </a:cubicBezTo>
                  <a:cubicBezTo>
                    <a:pt x="40" y="514"/>
                    <a:pt x="36" y="511"/>
                    <a:pt x="35" y="500"/>
                  </a:cubicBezTo>
                  <a:cubicBezTo>
                    <a:pt x="34" y="496"/>
                    <a:pt x="33" y="488"/>
                    <a:pt x="36" y="485"/>
                  </a:cubicBezTo>
                  <a:cubicBezTo>
                    <a:pt x="40" y="482"/>
                    <a:pt x="42" y="499"/>
                    <a:pt x="44" y="502"/>
                  </a:cubicBezTo>
                  <a:cubicBezTo>
                    <a:pt x="45" y="505"/>
                    <a:pt x="60" y="519"/>
                    <a:pt x="59" y="507"/>
                  </a:cubicBezTo>
                  <a:cubicBezTo>
                    <a:pt x="59" y="506"/>
                    <a:pt x="56" y="504"/>
                    <a:pt x="55" y="503"/>
                  </a:cubicBezTo>
                  <a:cubicBezTo>
                    <a:pt x="53" y="499"/>
                    <a:pt x="52" y="494"/>
                    <a:pt x="52" y="490"/>
                  </a:cubicBezTo>
                  <a:cubicBezTo>
                    <a:pt x="52" y="484"/>
                    <a:pt x="54" y="477"/>
                    <a:pt x="54" y="470"/>
                  </a:cubicBezTo>
                  <a:cubicBezTo>
                    <a:pt x="54" y="460"/>
                    <a:pt x="49" y="452"/>
                    <a:pt x="48" y="442"/>
                  </a:cubicBezTo>
                  <a:cubicBezTo>
                    <a:pt x="53" y="442"/>
                    <a:pt x="60" y="439"/>
                    <a:pt x="60" y="444"/>
                  </a:cubicBezTo>
                  <a:cubicBezTo>
                    <a:pt x="61" y="450"/>
                    <a:pt x="62" y="457"/>
                    <a:pt x="62" y="463"/>
                  </a:cubicBezTo>
                  <a:cubicBezTo>
                    <a:pt x="65" y="487"/>
                    <a:pt x="67" y="511"/>
                    <a:pt x="69" y="534"/>
                  </a:cubicBezTo>
                  <a:cubicBezTo>
                    <a:pt x="73" y="574"/>
                    <a:pt x="77" y="614"/>
                    <a:pt x="80" y="653"/>
                  </a:cubicBezTo>
                  <a:cubicBezTo>
                    <a:pt x="84" y="693"/>
                    <a:pt x="84" y="733"/>
                    <a:pt x="86" y="773"/>
                  </a:cubicBezTo>
                  <a:cubicBezTo>
                    <a:pt x="87" y="785"/>
                    <a:pt x="86" y="797"/>
                    <a:pt x="90" y="808"/>
                  </a:cubicBezTo>
                  <a:cubicBezTo>
                    <a:pt x="99" y="829"/>
                    <a:pt x="109" y="850"/>
                    <a:pt x="118" y="871"/>
                  </a:cubicBezTo>
                  <a:cubicBezTo>
                    <a:pt x="120" y="876"/>
                    <a:pt x="112" y="881"/>
                    <a:pt x="109" y="885"/>
                  </a:cubicBezTo>
                  <a:cubicBezTo>
                    <a:pt x="100" y="897"/>
                    <a:pt x="89" y="912"/>
                    <a:pt x="89" y="928"/>
                  </a:cubicBezTo>
                  <a:cubicBezTo>
                    <a:pt x="90" y="952"/>
                    <a:pt x="132" y="946"/>
                    <a:pt x="145" y="936"/>
                  </a:cubicBezTo>
                  <a:cubicBezTo>
                    <a:pt x="150" y="932"/>
                    <a:pt x="149" y="921"/>
                    <a:pt x="151" y="916"/>
                  </a:cubicBezTo>
                  <a:cubicBezTo>
                    <a:pt x="154" y="908"/>
                    <a:pt x="159" y="908"/>
                    <a:pt x="167" y="908"/>
                  </a:cubicBezTo>
                  <a:cubicBezTo>
                    <a:pt x="185" y="907"/>
                    <a:pt x="179" y="885"/>
                    <a:pt x="177" y="873"/>
                  </a:cubicBezTo>
                  <a:cubicBezTo>
                    <a:pt x="175" y="862"/>
                    <a:pt x="181" y="856"/>
                    <a:pt x="187" y="847"/>
                  </a:cubicBezTo>
                  <a:cubicBezTo>
                    <a:pt x="192" y="840"/>
                    <a:pt x="181" y="831"/>
                    <a:pt x="176" y="824"/>
                  </a:cubicBezTo>
                  <a:cubicBezTo>
                    <a:pt x="170" y="815"/>
                    <a:pt x="173" y="796"/>
                    <a:pt x="173" y="786"/>
                  </a:cubicBezTo>
                  <a:cubicBezTo>
                    <a:pt x="172" y="759"/>
                    <a:pt x="171" y="733"/>
                    <a:pt x="170" y="706"/>
                  </a:cubicBezTo>
                  <a:cubicBezTo>
                    <a:pt x="169" y="676"/>
                    <a:pt x="169" y="647"/>
                    <a:pt x="169" y="618"/>
                  </a:cubicBezTo>
                  <a:cubicBezTo>
                    <a:pt x="170" y="578"/>
                    <a:pt x="171" y="539"/>
                    <a:pt x="171" y="499"/>
                  </a:cubicBezTo>
                  <a:cubicBezTo>
                    <a:pt x="191" y="565"/>
                    <a:pt x="217" y="632"/>
                    <a:pt x="226" y="699"/>
                  </a:cubicBezTo>
                  <a:cubicBezTo>
                    <a:pt x="232" y="745"/>
                    <a:pt x="236" y="791"/>
                    <a:pt x="241" y="837"/>
                  </a:cubicBezTo>
                  <a:cubicBezTo>
                    <a:pt x="242" y="848"/>
                    <a:pt x="241" y="861"/>
                    <a:pt x="248" y="870"/>
                  </a:cubicBezTo>
                  <a:cubicBezTo>
                    <a:pt x="255" y="878"/>
                    <a:pt x="264" y="885"/>
                    <a:pt x="268" y="894"/>
                  </a:cubicBezTo>
                  <a:cubicBezTo>
                    <a:pt x="272" y="902"/>
                    <a:pt x="268" y="915"/>
                    <a:pt x="267" y="923"/>
                  </a:cubicBezTo>
                  <a:cubicBezTo>
                    <a:pt x="265" y="923"/>
                    <a:pt x="264" y="922"/>
                    <a:pt x="262" y="922"/>
                  </a:cubicBezTo>
                  <a:cubicBezTo>
                    <a:pt x="285" y="928"/>
                    <a:pt x="298" y="961"/>
                    <a:pt x="322" y="964"/>
                  </a:cubicBezTo>
                  <a:cubicBezTo>
                    <a:pt x="338" y="967"/>
                    <a:pt x="353" y="968"/>
                    <a:pt x="355" y="949"/>
                  </a:cubicBezTo>
                  <a:cubicBezTo>
                    <a:pt x="358" y="928"/>
                    <a:pt x="346" y="917"/>
                    <a:pt x="335" y="900"/>
                  </a:cubicBezTo>
                  <a:cubicBezTo>
                    <a:pt x="330" y="891"/>
                    <a:pt x="332" y="887"/>
                    <a:pt x="334" y="877"/>
                  </a:cubicBezTo>
                  <a:cubicBezTo>
                    <a:pt x="336" y="863"/>
                    <a:pt x="337" y="849"/>
                    <a:pt x="337" y="835"/>
                  </a:cubicBezTo>
                  <a:cubicBezTo>
                    <a:pt x="337" y="802"/>
                    <a:pt x="333" y="770"/>
                    <a:pt x="329" y="738"/>
                  </a:cubicBezTo>
                  <a:cubicBezTo>
                    <a:pt x="325" y="713"/>
                    <a:pt x="321" y="687"/>
                    <a:pt x="316" y="662"/>
                  </a:cubicBezTo>
                  <a:cubicBezTo>
                    <a:pt x="313" y="649"/>
                    <a:pt x="305" y="636"/>
                    <a:pt x="308" y="622"/>
                  </a:cubicBezTo>
                  <a:cubicBezTo>
                    <a:pt x="312" y="604"/>
                    <a:pt x="310" y="586"/>
                    <a:pt x="308" y="568"/>
                  </a:cubicBezTo>
                  <a:cubicBezTo>
                    <a:pt x="305" y="540"/>
                    <a:pt x="300" y="512"/>
                    <a:pt x="296" y="484"/>
                  </a:cubicBezTo>
                  <a:cubicBezTo>
                    <a:pt x="292" y="462"/>
                    <a:pt x="288" y="440"/>
                    <a:pt x="284" y="417"/>
                  </a:cubicBezTo>
                  <a:cubicBezTo>
                    <a:pt x="283" y="411"/>
                    <a:pt x="282" y="405"/>
                    <a:pt x="281" y="399"/>
                  </a:cubicBezTo>
                  <a:cubicBezTo>
                    <a:pt x="280" y="394"/>
                    <a:pt x="287" y="393"/>
                    <a:pt x="291" y="391"/>
                  </a:cubicBezTo>
                  <a:cubicBezTo>
                    <a:pt x="289" y="396"/>
                    <a:pt x="286" y="400"/>
                    <a:pt x="284" y="405"/>
                  </a:cubicBezTo>
                  <a:cubicBezTo>
                    <a:pt x="294" y="384"/>
                    <a:pt x="306" y="364"/>
                    <a:pt x="316" y="343"/>
                  </a:cubicBezTo>
                  <a:cubicBezTo>
                    <a:pt x="369" y="242"/>
                    <a:pt x="264" y="444"/>
                    <a:pt x="316" y="34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grpSp>
      <p:sp>
        <p:nvSpPr>
          <p:cNvPr id="44" name="Oval 120"/>
          <p:cNvSpPr/>
          <p:nvPr/>
        </p:nvSpPr>
        <p:spPr>
          <a:xfrm>
            <a:off x="8170863" y="4829175"/>
            <a:ext cx="571500" cy="68103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3200" dirty="0">
                <a:solidFill>
                  <a:schemeClr val="bg1"/>
                </a:solidFill>
                <a:cs typeface="+mn-ea"/>
                <a:sym typeface="+mn-lt"/>
              </a:rPr>
              <a:t>[</a:t>
            </a:r>
            <a:endParaRPr lang="en-US" altLang="zh-CN" sz="3200" dirty="0">
              <a:solidFill>
                <a:schemeClr val="bg1"/>
              </a:solidFill>
              <a:cs typeface="+mn-ea"/>
              <a:sym typeface="+mn-lt"/>
            </a:endParaRPr>
          </a:p>
        </p:txBody>
      </p:sp>
      <p:sp>
        <p:nvSpPr>
          <p:cNvPr id="45" name="Oval 121"/>
          <p:cNvSpPr/>
          <p:nvPr/>
        </p:nvSpPr>
        <p:spPr>
          <a:xfrm>
            <a:off x="8934450" y="4829175"/>
            <a:ext cx="571500" cy="68103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3200" dirty="0">
                <a:solidFill>
                  <a:schemeClr val="bg1"/>
                </a:solidFill>
                <a:cs typeface="+mn-ea"/>
                <a:sym typeface="+mn-lt"/>
              </a:rPr>
              <a:t>L</a:t>
            </a:r>
            <a:endParaRPr lang="en-US" altLang="zh-CN" sz="3200" dirty="0">
              <a:solidFill>
                <a:schemeClr val="bg1"/>
              </a:solidFill>
              <a:cs typeface="+mn-ea"/>
              <a:sym typeface="+mn-lt"/>
            </a:endParaRPr>
          </a:p>
        </p:txBody>
      </p:sp>
      <p:sp>
        <p:nvSpPr>
          <p:cNvPr id="46" name="Oval 122"/>
          <p:cNvSpPr/>
          <p:nvPr/>
        </p:nvSpPr>
        <p:spPr>
          <a:xfrm>
            <a:off x="9656763" y="4829175"/>
            <a:ext cx="571500" cy="68103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3200" dirty="0">
                <a:solidFill>
                  <a:schemeClr val="bg1"/>
                </a:solidFill>
                <a:cs typeface="+mn-ea"/>
                <a:sym typeface="+mn-lt"/>
              </a:rPr>
              <a:t>]</a:t>
            </a:r>
            <a:endParaRPr lang="en-US" altLang="zh-CN" sz="3200" dirty="0">
              <a:solidFill>
                <a:schemeClr val="bg1"/>
              </a:solidFill>
              <a:cs typeface="+mn-ea"/>
              <a:sym typeface="+mn-lt"/>
            </a:endParaRPr>
          </a:p>
        </p:txBody>
      </p:sp>
      <p:sp>
        <p:nvSpPr>
          <p:cNvPr id="47" name="Oval 123"/>
          <p:cNvSpPr/>
          <p:nvPr/>
        </p:nvSpPr>
        <p:spPr>
          <a:xfrm>
            <a:off x="10388600" y="4802188"/>
            <a:ext cx="571500" cy="67945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3200" dirty="0">
                <a:solidFill>
                  <a:schemeClr val="bg1"/>
                </a:solidFill>
                <a:cs typeface="+mn-ea"/>
                <a:sym typeface="+mn-lt"/>
              </a:rPr>
              <a:t>&gt;</a:t>
            </a:r>
            <a:endParaRPr lang="en-US" altLang="zh-CN" sz="3200" dirty="0">
              <a:solidFill>
                <a:schemeClr val="bg1"/>
              </a:solidFill>
              <a:cs typeface="+mn-ea"/>
              <a:sym typeface="+mn-lt"/>
            </a:endParaRPr>
          </a:p>
        </p:txBody>
      </p:sp>
      <p:sp>
        <p:nvSpPr>
          <p:cNvPr id="48" name="Oval 124"/>
          <p:cNvSpPr/>
          <p:nvPr/>
        </p:nvSpPr>
        <p:spPr>
          <a:xfrm>
            <a:off x="11145838" y="4802188"/>
            <a:ext cx="571500" cy="67945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3200" dirty="0">
                <a:solidFill>
                  <a:schemeClr val="bg1"/>
                </a:solidFill>
                <a:cs typeface="+mn-ea"/>
                <a:sym typeface="+mn-lt"/>
              </a:rPr>
              <a:t>f</a:t>
            </a:r>
            <a:endParaRPr lang="en-US" altLang="zh-CN" sz="3200" dirty="0">
              <a:solidFill>
                <a:schemeClr val="bg1"/>
              </a:solidFill>
              <a:cs typeface="+mn-ea"/>
              <a:sym typeface="+mn-lt"/>
            </a:endParaRPr>
          </a:p>
        </p:txBody>
      </p:sp>
      <p:grpSp>
        <p:nvGrpSpPr>
          <p:cNvPr id="49" name="Group 128"/>
          <p:cNvGrpSpPr/>
          <p:nvPr/>
        </p:nvGrpSpPr>
        <p:grpSpPr bwMode="auto">
          <a:xfrm>
            <a:off x="6237288" y="5099050"/>
            <a:ext cx="1878012" cy="412750"/>
            <a:chOff x="6236665" y="5099395"/>
            <a:chExt cx="1879021" cy="412281"/>
          </a:xfrm>
        </p:grpSpPr>
        <p:sp>
          <p:nvSpPr>
            <p:cNvPr id="50" name="Freeform 56"/>
            <p:cNvSpPr/>
            <p:nvPr/>
          </p:nvSpPr>
          <p:spPr bwMode="auto">
            <a:xfrm>
              <a:off x="7019722" y="5099395"/>
              <a:ext cx="1095964" cy="412281"/>
            </a:xfrm>
            <a:custGeom>
              <a:avLst/>
              <a:gdLst>
                <a:gd name="T0" fmla="*/ 682 w 1024"/>
                <a:gd name="T1" fmla="*/ 0 h 395"/>
                <a:gd name="T2" fmla="*/ 0 w 1024"/>
                <a:gd name="T3" fmla="*/ 0 h 395"/>
                <a:gd name="T4" fmla="*/ 340 w 1024"/>
                <a:gd name="T5" fmla="*/ 395 h 395"/>
                <a:gd name="T6" fmla="*/ 1024 w 1024"/>
                <a:gd name="T7" fmla="*/ 395 h 395"/>
                <a:gd name="T8" fmla="*/ 682 w 1024"/>
                <a:gd name="T9" fmla="*/ 0 h 395"/>
              </a:gdLst>
              <a:ahLst/>
              <a:cxnLst>
                <a:cxn ang="0">
                  <a:pos x="T0" y="T1"/>
                </a:cxn>
                <a:cxn ang="0">
                  <a:pos x="T2" y="T3"/>
                </a:cxn>
                <a:cxn ang="0">
                  <a:pos x="T4" y="T5"/>
                </a:cxn>
                <a:cxn ang="0">
                  <a:pos x="T6" y="T7"/>
                </a:cxn>
                <a:cxn ang="0">
                  <a:pos x="T8" y="T9"/>
                </a:cxn>
              </a:cxnLst>
              <a:rect l="0" t="0" r="r" b="b"/>
              <a:pathLst>
                <a:path w="1024" h="395">
                  <a:moveTo>
                    <a:pt x="682" y="0"/>
                  </a:moveTo>
                  <a:lnTo>
                    <a:pt x="0" y="0"/>
                  </a:lnTo>
                  <a:lnTo>
                    <a:pt x="340" y="395"/>
                  </a:lnTo>
                  <a:lnTo>
                    <a:pt x="1024" y="395"/>
                  </a:lnTo>
                  <a:lnTo>
                    <a:pt x="682" y="0"/>
                  </a:lnTo>
                  <a:close/>
                </a:path>
              </a:pathLst>
            </a:custGeom>
            <a:solidFill>
              <a:schemeClr val="bg1">
                <a:lumMod val="75000"/>
              </a:schemeClr>
            </a:solidFill>
            <a:ln>
              <a:noFill/>
            </a:ln>
          </p:spPr>
          <p:txBody>
            <a:bodyPr/>
            <a:lstStyle/>
            <a:p>
              <a:pPr eaLnBrk="1" fontAlgn="auto" hangingPunct="1">
                <a:spcBef>
                  <a:spcPts val="0"/>
                </a:spcBef>
                <a:spcAft>
                  <a:spcPts val="0"/>
                </a:spcAft>
                <a:defRPr/>
              </a:pPr>
              <a:endParaRPr lang="en-US">
                <a:cs typeface="+mn-ea"/>
                <a:sym typeface="+mn-lt"/>
              </a:endParaRPr>
            </a:p>
          </p:txBody>
        </p:sp>
        <p:sp>
          <p:nvSpPr>
            <p:cNvPr id="51" name="Freeform 56"/>
            <p:cNvSpPr/>
            <p:nvPr/>
          </p:nvSpPr>
          <p:spPr bwMode="auto">
            <a:xfrm>
              <a:off x="6236665" y="5099395"/>
              <a:ext cx="1205559" cy="412281"/>
            </a:xfrm>
            <a:custGeom>
              <a:avLst/>
              <a:gdLst>
                <a:gd name="T0" fmla="*/ 682 w 1024"/>
                <a:gd name="T1" fmla="*/ 0 h 395"/>
                <a:gd name="T2" fmla="*/ 0 w 1024"/>
                <a:gd name="T3" fmla="*/ 0 h 395"/>
                <a:gd name="T4" fmla="*/ 340 w 1024"/>
                <a:gd name="T5" fmla="*/ 395 h 395"/>
                <a:gd name="T6" fmla="*/ 1024 w 1024"/>
                <a:gd name="T7" fmla="*/ 395 h 395"/>
                <a:gd name="T8" fmla="*/ 682 w 1024"/>
                <a:gd name="T9" fmla="*/ 0 h 395"/>
              </a:gdLst>
              <a:ahLst/>
              <a:cxnLst>
                <a:cxn ang="0">
                  <a:pos x="T0" y="T1"/>
                </a:cxn>
                <a:cxn ang="0">
                  <a:pos x="T2" y="T3"/>
                </a:cxn>
                <a:cxn ang="0">
                  <a:pos x="T4" y="T5"/>
                </a:cxn>
                <a:cxn ang="0">
                  <a:pos x="T6" y="T7"/>
                </a:cxn>
                <a:cxn ang="0">
                  <a:pos x="T8" y="T9"/>
                </a:cxn>
              </a:cxnLst>
              <a:rect l="0" t="0" r="r" b="b"/>
              <a:pathLst>
                <a:path w="1024" h="395">
                  <a:moveTo>
                    <a:pt x="682" y="0"/>
                  </a:moveTo>
                  <a:lnTo>
                    <a:pt x="0" y="0"/>
                  </a:lnTo>
                  <a:lnTo>
                    <a:pt x="340" y="395"/>
                  </a:lnTo>
                  <a:lnTo>
                    <a:pt x="1024" y="395"/>
                  </a:lnTo>
                  <a:lnTo>
                    <a:pt x="682" y="0"/>
                  </a:lnTo>
                  <a:close/>
                </a:path>
              </a:pathLst>
            </a:custGeom>
            <a:solidFill>
              <a:schemeClr val="bg1">
                <a:lumMod val="75000"/>
              </a:schemeClr>
            </a:solidFill>
            <a:ln>
              <a:noFill/>
            </a:ln>
          </p:spPr>
          <p:txBody>
            <a:bodyPr/>
            <a:lstStyle/>
            <a:p>
              <a:pPr eaLnBrk="1" fontAlgn="auto" hangingPunct="1">
                <a:spcBef>
                  <a:spcPts val="0"/>
                </a:spcBef>
                <a:spcAft>
                  <a:spcPts val="0"/>
                </a:spcAft>
                <a:defRPr/>
              </a:pPr>
              <a:endParaRPr lang="en-US">
                <a:cs typeface="+mn-ea"/>
                <a:sym typeface="+mn-lt"/>
              </a:endParaRPr>
            </a:p>
          </p:txBody>
        </p:sp>
      </p:grpSp>
      <p:sp>
        <p:nvSpPr>
          <p:cNvPr id="65" name="Freeform 10"/>
          <p:cNvSpPr/>
          <p:nvPr/>
        </p:nvSpPr>
        <p:spPr bwMode="auto">
          <a:xfrm>
            <a:off x="6938963" y="3802063"/>
            <a:ext cx="608012" cy="1593850"/>
          </a:xfrm>
          <a:custGeom>
            <a:avLst/>
            <a:gdLst>
              <a:gd name="T0" fmla="*/ 440 w 450"/>
              <a:gd name="T1" fmla="*/ 515 h 1168"/>
              <a:gd name="T2" fmla="*/ 385 w 450"/>
              <a:gd name="T3" fmla="*/ 316 h 1168"/>
              <a:gd name="T4" fmla="*/ 326 w 450"/>
              <a:gd name="T5" fmla="*/ 172 h 1168"/>
              <a:gd name="T6" fmla="*/ 240 w 450"/>
              <a:gd name="T7" fmla="*/ 184 h 1168"/>
              <a:gd name="T8" fmla="*/ 265 w 450"/>
              <a:gd name="T9" fmla="*/ 345 h 1168"/>
              <a:gd name="T10" fmla="*/ 263 w 450"/>
              <a:gd name="T11" fmla="*/ 446 h 1168"/>
              <a:gd name="T12" fmla="*/ 161 w 450"/>
              <a:gd name="T13" fmla="*/ 453 h 1168"/>
              <a:gd name="T14" fmla="*/ 163 w 450"/>
              <a:gd name="T15" fmla="*/ 350 h 1168"/>
              <a:gd name="T16" fmla="*/ 167 w 450"/>
              <a:gd name="T17" fmla="*/ 191 h 1168"/>
              <a:gd name="T18" fmla="*/ 166 w 450"/>
              <a:gd name="T19" fmla="*/ 139 h 1168"/>
              <a:gd name="T20" fmla="*/ 241 w 450"/>
              <a:gd name="T21" fmla="*/ 144 h 1168"/>
              <a:gd name="T22" fmla="*/ 246 w 450"/>
              <a:gd name="T23" fmla="*/ 84 h 1168"/>
              <a:gd name="T24" fmla="*/ 193 w 450"/>
              <a:gd name="T25" fmla="*/ 3 h 1168"/>
              <a:gd name="T26" fmla="*/ 90 w 450"/>
              <a:gd name="T27" fmla="*/ 120 h 1168"/>
              <a:gd name="T28" fmla="*/ 72 w 450"/>
              <a:gd name="T29" fmla="*/ 153 h 1168"/>
              <a:gd name="T30" fmla="*/ 10 w 450"/>
              <a:gd name="T31" fmla="*/ 260 h 1168"/>
              <a:gd name="T32" fmla="*/ 47 w 450"/>
              <a:gd name="T33" fmla="*/ 322 h 1168"/>
              <a:gd name="T34" fmla="*/ 100 w 450"/>
              <a:gd name="T35" fmla="*/ 442 h 1168"/>
              <a:gd name="T36" fmla="*/ 80 w 450"/>
              <a:gd name="T37" fmla="*/ 609 h 1168"/>
              <a:gd name="T38" fmla="*/ 98 w 450"/>
              <a:gd name="T39" fmla="*/ 658 h 1168"/>
              <a:gd name="T40" fmla="*/ 102 w 450"/>
              <a:gd name="T41" fmla="*/ 1053 h 1168"/>
              <a:gd name="T42" fmla="*/ 88 w 450"/>
              <a:gd name="T43" fmla="*/ 1107 h 1168"/>
              <a:gd name="T44" fmla="*/ 50 w 450"/>
              <a:gd name="T45" fmla="*/ 1155 h 1168"/>
              <a:gd name="T46" fmla="*/ 130 w 450"/>
              <a:gd name="T47" fmla="*/ 1138 h 1168"/>
              <a:gd name="T48" fmla="*/ 171 w 450"/>
              <a:gd name="T49" fmla="*/ 1093 h 1168"/>
              <a:gd name="T50" fmla="*/ 193 w 450"/>
              <a:gd name="T51" fmla="*/ 897 h 1168"/>
              <a:gd name="T52" fmla="*/ 197 w 450"/>
              <a:gd name="T53" fmla="*/ 762 h 1168"/>
              <a:gd name="T54" fmla="*/ 290 w 450"/>
              <a:gd name="T55" fmla="*/ 782 h 1168"/>
              <a:gd name="T56" fmla="*/ 287 w 450"/>
              <a:gd name="T57" fmla="*/ 949 h 1168"/>
              <a:gd name="T58" fmla="*/ 290 w 450"/>
              <a:gd name="T59" fmla="*/ 1001 h 1168"/>
              <a:gd name="T60" fmla="*/ 307 w 450"/>
              <a:gd name="T61" fmla="*/ 1044 h 1168"/>
              <a:gd name="T62" fmla="*/ 354 w 450"/>
              <a:gd name="T63" fmla="*/ 1118 h 1168"/>
              <a:gd name="T64" fmla="*/ 353 w 450"/>
              <a:gd name="T65" fmla="*/ 1058 h 1168"/>
              <a:gd name="T66" fmla="*/ 358 w 450"/>
              <a:gd name="T67" fmla="*/ 971 h 1168"/>
              <a:gd name="T68" fmla="*/ 369 w 450"/>
              <a:gd name="T69" fmla="*/ 755 h 1168"/>
              <a:gd name="T70" fmla="*/ 321 w 450"/>
              <a:gd name="T71" fmla="*/ 476 h 1168"/>
              <a:gd name="T72" fmla="*/ 311 w 450"/>
              <a:gd name="T73" fmla="*/ 358 h 1168"/>
              <a:gd name="T74" fmla="*/ 315 w 450"/>
              <a:gd name="T75" fmla="*/ 307 h 1168"/>
              <a:gd name="T76" fmla="*/ 349 w 450"/>
              <a:gd name="T77" fmla="*/ 423 h 1168"/>
              <a:gd name="T78" fmla="*/ 384 w 450"/>
              <a:gd name="T79" fmla="*/ 539 h 1168"/>
              <a:gd name="T80" fmla="*/ 404 w 450"/>
              <a:gd name="T81" fmla="*/ 581 h 1168"/>
              <a:gd name="T82" fmla="*/ 397 w 450"/>
              <a:gd name="T83" fmla="*/ 598 h 1168"/>
              <a:gd name="T84" fmla="*/ 419 w 450"/>
              <a:gd name="T85" fmla="*/ 576 h 1168"/>
              <a:gd name="T86" fmla="*/ 408 w 450"/>
              <a:gd name="T87" fmla="*/ 611 h 1168"/>
              <a:gd name="T88" fmla="*/ 423 w 450"/>
              <a:gd name="T89" fmla="*/ 626 h 1168"/>
              <a:gd name="T90" fmla="*/ 441 w 450"/>
              <a:gd name="T91" fmla="*/ 536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0" h="1168">
                <a:moveTo>
                  <a:pt x="441" y="536"/>
                </a:moveTo>
                <a:cubicBezTo>
                  <a:pt x="448" y="532"/>
                  <a:pt x="442" y="521"/>
                  <a:pt x="440" y="515"/>
                </a:cubicBezTo>
                <a:cubicBezTo>
                  <a:pt x="435" y="498"/>
                  <a:pt x="431" y="481"/>
                  <a:pt x="426" y="464"/>
                </a:cubicBezTo>
                <a:cubicBezTo>
                  <a:pt x="412" y="415"/>
                  <a:pt x="399" y="366"/>
                  <a:pt x="385" y="316"/>
                </a:cubicBezTo>
                <a:cubicBezTo>
                  <a:pt x="375" y="278"/>
                  <a:pt x="364" y="240"/>
                  <a:pt x="354" y="202"/>
                </a:cubicBezTo>
                <a:cubicBezTo>
                  <a:pt x="350" y="186"/>
                  <a:pt x="343" y="178"/>
                  <a:pt x="326" y="172"/>
                </a:cubicBezTo>
                <a:cubicBezTo>
                  <a:pt x="301" y="162"/>
                  <a:pt x="272" y="162"/>
                  <a:pt x="248" y="150"/>
                </a:cubicBezTo>
                <a:cubicBezTo>
                  <a:pt x="245" y="160"/>
                  <a:pt x="239" y="173"/>
                  <a:pt x="240" y="184"/>
                </a:cubicBezTo>
                <a:cubicBezTo>
                  <a:pt x="241" y="199"/>
                  <a:pt x="243" y="215"/>
                  <a:pt x="245" y="231"/>
                </a:cubicBezTo>
                <a:cubicBezTo>
                  <a:pt x="250" y="269"/>
                  <a:pt x="254" y="308"/>
                  <a:pt x="265" y="345"/>
                </a:cubicBezTo>
                <a:cubicBezTo>
                  <a:pt x="271" y="365"/>
                  <a:pt x="269" y="388"/>
                  <a:pt x="268" y="409"/>
                </a:cubicBezTo>
                <a:cubicBezTo>
                  <a:pt x="268" y="417"/>
                  <a:pt x="271" y="440"/>
                  <a:pt x="263" y="446"/>
                </a:cubicBezTo>
                <a:cubicBezTo>
                  <a:pt x="250" y="456"/>
                  <a:pt x="227" y="455"/>
                  <a:pt x="211" y="455"/>
                </a:cubicBezTo>
                <a:cubicBezTo>
                  <a:pt x="194" y="455"/>
                  <a:pt x="178" y="453"/>
                  <a:pt x="161" y="453"/>
                </a:cubicBezTo>
                <a:cubicBezTo>
                  <a:pt x="169" y="450"/>
                  <a:pt x="163" y="404"/>
                  <a:pt x="163" y="398"/>
                </a:cubicBezTo>
                <a:cubicBezTo>
                  <a:pt x="162" y="382"/>
                  <a:pt x="163" y="366"/>
                  <a:pt x="163" y="350"/>
                </a:cubicBezTo>
                <a:cubicBezTo>
                  <a:pt x="165" y="310"/>
                  <a:pt x="165" y="270"/>
                  <a:pt x="166" y="230"/>
                </a:cubicBezTo>
                <a:cubicBezTo>
                  <a:pt x="166" y="217"/>
                  <a:pt x="167" y="204"/>
                  <a:pt x="167" y="191"/>
                </a:cubicBezTo>
                <a:cubicBezTo>
                  <a:pt x="167" y="176"/>
                  <a:pt x="159" y="161"/>
                  <a:pt x="154" y="147"/>
                </a:cubicBezTo>
                <a:cubicBezTo>
                  <a:pt x="151" y="139"/>
                  <a:pt x="158" y="133"/>
                  <a:pt x="166" y="139"/>
                </a:cubicBezTo>
                <a:cubicBezTo>
                  <a:pt x="176" y="147"/>
                  <a:pt x="189" y="153"/>
                  <a:pt x="202" y="155"/>
                </a:cubicBezTo>
                <a:cubicBezTo>
                  <a:pt x="216" y="158"/>
                  <a:pt x="229" y="150"/>
                  <a:pt x="241" y="144"/>
                </a:cubicBezTo>
                <a:cubicBezTo>
                  <a:pt x="235" y="130"/>
                  <a:pt x="238" y="116"/>
                  <a:pt x="236" y="102"/>
                </a:cubicBezTo>
                <a:cubicBezTo>
                  <a:pt x="245" y="106"/>
                  <a:pt x="246" y="88"/>
                  <a:pt x="246" y="84"/>
                </a:cubicBezTo>
                <a:cubicBezTo>
                  <a:pt x="246" y="73"/>
                  <a:pt x="248" y="67"/>
                  <a:pt x="239" y="70"/>
                </a:cubicBezTo>
                <a:cubicBezTo>
                  <a:pt x="242" y="38"/>
                  <a:pt x="232" y="0"/>
                  <a:pt x="193" y="3"/>
                </a:cubicBezTo>
                <a:cubicBezTo>
                  <a:pt x="146" y="6"/>
                  <a:pt x="141" y="40"/>
                  <a:pt x="144" y="79"/>
                </a:cubicBezTo>
                <a:cubicBezTo>
                  <a:pt x="118" y="75"/>
                  <a:pt x="98" y="98"/>
                  <a:pt x="90" y="120"/>
                </a:cubicBezTo>
                <a:cubicBezTo>
                  <a:pt x="87" y="126"/>
                  <a:pt x="87" y="136"/>
                  <a:pt x="82" y="141"/>
                </a:cubicBezTo>
                <a:cubicBezTo>
                  <a:pt x="79" y="145"/>
                  <a:pt x="75" y="149"/>
                  <a:pt x="72" y="153"/>
                </a:cubicBezTo>
                <a:cubicBezTo>
                  <a:pt x="59" y="170"/>
                  <a:pt x="46" y="187"/>
                  <a:pt x="35" y="205"/>
                </a:cubicBezTo>
                <a:cubicBezTo>
                  <a:pt x="24" y="221"/>
                  <a:pt x="14" y="240"/>
                  <a:pt x="10" y="260"/>
                </a:cubicBezTo>
                <a:cubicBezTo>
                  <a:pt x="8" y="274"/>
                  <a:pt x="0" y="307"/>
                  <a:pt x="12" y="320"/>
                </a:cubicBezTo>
                <a:cubicBezTo>
                  <a:pt x="18" y="326"/>
                  <a:pt x="39" y="322"/>
                  <a:pt x="47" y="322"/>
                </a:cubicBezTo>
                <a:cubicBezTo>
                  <a:pt x="63" y="321"/>
                  <a:pt x="87" y="317"/>
                  <a:pt x="94" y="300"/>
                </a:cubicBezTo>
                <a:cubicBezTo>
                  <a:pt x="97" y="347"/>
                  <a:pt x="100" y="395"/>
                  <a:pt x="100" y="442"/>
                </a:cubicBezTo>
                <a:cubicBezTo>
                  <a:pt x="101" y="494"/>
                  <a:pt x="90" y="551"/>
                  <a:pt x="72" y="600"/>
                </a:cubicBezTo>
                <a:cubicBezTo>
                  <a:pt x="69" y="608"/>
                  <a:pt x="69" y="608"/>
                  <a:pt x="80" y="609"/>
                </a:cubicBezTo>
                <a:cubicBezTo>
                  <a:pt x="85" y="610"/>
                  <a:pt x="94" y="608"/>
                  <a:pt x="95" y="614"/>
                </a:cubicBezTo>
                <a:cubicBezTo>
                  <a:pt x="97" y="629"/>
                  <a:pt x="97" y="644"/>
                  <a:pt x="98" y="658"/>
                </a:cubicBezTo>
                <a:cubicBezTo>
                  <a:pt x="100" y="712"/>
                  <a:pt x="101" y="765"/>
                  <a:pt x="102" y="819"/>
                </a:cubicBezTo>
                <a:cubicBezTo>
                  <a:pt x="104" y="897"/>
                  <a:pt x="104" y="975"/>
                  <a:pt x="102" y="1053"/>
                </a:cubicBezTo>
                <a:cubicBezTo>
                  <a:pt x="101" y="1068"/>
                  <a:pt x="101" y="1082"/>
                  <a:pt x="101" y="1097"/>
                </a:cubicBezTo>
                <a:cubicBezTo>
                  <a:pt x="101" y="1099"/>
                  <a:pt x="90" y="1105"/>
                  <a:pt x="88" y="1107"/>
                </a:cubicBezTo>
                <a:cubicBezTo>
                  <a:pt x="79" y="1114"/>
                  <a:pt x="69" y="1123"/>
                  <a:pt x="61" y="1132"/>
                </a:cubicBezTo>
                <a:cubicBezTo>
                  <a:pt x="56" y="1137"/>
                  <a:pt x="47" y="1147"/>
                  <a:pt x="50" y="1155"/>
                </a:cubicBezTo>
                <a:cubicBezTo>
                  <a:pt x="53" y="1168"/>
                  <a:pt x="78" y="1163"/>
                  <a:pt x="87" y="1161"/>
                </a:cubicBezTo>
                <a:cubicBezTo>
                  <a:pt x="103" y="1157"/>
                  <a:pt x="118" y="1149"/>
                  <a:pt x="130" y="1138"/>
                </a:cubicBezTo>
                <a:cubicBezTo>
                  <a:pt x="140" y="1129"/>
                  <a:pt x="144" y="1120"/>
                  <a:pt x="158" y="1114"/>
                </a:cubicBezTo>
                <a:cubicBezTo>
                  <a:pt x="171" y="1109"/>
                  <a:pt x="169" y="1107"/>
                  <a:pt x="171" y="1093"/>
                </a:cubicBezTo>
                <a:cubicBezTo>
                  <a:pt x="174" y="1073"/>
                  <a:pt x="177" y="1054"/>
                  <a:pt x="179" y="1034"/>
                </a:cubicBezTo>
                <a:cubicBezTo>
                  <a:pt x="185" y="989"/>
                  <a:pt x="192" y="942"/>
                  <a:pt x="193" y="897"/>
                </a:cubicBezTo>
                <a:cubicBezTo>
                  <a:pt x="193" y="872"/>
                  <a:pt x="190" y="848"/>
                  <a:pt x="190" y="824"/>
                </a:cubicBezTo>
                <a:cubicBezTo>
                  <a:pt x="189" y="803"/>
                  <a:pt x="193" y="782"/>
                  <a:pt x="197" y="762"/>
                </a:cubicBezTo>
                <a:cubicBezTo>
                  <a:pt x="204" y="725"/>
                  <a:pt x="213" y="688"/>
                  <a:pt x="223" y="652"/>
                </a:cubicBezTo>
                <a:cubicBezTo>
                  <a:pt x="248" y="693"/>
                  <a:pt x="274" y="737"/>
                  <a:pt x="290" y="782"/>
                </a:cubicBezTo>
                <a:cubicBezTo>
                  <a:pt x="298" y="805"/>
                  <a:pt x="297" y="828"/>
                  <a:pt x="295" y="852"/>
                </a:cubicBezTo>
                <a:cubicBezTo>
                  <a:pt x="293" y="884"/>
                  <a:pt x="289" y="917"/>
                  <a:pt x="287" y="949"/>
                </a:cubicBezTo>
                <a:cubicBezTo>
                  <a:pt x="287" y="961"/>
                  <a:pt x="286" y="973"/>
                  <a:pt x="288" y="985"/>
                </a:cubicBezTo>
                <a:cubicBezTo>
                  <a:pt x="288" y="989"/>
                  <a:pt x="293" y="999"/>
                  <a:pt x="290" y="1001"/>
                </a:cubicBezTo>
                <a:cubicBezTo>
                  <a:pt x="284" y="1007"/>
                  <a:pt x="284" y="1016"/>
                  <a:pt x="288" y="1024"/>
                </a:cubicBezTo>
                <a:cubicBezTo>
                  <a:pt x="292" y="1032"/>
                  <a:pt x="299" y="1038"/>
                  <a:pt x="307" y="1044"/>
                </a:cubicBezTo>
                <a:cubicBezTo>
                  <a:pt x="309" y="1047"/>
                  <a:pt x="308" y="1054"/>
                  <a:pt x="309" y="1058"/>
                </a:cubicBezTo>
                <a:cubicBezTo>
                  <a:pt x="313" y="1079"/>
                  <a:pt x="326" y="1118"/>
                  <a:pt x="354" y="1118"/>
                </a:cubicBezTo>
                <a:cubicBezTo>
                  <a:pt x="363" y="1118"/>
                  <a:pt x="374" y="1115"/>
                  <a:pt x="377" y="1106"/>
                </a:cubicBezTo>
                <a:cubicBezTo>
                  <a:pt x="383" y="1089"/>
                  <a:pt x="360" y="1072"/>
                  <a:pt x="353" y="1058"/>
                </a:cubicBezTo>
                <a:cubicBezTo>
                  <a:pt x="349" y="1049"/>
                  <a:pt x="350" y="1042"/>
                  <a:pt x="351" y="1032"/>
                </a:cubicBezTo>
                <a:cubicBezTo>
                  <a:pt x="354" y="1012"/>
                  <a:pt x="356" y="992"/>
                  <a:pt x="358" y="971"/>
                </a:cubicBezTo>
                <a:cubicBezTo>
                  <a:pt x="363" y="921"/>
                  <a:pt x="368" y="871"/>
                  <a:pt x="373" y="821"/>
                </a:cubicBezTo>
                <a:cubicBezTo>
                  <a:pt x="375" y="798"/>
                  <a:pt x="372" y="779"/>
                  <a:pt x="369" y="755"/>
                </a:cubicBezTo>
                <a:cubicBezTo>
                  <a:pt x="348" y="601"/>
                  <a:pt x="348" y="601"/>
                  <a:pt x="348" y="601"/>
                </a:cubicBezTo>
                <a:cubicBezTo>
                  <a:pt x="342" y="558"/>
                  <a:pt x="332" y="518"/>
                  <a:pt x="321" y="476"/>
                </a:cubicBezTo>
                <a:cubicBezTo>
                  <a:pt x="316" y="455"/>
                  <a:pt x="316" y="432"/>
                  <a:pt x="314" y="410"/>
                </a:cubicBezTo>
                <a:cubicBezTo>
                  <a:pt x="313" y="393"/>
                  <a:pt x="312" y="376"/>
                  <a:pt x="311" y="358"/>
                </a:cubicBezTo>
                <a:cubicBezTo>
                  <a:pt x="311" y="350"/>
                  <a:pt x="311" y="341"/>
                  <a:pt x="312" y="333"/>
                </a:cubicBezTo>
                <a:cubicBezTo>
                  <a:pt x="313" y="329"/>
                  <a:pt x="313" y="309"/>
                  <a:pt x="315" y="307"/>
                </a:cubicBezTo>
                <a:cubicBezTo>
                  <a:pt x="314" y="308"/>
                  <a:pt x="327" y="352"/>
                  <a:pt x="328" y="355"/>
                </a:cubicBezTo>
                <a:cubicBezTo>
                  <a:pt x="334" y="378"/>
                  <a:pt x="339" y="401"/>
                  <a:pt x="349" y="423"/>
                </a:cubicBezTo>
                <a:cubicBezTo>
                  <a:pt x="361" y="450"/>
                  <a:pt x="368" y="480"/>
                  <a:pt x="376" y="508"/>
                </a:cubicBezTo>
                <a:cubicBezTo>
                  <a:pt x="379" y="518"/>
                  <a:pt x="382" y="529"/>
                  <a:pt x="384" y="539"/>
                </a:cubicBezTo>
                <a:cubicBezTo>
                  <a:pt x="387" y="550"/>
                  <a:pt x="393" y="546"/>
                  <a:pt x="405" y="544"/>
                </a:cubicBezTo>
                <a:cubicBezTo>
                  <a:pt x="399" y="556"/>
                  <a:pt x="404" y="568"/>
                  <a:pt x="404" y="581"/>
                </a:cubicBezTo>
                <a:cubicBezTo>
                  <a:pt x="403" y="584"/>
                  <a:pt x="403" y="587"/>
                  <a:pt x="402" y="590"/>
                </a:cubicBezTo>
                <a:cubicBezTo>
                  <a:pt x="401" y="592"/>
                  <a:pt x="397" y="596"/>
                  <a:pt x="397" y="598"/>
                </a:cubicBezTo>
                <a:cubicBezTo>
                  <a:pt x="396" y="610"/>
                  <a:pt x="411" y="595"/>
                  <a:pt x="412" y="593"/>
                </a:cubicBezTo>
                <a:cubicBezTo>
                  <a:pt x="414" y="590"/>
                  <a:pt x="416" y="573"/>
                  <a:pt x="419" y="576"/>
                </a:cubicBezTo>
                <a:cubicBezTo>
                  <a:pt x="423" y="579"/>
                  <a:pt x="421" y="587"/>
                  <a:pt x="421" y="591"/>
                </a:cubicBezTo>
                <a:cubicBezTo>
                  <a:pt x="420" y="602"/>
                  <a:pt x="416" y="605"/>
                  <a:pt x="408" y="611"/>
                </a:cubicBezTo>
                <a:cubicBezTo>
                  <a:pt x="396" y="622"/>
                  <a:pt x="415" y="622"/>
                  <a:pt x="415" y="621"/>
                </a:cubicBezTo>
                <a:cubicBezTo>
                  <a:pt x="412" y="630"/>
                  <a:pt x="417" y="631"/>
                  <a:pt x="423" y="626"/>
                </a:cubicBezTo>
                <a:cubicBezTo>
                  <a:pt x="430" y="620"/>
                  <a:pt x="435" y="612"/>
                  <a:pt x="439" y="604"/>
                </a:cubicBezTo>
                <a:cubicBezTo>
                  <a:pt x="450" y="583"/>
                  <a:pt x="444" y="559"/>
                  <a:pt x="441" y="536"/>
                </a:cubicBezTo>
                <a:cubicBezTo>
                  <a:pt x="444" y="535"/>
                  <a:pt x="442" y="548"/>
                  <a:pt x="441" y="536"/>
                </a:cubicBezTo>
              </a:path>
            </a:pathLst>
          </a:custGeom>
          <a:solidFill>
            <a:schemeClr val="bg1">
              <a:lumMod val="50000"/>
            </a:schemeClr>
          </a:solidFill>
          <a:ln>
            <a:noFill/>
          </a:ln>
        </p:spPr>
        <p:txBody>
          <a:bodyPr/>
          <a:lstStyle/>
          <a:p>
            <a:pPr eaLnBrk="1" fontAlgn="auto" hangingPunct="1">
              <a:spcBef>
                <a:spcPts val="0"/>
              </a:spcBef>
              <a:spcAft>
                <a:spcPts val="0"/>
              </a:spcAft>
              <a:defRPr/>
            </a:pPr>
            <a:endParaRPr lang="en-US">
              <a:cs typeface="+mn-ea"/>
              <a:sym typeface="+mn-lt"/>
            </a:endParaRPr>
          </a:p>
        </p:txBody>
      </p:sp>
      <p:sp>
        <p:nvSpPr>
          <p:cNvPr id="66" name="TextBox 129"/>
          <p:cNvSpPr txBox="1">
            <a:spLocks noChangeArrowheads="1"/>
          </p:cNvSpPr>
          <p:nvPr/>
        </p:nvSpPr>
        <p:spPr bwMode="auto">
          <a:xfrm>
            <a:off x="625230" y="2425188"/>
            <a:ext cx="2646878"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lnSpc>
                <a:spcPct val="120000"/>
              </a:lnSpc>
            </a:pPr>
            <a:r>
              <a:rPr lang="zh-CN" altLang="en-US" sz="2400" b="1" dirty="0">
                <a:solidFill>
                  <a:schemeClr val="tx1">
                    <a:lumMod val="65000"/>
                    <a:lumOff val="35000"/>
                  </a:schemeClr>
                </a:solidFill>
                <a:latin typeface="+mn-lt"/>
                <a:cs typeface="+mn-ea"/>
                <a:sym typeface="+mn-lt"/>
              </a:rPr>
              <a:t>这里输入标题文字</a:t>
            </a:r>
          </a:p>
        </p:txBody>
      </p:sp>
      <p:sp>
        <p:nvSpPr>
          <p:cNvPr id="67" name="Rectangle 130"/>
          <p:cNvSpPr>
            <a:spLocks noChangeArrowheads="1"/>
          </p:cNvSpPr>
          <p:nvPr/>
        </p:nvSpPr>
        <p:spPr bwMode="auto">
          <a:xfrm>
            <a:off x="633413" y="2959100"/>
            <a:ext cx="5021262" cy="7005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输入文字，点击添加相关标题文字，修改文字内容，也可以直接复制你的内容到此。输入文字，点击添加相关标题文字。</a:t>
            </a:r>
          </a:p>
        </p:txBody>
      </p:sp>
      <p:sp>
        <p:nvSpPr>
          <p:cNvPr id="68" name="Rectangle 131"/>
          <p:cNvSpPr>
            <a:spLocks noChangeArrowheads="1"/>
          </p:cNvSpPr>
          <p:nvPr/>
        </p:nvSpPr>
        <p:spPr bwMode="auto">
          <a:xfrm>
            <a:off x="638175" y="4378933"/>
            <a:ext cx="5022850" cy="7005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输入文字，点击添加相关标题文字，修改文字内容，也可以直接复制你的内容到此。输入文字，点击添加相关标题文字。</a:t>
            </a:r>
          </a:p>
        </p:txBody>
      </p:sp>
      <p:sp>
        <p:nvSpPr>
          <p:cNvPr id="69" name="Shape 1851"/>
          <p:cNvSpPr/>
          <p:nvPr/>
        </p:nvSpPr>
        <p:spPr>
          <a:xfrm>
            <a:off x="741625" y="3918948"/>
            <a:ext cx="1025922" cy="337528"/>
          </a:xfrm>
          <a:prstGeom prst="rect">
            <a:avLst/>
          </a:prstGeom>
          <a:noFill/>
        </p:spPr>
        <p:txBody>
          <a:bodyPr wrap="none" lIns="0" tIns="0" rIns="0" bIns="0" rtlCol="0">
            <a:spAutoFit/>
          </a:bodyPr>
          <a:lstStyle/>
          <a:p>
            <a:pPr algn="r">
              <a:lnSpc>
                <a:spcPct val="120000"/>
              </a:lnSpc>
            </a:pPr>
            <a:r>
              <a:rPr lang="zh-CN" altLang="en-US" sz="2000" b="1" dirty="0">
                <a:solidFill>
                  <a:schemeClr val="tx1">
                    <a:lumMod val="65000"/>
                    <a:lumOff val="35000"/>
                  </a:schemeClr>
                </a:solidFill>
                <a:cs typeface="+mn-ea"/>
                <a:sym typeface="+mn-lt"/>
              </a:rPr>
              <a:t>输入文字</a:t>
            </a:r>
            <a:endParaRPr sz="2000" b="1" dirty="0">
              <a:solidFill>
                <a:schemeClr val="tx1">
                  <a:lumMod val="65000"/>
                  <a:lumOff val="35000"/>
                </a:schemeClr>
              </a:solidFill>
              <a:cs typeface="+mn-ea"/>
              <a:sym typeface="+mn-lt"/>
            </a:endParaRPr>
          </a:p>
        </p:txBody>
      </p:sp>
      <p:sp>
        <p:nvSpPr>
          <p:cNvPr id="70"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71"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pic>
        <p:nvPicPr>
          <p:cNvPr id="52" name="图片 51"/>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1134801" y="3814526"/>
            <a:ext cx="2132877" cy="484321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10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par>
                                <p:cTn id="8" presetID="31" presetClass="entr" presetSubtype="0" fill="hold" nodeType="withEffect">
                                  <p:stCondLst>
                                    <p:cond delay="1600"/>
                                  </p:stCondLst>
                                  <p:childTnLst>
                                    <p:set>
                                      <p:cBhvr>
                                        <p:cTn id="9" dur="1" fill="hold">
                                          <p:stCondLst>
                                            <p:cond delay="0"/>
                                          </p:stCondLst>
                                        </p:cTn>
                                        <p:tgtEl>
                                          <p:spTgt spid="15"/>
                                        </p:tgtEl>
                                        <p:attrNameLst>
                                          <p:attrName>style.visibility</p:attrName>
                                        </p:attrNameLst>
                                      </p:cBhvr>
                                      <p:to>
                                        <p:strVal val="visible"/>
                                      </p:to>
                                    </p:set>
                                    <p:anim calcmode="lin" valueType="num">
                                      <p:cBhvr>
                                        <p:cTn id="10" dur="1000" fill="hold"/>
                                        <p:tgtEl>
                                          <p:spTgt spid="15"/>
                                        </p:tgtEl>
                                        <p:attrNameLst>
                                          <p:attrName>ppt_w</p:attrName>
                                        </p:attrNameLst>
                                      </p:cBhvr>
                                      <p:tavLst>
                                        <p:tav tm="0">
                                          <p:val>
                                            <p:fltVal val="0"/>
                                          </p:val>
                                        </p:tav>
                                        <p:tav tm="100000">
                                          <p:val>
                                            <p:strVal val="#ppt_w"/>
                                          </p:val>
                                        </p:tav>
                                      </p:tavLst>
                                    </p:anim>
                                    <p:anim calcmode="lin" valueType="num">
                                      <p:cBhvr>
                                        <p:cTn id="11" dur="1000" fill="hold"/>
                                        <p:tgtEl>
                                          <p:spTgt spid="15"/>
                                        </p:tgtEl>
                                        <p:attrNameLst>
                                          <p:attrName>ppt_h</p:attrName>
                                        </p:attrNameLst>
                                      </p:cBhvr>
                                      <p:tavLst>
                                        <p:tav tm="0">
                                          <p:val>
                                            <p:fltVal val="0"/>
                                          </p:val>
                                        </p:tav>
                                        <p:tav tm="100000">
                                          <p:val>
                                            <p:strVal val="#ppt_h"/>
                                          </p:val>
                                        </p:tav>
                                      </p:tavLst>
                                    </p:anim>
                                    <p:anim calcmode="lin" valueType="num">
                                      <p:cBhvr>
                                        <p:cTn id="12" dur="1000" fill="hold"/>
                                        <p:tgtEl>
                                          <p:spTgt spid="15"/>
                                        </p:tgtEl>
                                        <p:attrNameLst>
                                          <p:attrName>style.rotation</p:attrName>
                                        </p:attrNameLst>
                                      </p:cBhvr>
                                      <p:tavLst>
                                        <p:tav tm="0">
                                          <p:val>
                                            <p:fltVal val="90"/>
                                          </p:val>
                                        </p:tav>
                                        <p:tav tm="100000">
                                          <p:val>
                                            <p:fltVal val="0"/>
                                          </p:val>
                                        </p:tav>
                                      </p:tavLst>
                                    </p:anim>
                                    <p:animEffect transition="in" filter="fade">
                                      <p:cBhvr>
                                        <p:cTn id="13" dur="1000"/>
                                        <p:tgtEl>
                                          <p:spTgt spid="15"/>
                                        </p:tgtEl>
                                      </p:cBhvr>
                                    </p:animEffect>
                                  </p:childTnLst>
                                </p:cTn>
                              </p:par>
                              <p:par>
                                <p:cTn id="14" presetID="22" presetClass="entr" presetSubtype="4" fill="hold" nodeType="withEffect">
                                  <p:stCondLst>
                                    <p:cond delay="2600"/>
                                  </p:stCondLst>
                                  <p:childTnLst>
                                    <p:set>
                                      <p:cBhvr>
                                        <p:cTn id="15" dur="1" fill="hold">
                                          <p:stCondLst>
                                            <p:cond delay="0"/>
                                          </p:stCondLst>
                                        </p:cTn>
                                        <p:tgtEl>
                                          <p:spTgt spid="41"/>
                                        </p:tgtEl>
                                        <p:attrNameLst>
                                          <p:attrName>style.visibility</p:attrName>
                                        </p:attrNameLst>
                                      </p:cBhvr>
                                      <p:to>
                                        <p:strVal val="visible"/>
                                      </p:to>
                                    </p:set>
                                    <p:animEffect transition="in" filter="wipe(down)">
                                      <p:cBhvr>
                                        <p:cTn id="16" dur="500"/>
                                        <p:tgtEl>
                                          <p:spTgt spid="41"/>
                                        </p:tgtEl>
                                      </p:cBhvr>
                                    </p:animEffect>
                                  </p:childTnLst>
                                </p:cTn>
                              </p:par>
                              <p:par>
                                <p:cTn id="17" presetID="2" presetClass="entr" presetSubtype="4" fill="hold" nodeType="withEffect">
                                  <p:stCondLst>
                                    <p:cond delay="300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ppt_x"/>
                                          </p:val>
                                        </p:tav>
                                        <p:tav tm="100000">
                                          <p:val>
                                            <p:strVal val="#ppt_x"/>
                                          </p:val>
                                        </p:tav>
                                      </p:tavLst>
                                    </p:anim>
                                    <p:anim calcmode="lin" valueType="num">
                                      <p:cBhvr additive="base">
                                        <p:cTn id="20" dur="500" fill="hold"/>
                                        <p:tgtEl>
                                          <p:spTgt spid="65"/>
                                        </p:tgtEl>
                                        <p:attrNameLst>
                                          <p:attrName>ppt_y</p:attrName>
                                        </p:attrNameLst>
                                      </p:cBhvr>
                                      <p:tavLst>
                                        <p:tav tm="0">
                                          <p:val>
                                            <p:strVal val="1+#ppt_h/2"/>
                                          </p:val>
                                        </p:tav>
                                        <p:tav tm="100000">
                                          <p:val>
                                            <p:strVal val="#ppt_y"/>
                                          </p:val>
                                        </p:tav>
                                      </p:tavLst>
                                    </p:anim>
                                  </p:childTnLst>
                                </p:cTn>
                              </p:par>
                            </p:childTnLst>
                          </p:cTn>
                        </p:par>
                        <p:par>
                          <p:cTn id="21" fill="hold">
                            <p:stCondLst>
                              <p:cond delay="1600"/>
                            </p:stCondLst>
                            <p:childTnLst>
                              <p:par>
                                <p:cTn id="22" presetID="18" presetClass="entr" presetSubtype="6" fill="hold" grpId="0"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strips(downRight)">
                                      <p:cBhvr>
                                        <p:cTn id="24"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34"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pic>
        <p:nvPicPr>
          <p:cNvPr id="36" name="图片 3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46059" y="-382446"/>
            <a:ext cx="2132877" cy="4843214"/>
          </a:xfrm>
          <a:prstGeom prst="rect">
            <a:avLst/>
          </a:prstGeom>
        </p:spPr>
      </p:pic>
      <p:sp>
        <p:nvSpPr>
          <p:cNvPr id="37" name="Oval 3"/>
          <p:cNvSpPr/>
          <p:nvPr/>
        </p:nvSpPr>
        <p:spPr>
          <a:xfrm>
            <a:off x="866026" y="1988841"/>
            <a:ext cx="2055079" cy="2055077"/>
          </a:xfrm>
          <a:prstGeom prst="ellipse">
            <a:avLst/>
          </a:prstGeom>
          <a:solidFill>
            <a:schemeClr val="accent1">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cs typeface="+mn-ea"/>
              <a:sym typeface="+mn-lt"/>
            </a:endParaRPr>
          </a:p>
        </p:txBody>
      </p:sp>
      <p:sp>
        <p:nvSpPr>
          <p:cNvPr id="38" name="Oval 14"/>
          <p:cNvSpPr/>
          <p:nvPr/>
        </p:nvSpPr>
        <p:spPr>
          <a:xfrm>
            <a:off x="3694324" y="1996174"/>
            <a:ext cx="2055079" cy="2055077"/>
          </a:xfrm>
          <a:prstGeom prst="ellipse">
            <a:avLst/>
          </a:prstGeom>
          <a:solidFill>
            <a:schemeClr val="accent2">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cs typeface="+mn-ea"/>
              <a:sym typeface="+mn-lt"/>
            </a:endParaRPr>
          </a:p>
        </p:txBody>
      </p:sp>
      <p:sp>
        <p:nvSpPr>
          <p:cNvPr id="39" name="Oval 17"/>
          <p:cNvSpPr/>
          <p:nvPr/>
        </p:nvSpPr>
        <p:spPr>
          <a:xfrm>
            <a:off x="6526591" y="1996174"/>
            <a:ext cx="2055079" cy="2055077"/>
          </a:xfrm>
          <a:prstGeom prst="ellipse">
            <a:avLst/>
          </a:prstGeom>
          <a:solidFill>
            <a:schemeClr val="accent3">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cs typeface="+mn-ea"/>
              <a:sym typeface="+mn-lt"/>
            </a:endParaRPr>
          </a:p>
        </p:txBody>
      </p:sp>
      <p:sp>
        <p:nvSpPr>
          <p:cNvPr id="40" name="Oval 20"/>
          <p:cNvSpPr/>
          <p:nvPr/>
        </p:nvSpPr>
        <p:spPr>
          <a:xfrm>
            <a:off x="9355169" y="1996174"/>
            <a:ext cx="2055079" cy="2055077"/>
          </a:xfrm>
          <a:prstGeom prst="ellipse">
            <a:avLst/>
          </a:prstGeom>
          <a:solidFill>
            <a:schemeClr val="accent4">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cs typeface="+mn-ea"/>
              <a:sym typeface="+mn-lt"/>
            </a:endParaRPr>
          </a:p>
        </p:txBody>
      </p:sp>
      <p:sp>
        <p:nvSpPr>
          <p:cNvPr id="41" name="TextBox 40"/>
          <p:cNvSpPr txBox="1"/>
          <p:nvPr/>
        </p:nvSpPr>
        <p:spPr>
          <a:xfrm>
            <a:off x="2755476" y="2327750"/>
            <a:ext cx="1109432" cy="1235705"/>
          </a:xfrm>
          <a:prstGeom prst="rect">
            <a:avLst/>
          </a:prstGeom>
          <a:noFill/>
        </p:spPr>
        <p:txBody>
          <a:bodyPr wrap="square" lIns="121890" tIns="60944" rIns="121890" bIns="60944" rtlCol="0">
            <a:spAutoFit/>
          </a:bodyPr>
          <a:lstStyle/>
          <a:p>
            <a:pPr algn="ctr"/>
            <a:r>
              <a:rPr lang="en-US" sz="7200" b="1" dirty="0">
                <a:solidFill>
                  <a:schemeClr val="tx1">
                    <a:lumMod val="50000"/>
                    <a:lumOff val="50000"/>
                  </a:schemeClr>
                </a:solidFill>
                <a:cs typeface="+mn-ea"/>
                <a:sym typeface="+mn-lt"/>
              </a:rPr>
              <a:t>+</a:t>
            </a:r>
            <a:endParaRPr lang="ru-RU" sz="7200" b="1" dirty="0">
              <a:solidFill>
                <a:schemeClr val="tx1">
                  <a:lumMod val="50000"/>
                  <a:lumOff val="50000"/>
                </a:schemeClr>
              </a:solidFill>
              <a:cs typeface="+mn-ea"/>
              <a:sym typeface="+mn-lt"/>
            </a:endParaRPr>
          </a:p>
        </p:txBody>
      </p:sp>
      <p:sp>
        <p:nvSpPr>
          <p:cNvPr id="42" name="TextBox 41"/>
          <p:cNvSpPr txBox="1"/>
          <p:nvPr/>
        </p:nvSpPr>
        <p:spPr>
          <a:xfrm>
            <a:off x="5585898" y="2327750"/>
            <a:ext cx="1109432" cy="1235705"/>
          </a:xfrm>
          <a:prstGeom prst="rect">
            <a:avLst/>
          </a:prstGeom>
          <a:noFill/>
        </p:spPr>
        <p:txBody>
          <a:bodyPr wrap="square" lIns="121890" tIns="60944" rIns="121890" bIns="60944" rtlCol="0">
            <a:spAutoFit/>
          </a:bodyPr>
          <a:lstStyle/>
          <a:p>
            <a:pPr algn="ctr"/>
            <a:r>
              <a:rPr lang="en-US" sz="7200" b="1" dirty="0">
                <a:solidFill>
                  <a:schemeClr val="tx1">
                    <a:lumMod val="50000"/>
                    <a:lumOff val="50000"/>
                  </a:schemeClr>
                </a:solidFill>
                <a:cs typeface="+mn-ea"/>
                <a:sym typeface="+mn-lt"/>
              </a:rPr>
              <a:t>+</a:t>
            </a:r>
            <a:endParaRPr lang="ru-RU" sz="7200" b="1" dirty="0">
              <a:solidFill>
                <a:schemeClr val="tx1">
                  <a:lumMod val="50000"/>
                  <a:lumOff val="50000"/>
                </a:schemeClr>
              </a:solidFill>
              <a:cs typeface="+mn-ea"/>
              <a:sym typeface="+mn-lt"/>
            </a:endParaRPr>
          </a:p>
        </p:txBody>
      </p:sp>
      <p:sp>
        <p:nvSpPr>
          <p:cNvPr id="43" name="TextBox 42"/>
          <p:cNvSpPr txBox="1"/>
          <p:nvPr/>
        </p:nvSpPr>
        <p:spPr>
          <a:xfrm>
            <a:off x="8400599" y="2341349"/>
            <a:ext cx="1109432" cy="1235705"/>
          </a:xfrm>
          <a:prstGeom prst="rect">
            <a:avLst/>
          </a:prstGeom>
          <a:noFill/>
        </p:spPr>
        <p:txBody>
          <a:bodyPr wrap="square" lIns="121890" tIns="60944" rIns="121890" bIns="60944" rtlCol="0">
            <a:spAutoFit/>
          </a:bodyPr>
          <a:lstStyle/>
          <a:p>
            <a:pPr algn="ctr"/>
            <a:r>
              <a:rPr lang="en-US" sz="7200" b="1" dirty="0">
                <a:solidFill>
                  <a:schemeClr val="tx1">
                    <a:lumMod val="50000"/>
                    <a:lumOff val="50000"/>
                  </a:schemeClr>
                </a:solidFill>
                <a:cs typeface="+mn-ea"/>
                <a:sym typeface="+mn-lt"/>
              </a:rPr>
              <a:t>=</a:t>
            </a:r>
            <a:endParaRPr lang="ru-RU" sz="7200" b="1" dirty="0">
              <a:solidFill>
                <a:schemeClr val="tx1">
                  <a:lumMod val="50000"/>
                  <a:lumOff val="50000"/>
                </a:schemeClr>
              </a:solidFill>
              <a:cs typeface="+mn-ea"/>
              <a:sym typeface="+mn-lt"/>
            </a:endParaRPr>
          </a:p>
        </p:txBody>
      </p:sp>
      <p:sp>
        <p:nvSpPr>
          <p:cNvPr id="44" name="TextBox 43"/>
          <p:cNvSpPr txBox="1"/>
          <p:nvPr/>
        </p:nvSpPr>
        <p:spPr>
          <a:xfrm>
            <a:off x="632460" y="4177850"/>
            <a:ext cx="2410664" cy="307776"/>
          </a:xfrm>
          <a:prstGeom prst="rect">
            <a:avLst/>
          </a:prstGeom>
          <a:noFill/>
        </p:spPr>
        <p:txBody>
          <a:bodyPr wrap="square" lIns="0" tIns="60958" rIns="0" bIns="0" rtlCol="0">
            <a:spAutoFit/>
          </a:bodyPr>
          <a:lstStyle/>
          <a:p>
            <a:pPr algn="ctr">
              <a:tabLst>
                <a:tab pos="1367155" algn="l"/>
              </a:tabLst>
            </a:pPr>
            <a:r>
              <a:rPr lang="zh-CN" altLang="en-US" sz="1600" b="1" dirty="0">
                <a:solidFill>
                  <a:schemeClr val="accent1"/>
                </a:solidFill>
                <a:cs typeface="+mn-ea"/>
                <a:sym typeface="+mn-lt"/>
              </a:rPr>
              <a:t>填加标题</a:t>
            </a:r>
            <a:endParaRPr lang="en-US" sz="1600" b="1" dirty="0">
              <a:solidFill>
                <a:schemeClr val="accent1"/>
              </a:solidFill>
              <a:cs typeface="+mn-ea"/>
              <a:sym typeface="+mn-lt"/>
            </a:endParaRPr>
          </a:p>
        </p:txBody>
      </p:sp>
      <p:sp>
        <p:nvSpPr>
          <p:cNvPr id="45" name="TextBox 44"/>
          <p:cNvSpPr txBox="1"/>
          <p:nvPr/>
        </p:nvSpPr>
        <p:spPr>
          <a:xfrm>
            <a:off x="801266" y="4583450"/>
            <a:ext cx="2241858" cy="1200280"/>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sz="1600" dirty="0">
                <a:latin typeface="+mn-lt"/>
                <a:ea typeface="+mn-ea"/>
                <a:cs typeface="+mn-ea"/>
                <a:sym typeface="+mn-lt"/>
              </a:rPr>
              <a:t>从顾客的角度出发，从排版到设计制作，为您打造最佳的</a:t>
            </a:r>
            <a:r>
              <a:rPr lang="en-US" altLang="zh-CN" sz="1600" dirty="0">
                <a:latin typeface="+mn-lt"/>
                <a:ea typeface="+mn-ea"/>
                <a:cs typeface="+mn-ea"/>
                <a:sym typeface="+mn-lt"/>
              </a:rPr>
              <a:t>PPT</a:t>
            </a:r>
            <a:r>
              <a:rPr lang="zh-CN" altLang="en-US" sz="1600" dirty="0">
                <a:latin typeface="+mn-lt"/>
                <a:ea typeface="+mn-ea"/>
                <a:cs typeface="+mn-ea"/>
                <a:sym typeface="+mn-lt"/>
              </a:rPr>
              <a:t>演示。</a:t>
            </a:r>
            <a:endParaRPr lang="en-GB" altLang="zh-CN" sz="1600" dirty="0">
              <a:latin typeface="+mn-lt"/>
              <a:ea typeface="+mn-ea"/>
              <a:cs typeface="+mn-ea"/>
              <a:sym typeface="+mn-lt"/>
            </a:endParaRPr>
          </a:p>
        </p:txBody>
      </p:sp>
      <p:sp>
        <p:nvSpPr>
          <p:cNvPr id="46" name="TextBox 45"/>
          <p:cNvSpPr txBox="1"/>
          <p:nvPr/>
        </p:nvSpPr>
        <p:spPr>
          <a:xfrm>
            <a:off x="3501551" y="4174457"/>
            <a:ext cx="2410664" cy="308932"/>
          </a:xfrm>
          <a:prstGeom prst="rect">
            <a:avLst/>
          </a:prstGeom>
          <a:noFill/>
        </p:spPr>
        <p:txBody>
          <a:bodyPr wrap="square" lIns="0" tIns="60958" rIns="0" bIns="0" rtlCol="0">
            <a:spAutoFit/>
          </a:bodyPr>
          <a:lstStyle/>
          <a:p>
            <a:pPr algn="ctr">
              <a:tabLst>
                <a:tab pos="1367155" algn="l"/>
              </a:tabLst>
            </a:pPr>
            <a:r>
              <a:rPr lang="zh-CN" altLang="en-US" sz="1600" b="1" dirty="0">
                <a:solidFill>
                  <a:schemeClr val="accent2"/>
                </a:solidFill>
                <a:cs typeface="+mn-ea"/>
                <a:sym typeface="+mn-lt"/>
              </a:rPr>
              <a:t>填加标题</a:t>
            </a:r>
            <a:endParaRPr lang="en-US" altLang="zh-CN" sz="1600" b="1" dirty="0">
              <a:solidFill>
                <a:schemeClr val="accent2"/>
              </a:solidFill>
              <a:cs typeface="+mn-ea"/>
              <a:sym typeface="+mn-lt"/>
            </a:endParaRPr>
          </a:p>
        </p:txBody>
      </p:sp>
      <p:sp>
        <p:nvSpPr>
          <p:cNvPr id="47" name="TextBox 46"/>
          <p:cNvSpPr txBox="1"/>
          <p:nvPr/>
        </p:nvSpPr>
        <p:spPr>
          <a:xfrm>
            <a:off x="3670357" y="4580056"/>
            <a:ext cx="2241858" cy="1200280"/>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sz="1600" dirty="0">
                <a:latin typeface="+mn-lt"/>
                <a:ea typeface="+mn-ea"/>
                <a:cs typeface="+mn-ea"/>
                <a:sym typeface="+mn-lt"/>
              </a:rPr>
              <a:t>从顾客的角度出发，从排版到设计制作，为您打造最佳的</a:t>
            </a:r>
            <a:r>
              <a:rPr lang="en-US" altLang="zh-CN" sz="1600" dirty="0">
                <a:latin typeface="+mn-lt"/>
                <a:ea typeface="+mn-ea"/>
                <a:cs typeface="+mn-ea"/>
                <a:sym typeface="+mn-lt"/>
              </a:rPr>
              <a:t>PPT</a:t>
            </a:r>
            <a:r>
              <a:rPr lang="zh-CN" altLang="en-US" sz="1600" dirty="0">
                <a:latin typeface="+mn-lt"/>
                <a:ea typeface="+mn-ea"/>
                <a:cs typeface="+mn-ea"/>
                <a:sym typeface="+mn-lt"/>
              </a:rPr>
              <a:t>演示。</a:t>
            </a:r>
            <a:endParaRPr lang="en-GB" altLang="zh-CN" sz="1600" dirty="0">
              <a:latin typeface="+mn-lt"/>
              <a:ea typeface="+mn-ea"/>
              <a:cs typeface="+mn-ea"/>
              <a:sym typeface="+mn-lt"/>
            </a:endParaRPr>
          </a:p>
        </p:txBody>
      </p:sp>
      <p:sp>
        <p:nvSpPr>
          <p:cNvPr id="48" name="TextBox 47"/>
          <p:cNvSpPr txBox="1"/>
          <p:nvPr/>
        </p:nvSpPr>
        <p:spPr>
          <a:xfrm>
            <a:off x="6343446" y="4171064"/>
            <a:ext cx="2410664" cy="308932"/>
          </a:xfrm>
          <a:prstGeom prst="rect">
            <a:avLst/>
          </a:prstGeom>
          <a:noFill/>
        </p:spPr>
        <p:txBody>
          <a:bodyPr wrap="square" lIns="0" tIns="60958" rIns="0" bIns="0" rtlCol="0">
            <a:spAutoFit/>
          </a:bodyPr>
          <a:lstStyle/>
          <a:p>
            <a:pPr algn="ctr">
              <a:tabLst>
                <a:tab pos="1367155" algn="l"/>
              </a:tabLst>
            </a:pPr>
            <a:r>
              <a:rPr lang="zh-CN" altLang="en-US" sz="1600" b="1" dirty="0">
                <a:solidFill>
                  <a:schemeClr val="accent3"/>
                </a:solidFill>
                <a:cs typeface="+mn-ea"/>
                <a:sym typeface="+mn-lt"/>
              </a:rPr>
              <a:t>填加标题</a:t>
            </a:r>
            <a:endParaRPr lang="en-US" altLang="zh-CN" sz="1600" b="1" dirty="0">
              <a:solidFill>
                <a:schemeClr val="accent3"/>
              </a:solidFill>
              <a:cs typeface="+mn-ea"/>
              <a:sym typeface="+mn-lt"/>
            </a:endParaRPr>
          </a:p>
        </p:txBody>
      </p:sp>
      <p:sp>
        <p:nvSpPr>
          <p:cNvPr id="49" name="TextBox 48"/>
          <p:cNvSpPr txBox="1"/>
          <p:nvPr/>
        </p:nvSpPr>
        <p:spPr>
          <a:xfrm>
            <a:off x="6512252" y="4576664"/>
            <a:ext cx="2241858" cy="1200280"/>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sz="1600" dirty="0">
                <a:latin typeface="+mn-lt"/>
                <a:ea typeface="+mn-ea"/>
                <a:cs typeface="+mn-ea"/>
                <a:sym typeface="+mn-lt"/>
              </a:rPr>
              <a:t>从顾客的角度出发，从排版到设计制作，为您打造最佳的</a:t>
            </a:r>
            <a:r>
              <a:rPr lang="en-US" altLang="zh-CN" sz="1600" dirty="0">
                <a:latin typeface="+mn-lt"/>
                <a:ea typeface="+mn-ea"/>
                <a:cs typeface="+mn-ea"/>
                <a:sym typeface="+mn-lt"/>
              </a:rPr>
              <a:t>PPT</a:t>
            </a:r>
            <a:r>
              <a:rPr lang="zh-CN" altLang="en-US" sz="1600" dirty="0">
                <a:latin typeface="+mn-lt"/>
                <a:ea typeface="+mn-ea"/>
                <a:cs typeface="+mn-ea"/>
                <a:sym typeface="+mn-lt"/>
              </a:rPr>
              <a:t>演示。</a:t>
            </a:r>
            <a:endParaRPr lang="en-GB" altLang="zh-CN" sz="1600" dirty="0">
              <a:latin typeface="+mn-lt"/>
              <a:ea typeface="+mn-ea"/>
              <a:cs typeface="+mn-ea"/>
              <a:sym typeface="+mn-lt"/>
            </a:endParaRPr>
          </a:p>
        </p:txBody>
      </p:sp>
      <p:sp>
        <p:nvSpPr>
          <p:cNvPr id="50" name="TextBox 49"/>
          <p:cNvSpPr txBox="1"/>
          <p:nvPr/>
        </p:nvSpPr>
        <p:spPr>
          <a:xfrm>
            <a:off x="9175969" y="4177850"/>
            <a:ext cx="2410664" cy="308932"/>
          </a:xfrm>
          <a:prstGeom prst="rect">
            <a:avLst/>
          </a:prstGeom>
          <a:noFill/>
        </p:spPr>
        <p:txBody>
          <a:bodyPr wrap="square" lIns="0" tIns="60958" rIns="0" bIns="0" rtlCol="0">
            <a:spAutoFit/>
          </a:bodyPr>
          <a:lstStyle/>
          <a:p>
            <a:pPr algn="ctr">
              <a:tabLst>
                <a:tab pos="1367155" algn="l"/>
              </a:tabLst>
            </a:pPr>
            <a:r>
              <a:rPr lang="zh-CN" altLang="en-US" sz="1600" b="1" dirty="0">
                <a:solidFill>
                  <a:schemeClr val="accent4"/>
                </a:solidFill>
                <a:cs typeface="+mn-ea"/>
                <a:sym typeface="+mn-lt"/>
              </a:rPr>
              <a:t>填加标题</a:t>
            </a:r>
            <a:endParaRPr lang="en-US" altLang="zh-CN" sz="1600" b="1" dirty="0">
              <a:solidFill>
                <a:schemeClr val="accent4"/>
              </a:solidFill>
              <a:cs typeface="+mn-ea"/>
              <a:sym typeface="+mn-lt"/>
            </a:endParaRPr>
          </a:p>
        </p:txBody>
      </p:sp>
      <p:sp>
        <p:nvSpPr>
          <p:cNvPr id="51" name="TextBox 50"/>
          <p:cNvSpPr txBox="1"/>
          <p:nvPr/>
        </p:nvSpPr>
        <p:spPr>
          <a:xfrm>
            <a:off x="9344775" y="4583450"/>
            <a:ext cx="2241858" cy="1200280"/>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sz="1600" dirty="0">
                <a:latin typeface="+mn-lt"/>
                <a:ea typeface="+mn-ea"/>
                <a:cs typeface="+mn-ea"/>
                <a:sym typeface="+mn-lt"/>
              </a:rPr>
              <a:t>从顾客的角度出发，从排版到设计制作，为您打造最佳的</a:t>
            </a:r>
            <a:r>
              <a:rPr lang="en-US" altLang="zh-CN" sz="1600" dirty="0">
                <a:latin typeface="+mn-lt"/>
                <a:ea typeface="+mn-ea"/>
                <a:cs typeface="+mn-ea"/>
                <a:sym typeface="+mn-lt"/>
              </a:rPr>
              <a:t>PPT</a:t>
            </a:r>
            <a:r>
              <a:rPr lang="zh-CN" altLang="en-US" sz="1600" dirty="0">
                <a:latin typeface="+mn-lt"/>
                <a:ea typeface="+mn-ea"/>
                <a:cs typeface="+mn-ea"/>
                <a:sym typeface="+mn-lt"/>
              </a:rPr>
              <a:t>演示。</a:t>
            </a:r>
            <a:endParaRPr lang="en-GB" altLang="zh-CN" sz="1600" dirty="0">
              <a:latin typeface="+mn-lt"/>
              <a:ea typeface="+mn-ea"/>
              <a:cs typeface="+mn-ea"/>
              <a:sym typeface="+mn-lt"/>
            </a:endParaRPr>
          </a:p>
        </p:txBody>
      </p:sp>
      <p:sp>
        <p:nvSpPr>
          <p:cNvPr id="52" name="Freeform 12"/>
          <p:cNvSpPr>
            <a:spLocks noEditPoints="1"/>
          </p:cNvSpPr>
          <p:nvPr/>
        </p:nvSpPr>
        <p:spPr bwMode="auto">
          <a:xfrm>
            <a:off x="7009436" y="2511023"/>
            <a:ext cx="1106971" cy="1010712"/>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bg1"/>
          </a:solidFill>
          <a:ln w="9525">
            <a:noFill/>
            <a:round/>
          </a:ln>
        </p:spPr>
        <p:txBody>
          <a:bodyPr vert="horz" wrap="square" lIns="121917" tIns="60958" rIns="121917" bIns="6095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grpSp>
        <p:nvGrpSpPr>
          <p:cNvPr id="53" name="Group 71"/>
          <p:cNvGrpSpPr/>
          <p:nvPr/>
        </p:nvGrpSpPr>
        <p:grpSpPr>
          <a:xfrm>
            <a:off x="4297467" y="2612248"/>
            <a:ext cx="809665" cy="808261"/>
            <a:chOff x="3810000" y="2265363"/>
            <a:chExt cx="915988" cy="914400"/>
          </a:xfrm>
          <a:solidFill>
            <a:schemeClr val="bg1"/>
          </a:solidFill>
        </p:grpSpPr>
        <p:sp>
          <p:nvSpPr>
            <p:cNvPr id="54"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5" name="Freeform 119"/>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6" name="Freeform 120"/>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7" name="Freeform 121"/>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8" name="Freeform 122"/>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9" name="Freeform 123"/>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0" name="Freeform 124"/>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1" name="Freeform 125"/>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62" name="Group 173"/>
          <p:cNvGrpSpPr/>
          <p:nvPr/>
        </p:nvGrpSpPr>
        <p:grpSpPr>
          <a:xfrm>
            <a:off x="9840906" y="2484469"/>
            <a:ext cx="1071624" cy="1063820"/>
            <a:chOff x="6400800" y="1195388"/>
            <a:chExt cx="654050" cy="649287"/>
          </a:xfrm>
          <a:solidFill>
            <a:schemeClr val="bg1"/>
          </a:solidFill>
        </p:grpSpPr>
        <p:sp>
          <p:nvSpPr>
            <p:cNvPr id="63"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4" name="Rectangle 290"/>
            <p:cNvSpPr>
              <a:spLocks noChangeArrowheads="1"/>
            </p:cNvSpPr>
            <p:nvPr/>
          </p:nvSpPr>
          <p:spPr bwMode="auto">
            <a:xfrm>
              <a:off x="6597650" y="1320800"/>
              <a:ext cx="2682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5" name="Rectangle 291"/>
            <p:cNvSpPr>
              <a:spLocks noChangeArrowheads="1"/>
            </p:cNvSpPr>
            <p:nvPr/>
          </p:nvSpPr>
          <p:spPr bwMode="auto">
            <a:xfrm>
              <a:off x="6597650" y="1408113"/>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6" name="Rectangle 292"/>
            <p:cNvSpPr>
              <a:spLocks noChangeArrowheads="1"/>
            </p:cNvSpPr>
            <p:nvPr/>
          </p:nvSpPr>
          <p:spPr bwMode="auto">
            <a:xfrm>
              <a:off x="6597650" y="1500188"/>
              <a:ext cx="268288"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7" name="Rectangle 293"/>
            <p:cNvSpPr>
              <a:spLocks noChangeArrowheads="1"/>
            </p:cNvSpPr>
            <p:nvPr/>
          </p:nvSpPr>
          <p:spPr bwMode="auto">
            <a:xfrm>
              <a:off x="6597650" y="1587500"/>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68" name="Group 162"/>
          <p:cNvGrpSpPr/>
          <p:nvPr/>
        </p:nvGrpSpPr>
        <p:grpSpPr>
          <a:xfrm>
            <a:off x="1474826" y="2524808"/>
            <a:ext cx="837476" cy="895702"/>
            <a:chOff x="4267200" y="1196975"/>
            <a:chExt cx="593725" cy="635001"/>
          </a:xfrm>
          <a:solidFill>
            <a:schemeClr val="bg1"/>
          </a:solidFill>
        </p:grpSpPr>
        <p:sp>
          <p:nvSpPr>
            <p:cNvPr id="69"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70"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71"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p:cTn id="11" dur="500" fill="hold"/>
                                        <p:tgtEl>
                                          <p:spTgt spid="37"/>
                                        </p:tgtEl>
                                        <p:attrNameLst>
                                          <p:attrName>ppt_w</p:attrName>
                                        </p:attrNameLst>
                                      </p:cBhvr>
                                      <p:tavLst>
                                        <p:tav tm="0">
                                          <p:val>
                                            <p:fltVal val="0"/>
                                          </p:val>
                                        </p:tav>
                                        <p:tav tm="100000">
                                          <p:val>
                                            <p:strVal val="#ppt_w"/>
                                          </p:val>
                                        </p:tav>
                                      </p:tavLst>
                                    </p:anim>
                                    <p:anim calcmode="lin" valueType="num">
                                      <p:cBhvr>
                                        <p:cTn id="12" dur="500" fill="hold"/>
                                        <p:tgtEl>
                                          <p:spTgt spid="37"/>
                                        </p:tgtEl>
                                        <p:attrNameLst>
                                          <p:attrName>ppt_h</p:attrName>
                                        </p:attrNameLst>
                                      </p:cBhvr>
                                      <p:tavLst>
                                        <p:tav tm="0">
                                          <p:val>
                                            <p:fltVal val="0"/>
                                          </p:val>
                                        </p:tav>
                                        <p:tav tm="100000">
                                          <p:val>
                                            <p:strVal val="#ppt_h"/>
                                          </p:val>
                                        </p:tav>
                                      </p:tavLst>
                                    </p:anim>
                                    <p:animEffect transition="in" filter="fade">
                                      <p:cBhvr>
                                        <p:cTn id="13" dur="500"/>
                                        <p:tgtEl>
                                          <p:spTgt spid="3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par>
                                <p:cTn id="34" presetID="10" presetClass="entr" presetSubtype="0" fill="hold"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500"/>
                                        <p:tgtEl>
                                          <p:spTgt spid="47"/>
                                        </p:tgtEl>
                                      </p:cBhvr>
                                    </p:animEffect>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p:cTn id="48" dur="500" fill="hold"/>
                                        <p:tgtEl>
                                          <p:spTgt spid="42"/>
                                        </p:tgtEl>
                                        <p:attrNameLst>
                                          <p:attrName>ppt_w</p:attrName>
                                        </p:attrNameLst>
                                      </p:cBhvr>
                                      <p:tavLst>
                                        <p:tav tm="0">
                                          <p:val>
                                            <p:fltVal val="0"/>
                                          </p:val>
                                        </p:tav>
                                        <p:tav tm="100000">
                                          <p:val>
                                            <p:strVal val="#ppt_w"/>
                                          </p:val>
                                        </p:tav>
                                      </p:tavLst>
                                    </p:anim>
                                    <p:anim calcmode="lin" valueType="num">
                                      <p:cBhvr>
                                        <p:cTn id="49" dur="500" fill="hold"/>
                                        <p:tgtEl>
                                          <p:spTgt spid="42"/>
                                        </p:tgtEl>
                                        <p:attrNameLst>
                                          <p:attrName>ppt_h</p:attrName>
                                        </p:attrNameLst>
                                      </p:cBhvr>
                                      <p:tavLst>
                                        <p:tav tm="0">
                                          <p:val>
                                            <p:fltVal val="0"/>
                                          </p:val>
                                        </p:tav>
                                        <p:tav tm="100000">
                                          <p:val>
                                            <p:strVal val="#ppt_h"/>
                                          </p:val>
                                        </p:tav>
                                      </p:tavLst>
                                    </p:anim>
                                    <p:animEffect transition="in" filter="fade">
                                      <p:cBhvr>
                                        <p:cTn id="50" dur="500"/>
                                        <p:tgtEl>
                                          <p:spTgt spid="42"/>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p:cTn id="54" dur="500" fill="hold"/>
                                        <p:tgtEl>
                                          <p:spTgt spid="39"/>
                                        </p:tgtEl>
                                        <p:attrNameLst>
                                          <p:attrName>ppt_w</p:attrName>
                                        </p:attrNameLst>
                                      </p:cBhvr>
                                      <p:tavLst>
                                        <p:tav tm="0">
                                          <p:val>
                                            <p:fltVal val="0"/>
                                          </p:val>
                                        </p:tav>
                                        <p:tav tm="100000">
                                          <p:val>
                                            <p:strVal val="#ppt_w"/>
                                          </p:val>
                                        </p:tav>
                                      </p:tavLst>
                                    </p:anim>
                                    <p:anim calcmode="lin" valueType="num">
                                      <p:cBhvr>
                                        <p:cTn id="55" dur="500" fill="hold"/>
                                        <p:tgtEl>
                                          <p:spTgt spid="39"/>
                                        </p:tgtEl>
                                        <p:attrNameLst>
                                          <p:attrName>ppt_h</p:attrName>
                                        </p:attrNameLst>
                                      </p:cBhvr>
                                      <p:tavLst>
                                        <p:tav tm="0">
                                          <p:val>
                                            <p:fltVal val="0"/>
                                          </p:val>
                                        </p:tav>
                                        <p:tav tm="100000">
                                          <p:val>
                                            <p:strVal val="#ppt_h"/>
                                          </p:val>
                                        </p:tav>
                                      </p:tavLst>
                                    </p:anim>
                                    <p:animEffect transition="in" filter="fade">
                                      <p:cBhvr>
                                        <p:cTn id="56" dur="500"/>
                                        <p:tgtEl>
                                          <p:spTgt spid="3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childTnLst>
                                </p:cTn>
                              </p:par>
                            </p:childTnLst>
                          </p:cTn>
                        </p:par>
                        <p:par>
                          <p:cTn id="60" fill="hold">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childTnLst>
                          </p:cTn>
                        </p:par>
                        <p:par>
                          <p:cTn id="64" fill="hold">
                            <p:stCondLst>
                              <p:cond delay="5500"/>
                            </p:stCondLst>
                            <p:childTnLst>
                              <p:par>
                                <p:cTn id="65" presetID="10"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p:cTn id="71" dur="500" fill="hold"/>
                                        <p:tgtEl>
                                          <p:spTgt spid="43"/>
                                        </p:tgtEl>
                                        <p:attrNameLst>
                                          <p:attrName>ppt_w</p:attrName>
                                        </p:attrNameLst>
                                      </p:cBhvr>
                                      <p:tavLst>
                                        <p:tav tm="0">
                                          <p:val>
                                            <p:fltVal val="0"/>
                                          </p:val>
                                        </p:tav>
                                        <p:tav tm="100000">
                                          <p:val>
                                            <p:strVal val="#ppt_w"/>
                                          </p:val>
                                        </p:tav>
                                      </p:tavLst>
                                    </p:anim>
                                    <p:anim calcmode="lin" valueType="num">
                                      <p:cBhvr>
                                        <p:cTn id="72" dur="500" fill="hold"/>
                                        <p:tgtEl>
                                          <p:spTgt spid="43"/>
                                        </p:tgtEl>
                                        <p:attrNameLst>
                                          <p:attrName>ppt_h</p:attrName>
                                        </p:attrNameLst>
                                      </p:cBhvr>
                                      <p:tavLst>
                                        <p:tav tm="0">
                                          <p:val>
                                            <p:fltVal val="0"/>
                                          </p:val>
                                        </p:tav>
                                        <p:tav tm="100000">
                                          <p:val>
                                            <p:strVal val="#ppt_h"/>
                                          </p:val>
                                        </p:tav>
                                      </p:tavLst>
                                    </p:anim>
                                    <p:animEffect transition="in" filter="fade">
                                      <p:cBhvr>
                                        <p:cTn id="73" dur="500"/>
                                        <p:tgtEl>
                                          <p:spTgt spid="43"/>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par>
                                <p:cTn id="80" presetID="10" presetClass="entr" presetSubtype="0" fill="hold" nodeType="with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500"/>
                                        <p:tgtEl>
                                          <p:spTgt spid="62"/>
                                        </p:tgtEl>
                                      </p:cBhvr>
                                    </p:animEffect>
                                  </p:childTnLst>
                                </p:cTn>
                              </p:par>
                            </p:childTnLst>
                          </p:cTn>
                        </p:par>
                        <p:par>
                          <p:cTn id="83" fill="hold">
                            <p:stCondLst>
                              <p:cond delay="7000"/>
                            </p:stCondLst>
                            <p:childTnLst>
                              <p:par>
                                <p:cTn id="84" presetID="10"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500"/>
                                        <p:tgtEl>
                                          <p:spTgt spid="50"/>
                                        </p:tgtEl>
                                      </p:cBhvr>
                                    </p:animEffect>
                                  </p:childTnLst>
                                </p:cTn>
                              </p:par>
                            </p:childTnLst>
                          </p:cTn>
                        </p:par>
                        <p:par>
                          <p:cTn id="87" fill="hold">
                            <p:stCondLst>
                              <p:cond delay="7500"/>
                            </p:stCondLst>
                            <p:childTnLst>
                              <p:par>
                                <p:cTn id="88" presetID="10"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p:bldP spid="42" grpId="0"/>
      <p:bldP spid="43" grpId="0"/>
      <p:bldP spid="44" grpId="0"/>
      <p:bldP spid="45" grpId="0"/>
      <p:bldP spid="46" grpId="0"/>
      <p:bldP spid="47" grpId="0"/>
      <p:bldP spid="48" grpId="0"/>
      <p:bldP spid="49" grpId="0"/>
      <p:bldP spid="50" grpId="0"/>
      <p:bldP spid="51"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34"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grpSp>
        <p:nvGrpSpPr>
          <p:cNvPr id="4" name="Group 34"/>
          <p:cNvGrpSpPr/>
          <p:nvPr/>
        </p:nvGrpSpPr>
        <p:grpSpPr>
          <a:xfrm>
            <a:off x="6995795" y="2584846"/>
            <a:ext cx="899951" cy="486001"/>
            <a:chOff x="7166383" y="2666161"/>
            <a:chExt cx="900000" cy="486001"/>
          </a:xfrm>
        </p:grpSpPr>
        <p:sp>
          <p:nvSpPr>
            <p:cNvPr id="5" name="Freeform 95"/>
            <p:cNvSpPr>
              <a:spLocks noEditPoints="1"/>
            </p:cNvSpPr>
            <p:nvPr/>
          </p:nvSpPr>
          <p:spPr bwMode="auto">
            <a:xfrm>
              <a:off x="7166383"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pPr>
              <a:endParaRPr lang="en-US" sz="900" dirty="0">
                <a:cs typeface="+mn-ea"/>
                <a:sym typeface="+mn-lt"/>
              </a:endParaRPr>
            </a:p>
          </p:txBody>
        </p:sp>
        <p:sp>
          <p:nvSpPr>
            <p:cNvPr id="6" name="Rectangle 96"/>
            <p:cNvSpPr>
              <a:spLocks noChangeArrowheads="1"/>
            </p:cNvSpPr>
            <p:nvPr/>
          </p:nvSpPr>
          <p:spPr bwMode="auto">
            <a:xfrm>
              <a:off x="7261305" y="2738737"/>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900" dirty="0">
                <a:cs typeface="+mn-ea"/>
                <a:sym typeface="+mn-lt"/>
              </a:endParaRPr>
            </a:p>
          </p:txBody>
        </p:sp>
        <p:sp>
          <p:nvSpPr>
            <p:cNvPr id="7" name="Rectangle 96"/>
            <p:cNvSpPr>
              <a:spLocks noChangeArrowheads="1"/>
            </p:cNvSpPr>
            <p:nvPr/>
          </p:nvSpPr>
          <p:spPr bwMode="auto">
            <a:xfrm>
              <a:off x="7420592" y="2738737"/>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900" dirty="0">
                <a:cs typeface="+mn-ea"/>
                <a:sym typeface="+mn-lt"/>
              </a:endParaRPr>
            </a:p>
          </p:txBody>
        </p:sp>
        <p:sp>
          <p:nvSpPr>
            <p:cNvPr id="8" name="Rectangle 96"/>
            <p:cNvSpPr>
              <a:spLocks noChangeArrowheads="1"/>
            </p:cNvSpPr>
            <p:nvPr/>
          </p:nvSpPr>
          <p:spPr bwMode="auto">
            <a:xfrm>
              <a:off x="7586442" y="2738684"/>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900" dirty="0">
                <a:cs typeface="+mn-ea"/>
                <a:sym typeface="+mn-lt"/>
              </a:endParaRPr>
            </a:p>
          </p:txBody>
        </p:sp>
      </p:grpSp>
      <p:grpSp>
        <p:nvGrpSpPr>
          <p:cNvPr id="9" name="Group 39"/>
          <p:cNvGrpSpPr/>
          <p:nvPr/>
        </p:nvGrpSpPr>
        <p:grpSpPr>
          <a:xfrm>
            <a:off x="4412095" y="2585960"/>
            <a:ext cx="899951" cy="486001"/>
            <a:chOff x="4605752" y="2667275"/>
            <a:chExt cx="900000" cy="486001"/>
          </a:xfrm>
        </p:grpSpPr>
        <p:sp>
          <p:nvSpPr>
            <p:cNvPr id="10" name="Freeform 95"/>
            <p:cNvSpPr>
              <a:spLocks noEditPoints="1"/>
            </p:cNvSpPr>
            <p:nvPr/>
          </p:nvSpPr>
          <p:spPr bwMode="auto">
            <a:xfrm>
              <a:off x="4605752" y="2667275"/>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pPr>
              <a:endParaRPr lang="en-US" sz="1300" dirty="0">
                <a:cs typeface="+mn-ea"/>
                <a:sym typeface="+mn-lt"/>
              </a:endParaRPr>
            </a:p>
          </p:txBody>
        </p:sp>
        <p:sp>
          <p:nvSpPr>
            <p:cNvPr id="11" name="Rectangle 96"/>
            <p:cNvSpPr>
              <a:spLocks noChangeArrowheads="1"/>
            </p:cNvSpPr>
            <p:nvPr/>
          </p:nvSpPr>
          <p:spPr bwMode="auto">
            <a:xfrm>
              <a:off x="4699080" y="2738737"/>
              <a:ext cx="144000" cy="3420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1300" dirty="0">
                <a:cs typeface="+mn-ea"/>
                <a:sym typeface="+mn-lt"/>
              </a:endParaRPr>
            </a:p>
          </p:txBody>
        </p:sp>
        <p:sp>
          <p:nvSpPr>
            <p:cNvPr id="12" name="Rectangle 96"/>
            <p:cNvSpPr>
              <a:spLocks noChangeArrowheads="1"/>
            </p:cNvSpPr>
            <p:nvPr/>
          </p:nvSpPr>
          <p:spPr bwMode="auto">
            <a:xfrm>
              <a:off x="4858367" y="2738737"/>
              <a:ext cx="144000" cy="3420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1300" dirty="0">
                <a:cs typeface="+mn-ea"/>
                <a:sym typeface="+mn-lt"/>
              </a:endParaRPr>
            </a:p>
          </p:txBody>
        </p:sp>
      </p:grpSp>
      <p:grpSp>
        <p:nvGrpSpPr>
          <p:cNvPr id="13" name="Group 44"/>
          <p:cNvGrpSpPr/>
          <p:nvPr/>
        </p:nvGrpSpPr>
        <p:grpSpPr>
          <a:xfrm>
            <a:off x="1828395" y="2584846"/>
            <a:ext cx="899951" cy="486001"/>
            <a:chOff x="2006307" y="2666161"/>
            <a:chExt cx="900000" cy="486001"/>
          </a:xfrm>
        </p:grpSpPr>
        <p:sp>
          <p:nvSpPr>
            <p:cNvPr id="14" name="Freeform 95"/>
            <p:cNvSpPr>
              <a:spLocks noEditPoints="1"/>
            </p:cNvSpPr>
            <p:nvPr/>
          </p:nvSpPr>
          <p:spPr bwMode="auto">
            <a:xfrm>
              <a:off x="200630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pPr>
              <a:endParaRPr lang="en-US" sz="900" dirty="0">
                <a:cs typeface="+mn-ea"/>
                <a:sym typeface="+mn-lt"/>
              </a:endParaRPr>
            </a:p>
          </p:txBody>
        </p:sp>
        <p:sp>
          <p:nvSpPr>
            <p:cNvPr id="15" name="Rectangle 96"/>
            <p:cNvSpPr>
              <a:spLocks noChangeArrowheads="1"/>
            </p:cNvSpPr>
            <p:nvPr/>
          </p:nvSpPr>
          <p:spPr bwMode="auto">
            <a:xfrm>
              <a:off x="2098755" y="2738737"/>
              <a:ext cx="144000" cy="342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900" dirty="0">
                <a:cs typeface="+mn-ea"/>
                <a:sym typeface="+mn-lt"/>
              </a:endParaRPr>
            </a:p>
          </p:txBody>
        </p:sp>
      </p:grpSp>
      <p:grpSp>
        <p:nvGrpSpPr>
          <p:cNvPr id="16" name="Group 49"/>
          <p:cNvGrpSpPr/>
          <p:nvPr/>
        </p:nvGrpSpPr>
        <p:grpSpPr>
          <a:xfrm>
            <a:off x="9579494" y="2584846"/>
            <a:ext cx="899951" cy="486001"/>
            <a:chOff x="9913617" y="2666161"/>
            <a:chExt cx="900000" cy="486001"/>
          </a:xfrm>
        </p:grpSpPr>
        <p:sp>
          <p:nvSpPr>
            <p:cNvPr id="17" name="Freeform 95"/>
            <p:cNvSpPr>
              <a:spLocks noEditPoints="1"/>
            </p:cNvSpPr>
            <p:nvPr/>
          </p:nvSpPr>
          <p:spPr bwMode="auto">
            <a:xfrm>
              <a:off x="991361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pPr>
              <a:endParaRPr lang="en-US" sz="900" dirty="0">
                <a:cs typeface="+mn-ea"/>
                <a:sym typeface="+mn-lt"/>
              </a:endParaRPr>
            </a:p>
          </p:txBody>
        </p:sp>
        <p:sp>
          <p:nvSpPr>
            <p:cNvPr id="18" name="Rectangle 96"/>
            <p:cNvSpPr>
              <a:spLocks noChangeArrowheads="1"/>
            </p:cNvSpPr>
            <p:nvPr/>
          </p:nvSpPr>
          <p:spPr bwMode="auto">
            <a:xfrm>
              <a:off x="10004505" y="2738737"/>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900" dirty="0">
                <a:cs typeface="+mn-ea"/>
                <a:sym typeface="+mn-lt"/>
              </a:endParaRPr>
            </a:p>
          </p:txBody>
        </p:sp>
        <p:sp>
          <p:nvSpPr>
            <p:cNvPr id="19" name="Rectangle 96"/>
            <p:cNvSpPr>
              <a:spLocks noChangeArrowheads="1"/>
            </p:cNvSpPr>
            <p:nvPr/>
          </p:nvSpPr>
          <p:spPr bwMode="auto">
            <a:xfrm>
              <a:off x="10163792" y="2738737"/>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900" dirty="0">
                <a:cs typeface="+mn-ea"/>
                <a:sym typeface="+mn-lt"/>
              </a:endParaRPr>
            </a:p>
          </p:txBody>
        </p:sp>
        <p:sp>
          <p:nvSpPr>
            <p:cNvPr id="20" name="Rectangle 96"/>
            <p:cNvSpPr>
              <a:spLocks noChangeArrowheads="1"/>
            </p:cNvSpPr>
            <p:nvPr/>
          </p:nvSpPr>
          <p:spPr bwMode="auto">
            <a:xfrm>
              <a:off x="10329642" y="2738684"/>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900" dirty="0">
                <a:cs typeface="+mn-ea"/>
                <a:sym typeface="+mn-lt"/>
              </a:endParaRPr>
            </a:p>
          </p:txBody>
        </p:sp>
        <p:sp>
          <p:nvSpPr>
            <p:cNvPr id="21" name="Rectangle 96"/>
            <p:cNvSpPr>
              <a:spLocks noChangeArrowheads="1"/>
            </p:cNvSpPr>
            <p:nvPr/>
          </p:nvSpPr>
          <p:spPr bwMode="auto">
            <a:xfrm>
              <a:off x="10496212" y="2738684"/>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900" dirty="0">
                <a:cs typeface="+mn-ea"/>
                <a:sym typeface="+mn-lt"/>
              </a:endParaRPr>
            </a:p>
          </p:txBody>
        </p:sp>
      </p:grpSp>
      <p:sp>
        <p:nvSpPr>
          <p:cNvPr id="22" name="Content Placeholder 2"/>
          <p:cNvSpPr txBox="1"/>
          <p:nvPr/>
        </p:nvSpPr>
        <p:spPr>
          <a:xfrm>
            <a:off x="1244729" y="3267895"/>
            <a:ext cx="2067284" cy="339213"/>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2000" b="1" dirty="0">
                <a:solidFill>
                  <a:schemeClr val="tx1">
                    <a:lumMod val="65000"/>
                    <a:lumOff val="35000"/>
                  </a:schemeClr>
                </a:solidFill>
                <a:cs typeface="+mn-ea"/>
                <a:sym typeface="+mn-lt"/>
              </a:rPr>
              <a:t>输入文字</a:t>
            </a:r>
            <a:endParaRPr lang="en-US" sz="2000" b="1" dirty="0">
              <a:solidFill>
                <a:schemeClr val="tx1">
                  <a:lumMod val="65000"/>
                  <a:lumOff val="35000"/>
                </a:schemeClr>
              </a:solidFill>
              <a:cs typeface="+mn-ea"/>
              <a:sym typeface="+mn-lt"/>
            </a:endParaRPr>
          </a:p>
        </p:txBody>
      </p:sp>
      <p:sp>
        <p:nvSpPr>
          <p:cNvPr id="23" name="Content Placeholder 2"/>
          <p:cNvSpPr txBox="1"/>
          <p:nvPr/>
        </p:nvSpPr>
        <p:spPr>
          <a:xfrm>
            <a:off x="1292229" y="3710832"/>
            <a:ext cx="2067284"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从顾客的角度出发，从排版到设计制作，为您打造最佳的</a:t>
            </a:r>
            <a:r>
              <a:rPr lang="en-US" altLang="zh-CN" dirty="0">
                <a:latin typeface="+mn-lt"/>
                <a:ea typeface="+mn-ea"/>
                <a:cs typeface="+mn-ea"/>
                <a:sym typeface="+mn-lt"/>
              </a:rPr>
              <a:t>PPT</a:t>
            </a:r>
            <a:r>
              <a:rPr lang="zh-CN" altLang="en-US" dirty="0">
                <a:latin typeface="+mn-lt"/>
                <a:ea typeface="+mn-ea"/>
                <a:cs typeface="+mn-ea"/>
                <a:sym typeface="+mn-lt"/>
              </a:rPr>
              <a:t>演示。</a:t>
            </a:r>
            <a:endParaRPr lang="en-US" altLang="zh-CN" dirty="0">
              <a:latin typeface="+mn-lt"/>
              <a:ea typeface="+mn-ea"/>
              <a:cs typeface="+mn-ea"/>
              <a:sym typeface="+mn-lt"/>
            </a:endParaRPr>
          </a:p>
        </p:txBody>
      </p:sp>
      <p:sp>
        <p:nvSpPr>
          <p:cNvPr id="24" name="Content Placeholder 2"/>
          <p:cNvSpPr txBox="1"/>
          <p:nvPr/>
        </p:nvSpPr>
        <p:spPr>
          <a:xfrm>
            <a:off x="3828429" y="3267895"/>
            <a:ext cx="2067284" cy="339213"/>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2000" b="1" dirty="0">
                <a:solidFill>
                  <a:schemeClr val="tx1">
                    <a:lumMod val="65000"/>
                    <a:lumOff val="35000"/>
                  </a:schemeClr>
                </a:solidFill>
                <a:cs typeface="+mn-ea"/>
                <a:sym typeface="+mn-lt"/>
              </a:rPr>
              <a:t>输入文字</a:t>
            </a:r>
            <a:endParaRPr lang="en-US" sz="2000" b="1" dirty="0">
              <a:solidFill>
                <a:schemeClr val="tx1">
                  <a:lumMod val="65000"/>
                  <a:lumOff val="35000"/>
                </a:schemeClr>
              </a:solidFill>
              <a:cs typeface="+mn-ea"/>
              <a:sym typeface="+mn-lt"/>
            </a:endParaRPr>
          </a:p>
        </p:txBody>
      </p:sp>
      <p:sp>
        <p:nvSpPr>
          <p:cNvPr id="25" name="Content Placeholder 2"/>
          <p:cNvSpPr txBox="1"/>
          <p:nvPr/>
        </p:nvSpPr>
        <p:spPr>
          <a:xfrm>
            <a:off x="3875929" y="3710832"/>
            <a:ext cx="2067284"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从顾客的角度出发，从排版到设计制作，为您打造最佳的</a:t>
            </a:r>
            <a:r>
              <a:rPr lang="en-US" altLang="zh-CN" dirty="0">
                <a:latin typeface="+mn-lt"/>
                <a:ea typeface="+mn-ea"/>
                <a:cs typeface="+mn-ea"/>
                <a:sym typeface="+mn-lt"/>
              </a:rPr>
              <a:t>PPT</a:t>
            </a:r>
            <a:r>
              <a:rPr lang="zh-CN" altLang="en-US" dirty="0">
                <a:latin typeface="+mn-lt"/>
                <a:ea typeface="+mn-ea"/>
                <a:cs typeface="+mn-ea"/>
                <a:sym typeface="+mn-lt"/>
              </a:rPr>
              <a:t>演示。</a:t>
            </a:r>
            <a:endParaRPr lang="en-US" altLang="zh-CN" dirty="0">
              <a:latin typeface="+mn-lt"/>
              <a:ea typeface="+mn-ea"/>
              <a:cs typeface="+mn-ea"/>
              <a:sym typeface="+mn-lt"/>
            </a:endParaRPr>
          </a:p>
        </p:txBody>
      </p:sp>
      <p:sp>
        <p:nvSpPr>
          <p:cNvPr id="26" name="Content Placeholder 2"/>
          <p:cNvSpPr txBox="1"/>
          <p:nvPr/>
        </p:nvSpPr>
        <p:spPr>
          <a:xfrm>
            <a:off x="6412128" y="3267895"/>
            <a:ext cx="2067284" cy="339213"/>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2000" b="1" dirty="0">
                <a:solidFill>
                  <a:schemeClr val="tx1">
                    <a:lumMod val="65000"/>
                    <a:lumOff val="35000"/>
                  </a:schemeClr>
                </a:solidFill>
                <a:cs typeface="+mn-ea"/>
                <a:sym typeface="+mn-lt"/>
              </a:rPr>
              <a:t>输入文字</a:t>
            </a:r>
            <a:endParaRPr lang="en-US" sz="2000" b="1" dirty="0">
              <a:solidFill>
                <a:schemeClr val="tx1">
                  <a:lumMod val="65000"/>
                  <a:lumOff val="35000"/>
                </a:schemeClr>
              </a:solidFill>
              <a:cs typeface="+mn-ea"/>
              <a:sym typeface="+mn-lt"/>
            </a:endParaRPr>
          </a:p>
        </p:txBody>
      </p:sp>
      <p:sp>
        <p:nvSpPr>
          <p:cNvPr id="27" name="Content Placeholder 2"/>
          <p:cNvSpPr txBox="1"/>
          <p:nvPr/>
        </p:nvSpPr>
        <p:spPr>
          <a:xfrm>
            <a:off x="6459628" y="3710832"/>
            <a:ext cx="2067284"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从顾客的角度出发，从排版到设计制作，为您打造最佳的</a:t>
            </a:r>
            <a:r>
              <a:rPr lang="en-US" altLang="zh-CN" dirty="0">
                <a:latin typeface="+mn-lt"/>
                <a:ea typeface="+mn-ea"/>
                <a:cs typeface="+mn-ea"/>
                <a:sym typeface="+mn-lt"/>
              </a:rPr>
              <a:t>PPT</a:t>
            </a:r>
            <a:r>
              <a:rPr lang="zh-CN" altLang="en-US" dirty="0">
                <a:latin typeface="+mn-lt"/>
                <a:ea typeface="+mn-ea"/>
                <a:cs typeface="+mn-ea"/>
                <a:sym typeface="+mn-lt"/>
              </a:rPr>
              <a:t>演示。</a:t>
            </a:r>
            <a:endParaRPr lang="en-US" altLang="zh-CN" dirty="0">
              <a:latin typeface="+mn-lt"/>
              <a:ea typeface="+mn-ea"/>
              <a:cs typeface="+mn-ea"/>
              <a:sym typeface="+mn-lt"/>
            </a:endParaRPr>
          </a:p>
        </p:txBody>
      </p:sp>
      <p:sp>
        <p:nvSpPr>
          <p:cNvPr id="28" name="Content Placeholder 2"/>
          <p:cNvSpPr txBox="1"/>
          <p:nvPr/>
        </p:nvSpPr>
        <p:spPr>
          <a:xfrm>
            <a:off x="8995827" y="3267895"/>
            <a:ext cx="2067284" cy="339213"/>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2000" b="1" dirty="0">
                <a:solidFill>
                  <a:schemeClr val="tx1">
                    <a:lumMod val="65000"/>
                    <a:lumOff val="35000"/>
                  </a:schemeClr>
                </a:solidFill>
                <a:cs typeface="+mn-ea"/>
                <a:sym typeface="+mn-lt"/>
              </a:rPr>
              <a:t>输入文字</a:t>
            </a:r>
            <a:endParaRPr lang="en-US" sz="2000" b="1" dirty="0">
              <a:solidFill>
                <a:schemeClr val="tx1">
                  <a:lumMod val="65000"/>
                  <a:lumOff val="35000"/>
                </a:schemeClr>
              </a:solidFill>
              <a:cs typeface="+mn-ea"/>
              <a:sym typeface="+mn-lt"/>
            </a:endParaRPr>
          </a:p>
        </p:txBody>
      </p:sp>
      <p:sp>
        <p:nvSpPr>
          <p:cNvPr id="29" name="Content Placeholder 2"/>
          <p:cNvSpPr txBox="1"/>
          <p:nvPr/>
        </p:nvSpPr>
        <p:spPr>
          <a:xfrm>
            <a:off x="9043327" y="3710832"/>
            <a:ext cx="2067284"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从顾客的角度出发，从排版到设计制作，为您打造最佳的</a:t>
            </a:r>
            <a:r>
              <a:rPr lang="en-US" altLang="zh-CN" dirty="0">
                <a:latin typeface="+mn-lt"/>
                <a:ea typeface="+mn-ea"/>
                <a:cs typeface="+mn-ea"/>
                <a:sym typeface="+mn-lt"/>
              </a:rPr>
              <a:t>PPT</a:t>
            </a:r>
            <a:r>
              <a:rPr lang="zh-CN" altLang="en-US" dirty="0">
                <a:latin typeface="+mn-lt"/>
                <a:ea typeface="+mn-ea"/>
                <a:cs typeface="+mn-ea"/>
                <a:sym typeface="+mn-lt"/>
              </a:rPr>
              <a:t>演示。</a:t>
            </a:r>
            <a:endParaRPr lang="en-US" altLang="zh-CN" dirty="0">
              <a:latin typeface="+mn-lt"/>
              <a:ea typeface="+mn-ea"/>
              <a:cs typeface="+mn-ea"/>
              <a:sym typeface="+mn-lt"/>
            </a:endParaRPr>
          </a:p>
        </p:txBody>
      </p:sp>
      <p:pic>
        <p:nvPicPr>
          <p:cNvPr id="30" name="图片 29"/>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8881390" y="3836732"/>
            <a:ext cx="2132877" cy="4843214"/>
          </a:xfrm>
          <a:prstGeom prst="rect">
            <a:avLst/>
          </a:prstGeom>
        </p:spPr>
      </p:pic>
      <p:pic>
        <p:nvPicPr>
          <p:cNvPr id="31" name="图片 3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46059" y="-382446"/>
            <a:ext cx="2132877" cy="484321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750"/>
                                        <p:tgtEl>
                                          <p:spTgt spid="22"/>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750"/>
                                        <p:tgtEl>
                                          <p:spTgt spid="23"/>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750"/>
                                        <p:tgtEl>
                                          <p:spTgt spid="2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750"/>
                                        <p:tgtEl>
                                          <p:spTgt spid="26"/>
                                        </p:tgtEl>
                                      </p:cBhvr>
                                    </p:animEffect>
                                  </p:childTnLst>
                                </p:cTn>
                              </p:par>
                            </p:childTnLst>
                          </p:cTn>
                        </p:par>
                        <p:par>
                          <p:cTn id="40" fill="hold">
                            <p:stCondLst>
                              <p:cond delay="7000"/>
                            </p:stCondLst>
                            <p:childTnLst>
                              <p:par>
                                <p:cTn id="41" presetID="22" presetClass="entr" presetSubtype="8"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750"/>
                                        <p:tgtEl>
                                          <p:spTgt spid="27"/>
                                        </p:tgtEl>
                                      </p:cBhvr>
                                    </p:animEffect>
                                  </p:childTnLst>
                                </p:cTn>
                              </p:par>
                            </p:childTnLst>
                          </p:cTn>
                        </p:par>
                        <p:par>
                          <p:cTn id="44" fill="hold">
                            <p:stCondLst>
                              <p:cond delay="8000"/>
                            </p:stCondLst>
                            <p:childTnLst>
                              <p:par>
                                <p:cTn id="45" presetID="22" presetClass="entr" presetSubtype="8"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750"/>
                                        <p:tgtEl>
                                          <p:spTgt spid="28"/>
                                        </p:tgtEl>
                                      </p:cBhvr>
                                    </p:animEffect>
                                  </p:childTnLst>
                                </p:cTn>
                              </p:par>
                            </p:childTnLst>
                          </p:cTn>
                        </p:par>
                        <p:par>
                          <p:cTn id="48" fill="hold">
                            <p:stCondLst>
                              <p:cond delay="9000"/>
                            </p:stCondLst>
                            <p:childTnLst>
                              <p:par>
                                <p:cTn id="49" presetID="2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4"/>
          <p:cNvGrpSpPr/>
          <p:nvPr/>
        </p:nvGrpSpPr>
        <p:grpSpPr>
          <a:xfrm>
            <a:off x="4377064" y="2141850"/>
            <a:ext cx="3471739" cy="3471736"/>
            <a:chOff x="1365098" y="1657350"/>
            <a:chExt cx="2603804" cy="2603802"/>
          </a:xfrm>
        </p:grpSpPr>
        <p:sp>
          <p:nvSpPr>
            <p:cNvPr id="19" name="Right Arrow 5"/>
            <p:cNvSpPr/>
            <p:nvPr/>
          </p:nvSpPr>
          <p:spPr>
            <a:xfrm rot="8035565">
              <a:off x="3047471" y="2320553"/>
              <a:ext cx="304800" cy="3048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0" name="Right Arrow 6"/>
            <p:cNvSpPr/>
            <p:nvPr/>
          </p:nvSpPr>
          <p:spPr>
            <a:xfrm rot="2490449">
              <a:off x="2004092" y="2305862"/>
              <a:ext cx="304800" cy="3048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1" name="Right Arrow 7"/>
            <p:cNvSpPr/>
            <p:nvPr/>
          </p:nvSpPr>
          <p:spPr>
            <a:xfrm rot="18917440">
              <a:off x="1994963" y="3306383"/>
              <a:ext cx="304800" cy="30480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2" name="Right Arrow 8"/>
            <p:cNvSpPr/>
            <p:nvPr/>
          </p:nvSpPr>
          <p:spPr>
            <a:xfrm rot="13329968">
              <a:off x="3058617" y="3288957"/>
              <a:ext cx="304800" cy="3048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nvGrpSpPr>
            <p:cNvPr id="23" name="Group 9"/>
            <p:cNvGrpSpPr/>
            <p:nvPr/>
          </p:nvGrpSpPr>
          <p:grpSpPr>
            <a:xfrm>
              <a:off x="1365098" y="1657350"/>
              <a:ext cx="2603804" cy="2603802"/>
              <a:chOff x="2965298" y="1328882"/>
              <a:chExt cx="3213404" cy="3213402"/>
            </a:xfrm>
          </p:grpSpPr>
          <p:sp>
            <p:nvSpPr>
              <p:cNvPr id="24" name="Block Arc 10"/>
              <p:cNvSpPr/>
              <p:nvPr/>
            </p:nvSpPr>
            <p:spPr>
              <a:xfrm>
                <a:off x="2965298" y="1328882"/>
                <a:ext cx="3213404" cy="3213402"/>
              </a:xfrm>
              <a:prstGeom prst="blockArc">
                <a:avLst>
                  <a:gd name="adj1" fmla="val 5400000"/>
                  <a:gd name="adj2" fmla="val 10800007"/>
                  <a:gd name="adj3" fmla="val 17240"/>
                </a:avLst>
              </a:prstGeom>
              <a:solidFill>
                <a:schemeClr val="accent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25" name="Block Arc 11"/>
              <p:cNvSpPr/>
              <p:nvPr/>
            </p:nvSpPr>
            <p:spPr>
              <a:xfrm>
                <a:off x="2965298" y="1328882"/>
                <a:ext cx="3213404" cy="3213402"/>
              </a:xfrm>
              <a:prstGeom prst="blockArc">
                <a:avLst>
                  <a:gd name="adj1" fmla="val 0"/>
                  <a:gd name="adj2" fmla="val 5410356"/>
                  <a:gd name="adj3" fmla="val 17190"/>
                </a:avLst>
              </a:pr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26" name="Block Arc 12"/>
              <p:cNvSpPr/>
              <p:nvPr/>
            </p:nvSpPr>
            <p:spPr>
              <a:xfrm>
                <a:off x="2965298" y="1328882"/>
                <a:ext cx="3213404" cy="3213402"/>
              </a:xfrm>
              <a:prstGeom prst="blockArc">
                <a:avLst>
                  <a:gd name="adj1" fmla="val 10800000"/>
                  <a:gd name="adj2" fmla="val 16200016"/>
                  <a:gd name="adj3" fmla="val 17141"/>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27" name="Block Arc 13"/>
              <p:cNvSpPr/>
              <p:nvPr/>
            </p:nvSpPr>
            <p:spPr>
              <a:xfrm>
                <a:off x="2965298" y="1328882"/>
                <a:ext cx="3213404" cy="3213402"/>
              </a:xfrm>
              <a:prstGeom prst="blockArc">
                <a:avLst>
                  <a:gd name="adj1" fmla="val 16200000"/>
                  <a:gd name="adj2" fmla="val 3"/>
                  <a:gd name="adj3" fmla="val 17191"/>
                </a:avLst>
              </a:pr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grpSp>
      </p:grpSp>
      <p:grpSp>
        <p:nvGrpSpPr>
          <p:cNvPr id="28" name="Group 14"/>
          <p:cNvGrpSpPr/>
          <p:nvPr/>
        </p:nvGrpSpPr>
        <p:grpSpPr>
          <a:xfrm>
            <a:off x="5372000" y="3136785"/>
            <a:ext cx="1481867" cy="1481867"/>
            <a:chOff x="2111300" y="2403551"/>
            <a:chExt cx="1111400" cy="1111400"/>
          </a:xfrm>
        </p:grpSpPr>
        <p:sp>
          <p:nvSpPr>
            <p:cNvPr id="29" name="Oval 15"/>
            <p:cNvSpPr/>
            <p:nvPr/>
          </p:nvSpPr>
          <p:spPr>
            <a:xfrm>
              <a:off x="2111300" y="2403551"/>
              <a:ext cx="1111400" cy="11114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30" name="Freeform 152"/>
            <p:cNvSpPr>
              <a:spLocks noEditPoints="1"/>
            </p:cNvSpPr>
            <p:nvPr/>
          </p:nvSpPr>
          <p:spPr bwMode="auto">
            <a:xfrm>
              <a:off x="2433155" y="2743145"/>
              <a:ext cx="467690" cy="43221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grpSp>
      <p:sp>
        <p:nvSpPr>
          <p:cNvPr id="31" name="Oval 17"/>
          <p:cNvSpPr/>
          <p:nvPr/>
        </p:nvSpPr>
        <p:spPr>
          <a:xfrm>
            <a:off x="3979333" y="1735450"/>
            <a:ext cx="4267200" cy="4267200"/>
          </a:xfrm>
          <a:prstGeom prst="ellipse">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32" name="Oval 18"/>
          <p:cNvSpPr/>
          <p:nvPr/>
        </p:nvSpPr>
        <p:spPr>
          <a:xfrm>
            <a:off x="4124805" y="1878614"/>
            <a:ext cx="812800" cy="812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cs typeface="+mn-ea"/>
                <a:sym typeface="+mn-lt"/>
              </a:rPr>
              <a:t>01</a:t>
            </a:r>
          </a:p>
        </p:txBody>
      </p:sp>
      <p:sp>
        <p:nvSpPr>
          <p:cNvPr id="33" name="Oval 19"/>
          <p:cNvSpPr/>
          <p:nvPr/>
        </p:nvSpPr>
        <p:spPr>
          <a:xfrm>
            <a:off x="7327516" y="1901703"/>
            <a:ext cx="812800" cy="812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cs typeface="+mn-ea"/>
                <a:sym typeface="+mn-lt"/>
              </a:rPr>
              <a:t>02</a:t>
            </a:r>
          </a:p>
        </p:txBody>
      </p:sp>
      <p:sp>
        <p:nvSpPr>
          <p:cNvPr id="34" name="Oval 20"/>
          <p:cNvSpPr/>
          <p:nvPr/>
        </p:nvSpPr>
        <p:spPr>
          <a:xfrm>
            <a:off x="7327516" y="5051303"/>
            <a:ext cx="812800" cy="812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cs typeface="+mn-ea"/>
                <a:sym typeface="+mn-lt"/>
              </a:rPr>
              <a:t>03</a:t>
            </a:r>
          </a:p>
        </p:txBody>
      </p:sp>
      <p:sp>
        <p:nvSpPr>
          <p:cNvPr id="35" name="Oval 21"/>
          <p:cNvSpPr/>
          <p:nvPr/>
        </p:nvSpPr>
        <p:spPr>
          <a:xfrm>
            <a:off x="4124805" y="5083633"/>
            <a:ext cx="812800" cy="812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cs typeface="+mn-ea"/>
                <a:sym typeface="+mn-lt"/>
              </a:rPr>
              <a:t>04</a:t>
            </a:r>
          </a:p>
        </p:txBody>
      </p:sp>
      <p:sp>
        <p:nvSpPr>
          <p:cNvPr id="36" name="TextBox 35"/>
          <p:cNvSpPr txBox="1"/>
          <p:nvPr/>
        </p:nvSpPr>
        <p:spPr>
          <a:xfrm rot="2868486">
            <a:off x="6255164" y="2843863"/>
            <a:ext cx="1396109" cy="410369"/>
          </a:xfrm>
          <a:prstGeom prst="rect">
            <a:avLst/>
          </a:prstGeom>
          <a:noFill/>
        </p:spPr>
        <p:txBody>
          <a:bodyPr wrap="none" rtlCol="0">
            <a:prstTxWarp prst="textArchUp">
              <a:avLst/>
            </a:prstTxWarp>
            <a:spAutoFit/>
          </a:bodyPr>
          <a:lstStyle/>
          <a:p>
            <a:pPr algn="ctr"/>
            <a:r>
              <a:rPr lang="zh-CN" altLang="en-US" sz="1865" dirty="0">
                <a:solidFill>
                  <a:schemeClr val="bg1"/>
                </a:solidFill>
                <a:cs typeface="+mn-ea"/>
                <a:sym typeface="+mn-lt"/>
              </a:rPr>
              <a:t>输入您的标题内容</a:t>
            </a:r>
            <a:endParaRPr lang="en-US" sz="1865" dirty="0">
              <a:solidFill>
                <a:schemeClr val="bg1"/>
              </a:solidFill>
              <a:cs typeface="+mn-ea"/>
              <a:sym typeface="+mn-lt"/>
            </a:endParaRPr>
          </a:p>
        </p:txBody>
      </p:sp>
      <p:sp>
        <p:nvSpPr>
          <p:cNvPr id="37" name="TextBox 36"/>
          <p:cNvSpPr txBox="1"/>
          <p:nvPr/>
        </p:nvSpPr>
        <p:spPr>
          <a:xfrm rot="18655703">
            <a:off x="4579459" y="2877730"/>
            <a:ext cx="1396109" cy="410369"/>
          </a:xfrm>
          <a:prstGeom prst="rect">
            <a:avLst/>
          </a:prstGeom>
          <a:noFill/>
        </p:spPr>
        <p:txBody>
          <a:bodyPr wrap="none" rtlCol="0">
            <a:prstTxWarp prst="textArchUp">
              <a:avLst/>
            </a:prstTxWarp>
            <a:spAutoFit/>
          </a:bodyPr>
          <a:lstStyle/>
          <a:p>
            <a:pPr algn="ctr"/>
            <a:r>
              <a:rPr lang="zh-CN" altLang="en-US" sz="1865" dirty="0">
                <a:solidFill>
                  <a:schemeClr val="bg1"/>
                </a:solidFill>
                <a:cs typeface="+mn-ea"/>
                <a:sym typeface="+mn-lt"/>
              </a:rPr>
              <a:t>输入您的标题内容</a:t>
            </a:r>
            <a:endParaRPr lang="en-US" sz="1865" dirty="0">
              <a:solidFill>
                <a:schemeClr val="bg1"/>
              </a:solidFill>
              <a:cs typeface="+mn-ea"/>
              <a:sym typeface="+mn-lt"/>
            </a:endParaRPr>
          </a:p>
        </p:txBody>
      </p:sp>
      <p:sp>
        <p:nvSpPr>
          <p:cNvPr id="38" name="TextBox 37"/>
          <p:cNvSpPr txBox="1"/>
          <p:nvPr/>
        </p:nvSpPr>
        <p:spPr>
          <a:xfrm rot="3003157">
            <a:off x="4477859" y="4562754"/>
            <a:ext cx="1396109" cy="410369"/>
          </a:xfrm>
          <a:prstGeom prst="rect">
            <a:avLst/>
          </a:prstGeom>
          <a:noFill/>
        </p:spPr>
        <p:txBody>
          <a:bodyPr wrap="none" rtlCol="0">
            <a:prstTxWarp prst="textArchDown">
              <a:avLst/>
            </a:prstTxWarp>
            <a:spAutoFit/>
          </a:bodyPr>
          <a:lstStyle/>
          <a:p>
            <a:pPr algn="ctr"/>
            <a:r>
              <a:rPr lang="zh-CN" altLang="en-US" sz="1865" dirty="0">
                <a:solidFill>
                  <a:schemeClr val="bg1"/>
                </a:solidFill>
                <a:cs typeface="+mn-ea"/>
                <a:sym typeface="+mn-lt"/>
              </a:rPr>
              <a:t>输入您的标题内容</a:t>
            </a:r>
            <a:endParaRPr lang="en-US" sz="1865" dirty="0">
              <a:solidFill>
                <a:schemeClr val="bg1"/>
              </a:solidFill>
              <a:cs typeface="+mn-ea"/>
              <a:sym typeface="+mn-lt"/>
            </a:endParaRPr>
          </a:p>
        </p:txBody>
      </p:sp>
      <p:sp>
        <p:nvSpPr>
          <p:cNvPr id="39" name="TextBox 38"/>
          <p:cNvSpPr txBox="1"/>
          <p:nvPr/>
        </p:nvSpPr>
        <p:spPr>
          <a:xfrm rot="8237276">
            <a:off x="6270170" y="4488194"/>
            <a:ext cx="1396109" cy="410369"/>
          </a:xfrm>
          <a:prstGeom prst="rect">
            <a:avLst/>
          </a:prstGeom>
          <a:noFill/>
        </p:spPr>
        <p:txBody>
          <a:bodyPr wrap="none" rtlCol="0">
            <a:prstTxWarp prst="textArchUp">
              <a:avLst/>
            </a:prstTxWarp>
            <a:spAutoFit/>
          </a:bodyPr>
          <a:lstStyle/>
          <a:p>
            <a:pPr algn="ctr"/>
            <a:r>
              <a:rPr lang="zh-CN" altLang="en-US" sz="1865" dirty="0">
                <a:solidFill>
                  <a:schemeClr val="bg1"/>
                </a:solidFill>
                <a:cs typeface="+mn-ea"/>
                <a:sym typeface="+mn-lt"/>
              </a:rPr>
              <a:t>输入您的标题内容</a:t>
            </a:r>
            <a:endParaRPr lang="en-US" sz="1865" dirty="0">
              <a:solidFill>
                <a:schemeClr val="bg1"/>
              </a:solidFill>
              <a:cs typeface="+mn-ea"/>
              <a:sym typeface="+mn-lt"/>
            </a:endParaRPr>
          </a:p>
        </p:txBody>
      </p:sp>
      <p:grpSp>
        <p:nvGrpSpPr>
          <p:cNvPr id="40" name="Group 25"/>
          <p:cNvGrpSpPr/>
          <p:nvPr/>
        </p:nvGrpSpPr>
        <p:grpSpPr>
          <a:xfrm>
            <a:off x="508001" y="4912900"/>
            <a:ext cx="3049455" cy="872468"/>
            <a:chOff x="844734" y="1923739"/>
            <a:chExt cx="2287091" cy="654351"/>
          </a:xfrm>
        </p:grpSpPr>
        <p:sp>
          <p:nvSpPr>
            <p:cNvPr id="41" name="Footer Text"/>
            <p:cNvSpPr txBox="1"/>
            <p:nvPr/>
          </p:nvSpPr>
          <p:spPr>
            <a:xfrm>
              <a:off x="844734" y="2187069"/>
              <a:ext cx="2287091" cy="391021"/>
            </a:xfrm>
            <a:prstGeom prst="rect">
              <a:avLst/>
            </a:prstGeom>
            <a:noFill/>
          </p:spPr>
          <p:txBody>
            <a:bodyPr wrap="square" lIns="0" tIns="0" rIns="0" bIns="0" rtlCol="0">
              <a:spAutoFit/>
            </a:bodyPr>
            <a:lstStyle/>
            <a:p>
              <a:pPr>
                <a:lnSpc>
                  <a:spcPct val="150000"/>
                </a:lnSpc>
              </a:pPr>
              <a:r>
                <a:rPr lang="zh-CN" altLang="en-US" sz="1200" dirty="0">
                  <a:solidFill>
                    <a:schemeClr val="tx1">
                      <a:lumMod val="65000"/>
                      <a:lumOff val="35000"/>
                    </a:schemeClr>
                  </a:solidFill>
                  <a:cs typeface="+mn-ea"/>
                  <a:sym typeface="+mn-lt"/>
                </a:rPr>
                <a:t>从顾客的角度出发，从排版到设计制作，为您打造最佳的</a:t>
              </a:r>
              <a:r>
                <a:rPr lang="en-US" altLang="zh-CN" sz="1200" dirty="0">
                  <a:solidFill>
                    <a:schemeClr val="tx1">
                      <a:lumMod val="65000"/>
                      <a:lumOff val="35000"/>
                    </a:schemeClr>
                  </a:solidFill>
                  <a:cs typeface="+mn-ea"/>
                  <a:sym typeface="+mn-lt"/>
                </a:rPr>
                <a:t>PPT</a:t>
              </a:r>
              <a:r>
                <a:rPr lang="zh-CN" altLang="en-US" sz="1200" dirty="0">
                  <a:solidFill>
                    <a:schemeClr val="tx1">
                      <a:lumMod val="65000"/>
                      <a:lumOff val="35000"/>
                    </a:schemeClr>
                  </a:solidFill>
                  <a:cs typeface="+mn-ea"/>
                  <a:sym typeface="+mn-lt"/>
                </a:rPr>
                <a:t>演示。</a:t>
              </a:r>
              <a:endParaRPr lang="id-ID" altLang="zh-CN" sz="1200" dirty="0">
                <a:solidFill>
                  <a:schemeClr val="tx1">
                    <a:lumMod val="65000"/>
                    <a:lumOff val="35000"/>
                  </a:schemeClr>
                </a:solidFill>
                <a:cs typeface="+mn-ea"/>
                <a:sym typeface="+mn-lt"/>
              </a:endParaRPr>
            </a:p>
          </p:txBody>
        </p:sp>
        <p:sp>
          <p:nvSpPr>
            <p:cNvPr id="42" name="TextBox 55"/>
            <p:cNvSpPr txBox="1"/>
            <p:nvPr/>
          </p:nvSpPr>
          <p:spPr>
            <a:xfrm>
              <a:off x="1891101" y="1923739"/>
              <a:ext cx="1240724" cy="184666"/>
            </a:xfrm>
            <a:prstGeom prst="rect">
              <a:avLst/>
            </a:prstGeom>
            <a:noFill/>
          </p:spPr>
          <p:txBody>
            <a:bodyPr wrap="none" lIns="0" tIns="0" rIns="0" bIns="0" rtlCol="0" anchor="ctr">
              <a:spAutoFit/>
            </a:bodyPr>
            <a:lstStyle/>
            <a:p>
              <a:pPr algn="r"/>
              <a:r>
                <a:rPr lang="zh-CN" altLang="en-US" sz="1600" b="1" dirty="0">
                  <a:solidFill>
                    <a:schemeClr val="tx1">
                      <a:lumMod val="65000"/>
                      <a:lumOff val="35000"/>
                    </a:schemeClr>
                  </a:solidFill>
                  <a:cs typeface="+mn-ea"/>
                  <a:sym typeface="+mn-lt"/>
                </a:rPr>
                <a:t>输入您的标题内容</a:t>
              </a:r>
              <a:endParaRPr lang="en-US" sz="1600" b="1" dirty="0">
                <a:solidFill>
                  <a:schemeClr val="tx1">
                    <a:lumMod val="65000"/>
                    <a:lumOff val="35000"/>
                  </a:schemeClr>
                </a:solidFill>
                <a:cs typeface="+mn-ea"/>
                <a:sym typeface="+mn-lt"/>
              </a:endParaRPr>
            </a:p>
          </p:txBody>
        </p:sp>
      </p:grpSp>
      <p:grpSp>
        <p:nvGrpSpPr>
          <p:cNvPr id="43" name="Group 32"/>
          <p:cNvGrpSpPr/>
          <p:nvPr/>
        </p:nvGrpSpPr>
        <p:grpSpPr>
          <a:xfrm>
            <a:off x="8532946" y="1905690"/>
            <a:ext cx="3049455" cy="886983"/>
            <a:chOff x="844734" y="1923739"/>
            <a:chExt cx="2287091" cy="665237"/>
          </a:xfrm>
        </p:grpSpPr>
        <p:sp>
          <p:nvSpPr>
            <p:cNvPr id="44" name="Footer Text"/>
            <p:cNvSpPr txBox="1"/>
            <p:nvPr/>
          </p:nvSpPr>
          <p:spPr>
            <a:xfrm>
              <a:off x="844734" y="2197955"/>
              <a:ext cx="2287091" cy="391021"/>
            </a:xfrm>
            <a:prstGeom prst="rect">
              <a:avLst/>
            </a:prstGeom>
            <a:noFill/>
          </p:spPr>
          <p:txBody>
            <a:bodyPr wrap="square" lIns="0" tIns="0" rIns="0" bIns="0" rtlCol="0">
              <a:spAutoFit/>
            </a:bodyPr>
            <a:lstStyle/>
            <a:p>
              <a:pPr>
                <a:lnSpc>
                  <a:spcPct val="150000"/>
                </a:lnSpc>
              </a:pPr>
              <a:r>
                <a:rPr lang="zh-CN" altLang="en-US" sz="1200" dirty="0">
                  <a:solidFill>
                    <a:schemeClr val="tx1">
                      <a:lumMod val="65000"/>
                      <a:lumOff val="35000"/>
                    </a:schemeClr>
                  </a:solidFill>
                  <a:cs typeface="+mn-ea"/>
                  <a:sym typeface="+mn-lt"/>
                </a:rPr>
                <a:t>从顾客的角度出发，从排版到设计制作，为您打造最佳的</a:t>
              </a:r>
              <a:r>
                <a:rPr lang="en-US" altLang="zh-CN" sz="1200" dirty="0">
                  <a:solidFill>
                    <a:schemeClr val="tx1">
                      <a:lumMod val="65000"/>
                      <a:lumOff val="35000"/>
                    </a:schemeClr>
                  </a:solidFill>
                  <a:cs typeface="+mn-ea"/>
                  <a:sym typeface="+mn-lt"/>
                </a:rPr>
                <a:t>PPT</a:t>
              </a:r>
              <a:r>
                <a:rPr lang="zh-CN" altLang="en-US" sz="1200" dirty="0">
                  <a:solidFill>
                    <a:schemeClr val="tx1">
                      <a:lumMod val="65000"/>
                      <a:lumOff val="35000"/>
                    </a:schemeClr>
                  </a:solidFill>
                  <a:cs typeface="+mn-ea"/>
                  <a:sym typeface="+mn-lt"/>
                </a:rPr>
                <a:t>演示。</a:t>
              </a:r>
              <a:endParaRPr lang="id-ID" altLang="zh-CN" sz="1200" dirty="0">
                <a:solidFill>
                  <a:schemeClr val="tx1">
                    <a:lumMod val="65000"/>
                    <a:lumOff val="35000"/>
                  </a:schemeClr>
                </a:solidFill>
                <a:cs typeface="+mn-ea"/>
                <a:sym typeface="+mn-lt"/>
              </a:endParaRPr>
            </a:p>
          </p:txBody>
        </p:sp>
        <p:sp>
          <p:nvSpPr>
            <p:cNvPr id="45" name="TextBox 58"/>
            <p:cNvSpPr txBox="1"/>
            <p:nvPr/>
          </p:nvSpPr>
          <p:spPr>
            <a:xfrm>
              <a:off x="844734" y="1923739"/>
              <a:ext cx="1240724" cy="184666"/>
            </a:xfrm>
            <a:prstGeom prst="rect">
              <a:avLst/>
            </a:prstGeom>
            <a:noFill/>
          </p:spPr>
          <p:txBody>
            <a:bodyPr wrap="none" lIns="0" tIns="0" rIns="0" bIns="0" rtlCol="0" anchor="ctr">
              <a:spAutoFit/>
            </a:bodyPr>
            <a:lstStyle/>
            <a:p>
              <a:r>
                <a:rPr lang="zh-CN" altLang="en-US" sz="1600" b="1" dirty="0">
                  <a:solidFill>
                    <a:schemeClr val="tx1">
                      <a:lumMod val="65000"/>
                      <a:lumOff val="35000"/>
                    </a:schemeClr>
                  </a:solidFill>
                  <a:cs typeface="+mn-ea"/>
                  <a:sym typeface="+mn-lt"/>
                </a:rPr>
                <a:t>输入您的标题内容</a:t>
              </a:r>
              <a:endParaRPr lang="en-US" sz="1600" b="1" dirty="0">
                <a:solidFill>
                  <a:schemeClr val="tx1">
                    <a:lumMod val="65000"/>
                    <a:lumOff val="35000"/>
                  </a:schemeClr>
                </a:solidFill>
                <a:cs typeface="+mn-ea"/>
                <a:sym typeface="+mn-lt"/>
              </a:endParaRPr>
            </a:p>
          </p:txBody>
        </p:sp>
      </p:grpSp>
      <p:grpSp>
        <p:nvGrpSpPr>
          <p:cNvPr id="46" name="Group 22"/>
          <p:cNvGrpSpPr/>
          <p:nvPr/>
        </p:nvGrpSpPr>
        <p:grpSpPr>
          <a:xfrm>
            <a:off x="508001" y="1905689"/>
            <a:ext cx="3049455" cy="872468"/>
            <a:chOff x="844734" y="1923739"/>
            <a:chExt cx="2287091" cy="654351"/>
          </a:xfrm>
        </p:grpSpPr>
        <p:sp>
          <p:nvSpPr>
            <p:cNvPr id="47" name="Footer Text"/>
            <p:cNvSpPr txBox="1"/>
            <p:nvPr/>
          </p:nvSpPr>
          <p:spPr>
            <a:xfrm>
              <a:off x="844734" y="2187069"/>
              <a:ext cx="2287091" cy="391021"/>
            </a:xfrm>
            <a:prstGeom prst="rect">
              <a:avLst/>
            </a:prstGeom>
            <a:noFill/>
          </p:spPr>
          <p:txBody>
            <a:bodyPr wrap="square" lIns="0" tIns="0" rIns="0" bIns="0" rtlCol="0">
              <a:spAutoFit/>
            </a:bodyPr>
            <a:lstStyle/>
            <a:p>
              <a:pPr>
                <a:lnSpc>
                  <a:spcPct val="150000"/>
                </a:lnSpc>
              </a:pPr>
              <a:r>
                <a:rPr lang="zh-CN" altLang="en-US" sz="1200" dirty="0">
                  <a:solidFill>
                    <a:schemeClr val="tx1">
                      <a:lumMod val="65000"/>
                      <a:lumOff val="35000"/>
                    </a:schemeClr>
                  </a:solidFill>
                  <a:cs typeface="+mn-ea"/>
                  <a:sym typeface="+mn-lt"/>
                </a:rPr>
                <a:t>从顾客的角度出发，从排版到设计制作，为您打造最佳的</a:t>
              </a:r>
              <a:r>
                <a:rPr lang="en-US" altLang="zh-CN" sz="1200" dirty="0">
                  <a:solidFill>
                    <a:schemeClr val="tx1">
                      <a:lumMod val="65000"/>
                      <a:lumOff val="35000"/>
                    </a:schemeClr>
                  </a:solidFill>
                  <a:cs typeface="+mn-ea"/>
                  <a:sym typeface="+mn-lt"/>
                </a:rPr>
                <a:t>PPT</a:t>
              </a:r>
              <a:r>
                <a:rPr lang="zh-CN" altLang="en-US" sz="1200" dirty="0">
                  <a:solidFill>
                    <a:schemeClr val="tx1">
                      <a:lumMod val="65000"/>
                      <a:lumOff val="35000"/>
                    </a:schemeClr>
                  </a:solidFill>
                  <a:cs typeface="+mn-ea"/>
                  <a:sym typeface="+mn-lt"/>
                </a:rPr>
                <a:t>演示。</a:t>
              </a:r>
              <a:endParaRPr lang="id-ID" altLang="zh-CN" sz="1200" dirty="0">
                <a:solidFill>
                  <a:schemeClr val="tx1">
                    <a:lumMod val="65000"/>
                    <a:lumOff val="35000"/>
                  </a:schemeClr>
                </a:solidFill>
                <a:cs typeface="+mn-ea"/>
                <a:sym typeface="+mn-lt"/>
              </a:endParaRPr>
            </a:p>
          </p:txBody>
        </p:sp>
        <p:sp>
          <p:nvSpPr>
            <p:cNvPr id="48" name="TextBox 61"/>
            <p:cNvSpPr txBox="1"/>
            <p:nvPr/>
          </p:nvSpPr>
          <p:spPr>
            <a:xfrm>
              <a:off x="1891101" y="1923739"/>
              <a:ext cx="1240724" cy="184666"/>
            </a:xfrm>
            <a:prstGeom prst="rect">
              <a:avLst/>
            </a:prstGeom>
            <a:noFill/>
          </p:spPr>
          <p:txBody>
            <a:bodyPr wrap="none" lIns="0" tIns="0" rIns="0" bIns="0" rtlCol="0" anchor="ctr">
              <a:spAutoFit/>
            </a:bodyPr>
            <a:lstStyle/>
            <a:p>
              <a:pPr algn="r"/>
              <a:r>
                <a:rPr lang="zh-CN" altLang="en-US" sz="1600" b="1" dirty="0">
                  <a:solidFill>
                    <a:schemeClr val="tx1">
                      <a:lumMod val="65000"/>
                      <a:lumOff val="35000"/>
                    </a:schemeClr>
                  </a:solidFill>
                  <a:cs typeface="+mn-ea"/>
                  <a:sym typeface="+mn-lt"/>
                </a:rPr>
                <a:t>输入您的标题内容</a:t>
              </a:r>
              <a:endParaRPr lang="en-US" sz="1600" b="1" dirty="0">
                <a:solidFill>
                  <a:schemeClr val="tx1">
                    <a:lumMod val="65000"/>
                    <a:lumOff val="35000"/>
                  </a:schemeClr>
                </a:solidFill>
                <a:cs typeface="+mn-ea"/>
                <a:sym typeface="+mn-lt"/>
              </a:endParaRPr>
            </a:p>
          </p:txBody>
        </p:sp>
      </p:grpSp>
      <p:grpSp>
        <p:nvGrpSpPr>
          <p:cNvPr id="49" name="Group 62"/>
          <p:cNvGrpSpPr/>
          <p:nvPr/>
        </p:nvGrpSpPr>
        <p:grpSpPr>
          <a:xfrm>
            <a:off x="8532946" y="4912901"/>
            <a:ext cx="3049455" cy="916011"/>
            <a:chOff x="844734" y="1923739"/>
            <a:chExt cx="2287091" cy="687008"/>
          </a:xfrm>
        </p:grpSpPr>
        <p:sp>
          <p:nvSpPr>
            <p:cNvPr id="50" name="Footer Text"/>
            <p:cNvSpPr txBox="1"/>
            <p:nvPr/>
          </p:nvSpPr>
          <p:spPr>
            <a:xfrm>
              <a:off x="844734" y="2219726"/>
              <a:ext cx="2287091" cy="391021"/>
            </a:xfrm>
            <a:prstGeom prst="rect">
              <a:avLst/>
            </a:prstGeom>
            <a:noFill/>
          </p:spPr>
          <p:txBody>
            <a:bodyPr wrap="square" lIns="0" tIns="0" rIns="0" bIns="0" rtlCol="0">
              <a:spAutoFit/>
            </a:bodyPr>
            <a:lstStyle/>
            <a:p>
              <a:pPr>
                <a:lnSpc>
                  <a:spcPct val="150000"/>
                </a:lnSpc>
              </a:pPr>
              <a:r>
                <a:rPr lang="zh-CN" altLang="en-US" sz="1200" dirty="0">
                  <a:solidFill>
                    <a:schemeClr val="tx1">
                      <a:lumMod val="65000"/>
                      <a:lumOff val="35000"/>
                    </a:schemeClr>
                  </a:solidFill>
                  <a:cs typeface="+mn-ea"/>
                  <a:sym typeface="+mn-lt"/>
                </a:rPr>
                <a:t>从顾客的角度出发，从排版到设计制作，为您打造最佳的</a:t>
              </a:r>
              <a:r>
                <a:rPr lang="en-US" altLang="zh-CN" sz="1200" dirty="0">
                  <a:solidFill>
                    <a:schemeClr val="tx1">
                      <a:lumMod val="65000"/>
                      <a:lumOff val="35000"/>
                    </a:schemeClr>
                  </a:solidFill>
                  <a:cs typeface="+mn-ea"/>
                  <a:sym typeface="+mn-lt"/>
                </a:rPr>
                <a:t>PPT</a:t>
              </a:r>
              <a:r>
                <a:rPr lang="zh-CN" altLang="en-US" sz="1200" dirty="0">
                  <a:solidFill>
                    <a:schemeClr val="tx1">
                      <a:lumMod val="65000"/>
                      <a:lumOff val="35000"/>
                    </a:schemeClr>
                  </a:solidFill>
                  <a:cs typeface="+mn-ea"/>
                  <a:sym typeface="+mn-lt"/>
                </a:rPr>
                <a:t>演示。</a:t>
              </a:r>
              <a:endParaRPr lang="id-ID" altLang="zh-CN" sz="1200" dirty="0">
                <a:solidFill>
                  <a:schemeClr val="tx1">
                    <a:lumMod val="65000"/>
                    <a:lumOff val="35000"/>
                  </a:schemeClr>
                </a:solidFill>
                <a:cs typeface="+mn-ea"/>
                <a:sym typeface="+mn-lt"/>
              </a:endParaRPr>
            </a:p>
          </p:txBody>
        </p:sp>
        <p:sp>
          <p:nvSpPr>
            <p:cNvPr id="51" name="TextBox 64"/>
            <p:cNvSpPr txBox="1"/>
            <p:nvPr/>
          </p:nvSpPr>
          <p:spPr>
            <a:xfrm>
              <a:off x="844734" y="1923739"/>
              <a:ext cx="1240724" cy="184666"/>
            </a:xfrm>
            <a:prstGeom prst="rect">
              <a:avLst/>
            </a:prstGeom>
            <a:noFill/>
          </p:spPr>
          <p:txBody>
            <a:bodyPr wrap="none" lIns="0" tIns="0" rIns="0" bIns="0" rtlCol="0" anchor="ctr">
              <a:spAutoFit/>
            </a:bodyPr>
            <a:lstStyle/>
            <a:p>
              <a:r>
                <a:rPr lang="zh-CN" altLang="en-US" sz="1600" b="1" dirty="0">
                  <a:solidFill>
                    <a:schemeClr val="tx1">
                      <a:lumMod val="65000"/>
                      <a:lumOff val="35000"/>
                    </a:schemeClr>
                  </a:solidFill>
                  <a:cs typeface="+mn-ea"/>
                  <a:sym typeface="+mn-lt"/>
                </a:rPr>
                <a:t>输入您的标题内容</a:t>
              </a:r>
              <a:endParaRPr lang="en-US" sz="1600" b="1" dirty="0">
                <a:solidFill>
                  <a:schemeClr val="tx1">
                    <a:lumMod val="65000"/>
                    <a:lumOff val="35000"/>
                  </a:schemeClr>
                </a:solidFill>
                <a:cs typeface="+mn-ea"/>
                <a:sym typeface="+mn-lt"/>
              </a:endParaRPr>
            </a:p>
          </p:txBody>
        </p:sp>
      </p:grpSp>
      <p:sp>
        <p:nvSpPr>
          <p:cNvPr id="52"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53"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pic>
        <p:nvPicPr>
          <p:cNvPr id="54" name="图片 5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46059" y="-382446"/>
            <a:ext cx="2132877" cy="484321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Effect transition="in" filter="fade">
                                      <p:cBhvr>
                                        <p:cTn id="15" dur="1000"/>
                                        <p:tgtEl>
                                          <p:spTgt spid="1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Effect transition="in" filter="fade">
                                      <p:cBhvr>
                                        <p:cTn id="21" dur="1000"/>
                                        <p:tgtEl>
                                          <p:spTgt spid="31"/>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fltVal val="0"/>
                                          </p:val>
                                        </p:tav>
                                        <p:tav tm="100000">
                                          <p:val>
                                            <p:strVal val="#ppt_w"/>
                                          </p:val>
                                        </p:tav>
                                      </p:tavLst>
                                    </p:anim>
                                    <p:anim calcmode="lin" valueType="num">
                                      <p:cBhvr>
                                        <p:cTn id="50" dur="500" fill="hold"/>
                                        <p:tgtEl>
                                          <p:spTgt spid="34"/>
                                        </p:tgtEl>
                                        <p:attrNameLst>
                                          <p:attrName>ppt_h</p:attrName>
                                        </p:attrNameLst>
                                      </p:cBhvr>
                                      <p:tavLst>
                                        <p:tav tm="0">
                                          <p:val>
                                            <p:fltVal val="0"/>
                                          </p:val>
                                        </p:tav>
                                        <p:tav tm="100000">
                                          <p:val>
                                            <p:strVal val="#ppt_h"/>
                                          </p:val>
                                        </p:tav>
                                      </p:tavLst>
                                    </p:anim>
                                    <p:animEffect transition="in" filter="fade">
                                      <p:cBhvr>
                                        <p:cTn id="51" dur="500"/>
                                        <p:tgtEl>
                                          <p:spTgt spid="34"/>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500" fill="hold"/>
                                        <p:tgtEl>
                                          <p:spTgt spid="39"/>
                                        </p:tgtEl>
                                        <p:attrNameLst>
                                          <p:attrName>ppt_w</p:attrName>
                                        </p:attrNameLst>
                                      </p:cBhvr>
                                      <p:tavLst>
                                        <p:tav tm="0">
                                          <p:val>
                                            <p:fltVal val="0"/>
                                          </p:val>
                                        </p:tav>
                                        <p:tav tm="100000">
                                          <p:val>
                                            <p:strVal val="#ppt_w"/>
                                          </p:val>
                                        </p:tav>
                                      </p:tavLst>
                                    </p:anim>
                                    <p:anim calcmode="lin" valueType="num">
                                      <p:cBhvr>
                                        <p:cTn id="56" dur="500" fill="hold"/>
                                        <p:tgtEl>
                                          <p:spTgt spid="39"/>
                                        </p:tgtEl>
                                        <p:attrNameLst>
                                          <p:attrName>ppt_h</p:attrName>
                                        </p:attrNameLst>
                                      </p:cBhvr>
                                      <p:tavLst>
                                        <p:tav tm="0">
                                          <p:val>
                                            <p:fltVal val="0"/>
                                          </p:val>
                                        </p:tav>
                                        <p:tav tm="100000">
                                          <p:val>
                                            <p:strVal val="#ppt_h"/>
                                          </p:val>
                                        </p:tav>
                                      </p:tavLst>
                                    </p:anim>
                                    <p:animEffect transition="in" filter="fade">
                                      <p:cBhvr>
                                        <p:cTn id="57" dur="500"/>
                                        <p:tgtEl>
                                          <p:spTgt spid="39"/>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p:cTn id="67" dur="500" fill="hold"/>
                                        <p:tgtEl>
                                          <p:spTgt spid="38"/>
                                        </p:tgtEl>
                                        <p:attrNameLst>
                                          <p:attrName>ppt_w</p:attrName>
                                        </p:attrNameLst>
                                      </p:cBhvr>
                                      <p:tavLst>
                                        <p:tav tm="0">
                                          <p:val>
                                            <p:fltVal val="0"/>
                                          </p:val>
                                        </p:tav>
                                        <p:tav tm="100000">
                                          <p:val>
                                            <p:strVal val="#ppt_w"/>
                                          </p:val>
                                        </p:tav>
                                      </p:tavLst>
                                    </p:anim>
                                    <p:anim calcmode="lin" valueType="num">
                                      <p:cBhvr>
                                        <p:cTn id="68" dur="500" fill="hold"/>
                                        <p:tgtEl>
                                          <p:spTgt spid="38"/>
                                        </p:tgtEl>
                                        <p:attrNameLst>
                                          <p:attrName>ppt_h</p:attrName>
                                        </p:attrNameLst>
                                      </p:cBhvr>
                                      <p:tavLst>
                                        <p:tav tm="0">
                                          <p:val>
                                            <p:fltVal val="0"/>
                                          </p:val>
                                        </p:tav>
                                        <p:tav tm="100000">
                                          <p:val>
                                            <p:strVal val="#ppt_h"/>
                                          </p:val>
                                        </p:tav>
                                      </p:tavLst>
                                    </p:anim>
                                    <p:animEffect transition="in" filter="fade">
                                      <p:cBhvr>
                                        <p:cTn id="69" dur="500"/>
                                        <p:tgtEl>
                                          <p:spTgt spid="38"/>
                                        </p:tgtEl>
                                      </p:cBhvr>
                                    </p:animEffect>
                                  </p:childTnLst>
                                </p:cTn>
                              </p:par>
                            </p:childTnLst>
                          </p:cTn>
                        </p:par>
                        <p:par>
                          <p:cTn id="70" fill="hold">
                            <p:stCondLst>
                              <p:cond delay="6500"/>
                            </p:stCondLst>
                            <p:childTnLst>
                              <p:par>
                                <p:cTn id="71" presetID="22" presetClass="entr" presetSubtype="2"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right)">
                                      <p:cBhvr>
                                        <p:cTn id="73" dur="500"/>
                                        <p:tgtEl>
                                          <p:spTgt spid="46"/>
                                        </p:tgtEl>
                                      </p:cBhvr>
                                    </p:animEffect>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left)">
                                      <p:cBhvr>
                                        <p:cTn id="77" dur="500"/>
                                        <p:tgtEl>
                                          <p:spTgt spid="43"/>
                                        </p:tgtEl>
                                      </p:cBhvr>
                                    </p:animEffect>
                                  </p:childTnLst>
                                </p:cTn>
                              </p:par>
                            </p:childTnLst>
                          </p:cTn>
                        </p:par>
                        <p:par>
                          <p:cTn id="78" fill="hold">
                            <p:stCondLst>
                              <p:cond delay="7500"/>
                            </p:stCondLst>
                            <p:childTnLst>
                              <p:par>
                                <p:cTn id="79" presetID="22" presetClass="entr" presetSubtype="8" fill="hold"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left)">
                                      <p:cBhvr>
                                        <p:cTn id="81" dur="500"/>
                                        <p:tgtEl>
                                          <p:spTgt spid="49"/>
                                        </p:tgtEl>
                                      </p:cBhvr>
                                    </p:animEffect>
                                  </p:childTnLst>
                                </p:cTn>
                              </p:par>
                            </p:childTnLst>
                          </p:cTn>
                        </p:par>
                        <p:par>
                          <p:cTn id="82" fill="hold">
                            <p:stCondLst>
                              <p:cond delay="80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34"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cxnSp>
        <p:nvCxnSpPr>
          <p:cNvPr id="4" name="直接连接符 7"/>
          <p:cNvCxnSpPr/>
          <p:nvPr/>
        </p:nvCxnSpPr>
        <p:spPr>
          <a:xfrm>
            <a:off x="6078662" y="1461737"/>
            <a:ext cx="0" cy="4697381"/>
          </a:xfrm>
          <a:prstGeom prst="line">
            <a:avLst/>
          </a:prstGeom>
          <a:ln w="9525">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nvGrpSpPr>
          <p:cNvPr id="5" name="Group 8"/>
          <p:cNvGrpSpPr/>
          <p:nvPr/>
        </p:nvGrpSpPr>
        <p:grpSpPr>
          <a:xfrm>
            <a:off x="5981576" y="1781425"/>
            <a:ext cx="929270" cy="194187"/>
            <a:chOff x="5964215" y="1531583"/>
            <a:chExt cx="1070244" cy="223633"/>
          </a:xfrm>
        </p:grpSpPr>
        <p:sp>
          <p:nvSpPr>
            <p:cNvPr id="6" name="椭圆 8"/>
            <p:cNvSpPr/>
            <p:nvPr/>
          </p:nvSpPr>
          <p:spPr>
            <a:xfrm>
              <a:off x="5964215" y="153158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cs typeface="+mn-ea"/>
                <a:sym typeface="+mn-lt"/>
              </a:endParaRPr>
            </a:p>
          </p:txBody>
        </p:sp>
        <p:cxnSp>
          <p:nvCxnSpPr>
            <p:cNvPr id="7" name="直接连接符 12"/>
            <p:cNvCxnSpPr>
              <a:stCxn id="6" idx="6"/>
            </p:cNvCxnSpPr>
            <p:nvPr/>
          </p:nvCxnSpPr>
          <p:spPr>
            <a:xfrm flipV="1">
              <a:off x="6187848" y="1643399"/>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8" name="Group 12"/>
          <p:cNvGrpSpPr/>
          <p:nvPr/>
        </p:nvGrpSpPr>
        <p:grpSpPr>
          <a:xfrm>
            <a:off x="5981574" y="4611135"/>
            <a:ext cx="930911" cy="194187"/>
            <a:chOff x="5964215" y="4790393"/>
            <a:chExt cx="1072134" cy="223633"/>
          </a:xfrm>
        </p:grpSpPr>
        <p:sp>
          <p:nvSpPr>
            <p:cNvPr id="9" name="椭圆 10"/>
            <p:cNvSpPr/>
            <p:nvPr/>
          </p:nvSpPr>
          <p:spPr>
            <a:xfrm>
              <a:off x="5964215" y="479039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cs typeface="+mn-ea"/>
                <a:sym typeface="+mn-lt"/>
              </a:endParaRPr>
            </a:p>
          </p:txBody>
        </p:sp>
        <p:cxnSp>
          <p:nvCxnSpPr>
            <p:cNvPr id="10" name="直接连接符 14"/>
            <p:cNvCxnSpPr/>
            <p:nvPr/>
          </p:nvCxnSpPr>
          <p:spPr>
            <a:xfrm flipV="1">
              <a:off x="6189738" y="4902208"/>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5981574" y="3085387"/>
            <a:ext cx="930911" cy="194187"/>
            <a:chOff x="5964215" y="3033279"/>
            <a:chExt cx="1072134" cy="223633"/>
          </a:xfrm>
        </p:grpSpPr>
        <p:sp>
          <p:nvSpPr>
            <p:cNvPr id="12" name="椭圆 9"/>
            <p:cNvSpPr/>
            <p:nvPr/>
          </p:nvSpPr>
          <p:spPr>
            <a:xfrm>
              <a:off x="5964215" y="3033279"/>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cs typeface="+mn-ea"/>
                <a:sym typeface="+mn-lt"/>
              </a:endParaRPr>
            </a:p>
          </p:txBody>
        </p:sp>
        <p:cxnSp>
          <p:nvCxnSpPr>
            <p:cNvPr id="13" name="直接连接符 16"/>
            <p:cNvCxnSpPr/>
            <p:nvPr/>
          </p:nvCxnSpPr>
          <p:spPr>
            <a:xfrm flipV="1">
              <a:off x="6189738" y="3145093"/>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6996171" y="1723841"/>
            <a:ext cx="623922" cy="341072"/>
          </a:xfrm>
          <a:prstGeom prst="rect">
            <a:avLst/>
          </a:prstGeom>
          <a:noFill/>
        </p:spPr>
        <p:txBody>
          <a:bodyPr wrap="none" lIns="86694" tIns="43347" rIns="86694" bIns="43347" rtlCol="0">
            <a:spAutoFit/>
          </a:bodyPr>
          <a:lstStyle/>
          <a:p>
            <a:pPr algn="just">
              <a:lnSpc>
                <a:spcPct val="120000"/>
              </a:lnSpc>
            </a:pPr>
            <a:r>
              <a:rPr lang="en-US" sz="1500" dirty="0">
                <a:solidFill>
                  <a:schemeClr val="bg1">
                    <a:lumMod val="65000"/>
                  </a:schemeClr>
                </a:solidFill>
                <a:cs typeface="+mn-ea"/>
                <a:sym typeface="+mn-lt"/>
              </a:rPr>
              <a:t>2017</a:t>
            </a:r>
            <a:endParaRPr lang="en-GB" sz="1500" dirty="0">
              <a:solidFill>
                <a:schemeClr val="bg1">
                  <a:lumMod val="65000"/>
                </a:schemeClr>
              </a:solidFill>
              <a:cs typeface="+mn-ea"/>
              <a:sym typeface="+mn-lt"/>
            </a:endParaRPr>
          </a:p>
        </p:txBody>
      </p:sp>
      <p:sp>
        <p:nvSpPr>
          <p:cNvPr id="15" name="TextBox 14"/>
          <p:cNvSpPr txBox="1"/>
          <p:nvPr/>
        </p:nvSpPr>
        <p:spPr>
          <a:xfrm>
            <a:off x="6996170" y="3027473"/>
            <a:ext cx="623922" cy="341072"/>
          </a:xfrm>
          <a:prstGeom prst="rect">
            <a:avLst/>
          </a:prstGeom>
          <a:noFill/>
        </p:spPr>
        <p:txBody>
          <a:bodyPr wrap="none" lIns="86694" tIns="43347" rIns="86694" bIns="43347" rtlCol="0">
            <a:spAutoFit/>
          </a:bodyPr>
          <a:lstStyle/>
          <a:p>
            <a:pPr algn="just">
              <a:lnSpc>
                <a:spcPct val="120000"/>
              </a:lnSpc>
            </a:pPr>
            <a:r>
              <a:rPr lang="en-US" sz="1500" dirty="0">
                <a:solidFill>
                  <a:schemeClr val="bg1">
                    <a:lumMod val="65000"/>
                  </a:schemeClr>
                </a:solidFill>
                <a:cs typeface="+mn-ea"/>
                <a:sym typeface="+mn-lt"/>
              </a:rPr>
              <a:t>2016</a:t>
            </a:r>
            <a:endParaRPr lang="en-GB" sz="1500" dirty="0">
              <a:solidFill>
                <a:schemeClr val="bg1">
                  <a:lumMod val="65000"/>
                </a:schemeClr>
              </a:solidFill>
              <a:cs typeface="+mn-ea"/>
              <a:sym typeface="+mn-lt"/>
            </a:endParaRPr>
          </a:p>
        </p:txBody>
      </p:sp>
      <p:sp>
        <p:nvSpPr>
          <p:cNvPr id="16" name="TextBox 15"/>
          <p:cNvSpPr txBox="1"/>
          <p:nvPr/>
        </p:nvSpPr>
        <p:spPr>
          <a:xfrm>
            <a:off x="6996170" y="4563432"/>
            <a:ext cx="623922" cy="341072"/>
          </a:xfrm>
          <a:prstGeom prst="rect">
            <a:avLst/>
          </a:prstGeom>
          <a:noFill/>
        </p:spPr>
        <p:txBody>
          <a:bodyPr wrap="none" lIns="86694" tIns="43347" rIns="86694" bIns="43347" rtlCol="0">
            <a:spAutoFit/>
          </a:bodyPr>
          <a:lstStyle/>
          <a:p>
            <a:pPr algn="just">
              <a:lnSpc>
                <a:spcPct val="120000"/>
              </a:lnSpc>
            </a:pPr>
            <a:r>
              <a:rPr lang="en-US" sz="1500" dirty="0">
                <a:solidFill>
                  <a:schemeClr val="bg1">
                    <a:lumMod val="65000"/>
                  </a:schemeClr>
                </a:solidFill>
                <a:cs typeface="+mn-ea"/>
                <a:sym typeface="+mn-lt"/>
              </a:rPr>
              <a:t>2015</a:t>
            </a:r>
            <a:endParaRPr lang="en-GB" sz="1500" dirty="0">
              <a:solidFill>
                <a:schemeClr val="bg1">
                  <a:lumMod val="65000"/>
                </a:schemeClr>
              </a:solidFill>
              <a:cs typeface="+mn-ea"/>
              <a:sym typeface="+mn-lt"/>
            </a:endParaRPr>
          </a:p>
        </p:txBody>
      </p:sp>
      <p:sp>
        <p:nvSpPr>
          <p:cNvPr id="17" name="Rectangle 33"/>
          <p:cNvSpPr/>
          <p:nvPr/>
        </p:nvSpPr>
        <p:spPr>
          <a:xfrm>
            <a:off x="1947553" y="1821702"/>
            <a:ext cx="3215585"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输入文字，点击添加相关标题文字，修改文字内容，也可以直接复制你的内容到此。，点击添加相关标题文字。</a:t>
            </a:r>
            <a:endParaRPr lang="en-GB" altLang="zh-CN" sz="1400" dirty="0">
              <a:solidFill>
                <a:schemeClr val="tx1">
                  <a:lumMod val="50000"/>
                  <a:lumOff val="50000"/>
                </a:schemeClr>
              </a:solidFill>
              <a:cs typeface="+mn-ea"/>
              <a:sym typeface="+mn-lt"/>
            </a:endParaRPr>
          </a:p>
        </p:txBody>
      </p:sp>
      <p:sp>
        <p:nvSpPr>
          <p:cNvPr id="18" name="Rectangle 37"/>
          <p:cNvSpPr/>
          <p:nvPr/>
        </p:nvSpPr>
        <p:spPr>
          <a:xfrm>
            <a:off x="2242523" y="4663247"/>
            <a:ext cx="3205070" cy="138494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输入文字，点击添加相关标题文字，修改文字内容，也可以直接复制你的内容到此。，点击添加相关标题文字，修改文字内容。</a:t>
            </a:r>
            <a:endParaRPr lang="en-GB" altLang="zh-CN" sz="1400" dirty="0">
              <a:solidFill>
                <a:schemeClr val="tx1">
                  <a:lumMod val="50000"/>
                  <a:lumOff val="50000"/>
                </a:schemeClr>
              </a:solidFill>
              <a:cs typeface="+mn-ea"/>
              <a:sym typeface="+mn-lt"/>
            </a:endParaRPr>
          </a:p>
        </p:txBody>
      </p:sp>
      <p:sp>
        <p:nvSpPr>
          <p:cNvPr id="19" name="Rectangle 40"/>
          <p:cNvSpPr/>
          <p:nvPr/>
        </p:nvSpPr>
        <p:spPr>
          <a:xfrm>
            <a:off x="7022657" y="3384354"/>
            <a:ext cx="2571118"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输入文字，点击添加相关标题文字，修改文字内容，也可以直接复制你的内容到此。</a:t>
            </a:r>
            <a:endParaRPr lang="en-GB" altLang="zh-CN" sz="1400" dirty="0">
              <a:solidFill>
                <a:schemeClr val="tx1">
                  <a:lumMod val="50000"/>
                  <a:lumOff val="50000"/>
                </a:schemeClr>
              </a:solidFill>
              <a:cs typeface="+mn-ea"/>
              <a:sym typeface="+mn-lt"/>
            </a:endParaRPr>
          </a:p>
        </p:txBody>
      </p:sp>
      <p:grpSp>
        <p:nvGrpSpPr>
          <p:cNvPr id="20" name="Group 14"/>
          <p:cNvGrpSpPr/>
          <p:nvPr/>
        </p:nvGrpSpPr>
        <p:grpSpPr>
          <a:xfrm>
            <a:off x="5447593" y="2197676"/>
            <a:ext cx="3710139" cy="582559"/>
            <a:chOff x="5349226" y="2010956"/>
            <a:chExt cx="4272984" cy="670899"/>
          </a:xfrm>
        </p:grpSpPr>
        <p:sp>
          <p:nvSpPr>
            <p:cNvPr id="21" name="燕尾形 18"/>
            <p:cNvSpPr/>
            <p:nvPr/>
          </p:nvSpPr>
          <p:spPr>
            <a:xfrm rot="10800000">
              <a:off x="5349226" y="2010956"/>
              <a:ext cx="4272984" cy="670899"/>
            </a:xfrm>
            <a:prstGeom prst="chevron">
              <a:avLst>
                <a:gd name="adj" fmla="val 677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300">
                <a:solidFill>
                  <a:schemeClr val="bg1"/>
                </a:solidFill>
                <a:cs typeface="+mn-ea"/>
                <a:sym typeface="+mn-lt"/>
              </a:endParaRPr>
            </a:p>
          </p:txBody>
        </p:sp>
        <p:sp>
          <p:nvSpPr>
            <p:cNvPr id="22" name="TextBox 21"/>
            <p:cNvSpPr txBox="1"/>
            <p:nvPr/>
          </p:nvSpPr>
          <p:spPr>
            <a:xfrm>
              <a:off x="6276452" y="2162574"/>
              <a:ext cx="980694" cy="358953"/>
            </a:xfrm>
            <a:prstGeom prst="rect">
              <a:avLst/>
            </a:prstGeom>
            <a:noFill/>
          </p:spPr>
          <p:txBody>
            <a:bodyPr wrap="none" rtlCol="0">
              <a:spAutoFit/>
            </a:bodyPr>
            <a:lstStyle/>
            <a:p>
              <a:pPr algn="just">
                <a:lnSpc>
                  <a:spcPct val="120000"/>
                </a:lnSpc>
              </a:pPr>
              <a:r>
                <a:rPr lang="zh-CN" altLang="en-US" sz="1300" dirty="0">
                  <a:solidFill>
                    <a:schemeClr val="bg1"/>
                  </a:solidFill>
                  <a:cs typeface="+mn-ea"/>
                  <a:sym typeface="+mn-lt"/>
                </a:rPr>
                <a:t>输入文字</a:t>
              </a:r>
              <a:endParaRPr lang="en-GB" sz="1300" dirty="0">
                <a:solidFill>
                  <a:schemeClr val="bg1"/>
                </a:solidFill>
                <a:cs typeface="+mn-ea"/>
                <a:sym typeface="+mn-lt"/>
              </a:endParaRPr>
            </a:p>
          </p:txBody>
        </p:sp>
      </p:grpSp>
      <p:grpSp>
        <p:nvGrpSpPr>
          <p:cNvPr id="23" name="Group 15"/>
          <p:cNvGrpSpPr/>
          <p:nvPr/>
        </p:nvGrpSpPr>
        <p:grpSpPr>
          <a:xfrm>
            <a:off x="3034270" y="3617833"/>
            <a:ext cx="3710139" cy="582559"/>
            <a:chOff x="2569789" y="3646467"/>
            <a:chExt cx="4272984" cy="670899"/>
          </a:xfrm>
        </p:grpSpPr>
        <p:sp>
          <p:nvSpPr>
            <p:cNvPr id="24" name="燕尾形 20"/>
            <p:cNvSpPr/>
            <p:nvPr/>
          </p:nvSpPr>
          <p:spPr>
            <a:xfrm>
              <a:off x="2569789" y="3646467"/>
              <a:ext cx="4272984" cy="670899"/>
            </a:xfrm>
            <a:prstGeom prst="chevron">
              <a:avLst>
                <a:gd name="adj" fmla="val 6774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300">
                <a:solidFill>
                  <a:schemeClr val="bg1"/>
                </a:solidFill>
                <a:cs typeface="+mn-ea"/>
                <a:sym typeface="+mn-lt"/>
              </a:endParaRPr>
            </a:p>
          </p:txBody>
        </p:sp>
        <p:sp>
          <p:nvSpPr>
            <p:cNvPr id="25" name="TextBox 24"/>
            <p:cNvSpPr txBox="1"/>
            <p:nvPr/>
          </p:nvSpPr>
          <p:spPr>
            <a:xfrm>
              <a:off x="3497015" y="3795078"/>
              <a:ext cx="980694" cy="358953"/>
            </a:xfrm>
            <a:prstGeom prst="rect">
              <a:avLst/>
            </a:prstGeom>
            <a:noFill/>
          </p:spPr>
          <p:txBody>
            <a:bodyPr wrap="none" rtlCol="0">
              <a:spAutoFit/>
            </a:bodyPr>
            <a:lstStyle/>
            <a:p>
              <a:pPr algn="just">
                <a:lnSpc>
                  <a:spcPct val="120000"/>
                </a:lnSpc>
              </a:pPr>
              <a:r>
                <a:rPr lang="zh-CN" altLang="en-US" sz="1300" dirty="0">
                  <a:solidFill>
                    <a:schemeClr val="bg1"/>
                  </a:solidFill>
                  <a:cs typeface="+mn-ea"/>
                  <a:sym typeface="+mn-lt"/>
                </a:rPr>
                <a:t>输入文字</a:t>
              </a:r>
              <a:endParaRPr lang="en-GB" sz="1300" dirty="0">
                <a:solidFill>
                  <a:schemeClr val="bg1"/>
                </a:solidFill>
                <a:cs typeface="+mn-ea"/>
                <a:sym typeface="+mn-lt"/>
              </a:endParaRPr>
            </a:p>
          </p:txBody>
        </p:sp>
      </p:grpSp>
      <p:grpSp>
        <p:nvGrpSpPr>
          <p:cNvPr id="26" name="Group 17"/>
          <p:cNvGrpSpPr/>
          <p:nvPr/>
        </p:nvGrpSpPr>
        <p:grpSpPr>
          <a:xfrm>
            <a:off x="5447593" y="5110470"/>
            <a:ext cx="3710139" cy="582559"/>
            <a:chOff x="5349226" y="5365450"/>
            <a:chExt cx="4272984" cy="670899"/>
          </a:xfrm>
        </p:grpSpPr>
        <p:sp>
          <p:nvSpPr>
            <p:cNvPr id="27" name="燕尾形 23"/>
            <p:cNvSpPr/>
            <p:nvPr/>
          </p:nvSpPr>
          <p:spPr>
            <a:xfrm rot="10800000">
              <a:off x="5349226" y="5365450"/>
              <a:ext cx="4272984" cy="670899"/>
            </a:xfrm>
            <a:prstGeom prst="chevron">
              <a:avLst>
                <a:gd name="adj" fmla="val 6774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300">
                <a:solidFill>
                  <a:schemeClr val="bg1"/>
                </a:solidFill>
                <a:cs typeface="+mn-ea"/>
                <a:sym typeface="+mn-lt"/>
              </a:endParaRPr>
            </a:p>
          </p:txBody>
        </p:sp>
        <p:sp>
          <p:nvSpPr>
            <p:cNvPr id="28" name="TextBox 27"/>
            <p:cNvSpPr txBox="1"/>
            <p:nvPr/>
          </p:nvSpPr>
          <p:spPr>
            <a:xfrm>
              <a:off x="6281534" y="5516234"/>
              <a:ext cx="980694" cy="358953"/>
            </a:xfrm>
            <a:prstGeom prst="rect">
              <a:avLst/>
            </a:prstGeom>
            <a:noFill/>
          </p:spPr>
          <p:txBody>
            <a:bodyPr wrap="none" rtlCol="0">
              <a:spAutoFit/>
            </a:bodyPr>
            <a:lstStyle/>
            <a:p>
              <a:pPr algn="just">
                <a:lnSpc>
                  <a:spcPct val="120000"/>
                </a:lnSpc>
              </a:pPr>
              <a:r>
                <a:rPr lang="zh-CN" altLang="en-US" sz="1300" dirty="0">
                  <a:solidFill>
                    <a:schemeClr val="bg1"/>
                  </a:solidFill>
                  <a:cs typeface="+mn-ea"/>
                  <a:sym typeface="+mn-lt"/>
                </a:rPr>
                <a:t>输入文字</a:t>
              </a:r>
              <a:endParaRPr lang="en-GB" sz="1300" dirty="0">
                <a:solidFill>
                  <a:schemeClr val="bg1"/>
                </a:solidFill>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p:tgtEl>
                                          <p:spTgt spid="20"/>
                                        </p:tgtEl>
                                        <p:attrNameLst>
                                          <p:attrName>ppt_x</p:attrName>
                                        </p:attrNameLst>
                                      </p:cBhvr>
                                      <p:tavLst>
                                        <p:tav tm="0">
                                          <p:val>
                                            <p:strVal val="#ppt_x+#ppt_w*1.125000"/>
                                          </p:val>
                                        </p:tav>
                                        <p:tav tm="100000">
                                          <p:val>
                                            <p:strVal val="#ppt_x"/>
                                          </p:val>
                                        </p:tav>
                                      </p:tavLst>
                                    </p:anim>
                                    <p:animEffect transition="in" filter="wipe(left)">
                                      <p:cBhvr>
                                        <p:cTn id="20" dur="500"/>
                                        <p:tgtEl>
                                          <p:spTgt spid="20"/>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3000"/>
                            </p:stCondLst>
                            <p:childTnLst>
                              <p:par>
                                <p:cTn id="30" presetID="12" presetClass="entr" presetSubtype="8"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par>
                          <p:cTn id="42" fill="hold">
                            <p:stCondLst>
                              <p:cond delay="4500"/>
                            </p:stCondLst>
                            <p:childTnLst>
                              <p:par>
                                <p:cTn id="43" presetID="12" presetClass="entr" presetSubtype="2"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p:tgtEl>
                                          <p:spTgt spid="26"/>
                                        </p:tgtEl>
                                        <p:attrNameLst>
                                          <p:attrName>ppt_x</p:attrName>
                                        </p:attrNameLst>
                                      </p:cBhvr>
                                      <p:tavLst>
                                        <p:tav tm="0">
                                          <p:val>
                                            <p:strVal val="#ppt_x+#ppt_w*1.125000"/>
                                          </p:val>
                                        </p:tav>
                                        <p:tav tm="100000">
                                          <p:val>
                                            <p:strVal val="#ppt_x"/>
                                          </p:val>
                                        </p:tav>
                                      </p:tavLst>
                                    </p:anim>
                                    <p:animEffect transition="in" filter="wipe(left)">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2748782" y="2342187"/>
            <a:ext cx="2436540" cy="279294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图片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1367364"/>
            <a:ext cx="3836020" cy="5513222"/>
          </a:xfrm>
          <a:prstGeom prst="rect">
            <a:avLst/>
          </a:prstGeom>
        </p:spPr>
      </p:pic>
      <p:pic>
        <p:nvPicPr>
          <p:cNvPr id="15" name="图片 1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546059" y="-382446"/>
            <a:ext cx="2132877" cy="4843214"/>
          </a:xfrm>
          <a:prstGeom prst="rect">
            <a:avLst/>
          </a:prstGeom>
        </p:spPr>
      </p:pic>
      <p:sp>
        <p:nvSpPr>
          <p:cNvPr id="10" name="文本框 4"/>
          <p:cNvSpPr txBox="1"/>
          <p:nvPr/>
        </p:nvSpPr>
        <p:spPr>
          <a:xfrm>
            <a:off x="5806350" y="1062631"/>
            <a:ext cx="5503597"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4800" b="0" i="0" u="none" strike="noStrike" kern="0" cap="none" spc="0" normalizeH="0" baseline="0" noProof="0" dirty="0">
                <a:ln>
                  <a:noFill/>
                </a:ln>
                <a:solidFill>
                  <a:srgbClr val="CB944D"/>
                </a:solidFill>
                <a:effectLst/>
                <a:uLnTx/>
                <a:uFillTx/>
                <a:cs typeface="+mn-ea"/>
                <a:sym typeface="+mn-lt"/>
              </a:rPr>
              <a:t>WHO AM I </a:t>
            </a:r>
          </a:p>
          <a:p>
            <a:pPr marL="0" marR="0" lvl="0" indent="0" defTabSz="914400" eaLnBrk="1" fontAlgn="auto" latinLnBrk="0" hangingPunct="1">
              <a:lnSpc>
                <a:spcPct val="100000"/>
              </a:lnSpc>
              <a:spcBef>
                <a:spcPts val="0"/>
              </a:spcBef>
              <a:spcAft>
                <a:spcPts val="0"/>
              </a:spcAft>
              <a:buClrTx/>
              <a:buSzTx/>
              <a:buFontTx/>
              <a:buNone/>
              <a:defRPr/>
            </a:pPr>
            <a:r>
              <a:rPr kumimoji="1" lang="zh-CN" altLang="en-US" sz="4800" b="1" i="0" u="none" strike="noStrike" kern="0" cap="none" spc="0" normalizeH="0" baseline="0" noProof="0" dirty="0">
                <a:ln>
                  <a:noFill/>
                </a:ln>
                <a:solidFill>
                  <a:srgbClr val="CB944D"/>
                </a:solidFill>
                <a:effectLst/>
                <a:uLnTx/>
                <a:uFillTx/>
                <a:cs typeface="+mn-ea"/>
                <a:sym typeface="+mn-lt"/>
              </a:rPr>
              <a:t>我是谁</a:t>
            </a:r>
          </a:p>
        </p:txBody>
      </p:sp>
      <p:grpSp>
        <p:nvGrpSpPr>
          <p:cNvPr id="11" name="组合 10"/>
          <p:cNvGrpSpPr/>
          <p:nvPr/>
        </p:nvGrpSpPr>
        <p:grpSpPr>
          <a:xfrm>
            <a:off x="5873025" y="2802950"/>
            <a:ext cx="5822002" cy="2862322"/>
            <a:chOff x="5427023" y="2779015"/>
            <a:chExt cx="5822002" cy="2862322"/>
          </a:xfrm>
        </p:grpSpPr>
        <p:sp>
          <p:nvSpPr>
            <p:cNvPr id="12" name="文本框 5"/>
            <p:cNvSpPr txBox="1"/>
            <p:nvPr/>
          </p:nvSpPr>
          <p:spPr>
            <a:xfrm>
              <a:off x="5427023" y="2779015"/>
              <a:ext cx="5632863" cy="2861310"/>
            </a:xfrm>
            <a:prstGeom prst="rect">
              <a:avLst/>
            </a:prstGeom>
            <a:noFill/>
          </p:spPr>
          <p:txBody>
            <a:bodyPr wrap="square" rtlCol="0">
              <a:spAutoFit/>
            </a:bodyPr>
            <a:lstStyle/>
            <a:p>
              <a:pPr lvl="0" defTabSz="914400">
                <a:lnSpc>
                  <a:spcPct val="200000"/>
                </a:lnSpc>
              </a:pPr>
              <a:r>
                <a:rPr lang="zh-CN" altLang="en-US" b="1" kern="0" smtClean="0">
                  <a:solidFill>
                    <a:schemeClr val="tx1">
                      <a:lumMod val="75000"/>
                      <a:lumOff val="25000"/>
                    </a:schemeClr>
                  </a:solidFill>
                  <a:cs typeface="+mn-ea"/>
                  <a:sym typeface="+mn-lt"/>
                </a:rPr>
                <a:t>姓名：</a:t>
              </a:r>
              <a:r>
                <a:rPr lang="en-US" altLang="zh-CN" b="1" kern="0" smtClean="0">
                  <a:solidFill>
                    <a:schemeClr val="tx1">
                      <a:lumMod val="75000"/>
                      <a:lumOff val="25000"/>
                    </a:schemeClr>
                  </a:solidFill>
                  <a:cs typeface="+mn-ea"/>
                  <a:sym typeface="+mn-lt"/>
                </a:rPr>
                <a:t>PPT818</a:t>
              </a:r>
              <a:br>
                <a:rPr lang="en-US" altLang="zh-CN" b="1" kern="0" smtClean="0">
                  <a:solidFill>
                    <a:schemeClr val="tx1">
                      <a:lumMod val="75000"/>
                      <a:lumOff val="25000"/>
                    </a:schemeClr>
                  </a:solidFill>
                  <a:cs typeface="+mn-ea"/>
                  <a:sym typeface="+mn-lt"/>
                </a:rPr>
              </a:br>
              <a:r>
                <a:rPr lang="zh-CN" altLang="en-US" b="1" kern="0" smtClean="0">
                  <a:solidFill>
                    <a:schemeClr val="tx1">
                      <a:lumMod val="75000"/>
                      <a:lumOff val="25000"/>
                    </a:schemeClr>
                  </a:solidFill>
                  <a:cs typeface="+mn-ea"/>
                  <a:sym typeface="+mn-lt"/>
                </a:rPr>
                <a:t>年龄：</a:t>
              </a:r>
              <a:r>
                <a:rPr lang="en-US" altLang="zh-CN" b="1" kern="0" smtClean="0">
                  <a:solidFill>
                    <a:schemeClr val="tx1">
                      <a:lumMod val="75000"/>
                      <a:lumOff val="25000"/>
                    </a:schemeClr>
                  </a:solidFill>
                  <a:cs typeface="+mn-ea"/>
                  <a:sym typeface="+mn-lt"/>
                </a:rPr>
                <a:t>24</a:t>
              </a:r>
              <a:br>
                <a:rPr lang="en-US" altLang="zh-CN" b="1" kern="0" smtClean="0">
                  <a:solidFill>
                    <a:schemeClr val="tx1">
                      <a:lumMod val="75000"/>
                      <a:lumOff val="25000"/>
                    </a:schemeClr>
                  </a:solidFill>
                  <a:cs typeface="+mn-ea"/>
                  <a:sym typeface="+mn-lt"/>
                </a:rPr>
              </a:br>
              <a:r>
                <a:rPr lang="zh-CN" altLang="en-US" b="1" kern="0" smtClean="0">
                  <a:solidFill>
                    <a:schemeClr val="tx1">
                      <a:lumMod val="75000"/>
                      <a:lumOff val="25000"/>
                    </a:schemeClr>
                  </a:solidFill>
                  <a:cs typeface="+mn-ea"/>
                  <a:sym typeface="+mn-lt"/>
                </a:rPr>
                <a:t>家乡：上海市嘉定区</a:t>
              </a:r>
            </a:p>
            <a:p>
              <a:pPr lvl="0" defTabSz="914400">
                <a:lnSpc>
                  <a:spcPct val="200000"/>
                </a:lnSpc>
              </a:pPr>
              <a:r>
                <a:rPr lang="zh-CN" altLang="en-US" b="1" kern="0" smtClean="0">
                  <a:solidFill>
                    <a:schemeClr val="tx1">
                      <a:lumMod val="75000"/>
                      <a:lumOff val="25000"/>
                    </a:schemeClr>
                  </a:solidFill>
                  <a:cs typeface="+mn-ea"/>
                  <a:sym typeface="+mn-lt"/>
                </a:rPr>
                <a:t>学校：北京大学</a:t>
              </a:r>
              <a:br>
                <a:rPr lang="zh-CN" altLang="en-US" b="1" kern="0" smtClean="0">
                  <a:solidFill>
                    <a:schemeClr val="tx1">
                      <a:lumMod val="75000"/>
                      <a:lumOff val="25000"/>
                    </a:schemeClr>
                  </a:solidFill>
                  <a:cs typeface="+mn-ea"/>
                  <a:sym typeface="+mn-lt"/>
                </a:rPr>
              </a:br>
              <a:r>
                <a:rPr lang="zh-CN" altLang="en-US" b="1" kern="0" smtClean="0">
                  <a:solidFill>
                    <a:schemeClr val="tx1">
                      <a:lumMod val="75000"/>
                      <a:lumOff val="25000"/>
                    </a:schemeClr>
                  </a:solidFill>
                  <a:cs typeface="+mn-ea"/>
                  <a:sym typeface="+mn-lt"/>
                </a:rPr>
                <a:t>座右铭：每天告诉自己一次，我真的很不错。</a:t>
              </a:r>
              <a:endParaRPr kumimoji="0" lang="zh-CN" altLang="zh-CN" b="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16" name="矩形 15"/>
            <p:cNvSpPr/>
            <p:nvPr/>
          </p:nvSpPr>
          <p:spPr>
            <a:xfrm>
              <a:off x="8023671" y="2779015"/>
              <a:ext cx="3225354" cy="2862322"/>
            </a:xfrm>
            <a:prstGeom prst="rect">
              <a:avLst/>
            </a:prstGeom>
            <a:noFill/>
          </p:spPr>
          <p:txBody>
            <a:bodyPr wrap="square" rtlCol="0">
              <a:spAutoFit/>
            </a:bodyPr>
            <a:lstStyle/>
            <a:p>
              <a:pPr defTabSz="914400">
                <a:lnSpc>
                  <a:spcPct val="200000"/>
                </a:lnSpc>
              </a:pPr>
              <a:r>
                <a:rPr lang="zh-CN" altLang="en-US" b="1" kern="0" dirty="0">
                  <a:solidFill>
                    <a:schemeClr val="tx1">
                      <a:lumMod val="75000"/>
                      <a:lumOff val="25000"/>
                    </a:schemeClr>
                  </a:solidFill>
                  <a:cs typeface="+mn-ea"/>
                  <a:sym typeface="+mn-lt"/>
                </a:rPr>
                <a:t>专业：</a:t>
              </a:r>
              <a:r>
                <a:rPr lang="zh-CN" altLang="en-US" kern="0" dirty="0">
                  <a:solidFill>
                    <a:schemeClr val="tx1">
                      <a:lumMod val="75000"/>
                      <a:lumOff val="25000"/>
                    </a:schemeClr>
                  </a:solidFill>
                  <a:cs typeface="+mn-ea"/>
                  <a:sym typeface="+mn-lt"/>
                </a:rPr>
                <a:t>某某专业</a:t>
              </a:r>
              <a:br>
                <a:rPr lang="zh-CN" altLang="en-US" kern="0" dirty="0">
                  <a:solidFill>
                    <a:schemeClr val="tx1">
                      <a:lumMod val="75000"/>
                      <a:lumOff val="25000"/>
                    </a:schemeClr>
                  </a:solidFill>
                  <a:cs typeface="+mn-ea"/>
                  <a:sym typeface="+mn-lt"/>
                </a:rPr>
              </a:br>
              <a:r>
                <a:rPr lang="zh-CN" altLang="en-US" b="1" kern="0" dirty="0">
                  <a:solidFill>
                    <a:schemeClr val="tx1">
                      <a:lumMod val="75000"/>
                      <a:lumOff val="25000"/>
                    </a:schemeClr>
                  </a:solidFill>
                  <a:cs typeface="+mn-ea"/>
                  <a:sym typeface="+mn-lt"/>
                </a:rPr>
                <a:t>年级：</a:t>
              </a:r>
              <a:r>
                <a:rPr lang="zh-CN" altLang="en-US" kern="0" dirty="0">
                  <a:solidFill>
                    <a:schemeClr val="tx1">
                      <a:lumMod val="75000"/>
                      <a:lumOff val="25000"/>
                    </a:schemeClr>
                  </a:solidFill>
                  <a:cs typeface="+mn-ea"/>
                  <a:sym typeface="+mn-lt"/>
                </a:rPr>
                <a:t>某某年级</a:t>
              </a:r>
              <a:br>
                <a:rPr lang="zh-CN" altLang="en-US" kern="0" dirty="0">
                  <a:solidFill>
                    <a:schemeClr val="tx1">
                      <a:lumMod val="75000"/>
                      <a:lumOff val="25000"/>
                    </a:schemeClr>
                  </a:solidFill>
                  <a:cs typeface="+mn-ea"/>
                  <a:sym typeface="+mn-lt"/>
                </a:rPr>
              </a:br>
              <a:r>
                <a:rPr lang="zh-CN" altLang="en-US" b="1" kern="0" dirty="0">
                  <a:solidFill>
                    <a:schemeClr val="tx1">
                      <a:lumMod val="75000"/>
                      <a:lumOff val="25000"/>
                    </a:schemeClr>
                  </a:solidFill>
                  <a:cs typeface="+mn-ea"/>
                  <a:sym typeface="+mn-lt"/>
                </a:rPr>
                <a:t>职位：</a:t>
              </a:r>
              <a:r>
                <a:rPr lang="zh-CN" altLang="en-US" kern="0" dirty="0">
                  <a:solidFill>
                    <a:schemeClr val="tx1">
                      <a:lumMod val="75000"/>
                      <a:lumOff val="25000"/>
                    </a:schemeClr>
                  </a:solidFill>
                  <a:cs typeface="+mn-ea"/>
                  <a:sym typeface="+mn-lt"/>
                </a:rPr>
                <a:t>某某职位</a:t>
              </a:r>
              <a:br>
                <a:rPr lang="zh-CN" altLang="en-US" kern="0" dirty="0">
                  <a:solidFill>
                    <a:schemeClr val="tx1">
                      <a:lumMod val="75000"/>
                      <a:lumOff val="25000"/>
                    </a:schemeClr>
                  </a:solidFill>
                  <a:cs typeface="+mn-ea"/>
                  <a:sym typeface="+mn-lt"/>
                </a:rPr>
              </a:br>
              <a:r>
                <a:rPr lang="zh-CN" altLang="en-US" b="1" kern="0" dirty="0">
                  <a:solidFill>
                    <a:schemeClr val="tx1">
                      <a:lumMod val="75000"/>
                      <a:lumOff val="25000"/>
                    </a:schemeClr>
                  </a:solidFill>
                  <a:cs typeface="+mn-ea"/>
                  <a:sym typeface="+mn-lt"/>
                </a:rPr>
                <a:t>兴趣：</a:t>
              </a:r>
              <a:r>
                <a:rPr lang="zh-CN" altLang="en-US" kern="0" dirty="0">
                  <a:solidFill>
                    <a:schemeClr val="tx1">
                      <a:lumMod val="75000"/>
                      <a:lumOff val="25000"/>
                    </a:schemeClr>
                  </a:solidFill>
                  <a:cs typeface="+mn-ea"/>
                  <a:sym typeface="+mn-lt"/>
                </a:rPr>
                <a:t>音乐、打球、唱歌</a:t>
              </a:r>
              <a:br>
                <a:rPr lang="zh-CN" altLang="en-US" kern="0" dirty="0">
                  <a:solidFill>
                    <a:schemeClr val="tx1">
                      <a:lumMod val="75000"/>
                      <a:lumOff val="25000"/>
                    </a:schemeClr>
                  </a:solidFill>
                  <a:cs typeface="+mn-ea"/>
                  <a:sym typeface="+mn-lt"/>
                </a:rPr>
              </a:br>
              <a:endParaRPr lang="zh-CN" altLang="en-US" kern="0" dirty="0">
                <a:solidFill>
                  <a:schemeClr val="tx1">
                    <a:lumMod val="75000"/>
                    <a:lumOff val="25000"/>
                  </a:schemeClr>
                </a:solidFill>
                <a:cs typeface="+mn-ea"/>
                <a:sym typeface="+mn-lt"/>
              </a:endParaRPr>
            </a:p>
          </p:txBody>
        </p:sp>
      </p:grpSp>
      <p:sp>
        <p:nvSpPr>
          <p:cNvPr id="3" name="文本框 2"/>
          <p:cNvSpPr txBox="1"/>
          <p:nvPr/>
        </p:nvSpPr>
        <p:spPr>
          <a:xfrm>
            <a:off x="1747319" y="588475"/>
            <a:ext cx="1729212" cy="400110"/>
          </a:xfrm>
          <a:prstGeom prst="rect">
            <a:avLst/>
          </a:prstGeom>
          <a:noFill/>
        </p:spPr>
        <p:txBody>
          <a:bodyPr wrap="square" rtlCol="0">
            <a:spAutoFit/>
          </a:bodyPr>
          <a:lstStyle/>
          <a:p>
            <a:r>
              <a:rPr lang="en-US" altLang="zh-CN" sz="1000" smtClean="0">
                <a:solidFill>
                  <a:srgbClr val="FBFAF9"/>
                </a:solidFill>
              </a:rPr>
              <a:t>https://www.PPT818.com/</a:t>
            </a:r>
            <a:endParaRPr lang="zh-CN" altLang="en-US" sz="1000" dirty="0">
              <a:solidFill>
                <a:srgbClr val="FBFAF9"/>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5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1612497" cy="685800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546059" y="-382446"/>
            <a:ext cx="2132877" cy="4843214"/>
          </a:xfrm>
          <a:prstGeom prst="rect">
            <a:avLst/>
          </a:prstGeom>
        </p:spPr>
      </p:pic>
      <p:sp>
        <p:nvSpPr>
          <p:cNvPr id="17" name="TextBox 16"/>
          <p:cNvSpPr txBox="1"/>
          <p:nvPr/>
        </p:nvSpPr>
        <p:spPr>
          <a:xfrm>
            <a:off x="3368780" y="2585590"/>
            <a:ext cx="7171040" cy="661643"/>
          </a:xfrm>
          <a:prstGeom prst="rect">
            <a:avLst/>
          </a:prstGeom>
          <a:noFill/>
        </p:spPr>
        <p:txBody>
          <a:bodyPr wrap="none" lIns="121844" tIns="60922" rIns="121844" bIns="60922" rtlCol="0">
            <a:spAutoFit/>
          </a:bodyPr>
          <a:lstStyle/>
          <a:p>
            <a:pPr algn="ctr"/>
            <a:r>
              <a:rPr lang="zh-CN" altLang="en-US" sz="3500" b="1" spc="100" dirty="0">
                <a:solidFill>
                  <a:srgbClr val="B2BB56"/>
                </a:solidFill>
                <a:cs typeface="+mn-ea"/>
                <a:sym typeface="+mn-lt"/>
              </a:rPr>
              <a:t>若被慧纳，定与公司同呼吸共命运</a:t>
            </a:r>
          </a:p>
        </p:txBody>
      </p:sp>
      <p:cxnSp>
        <p:nvCxnSpPr>
          <p:cNvPr id="21" name="直接连接符 20"/>
          <p:cNvCxnSpPr>
            <a:cxnSpLocks noChangeShapeType="1"/>
          </p:cNvCxnSpPr>
          <p:nvPr/>
        </p:nvCxnSpPr>
        <p:spPr bwMode="auto">
          <a:xfrm>
            <a:off x="3460166" y="3404114"/>
            <a:ext cx="7162838" cy="0"/>
          </a:xfrm>
          <a:prstGeom prst="line">
            <a:avLst/>
          </a:prstGeom>
          <a:noFill/>
          <a:ln w="9525">
            <a:solidFill>
              <a:srgbClr val="B2BB56"/>
            </a:solidFill>
            <a:round/>
          </a:ln>
          <a:extLst>
            <a:ext uri="{909E8E84-426E-40DD-AFC4-6F175D3DCCD1}">
              <a14:hiddenFill xmlns:a14="http://schemas.microsoft.com/office/drawing/2010/main">
                <a:noFill/>
              </a14:hiddenFill>
            </a:ext>
          </a:extLst>
        </p:spPr>
      </p:cxnSp>
    </p:spTree>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300" fill="hold"/>
                                            <p:tgtEl>
                                              <p:spTgt spid="21"/>
                                            </p:tgtEl>
                                            <p:attrNameLst>
                                              <p:attrName>ppt_x</p:attrName>
                                            </p:attrNameLst>
                                          </p:cBhvr>
                                          <p:tavLst>
                                            <p:tav tm="0">
                                              <p:val>
                                                <p:strVal val="0-#ppt_w/2"/>
                                              </p:val>
                                            </p:tav>
                                            <p:tav tm="100000">
                                              <p:val>
                                                <p:strVal val="#ppt_x"/>
                                              </p:val>
                                            </p:tav>
                                          </p:tavLst>
                                        </p:anim>
                                        <p:anim calcmode="lin" valueType="num">
                                          <p:cBhvr additive="base">
                                            <p:cTn id="8" dur="3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528" fill="hold" grpId="0" nodeType="afterEffect">
                                      <p:stCondLst>
                                        <p:cond delay="0"/>
                                      </p:stCondLst>
                                      <p:iterate type="lt">
                                        <p:tmPct val="15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 calcmode="lin" valueType="num">
                                          <p:cBhvr>
                                            <p:cTn id="14" dur="500" fill="hold"/>
                                            <p:tgtEl>
                                              <p:spTgt spid="17"/>
                                            </p:tgtEl>
                                            <p:attrNameLst>
                                              <p:attrName>ppt_x</p:attrName>
                                            </p:attrNameLst>
                                          </p:cBhvr>
                                          <p:tavLst>
                                            <p:tav tm="0">
                                              <p:val>
                                                <p:fltVal val="0.5"/>
                                              </p:val>
                                            </p:tav>
                                            <p:tav tm="100000">
                                              <p:val>
                                                <p:strVal val="#ppt_x"/>
                                              </p:val>
                                            </p:tav>
                                          </p:tavLst>
                                        </p:anim>
                                        <p:anim calcmode="lin" valueType="num">
                                          <p:cBhvr>
                                            <p:cTn id="15" dur="500" fill="hold"/>
                                            <p:tgtEl>
                                              <p:spTgt spid="1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Choice>
    <mc:Fallback xmlns=""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300" fill="hold"/>
                                            <p:tgtEl>
                                              <p:spTgt spid="21"/>
                                            </p:tgtEl>
                                            <p:attrNameLst>
                                              <p:attrName>ppt_x</p:attrName>
                                            </p:attrNameLst>
                                          </p:cBhvr>
                                          <p:tavLst>
                                            <p:tav tm="0">
                                              <p:val>
                                                <p:strVal val="0-#ppt_w/2"/>
                                              </p:val>
                                            </p:tav>
                                            <p:tav tm="100000">
                                              <p:val>
                                                <p:strVal val="#ppt_x"/>
                                              </p:val>
                                            </p:tav>
                                          </p:tavLst>
                                        </p:anim>
                                        <p:anim calcmode="lin" valueType="num">
                                          <p:cBhvr additive="base">
                                            <p:cTn id="8" dur="3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528" fill="hold" grpId="0" nodeType="afterEffect">
                                      <p:stCondLst>
                                        <p:cond delay="0"/>
                                      </p:stCondLst>
                                      <p:iterate type="lt">
                                        <p:tmPct val="15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 calcmode="lin" valueType="num">
                                          <p:cBhvr>
                                            <p:cTn id="14" dur="500" fill="hold"/>
                                            <p:tgtEl>
                                              <p:spTgt spid="17"/>
                                            </p:tgtEl>
                                            <p:attrNameLst>
                                              <p:attrName>ppt_x</p:attrName>
                                            </p:attrNameLst>
                                          </p:cBhvr>
                                          <p:tavLst>
                                            <p:tav tm="0">
                                              <p:val>
                                                <p:fltVal val="0.5"/>
                                              </p:val>
                                            </p:tav>
                                            <p:tav tm="100000">
                                              <p:val>
                                                <p:strVal val="#ppt_x"/>
                                              </p:val>
                                            </p:tav>
                                          </p:tavLst>
                                        </p:anim>
                                        <p:anim calcmode="lin" valueType="num">
                                          <p:cBhvr>
                                            <p:cTn id="15" dur="500" fill="hold"/>
                                            <p:tgtEl>
                                              <p:spTgt spid="17"/>
                                            </p:tgtEl>
                                            <p:attrNameLst>
                                              <p:attrName>ppt_y</p:attrName>
                                            </p:attrNameLst>
                                          </p:cBhvr>
                                          <p:tavLst>
                                            <p:tav tm="0">
                                              <p:val>
                                                <p:fltVal val="0.5"/>
                                              </p:val>
                                            </p:tav>
                                            <p:tav tm="100000">
                                              <p:val>
                                                <p:strVal val="#ppt_y"/>
                                              </p:val>
                                            </p:tav>
                                          </p:tavLst>
                                        </p:anim>
                                      </p:childTnLst>
                                    </p:cTn>
                                  </p:par>
                                </p:childTnLst>
                              </p:cTn>
                            </p:par>
                            <p:par>
                              <p:cTn id="16" fill="hold">
                                <p:stCondLst>
                                  <p:cond delay="1849"/>
                                </p:stCondLst>
                                <p:childTnLst>
                                  <p:par>
                                    <p:cTn id="17" presetID="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800" fill="hold"/>
                                            <p:tgtEl>
                                              <p:spTgt spid="18"/>
                                            </p:tgtEl>
                                            <p:attrNameLst>
                                              <p:attrName>ppt_x</p:attrName>
                                            </p:attrNameLst>
                                          </p:cBhvr>
                                          <p:tavLst>
                                            <p:tav tm="0">
                                              <p:val>
                                                <p:strVal val="0-#ppt_w/2"/>
                                              </p:val>
                                            </p:tav>
                                            <p:tav tm="100000">
                                              <p:val>
                                                <p:strVal val="#ppt_x"/>
                                              </p:val>
                                            </p:tav>
                                          </p:tavLst>
                                        </p:anim>
                                        <p:anim calcmode="lin" valueType="num">
                                          <p:cBhvr additive="base">
                                            <p:cTn id="20" dur="800" fill="hold"/>
                                            <p:tgtEl>
                                              <p:spTgt spid="18"/>
                                            </p:tgtEl>
                                            <p:attrNameLst>
                                              <p:attrName>ppt_y</p:attrName>
                                            </p:attrNameLst>
                                          </p:cBhvr>
                                          <p:tavLst>
                                            <p:tav tm="0">
                                              <p:val>
                                                <p:strVal val="#ppt_y"/>
                                              </p:val>
                                            </p:tav>
                                            <p:tav tm="100000">
                                              <p:val>
                                                <p:strVal val="#ppt_y"/>
                                              </p:val>
                                            </p:tav>
                                          </p:tavLst>
                                        </p:anim>
                                      </p:childTnLst>
                                    </p:cTn>
                                  </p:par>
                                </p:childTnLst>
                              </p:cTn>
                            </p:par>
                            <p:par>
                              <p:cTn id="21" fill="hold">
                                <p:stCondLst>
                                  <p:cond delay="2849"/>
                                </p:stCondLst>
                                <p:childTnLst>
                                  <p:par>
                                    <p:cTn id="22" presetID="2" presetClass="entr" presetSubtype="4"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600" fill="hold"/>
                                            <p:tgtEl>
                                              <p:spTgt spid="19"/>
                                            </p:tgtEl>
                                            <p:attrNameLst>
                                              <p:attrName>ppt_x</p:attrName>
                                            </p:attrNameLst>
                                          </p:cBhvr>
                                          <p:tavLst>
                                            <p:tav tm="0">
                                              <p:val>
                                                <p:strVal val="#ppt_x"/>
                                              </p:val>
                                            </p:tav>
                                            <p:tav tm="100000">
                                              <p:val>
                                                <p:strVal val="#ppt_x"/>
                                              </p:val>
                                            </p:tav>
                                          </p:tavLst>
                                        </p:anim>
                                        <p:anim calcmode="lin" valueType="num">
                                          <p:cBhvr additive="base">
                                            <p:cTn id="25" dur="600" fill="hold"/>
                                            <p:tgtEl>
                                              <p:spTgt spid="19"/>
                                            </p:tgtEl>
                                            <p:attrNameLst>
                                              <p:attrName>ppt_y</p:attrName>
                                            </p:attrNameLst>
                                          </p:cBhvr>
                                          <p:tavLst>
                                            <p:tav tm="0">
                                              <p:val>
                                                <p:strVal val="1+#ppt_h/2"/>
                                              </p:val>
                                            </p:tav>
                                            <p:tav tm="100000">
                                              <p:val>
                                                <p:strVal val="#ppt_y"/>
                                              </p:val>
                                            </p:tav>
                                          </p:tavLst>
                                        </p:anim>
                                      </p:childTnLst>
                                    </p:cTn>
                                  </p:par>
                                </p:childTnLst>
                              </p:cTn>
                            </p:par>
                            <p:par>
                              <p:cTn id="26" fill="hold">
                                <p:stCondLst>
                                  <p:cond delay="3849"/>
                                </p:stCondLst>
                                <p:childTnLst>
                                  <p:par>
                                    <p:cTn id="27" presetID="2" presetClass="entr" presetSubtype="4"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600" fill="hold"/>
                                            <p:tgtEl>
                                              <p:spTgt spid="20"/>
                                            </p:tgtEl>
                                            <p:attrNameLst>
                                              <p:attrName>ppt_x</p:attrName>
                                            </p:attrNameLst>
                                          </p:cBhvr>
                                          <p:tavLst>
                                            <p:tav tm="0">
                                              <p:val>
                                                <p:strVal val="#ppt_x"/>
                                              </p:val>
                                            </p:tav>
                                            <p:tav tm="100000">
                                              <p:val>
                                                <p:strVal val="#ppt_x"/>
                                              </p:val>
                                            </p:tav>
                                          </p:tavLst>
                                        </p:anim>
                                        <p:anim calcmode="lin" valueType="num">
                                          <p:cBhvr additive="base">
                                            <p:cTn id="30" dur="6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8881390" y="3836732"/>
            <a:ext cx="2132877" cy="4843214"/>
          </a:xfrm>
          <a:prstGeom prst="rect">
            <a:avLst/>
          </a:prstGeom>
        </p:spPr>
      </p:pic>
      <p:grpSp>
        <p:nvGrpSpPr>
          <p:cNvPr id="52" name="Group 284"/>
          <p:cNvGrpSpPr>
            <a:grpSpLocks noChangeAspect="1"/>
          </p:cNvGrpSpPr>
          <p:nvPr/>
        </p:nvGrpSpPr>
        <p:grpSpPr bwMode="auto">
          <a:xfrm>
            <a:off x="0" y="2166129"/>
            <a:ext cx="4617016" cy="4684460"/>
            <a:chOff x="3668" y="2044"/>
            <a:chExt cx="2468" cy="2506"/>
          </a:xfrm>
          <a:solidFill>
            <a:schemeClr val="bg1">
              <a:lumMod val="65000"/>
            </a:schemeClr>
          </a:solidFill>
        </p:grpSpPr>
        <p:sp>
          <p:nvSpPr>
            <p:cNvPr id="53" name="Freeform 285"/>
            <p:cNvSpPr>
              <a:spLocks noEditPoints="1"/>
            </p:cNvSpPr>
            <p:nvPr/>
          </p:nvSpPr>
          <p:spPr bwMode="auto">
            <a:xfrm>
              <a:off x="4210" y="3120"/>
              <a:ext cx="917" cy="937"/>
            </a:xfrm>
            <a:custGeom>
              <a:avLst/>
              <a:gdLst>
                <a:gd name="T0" fmla="*/ 177 w 387"/>
                <a:gd name="T1" fmla="*/ 0 h 396"/>
                <a:gd name="T2" fmla="*/ 10 w 387"/>
                <a:gd name="T3" fmla="*/ 198 h 396"/>
                <a:gd name="T4" fmla="*/ 211 w 387"/>
                <a:gd name="T5" fmla="*/ 396 h 396"/>
                <a:gd name="T6" fmla="*/ 378 w 387"/>
                <a:gd name="T7" fmla="*/ 198 h 396"/>
                <a:gd name="T8" fmla="*/ 177 w 387"/>
                <a:gd name="T9" fmla="*/ 0 h 396"/>
                <a:gd name="T10" fmla="*/ 183 w 387"/>
                <a:gd name="T11" fmla="*/ 70 h 396"/>
                <a:gd name="T12" fmla="*/ 313 w 387"/>
                <a:gd name="T13" fmla="*/ 198 h 396"/>
                <a:gd name="T14" fmla="*/ 205 w 387"/>
                <a:gd name="T15" fmla="*/ 326 h 396"/>
                <a:gd name="T16" fmla="*/ 75 w 387"/>
                <a:gd name="T17" fmla="*/ 198 h 396"/>
                <a:gd name="T18" fmla="*/ 183 w 387"/>
                <a:gd name="T19" fmla="*/ 7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96">
                  <a:moveTo>
                    <a:pt x="177" y="0"/>
                  </a:moveTo>
                  <a:cubicBezTo>
                    <a:pt x="75" y="0"/>
                    <a:pt x="0" y="88"/>
                    <a:pt x="10" y="198"/>
                  </a:cubicBezTo>
                  <a:cubicBezTo>
                    <a:pt x="19" y="307"/>
                    <a:pt x="109" y="396"/>
                    <a:pt x="211" y="396"/>
                  </a:cubicBezTo>
                  <a:cubicBezTo>
                    <a:pt x="312" y="396"/>
                    <a:pt x="387" y="307"/>
                    <a:pt x="378" y="198"/>
                  </a:cubicBezTo>
                  <a:cubicBezTo>
                    <a:pt x="369" y="88"/>
                    <a:pt x="278" y="0"/>
                    <a:pt x="177" y="0"/>
                  </a:cubicBezTo>
                  <a:close/>
                  <a:moveTo>
                    <a:pt x="183" y="70"/>
                  </a:moveTo>
                  <a:cubicBezTo>
                    <a:pt x="248" y="70"/>
                    <a:pt x="307" y="127"/>
                    <a:pt x="313" y="198"/>
                  </a:cubicBezTo>
                  <a:cubicBezTo>
                    <a:pt x="319" y="269"/>
                    <a:pt x="270" y="326"/>
                    <a:pt x="205" y="326"/>
                  </a:cubicBezTo>
                  <a:cubicBezTo>
                    <a:pt x="139" y="326"/>
                    <a:pt x="81" y="269"/>
                    <a:pt x="75" y="198"/>
                  </a:cubicBezTo>
                  <a:cubicBezTo>
                    <a:pt x="69" y="127"/>
                    <a:pt x="117" y="70"/>
                    <a:pt x="183" y="70"/>
                  </a:cubicBezTo>
                  <a:close/>
                </a:path>
              </a:pathLst>
            </a:custGeom>
            <a:solidFill>
              <a:srgbClr val="F2A465"/>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cs typeface="+mn-ea"/>
                <a:sym typeface="+mn-lt"/>
              </a:endParaRPr>
            </a:p>
          </p:txBody>
        </p:sp>
        <p:sp>
          <p:nvSpPr>
            <p:cNvPr id="54" name="Freeform 286"/>
            <p:cNvSpPr/>
            <p:nvPr/>
          </p:nvSpPr>
          <p:spPr bwMode="auto">
            <a:xfrm>
              <a:off x="4525" y="3439"/>
              <a:ext cx="289" cy="299"/>
            </a:xfrm>
            <a:custGeom>
              <a:avLst/>
              <a:gdLst>
                <a:gd name="T0" fmla="*/ 119 w 122"/>
                <a:gd name="T1" fmla="*/ 63 h 126"/>
                <a:gd name="T2" fmla="*/ 66 w 122"/>
                <a:gd name="T3" fmla="*/ 126 h 126"/>
                <a:gd name="T4" fmla="*/ 3 w 122"/>
                <a:gd name="T5" fmla="*/ 63 h 126"/>
                <a:gd name="T6" fmla="*/ 55 w 122"/>
                <a:gd name="T7" fmla="*/ 0 h 126"/>
                <a:gd name="T8" fmla="*/ 119 w 122"/>
                <a:gd name="T9" fmla="*/ 63 h 126"/>
              </a:gdLst>
              <a:ahLst/>
              <a:cxnLst>
                <a:cxn ang="0">
                  <a:pos x="T0" y="T1"/>
                </a:cxn>
                <a:cxn ang="0">
                  <a:pos x="T2" y="T3"/>
                </a:cxn>
                <a:cxn ang="0">
                  <a:pos x="T4" y="T5"/>
                </a:cxn>
                <a:cxn ang="0">
                  <a:pos x="T6" y="T7"/>
                </a:cxn>
                <a:cxn ang="0">
                  <a:pos x="T8" y="T9"/>
                </a:cxn>
              </a:cxnLst>
              <a:rect l="0" t="0" r="r" b="b"/>
              <a:pathLst>
                <a:path w="122" h="126">
                  <a:moveTo>
                    <a:pt x="119" y="63"/>
                  </a:moveTo>
                  <a:cubicBezTo>
                    <a:pt x="122" y="98"/>
                    <a:pt x="98" y="126"/>
                    <a:pt x="66" y="126"/>
                  </a:cubicBezTo>
                  <a:cubicBezTo>
                    <a:pt x="34" y="126"/>
                    <a:pt x="6" y="98"/>
                    <a:pt x="3" y="63"/>
                  </a:cubicBezTo>
                  <a:cubicBezTo>
                    <a:pt x="0" y="28"/>
                    <a:pt x="23" y="0"/>
                    <a:pt x="55" y="0"/>
                  </a:cubicBezTo>
                  <a:cubicBezTo>
                    <a:pt x="88" y="0"/>
                    <a:pt x="116" y="28"/>
                    <a:pt x="119" y="63"/>
                  </a:cubicBezTo>
                  <a:close/>
                </a:path>
              </a:pathLst>
            </a:custGeom>
            <a:solidFill>
              <a:srgbClr val="EE7D86"/>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cs typeface="+mn-ea"/>
                <a:sym typeface="+mn-lt"/>
              </a:endParaRPr>
            </a:p>
          </p:txBody>
        </p:sp>
        <p:sp>
          <p:nvSpPr>
            <p:cNvPr id="55" name="Freeform 287"/>
            <p:cNvSpPr>
              <a:spLocks noEditPoints="1"/>
            </p:cNvSpPr>
            <p:nvPr/>
          </p:nvSpPr>
          <p:spPr bwMode="auto">
            <a:xfrm>
              <a:off x="3737" y="2634"/>
              <a:ext cx="1864" cy="1909"/>
            </a:xfrm>
            <a:custGeom>
              <a:avLst/>
              <a:gdLst>
                <a:gd name="T0" fmla="*/ 359 w 787"/>
                <a:gd name="T1" fmla="*/ 0 h 806"/>
                <a:gd name="T2" fmla="*/ 20 w 787"/>
                <a:gd name="T3" fmla="*/ 403 h 806"/>
                <a:gd name="T4" fmla="*/ 428 w 787"/>
                <a:gd name="T5" fmla="*/ 806 h 806"/>
                <a:gd name="T6" fmla="*/ 768 w 787"/>
                <a:gd name="T7" fmla="*/ 403 h 806"/>
                <a:gd name="T8" fmla="*/ 359 w 787"/>
                <a:gd name="T9" fmla="*/ 0 h 806"/>
                <a:gd name="T10" fmla="*/ 369 w 787"/>
                <a:gd name="T11" fmla="*/ 116 h 806"/>
                <a:gd name="T12" fmla="*/ 661 w 787"/>
                <a:gd name="T13" fmla="*/ 403 h 806"/>
                <a:gd name="T14" fmla="*/ 418 w 787"/>
                <a:gd name="T15" fmla="*/ 690 h 806"/>
                <a:gd name="T16" fmla="*/ 127 w 787"/>
                <a:gd name="T17" fmla="*/ 403 h 806"/>
                <a:gd name="T18" fmla="*/ 369 w 787"/>
                <a:gd name="T19" fmla="*/ 116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7" h="806">
                  <a:moveTo>
                    <a:pt x="359" y="0"/>
                  </a:moveTo>
                  <a:cubicBezTo>
                    <a:pt x="153" y="0"/>
                    <a:pt x="0" y="181"/>
                    <a:pt x="20" y="403"/>
                  </a:cubicBezTo>
                  <a:cubicBezTo>
                    <a:pt x="39" y="625"/>
                    <a:pt x="222" y="806"/>
                    <a:pt x="428" y="806"/>
                  </a:cubicBezTo>
                  <a:cubicBezTo>
                    <a:pt x="635" y="806"/>
                    <a:pt x="787" y="625"/>
                    <a:pt x="768" y="403"/>
                  </a:cubicBezTo>
                  <a:cubicBezTo>
                    <a:pt x="749" y="181"/>
                    <a:pt x="566" y="0"/>
                    <a:pt x="359" y="0"/>
                  </a:cubicBezTo>
                  <a:close/>
                  <a:moveTo>
                    <a:pt x="369" y="116"/>
                  </a:moveTo>
                  <a:cubicBezTo>
                    <a:pt x="517" y="116"/>
                    <a:pt x="647" y="244"/>
                    <a:pt x="661" y="403"/>
                  </a:cubicBezTo>
                  <a:cubicBezTo>
                    <a:pt x="674" y="562"/>
                    <a:pt x="566" y="690"/>
                    <a:pt x="418" y="690"/>
                  </a:cubicBezTo>
                  <a:cubicBezTo>
                    <a:pt x="271" y="690"/>
                    <a:pt x="140" y="562"/>
                    <a:pt x="127" y="403"/>
                  </a:cubicBezTo>
                  <a:cubicBezTo>
                    <a:pt x="113" y="244"/>
                    <a:pt x="222" y="116"/>
                    <a:pt x="369" y="116"/>
                  </a:cubicBezTo>
                  <a:close/>
                </a:path>
              </a:pathLst>
            </a:custGeom>
            <a:solidFill>
              <a:srgbClr val="83D5C9"/>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cs typeface="+mn-ea"/>
                <a:sym typeface="+mn-lt"/>
              </a:endParaRPr>
            </a:p>
          </p:txBody>
        </p:sp>
        <p:sp>
          <p:nvSpPr>
            <p:cNvPr id="56" name="Freeform 288"/>
            <p:cNvSpPr>
              <a:spLocks noEditPoints="1"/>
            </p:cNvSpPr>
            <p:nvPr/>
          </p:nvSpPr>
          <p:spPr bwMode="auto">
            <a:xfrm>
              <a:off x="3668" y="2044"/>
              <a:ext cx="2468" cy="2506"/>
            </a:xfrm>
            <a:custGeom>
              <a:avLst/>
              <a:gdLst>
                <a:gd name="T0" fmla="*/ 367 w 1042"/>
                <a:gd name="T1" fmla="*/ 0 h 1058"/>
                <a:gd name="T2" fmla="*/ 0 w 1042"/>
                <a:gd name="T3" fmla="*/ 144 h 1058"/>
                <a:gd name="T4" fmla="*/ 0 w 1042"/>
                <a:gd name="T5" fmla="*/ 374 h 1058"/>
                <a:gd name="T6" fmla="*/ 379 w 1042"/>
                <a:gd name="T7" fmla="*/ 141 h 1058"/>
                <a:gd name="T8" fmla="*/ 898 w 1042"/>
                <a:gd name="T9" fmla="*/ 652 h 1058"/>
                <a:gd name="T10" fmla="*/ 746 w 1042"/>
                <a:gd name="T11" fmla="*/ 1058 h 1058"/>
                <a:gd name="T12" fmla="*/ 931 w 1042"/>
                <a:gd name="T13" fmla="*/ 1058 h 1058"/>
                <a:gd name="T14" fmla="*/ 1029 w 1042"/>
                <a:gd name="T15" fmla="*/ 652 h 1058"/>
                <a:gd name="T16" fmla="*/ 367 w 1042"/>
                <a:gd name="T17" fmla="*/ 0 h 1058"/>
                <a:gd name="T18" fmla="*/ 0 w 1042"/>
                <a:gd name="T19" fmla="*/ 847 h 1058"/>
                <a:gd name="T20" fmla="*/ 0 w 1042"/>
                <a:gd name="T21" fmla="*/ 1021 h 1058"/>
                <a:gd name="T22" fmla="*/ 36 w 1042"/>
                <a:gd name="T23" fmla="*/ 1058 h 1058"/>
                <a:gd name="T24" fmla="*/ 234 w 1042"/>
                <a:gd name="T25" fmla="*/ 1058 h 1058"/>
                <a:gd name="T26" fmla="*/ 169 w 1042"/>
                <a:gd name="T27" fmla="*/ 1058 h 1058"/>
                <a:gd name="T28" fmla="*/ 0 w 1042"/>
                <a:gd name="T29" fmla="*/ 847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2" h="1058">
                  <a:moveTo>
                    <a:pt x="367" y="0"/>
                  </a:moveTo>
                  <a:cubicBezTo>
                    <a:pt x="223" y="0"/>
                    <a:pt x="96" y="54"/>
                    <a:pt x="0" y="144"/>
                  </a:cubicBezTo>
                  <a:cubicBezTo>
                    <a:pt x="0" y="374"/>
                    <a:pt x="0" y="374"/>
                    <a:pt x="0" y="374"/>
                  </a:cubicBezTo>
                  <a:cubicBezTo>
                    <a:pt x="73" y="234"/>
                    <a:pt x="212" y="141"/>
                    <a:pt x="379" y="141"/>
                  </a:cubicBezTo>
                  <a:cubicBezTo>
                    <a:pt x="641" y="141"/>
                    <a:pt x="874" y="370"/>
                    <a:pt x="898" y="652"/>
                  </a:cubicBezTo>
                  <a:cubicBezTo>
                    <a:pt x="912" y="817"/>
                    <a:pt x="852" y="964"/>
                    <a:pt x="746" y="1058"/>
                  </a:cubicBezTo>
                  <a:cubicBezTo>
                    <a:pt x="931" y="1058"/>
                    <a:pt x="931" y="1058"/>
                    <a:pt x="931" y="1058"/>
                  </a:cubicBezTo>
                  <a:cubicBezTo>
                    <a:pt x="1004" y="946"/>
                    <a:pt x="1042" y="805"/>
                    <a:pt x="1029" y="652"/>
                  </a:cubicBezTo>
                  <a:cubicBezTo>
                    <a:pt x="998" y="292"/>
                    <a:pt x="701" y="0"/>
                    <a:pt x="367" y="0"/>
                  </a:cubicBezTo>
                  <a:close/>
                  <a:moveTo>
                    <a:pt x="0" y="847"/>
                  </a:moveTo>
                  <a:cubicBezTo>
                    <a:pt x="0" y="1021"/>
                    <a:pt x="0" y="1021"/>
                    <a:pt x="0" y="1021"/>
                  </a:cubicBezTo>
                  <a:cubicBezTo>
                    <a:pt x="12" y="1034"/>
                    <a:pt x="24" y="1045"/>
                    <a:pt x="36" y="1058"/>
                  </a:cubicBezTo>
                  <a:cubicBezTo>
                    <a:pt x="234" y="1058"/>
                    <a:pt x="234" y="1058"/>
                    <a:pt x="234" y="1058"/>
                  </a:cubicBezTo>
                  <a:cubicBezTo>
                    <a:pt x="169" y="1058"/>
                    <a:pt x="169" y="1058"/>
                    <a:pt x="169" y="1058"/>
                  </a:cubicBezTo>
                  <a:cubicBezTo>
                    <a:pt x="98" y="1003"/>
                    <a:pt x="39" y="931"/>
                    <a:pt x="0" y="847"/>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cs typeface="+mn-ea"/>
                <a:sym typeface="+mn-lt"/>
              </a:endParaRPr>
            </a:p>
          </p:txBody>
        </p:sp>
      </p:grpSp>
      <p:grpSp>
        <p:nvGrpSpPr>
          <p:cNvPr id="57" name="Group 292"/>
          <p:cNvGrpSpPr>
            <a:grpSpLocks noChangeAspect="1"/>
          </p:cNvGrpSpPr>
          <p:nvPr/>
        </p:nvGrpSpPr>
        <p:grpSpPr bwMode="auto">
          <a:xfrm>
            <a:off x="1873557" y="1821983"/>
            <a:ext cx="3184019" cy="3284355"/>
            <a:chOff x="6253" y="-20"/>
            <a:chExt cx="1702" cy="1757"/>
          </a:xfrm>
        </p:grpSpPr>
        <p:sp>
          <p:nvSpPr>
            <p:cNvPr id="58" name="Freeform 293"/>
            <p:cNvSpPr/>
            <p:nvPr/>
          </p:nvSpPr>
          <p:spPr bwMode="auto">
            <a:xfrm>
              <a:off x="6258" y="1576"/>
              <a:ext cx="102" cy="97"/>
            </a:xfrm>
            <a:custGeom>
              <a:avLst/>
              <a:gdLst>
                <a:gd name="T0" fmla="*/ 102 w 43"/>
                <a:gd name="T1" fmla="*/ 33 h 41"/>
                <a:gd name="T2" fmla="*/ 14 w 43"/>
                <a:gd name="T3" fmla="*/ 97 h 41"/>
                <a:gd name="T4" fmla="*/ 0 w 43"/>
                <a:gd name="T5" fmla="*/ 83 h 41"/>
                <a:gd name="T6" fmla="*/ 71 w 43"/>
                <a:gd name="T7" fmla="*/ 0 h 41"/>
                <a:gd name="T8" fmla="*/ 102 w 43"/>
                <a:gd name="T9" fmla="*/ 33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1">
                  <a:moveTo>
                    <a:pt x="43" y="14"/>
                  </a:moveTo>
                  <a:cubicBezTo>
                    <a:pt x="6" y="41"/>
                    <a:pt x="6" y="41"/>
                    <a:pt x="6" y="41"/>
                  </a:cubicBezTo>
                  <a:cubicBezTo>
                    <a:pt x="2" y="41"/>
                    <a:pt x="0" y="39"/>
                    <a:pt x="0" y="35"/>
                  </a:cubicBezTo>
                  <a:cubicBezTo>
                    <a:pt x="30" y="0"/>
                    <a:pt x="30" y="0"/>
                    <a:pt x="30" y="0"/>
                  </a:cubicBezTo>
                  <a:lnTo>
                    <a:pt x="43" y="14"/>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9" name="Freeform 294"/>
            <p:cNvSpPr/>
            <p:nvPr/>
          </p:nvSpPr>
          <p:spPr bwMode="auto">
            <a:xfrm>
              <a:off x="6393" y="631"/>
              <a:ext cx="992" cy="928"/>
            </a:xfrm>
            <a:custGeom>
              <a:avLst/>
              <a:gdLst>
                <a:gd name="T0" fmla="*/ 114 w 418"/>
                <a:gd name="T1" fmla="*/ 928 h 391"/>
                <a:gd name="T2" fmla="*/ 0 w 418"/>
                <a:gd name="T3" fmla="*/ 795 h 391"/>
                <a:gd name="T4" fmla="*/ 992 w 418"/>
                <a:gd name="T5" fmla="*/ 0 h 391"/>
                <a:gd name="T6" fmla="*/ 114 w 418"/>
                <a:gd name="T7" fmla="*/ 928 h 3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8" h="391">
                  <a:moveTo>
                    <a:pt x="48" y="391"/>
                  </a:moveTo>
                  <a:cubicBezTo>
                    <a:pt x="23" y="377"/>
                    <a:pt x="11" y="356"/>
                    <a:pt x="0" y="335"/>
                  </a:cubicBezTo>
                  <a:cubicBezTo>
                    <a:pt x="418" y="0"/>
                    <a:pt x="418" y="0"/>
                    <a:pt x="418" y="0"/>
                  </a:cubicBezTo>
                  <a:lnTo>
                    <a:pt x="48" y="39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0" name="Freeform 295"/>
            <p:cNvSpPr/>
            <p:nvPr/>
          </p:nvSpPr>
          <p:spPr bwMode="auto">
            <a:xfrm>
              <a:off x="6979" y="631"/>
              <a:ext cx="582" cy="776"/>
            </a:xfrm>
            <a:custGeom>
              <a:avLst/>
              <a:gdLst>
                <a:gd name="T0" fmla="*/ 0 w 245"/>
                <a:gd name="T1" fmla="*/ 175 h 327"/>
                <a:gd name="T2" fmla="*/ 171 w 245"/>
                <a:gd name="T3" fmla="*/ 0 h 327"/>
                <a:gd name="T4" fmla="*/ 0 w 245"/>
                <a:gd name="T5" fmla="*/ 175 h 327"/>
              </a:gdLst>
              <a:ahLst/>
              <a:cxnLst>
                <a:cxn ang="0">
                  <a:pos x="T0" y="T1"/>
                </a:cxn>
                <a:cxn ang="0">
                  <a:pos x="T2" y="T3"/>
                </a:cxn>
                <a:cxn ang="0">
                  <a:pos x="T4" y="T5"/>
                </a:cxn>
              </a:cxnLst>
              <a:rect l="0" t="0" r="r" b="b"/>
              <a:pathLst>
                <a:path w="245" h="327">
                  <a:moveTo>
                    <a:pt x="0" y="175"/>
                  </a:moveTo>
                  <a:cubicBezTo>
                    <a:pt x="95" y="327"/>
                    <a:pt x="245" y="215"/>
                    <a:pt x="171" y="0"/>
                  </a:cubicBezTo>
                  <a:lnTo>
                    <a:pt x="0" y="17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cs typeface="+mn-ea"/>
                <a:sym typeface="+mn-lt"/>
              </a:endParaRPr>
            </a:p>
          </p:txBody>
        </p:sp>
        <p:sp>
          <p:nvSpPr>
            <p:cNvPr id="61" name="Freeform 296"/>
            <p:cNvSpPr/>
            <p:nvPr/>
          </p:nvSpPr>
          <p:spPr bwMode="auto">
            <a:xfrm>
              <a:off x="6548" y="329"/>
              <a:ext cx="837" cy="677"/>
            </a:xfrm>
            <a:custGeom>
              <a:avLst/>
              <a:gdLst>
                <a:gd name="T0" fmla="*/ 162 w 353"/>
                <a:gd name="T1" fmla="*/ 285 h 285"/>
                <a:gd name="T2" fmla="*/ 353 w 353"/>
                <a:gd name="T3" fmla="*/ 127 h 285"/>
                <a:gd name="T4" fmla="*/ 162 w 353"/>
                <a:gd name="T5" fmla="*/ 285 h 285"/>
              </a:gdLst>
              <a:ahLst/>
              <a:cxnLst>
                <a:cxn ang="0">
                  <a:pos x="T0" y="T1"/>
                </a:cxn>
                <a:cxn ang="0">
                  <a:pos x="T2" y="T3"/>
                </a:cxn>
                <a:cxn ang="0">
                  <a:pos x="T4" y="T5"/>
                </a:cxn>
              </a:cxnLst>
              <a:rect l="0" t="0" r="r" b="b"/>
              <a:pathLst>
                <a:path w="353" h="285">
                  <a:moveTo>
                    <a:pt x="162" y="285"/>
                  </a:moveTo>
                  <a:cubicBezTo>
                    <a:pt x="353" y="127"/>
                    <a:pt x="353" y="127"/>
                    <a:pt x="353" y="127"/>
                  </a:cubicBezTo>
                  <a:cubicBezTo>
                    <a:pt x="182" y="29"/>
                    <a:pt x="0" y="0"/>
                    <a:pt x="162" y="285"/>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cs typeface="+mn-ea"/>
                <a:sym typeface="+mn-lt"/>
              </a:endParaRPr>
            </a:p>
          </p:txBody>
        </p:sp>
        <p:sp>
          <p:nvSpPr>
            <p:cNvPr id="62" name="Freeform 297"/>
            <p:cNvSpPr/>
            <p:nvPr/>
          </p:nvSpPr>
          <p:spPr bwMode="auto">
            <a:xfrm>
              <a:off x="7167" y="-20"/>
              <a:ext cx="370" cy="651"/>
            </a:xfrm>
            <a:custGeom>
              <a:avLst/>
              <a:gdLst>
                <a:gd name="T0" fmla="*/ 92 w 156"/>
                <a:gd name="T1" fmla="*/ 274 h 274"/>
                <a:gd name="T2" fmla="*/ 0 w 156"/>
                <a:gd name="T3" fmla="*/ 229 h 274"/>
                <a:gd name="T4" fmla="*/ 92 w 156"/>
                <a:gd name="T5" fmla="*/ 274 h 274"/>
              </a:gdLst>
              <a:ahLst/>
              <a:cxnLst>
                <a:cxn ang="0">
                  <a:pos x="T0" y="T1"/>
                </a:cxn>
                <a:cxn ang="0">
                  <a:pos x="T2" y="T3"/>
                </a:cxn>
                <a:cxn ang="0">
                  <a:pos x="T4" y="T5"/>
                </a:cxn>
              </a:cxnLst>
              <a:rect l="0" t="0" r="r" b="b"/>
              <a:pathLst>
                <a:path w="156" h="274">
                  <a:moveTo>
                    <a:pt x="92" y="274"/>
                  </a:moveTo>
                  <a:cubicBezTo>
                    <a:pt x="156" y="0"/>
                    <a:pt x="71" y="104"/>
                    <a:pt x="0" y="229"/>
                  </a:cubicBezTo>
                  <a:cubicBezTo>
                    <a:pt x="27" y="241"/>
                    <a:pt x="55" y="254"/>
                    <a:pt x="92" y="274"/>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cs typeface="+mn-ea"/>
                <a:sym typeface="+mn-lt"/>
              </a:endParaRPr>
            </a:p>
          </p:txBody>
        </p:sp>
        <p:sp>
          <p:nvSpPr>
            <p:cNvPr id="63" name="Freeform 298"/>
            <p:cNvSpPr/>
            <p:nvPr/>
          </p:nvSpPr>
          <p:spPr bwMode="auto">
            <a:xfrm>
              <a:off x="7385" y="628"/>
              <a:ext cx="570" cy="304"/>
            </a:xfrm>
            <a:custGeom>
              <a:avLst/>
              <a:gdLst>
                <a:gd name="T0" fmla="*/ 0 w 240"/>
                <a:gd name="T1" fmla="*/ 1 h 128"/>
                <a:gd name="T2" fmla="*/ 19 w 240"/>
                <a:gd name="T3" fmla="*/ 128 h 128"/>
                <a:gd name="T4" fmla="*/ 0 w 240"/>
                <a:gd name="T5" fmla="*/ 1 h 128"/>
              </a:gdLst>
              <a:ahLst/>
              <a:cxnLst>
                <a:cxn ang="0">
                  <a:pos x="T0" y="T1"/>
                </a:cxn>
                <a:cxn ang="0">
                  <a:pos x="T2" y="T3"/>
                </a:cxn>
                <a:cxn ang="0">
                  <a:pos x="T4" y="T5"/>
                </a:cxn>
              </a:cxnLst>
              <a:rect l="0" t="0" r="r" b="b"/>
              <a:pathLst>
                <a:path w="240" h="128">
                  <a:moveTo>
                    <a:pt x="0" y="1"/>
                  </a:moveTo>
                  <a:cubicBezTo>
                    <a:pt x="240" y="0"/>
                    <a:pt x="239" y="86"/>
                    <a:pt x="19" y="128"/>
                  </a:cubicBezTo>
                  <a:cubicBezTo>
                    <a:pt x="21" y="86"/>
                    <a:pt x="13" y="43"/>
                    <a:pt x="0" y="1"/>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cs typeface="+mn-ea"/>
                <a:sym typeface="+mn-lt"/>
              </a:endParaRPr>
            </a:p>
          </p:txBody>
        </p:sp>
        <p:sp>
          <p:nvSpPr>
            <p:cNvPr id="64" name="Freeform 299"/>
            <p:cNvSpPr/>
            <p:nvPr/>
          </p:nvSpPr>
          <p:spPr bwMode="auto">
            <a:xfrm>
              <a:off x="6253" y="1426"/>
              <a:ext cx="264" cy="311"/>
            </a:xfrm>
            <a:custGeom>
              <a:avLst/>
              <a:gdLst>
                <a:gd name="T0" fmla="*/ 264 w 111"/>
                <a:gd name="T1" fmla="*/ 123 h 131"/>
                <a:gd name="T2" fmla="*/ 140 w 111"/>
                <a:gd name="T3" fmla="*/ 0 h 131"/>
                <a:gd name="T4" fmla="*/ 264 w 111"/>
                <a:gd name="T5" fmla="*/ 123 h 131"/>
                <a:gd name="T6" fmla="*/ 0 60000 65536"/>
                <a:gd name="T7" fmla="*/ 0 60000 65536"/>
                <a:gd name="T8" fmla="*/ 0 60000 65536"/>
              </a:gdLst>
              <a:ahLst/>
              <a:cxnLst>
                <a:cxn ang="T6">
                  <a:pos x="T0" y="T1"/>
                </a:cxn>
                <a:cxn ang="T7">
                  <a:pos x="T2" y="T3"/>
                </a:cxn>
                <a:cxn ang="T8">
                  <a:pos x="T4" y="T5"/>
                </a:cxn>
              </a:cxnLst>
              <a:rect l="0" t="0" r="r" b="b"/>
              <a:pathLst>
                <a:path w="111" h="131">
                  <a:moveTo>
                    <a:pt x="111" y="52"/>
                  </a:moveTo>
                  <a:cubicBezTo>
                    <a:pt x="30" y="131"/>
                    <a:pt x="0" y="41"/>
                    <a:pt x="59" y="0"/>
                  </a:cubicBezTo>
                  <a:cubicBezTo>
                    <a:pt x="70" y="23"/>
                    <a:pt x="85" y="39"/>
                    <a:pt x="111" y="5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sp>
        <p:nvSpPr>
          <p:cNvPr id="65" name="Freeform 74"/>
          <p:cNvSpPr/>
          <p:nvPr/>
        </p:nvSpPr>
        <p:spPr bwMode="auto">
          <a:xfrm>
            <a:off x="5922153" y="1988841"/>
            <a:ext cx="6295329" cy="719534"/>
          </a:xfrm>
          <a:custGeom>
            <a:avLst/>
            <a:gdLst>
              <a:gd name="T0" fmla="*/ 38 w 1054"/>
              <a:gd name="T1" fmla="*/ 0 h 161"/>
              <a:gd name="T2" fmla="*/ 1054 w 1054"/>
              <a:gd name="T3" fmla="*/ 0 h 161"/>
              <a:gd name="T4" fmla="*/ 1054 w 1054"/>
              <a:gd name="T5" fmla="*/ 161 h 161"/>
              <a:gd name="T6" fmla="*/ 0 w 1054"/>
              <a:gd name="T7" fmla="*/ 161 h 161"/>
              <a:gd name="T8" fmla="*/ 38 w 1054"/>
              <a:gd name="T9" fmla="*/ 0 h 161"/>
            </a:gdLst>
            <a:ahLst/>
            <a:cxnLst>
              <a:cxn ang="0">
                <a:pos x="T0" y="T1"/>
              </a:cxn>
              <a:cxn ang="0">
                <a:pos x="T2" y="T3"/>
              </a:cxn>
              <a:cxn ang="0">
                <a:pos x="T4" y="T5"/>
              </a:cxn>
              <a:cxn ang="0">
                <a:pos x="T6" y="T7"/>
              </a:cxn>
              <a:cxn ang="0">
                <a:pos x="T8" y="T9"/>
              </a:cxn>
            </a:cxnLst>
            <a:rect l="0" t="0" r="r" b="b"/>
            <a:pathLst>
              <a:path w="1054" h="161">
                <a:moveTo>
                  <a:pt x="38" y="0"/>
                </a:moveTo>
                <a:lnTo>
                  <a:pt x="1054" y="0"/>
                </a:lnTo>
                <a:lnTo>
                  <a:pt x="1054" y="161"/>
                </a:lnTo>
                <a:lnTo>
                  <a:pt x="0" y="161"/>
                </a:lnTo>
                <a:lnTo>
                  <a:pt x="38" y="0"/>
                </a:lnTo>
                <a:close/>
              </a:path>
            </a:pathLst>
          </a:custGeom>
          <a:solidFill>
            <a:schemeClr val="accent1"/>
          </a:solidFill>
          <a:ln w="4" cap="flat">
            <a:noFill/>
            <a:prstDash val="solid"/>
            <a:miter lim="800000"/>
          </a:ln>
        </p:spPr>
        <p:txBody>
          <a:bodyPr vert="horz" wrap="square" lIns="91428" tIns="45714" rIns="91428" bIns="45714" numCol="1" anchor="t" anchorCtr="0" compatLnSpc="1"/>
          <a:lstStyle/>
          <a:p>
            <a:endParaRPr lang="zh-CN" altLang="en-US">
              <a:cs typeface="+mn-ea"/>
              <a:sym typeface="+mn-lt"/>
            </a:endParaRPr>
          </a:p>
        </p:txBody>
      </p:sp>
      <p:sp>
        <p:nvSpPr>
          <p:cNvPr id="66" name="TextBox 65"/>
          <p:cNvSpPr txBox="1"/>
          <p:nvPr/>
        </p:nvSpPr>
        <p:spPr>
          <a:xfrm>
            <a:off x="6342935" y="2123687"/>
            <a:ext cx="3726616" cy="369320"/>
          </a:xfrm>
          <a:prstGeom prst="rect">
            <a:avLst/>
          </a:prstGeom>
          <a:noFill/>
          <a:ln>
            <a:noFill/>
          </a:ln>
        </p:spPr>
        <p:txBody>
          <a:bodyPr wrap="square" lIns="91428" tIns="45714" rIns="91428" bIns="45714" rtlCol="0">
            <a:spAutoFit/>
          </a:bodyPr>
          <a:lstStyle/>
          <a:p>
            <a:r>
              <a:rPr lang="zh-CN" altLang="en-US" b="1" dirty="0">
                <a:solidFill>
                  <a:schemeClr val="bg1"/>
                </a:solidFill>
                <a:cs typeface="+mn-ea"/>
                <a:sym typeface="+mn-lt"/>
              </a:rPr>
              <a:t>我的意向岗位：总经理助理</a:t>
            </a:r>
          </a:p>
        </p:txBody>
      </p:sp>
      <p:sp>
        <p:nvSpPr>
          <p:cNvPr id="67" name="矩形 11"/>
          <p:cNvSpPr>
            <a:spLocks noChangeArrowheads="1"/>
          </p:cNvSpPr>
          <p:nvPr/>
        </p:nvSpPr>
        <p:spPr bwMode="auto">
          <a:xfrm>
            <a:off x="6022511" y="2957049"/>
            <a:ext cx="5808931" cy="341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ormAutofit/>
          </a:bodyPr>
          <a:lstStyle/>
          <a:p>
            <a:pPr algn="just">
              <a:lnSpc>
                <a:spcPct val="150000"/>
              </a:lnSpc>
            </a:pPr>
            <a:r>
              <a:rPr lang="zh-CN" altLang="en-US" sz="1600" kern="0" dirty="0">
                <a:solidFill>
                  <a:srgbClr val="FFFFFF">
                    <a:lumMod val="50000"/>
                  </a:srgbClr>
                </a:solidFill>
                <a:cs typeface="+mn-ea"/>
                <a:sym typeface="+mn-lt"/>
              </a:rPr>
              <a:t>     四年的信息与计算科学专业知识学习和丰富的课余社会实践经历，使我在计算机软硬件技术方面获益匪浅。我从一个懵懵懂懂的物质少年一步步走过来，脱离了幼稚、浮躁和不切实际，心理上更加成熟、坚定，专业功底也更加扎实。</a:t>
            </a:r>
            <a:endParaRPr lang="en-US" altLang="zh-CN" sz="1600" kern="0" dirty="0">
              <a:solidFill>
                <a:srgbClr val="FFFFFF">
                  <a:lumMod val="50000"/>
                </a:srgbClr>
              </a:solidFill>
              <a:cs typeface="+mn-ea"/>
              <a:sym typeface="+mn-lt"/>
            </a:endParaRPr>
          </a:p>
          <a:p>
            <a:pPr algn="just">
              <a:lnSpc>
                <a:spcPct val="150000"/>
              </a:lnSpc>
            </a:pPr>
            <a:r>
              <a:rPr lang="zh-CN" altLang="en-US" sz="1600" kern="0" dirty="0">
                <a:solidFill>
                  <a:srgbClr val="FFFFFF">
                    <a:lumMod val="50000"/>
                  </a:srgbClr>
                </a:solidFill>
                <a:cs typeface="+mn-ea"/>
                <a:sym typeface="+mn-lt"/>
              </a:rPr>
              <a:t>      我的最大特点是：勇于拚搏，吃苦耐劳，不怕困难。在实际工作中，更重要的是牢固树立了强烈的事业心、高度的责任心和团队精神。朝夕耕耘，图春华秋实；十五年寒窗苦读，求学终有所用。相信在贵公司的培养和自我的奋斗下，我定会胜任本职工作。</a:t>
            </a:r>
            <a:endParaRPr lang="en-US" altLang="zh-CN" sz="1600" kern="0" dirty="0">
              <a:solidFill>
                <a:srgbClr val="FFFFFF">
                  <a:lumMod val="50000"/>
                </a:srgbClr>
              </a:solidFill>
              <a:cs typeface="+mn-ea"/>
              <a:sym typeface="+mn-lt"/>
            </a:endParaRPr>
          </a:p>
        </p:txBody>
      </p:sp>
      <p:sp>
        <p:nvSpPr>
          <p:cNvPr id="68"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69"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fill="hold"/>
                                        <p:tgtEl>
                                          <p:spTgt spid="57"/>
                                        </p:tgtEl>
                                        <p:attrNameLst>
                                          <p:attrName>ppt_x</p:attrName>
                                        </p:attrNameLst>
                                      </p:cBhvr>
                                      <p:tavLst>
                                        <p:tav tm="0">
                                          <p:val>
                                            <p:strVal val="1+#ppt_w/2"/>
                                          </p:val>
                                        </p:tav>
                                        <p:tav tm="100000">
                                          <p:val>
                                            <p:strVal val="#ppt_x"/>
                                          </p:val>
                                        </p:tav>
                                      </p:tavLst>
                                    </p:anim>
                                    <p:anim calcmode="lin" valueType="num">
                                      <p:cBhvr additive="base">
                                        <p:cTn id="13" dur="500" fill="hold"/>
                                        <p:tgtEl>
                                          <p:spTgt spid="5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additive="base">
                                        <p:cTn id="17" dur="500" fill="hold"/>
                                        <p:tgtEl>
                                          <p:spTgt spid="65"/>
                                        </p:tgtEl>
                                        <p:attrNameLst>
                                          <p:attrName>ppt_x</p:attrName>
                                        </p:attrNameLst>
                                      </p:cBhvr>
                                      <p:tavLst>
                                        <p:tav tm="0">
                                          <p:val>
                                            <p:strVal val="1+#ppt_w/2"/>
                                          </p:val>
                                        </p:tav>
                                        <p:tav tm="100000">
                                          <p:val>
                                            <p:strVal val="#ppt_x"/>
                                          </p:val>
                                        </p:tav>
                                      </p:tavLst>
                                    </p:anim>
                                    <p:anim calcmode="lin" valueType="num">
                                      <p:cBhvr additive="base">
                                        <p:cTn id="18" dur="500" fill="hold"/>
                                        <p:tgtEl>
                                          <p:spTgt spid="6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randombar(horizontal)">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left)">
                                      <p:cBhvr>
                                        <p:cTn id="2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335317" y="3525846"/>
            <a:ext cx="2413824" cy="3330618"/>
          </a:xfrm>
          <a:prstGeom prst="rect">
            <a:avLst/>
          </a:prstGeom>
        </p:spPr>
      </p:pic>
      <p:pic>
        <p:nvPicPr>
          <p:cNvPr id="53" name="图片 52"/>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0" y="4285364"/>
            <a:ext cx="4661180" cy="2567352"/>
          </a:xfrm>
          <a:prstGeom prst="rect">
            <a:avLst/>
          </a:prstGeom>
        </p:spPr>
      </p:pic>
      <p:sp>
        <p:nvSpPr>
          <p:cNvPr id="54" name="MH_Other_1"/>
          <p:cNvSpPr/>
          <p:nvPr>
            <p:custDataLst>
              <p:tags r:id="rId1"/>
            </p:custDataLst>
          </p:nvPr>
        </p:nvSpPr>
        <p:spPr>
          <a:xfrm>
            <a:off x="3672365" y="1125004"/>
            <a:ext cx="2266654" cy="2880987"/>
          </a:xfrm>
          <a:prstGeom prst="rect">
            <a:avLst/>
          </a:prstGeom>
          <a:gradFill flip="none" rotWithShape="1">
            <a:gsLst>
              <a:gs pos="100000">
                <a:sysClr val="window" lastClr="FFFFFF"/>
              </a:gs>
              <a:gs pos="0">
                <a:srgbClr val="E0E0E0"/>
              </a:gs>
            </a:gsLst>
            <a:lin ang="8100000" scaled="0"/>
            <a:tileRect/>
          </a:gradFill>
          <a:ln w="34925" cap="flat" cmpd="sng" algn="ctr">
            <a:gradFill>
              <a:gsLst>
                <a:gs pos="100000">
                  <a:sysClr val="window" lastClr="FFFFFF">
                    <a:lumMod val="85000"/>
                  </a:sysClr>
                </a:gs>
                <a:gs pos="0">
                  <a:sysClr val="window" lastClr="FFFFFF"/>
                </a:gs>
              </a:gsLst>
              <a:lin ang="8100000" scaled="0"/>
            </a:gradFill>
            <a:prstDash val="solid"/>
          </a:ln>
          <a:effectLst>
            <a:outerShdw blurRad="279400" dist="254000" dir="8100000" algn="tr" rotWithShape="0">
              <a:prstClr val="black">
                <a:alpha val="40000"/>
              </a:prstClr>
            </a:outerShdw>
          </a:effectLst>
        </p:spPr>
        <p:txBody>
          <a:bodyPr lIns="135906" tIns="67950" rIns="135906" bIns="6795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5" name="MH_Other_2"/>
          <p:cNvSpPr/>
          <p:nvPr>
            <p:custDataLst>
              <p:tags r:id="rId2"/>
            </p:custDataLst>
          </p:nvPr>
        </p:nvSpPr>
        <p:spPr>
          <a:xfrm>
            <a:off x="6589611" y="1125004"/>
            <a:ext cx="2266656" cy="2880987"/>
          </a:xfrm>
          <a:prstGeom prst="rect">
            <a:avLst/>
          </a:prstGeom>
          <a:gradFill flip="none" rotWithShape="1">
            <a:gsLst>
              <a:gs pos="100000">
                <a:sysClr val="window" lastClr="FFFFFF"/>
              </a:gs>
              <a:gs pos="0">
                <a:srgbClr val="E0E0E0"/>
              </a:gs>
            </a:gsLst>
            <a:lin ang="8100000" scaled="0"/>
            <a:tileRect/>
          </a:gradFill>
          <a:ln w="34925" cap="flat" cmpd="sng" algn="ctr">
            <a:gradFill>
              <a:gsLst>
                <a:gs pos="100000">
                  <a:sysClr val="window" lastClr="FFFFFF">
                    <a:lumMod val="85000"/>
                  </a:sysClr>
                </a:gs>
                <a:gs pos="0">
                  <a:sysClr val="window" lastClr="FFFFFF"/>
                </a:gs>
              </a:gsLst>
              <a:lin ang="8100000" scaled="0"/>
            </a:gradFill>
            <a:prstDash val="solid"/>
          </a:ln>
          <a:effectLst>
            <a:outerShdw blurRad="279400" dist="254000" dir="8100000" algn="tr" rotWithShape="0">
              <a:prstClr val="black">
                <a:alpha val="40000"/>
              </a:prstClr>
            </a:outerShdw>
          </a:effectLst>
        </p:spPr>
        <p:txBody>
          <a:bodyPr lIns="135906" tIns="67950" rIns="135906" bIns="6795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cxnSp>
        <p:nvCxnSpPr>
          <p:cNvPr id="56" name="MH_Other_7"/>
          <p:cNvCxnSpPr>
            <a:cxnSpLocks noChangeShapeType="1"/>
          </p:cNvCxnSpPr>
          <p:nvPr>
            <p:custDataLst>
              <p:tags r:id="rId3"/>
            </p:custDataLst>
          </p:nvPr>
        </p:nvCxnSpPr>
        <p:spPr bwMode="auto">
          <a:xfrm>
            <a:off x="4773462" y="5062353"/>
            <a:ext cx="5706954" cy="0"/>
          </a:xfrm>
          <a:prstGeom prst="line">
            <a:avLst/>
          </a:prstGeom>
          <a:noFill/>
          <a:ln w="6350" cap="rnd" algn="ctr">
            <a:solidFill>
              <a:srgbClr val="A8ABB8"/>
            </a:solidFill>
            <a:prstDash val="sysDash"/>
            <a:miter lim="800000"/>
          </a:ln>
          <a:extLst>
            <a:ext uri="{909E8E84-426E-40DD-AFC4-6F175D3DCCD1}">
              <a14:hiddenFill xmlns:a14="http://schemas.microsoft.com/office/drawing/2010/main">
                <a:noFill/>
              </a14:hiddenFill>
            </a:ext>
          </a:extLst>
        </p:spPr>
      </p:cxnSp>
      <p:sp>
        <p:nvSpPr>
          <p:cNvPr id="57" name="MH_Desc_1"/>
          <p:cNvSpPr txBox="1">
            <a:spLocks noChangeArrowheads="1"/>
          </p:cNvSpPr>
          <p:nvPr>
            <p:custDataLst>
              <p:tags r:id="rId4"/>
            </p:custDataLst>
          </p:nvPr>
        </p:nvSpPr>
        <p:spPr bwMode="auto">
          <a:xfrm>
            <a:off x="4322758" y="5277588"/>
            <a:ext cx="6157658" cy="139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ormAutofit/>
          </a:bodyPr>
          <a:lstStyle>
            <a:lvl1pPr>
              <a:defRPr>
                <a:solidFill>
                  <a:schemeClr val="tx1"/>
                </a:solidFill>
                <a:latin typeface="Arial Narrow" panose="020B0506020202030204" pitchFamily="34" charset="0"/>
                <a:ea typeface="微软雅黑" panose="020B0503020204020204" pitchFamily="34" charset="-122"/>
              </a:defRPr>
            </a:lvl1pPr>
            <a:lvl2pPr marL="742950" indent="-285750">
              <a:defRPr>
                <a:solidFill>
                  <a:schemeClr val="tx1"/>
                </a:solidFill>
                <a:latin typeface="Arial Narrow" panose="020B0506020202030204" pitchFamily="34" charset="0"/>
                <a:ea typeface="微软雅黑" panose="020B0503020204020204" pitchFamily="34" charset="-122"/>
              </a:defRPr>
            </a:lvl2pPr>
            <a:lvl3pPr marL="1143000" indent="-228600">
              <a:defRPr>
                <a:solidFill>
                  <a:schemeClr val="tx1"/>
                </a:solidFill>
                <a:latin typeface="Arial Narrow" panose="020B0506020202030204" pitchFamily="34" charset="0"/>
                <a:ea typeface="微软雅黑" panose="020B0503020204020204" pitchFamily="34" charset="-122"/>
              </a:defRPr>
            </a:lvl3pPr>
            <a:lvl4pPr marL="1600200" indent="-228600">
              <a:defRPr>
                <a:solidFill>
                  <a:schemeClr val="tx1"/>
                </a:solidFill>
                <a:latin typeface="Arial Narrow" panose="020B0506020202030204" pitchFamily="34" charset="0"/>
                <a:ea typeface="微软雅黑" panose="020B0503020204020204" pitchFamily="34" charset="-122"/>
              </a:defRPr>
            </a:lvl4pPr>
            <a:lvl5pPr marL="2057400" indent="-228600">
              <a:defRPr>
                <a:solidFill>
                  <a:schemeClr val="tx1"/>
                </a:solidFill>
                <a:latin typeface="Arial Narrow" panose="020B05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5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5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5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506020202030204" pitchFamily="34" charset="0"/>
                <a:ea typeface="微软雅黑" panose="020B0503020204020204" pitchFamily="34" charset="-122"/>
              </a:defRPr>
            </a:lvl9p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lumMod val="50000"/>
                  </a:srgbClr>
                </a:solidFill>
                <a:effectLst/>
                <a:uLnTx/>
                <a:uFillTx/>
                <a:latin typeface="+mn-lt"/>
                <a:ea typeface="+mn-ea"/>
                <a:cs typeface="+mn-ea"/>
                <a:sym typeface="+mn-lt"/>
              </a:rPr>
              <a:t>您的内容打在这里，或者通过复制您的文本后，在此框中选择粘贴，并选择只保留文字。您的内容打在这里，或者通过复制您的文本后，在此框中选择粘贴，并选择只保留文字。</a:t>
            </a:r>
            <a:endParaRPr kumimoji="0" lang="zh-CN" altLang="en-US" sz="21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endParaRPr>
          </a:p>
        </p:txBody>
      </p:sp>
      <p:grpSp>
        <p:nvGrpSpPr>
          <p:cNvPr id="58" name="组合 57"/>
          <p:cNvGrpSpPr/>
          <p:nvPr/>
        </p:nvGrpSpPr>
        <p:grpSpPr>
          <a:xfrm>
            <a:off x="11012558" y="4749465"/>
            <a:ext cx="671913" cy="672156"/>
            <a:chOff x="1031458" y="3043650"/>
            <a:chExt cx="504000" cy="504000"/>
          </a:xfrm>
        </p:grpSpPr>
        <p:sp>
          <p:nvSpPr>
            <p:cNvPr id="59" name="椭圆 58"/>
            <p:cNvSpPr>
              <a:spLocks noChangeAspect="1"/>
            </p:cNvSpPr>
            <p:nvPr/>
          </p:nvSpPr>
          <p:spPr>
            <a:xfrm>
              <a:off x="1031458" y="3043650"/>
              <a:ext cx="504000" cy="504000"/>
            </a:xfrm>
            <a:prstGeom prst="ellipse">
              <a:avLst/>
            </a:prstGeom>
            <a:solidFill>
              <a:schemeClr val="accent2"/>
            </a:solidFill>
            <a:ln w="15875" cap="flat" cmpd="sng" algn="ctr">
              <a:noFill/>
              <a:prstDash val="solid"/>
            </a:ln>
            <a:effectLst>
              <a:outerShdw blurRad="279400" dist="101600" dir="8100000" algn="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0" name="MH_Other_5"/>
            <p:cNvSpPr/>
            <p:nvPr>
              <p:custDataLst>
                <p:tags r:id="rId9"/>
              </p:custDataLst>
            </p:nvPr>
          </p:nvSpPr>
          <p:spPr>
            <a:xfrm>
              <a:off x="1139458" y="3151650"/>
              <a:ext cx="288000" cy="288000"/>
            </a:xfrm>
            <a:prstGeom prst="donut">
              <a:avLst>
                <a:gd name="adj" fmla="val 9123"/>
              </a:avLst>
            </a:prstGeom>
            <a:solidFill>
              <a:srgbClr val="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cs typeface="+mn-ea"/>
                <a:sym typeface="+mn-lt"/>
              </a:endParaRPr>
            </a:p>
          </p:txBody>
        </p:sp>
        <p:sp>
          <p:nvSpPr>
            <p:cNvPr id="61" name="MH_Other_6"/>
            <p:cNvSpPr>
              <a:spLocks noChangeAspect="1"/>
            </p:cNvSpPr>
            <p:nvPr>
              <p:custDataLst>
                <p:tags r:id="rId10"/>
              </p:custDataLst>
            </p:nvPr>
          </p:nvSpPr>
          <p:spPr>
            <a:xfrm>
              <a:off x="1215596" y="3241030"/>
              <a:ext cx="135724" cy="109241"/>
            </a:xfrm>
            <a:prstGeom prst="rightArrow">
              <a:avLst/>
            </a:prstGeom>
            <a:solidFill>
              <a:srgbClr val="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grpSp>
      <p:sp>
        <p:nvSpPr>
          <p:cNvPr id="62" name="MH_Other_1"/>
          <p:cNvSpPr/>
          <p:nvPr>
            <p:custDataLst>
              <p:tags r:id="rId5"/>
            </p:custDataLst>
          </p:nvPr>
        </p:nvSpPr>
        <p:spPr>
          <a:xfrm>
            <a:off x="9396446" y="1152669"/>
            <a:ext cx="2266654" cy="2880987"/>
          </a:xfrm>
          <a:prstGeom prst="rect">
            <a:avLst/>
          </a:prstGeom>
          <a:gradFill flip="none" rotWithShape="1">
            <a:gsLst>
              <a:gs pos="100000">
                <a:sysClr val="window" lastClr="FFFFFF"/>
              </a:gs>
              <a:gs pos="0">
                <a:srgbClr val="E0E0E0"/>
              </a:gs>
            </a:gsLst>
            <a:lin ang="8100000" scaled="0"/>
            <a:tileRect/>
          </a:gradFill>
          <a:ln w="34925" cap="flat" cmpd="sng" algn="ctr">
            <a:gradFill>
              <a:gsLst>
                <a:gs pos="100000">
                  <a:sysClr val="window" lastClr="FFFFFF">
                    <a:lumMod val="85000"/>
                  </a:sysClr>
                </a:gs>
                <a:gs pos="0">
                  <a:sysClr val="window" lastClr="FFFFFF"/>
                </a:gs>
              </a:gsLst>
              <a:lin ang="8100000" scaled="0"/>
            </a:gradFill>
            <a:prstDash val="solid"/>
          </a:ln>
          <a:effectLst>
            <a:outerShdw blurRad="279400" dist="254000" dir="8100000" algn="tr" rotWithShape="0">
              <a:prstClr val="black">
                <a:alpha val="40000"/>
              </a:prstClr>
            </a:outerShdw>
          </a:effectLst>
        </p:spPr>
        <p:txBody>
          <a:bodyPr lIns="135906" tIns="67950" rIns="135906" bIns="6795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3" name="MH_Other_1"/>
          <p:cNvSpPr>
            <a:spLocks noChangeAspect="1"/>
          </p:cNvSpPr>
          <p:nvPr>
            <p:custDataLst>
              <p:tags r:id="rId6"/>
            </p:custDataLst>
          </p:nvPr>
        </p:nvSpPr>
        <p:spPr>
          <a:xfrm>
            <a:off x="3890952" y="1402837"/>
            <a:ext cx="1829479" cy="2325324"/>
          </a:xfrm>
          <a:prstGeom prst="rect">
            <a:avLst/>
          </a:prstGeom>
          <a:blipFill>
            <a:blip r:embed="rId15" cstate="screen">
              <a:extLst>
                <a:ext uri="{28A0092B-C50C-407E-A947-70E740481C1C}">
                  <a14:useLocalDpi xmlns:a14="http://schemas.microsoft.com/office/drawing/2010/main"/>
                </a:ext>
              </a:extLst>
            </a:blip>
            <a:stretch>
              <a:fillRect/>
            </a:stretch>
          </a:blipFill>
          <a:ln w="34925" cap="flat" cmpd="sng" algn="ctr">
            <a:noFill/>
            <a:prstDash val="solid"/>
          </a:ln>
          <a:effectLst>
            <a:outerShdw blurRad="254000" dist="114300" dir="8100000" algn="tr" rotWithShape="0">
              <a:prstClr val="black">
                <a:alpha val="40000"/>
              </a:prstClr>
            </a:outerShdw>
          </a:effectLst>
        </p:spPr>
        <p:txBody>
          <a:bodyPr lIns="135906" tIns="67950" rIns="135906" bIns="6795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4" name="MH_Other_1"/>
          <p:cNvSpPr>
            <a:spLocks noChangeAspect="1"/>
          </p:cNvSpPr>
          <p:nvPr>
            <p:custDataLst>
              <p:tags r:id="rId7"/>
            </p:custDataLst>
          </p:nvPr>
        </p:nvSpPr>
        <p:spPr>
          <a:xfrm>
            <a:off x="6808198" y="1430502"/>
            <a:ext cx="1829479" cy="2325324"/>
          </a:xfrm>
          <a:prstGeom prst="rect">
            <a:avLst/>
          </a:prstGeom>
          <a:blipFill>
            <a:blip r:embed="rId16" cstate="screen">
              <a:extLst>
                <a:ext uri="{28A0092B-C50C-407E-A947-70E740481C1C}">
                  <a14:useLocalDpi xmlns:a14="http://schemas.microsoft.com/office/drawing/2010/main"/>
                </a:ext>
              </a:extLst>
            </a:blip>
            <a:stretch>
              <a:fillRect/>
            </a:stretch>
          </a:blipFill>
          <a:ln w="34925" cap="flat" cmpd="sng" algn="ctr">
            <a:noFill/>
            <a:prstDash val="solid"/>
          </a:ln>
          <a:effectLst>
            <a:outerShdw blurRad="254000" dist="114300" dir="8100000" algn="tr" rotWithShape="0">
              <a:prstClr val="black">
                <a:alpha val="40000"/>
              </a:prstClr>
            </a:outerShdw>
          </a:effectLst>
        </p:spPr>
        <p:txBody>
          <a:bodyPr lIns="135906" tIns="67950" rIns="135906" bIns="6795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0" name="MH_Other_1"/>
          <p:cNvSpPr>
            <a:spLocks noChangeAspect="1"/>
          </p:cNvSpPr>
          <p:nvPr>
            <p:custDataLst>
              <p:tags r:id="rId8"/>
            </p:custDataLst>
          </p:nvPr>
        </p:nvSpPr>
        <p:spPr>
          <a:xfrm>
            <a:off x="9615034" y="1430502"/>
            <a:ext cx="1829479" cy="2325324"/>
          </a:xfrm>
          <a:prstGeom prst="rect">
            <a:avLst/>
          </a:prstGeom>
          <a:blipFill>
            <a:blip r:embed="rId17" cstate="screen">
              <a:extLst>
                <a:ext uri="{28A0092B-C50C-407E-A947-70E740481C1C}">
                  <a14:useLocalDpi xmlns:a14="http://schemas.microsoft.com/office/drawing/2010/main"/>
                </a:ext>
              </a:extLst>
            </a:blip>
            <a:stretch>
              <a:fillRect/>
            </a:stretch>
          </a:blipFill>
          <a:ln w="34925" cap="flat" cmpd="sng" algn="ctr">
            <a:noFill/>
            <a:prstDash val="solid"/>
          </a:ln>
          <a:effectLst>
            <a:outerShdw blurRad="254000" dist="114300" dir="8100000" algn="tr" rotWithShape="0">
              <a:prstClr val="black">
                <a:alpha val="40000"/>
              </a:prstClr>
            </a:outerShdw>
          </a:effectLst>
        </p:spPr>
        <p:txBody>
          <a:bodyPr lIns="135906" tIns="67950" rIns="135906" bIns="6795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1"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72"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pic>
        <p:nvPicPr>
          <p:cNvPr id="18" name="图片 17"/>
          <p:cNvPicPr>
            <a:picLocks noChangeAspect="1"/>
          </p:cNvPicPr>
          <p:nvPr/>
        </p:nvPicPr>
        <p:blipFill>
          <a:blip r:embed="rId18">
            <a:extLst>
              <a:ext uri="{28A0092B-C50C-407E-A947-70E740481C1C}">
                <a14:useLocalDpi xmlns:a14="http://schemas.microsoft.com/office/drawing/2010/main"/>
              </a:ext>
            </a:extLst>
          </a:blip>
          <a:stretch>
            <a:fillRect/>
          </a:stretch>
        </p:blipFill>
        <p:spPr>
          <a:xfrm rot="5400000">
            <a:off x="8881390" y="3836732"/>
            <a:ext cx="2132877" cy="4843214"/>
          </a:xfrm>
          <a:prstGeom prst="rect">
            <a:avLst/>
          </a:prstGeom>
        </p:spPr>
      </p:pic>
    </p:spTree>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500"/>
                                            <p:tgtEl>
                                              <p:spTgt spid="52"/>
                                            </p:tgtEl>
                                          </p:cBhvr>
                                        </p:animEffect>
                                        <p:anim calcmode="lin" valueType="num">
                                          <p:cBhvr>
                                            <p:cTn id="8" dur="1500" fill="hold"/>
                                            <p:tgtEl>
                                              <p:spTgt spid="52"/>
                                            </p:tgtEl>
                                            <p:attrNameLst>
                                              <p:attrName>ppt_x</p:attrName>
                                            </p:attrNameLst>
                                          </p:cBhvr>
                                          <p:tavLst>
                                            <p:tav tm="0">
                                              <p:val>
                                                <p:strVal val="#ppt_x"/>
                                              </p:val>
                                            </p:tav>
                                            <p:tav tm="100000">
                                              <p:val>
                                                <p:strVal val="#ppt_x"/>
                                              </p:val>
                                            </p:tav>
                                          </p:tavLst>
                                        </p:anim>
                                        <p:anim calcmode="lin" valueType="num">
                                          <p:cBhvr>
                                            <p:cTn id="9" dur="1500" fill="hold"/>
                                            <p:tgtEl>
                                              <p:spTgt spid="52"/>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1500"/>
                                            <p:tgtEl>
                                              <p:spTgt spid="53"/>
                                            </p:tgtEl>
                                          </p:cBhvr>
                                        </p:animEffect>
                                      </p:childTnLst>
                                    </p:cTn>
                                  </p:par>
                                </p:childTnLst>
                              </p:cTn>
                            </p:par>
                            <p:par>
                              <p:cTn id="13" fill="hold">
                                <p:stCondLst>
                                  <p:cond delay="1500"/>
                                </p:stCondLst>
                                <p:childTnLst>
                                  <p:par>
                                    <p:cTn id="14" presetID="2" presetClass="entr" presetSubtype="9"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500" fill="hold"/>
                                            <p:tgtEl>
                                              <p:spTgt spid="54"/>
                                            </p:tgtEl>
                                            <p:attrNameLst>
                                              <p:attrName>ppt_x</p:attrName>
                                            </p:attrNameLst>
                                          </p:cBhvr>
                                          <p:tavLst>
                                            <p:tav tm="0">
                                              <p:val>
                                                <p:strVal val="0-#ppt_w/2"/>
                                              </p:val>
                                            </p:tav>
                                            <p:tav tm="100000">
                                              <p:val>
                                                <p:strVal val="#ppt_x"/>
                                              </p:val>
                                            </p:tav>
                                          </p:tavLst>
                                        </p:anim>
                                        <p:anim calcmode="lin" valueType="num">
                                          <p:cBhvr additive="base">
                                            <p:cTn id="17" dur="500" fill="hold"/>
                                            <p:tgtEl>
                                              <p:spTgt spid="54"/>
                                            </p:tgtEl>
                                            <p:attrNameLst>
                                              <p:attrName>ppt_y</p:attrName>
                                            </p:attrNameLst>
                                          </p:cBhvr>
                                          <p:tavLst>
                                            <p:tav tm="0">
                                              <p:val>
                                                <p:strVal val="0-#ppt_h/2"/>
                                              </p:val>
                                            </p:tav>
                                            <p:tav tm="100000">
                                              <p:val>
                                                <p:strVal val="#ppt_y"/>
                                              </p:val>
                                            </p:tav>
                                          </p:tavLst>
                                        </p:anim>
                                      </p:childTnLst>
                                    </p:cTn>
                                  </p:par>
                                  <p:par>
                                    <p:cTn id="18" presetID="2" presetClass="entr" presetSubtype="9" fill="hold" grpId="0" nodeType="withEffect">
                                      <p:stCondLst>
                                        <p:cond delay="250"/>
                                      </p:stCondLst>
                                      <p:childTnLst>
                                        <p:set>
                                          <p:cBhvr>
                                            <p:cTn id="19" dur="1" fill="hold">
                                              <p:stCondLst>
                                                <p:cond delay="0"/>
                                              </p:stCondLst>
                                            </p:cTn>
                                            <p:tgtEl>
                                              <p:spTgt spid="55"/>
                                            </p:tgtEl>
                                            <p:attrNameLst>
                                              <p:attrName>style.visibility</p:attrName>
                                            </p:attrNameLst>
                                          </p:cBhvr>
                                          <p:to>
                                            <p:strVal val="visible"/>
                                          </p:to>
                                        </p:set>
                                        <p:anim calcmode="lin" valueType="num">
                                          <p:cBhvr additive="base">
                                            <p:cTn id="20" dur="500" fill="hold"/>
                                            <p:tgtEl>
                                              <p:spTgt spid="55"/>
                                            </p:tgtEl>
                                            <p:attrNameLst>
                                              <p:attrName>ppt_x</p:attrName>
                                            </p:attrNameLst>
                                          </p:cBhvr>
                                          <p:tavLst>
                                            <p:tav tm="0">
                                              <p:val>
                                                <p:strVal val="0-#ppt_w/2"/>
                                              </p:val>
                                            </p:tav>
                                            <p:tav tm="100000">
                                              <p:val>
                                                <p:strVal val="#ppt_x"/>
                                              </p:val>
                                            </p:tav>
                                          </p:tavLst>
                                        </p:anim>
                                        <p:anim calcmode="lin" valueType="num">
                                          <p:cBhvr additive="base">
                                            <p:cTn id="21" dur="500" fill="hold"/>
                                            <p:tgtEl>
                                              <p:spTgt spid="55"/>
                                            </p:tgtEl>
                                            <p:attrNameLst>
                                              <p:attrName>ppt_y</p:attrName>
                                            </p:attrNameLst>
                                          </p:cBhvr>
                                          <p:tavLst>
                                            <p:tav tm="0">
                                              <p:val>
                                                <p:strVal val="0-#ppt_h/2"/>
                                              </p:val>
                                            </p:tav>
                                            <p:tav tm="100000">
                                              <p:val>
                                                <p:strVal val="#ppt_y"/>
                                              </p:val>
                                            </p:tav>
                                          </p:tavLst>
                                        </p:anim>
                                      </p:childTnLst>
                                    </p:cTn>
                                  </p:par>
                                  <p:par>
                                    <p:cTn id="22" presetID="2" presetClass="entr" presetSubtype="9" fill="hold" grpId="0" nodeType="withEffect">
                                      <p:stCondLst>
                                        <p:cond delay="500"/>
                                      </p:stCondLst>
                                      <p:childTnLst>
                                        <p:set>
                                          <p:cBhvr>
                                            <p:cTn id="23" dur="1" fill="hold">
                                              <p:stCondLst>
                                                <p:cond delay="0"/>
                                              </p:stCondLst>
                                            </p:cTn>
                                            <p:tgtEl>
                                              <p:spTgt spid="62"/>
                                            </p:tgtEl>
                                            <p:attrNameLst>
                                              <p:attrName>style.visibility</p:attrName>
                                            </p:attrNameLst>
                                          </p:cBhvr>
                                          <p:to>
                                            <p:strVal val="visible"/>
                                          </p:to>
                                        </p:set>
                                        <p:anim calcmode="lin" valueType="num">
                                          <p:cBhvr additive="base">
                                            <p:cTn id="24" dur="500" fill="hold"/>
                                            <p:tgtEl>
                                              <p:spTgt spid="62"/>
                                            </p:tgtEl>
                                            <p:attrNameLst>
                                              <p:attrName>ppt_x</p:attrName>
                                            </p:attrNameLst>
                                          </p:cBhvr>
                                          <p:tavLst>
                                            <p:tav tm="0">
                                              <p:val>
                                                <p:strVal val="0-#ppt_w/2"/>
                                              </p:val>
                                            </p:tav>
                                            <p:tav tm="100000">
                                              <p:val>
                                                <p:strVal val="#ppt_x"/>
                                              </p:val>
                                            </p:tav>
                                          </p:tavLst>
                                        </p:anim>
                                        <p:anim calcmode="lin" valueType="num">
                                          <p:cBhvr additive="base">
                                            <p:cTn id="25" dur="500" fill="hold"/>
                                            <p:tgtEl>
                                              <p:spTgt spid="62"/>
                                            </p:tgtEl>
                                            <p:attrNameLst>
                                              <p:attrName>ppt_y</p:attrName>
                                            </p:attrNameLst>
                                          </p:cBhvr>
                                          <p:tavLst>
                                            <p:tav tm="0">
                                              <p:val>
                                                <p:strVal val="0-#ppt_h/2"/>
                                              </p:val>
                                            </p:tav>
                                            <p:tav tm="100000">
                                              <p:val>
                                                <p:strVal val="#ppt_y"/>
                                              </p:val>
                                            </p:tav>
                                          </p:tavLst>
                                        </p:anim>
                                      </p:childTnLst>
                                    </p:cTn>
                                  </p:par>
                                  <p:par>
                                    <p:cTn id="26" presetID="2" presetClass="entr" presetSubtype="3" fill="hold" grpId="0" nodeType="withEffect">
                                      <p:stCondLst>
                                        <p:cond delay="750"/>
                                      </p:stCondLst>
                                      <p:childTnLst>
                                        <p:set>
                                          <p:cBhvr>
                                            <p:cTn id="27" dur="1" fill="hold">
                                              <p:stCondLst>
                                                <p:cond delay="0"/>
                                              </p:stCondLst>
                                            </p:cTn>
                                            <p:tgtEl>
                                              <p:spTgt spid="63"/>
                                            </p:tgtEl>
                                            <p:attrNameLst>
                                              <p:attrName>style.visibility</p:attrName>
                                            </p:attrNameLst>
                                          </p:cBhvr>
                                          <p:to>
                                            <p:strVal val="visible"/>
                                          </p:to>
                                        </p:set>
                                        <p:anim calcmode="lin" valueType="num">
                                          <p:cBhvr additive="base">
                                            <p:cTn id="28" dur="500" fill="hold"/>
                                            <p:tgtEl>
                                              <p:spTgt spid="63"/>
                                            </p:tgtEl>
                                            <p:attrNameLst>
                                              <p:attrName>ppt_x</p:attrName>
                                            </p:attrNameLst>
                                          </p:cBhvr>
                                          <p:tavLst>
                                            <p:tav tm="0">
                                              <p:val>
                                                <p:strVal val="1+#ppt_w/2"/>
                                              </p:val>
                                            </p:tav>
                                            <p:tav tm="100000">
                                              <p:val>
                                                <p:strVal val="#ppt_x"/>
                                              </p:val>
                                            </p:tav>
                                          </p:tavLst>
                                        </p:anim>
                                        <p:anim calcmode="lin" valueType="num">
                                          <p:cBhvr additive="base">
                                            <p:cTn id="29" dur="500" fill="hold"/>
                                            <p:tgtEl>
                                              <p:spTgt spid="63"/>
                                            </p:tgtEl>
                                            <p:attrNameLst>
                                              <p:attrName>ppt_y</p:attrName>
                                            </p:attrNameLst>
                                          </p:cBhvr>
                                          <p:tavLst>
                                            <p:tav tm="0">
                                              <p:val>
                                                <p:strVal val="0-#ppt_h/2"/>
                                              </p:val>
                                            </p:tav>
                                            <p:tav tm="100000">
                                              <p:val>
                                                <p:strVal val="#ppt_y"/>
                                              </p:val>
                                            </p:tav>
                                          </p:tavLst>
                                        </p:anim>
                                      </p:childTnLst>
                                    </p:cTn>
                                  </p:par>
                                  <p:par>
                                    <p:cTn id="30" presetID="2" presetClass="entr" presetSubtype="3" fill="hold" grpId="0" nodeType="withEffect">
                                      <p:stCondLst>
                                        <p:cond delay="1000"/>
                                      </p:stCondLst>
                                      <p:childTnLst>
                                        <p:set>
                                          <p:cBhvr>
                                            <p:cTn id="31" dur="1" fill="hold">
                                              <p:stCondLst>
                                                <p:cond delay="0"/>
                                              </p:stCondLst>
                                            </p:cTn>
                                            <p:tgtEl>
                                              <p:spTgt spid="64"/>
                                            </p:tgtEl>
                                            <p:attrNameLst>
                                              <p:attrName>style.visibility</p:attrName>
                                            </p:attrNameLst>
                                          </p:cBhvr>
                                          <p:to>
                                            <p:strVal val="visible"/>
                                          </p:to>
                                        </p:set>
                                        <p:anim calcmode="lin" valueType="num">
                                          <p:cBhvr additive="base">
                                            <p:cTn id="32" dur="500" fill="hold"/>
                                            <p:tgtEl>
                                              <p:spTgt spid="64"/>
                                            </p:tgtEl>
                                            <p:attrNameLst>
                                              <p:attrName>ppt_x</p:attrName>
                                            </p:attrNameLst>
                                          </p:cBhvr>
                                          <p:tavLst>
                                            <p:tav tm="0">
                                              <p:val>
                                                <p:strVal val="1+#ppt_w/2"/>
                                              </p:val>
                                            </p:tav>
                                            <p:tav tm="100000">
                                              <p:val>
                                                <p:strVal val="#ppt_x"/>
                                              </p:val>
                                            </p:tav>
                                          </p:tavLst>
                                        </p:anim>
                                        <p:anim calcmode="lin" valueType="num">
                                          <p:cBhvr additive="base">
                                            <p:cTn id="33" dur="500" fill="hold"/>
                                            <p:tgtEl>
                                              <p:spTgt spid="64"/>
                                            </p:tgtEl>
                                            <p:attrNameLst>
                                              <p:attrName>ppt_y</p:attrName>
                                            </p:attrNameLst>
                                          </p:cBhvr>
                                          <p:tavLst>
                                            <p:tav tm="0">
                                              <p:val>
                                                <p:strVal val="0-#ppt_h/2"/>
                                              </p:val>
                                            </p:tav>
                                            <p:tav tm="100000">
                                              <p:val>
                                                <p:strVal val="#ppt_y"/>
                                              </p:val>
                                            </p:tav>
                                          </p:tavLst>
                                        </p:anim>
                                      </p:childTnLst>
                                    </p:cTn>
                                  </p:par>
                                  <p:par>
                                    <p:cTn id="34" presetID="2" presetClass="entr" presetSubtype="3" fill="hold" grpId="0" nodeType="withEffect">
                                      <p:stCondLst>
                                        <p:cond delay="125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1+#ppt_w/2"/>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2" presetClass="entr" presetSubtype="8" fill="hold" nodeType="afterEffect" p14:presetBounceEnd="50000">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14:bounceEnd="50000">
                                          <p:cBhvr additive="base">
                                            <p:cTn id="41" dur="1000" fill="hold"/>
                                            <p:tgtEl>
                                              <p:spTgt spid="58"/>
                                            </p:tgtEl>
                                            <p:attrNameLst>
                                              <p:attrName>ppt_x</p:attrName>
                                            </p:attrNameLst>
                                          </p:cBhvr>
                                          <p:tavLst>
                                            <p:tav tm="0">
                                              <p:val>
                                                <p:strVal val="0-#ppt_w/2"/>
                                              </p:val>
                                            </p:tav>
                                            <p:tav tm="100000">
                                              <p:val>
                                                <p:strVal val="#ppt_x"/>
                                              </p:val>
                                            </p:tav>
                                          </p:tavLst>
                                        </p:anim>
                                        <p:anim calcmode="lin" valueType="num" p14:bounceEnd="50000">
                                          <p:cBhvr additive="base">
                                            <p:cTn id="42" dur="1000" fill="hold"/>
                                            <p:tgtEl>
                                              <p:spTgt spid="58"/>
                                            </p:tgtEl>
                                            <p:attrNameLst>
                                              <p:attrName>ppt_y</p:attrName>
                                            </p:attrNameLst>
                                          </p:cBhvr>
                                          <p:tavLst>
                                            <p:tav tm="0">
                                              <p:val>
                                                <p:strVal val="#ppt_y"/>
                                              </p:val>
                                            </p:tav>
                                            <p:tav tm="100000">
                                              <p:val>
                                                <p:strVal val="#ppt_y"/>
                                              </p:val>
                                            </p:tav>
                                          </p:tavLst>
                                        </p:anim>
                                      </p:childTnLst>
                                    </p:cTn>
                                  </p:par>
                                  <p:par>
                                    <p:cTn id="43" presetID="22" presetClass="entr" presetSubtype="8" fill="hold" nodeType="withEffect">
                                      <p:stCondLst>
                                        <p:cond delay="500"/>
                                      </p:stCondLst>
                                      <p:childTnLst>
                                        <p:set>
                                          <p:cBhvr>
                                            <p:cTn id="44" dur="1" fill="hold">
                                              <p:stCondLst>
                                                <p:cond delay="0"/>
                                              </p:stCondLst>
                                            </p:cTn>
                                            <p:tgtEl>
                                              <p:spTgt spid="56"/>
                                            </p:tgtEl>
                                            <p:attrNameLst>
                                              <p:attrName>style.visibility</p:attrName>
                                            </p:attrNameLst>
                                          </p:cBhvr>
                                          <p:to>
                                            <p:strVal val="visible"/>
                                          </p:to>
                                        </p:set>
                                        <p:animEffect transition="in" filter="wipe(left)">
                                          <p:cBhvr>
                                            <p:cTn id="45" dur="500"/>
                                            <p:tgtEl>
                                              <p:spTgt spid="56"/>
                                            </p:tgtEl>
                                          </p:cBhvr>
                                        </p:animEffect>
                                      </p:childTnLst>
                                    </p:cTn>
                                  </p:par>
                                </p:childTnLst>
                              </p:cTn>
                            </p:par>
                            <p:par>
                              <p:cTn id="46" fill="hold">
                                <p:stCondLst>
                                  <p:cond delay="3000"/>
                                </p:stCondLst>
                                <p:childTnLst>
                                  <p:par>
                                    <p:cTn id="47" presetID="25" presetClass="entr" presetSubtype="0" fill="hold" grpId="0" nodeType="after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p:cTn id="49" dur="500" decel="50000" fill="hold">
                                              <p:stCondLst>
                                                <p:cond delay="0"/>
                                              </p:stCondLst>
                                            </p:cTn>
                                            <p:tgtEl>
                                              <p:spTgt spid="57"/>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57"/>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57"/>
                                            </p:tgtEl>
                                            <p:attrNameLst>
                                              <p:attrName>ppt_w</p:attrName>
                                            </p:attrNameLst>
                                          </p:cBhvr>
                                          <p:tavLst>
                                            <p:tav tm="0">
                                              <p:val>
                                                <p:strVal val="#ppt_w*.05"/>
                                              </p:val>
                                            </p:tav>
                                            <p:tav tm="100000">
                                              <p:val>
                                                <p:strVal val="#ppt_w"/>
                                              </p:val>
                                            </p:tav>
                                          </p:tavLst>
                                        </p:anim>
                                        <p:anim calcmode="lin" valueType="num">
                                          <p:cBhvr>
                                            <p:cTn id="52" dur="1000" fill="hold"/>
                                            <p:tgtEl>
                                              <p:spTgt spid="57"/>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57"/>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57"/>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57"/>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7" grpId="0"/>
          <p:bldP spid="62" grpId="0" animBg="1"/>
          <p:bldP spid="63" grpId="0" animBg="1"/>
          <p:bldP spid="64" grpId="0" animBg="1"/>
          <p:bldP spid="70" grpId="0" animBg="1"/>
        </p:bldLst>
      </p:timing>
    </mc:Choice>
    <mc:Fallback xmlns=""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500"/>
                                            <p:tgtEl>
                                              <p:spTgt spid="52"/>
                                            </p:tgtEl>
                                          </p:cBhvr>
                                        </p:animEffect>
                                        <p:anim calcmode="lin" valueType="num">
                                          <p:cBhvr>
                                            <p:cTn id="8" dur="1500" fill="hold"/>
                                            <p:tgtEl>
                                              <p:spTgt spid="52"/>
                                            </p:tgtEl>
                                            <p:attrNameLst>
                                              <p:attrName>ppt_x</p:attrName>
                                            </p:attrNameLst>
                                          </p:cBhvr>
                                          <p:tavLst>
                                            <p:tav tm="0">
                                              <p:val>
                                                <p:strVal val="#ppt_x"/>
                                              </p:val>
                                            </p:tav>
                                            <p:tav tm="100000">
                                              <p:val>
                                                <p:strVal val="#ppt_x"/>
                                              </p:val>
                                            </p:tav>
                                          </p:tavLst>
                                        </p:anim>
                                        <p:anim calcmode="lin" valueType="num">
                                          <p:cBhvr>
                                            <p:cTn id="9" dur="1500" fill="hold"/>
                                            <p:tgtEl>
                                              <p:spTgt spid="52"/>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1500"/>
                                            <p:tgtEl>
                                              <p:spTgt spid="53"/>
                                            </p:tgtEl>
                                          </p:cBhvr>
                                        </p:animEffect>
                                      </p:childTnLst>
                                    </p:cTn>
                                  </p:par>
                                </p:childTnLst>
                              </p:cTn>
                            </p:par>
                            <p:par>
                              <p:cTn id="13" fill="hold">
                                <p:stCondLst>
                                  <p:cond delay="1500"/>
                                </p:stCondLst>
                                <p:childTnLst>
                                  <p:par>
                                    <p:cTn id="14" presetID="2" presetClass="entr" presetSubtype="9"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500" fill="hold"/>
                                            <p:tgtEl>
                                              <p:spTgt spid="54"/>
                                            </p:tgtEl>
                                            <p:attrNameLst>
                                              <p:attrName>ppt_x</p:attrName>
                                            </p:attrNameLst>
                                          </p:cBhvr>
                                          <p:tavLst>
                                            <p:tav tm="0">
                                              <p:val>
                                                <p:strVal val="0-#ppt_w/2"/>
                                              </p:val>
                                            </p:tav>
                                            <p:tav tm="100000">
                                              <p:val>
                                                <p:strVal val="#ppt_x"/>
                                              </p:val>
                                            </p:tav>
                                          </p:tavLst>
                                        </p:anim>
                                        <p:anim calcmode="lin" valueType="num">
                                          <p:cBhvr additive="base">
                                            <p:cTn id="17" dur="500" fill="hold"/>
                                            <p:tgtEl>
                                              <p:spTgt spid="54"/>
                                            </p:tgtEl>
                                            <p:attrNameLst>
                                              <p:attrName>ppt_y</p:attrName>
                                            </p:attrNameLst>
                                          </p:cBhvr>
                                          <p:tavLst>
                                            <p:tav tm="0">
                                              <p:val>
                                                <p:strVal val="0-#ppt_h/2"/>
                                              </p:val>
                                            </p:tav>
                                            <p:tav tm="100000">
                                              <p:val>
                                                <p:strVal val="#ppt_y"/>
                                              </p:val>
                                            </p:tav>
                                          </p:tavLst>
                                        </p:anim>
                                      </p:childTnLst>
                                    </p:cTn>
                                  </p:par>
                                  <p:par>
                                    <p:cTn id="18" presetID="2" presetClass="entr" presetSubtype="9" fill="hold" grpId="0" nodeType="withEffect">
                                      <p:stCondLst>
                                        <p:cond delay="250"/>
                                      </p:stCondLst>
                                      <p:childTnLst>
                                        <p:set>
                                          <p:cBhvr>
                                            <p:cTn id="19" dur="1" fill="hold">
                                              <p:stCondLst>
                                                <p:cond delay="0"/>
                                              </p:stCondLst>
                                            </p:cTn>
                                            <p:tgtEl>
                                              <p:spTgt spid="55"/>
                                            </p:tgtEl>
                                            <p:attrNameLst>
                                              <p:attrName>style.visibility</p:attrName>
                                            </p:attrNameLst>
                                          </p:cBhvr>
                                          <p:to>
                                            <p:strVal val="visible"/>
                                          </p:to>
                                        </p:set>
                                        <p:anim calcmode="lin" valueType="num">
                                          <p:cBhvr additive="base">
                                            <p:cTn id="20" dur="500" fill="hold"/>
                                            <p:tgtEl>
                                              <p:spTgt spid="55"/>
                                            </p:tgtEl>
                                            <p:attrNameLst>
                                              <p:attrName>ppt_x</p:attrName>
                                            </p:attrNameLst>
                                          </p:cBhvr>
                                          <p:tavLst>
                                            <p:tav tm="0">
                                              <p:val>
                                                <p:strVal val="0-#ppt_w/2"/>
                                              </p:val>
                                            </p:tav>
                                            <p:tav tm="100000">
                                              <p:val>
                                                <p:strVal val="#ppt_x"/>
                                              </p:val>
                                            </p:tav>
                                          </p:tavLst>
                                        </p:anim>
                                        <p:anim calcmode="lin" valueType="num">
                                          <p:cBhvr additive="base">
                                            <p:cTn id="21" dur="500" fill="hold"/>
                                            <p:tgtEl>
                                              <p:spTgt spid="55"/>
                                            </p:tgtEl>
                                            <p:attrNameLst>
                                              <p:attrName>ppt_y</p:attrName>
                                            </p:attrNameLst>
                                          </p:cBhvr>
                                          <p:tavLst>
                                            <p:tav tm="0">
                                              <p:val>
                                                <p:strVal val="0-#ppt_h/2"/>
                                              </p:val>
                                            </p:tav>
                                            <p:tav tm="100000">
                                              <p:val>
                                                <p:strVal val="#ppt_y"/>
                                              </p:val>
                                            </p:tav>
                                          </p:tavLst>
                                        </p:anim>
                                      </p:childTnLst>
                                    </p:cTn>
                                  </p:par>
                                  <p:par>
                                    <p:cTn id="22" presetID="2" presetClass="entr" presetSubtype="9" fill="hold" grpId="0" nodeType="withEffect">
                                      <p:stCondLst>
                                        <p:cond delay="500"/>
                                      </p:stCondLst>
                                      <p:childTnLst>
                                        <p:set>
                                          <p:cBhvr>
                                            <p:cTn id="23" dur="1" fill="hold">
                                              <p:stCondLst>
                                                <p:cond delay="0"/>
                                              </p:stCondLst>
                                            </p:cTn>
                                            <p:tgtEl>
                                              <p:spTgt spid="62"/>
                                            </p:tgtEl>
                                            <p:attrNameLst>
                                              <p:attrName>style.visibility</p:attrName>
                                            </p:attrNameLst>
                                          </p:cBhvr>
                                          <p:to>
                                            <p:strVal val="visible"/>
                                          </p:to>
                                        </p:set>
                                        <p:anim calcmode="lin" valueType="num">
                                          <p:cBhvr additive="base">
                                            <p:cTn id="24" dur="500" fill="hold"/>
                                            <p:tgtEl>
                                              <p:spTgt spid="62"/>
                                            </p:tgtEl>
                                            <p:attrNameLst>
                                              <p:attrName>ppt_x</p:attrName>
                                            </p:attrNameLst>
                                          </p:cBhvr>
                                          <p:tavLst>
                                            <p:tav tm="0">
                                              <p:val>
                                                <p:strVal val="0-#ppt_w/2"/>
                                              </p:val>
                                            </p:tav>
                                            <p:tav tm="100000">
                                              <p:val>
                                                <p:strVal val="#ppt_x"/>
                                              </p:val>
                                            </p:tav>
                                          </p:tavLst>
                                        </p:anim>
                                        <p:anim calcmode="lin" valueType="num">
                                          <p:cBhvr additive="base">
                                            <p:cTn id="25" dur="500" fill="hold"/>
                                            <p:tgtEl>
                                              <p:spTgt spid="62"/>
                                            </p:tgtEl>
                                            <p:attrNameLst>
                                              <p:attrName>ppt_y</p:attrName>
                                            </p:attrNameLst>
                                          </p:cBhvr>
                                          <p:tavLst>
                                            <p:tav tm="0">
                                              <p:val>
                                                <p:strVal val="0-#ppt_h/2"/>
                                              </p:val>
                                            </p:tav>
                                            <p:tav tm="100000">
                                              <p:val>
                                                <p:strVal val="#ppt_y"/>
                                              </p:val>
                                            </p:tav>
                                          </p:tavLst>
                                        </p:anim>
                                      </p:childTnLst>
                                    </p:cTn>
                                  </p:par>
                                  <p:par>
                                    <p:cTn id="26" presetID="2" presetClass="entr" presetSubtype="3" fill="hold" grpId="0" nodeType="withEffect">
                                      <p:stCondLst>
                                        <p:cond delay="750"/>
                                      </p:stCondLst>
                                      <p:childTnLst>
                                        <p:set>
                                          <p:cBhvr>
                                            <p:cTn id="27" dur="1" fill="hold">
                                              <p:stCondLst>
                                                <p:cond delay="0"/>
                                              </p:stCondLst>
                                            </p:cTn>
                                            <p:tgtEl>
                                              <p:spTgt spid="63"/>
                                            </p:tgtEl>
                                            <p:attrNameLst>
                                              <p:attrName>style.visibility</p:attrName>
                                            </p:attrNameLst>
                                          </p:cBhvr>
                                          <p:to>
                                            <p:strVal val="visible"/>
                                          </p:to>
                                        </p:set>
                                        <p:anim calcmode="lin" valueType="num">
                                          <p:cBhvr additive="base">
                                            <p:cTn id="28" dur="500" fill="hold"/>
                                            <p:tgtEl>
                                              <p:spTgt spid="63"/>
                                            </p:tgtEl>
                                            <p:attrNameLst>
                                              <p:attrName>ppt_x</p:attrName>
                                            </p:attrNameLst>
                                          </p:cBhvr>
                                          <p:tavLst>
                                            <p:tav tm="0">
                                              <p:val>
                                                <p:strVal val="1+#ppt_w/2"/>
                                              </p:val>
                                            </p:tav>
                                            <p:tav tm="100000">
                                              <p:val>
                                                <p:strVal val="#ppt_x"/>
                                              </p:val>
                                            </p:tav>
                                          </p:tavLst>
                                        </p:anim>
                                        <p:anim calcmode="lin" valueType="num">
                                          <p:cBhvr additive="base">
                                            <p:cTn id="29" dur="500" fill="hold"/>
                                            <p:tgtEl>
                                              <p:spTgt spid="63"/>
                                            </p:tgtEl>
                                            <p:attrNameLst>
                                              <p:attrName>ppt_y</p:attrName>
                                            </p:attrNameLst>
                                          </p:cBhvr>
                                          <p:tavLst>
                                            <p:tav tm="0">
                                              <p:val>
                                                <p:strVal val="0-#ppt_h/2"/>
                                              </p:val>
                                            </p:tav>
                                            <p:tav tm="100000">
                                              <p:val>
                                                <p:strVal val="#ppt_y"/>
                                              </p:val>
                                            </p:tav>
                                          </p:tavLst>
                                        </p:anim>
                                      </p:childTnLst>
                                    </p:cTn>
                                  </p:par>
                                  <p:par>
                                    <p:cTn id="30" presetID="2" presetClass="entr" presetSubtype="3" fill="hold" grpId="0" nodeType="withEffect">
                                      <p:stCondLst>
                                        <p:cond delay="1000"/>
                                      </p:stCondLst>
                                      <p:childTnLst>
                                        <p:set>
                                          <p:cBhvr>
                                            <p:cTn id="31" dur="1" fill="hold">
                                              <p:stCondLst>
                                                <p:cond delay="0"/>
                                              </p:stCondLst>
                                            </p:cTn>
                                            <p:tgtEl>
                                              <p:spTgt spid="64"/>
                                            </p:tgtEl>
                                            <p:attrNameLst>
                                              <p:attrName>style.visibility</p:attrName>
                                            </p:attrNameLst>
                                          </p:cBhvr>
                                          <p:to>
                                            <p:strVal val="visible"/>
                                          </p:to>
                                        </p:set>
                                        <p:anim calcmode="lin" valueType="num">
                                          <p:cBhvr additive="base">
                                            <p:cTn id="32" dur="500" fill="hold"/>
                                            <p:tgtEl>
                                              <p:spTgt spid="64"/>
                                            </p:tgtEl>
                                            <p:attrNameLst>
                                              <p:attrName>ppt_x</p:attrName>
                                            </p:attrNameLst>
                                          </p:cBhvr>
                                          <p:tavLst>
                                            <p:tav tm="0">
                                              <p:val>
                                                <p:strVal val="1+#ppt_w/2"/>
                                              </p:val>
                                            </p:tav>
                                            <p:tav tm="100000">
                                              <p:val>
                                                <p:strVal val="#ppt_x"/>
                                              </p:val>
                                            </p:tav>
                                          </p:tavLst>
                                        </p:anim>
                                        <p:anim calcmode="lin" valueType="num">
                                          <p:cBhvr additive="base">
                                            <p:cTn id="33" dur="500" fill="hold"/>
                                            <p:tgtEl>
                                              <p:spTgt spid="64"/>
                                            </p:tgtEl>
                                            <p:attrNameLst>
                                              <p:attrName>ppt_y</p:attrName>
                                            </p:attrNameLst>
                                          </p:cBhvr>
                                          <p:tavLst>
                                            <p:tav tm="0">
                                              <p:val>
                                                <p:strVal val="0-#ppt_h/2"/>
                                              </p:val>
                                            </p:tav>
                                            <p:tav tm="100000">
                                              <p:val>
                                                <p:strVal val="#ppt_y"/>
                                              </p:val>
                                            </p:tav>
                                          </p:tavLst>
                                        </p:anim>
                                      </p:childTnLst>
                                    </p:cTn>
                                  </p:par>
                                  <p:par>
                                    <p:cTn id="34" presetID="2" presetClass="entr" presetSubtype="3" fill="hold" grpId="0" nodeType="withEffect">
                                      <p:stCondLst>
                                        <p:cond delay="125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1+#ppt_w/2"/>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2" presetClass="entr" presetSubtype="8" fill="hold"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1000" fill="hold"/>
                                            <p:tgtEl>
                                              <p:spTgt spid="58"/>
                                            </p:tgtEl>
                                            <p:attrNameLst>
                                              <p:attrName>ppt_x</p:attrName>
                                            </p:attrNameLst>
                                          </p:cBhvr>
                                          <p:tavLst>
                                            <p:tav tm="0">
                                              <p:val>
                                                <p:strVal val="0-#ppt_w/2"/>
                                              </p:val>
                                            </p:tav>
                                            <p:tav tm="100000">
                                              <p:val>
                                                <p:strVal val="#ppt_x"/>
                                              </p:val>
                                            </p:tav>
                                          </p:tavLst>
                                        </p:anim>
                                        <p:anim calcmode="lin" valueType="num">
                                          <p:cBhvr additive="base">
                                            <p:cTn id="42" dur="1000" fill="hold"/>
                                            <p:tgtEl>
                                              <p:spTgt spid="58"/>
                                            </p:tgtEl>
                                            <p:attrNameLst>
                                              <p:attrName>ppt_y</p:attrName>
                                            </p:attrNameLst>
                                          </p:cBhvr>
                                          <p:tavLst>
                                            <p:tav tm="0">
                                              <p:val>
                                                <p:strVal val="#ppt_y"/>
                                              </p:val>
                                            </p:tav>
                                            <p:tav tm="100000">
                                              <p:val>
                                                <p:strVal val="#ppt_y"/>
                                              </p:val>
                                            </p:tav>
                                          </p:tavLst>
                                        </p:anim>
                                      </p:childTnLst>
                                    </p:cTn>
                                  </p:par>
                                  <p:par>
                                    <p:cTn id="43" presetID="22" presetClass="entr" presetSubtype="8" fill="hold" nodeType="withEffect">
                                      <p:stCondLst>
                                        <p:cond delay="500"/>
                                      </p:stCondLst>
                                      <p:childTnLst>
                                        <p:set>
                                          <p:cBhvr>
                                            <p:cTn id="44" dur="1" fill="hold">
                                              <p:stCondLst>
                                                <p:cond delay="0"/>
                                              </p:stCondLst>
                                            </p:cTn>
                                            <p:tgtEl>
                                              <p:spTgt spid="56"/>
                                            </p:tgtEl>
                                            <p:attrNameLst>
                                              <p:attrName>style.visibility</p:attrName>
                                            </p:attrNameLst>
                                          </p:cBhvr>
                                          <p:to>
                                            <p:strVal val="visible"/>
                                          </p:to>
                                        </p:set>
                                        <p:animEffect transition="in" filter="wipe(left)">
                                          <p:cBhvr>
                                            <p:cTn id="45" dur="500"/>
                                            <p:tgtEl>
                                              <p:spTgt spid="56"/>
                                            </p:tgtEl>
                                          </p:cBhvr>
                                        </p:animEffect>
                                      </p:childTnLst>
                                    </p:cTn>
                                  </p:par>
                                </p:childTnLst>
                              </p:cTn>
                            </p:par>
                            <p:par>
                              <p:cTn id="46" fill="hold">
                                <p:stCondLst>
                                  <p:cond delay="3000"/>
                                </p:stCondLst>
                                <p:childTnLst>
                                  <p:par>
                                    <p:cTn id="47" presetID="25" presetClass="entr" presetSubtype="0" fill="hold" grpId="0" nodeType="after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p:cTn id="49" dur="500" decel="50000" fill="hold">
                                              <p:stCondLst>
                                                <p:cond delay="0"/>
                                              </p:stCondLst>
                                            </p:cTn>
                                            <p:tgtEl>
                                              <p:spTgt spid="57"/>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57"/>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57"/>
                                            </p:tgtEl>
                                            <p:attrNameLst>
                                              <p:attrName>ppt_w</p:attrName>
                                            </p:attrNameLst>
                                          </p:cBhvr>
                                          <p:tavLst>
                                            <p:tav tm="0">
                                              <p:val>
                                                <p:strVal val="#ppt_w*.05"/>
                                              </p:val>
                                            </p:tav>
                                            <p:tav tm="100000">
                                              <p:val>
                                                <p:strVal val="#ppt_w"/>
                                              </p:val>
                                            </p:tav>
                                          </p:tavLst>
                                        </p:anim>
                                        <p:anim calcmode="lin" valueType="num">
                                          <p:cBhvr>
                                            <p:cTn id="52" dur="1000" fill="hold"/>
                                            <p:tgtEl>
                                              <p:spTgt spid="57"/>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57"/>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57"/>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57"/>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7" grpId="0"/>
          <p:bldP spid="62" grpId="0" animBg="1"/>
          <p:bldP spid="63" grpId="0" animBg="1"/>
          <p:bldP spid="64" grpId="0" animBg="1"/>
          <p:bldP spid="70"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46059" y="-382446"/>
            <a:ext cx="2132877" cy="4843214"/>
          </a:xfrm>
          <a:prstGeom prst="rect">
            <a:avLst/>
          </a:prstGeom>
        </p:spPr>
      </p:pic>
      <p:cxnSp>
        <p:nvCxnSpPr>
          <p:cNvPr id="2" name="Straight Connector 4"/>
          <p:cNvCxnSpPr/>
          <p:nvPr/>
        </p:nvCxnSpPr>
        <p:spPr>
          <a:xfrm>
            <a:off x="2124575" y="2554804"/>
            <a:ext cx="141989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 name="Straight Connector 5"/>
          <p:cNvCxnSpPr/>
          <p:nvPr/>
        </p:nvCxnSpPr>
        <p:spPr>
          <a:xfrm>
            <a:off x="854545" y="2554804"/>
            <a:ext cx="1084227" cy="0"/>
          </a:xfrm>
          <a:prstGeom prst="line">
            <a:avLst/>
          </a:prstGeom>
          <a:ln w="19050">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4" name="Straight Connector 6"/>
          <p:cNvCxnSpPr/>
          <p:nvPr/>
        </p:nvCxnSpPr>
        <p:spPr>
          <a:xfrm>
            <a:off x="10214999" y="2554804"/>
            <a:ext cx="1084227" cy="0"/>
          </a:xfrm>
          <a:prstGeom prst="line">
            <a:avLst/>
          </a:prstGeom>
          <a:ln w="19050">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5" name="Rectangle 7"/>
          <p:cNvSpPr>
            <a:spLocks noChangeAspect="1"/>
          </p:cNvSpPr>
          <p:nvPr/>
        </p:nvSpPr>
        <p:spPr bwMode="auto">
          <a:xfrm rot="16200000" flipH="1" flipV="1">
            <a:off x="1949587" y="2461907"/>
            <a:ext cx="164173" cy="185802"/>
          </a:xfrm>
          <a:prstGeom prst="rect">
            <a:avLst/>
          </a:prstGeom>
          <a:noFill/>
          <a:ln w="28575">
            <a:solidFill>
              <a:schemeClr val="accent1"/>
            </a:solidFill>
            <a:round/>
          </a:ln>
        </p:spPr>
        <p:txBody>
          <a:bodyPr vert="horz" wrap="square" lIns="121610" tIns="60805" rIns="121610" bIns="60805" numCol="1" rtlCol="0" anchor="t" anchorCtr="0" compatLnSpc="1"/>
          <a:lstStyle/>
          <a:p>
            <a:pPr algn="ctr"/>
            <a:endParaRPr lang="en-US" sz="3185">
              <a:cs typeface="+mn-ea"/>
              <a:sym typeface="+mn-lt"/>
            </a:endParaRPr>
          </a:p>
        </p:txBody>
      </p:sp>
      <p:cxnSp>
        <p:nvCxnSpPr>
          <p:cNvPr id="6" name="Straight Connector 8"/>
          <p:cNvCxnSpPr/>
          <p:nvPr/>
        </p:nvCxnSpPr>
        <p:spPr>
          <a:xfrm>
            <a:off x="3736609" y="2554804"/>
            <a:ext cx="141989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a:off x="5356617" y="2554804"/>
            <a:ext cx="1419895"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10"/>
          <p:cNvSpPr>
            <a:spLocks noChangeAspect="1"/>
          </p:cNvSpPr>
          <p:nvPr/>
        </p:nvSpPr>
        <p:spPr bwMode="auto">
          <a:xfrm rot="16200000" flipH="1" flipV="1">
            <a:off x="3556487" y="2451583"/>
            <a:ext cx="182414" cy="206446"/>
          </a:xfrm>
          <a:prstGeom prst="rect">
            <a:avLst/>
          </a:prstGeom>
          <a:noFill/>
          <a:ln w="28575">
            <a:solidFill>
              <a:schemeClr val="accent2"/>
            </a:solidFill>
            <a:round/>
          </a:ln>
        </p:spPr>
        <p:txBody>
          <a:bodyPr vert="horz" wrap="square" lIns="121610" tIns="60805" rIns="121610" bIns="60805" numCol="1" rtlCol="0" anchor="t" anchorCtr="0" compatLnSpc="1"/>
          <a:lstStyle/>
          <a:p>
            <a:pPr algn="ctr"/>
            <a:endParaRPr lang="en-US" sz="3185">
              <a:cs typeface="+mn-ea"/>
              <a:sym typeface="+mn-lt"/>
            </a:endParaRPr>
          </a:p>
        </p:txBody>
      </p:sp>
      <p:cxnSp>
        <p:nvCxnSpPr>
          <p:cNvPr id="9" name="Straight Connector 11"/>
          <p:cNvCxnSpPr/>
          <p:nvPr/>
        </p:nvCxnSpPr>
        <p:spPr>
          <a:xfrm>
            <a:off x="6962316" y="2554804"/>
            <a:ext cx="141989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Rectangle 12"/>
          <p:cNvSpPr>
            <a:spLocks noChangeAspect="1"/>
          </p:cNvSpPr>
          <p:nvPr/>
        </p:nvSpPr>
        <p:spPr bwMode="auto">
          <a:xfrm rot="16200000" flipH="1" flipV="1">
            <a:off x="5162186" y="2451583"/>
            <a:ext cx="182414" cy="206446"/>
          </a:xfrm>
          <a:prstGeom prst="rect">
            <a:avLst/>
          </a:prstGeom>
          <a:noFill/>
          <a:ln w="28575">
            <a:solidFill>
              <a:schemeClr val="accent3"/>
            </a:solidFill>
            <a:round/>
          </a:ln>
        </p:spPr>
        <p:txBody>
          <a:bodyPr vert="horz" wrap="square" lIns="121610" tIns="60805" rIns="121610" bIns="60805" numCol="1" rtlCol="0" anchor="t" anchorCtr="0" compatLnSpc="1"/>
          <a:lstStyle/>
          <a:p>
            <a:pPr algn="ctr"/>
            <a:endParaRPr lang="en-US" sz="3185">
              <a:cs typeface="+mn-ea"/>
              <a:sym typeface="+mn-lt"/>
            </a:endParaRPr>
          </a:p>
        </p:txBody>
      </p:sp>
      <p:cxnSp>
        <p:nvCxnSpPr>
          <p:cNvPr id="11" name="Straight Connector 13"/>
          <p:cNvCxnSpPr/>
          <p:nvPr/>
        </p:nvCxnSpPr>
        <p:spPr>
          <a:xfrm>
            <a:off x="8588658" y="2554804"/>
            <a:ext cx="141989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Rectangle 14"/>
          <p:cNvSpPr>
            <a:spLocks noChangeAspect="1"/>
          </p:cNvSpPr>
          <p:nvPr/>
        </p:nvSpPr>
        <p:spPr bwMode="auto">
          <a:xfrm rot="16200000" flipH="1" flipV="1">
            <a:off x="6788528" y="2451581"/>
            <a:ext cx="182414" cy="206446"/>
          </a:xfrm>
          <a:prstGeom prst="rect">
            <a:avLst/>
          </a:prstGeom>
          <a:noFill/>
          <a:ln w="28575">
            <a:solidFill>
              <a:schemeClr val="accent4"/>
            </a:solidFill>
            <a:round/>
          </a:ln>
        </p:spPr>
        <p:txBody>
          <a:bodyPr vert="horz" wrap="square" lIns="121610" tIns="60805" rIns="121610" bIns="60805" numCol="1" rtlCol="0" anchor="t" anchorCtr="0" compatLnSpc="1"/>
          <a:lstStyle/>
          <a:p>
            <a:pPr algn="ctr"/>
            <a:endParaRPr lang="en-US" sz="3185">
              <a:cs typeface="+mn-ea"/>
              <a:sym typeface="+mn-lt"/>
            </a:endParaRPr>
          </a:p>
        </p:txBody>
      </p:sp>
      <p:sp>
        <p:nvSpPr>
          <p:cNvPr id="13" name="Rectangle 15"/>
          <p:cNvSpPr>
            <a:spLocks noChangeAspect="1"/>
          </p:cNvSpPr>
          <p:nvPr/>
        </p:nvSpPr>
        <p:spPr bwMode="auto">
          <a:xfrm rot="16200000" flipH="1" flipV="1">
            <a:off x="8394228" y="2451583"/>
            <a:ext cx="182414" cy="206446"/>
          </a:xfrm>
          <a:prstGeom prst="rect">
            <a:avLst/>
          </a:prstGeom>
          <a:noFill/>
          <a:ln w="28575">
            <a:solidFill>
              <a:schemeClr val="accent5"/>
            </a:solidFill>
            <a:round/>
          </a:ln>
        </p:spPr>
        <p:txBody>
          <a:bodyPr vert="horz" wrap="square" lIns="121610" tIns="60805" rIns="121610" bIns="60805" numCol="1" rtlCol="0" anchor="t" anchorCtr="0" compatLnSpc="1"/>
          <a:lstStyle/>
          <a:p>
            <a:pPr algn="ctr"/>
            <a:endParaRPr lang="en-US" sz="3185">
              <a:cs typeface="+mn-ea"/>
              <a:sym typeface="+mn-lt"/>
            </a:endParaRPr>
          </a:p>
        </p:txBody>
      </p:sp>
      <p:sp>
        <p:nvSpPr>
          <p:cNvPr id="14" name="Rectangle 16"/>
          <p:cNvSpPr>
            <a:spLocks noChangeAspect="1"/>
          </p:cNvSpPr>
          <p:nvPr/>
        </p:nvSpPr>
        <p:spPr bwMode="auto">
          <a:xfrm rot="16200000" flipH="1" flipV="1">
            <a:off x="10020569" y="2451583"/>
            <a:ext cx="182414" cy="206446"/>
          </a:xfrm>
          <a:prstGeom prst="rect">
            <a:avLst/>
          </a:prstGeom>
          <a:noFill/>
          <a:ln w="28575">
            <a:solidFill>
              <a:schemeClr val="accent6"/>
            </a:solidFill>
            <a:round/>
          </a:ln>
        </p:spPr>
        <p:txBody>
          <a:bodyPr vert="horz" wrap="square" lIns="121610" tIns="60805" rIns="121610" bIns="60805" numCol="1" rtlCol="0" anchor="t" anchorCtr="0" compatLnSpc="1"/>
          <a:lstStyle/>
          <a:p>
            <a:pPr algn="ctr"/>
            <a:endParaRPr lang="en-US" sz="3185">
              <a:cs typeface="+mn-ea"/>
              <a:sym typeface="+mn-lt"/>
            </a:endParaRPr>
          </a:p>
        </p:txBody>
      </p:sp>
      <p:sp>
        <p:nvSpPr>
          <p:cNvPr id="15" name="TextBox 17"/>
          <p:cNvSpPr txBox="1"/>
          <p:nvPr/>
        </p:nvSpPr>
        <p:spPr>
          <a:xfrm>
            <a:off x="1402340" y="1922414"/>
            <a:ext cx="1258678" cy="582467"/>
          </a:xfrm>
          <a:prstGeom prst="rect">
            <a:avLst/>
          </a:prstGeom>
          <a:noFill/>
        </p:spPr>
        <p:txBody>
          <a:bodyPr wrap="none" rtlCol="0">
            <a:spAutoFit/>
          </a:bodyPr>
          <a:lstStyle/>
          <a:p>
            <a:pPr algn="ctr"/>
            <a:r>
              <a:rPr lang="en-US" sz="3185" b="1" dirty="0" smtClean="0">
                <a:solidFill>
                  <a:schemeClr val="accent1"/>
                </a:solidFill>
                <a:cs typeface="+mn-ea"/>
                <a:sym typeface="+mn-lt"/>
              </a:rPr>
              <a:t>20</a:t>
            </a:r>
            <a:r>
              <a:rPr lang="en-US" altLang="zh-CN" sz="3185" b="1" dirty="0" smtClean="0">
                <a:solidFill>
                  <a:schemeClr val="accent1"/>
                </a:solidFill>
                <a:cs typeface="+mn-ea"/>
                <a:sym typeface="+mn-lt"/>
              </a:rPr>
              <a:t>XX</a:t>
            </a:r>
            <a:endParaRPr lang="en-US" sz="3185" b="1" dirty="0">
              <a:solidFill>
                <a:schemeClr val="accent1"/>
              </a:solidFill>
              <a:cs typeface="+mn-ea"/>
              <a:sym typeface="+mn-lt"/>
            </a:endParaRPr>
          </a:p>
        </p:txBody>
      </p:sp>
      <p:sp>
        <p:nvSpPr>
          <p:cNvPr id="16" name="TextBox 18"/>
          <p:cNvSpPr txBox="1"/>
          <p:nvPr/>
        </p:nvSpPr>
        <p:spPr>
          <a:xfrm>
            <a:off x="3018360" y="1922414"/>
            <a:ext cx="1258678" cy="582467"/>
          </a:xfrm>
          <a:prstGeom prst="rect">
            <a:avLst/>
          </a:prstGeom>
          <a:noFill/>
        </p:spPr>
        <p:txBody>
          <a:bodyPr wrap="none" rtlCol="0">
            <a:spAutoFit/>
          </a:bodyPr>
          <a:lstStyle/>
          <a:p>
            <a:pPr algn="ctr"/>
            <a:r>
              <a:rPr lang="en-US" sz="3185" b="1" dirty="0" smtClean="0">
                <a:solidFill>
                  <a:schemeClr val="accent2"/>
                </a:solidFill>
                <a:cs typeface="+mn-ea"/>
                <a:sym typeface="+mn-lt"/>
              </a:rPr>
              <a:t>20</a:t>
            </a:r>
            <a:r>
              <a:rPr lang="en-US" altLang="zh-CN" sz="3185" b="1" dirty="0" smtClean="0">
                <a:solidFill>
                  <a:schemeClr val="accent2"/>
                </a:solidFill>
                <a:cs typeface="+mn-ea"/>
                <a:sym typeface="+mn-lt"/>
              </a:rPr>
              <a:t>XX</a:t>
            </a:r>
            <a:endParaRPr lang="en-US" sz="3185" b="1" dirty="0">
              <a:solidFill>
                <a:schemeClr val="accent2"/>
              </a:solidFill>
              <a:cs typeface="+mn-ea"/>
              <a:sym typeface="+mn-lt"/>
            </a:endParaRPr>
          </a:p>
        </p:txBody>
      </p:sp>
      <p:sp>
        <p:nvSpPr>
          <p:cNvPr id="17" name="TextBox 19"/>
          <p:cNvSpPr txBox="1"/>
          <p:nvPr/>
        </p:nvSpPr>
        <p:spPr>
          <a:xfrm>
            <a:off x="4624060" y="1922414"/>
            <a:ext cx="1258678" cy="582467"/>
          </a:xfrm>
          <a:prstGeom prst="rect">
            <a:avLst/>
          </a:prstGeom>
          <a:noFill/>
        </p:spPr>
        <p:txBody>
          <a:bodyPr wrap="none" rtlCol="0">
            <a:spAutoFit/>
          </a:bodyPr>
          <a:lstStyle/>
          <a:p>
            <a:pPr algn="ctr"/>
            <a:r>
              <a:rPr lang="en-US" sz="3185" b="1" dirty="0" smtClean="0">
                <a:solidFill>
                  <a:schemeClr val="accent3"/>
                </a:solidFill>
                <a:cs typeface="+mn-ea"/>
                <a:sym typeface="+mn-lt"/>
              </a:rPr>
              <a:t>20</a:t>
            </a:r>
            <a:r>
              <a:rPr lang="en-US" altLang="zh-CN" sz="3185" b="1" dirty="0" smtClean="0">
                <a:solidFill>
                  <a:schemeClr val="accent3"/>
                </a:solidFill>
                <a:cs typeface="+mn-ea"/>
                <a:sym typeface="+mn-lt"/>
              </a:rPr>
              <a:t>XX</a:t>
            </a:r>
            <a:endParaRPr lang="en-US" sz="3185" b="1" dirty="0">
              <a:solidFill>
                <a:schemeClr val="accent3"/>
              </a:solidFill>
              <a:cs typeface="+mn-ea"/>
              <a:sym typeface="+mn-lt"/>
            </a:endParaRPr>
          </a:p>
        </p:txBody>
      </p:sp>
      <p:sp>
        <p:nvSpPr>
          <p:cNvPr id="18" name="TextBox 20"/>
          <p:cNvSpPr txBox="1"/>
          <p:nvPr/>
        </p:nvSpPr>
        <p:spPr>
          <a:xfrm>
            <a:off x="6250402" y="1922414"/>
            <a:ext cx="1258678" cy="582467"/>
          </a:xfrm>
          <a:prstGeom prst="rect">
            <a:avLst/>
          </a:prstGeom>
          <a:noFill/>
        </p:spPr>
        <p:txBody>
          <a:bodyPr wrap="none" rtlCol="0">
            <a:spAutoFit/>
          </a:bodyPr>
          <a:lstStyle/>
          <a:p>
            <a:pPr algn="ctr"/>
            <a:r>
              <a:rPr lang="en-US" sz="3185" b="1" dirty="0" smtClean="0">
                <a:solidFill>
                  <a:schemeClr val="accent4"/>
                </a:solidFill>
                <a:cs typeface="+mn-ea"/>
                <a:sym typeface="+mn-lt"/>
              </a:rPr>
              <a:t>20</a:t>
            </a:r>
            <a:r>
              <a:rPr lang="en-US" altLang="zh-CN" sz="3185" b="1" dirty="0" smtClean="0">
                <a:solidFill>
                  <a:schemeClr val="accent4"/>
                </a:solidFill>
                <a:cs typeface="+mn-ea"/>
                <a:sym typeface="+mn-lt"/>
              </a:rPr>
              <a:t>XX</a:t>
            </a:r>
            <a:endParaRPr lang="en-US" sz="3185" b="1" dirty="0">
              <a:solidFill>
                <a:schemeClr val="accent4"/>
              </a:solidFill>
              <a:cs typeface="+mn-ea"/>
              <a:sym typeface="+mn-lt"/>
            </a:endParaRPr>
          </a:p>
        </p:txBody>
      </p:sp>
      <p:sp>
        <p:nvSpPr>
          <p:cNvPr id="19" name="TextBox 21"/>
          <p:cNvSpPr txBox="1"/>
          <p:nvPr/>
        </p:nvSpPr>
        <p:spPr>
          <a:xfrm>
            <a:off x="7856101" y="1922414"/>
            <a:ext cx="1258678" cy="582467"/>
          </a:xfrm>
          <a:prstGeom prst="rect">
            <a:avLst/>
          </a:prstGeom>
          <a:noFill/>
        </p:spPr>
        <p:txBody>
          <a:bodyPr wrap="none" rtlCol="0">
            <a:spAutoFit/>
          </a:bodyPr>
          <a:lstStyle/>
          <a:p>
            <a:pPr algn="ctr"/>
            <a:r>
              <a:rPr lang="en-US" sz="3185" b="1" dirty="0" smtClean="0">
                <a:solidFill>
                  <a:schemeClr val="accent5"/>
                </a:solidFill>
                <a:cs typeface="+mn-ea"/>
                <a:sym typeface="+mn-lt"/>
              </a:rPr>
              <a:t>20</a:t>
            </a:r>
            <a:r>
              <a:rPr lang="en-US" altLang="zh-CN" sz="3185" b="1" dirty="0" smtClean="0">
                <a:solidFill>
                  <a:schemeClr val="accent5"/>
                </a:solidFill>
                <a:cs typeface="+mn-ea"/>
                <a:sym typeface="+mn-lt"/>
              </a:rPr>
              <a:t>XX</a:t>
            </a:r>
            <a:endParaRPr lang="en-US" sz="3185" b="1" dirty="0">
              <a:solidFill>
                <a:schemeClr val="accent5"/>
              </a:solidFill>
              <a:cs typeface="+mn-ea"/>
              <a:sym typeface="+mn-lt"/>
            </a:endParaRPr>
          </a:p>
        </p:txBody>
      </p:sp>
      <p:sp>
        <p:nvSpPr>
          <p:cNvPr id="20" name="TextBox 22"/>
          <p:cNvSpPr txBox="1"/>
          <p:nvPr/>
        </p:nvSpPr>
        <p:spPr>
          <a:xfrm>
            <a:off x="9482442" y="1922414"/>
            <a:ext cx="1258678" cy="582467"/>
          </a:xfrm>
          <a:prstGeom prst="rect">
            <a:avLst/>
          </a:prstGeom>
          <a:noFill/>
        </p:spPr>
        <p:txBody>
          <a:bodyPr wrap="none" rtlCol="0">
            <a:spAutoFit/>
          </a:bodyPr>
          <a:lstStyle/>
          <a:p>
            <a:pPr algn="ctr"/>
            <a:r>
              <a:rPr lang="en-US" sz="3185" b="1" dirty="0" smtClean="0">
                <a:solidFill>
                  <a:schemeClr val="accent6"/>
                </a:solidFill>
                <a:cs typeface="+mn-ea"/>
                <a:sym typeface="+mn-lt"/>
              </a:rPr>
              <a:t>20</a:t>
            </a:r>
            <a:r>
              <a:rPr lang="en-US" altLang="zh-CN" sz="3185" b="1" dirty="0" smtClean="0">
                <a:solidFill>
                  <a:schemeClr val="accent6"/>
                </a:solidFill>
                <a:cs typeface="+mn-ea"/>
                <a:sym typeface="+mn-lt"/>
              </a:rPr>
              <a:t>XX</a:t>
            </a:r>
            <a:endParaRPr lang="en-US" sz="3185" b="1" dirty="0">
              <a:solidFill>
                <a:schemeClr val="accent6"/>
              </a:solidFill>
              <a:cs typeface="+mn-ea"/>
              <a:sym typeface="+mn-lt"/>
            </a:endParaRPr>
          </a:p>
        </p:txBody>
      </p:sp>
      <p:cxnSp>
        <p:nvCxnSpPr>
          <p:cNvPr id="21" name="Straight Connector 23"/>
          <p:cNvCxnSpPr/>
          <p:nvPr/>
        </p:nvCxnSpPr>
        <p:spPr>
          <a:xfrm>
            <a:off x="2031674" y="2658005"/>
            <a:ext cx="0" cy="95387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Rectangle 24"/>
          <p:cNvSpPr/>
          <p:nvPr/>
        </p:nvSpPr>
        <p:spPr bwMode="auto">
          <a:xfrm>
            <a:off x="1618152" y="3616147"/>
            <a:ext cx="827043" cy="827043"/>
          </a:xfrm>
          <a:prstGeom prst="rect">
            <a:avLst/>
          </a:prstGeom>
          <a:solidFill>
            <a:schemeClr val="accent1"/>
          </a:solidFill>
          <a:ln w="9525">
            <a:noFill/>
            <a:round/>
          </a:ln>
        </p:spPr>
        <p:txBody>
          <a:bodyPr vert="horz" wrap="square" lIns="121610" tIns="60805" rIns="121610" bIns="60805" numCol="1" rtlCol="0" anchor="t" anchorCtr="0" compatLnSpc="1"/>
          <a:lstStyle/>
          <a:p>
            <a:pPr algn="ctr"/>
            <a:endParaRPr lang="en-US" sz="3185">
              <a:cs typeface="+mn-ea"/>
              <a:sym typeface="+mn-lt"/>
            </a:endParaRPr>
          </a:p>
        </p:txBody>
      </p:sp>
      <p:cxnSp>
        <p:nvCxnSpPr>
          <p:cNvPr id="23" name="Straight Connector 25"/>
          <p:cNvCxnSpPr/>
          <p:nvPr/>
        </p:nvCxnSpPr>
        <p:spPr>
          <a:xfrm>
            <a:off x="3647694" y="2658005"/>
            <a:ext cx="0" cy="95387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Rectangle 26"/>
          <p:cNvSpPr/>
          <p:nvPr/>
        </p:nvSpPr>
        <p:spPr bwMode="auto">
          <a:xfrm>
            <a:off x="3234172" y="3616147"/>
            <a:ext cx="827043" cy="827043"/>
          </a:xfrm>
          <a:prstGeom prst="rect">
            <a:avLst/>
          </a:prstGeom>
          <a:solidFill>
            <a:schemeClr val="accent2"/>
          </a:solidFill>
          <a:ln w="9525">
            <a:noFill/>
            <a:round/>
          </a:ln>
        </p:spPr>
        <p:txBody>
          <a:bodyPr vert="horz" wrap="square" lIns="121610" tIns="60805" rIns="121610" bIns="60805" numCol="1" rtlCol="0" anchor="t" anchorCtr="0" compatLnSpc="1"/>
          <a:lstStyle/>
          <a:p>
            <a:pPr algn="ctr"/>
            <a:endParaRPr lang="en-US" sz="3185">
              <a:cs typeface="+mn-ea"/>
              <a:sym typeface="+mn-lt"/>
            </a:endParaRPr>
          </a:p>
        </p:txBody>
      </p:sp>
      <p:cxnSp>
        <p:nvCxnSpPr>
          <p:cNvPr id="25" name="Straight Connector 27"/>
          <p:cNvCxnSpPr/>
          <p:nvPr/>
        </p:nvCxnSpPr>
        <p:spPr>
          <a:xfrm>
            <a:off x="5253393" y="2658005"/>
            <a:ext cx="0" cy="95387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6" name="Rectangle 28"/>
          <p:cNvSpPr/>
          <p:nvPr/>
        </p:nvSpPr>
        <p:spPr bwMode="auto">
          <a:xfrm>
            <a:off x="4839872" y="3616147"/>
            <a:ext cx="827043" cy="827043"/>
          </a:xfrm>
          <a:prstGeom prst="rect">
            <a:avLst/>
          </a:prstGeom>
          <a:solidFill>
            <a:schemeClr val="accent3"/>
          </a:solidFill>
          <a:ln w="9525">
            <a:noFill/>
            <a:round/>
          </a:ln>
        </p:spPr>
        <p:txBody>
          <a:bodyPr vert="horz" wrap="square" lIns="121610" tIns="60805" rIns="121610" bIns="60805" numCol="1" rtlCol="0" anchor="t" anchorCtr="0" compatLnSpc="1"/>
          <a:lstStyle/>
          <a:p>
            <a:pPr algn="ctr"/>
            <a:endParaRPr lang="en-US" sz="3185">
              <a:cs typeface="+mn-ea"/>
              <a:sym typeface="+mn-lt"/>
            </a:endParaRPr>
          </a:p>
        </p:txBody>
      </p:sp>
      <p:cxnSp>
        <p:nvCxnSpPr>
          <p:cNvPr id="27" name="Straight Connector 29"/>
          <p:cNvCxnSpPr/>
          <p:nvPr/>
        </p:nvCxnSpPr>
        <p:spPr>
          <a:xfrm>
            <a:off x="6879735" y="2658005"/>
            <a:ext cx="0" cy="953872"/>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Rectangle 30"/>
          <p:cNvSpPr/>
          <p:nvPr/>
        </p:nvSpPr>
        <p:spPr bwMode="auto">
          <a:xfrm>
            <a:off x="6466213" y="3616147"/>
            <a:ext cx="827043" cy="827043"/>
          </a:xfrm>
          <a:prstGeom prst="rect">
            <a:avLst/>
          </a:prstGeom>
          <a:solidFill>
            <a:schemeClr val="accent4"/>
          </a:solidFill>
          <a:ln w="9525">
            <a:noFill/>
            <a:round/>
          </a:ln>
        </p:spPr>
        <p:txBody>
          <a:bodyPr vert="horz" wrap="square" lIns="121610" tIns="60805" rIns="121610" bIns="60805" numCol="1" rtlCol="0" anchor="t" anchorCtr="0" compatLnSpc="1"/>
          <a:lstStyle/>
          <a:p>
            <a:pPr algn="ctr"/>
            <a:endParaRPr lang="en-US" sz="3185">
              <a:cs typeface="+mn-ea"/>
              <a:sym typeface="+mn-lt"/>
            </a:endParaRPr>
          </a:p>
        </p:txBody>
      </p:sp>
      <p:cxnSp>
        <p:nvCxnSpPr>
          <p:cNvPr id="29" name="Straight Connector 31"/>
          <p:cNvCxnSpPr/>
          <p:nvPr/>
        </p:nvCxnSpPr>
        <p:spPr>
          <a:xfrm>
            <a:off x="8485435" y="2658005"/>
            <a:ext cx="0" cy="95387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Rectangle 32"/>
          <p:cNvSpPr/>
          <p:nvPr/>
        </p:nvSpPr>
        <p:spPr bwMode="auto">
          <a:xfrm>
            <a:off x="8071913" y="3616147"/>
            <a:ext cx="827043" cy="827043"/>
          </a:xfrm>
          <a:prstGeom prst="rect">
            <a:avLst/>
          </a:prstGeom>
          <a:solidFill>
            <a:schemeClr val="accent5"/>
          </a:solidFill>
          <a:ln w="9525">
            <a:noFill/>
            <a:round/>
          </a:ln>
        </p:spPr>
        <p:txBody>
          <a:bodyPr vert="horz" wrap="square" lIns="121610" tIns="60805" rIns="121610" bIns="60805" numCol="1" rtlCol="0" anchor="t" anchorCtr="0" compatLnSpc="1"/>
          <a:lstStyle/>
          <a:p>
            <a:pPr algn="ctr"/>
            <a:endParaRPr lang="en-US" sz="3185">
              <a:cs typeface="+mn-ea"/>
              <a:sym typeface="+mn-lt"/>
            </a:endParaRPr>
          </a:p>
        </p:txBody>
      </p:sp>
      <p:cxnSp>
        <p:nvCxnSpPr>
          <p:cNvPr id="31" name="Straight Connector 33"/>
          <p:cNvCxnSpPr/>
          <p:nvPr/>
        </p:nvCxnSpPr>
        <p:spPr>
          <a:xfrm>
            <a:off x="10111776" y="2658005"/>
            <a:ext cx="0" cy="95387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Rectangle 34"/>
          <p:cNvSpPr/>
          <p:nvPr/>
        </p:nvSpPr>
        <p:spPr bwMode="auto">
          <a:xfrm>
            <a:off x="9698255" y="3616147"/>
            <a:ext cx="827043" cy="827043"/>
          </a:xfrm>
          <a:prstGeom prst="rect">
            <a:avLst/>
          </a:prstGeom>
          <a:solidFill>
            <a:schemeClr val="accent6"/>
          </a:solidFill>
          <a:ln w="9525">
            <a:noFill/>
            <a:round/>
          </a:ln>
        </p:spPr>
        <p:txBody>
          <a:bodyPr vert="horz" wrap="square" lIns="121610" tIns="60805" rIns="121610" bIns="60805" numCol="1" rtlCol="0" anchor="t" anchorCtr="0" compatLnSpc="1"/>
          <a:lstStyle/>
          <a:p>
            <a:pPr algn="ctr"/>
            <a:endParaRPr lang="en-US" sz="3185">
              <a:cs typeface="+mn-ea"/>
              <a:sym typeface="+mn-lt"/>
            </a:endParaRPr>
          </a:p>
        </p:txBody>
      </p:sp>
      <p:sp>
        <p:nvSpPr>
          <p:cNvPr id="33" name="TextBox 35"/>
          <p:cNvSpPr txBox="1"/>
          <p:nvPr/>
        </p:nvSpPr>
        <p:spPr>
          <a:xfrm>
            <a:off x="1301658" y="4495581"/>
            <a:ext cx="1496417" cy="1200280"/>
          </a:xfrm>
          <a:prstGeom prst="rect">
            <a:avLst/>
          </a:prstGeom>
        </p:spPr>
        <p:txBody>
          <a:bodyPr wrap="square" lIns="91391" tIns="45696" rIns="91391" bIns="45696">
            <a:spAutoFit/>
          </a:bodyPr>
          <a:lstStyle>
            <a:defPPr>
              <a:defRPr lang="zh-CN"/>
            </a:defPPr>
            <a:lvl1pPr algn="ct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sz="1200" dirty="0">
                <a:latin typeface="+mn-lt"/>
                <a:ea typeface="+mn-ea"/>
                <a:cs typeface="+mn-ea"/>
                <a:sym typeface="+mn-lt"/>
              </a:rPr>
              <a:t>输入您的简短文字内容输入您的简短文字内容输入您的简短文字内容</a:t>
            </a:r>
            <a:endParaRPr lang="en-US" altLang="zh-CN" sz="1200" dirty="0">
              <a:latin typeface="+mn-lt"/>
              <a:ea typeface="+mn-ea"/>
              <a:cs typeface="+mn-ea"/>
              <a:sym typeface="+mn-lt"/>
            </a:endParaRPr>
          </a:p>
        </p:txBody>
      </p:sp>
      <p:sp>
        <p:nvSpPr>
          <p:cNvPr id="34" name="TextBox 36"/>
          <p:cNvSpPr txBox="1"/>
          <p:nvPr/>
        </p:nvSpPr>
        <p:spPr>
          <a:xfrm>
            <a:off x="2917678" y="4495581"/>
            <a:ext cx="1496417" cy="1200280"/>
          </a:xfrm>
          <a:prstGeom prst="rect">
            <a:avLst/>
          </a:prstGeom>
        </p:spPr>
        <p:txBody>
          <a:bodyPr wrap="square" lIns="91391" tIns="45696" rIns="91391" bIns="45696">
            <a:spAutoFit/>
          </a:bodyPr>
          <a:lstStyle>
            <a:defPPr>
              <a:defRPr lang="zh-CN"/>
            </a:defPPr>
            <a:lvl1pPr algn="ct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sz="1200" dirty="0">
                <a:latin typeface="+mn-lt"/>
                <a:ea typeface="+mn-ea"/>
                <a:cs typeface="+mn-ea"/>
                <a:sym typeface="+mn-lt"/>
              </a:rPr>
              <a:t>输入您的简短文字内容输入您的简短文字内容输入您的简短文字内容</a:t>
            </a:r>
            <a:endParaRPr lang="en-US" sz="1200" dirty="0">
              <a:latin typeface="+mn-lt"/>
              <a:ea typeface="+mn-ea"/>
              <a:cs typeface="+mn-ea"/>
              <a:sym typeface="+mn-lt"/>
            </a:endParaRPr>
          </a:p>
        </p:txBody>
      </p:sp>
      <p:sp>
        <p:nvSpPr>
          <p:cNvPr id="35" name="TextBox 37"/>
          <p:cNvSpPr txBox="1"/>
          <p:nvPr/>
        </p:nvSpPr>
        <p:spPr>
          <a:xfrm>
            <a:off x="4523377" y="4495581"/>
            <a:ext cx="1496417" cy="1200280"/>
          </a:xfrm>
          <a:prstGeom prst="rect">
            <a:avLst/>
          </a:prstGeom>
        </p:spPr>
        <p:txBody>
          <a:bodyPr wrap="square" lIns="91391" tIns="45696" rIns="91391" bIns="45696">
            <a:spAutoFit/>
          </a:bodyPr>
          <a:lstStyle>
            <a:defPPr>
              <a:defRPr lang="zh-CN"/>
            </a:defPPr>
            <a:lvl1pPr algn="ct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sz="1200" dirty="0">
                <a:latin typeface="+mn-lt"/>
                <a:ea typeface="+mn-ea"/>
                <a:cs typeface="+mn-ea"/>
                <a:sym typeface="+mn-lt"/>
              </a:rPr>
              <a:t>输入您的简短文字内容输入您的简短文字内容输入您的简短文字内容</a:t>
            </a:r>
            <a:endParaRPr lang="en-US" altLang="zh-CN" sz="1200" dirty="0">
              <a:latin typeface="+mn-lt"/>
              <a:ea typeface="+mn-ea"/>
              <a:cs typeface="+mn-ea"/>
              <a:sym typeface="+mn-lt"/>
            </a:endParaRPr>
          </a:p>
        </p:txBody>
      </p:sp>
      <p:sp>
        <p:nvSpPr>
          <p:cNvPr id="36" name="TextBox 38"/>
          <p:cNvSpPr txBox="1"/>
          <p:nvPr/>
        </p:nvSpPr>
        <p:spPr>
          <a:xfrm>
            <a:off x="6149719" y="4495581"/>
            <a:ext cx="1496417" cy="1200280"/>
          </a:xfrm>
          <a:prstGeom prst="rect">
            <a:avLst/>
          </a:prstGeom>
        </p:spPr>
        <p:txBody>
          <a:bodyPr wrap="square" lIns="91391" tIns="45696" rIns="91391" bIns="45696">
            <a:spAutoFit/>
          </a:bodyPr>
          <a:lstStyle>
            <a:defPPr>
              <a:defRPr lang="zh-CN"/>
            </a:defPPr>
            <a:lvl1pPr algn="ct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sz="1200" dirty="0">
                <a:latin typeface="+mn-lt"/>
                <a:ea typeface="+mn-ea"/>
                <a:cs typeface="+mn-ea"/>
                <a:sym typeface="+mn-lt"/>
              </a:rPr>
              <a:t>输入您的简短文字内容输入您的简短文字内容输入您的简短文字内容</a:t>
            </a:r>
            <a:endParaRPr lang="en-US" altLang="zh-CN" sz="1200" dirty="0">
              <a:latin typeface="+mn-lt"/>
              <a:ea typeface="+mn-ea"/>
              <a:cs typeface="+mn-ea"/>
              <a:sym typeface="+mn-lt"/>
            </a:endParaRPr>
          </a:p>
        </p:txBody>
      </p:sp>
      <p:sp>
        <p:nvSpPr>
          <p:cNvPr id="37" name="TextBox 39"/>
          <p:cNvSpPr txBox="1"/>
          <p:nvPr/>
        </p:nvSpPr>
        <p:spPr>
          <a:xfrm>
            <a:off x="7755419" y="4495581"/>
            <a:ext cx="1496417" cy="1200280"/>
          </a:xfrm>
          <a:prstGeom prst="rect">
            <a:avLst/>
          </a:prstGeom>
        </p:spPr>
        <p:txBody>
          <a:bodyPr wrap="square" lIns="91391" tIns="45696" rIns="91391" bIns="45696">
            <a:spAutoFit/>
          </a:bodyPr>
          <a:lstStyle>
            <a:defPPr>
              <a:defRPr lang="zh-CN"/>
            </a:defPPr>
            <a:lvl1pPr algn="ct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sz="1200" dirty="0">
                <a:latin typeface="+mn-lt"/>
                <a:ea typeface="+mn-ea"/>
                <a:cs typeface="+mn-ea"/>
                <a:sym typeface="+mn-lt"/>
              </a:rPr>
              <a:t>输入您的简短文字内容输入您的简短文字内容输入您的简短文字内容</a:t>
            </a:r>
            <a:endParaRPr lang="en-US" altLang="zh-CN" sz="1200" dirty="0">
              <a:latin typeface="+mn-lt"/>
              <a:ea typeface="+mn-ea"/>
              <a:cs typeface="+mn-ea"/>
              <a:sym typeface="+mn-lt"/>
            </a:endParaRPr>
          </a:p>
        </p:txBody>
      </p:sp>
      <p:sp>
        <p:nvSpPr>
          <p:cNvPr id="38" name="TextBox 40"/>
          <p:cNvSpPr txBox="1"/>
          <p:nvPr/>
        </p:nvSpPr>
        <p:spPr>
          <a:xfrm>
            <a:off x="9381760" y="4495581"/>
            <a:ext cx="1496417" cy="1200280"/>
          </a:xfrm>
          <a:prstGeom prst="rect">
            <a:avLst/>
          </a:prstGeom>
        </p:spPr>
        <p:txBody>
          <a:bodyPr wrap="square" lIns="91391" tIns="45696" rIns="91391" bIns="45696">
            <a:spAutoFit/>
          </a:bodyPr>
          <a:lstStyle>
            <a:defPPr>
              <a:defRPr lang="zh-CN"/>
            </a:defPPr>
            <a:lvl1pPr algn="ct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sz="1200" dirty="0">
                <a:latin typeface="+mn-lt"/>
                <a:ea typeface="+mn-ea"/>
                <a:cs typeface="+mn-ea"/>
                <a:sym typeface="+mn-lt"/>
              </a:rPr>
              <a:t>输入您的简短文字内容输入您的简短文字内容输入您的简短文字内容</a:t>
            </a:r>
            <a:endParaRPr lang="en-US" altLang="zh-CN" sz="1200" dirty="0">
              <a:latin typeface="+mn-lt"/>
              <a:ea typeface="+mn-ea"/>
              <a:cs typeface="+mn-ea"/>
              <a:sym typeface="+mn-lt"/>
            </a:endParaRPr>
          </a:p>
        </p:txBody>
      </p:sp>
      <p:sp>
        <p:nvSpPr>
          <p:cNvPr id="39" name="Freeform 116"/>
          <p:cNvSpPr>
            <a:spLocks noEditPoints="1"/>
          </p:cNvSpPr>
          <p:nvPr/>
        </p:nvSpPr>
        <p:spPr bwMode="auto">
          <a:xfrm>
            <a:off x="1825384" y="3863307"/>
            <a:ext cx="412579" cy="332725"/>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21610" tIns="60805" rIns="121610" bIns="60805" numCol="1" anchor="t" anchorCtr="0" compatLnSpc="1"/>
          <a:lstStyle/>
          <a:p>
            <a:endParaRPr lang="en-US" sz="3185">
              <a:cs typeface="+mn-ea"/>
              <a:sym typeface="+mn-lt"/>
            </a:endParaRPr>
          </a:p>
        </p:txBody>
      </p:sp>
      <p:sp>
        <p:nvSpPr>
          <p:cNvPr id="40" name="Freeform 101"/>
          <p:cNvSpPr>
            <a:spLocks noEditPoints="1"/>
          </p:cNvSpPr>
          <p:nvPr/>
        </p:nvSpPr>
        <p:spPr bwMode="auto">
          <a:xfrm>
            <a:off x="3419676" y="3818714"/>
            <a:ext cx="456036" cy="42191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vert="horz" wrap="square" lIns="121610" tIns="60805" rIns="121610" bIns="60805" numCol="1" anchor="t" anchorCtr="0" compatLnSpc="1"/>
          <a:lstStyle/>
          <a:p>
            <a:endParaRPr lang="en-US" sz="3185">
              <a:cs typeface="+mn-ea"/>
              <a:sym typeface="+mn-lt"/>
            </a:endParaRPr>
          </a:p>
        </p:txBody>
      </p:sp>
      <p:sp>
        <p:nvSpPr>
          <p:cNvPr id="41" name="Freeform 157"/>
          <p:cNvSpPr>
            <a:spLocks noEditPoints="1"/>
          </p:cNvSpPr>
          <p:nvPr/>
        </p:nvSpPr>
        <p:spPr bwMode="auto">
          <a:xfrm>
            <a:off x="5074990" y="3832098"/>
            <a:ext cx="356806" cy="395141"/>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ln>
        </p:spPr>
        <p:txBody>
          <a:bodyPr vert="horz" wrap="square" lIns="121610" tIns="60805" rIns="121610" bIns="60805" numCol="1" anchor="t" anchorCtr="0" compatLnSpc="1"/>
          <a:lstStyle/>
          <a:p>
            <a:endParaRPr lang="en-US" sz="3185">
              <a:cs typeface="+mn-ea"/>
              <a:sym typeface="+mn-lt"/>
            </a:endParaRPr>
          </a:p>
        </p:txBody>
      </p:sp>
      <p:sp>
        <p:nvSpPr>
          <p:cNvPr id="42" name="Freeform 145"/>
          <p:cNvSpPr>
            <a:spLocks noChangeAspect="1"/>
          </p:cNvSpPr>
          <p:nvPr/>
        </p:nvSpPr>
        <p:spPr bwMode="auto">
          <a:xfrm>
            <a:off x="6649864" y="3832099"/>
            <a:ext cx="459753" cy="396455"/>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21610" tIns="60805" rIns="121610" bIns="60805" numCol="1" anchor="t" anchorCtr="0" compatLnSpc="1"/>
          <a:lstStyle/>
          <a:p>
            <a:endParaRPr lang="en-US" sz="3185">
              <a:cs typeface="+mn-ea"/>
              <a:sym typeface="+mn-lt"/>
            </a:endParaRPr>
          </a:p>
        </p:txBody>
      </p:sp>
      <p:sp>
        <p:nvSpPr>
          <p:cNvPr id="43" name="Freeform 157"/>
          <p:cNvSpPr>
            <a:spLocks noChangeAspect="1" noEditPoints="1"/>
          </p:cNvSpPr>
          <p:nvPr/>
        </p:nvSpPr>
        <p:spPr bwMode="auto">
          <a:xfrm>
            <a:off x="8323730" y="3831628"/>
            <a:ext cx="323409" cy="396086"/>
          </a:xfrm>
          <a:custGeom>
            <a:avLst/>
            <a:gdLst/>
            <a:ahLst/>
            <a:cxnLst>
              <a:cxn ang="0">
                <a:pos x="41" y="44"/>
              </a:cxn>
              <a:cxn ang="0">
                <a:pos x="35" y="50"/>
              </a:cxn>
              <a:cxn ang="0">
                <a:pos x="5" y="50"/>
              </a:cxn>
              <a:cxn ang="0">
                <a:pos x="0" y="44"/>
              </a:cxn>
              <a:cxn ang="0">
                <a:pos x="0" y="5"/>
              </a:cxn>
              <a:cxn ang="0">
                <a:pos x="5" y="0"/>
              </a:cxn>
              <a:cxn ang="0">
                <a:pos x="35" y="0"/>
              </a:cxn>
              <a:cxn ang="0">
                <a:pos x="41" y="5"/>
              </a:cxn>
              <a:cxn ang="0">
                <a:pos x="41" y="44"/>
              </a:cxn>
              <a:cxn ang="0">
                <a:pos x="36" y="5"/>
              </a:cxn>
              <a:cxn ang="0">
                <a:pos x="35" y="4"/>
              </a:cxn>
              <a:cxn ang="0">
                <a:pos x="5" y="4"/>
              </a:cxn>
              <a:cxn ang="0">
                <a:pos x="4" y="5"/>
              </a:cxn>
              <a:cxn ang="0">
                <a:pos x="4" y="40"/>
              </a:cxn>
              <a:cxn ang="0">
                <a:pos x="5" y="41"/>
              </a:cxn>
              <a:cxn ang="0">
                <a:pos x="35" y="41"/>
              </a:cxn>
              <a:cxn ang="0">
                <a:pos x="36" y="40"/>
              </a:cxn>
              <a:cxn ang="0">
                <a:pos x="36" y="5"/>
              </a:cxn>
              <a:cxn ang="0">
                <a:pos x="20" y="43"/>
              </a:cxn>
              <a:cxn ang="0">
                <a:pos x="18" y="45"/>
              </a:cxn>
              <a:cxn ang="0">
                <a:pos x="20" y="48"/>
              </a:cxn>
              <a:cxn ang="0">
                <a:pos x="23" y="45"/>
              </a:cxn>
              <a:cxn ang="0">
                <a:pos x="20" y="43"/>
              </a:cxn>
            </a:cxnLst>
            <a:rect l="0" t="0" r="r" b="b"/>
            <a:pathLst>
              <a:path w="41" h="50">
                <a:moveTo>
                  <a:pt x="41" y="44"/>
                </a:moveTo>
                <a:cubicBezTo>
                  <a:pt x="41" y="47"/>
                  <a:pt x="38" y="50"/>
                  <a:pt x="35" y="50"/>
                </a:cubicBezTo>
                <a:cubicBezTo>
                  <a:pt x="5" y="50"/>
                  <a:pt x="5" y="50"/>
                  <a:pt x="5" y="50"/>
                </a:cubicBezTo>
                <a:cubicBezTo>
                  <a:pt x="2" y="50"/>
                  <a:pt x="0" y="47"/>
                  <a:pt x="0" y="44"/>
                </a:cubicBezTo>
                <a:cubicBezTo>
                  <a:pt x="0" y="5"/>
                  <a:pt x="0" y="5"/>
                  <a:pt x="0" y="5"/>
                </a:cubicBezTo>
                <a:cubicBezTo>
                  <a:pt x="0" y="2"/>
                  <a:pt x="2" y="0"/>
                  <a:pt x="5" y="0"/>
                </a:cubicBezTo>
                <a:cubicBezTo>
                  <a:pt x="35" y="0"/>
                  <a:pt x="35" y="0"/>
                  <a:pt x="35" y="0"/>
                </a:cubicBezTo>
                <a:cubicBezTo>
                  <a:pt x="38" y="0"/>
                  <a:pt x="41" y="2"/>
                  <a:pt x="41" y="5"/>
                </a:cubicBezTo>
                <a:lnTo>
                  <a:pt x="41" y="44"/>
                </a:lnTo>
                <a:close/>
                <a:moveTo>
                  <a:pt x="36" y="5"/>
                </a:moveTo>
                <a:cubicBezTo>
                  <a:pt x="36" y="5"/>
                  <a:pt x="36" y="4"/>
                  <a:pt x="35" y="4"/>
                </a:cubicBezTo>
                <a:cubicBezTo>
                  <a:pt x="5" y="4"/>
                  <a:pt x="5" y="4"/>
                  <a:pt x="5" y="4"/>
                </a:cubicBezTo>
                <a:cubicBezTo>
                  <a:pt x="5" y="4"/>
                  <a:pt x="4" y="5"/>
                  <a:pt x="4" y="5"/>
                </a:cubicBezTo>
                <a:cubicBezTo>
                  <a:pt x="4" y="40"/>
                  <a:pt x="4" y="40"/>
                  <a:pt x="4" y="40"/>
                </a:cubicBezTo>
                <a:cubicBezTo>
                  <a:pt x="4" y="40"/>
                  <a:pt x="5" y="41"/>
                  <a:pt x="5" y="41"/>
                </a:cubicBezTo>
                <a:cubicBezTo>
                  <a:pt x="35" y="41"/>
                  <a:pt x="35" y="41"/>
                  <a:pt x="35" y="41"/>
                </a:cubicBezTo>
                <a:cubicBezTo>
                  <a:pt x="36" y="41"/>
                  <a:pt x="36" y="40"/>
                  <a:pt x="36" y="40"/>
                </a:cubicBezTo>
                <a:lnTo>
                  <a:pt x="36" y="5"/>
                </a:lnTo>
                <a:close/>
                <a:moveTo>
                  <a:pt x="20" y="43"/>
                </a:moveTo>
                <a:cubicBezTo>
                  <a:pt x="19" y="43"/>
                  <a:pt x="18" y="44"/>
                  <a:pt x="18" y="45"/>
                </a:cubicBezTo>
                <a:cubicBezTo>
                  <a:pt x="18" y="46"/>
                  <a:pt x="19" y="48"/>
                  <a:pt x="20" y="48"/>
                </a:cubicBezTo>
                <a:cubicBezTo>
                  <a:pt x="22" y="48"/>
                  <a:pt x="23" y="46"/>
                  <a:pt x="23" y="45"/>
                </a:cubicBezTo>
                <a:cubicBezTo>
                  <a:pt x="23" y="44"/>
                  <a:pt x="22" y="43"/>
                  <a:pt x="20" y="43"/>
                </a:cubicBezTo>
                <a:close/>
              </a:path>
            </a:pathLst>
          </a:custGeom>
          <a:solidFill>
            <a:schemeClr val="bg1"/>
          </a:solidFill>
          <a:ln w="9525">
            <a:noFill/>
            <a:round/>
          </a:ln>
        </p:spPr>
        <p:txBody>
          <a:bodyPr vert="horz" wrap="square" lIns="121610" tIns="60805" rIns="121610" bIns="60805" numCol="1" anchor="t" anchorCtr="0" compatLnSpc="1"/>
          <a:lstStyle/>
          <a:p>
            <a:endParaRPr lang="en-US" sz="3185">
              <a:cs typeface="+mn-ea"/>
              <a:sym typeface="+mn-lt"/>
            </a:endParaRPr>
          </a:p>
        </p:txBody>
      </p:sp>
      <p:sp>
        <p:nvSpPr>
          <p:cNvPr id="44" name="Freeform 109"/>
          <p:cNvSpPr>
            <a:spLocks noChangeAspect="1" noEditPoints="1"/>
          </p:cNvSpPr>
          <p:nvPr/>
        </p:nvSpPr>
        <p:spPr bwMode="auto">
          <a:xfrm>
            <a:off x="9906053" y="3854737"/>
            <a:ext cx="411446" cy="349868"/>
          </a:xfrm>
          <a:custGeom>
            <a:avLst/>
            <a:gdLst/>
            <a:ahLst/>
            <a:cxnLst>
              <a:cxn ang="0">
                <a:pos x="10" y="57"/>
              </a:cxn>
              <a:cxn ang="0">
                <a:pos x="9" y="58"/>
              </a:cxn>
              <a:cxn ang="0">
                <a:pos x="2" y="58"/>
              </a:cxn>
              <a:cxn ang="0">
                <a:pos x="0" y="57"/>
              </a:cxn>
              <a:cxn ang="0">
                <a:pos x="0" y="49"/>
              </a:cxn>
              <a:cxn ang="0">
                <a:pos x="2" y="48"/>
              </a:cxn>
              <a:cxn ang="0">
                <a:pos x="9" y="48"/>
              </a:cxn>
              <a:cxn ang="0">
                <a:pos x="10" y="49"/>
              </a:cxn>
              <a:cxn ang="0">
                <a:pos x="10" y="57"/>
              </a:cxn>
              <a:cxn ang="0">
                <a:pos x="25" y="57"/>
              </a:cxn>
              <a:cxn ang="0">
                <a:pos x="24" y="58"/>
              </a:cxn>
              <a:cxn ang="0">
                <a:pos x="16" y="58"/>
              </a:cxn>
              <a:cxn ang="0">
                <a:pos x="15" y="57"/>
              </a:cxn>
              <a:cxn ang="0">
                <a:pos x="15" y="44"/>
              </a:cxn>
              <a:cxn ang="0">
                <a:pos x="16" y="43"/>
              </a:cxn>
              <a:cxn ang="0">
                <a:pos x="24" y="43"/>
              </a:cxn>
              <a:cxn ang="0">
                <a:pos x="25" y="44"/>
              </a:cxn>
              <a:cxn ang="0">
                <a:pos x="25" y="57"/>
              </a:cxn>
              <a:cxn ang="0">
                <a:pos x="39" y="57"/>
              </a:cxn>
              <a:cxn ang="0">
                <a:pos x="38" y="58"/>
              </a:cxn>
              <a:cxn ang="0">
                <a:pos x="31" y="58"/>
              </a:cxn>
              <a:cxn ang="0">
                <a:pos x="30" y="57"/>
              </a:cxn>
              <a:cxn ang="0">
                <a:pos x="30" y="35"/>
              </a:cxn>
              <a:cxn ang="0">
                <a:pos x="31" y="34"/>
              </a:cxn>
              <a:cxn ang="0">
                <a:pos x="38" y="34"/>
              </a:cxn>
              <a:cxn ang="0">
                <a:pos x="39" y="35"/>
              </a:cxn>
              <a:cxn ang="0">
                <a:pos x="39" y="57"/>
              </a:cxn>
              <a:cxn ang="0">
                <a:pos x="54" y="57"/>
              </a:cxn>
              <a:cxn ang="0">
                <a:pos x="53" y="58"/>
              </a:cxn>
              <a:cxn ang="0">
                <a:pos x="45" y="58"/>
              </a:cxn>
              <a:cxn ang="0">
                <a:pos x="44" y="57"/>
              </a:cxn>
              <a:cxn ang="0">
                <a:pos x="44" y="20"/>
              </a:cxn>
              <a:cxn ang="0">
                <a:pos x="45" y="19"/>
              </a:cxn>
              <a:cxn ang="0">
                <a:pos x="53" y="19"/>
              </a:cxn>
              <a:cxn ang="0">
                <a:pos x="54" y="20"/>
              </a:cxn>
              <a:cxn ang="0">
                <a:pos x="54" y="57"/>
              </a:cxn>
              <a:cxn ang="0">
                <a:pos x="68" y="57"/>
              </a:cxn>
              <a:cxn ang="0">
                <a:pos x="67" y="58"/>
              </a:cxn>
              <a:cxn ang="0">
                <a:pos x="60" y="58"/>
              </a:cxn>
              <a:cxn ang="0">
                <a:pos x="59" y="57"/>
              </a:cxn>
              <a:cxn ang="0">
                <a:pos x="59" y="1"/>
              </a:cxn>
              <a:cxn ang="0">
                <a:pos x="60" y="0"/>
              </a:cxn>
              <a:cxn ang="0">
                <a:pos x="67" y="0"/>
              </a:cxn>
              <a:cxn ang="0">
                <a:pos x="68" y="1"/>
              </a:cxn>
              <a:cxn ang="0">
                <a:pos x="68" y="57"/>
              </a:cxn>
            </a:cxnLst>
            <a:rect l="0" t="0" r="r" b="b"/>
            <a:pathLst>
              <a:path w="68" h="58">
                <a:moveTo>
                  <a:pt x="10" y="57"/>
                </a:moveTo>
                <a:cubicBezTo>
                  <a:pt x="10" y="57"/>
                  <a:pt x="10" y="58"/>
                  <a:pt x="9" y="58"/>
                </a:cubicBezTo>
                <a:cubicBezTo>
                  <a:pt x="2" y="58"/>
                  <a:pt x="2" y="58"/>
                  <a:pt x="2" y="58"/>
                </a:cubicBezTo>
                <a:cubicBezTo>
                  <a:pt x="1" y="58"/>
                  <a:pt x="0" y="57"/>
                  <a:pt x="0" y="57"/>
                </a:cubicBezTo>
                <a:cubicBezTo>
                  <a:pt x="0" y="49"/>
                  <a:pt x="0" y="49"/>
                  <a:pt x="0" y="49"/>
                </a:cubicBezTo>
                <a:cubicBezTo>
                  <a:pt x="0" y="49"/>
                  <a:pt x="1" y="48"/>
                  <a:pt x="2" y="48"/>
                </a:cubicBezTo>
                <a:cubicBezTo>
                  <a:pt x="9" y="48"/>
                  <a:pt x="9" y="48"/>
                  <a:pt x="9" y="48"/>
                </a:cubicBezTo>
                <a:cubicBezTo>
                  <a:pt x="10" y="48"/>
                  <a:pt x="10" y="49"/>
                  <a:pt x="10" y="49"/>
                </a:cubicBezTo>
                <a:lnTo>
                  <a:pt x="10" y="57"/>
                </a:lnTo>
                <a:close/>
                <a:moveTo>
                  <a:pt x="25" y="57"/>
                </a:moveTo>
                <a:cubicBezTo>
                  <a:pt x="25" y="57"/>
                  <a:pt x="24" y="58"/>
                  <a:pt x="24" y="58"/>
                </a:cubicBezTo>
                <a:cubicBezTo>
                  <a:pt x="16" y="58"/>
                  <a:pt x="16" y="58"/>
                  <a:pt x="16" y="58"/>
                </a:cubicBezTo>
                <a:cubicBezTo>
                  <a:pt x="16" y="58"/>
                  <a:pt x="15" y="57"/>
                  <a:pt x="15" y="57"/>
                </a:cubicBezTo>
                <a:cubicBezTo>
                  <a:pt x="15" y="44"/>
                  <a:pt x="15" y="44"/>
                  <a:pt x="15" y="44"/>
                </a:cubicBezTo>
                <a:cubicBezTo>
                  <a:pt x="15" y="44"/>
                  <a:pt x="16" y="43"/>
                  <a:pt x="16" y="43"/>
                </a:cubicBezTo>
                <a:cubicBezTo>
                  <a:pt x="24" y="43"/>
                  <a:pt x="24" y="43"/>
                  <a:pt x="24" y="43"/>
                </a:cubicBezTo>
                <a:cubicBezTo>
                  <a:pt x="24" y="43"/>
                  <a:pt x="25" y="44"/>
                  <a:pt x="25" y="44"/>
                </a:cubicBezTo>
                <a:lnTo>
                  <a:pt x="25" y="57"/>
                </a:lnTo>
                <a:close/>
                <a:moveTo>
                  <a:pt x="39" y="57"/>
                </a:moveTo>
                <a:cubicBezTo>
                  <a:pt x="39" y="57"/>
                  <a:pt x="39" y="58"/>
                  <a:pt x="38" y="58"/>
                </a:cubicBezTo>
                <a:cubicBezTo>
                  <a:pt x="31" y="58"/>
                  <a:pt x="31" y="58"/>
                  <a:pt x="31" y="58"/>
                </a:cubicBezTo>
                <a:cubicBezTo>
                  <a:pt x="30" y="58"/>
                  <a:pt x="30" y="57"/>
                  <a:pt x="30" y="57"/>
                </a:cubicBezTo>
                <a:cubicBezTo>
                  <a:pt x="30" y="35"/>
                  <a:pt x="30" y="35"/>
                  <a:pt x="30" y="35"/>
                </a:cubicBezTo>
                <a:cubicBezTo>
                  <a:pt x="30" y="34"/>
                  <a:pt x="30" y="34"/>
                  <a:pt x="31" y="34"/>
                </a:cubicBezTo>
                <a:cubicBezTo>
                  <a:pt x="38" y="34"/>
                  <a:pt x="38" y="34"/>
                  <a:pt x="38" y="34"/>
                </a:cubicBezTo>
                <a:cubicBezTo>
                  <a:pt x="39" y="34"/>
                  <a:pt x="39" y="34"/>
                  <a:pt x="39" y="35"/>
                </a:cubicBezTo>
                <a:lnTo>
                  <a:pt x="39" y="57"/>
                </a:lnTo>
                <a:close/>
                <a:moveTo>
                  <a:pt x="54" y="57"/>
                </a:moveTo>
                <a:cubicBezTo>
                  <a:pt x="54" y="57"/>
                  <a:pt x="53" y="58"/>
                  <a:pt x="53" y="58"/>
                </a:cubicBezTo>
                <a:cubicBezTo>
                  <a:pt x="45" y="58"/>
                  <a:pt x="45" y="58"/>
                  <a:pt x="45" y="58"/>
                </a:cubicBezTo>
                <a:cubicBezTo>
                  <a:pt x="45" y="58"/>
                  <a:pt x="44" y="57"/>
                  <a:pt x="44" y="57"/>
                </a:cubicBezTo>
                <a:cubicBezTo>
                  <a:pt x="44" y="20"/>
                  <a:pt x="44" y="20"/>
                  <a:pt x="44" y="20"/>
                </a:cubicBezTo>
                <a:cubicBezTo>
                  <a:pt x="44" y="20"/>
                  <a:pt x="45" y="19"/>
                  <a:pt x="45" y="19"/>
                </a:cubicBezTo>
                <a:cubicBezTo>
                  <a:pt x="53" y="19"/>
                  <a:pt x="53" y="19"/>
                  <a:pt x="53" y="19"/>
                </a:cubicBezTo>
                <a:cubicBezTo>
                  <a:pt x="53" y="19"/>
                  <a:pt x="54" y="20"/>
                  <a:pt x="54" y="20"/>
                </a:cubicBezTo>
                <a:lnTo>
                  <a:pt x="54" y="57"/>
                </a:lnTo>
                <a:close/>
                <a:moveTo>
                  <a:pt x="68" y="57"/>
                </a:moveTo>
                <a:cubicBezTo>
                  <a:pt x="68" y="57"/>
                  <a:pt x="68" y="58"/>
                  <a:pt x="67" y="58"/>
                </a:cubicBezTo>
                <a:cubicBezTo>
                  <a:pt x="60" y="58"/>
                  <a:pt x="60" y="58"/>
                  <a:pt x="60" y="58"/>
                </a:cubicBezTo>
                <a:cubicBezTo>
                  <a:pt x="59" y="58"/>
                  <a:pt x="59" y="57"/>
                  <a:pt x="59" y="57"/>
                </a:cubicBezTo>
                <a:cubicBezTo>
                  <a:pt x="59" y="1"/>
                  <a:pt x="59" y="1"/>
                  <a:pt x="59" y="1"/>
                </a:cubicBezTo>
                <a:cubicBezTo>
                  <a:pt x="59" y="0"/>
                  <a:pt x="59" y="0"/>
                  <a:pt x="60" y="0"/>
                </a:cubicBezTo>
                <a:cubicBezTo>
                  <a:pt x="67" y="0"/>
                  <a:pt x="67" y="0"/>
                  <a:pt x="67" y="0"/>
                </a:cubicBezTo>
                <a:cubicBezTo>
                  <a:pt x="68" y="0"/>
                  <a:pt x="68" y="0"/>
                  <a:pt x="68" y="1"/>
                </a:cubicBezTo>
                <a:lnTo>
                  <a:pt x="68" y="57"/>
                </a:lnTo>
                <a:close/>
              </a:path>
            </a:pathLst>
          </a:custGeom>
          <a:solidFill>
            <a:schemeClr val="bg1"/>
          </a:solidFill>
          <a:ln w="9525">
            <a:noFill/>
            <a:round/>
          </a:ln>
        </p:spPr>
        <p:txBody>
          <a:bodyPr vert="horz" wrap="square" lIns="121610" tIns="60805" rIns="121610" bIns="60805" numCol="1" anchor="t" anchorCtr="0" compatLnSpc="1"/>
          <a:lstStyle/>
          <a:p>
            <a:endParaRPr lang="en-US" sz="3185">
              <a:cs typeface="+mn-ea"/>
              <a:sym typeface="+mn-lt"/>
            </a:endParaRPr>
          </a:p>
        </p:txBody>
      </p:sp>
      <p:sp>
        <p:nvSpPr>
          <p:cNvPr id="46"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a:solidFill>
                  <a:schemeClr val="bg1">
                    <a:lumMod val="50000"/>
                  </a:schemeClr>
                </a:solidFill>
                <a:cs typeface="+mn-ea"/>
                <a:sym typeface="+mn-lt"/>
              </a:rPr>
              <a:t>我的求学经历</a:t>
            </a:r>
            <a:endParaRPr lang="en-US" sz="1900" dirty="0">
              <a:solidFill>
                <a:schemeClr val="bg1">
                  <a:lumMod val="50000"/>
                </a:schemeClr>
              </a:solidFill>
              <a:cs typeface="+mn-ea"/>
              <a:sym typeface="+mn-lt"/>
            </a:endParaRPr>
          </a:p>
        </p:txBody>
      </p:sp>
      <p:sp>
        <p:nvSpPr>
          <p:cNvPr id="47"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750"/>
                                        <p:tgtEl>
                                          <p:spTgt spid="3"/>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500"/>
                                        <p:tgtEl>
                                          <p:spTgt spid="5"/>
                                        </p:tgtEl>
                                      </p:cBhvr>
                                    </p:animEffect>
                                  </p:childTnLst>
                                </p:cTn>
                              </p:par>
                            </p:childTnLst>
                          </p:cTn>
                        </p:par>
                        <p:par>
                          <p:cTn id="12" fill="hold">
                            <p:stCondLst>
                              <p:cond delay="1500"/>
                            </p:stCondLst>
                            <p:childTnLst>
                              <p:par>
                                <p:cTn id="13" presetID="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2" presetClass="entr" presetSubtype="1"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500"/>
                                        <p:tgtEl>
                                          <p:spTgt spid="21"/>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up)">
                                      <p:cBhvr>
                                        <p:cTn id="36" dur="750"/>
                                        <p:tgtEl>
                                          <p:spTgt spid="33"/>
                                        </p:tgtEl>
                                      </p:cBhvr>
                                    </p:animEffect>
                                  </p:childTnLst>
                                </p:cTn>
                              </p:par>
                            </p:childTnLst>
                          </p:cTn>
                        </p:par>
                        <p:par>
                          <p:cTn id="37" fill="hold">
                            <p:stCondLst>
                              <p:cond delay="4500"/>
                            </p:stCondLst>
                            <p:childTnLst>
                              <p:par>
                                <p:cTn id="38" presetID="18" presetClass="entr" presetSubtype="3"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strips(upRight)">
                                      <p:cBhvr>
                                        <p:cTn id="40" dur="750"/>
                                        <p:tgtEl>
                                          <p:spTgt spid="2"/>
                                        </p:tgtEl>
                                      </p:cBhvr>
                                    </p:animEffect>
                                  </p:childTnLst>
                                </p:cTn>
                              </p:par>
                            </p:childTnLst>
                          </p:cTn>
                        </p:par>
                        <p:par>
                          <p:cTn id="41" fill="hold">
                            <p:stCondLst>
                              <p:cond delay="5500"/>
                            </p:stCondLst>
                            <p:childTnLst>
                              <p:par>
                                <p:cTn id="42" presetID="21" presetClass="entr" presetSubtype="1"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heel(1)">
                                      <p:cBhvr>
                                        <p:cTn id="44" dur="500"/>
                                        <p:tgtEl>
                                          <p:spTgt spid="8"/>
                                        </p:tgtEl>
                                      </p:cBhvr>
                                    </p:animEffect>
                                  </p:childTnLst>
                                </p:cTn>
                              </p:par>
                            </p:childTnLst>
                          </p:cTn>
                        </p:par>
                        <p:par>
                          <p:cTn id="45" fill="hold">
                            <p:stCondLst>
                              <p:cond delay="6000"/>
                            </p:stCondLst>
                            <p:childTnLst>
                              <p:par>
                                <p:cTn id="46" presetID="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0-#ppt_h/2"/>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up)">
                                      <p:cBhvr>
                                        <p:cTn id="53" dur="500"/>
                                        <p:tgtEl>
                                          <p:spTgt spid="23"/>
                                        </p:tgtEl>
                                      </p:cBhvr>
                                    </p:animEffect>
                                  </p:childTnLst>
                                </p:cTn>
                              </p:par>
                            </p:childTnLst>
                          </p:cTn>
                        </p:par>
                        <p:par>
                          <p:cTn id="54" fill="hold">
                            <p:stCondLst>
                              <p:cond delay="7000"/>
                            </p:stCondLst>
                            <p:childTnLst>
                              <p:par>
                                <p:cTn id="55" presetID="53" presetClass="entr" presetSubtype="16"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childTnLst>
                                </p:cTn>
                              </p:par>
                            </p:childTnLst>
                          </p:cTn>
                        </p:par>
                        <p:par>
                          <p:cTn id="66" fill="hold">
                            <p:stCondLst>
                              <p:cond delay="8000"/>
                            </p:stCondLst>
                            <p:childTnLst>
                              <p:par>
                                <p:cTn id="67" presetID="22" presetClass="entr" presetSubtype="1"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up)">
                                      <p:cBhvr>
                                        <p:cTn id="69" dur="750"/>
                                        <p:tgtEl>
                                          <p:spTgt spid="34"/>
                                        </p:tgtEl>
                                      </p:cBhvr>
                                    </p:animEffect>
                                  </p:childTnLst>
                                </p:cTn>
                              </p:par>
                            </p:childTnLst>
                          </p:cTn>
                        </p:par>
                        <p:par>
                          <p:cTn id="70" fill="hold">
                            <p:stCondLst>
                              <p:cond delay="9000"/>
                            </p:stCondLst>
                            <p:childTnLst>
                              <p:par>
                                <p:cTn id="71" presetID="18" presetClass="entr" presetSubtype="3"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strips(upRight)">
                                      <p:cBhvr>
                                        <p:cTn id="73" dur="750"/>
                                        <p:tgtEl>
                                          <p:spTgt spid="6"/>
                                        </p:tgtEl>
                                      </p:cBhvr>
                                    </p:animEffect>
                                  </p:childTnLst>
                                </p:cTn>
                              </p:par>
                            </p:childTnLst>
                          </p:cTn>
                        </p:par>
                        <p:par>
                          <p:cTn id="74" fill="hold">
                            <p:stCondLst>
                              <p:cond delay="10000"/>
                            </p:stCondLst>
                            <p:childTnLst>
                              <p:par>
                                <p:cTn id="75" presetID="21" presetClass="entr" presetSubtype="1"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heel(1)">
                                      <p:cBhvr>
                                        <p:cTn id="77" dur="500"/>
                                        <p:tgtEl>
                                          <p:spTgt spid="10"/>
                                        </p:tgtEl>
                                      </p:cBhvr>
                                    </p:animEffect>
                                  </p:childTnLst>
                                </p:cTn>
                              </p:par>
                            </p:childTnLst>
                          </p:cTn>
                        </p:par>
                        <p:par>
                          <p:cTn id="78" fill="hold">
                            <p:stCondLst>
                              <p:cond delay="10500"/>
                            </p:stCondLst>
                            <p:childTnLst>
                              <p:par>
                                <p:cTn id="79" presetID="2" presetClass="entr" presetSubtype="1"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0-#ppt_h/2"/>
                                          </p:val>
                                        </p:tav>
                                        <p:tav tm="100000">
                                          <p:val>
                                            <p:strVal val="#ppt_y"/>
                                          </p:val>
                                        </p:tav>
                                      </p:tavLst>
                                    </p:anim>
                                  </p:childTnLst>
                                </p:cTn>
                              </p:par>
                            </p:childTnLst>
                          </p:cTn>
                        </p:par>
                        <p:par>
                          <p:cTn id="83" fill="hold">
                            <p:stCondLst>
                              <p:cond delay="11000"/>
                            </p:stCondLst>
                            <p:childTnLst>
                              <p:par>
                                <p:cTn id="84" presetID="22" presetClass="entr" presetSubtype="1"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wipe(up)">
                                      <p:cBhvr>
                                        <p:cTn id="86" dur="500"/>
                                        <p:tgtEl>
                                          <p:spTgt spid="25"/>
                                        </p:tgtEl>
                                      </p:cBhvr>
                                    </p:animEffect>
                                  </p:childTnLst>
                                </p:cTn>
                              </p:par>
                            </p:childTnLst>
                          </p:cTn>
                        </p:par>
                        <p:par>
                          <p:cTn id="87" fill="hold">
                            <p:stCondLst>
                              <p:cond delay="115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childTnLst>
                          </p:cTn>
                        </p:par>
                        <p:par>
                          <p:cTn id="93" fill="hold">
                            <p:stCondLst>
                              <p:cond delay="12000"/>
                            </p:stCondLst>
                            <p:childTnLst>
                              <p:par>
                                <p:cTn id="94" presetID="53" presetClass="entr" presetSubtype="16" fill="hold" grpId="0" nodeType="afterEffect">
                                  <p:stCondLst>
                                    <p:cond delay="0"/>
                                  </p:stCondLst>
                                  <p:childTnLst>
                                    <p:set>
                                      <p:cBhvr>
                                        <p:cTn id="95" dur="1" fill="hold">
                                          <p:stCondLst>
                                            <p:cond delay="0"/>
                                          </p:stCondLst>
                                        </p:cTn>
                                        <p:tgtEl>
                                          <p:spTgt spid="41"/>
                                        </p:tgtEl>
                                        <p:attrNameLst>
                                          <p:attrName>style.visibility</p:attrName>
                                        </p:attrNameLst>
                                      </p:cBhvr>
                                      <p:to>
                                        <p:strVal val="visible"/>
                                      </p:to>
                                    </p:set>
                                    <p:anim calcmode="lin" valueType="num">
                                      <p:cBhvr>
                                        <p:cTn id="96" dur="500" fill="hold"/>
                                        <p:tgtEl>
                                          <p:spTgt spid="41"/>
                                        </p:tgtEl>
                                        <p:attrNameLst>
                                          <p:attrName>ppt_w</p:attrName>
                                        </p:attrNameLst>
                                      </p:cBhvr>
                                      <p:tavLst>
                                        <p:tav tm="0">
                                          <p:val>
                                            <p:fltVal val="0"/>
                                          </p:val>
                                        </p:tav>
                                        <p:tav tm="100000">
                                          <p:val>
                                            <p:strVal val="#ppt_w"/>
                                          </p:val>
                                        </p:tav>
                                      </p:tavLst>
                                    </p:anim>
                                    <p:anim calcmode="lin" valueType="num">
                                      <p:cBhvr>
                                        <p:cTn id="97" dur="500" fill="hold"/>
                                        <p:tgtEl>
                                          <p:spTgt spid="41"/>
                                        </p:tgtEl>
                                        <p:attrNameLst>
                                          <p:attrName>ppt_h</p:attrName>
                                        </p:attrNameLst>
                                      </p:cBhvr>
                                      <p:tavLst>
                                        <p:tav tm="0">
                                          <p:val>
                                            <p:fltVal val="0"/>
                                          </p:val>
                                        </p:tav>
                                        <p:tav tm="100000">
                                          <p:val>
                                            <p:strVal val="#ppt_h"/>
                                          </p:val>
                                        </p:tav>
                                      </p:tavLst>
                                    </p:anim>
                                    <p:animEffect transition="in" filter="fade">
                                      <p:cBhvr>
                                        <p:cTn id="98" dur="500"/>
                                        <p:tgtEl>
                                          <p:spTgt spid="41"/>
                                        </p:tgtEl>
                                      </p:cBhvr>
                                    </p:animEffect>
                                  </p:childTnLst>
                                </p:cTn>
                              </p:par>
                            </p:childTnLst>
                          </p:cTn>
                        </p:par>
                        <p:par>
                          <p:cTn id="99" fill="hold">
                            <p:stCondLst>
                              <p:cond delay="12500"/>
                            </p:stCondLst>
                            <p:childTnLst>
                              <p:par>
                                <p:cTn id="100" presetID="22" presetClass="entr" presetSubtype="1"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up)">
                                      <p:cBhvr>
                                        <p:cTn id="102" dur="750"/>
                                        <p:tgtEl>
                                          <p:spTgt spid="35"/>
                                        </p:tgtEl>
                                      </p:cBhvr>
                                    </p:animEffect>
                                  </p:childTnLst>
                                </p:cTn>
                              </p:par>
                            </p:childTnLst>
                          </p:cTn>
                        </p:par>
                        <p:par>
                          <p:cTn id="103" fill="hold">
                            <p:stCondLst>
                              <p:cond delay="13500"/>
                            </p:stCondLst>
                            <p:childTnLst>
                              <p:par>
                                <p:cTn id="104" presetID="18" presetClass="entr" presetSubtype="3" fill="hold" nodeType="afterEffect">
                                  <p:stCondLst>
                                    <p:cond delay="0"/>
                                  </p:stCondLst>
                                  <p:childTnLst>
                                    <p:set>
                                      <p:cBhvr>
                                        <p:cTn id="105" dur="1" fill="hold">
                                          <p:stCondLst>
                                            <p:cond delay="0"/>
                                          </p:stCondLst>
                                        </p:cTn>
                                        <p:tgtEl>
                                          <p:spTgt spid="7"/>
                                        </p:tgtEl>
                                        <p:attrNameLst>
                                          <p:attrName>style.visibility</p:attrName>
                                        </p:attrNameLst>
                                      </p:cBhvr>
                                      <p:to>
                                        <p:strVal val="visible"/>
                                      </p:to>
                                    </p:set>
                                    <p:animEffect transition="in" filter="strips(upRight)">
                                      <p:cBhvr>
                                        <p:cTn id="106" dur="750"/>
                                        <p:tgtEl>
                                          <p:spTgt spid="7"/>
                                        </p:tgtEl>
                                      </p:cBhvr>
                                    </p:animEffect>
                                  </p:childTnLst>
                                </p:cTn>
                              </p:par>
                            </p:childTnLst>
                          </p:cTn>
                        </p:par>
                        <p:par>
                          <p:cTn id="107" fill="hold">
                            <p:stCondLst>
                              <p:cond delay="14500"/>
                            </p:stCondLst>
                            <p:childTnLst>
                              <p:par>
                                <p:cTn id="108" presetID="21" presetClass="entr" presetSubtype="1" fill="hold" grpId="0" nodeType="afterEffect">
                                  <p:stCondLst>
                                    <p:cond delay="0"/>
                                  </p:stCondLst>
                                  <p:childTnLst>
                                    <p:set>
                                      <p:cBhvr>
                                        <p:cTn id="109" dur="1" fill="hold">
                                          <p:stCondLst>
                                            <p:cond delay="0"/>
                                          </p:stCondLst>
                                        </p:cTn>
                                        <p:tgtEl>
                                          <p:spTgt spid="12"/>
                                        </p:tgtEl>
                                        <p:attrNameLst>
                                          <p:attrName>style.visibility</p:attrName>
                                        </p:attrNameLst>
                                      </p:cBhvr>
                                      <p:to>
                                        <p:strVal val="visible"/>
                                      </p:to>
                                    </p:set>
                                    <p:animEffect transition="in" filter="wheel(1)">
                                      <p:cBhvr>
                                        <p:cTn id="110" dur="500"/>
                                        <p:tgtEl>
                                          <p:spTgt spid="12"/>
                                        </p:tgtEl>
                                      </p:cBhvr>
                                    </p:animEffect>
                                  </p:childTnLst>
                                </p:cTn>
                              </p:par>
                            </p:childTnLst>
                          </p:cTn>
                        </p:par>
                        <p:par>
                          <p:cTn id="111" fill="hold">
                            <p:stCondLst>
                              <p:cond delay="15000"/>
                            </p:stCondLst>
                            <p:childTnLst>
                              <p:par>
                                <p:cTn id="112" presetID="2" presetClass="entr" presetSubtype="1" fill="hold" grpId="0" nodeType="afterEffect">
                                  <p:stCondLst>
                                    <p:cond delay="0"/>
                                  </p:stCondLst>
                                  <p:childTnLst>
                                    <p:set>
                                      <p:cBhvr>
                                        <p:cTn id="113" dur="1" fill="hold">
                                          <p:stCondLst>
                                            <p:cond delay="0"/>
                                          </p:stCondLst>
                                        </p:cTn>
                                        <p:tgtEl>
                                          <p:spTgt spid="18"/>
                                        </p:tgtEl>
                                        <p:attrNameLst>
                                          <p:attrName>style.visibility</p:attrName>
                                        </p:attrNameLst>
                                      </p:cBhvr>
                                      <p:to>
                                        <p:strVal val="visible"/>
                                      </p:to>
                                    </p:set>
                                    <p:anim calcmode="lin" valueType="num">
                                      <p:cBhvr additive="base">
                                        <p:cTn id="114" dur="500" fill="hold"/>
                                        <p:tgtEl>
                                          <p:spTgt spid="18"/>
                                        </p:tgtEl>
                                        <p:attrNameLst>
                                          <p:attrName>ppt_x</p:attrName>
                                        </p:attrNameLst>
                                      </p:cBhvr>
                                      <p:tavLst>
                                        <p:tav tm="0">
                                          <p:val>
                                            <p:strVal val="#ppt_x"/>
                                          </p:val>
                                        </p:tav>
                                        <p:tav tm="100000">
                                          <p:val>
                                            <p:strVal val="#ppt_x"/>
                                          </p:val>
                                        </p:tav>
                                      </p:tavLst>
                                    </p:anim>
                                    <p:anim calcmode="lin" valueType="num">
                                      <p:cBhvr additive="base">
                                        <p:cTn id="115" dur="500" fill="hold"/>
                                        <p:tgtEl>
                                          <p:spTgt spid="18"/>
                                        </p:tgtEl>
                                        <p:attrNameLst>
                                          <p:attrName>ppt_y</p:attrName>
                                        </p:attrNameLst>
                                      </p:cBhvr>
                                      <p:tavLst>
                                        <p:tav tm="0">
                                          <p:val>
                                            <p:strVal val="0-#ppt_h/2"/>
                                          </p:val>
                                        </p:tav>
                                        <p:tav tm="100000">
                                          <p:val>
                                            <p:strVal val="#ppt_y"/>
                                          </p:val>
                                        </p:tav>
                                      </p:tavLst>
                                    </p:anim>
                                  </p:childTnLst>
                                </p:cTn>
                              </p:par>
                            </p:childTnLst>
                          </p:cTn>
                        </p:par>
                        <p:par>
                          <p:cTn id="116" fill="hold">
                            <p:stCondLst>
                              <p:cond delay="15500"/>
                            </p:stCondLst>
                            <p:childTnLst>
                              <p:par>
                                <p:cTn id="117" presetID="22" presetClass="entr" presetSubtype="1" fill="hold" nodeType="after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wipe(up)">
                                      <p:cBhvr>
                                        <p:cTn id="119" dur="500"/>
                                        <p:tgtEl>
                                          <p:spTgt spid="27"/>
                                        </p:tgtEl>
                                      </p:cBhvr>
                                    </p:animEffect>
                                  </p:childTnLst>
                                </p:cTn>
                              </p:par>
                            </p:childTnLst>
                          </p:cTn>
                        </p:par>
                        <p:par>
                          <p:cTn id="120" fill="hold">
                            <p:stCondLst>
                              <p:cond delay="16000"/>
                            </p:stCondLst>
                            <p:childTnLst>
                              <p:par>
                                <p:cTn id="121" presetID="53" presetClass="entr" presetSubtype="16" fill="hold" grpId="0"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65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childTnLst>
                          </p:cTn>
                        </p:par>
                        <p:par>
                          <p:cTn id="132" fill="hold">
                            <p:stCondLst>
                              <p:cond delay="17000"/>
                            </p:stCondLst>
                            <p:childTnLst>
                              <p:par>
                                <p:cTn id="133" presetID="22" presetClass="entr" presetSubtype="1" fill="hold" grpId="0"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wipe(up)">
                                      <p:cBhvr>
                                        <p:cTn id="135" dur="750"/>
                                        <p:tgtEl>
                                          <p:spTgt spid="36"/>
                                        </p:tgtEl>
                                      </p:cBhvr>
                                    </p:animEffect>
                                  </p:childTnLst>
                                </p:cTn>
                              </p:par>
                            </p:childTnLst>
                          </p:cTn>
                        </p:par>
                        <p:par>
                          <p:cTn id="136" fill="hold">
                            <p:stCondLst>
                              <p:cond delay="18000"/>
                            </p:stCondLst>
                            <p:childTnLst>
                              <p:par>
                                <p:cTn id="137" presetID="18" presetClass="entr" presetSubtype="3" fill="hold" nodeType="afterEffect">
                                  <p:stCondLst>
                                    <p:cond delay="0"/>
                                  </p:stCondLst>
                                  <p:childTnLst>
                                    <p:set>
                                      <p:cBhvr>
                                        <p:cTn id="138" dur="1" fill="hold">
                                          <p:stCondLst>
                                            <p:cond delay="0"/>
                                          </p:stCondLst>
                                        </p:cTn>
                                        <p:tgtEl>
                                          <p:spTgt spid="9"/>
                                        </p:tgtEl>
                                        <p:attrNameLst>
                                          <p:attrName>style.visibility</p:attrName>
                                        </p:attrNameLst>
                                      </p:cBhvr>
                                      <p:to>
                                        <p:strVal val="visible"/>
                                      </p:to>
                                    </p:set>
                                    <p:animEffect transition="in" filter="strips(upRight)">
                                      <p:cBhvr>
                                        <p:cTn id="139" dur="750"/>
                                        <p:tgtEl>
                                          <p:spTgt spid="9"/>
                                        </p:tgtEl>
                                      </p:cBhvr>
                                    </p:animEffect>
                                  </p:childTnLst>
                                </p:cTn>
                              </p:par>
                            </p:childTnLst>
                          </p:cTn>
                        </p:par>
                        <p:par>
                          <p:cTn id="140" fill="hold">
                            <p:stCondLst>
                              <p:cond delay="19000"/>
                            </p:stCondLst>
                            <p:childTnLst>
                              <p:par>
                                <p:cTn id="141" presetID="21" presetClass="entr" presetSubtype="1" fill="hold" grpId="0" nodeType="afterEffect">
                                  <p:stCondLst>
                                    <p:cond delay="0"/>
                                  </p:stCondLst>
                                  <p:childTnLst>
                                    <p:set>
                                      <p:cBhvr>
                                        <p:cTn id="142" dur="1" fill="hold">
                                          <p:stCondLst>
                                            <p:cond delay="0"/>
                                          </p:stCondLst>
                                        </p:cTn>
                                        <p:tgtEl>
                                          <p:spTgt spid="13"/>
                                        </p:tgtEl>
                                        <p:attrNameLst>
                                          <p:attrName>style.visibility</p:attrName>
                                        </p:attrNameLst>
                                      </p:cBhvr>
                                      <p:to>
                                        <p:strVal val="visible"/>
                                      </p:to>
                                    </p:set>
                                    <p:animEffect transition="in" filter="wheel(1)">
                                      <p:cBhvr>
                                        <p:cTn id="143" dur="500"/>
                                        <p:tgtEl>
                                          <p:spTgt spid="13"/>
                                        </p:tgtEl>
                                      </p:cBhvr>
                                    </p:animEffect>
                                  </p:childTnLst>
                                </p:cTn>
                              </p:par>
                            </p:childTnLst>
                          </p:cTn>
                        </p:par>
                        <p:par>
                          <p:cTn id="144" fill="hold">
                            <p:stCondLst>
                              <p:cond delay="19500"/>
                            </p:stCondLst>
                            <p:childTnLst>
                              <p:par>
                                <p:cTn id="145" presetID="2" presetClass="entr" presetSubtype="1" fill="hold" grpId="0" nodeType="afterEffect">
                                  <p:stCondLst>
                                    <p:cond delay="0"/>
                                  </p:stCondLst>
                                  <p:childTnLst>
                                    <p:set>
                                      <p:cBhvr>
                                        <p:cTn id="146" dur="1" fill="hold">
                                          <p:stCondLst>
                                            <p:cond delay="0"/>
                                          </p:stCondLst>
                                        </p:cTn>
                                        <p:tgtEl>
                                          <p:spTgt spid="19"/>
                                        </p:tgtEl>
                                        <p:attrNameLst>
                                          <p:attrName>style.visibility</p:attrName>
                                        </p:attrNameLst>
                                      </p:cBhvr>
                                      <p:to>
                                        <p:strVal val="visible"/>
                                      </p:to>
                                    </p:set>
                                    <p:anim calcmode="lin" valueType="num">
                                      <p:cBhvr additive="base">
                                        <p:cTn id="147" dur="500" fill="hold"/>
                                        <p:tgtEl>
                                          <p:spTgt spid="19"/>
                                        </p:tgtEl>
                                        <p:attrNameLst>
                                          <p:attrName>ppt_x</p:attrName>
                                        </p:attrNameLst>
                                      </p:cBhvr>
                                      <p:tavLst>
                                        <p:tav tm="0">
                                          <p:val>
                                            <p:strVal val="#ppt_x"/>
                                          </p:val>
                                        </p:tav>
                                        <p:tav tm="100000">
                                          <p:val>
                                            <p:strVal val="#ppt_x"/>
                                          </p:val>
                                        </p:tav>
                                      </p:tavLst>
                                    </p:anim>
                                    <p:anim calcmode="lin" valueType="num">
                                      <p:cBhvr additive="base">
                                        <p:cTn id="148" dur="500" fill="hold"/>
                                        <p:tgtEl>
                                          <p:spTgt spid="19"/>
                                        </p:tgtEl>
                                        <p:attrNameLst>
                                          <p:attrName>ppt_y</p:attrName>
                                        </p:attrNameLst>
                                      </p:cBhvr>
                                      <p:tavLst>
                                        <p:tav tm="0">
                                          <p:val>
                                            <p:strVal val="0-#ppt_h/2"/>
                                          </p:val>
                                        </p:tav>
                                        <p:tav tm="100000">
                                          <p:val>
                                            <p:strVal val="#ppt_y"/>
                                          </p:val>
                                        </p:tav>
                                      </p:tavLst>
                                    </p:anim>
                                  </p:childTnLst>
                                </p:cTn>
                              </p:par>
                            </p:childTnLst>
                          </p:cTn>
                        </p:par>
                        <p:par>
                          <p:cTn id="149" fill="hold">
                            <p:stCondLst>
                              <p:cond delay="20000"/>
                            </p:stCondLst>
                            <p:childTnLst>
                              <p:par>
                                <p:cTn id="150" presetID="22" presetClass="entr" presetSubtype="1" fill="hold" nodeType="afterEffect">
                                  <p:stCondLst>
                                    <p:cond delay="0"/>
                                  </p:stCondLst>
                                  <p:childTnLst>
                                    <p:set>
                                      <p:cBhvr>
                                        <p:cTn id="151" dur="1" fill="hold">
                                          <p:stCondLst>
                                            <p:cond delay="0"/>
                                          </p:stCondLst>
                                        </p:cTn>
                                        <p:tgtEl>
                                          <p:spTgt spid="29"/>
                                        </p:tgtEl>
                                        <p:attrNameLst>
                                          <p:attrName>style.visibility</p:attrName>
                                        </p:attrNameLst>
                                      </p:cBhvr>
                                      <p:to>
                                        <p:strVal val="visible"/>
                                      </p:to>
                                    </p:set>
                                    <p:animEffect transition="in" filter="wipe(up)">
                                      <p:cBhvr>
                                        <p:cTn id="152" dur="500"/>
                                        <p:tgtEl>
                                          <p:spTgt spid="29"/>
                                        </p:tgtEl>
                                      </p:cBhvr>
                                    </p:animEffect>
                                  </p:childTnLst>
                                </p:cTn>
                              </p:par>
                            </p:childTnLst>
                          </p:cTn>
                        </p:par>
                        <p:par>
                          <p:cTn id="153" fill="hold">
                            <p:stCondLst>
                              <p:cond delay="20500"/>
                            </p:stCondLst>
                            <p:childTnLst>
                              <p:par>
                                <p:cTn id="154" presetID="53" presetClass="entr" presetSubtype="16" fill="hold" grpId="0" nodeType="afterEffect">
                                  <p:stCondLst>
                                    <p:cond delay="0"/>
                                  </p:stCondLst>
                                  <p:childTnLst>
                                    <p:set>
                                      <p:cBhvr>
                                        <p:cTn id="155" dur="1" fill="hold">
                                          <p:stCondLst>
                                            <p:cond delay="0"/>
                                          </p:stCondLst>
                                        </p:cTn>
                                        <p:tgtEl>
                                          <p:spTgt spid="30"/>
                                        </p:tgtEl>
                                        <p:attrNameLst>
                                          <p:attrName>style.visibility</p:attrName>
                                        </p:attrNameLst>
                                      </p:cBhvr>
                                      <p:to>
                                        <p:strVal val="visible"/>
                                      </p:to>
                                    </p:set>
                                    <p:anim calcmode="lin" valueType="num">
                                      <p:cBhvr>
                                        <p:cTn id="156" dur="500" fill="hold"/>
                                        <p:tgtEl>
                                          <p:spTgt spid="30"/>
                                        </p:tgtEl>
                                        <p:attrNameLst>
                                          <p:attrName>ppt_w</p:attrName>
                                        </p:attrNameLst>
                                      </p:cBhvr>
                                      <p:tavLst>
                                        <p:tav tm="0">
                                          <p:val>
                                            <p:fltVal val="0"/>
                                          </p:val>
                                        </p:tav>
                                        <p:tav tm="100000">
                                          <p:val>
                                            <p:strVal val="#ppt_w"/>
                                          </p:val>
                                        </p:tav>
                                      </p:tavLst>
                                    </p:anim>
                                    <p:anim calcmode="lin" valueType="num">
                                      <p:cBhvr>
                                        <p:cTn id="157" dur="500" fill="hold"/>
                                        <p:tgtEl>
                                          <p:spTgt spid="30"/>
                                        </p:tgtEl>
                                        <p:attrNameLst>
                                          <p:attrName>ppt_h</p:attrName>
                                        </p:attrNameLst>
                                      </p:cBhvr>
                                      <p:tavLst>
                                        <p:tav tm="0">
                                          <p:val>
                                            <p:fltVal val="0"/>
                                          </p:val>
                                        </p:tav>
                                        <p:tav tm="100000">
                                          <p:val>
                                            <p:strVal val="#ppt_h"/>
                                          </p:val>
                                        </p:tav>
                                      </p:tavLst>
                                    </p:anim>
                                    <p:animEffect transition="in" filter="fade">
                                      <p:cBhvr>
                                        <p:cTn id="158" dur="500"/>
                                        <p:tgtEl>
                                          <p:spTgt spid="30"/>
                                        </p:tgtEl>
                                      </p:cBhvr>
                                    </p:animEffect>
                                  </p:childTnLst>
                                </p:cTn>
                              </p:par>
                            </p:childTnLst>
                          </p:cTn>
                        </p:par>
                        <p:par>
                          <p:cTn id="159" fill="hold">
                            <p:stCondLst>
                              <p:cond delay="21000"/>
                            </p:stCondLst>
                            <p:childTnLst>
                              <p:par>
                                <p:cTn id="160" presetID="53" presetClass="entr" presetSubtype="16" fill="hold" grpId="0" nodeType="afterEffect">
                                  <p:stCondLst>
                                    <p:cond delay="0"/>
                                  </p:stCondLst>
                                  <p:childTnLst>
                                    <p:set>
                                      <p:cBhvr>
                                        <p:cTn id="161" dur="1" fill="hold">
                                          <p:stCondLst>
                                            <p:cond delay="0"/>
                                          </p:stCondLst>
                                        </p:cTn>
                                        <p:tgtEl>
                                          <p:spTgt spid="43"/>
                                        </p:tgtEl>
                                        <p:attrNameLst>
                                          <p:attrName>style.visibility</p:attrName>
                                        </p:attrNameLst>
                                      </p:cBhvr>
                                      <p:to>
                                        <p:strVal val="visible"/>
                                      </p:to>
                                    </p:set>
                                    <p:anim calcmode="lin" valueType="num">
                                      <p:cBhvr>
                                        <p:cTn id="162" dur="500" fill="hold"/>
                                        <p:tgtEl>
                                          <p:spTgt spid="43"/>
                                        </p:tgtEl>
                                        <p:attrNameLst>
                                          <p:attrName>ppt_w</p:attrName>
                                        </p:attrNameLst>
                                      </p:cBhvr>
                                      <p:tavLst>
                                        <p:tav tm="0">
                                          <p:val>
                                            <p:fltVal val="0"/>
                                          </p:val>
                                        </p:tav>
                                        <p:tav tm="100000">
                                          <p:val>
                                            <p:strVal val="#ppt_w"/>
                                          </p:val>
                                        </p:tav>
                                      </p:tavLst>
                                    </p:anim>
                                    <p:anim calcmode="lin" valueType="num">
                                      <p:cBhvr>
                                        <p:cTn id="163" dur="500" fill="hold"/>
                                        <p:tgtEl>
                                          <p:spTgt spid="43"/>
                                        </p:tgtEl>
                                        <p:attrNameLst>
                                          <p:attrName>ppt_h</p:attrName>
                                        </p:attrNameLst>
                                      </p:cBhvr>
                                      <p:tavLst>
                                        <p:tav tm="0">
                                          <p:val>
                                            <p:fltVal val="0"/>
                                          </p:val>
                                        </p:tav>
                                        <p:tav tm="100000">
                                          <p:val>
                                            <p:strVal val="#ppt_h"/>
                                          </p:val>
                                        </p:tav>
                                      </p:tavLst>
                                    </p:anim>
                                    <p:animEffect transition="in" filter="fade">
                                      <p:cBhvr>
                                        <p:cTn id="164" dur="500"/>
                                        <p:tgtEl>
                                          <p:spTgt spid="43"/>
                                        </p:tgtEl>
                                      </p:cBhvr>
                                    </p:animEffect>
                                  </p:childTnLst>
                                </p:cTn>
                              </p:par>
                            </p:childTnLst>
                          </p:cTn>
                        </p:par>
                        <p:par>
                          <p:cTn id="165" fill="hold">
                            <p:stCondLst>
                              <p:cond delay="21500"/>
                            </p:stCondLst>
                            <p:childTnLst>
                              <p:par>
                                <p:cTn id="166" presetID="22" presetClass="entr" presetSubtype="1" fill="hold" grpId="0" nodeType="afterEffect">
                                  <p:stCondLst>
                                    <p:cond delay="0"/>
                                  </p:stCondLst>
                                  <p:childTnLst>
                                    <p:set>
                                      <p:cBhvr>
                                        <p:cTn id="167" dur="1" fill="hold">
                                          <p:stCondLst>
                                            <p:cond delay="0"/>
                                          </p:stCondLst>
                                        </p:cTn>
                                        <p:tgtEl>
                                          <p:spTgt spid="37"/>
                                        </p:tgtEl>
                                        <p:attrNameLst>
                                          <p:attrName>style.visibility</p:attrName>
                                        </p:attrNameLst>
                                      </p:cBhvr>
                                      <p:to>
                                        <p:strVal val="visible"/>
                                      </p:to>
                                    </p:set>
                                    <p:animEffect transition="in" filter="wipe(up)">
                                      <p:cBhvr>
                                        <p:cTn id="168" dur="750"/>
                                        <p:tgtEl>
                                          <p:spTgt spid="37"/>
                                        </p:tgtEl>
                                      </p:cBhvr>
                                    </p:animEffect>
                                  </p:childTnLst>
                                </p:cTn>
                              </p:par>
                            </p:childTnLst>
                          </p:cTn>
                        </p:par>
                        <p:par>
                          <p:cTn id="169" fill="hold">
                            <p:stCondLst>
                              <p:cond delay="22500"/>
                            </p:stCondLst>
                            <p:childTnLst>
                              <p:par>
                                <p:cTn id="170" presetID="18" presetClass="entr" presetSubtype="3" fill="hold" nodeType="afterEffect">
                                  <p:stCondLst>
                                    <p:cond delay="0"/>
                                  </p:stCondLst>
                                  <p:childTnLst>
                                    <p:set>
                                      <p:cBhvr>
                                        <p:cTn id="171" dur="1" fill="hold">
                                          <p:stCondLst>
                                            <p:cond delay="0"/>
                                          </p:stCondLst>
                                        </p:cTn>
                                        <p:tgtEl>
                                          <p:spTgt spid="11"/>
                                        </p:tgtEl>
                                        <p:attrNameLst>
                                          <p:attrName>style.visibility</p:attrName>
                                        </p:attrNameLst>
                                      </p:cBhvr>
                                      <p:to>
                                        <p:strVal val="visible"/>
                                      </p:to>
                                    </p:set>
                                    <p:animEffect transition="in" filter="strips(upRight)">
                                      <p:cBhvr>
                                        <p:cTn id="172" dur="750"/>
                                        <p:tgtEl>
                                          <p:spTgt spid="11"/>
                                        </p:tgtEl>
                                      </p:cBhvr>
                                    </p:animEffect>
                                  </p:childTnLst>
                                </p:cTn>
                              </p:par>
                            </p:childTnLst>
                          </p:cTn>
                        </p:par>
                        <p:par>
                          <p:cTn id="173" fill="hold">
                            <p:stCondLst>
                              <p:cond delay="23500"/>
                            </p:stCondLst>
                            <p:childTnLst>
                              <p:par>
                                <p:cTn id="174" presetID="21" presetClass="entr" presetSubtype="1" fill="hold" grpId="0" nodeType="afterEffect">
                                  <p:stCondLst>
                                    <p:cond delay="0"/>
                                  </p:stCondLst>
                                  <p:childTnLst>
                                    <p:set>
                                      <p:cBhvr>
                                        <p:cTn id="175" dur="1" fill="hold">
                                          <p:stCondLst>
                                            <p:cond delay="0"/>
                                          </p:stCondLst>
                                        </p:cTn>
                                        <p:tgtEl>
                                          <p:spTgt spid="14"/>
                                        </p:tgtEl>
                                        <p:attrNameLst>
                                          <p:attrName>style.visibility</p:attrName>
                                        </p:attrNameLst>
                                      </p:cBhvr>
                                      <p:to>
                                        <p:strVal val="visible"/>
                                      </p:to>
                                    </p:set>
                                    <p:animEffect transition="in" filter="wheel(1)">
                                      <p:cBhvr>
                                        <p:cTn id="176" dur="500"/>
                                        <p:tgtEl>
                                          <p:spTgt spid="14"/>
                                        </p:tgtEl>
                                      </p:cBhvr>
                                    </p:animEffect>
                                  </p:childTnLst>
                                </p:cTn>
                              </p:par>
                            </p:childTnLst>
                          </p:cTn>
                        </p:par>
                        <p:par>
                          <p:cTn id="177" fill="hold">
                            <p:stCondLst>
                              <p:cond delay="24000"/>
                            </p:stCondLst>
                            <p:childTnLst>
                              <p:par>
                                <p:cTn id="178" presetID="2" presetClass="entr" presetSubtype="1" fill="hold" grpId="0" nodeType="afterEffect">
                                  <p:stCondLst>
                                    <p:cond delay="0"/>
                                  </p:stCondLst>
                                  <p:childTnLst>
                                    <p:set>
                                      <p:cBhvr>
                                        <p:cTn id="179" dur="1" fill="hold">
                                          <p:stCondLst>
                                            <p:cond delay="0"/>
                                          </p:stCondLst>
                                        </p:cTn>
                                        <p:tgtEl>
                                          <p:spTgt spid="20"/>
                                        </p:tgtEl>
                                        <p:attrNameLst>
                                          <p:attrName>style.visibility</p:attrName>
                                        </p:attrNameLst>
                                      </p:cBhvr>
                                      <p:to>
                                        <p:strVal val="visible"/>
                                      </p:to>
                                    </p:set>
                                    <p:anim calcmode="lin" valueType="num">
                                      <p:cBhvr additive="base">
                                        <p:cTn id="180" dur="500" fill="hold"/>
                                        <p:tgtEl>
                                          <p:spTgt spid="20"/>
                                        </p:tgtEl>
                                        <p:attrNameLst>
                                          <p:attrName>ppt_x</p:attrName>
                                        </p:attrNameLst>
                                      </p:cBhvr>
                                      <p:tavLst>
                                        <p:tav tm="0">
                                          <p:val>
                                            <p:strVal val="#ppt_x"/>
                                          </p:val>
                                        </p:tav>
                                        <p:tav tm="100000">
                                          <p:val>
                                            <p:strVal val="#ppt_x"/>
                                          </p:val>
                                        </p:tav>
                                      </p:tavLst>
                                    </p:anim>
                                    <p:anim calcmode="lin" valueType="num">
                                      <p:cBhvr additive="base">
                                        <p:cTn id="181" dur="500" fill="hold"/>
                                        <p:tgtEl>
                                          <p:spTgt spid="20"/>
                                        </p:tgtEl>
                                        <p:attrNameLst>
                                          <p:attrName>ppt_y</p:attrName>
                                        </p:attrNameLst>
                                      </p:cBhvr>
                                      <p:tavLst>
                                        <p:tav tm="0">
                                          <p:val>
                                            <p:strVal val="0-#ppt_h/2"/>
                                          </p:val>
                                        </p:tav>
                                        <p:tav tm="100000">
                                          <p:val>
                                            <p:strVal val="#ppt_y"/>
                                          </p:val>
                                        </p:tav>
                                      </p:tavLst>
                                    </p:anim>
                                  </p:childTnLst>
                                </p:cTn>
                              </p:par>
                            </p:childTnLst>
                          </p:cTn>
                        </p:par>
                        <p:par>
                          <p:cTn id="182" fill="hold">
                            <p:stCondLst>
                              <p:cond delay="24500"/>
                            </p:stCondLst>
                            <p:childTnLst>
                              <p:par>
                                <p:cTn id="183" presetID="22" presetClass="entr" presetSubtype="1" fill="hold" nodeType="afterEffect">
                                  <p:stCondLst>
                                    <p:cond delay="0"/>
                                  </p:stCondLst>
                                  <p:childTnLst>
                                    <p:set>
                                      <p:cBhvr>
                                        <p:cTn id="184" dur="1" fill="hold">
                                          <p:stCondLst>
                                            <p:cond delay="0"/>
                                          </p:stCondLst>
                                        </p:cTn>
                                        <p:tgtEl>
                                          <p:spTgt spid="31"/>
                                        </p:tgtEl>
                                        <p:attrNameLst>
                                          <p:attrName>style.visibility</p:attrName>
                                        </p:attrNameLst>
                                      </p:cBhvr>
                                      <p:to>
                                        <p:strVal val="visible"/>
                                      </p:to>
                                    </p:set>
                                    <p:animEffect transition="in" filter="wipe(up)">
                                      <p:cBhvr>
                                        <p:cTn id="185" dur="500"/>
                                        <p:tgtEl>
                                          <p:spTgt spid="31"/>
                                        </p:tgtEl>
                                      </p:cBhvr>
                                    </p:animEffect>
                                  </p:childTnLst>
                                </p:cTn>
                              </p:par>
                            </p:childTnLst>
                          </p:cTn>
                        </p:par>
                        <p:par>
                          <p:cTn id="186" fill="hold">
                            <p:stCondLst>
                              <p:cond delay="25000"/>
                            </p:stCondLst>
                            <p:childTnLst>
                              <p:par>
                                <p:cTn id="187" presetID="53" presetClass="entr" presetSubtype="16" fill="hold" grpId="0" nodeType="afterEffect">
                                  <p:stCondLst>
                                    <p:cond delay="0"/>
                                  </p:stCondLst>
                                  <p:childTnLst>
                                    <p:set>
                                      <p:cBhvr>
                                        <p:cTn id="188" dur="1" fill="hold">
                                          <p:stCondLst>
                                            <p:cond delay="0"/>
                                          </p:stCondLst>
                                        </p:cTn>
                                        <p:tgtEl>
                                          <p:spTgt spid="32"/>
                                        </p:tgtEl>
                                        <p:attrNameLst>
                                          <p:attrName>style.visibility</p:attrName>
                                        </p:attrNameLst>
                                      </p:cBhvr>
                                      <p:to>
                                        <p:strVal val="visible"/>
                                      </p:to>
                                    </p:set>
                                    <p:anim calcmode="lin" valueType="num">
                                      <p:cBhvr>
                                        <p:cTn id="189" dur="500" fill="hold"/>
                                        <p:tgtEl>
                                          <p:spTgt spid="32"/>
                                        </p:tgtEl>
                                        <p:attrNameLst>
                                          <p:attrName>ppt_w</p:attrName>
                                        </p:attrNameLst>
                                      </p:cBhvr>
                                      <p:tavLst>
                                        <p:tav tm="0">
                                          <p:val>
                                            <p:fltVal val="0"/>
                                          </p:val>
                                        </p:tav>
                                        <p:tav tm="100000">
                                          <p:val>
                                            <p:strVal val="#ppt_w"/>
                                          </p:val>
                                        </p:tav>
                                      </p:tavLst>
                                    </p:anim>
                                    <p:anim calcmode="lin" valueType="num">
                                      <p:cBhvr>
                                        <p:cTn id="190" dur="500" fill="hold"/>
                                        <p:tgtEl>
                                          <p:spTgt spid="32"/>
                                        </p:tgtEl>
                                        <p:attrNameLst>
                                          <p:attrName>ppt_h</p:attrName>
                                        </p:attrNameLst>
                                      </p:cBhvr>
                                      <p:tavLst>
                                        <p:tav tm="0">
                                          <p:val>
                                            <p:fltVal val="0"/>
                                          </p:val>
                                        </p:tav>
                                        <p:tav tm="100000">
                                          <p:val>
                                            <p:strVal val="#ppt_h"/>
                                          </p:val>
                                        </p:tav>
                                      </p:tavLst>
                                    </p:anim>
                                    <p:animEffect transition="in" filter="fade">
                                      <p:cBhvr>
                                        <p:cTn id="191" dur="500"/>
                                        <p:tgtEl>
                                          <p:spTgt spid="32"/>
                                        </p:tgtEl>
                                      </p:cBhvr>
                                    </p:animEffect>
                                  </p:childTnLst>
                                </p:cTn>
                              </p:par>
                            </p:childTnLst>
                          </p:cTn>
                        </p:par>
                        <p:par>
                          <p:cTn id="192" fill="hold">
                            <p:stCondLst>
                              <p:cond delay="25500"/>
                            </p:stCondLst>
                            <p:childTnLst>
                              <p:par>
                                <p:cTn id="193" presetID="53" presetClass="entr" presetSubtype="16" fill="hold" grpId="0" nodeType="afterEffect">
                                  <p:stCondLst>
                                    <p:cond delay="0"/>
                                  </p:stCondLst>
                                  <p:childTnLst>
                                    <p:set>
                                      <p:cBhvr>
                                        <p:cTn id="194" dur="1" fill="hold">
                                          <p:stCondLst>
                                            <p:cond delay="0"/>
                                          </p:stCondLst>
                                        </p:cTn>
                                        <p:tgtEl>
                                          <p:spTgt spid="44"/>
                                        </p:tgtEl>
                                        <p:attrNameLst>
                                          <p:attrName>style.visibility</p:attrName>
                                        </p:attrNameLst>
                                      </p:cBhvr>
                                      <p:to>
                                        <p:strVal val="visible"/>
                                      </p:to>
                                    </p:set>
                                    <p:anim calcmode="lin" valueType="num">
                                      <p:cBhvr>
                                        <p:cTn id="195" dur="500" fill="hold"/>
                                        <p:tgtEl>
                                          <p:spTgt spid="44"/>
                                        </p:tgtEl>
                                        <p:attrNameLst>
                                          <p:attrName>ppt_w</p:attrName>
                                        </p:attrNameLst>
                                      </p:cBhvr>
                                      <p:tavLst>
                                        <p:tav tm="0">
                                          <p:val>
                                            <p:fltVal val="0"/>
                                          </p:val>
                                        </p:tav>
                                        <p:tav tm="100000">
                                          <p:val>
                                            <p:strVal val="#ppt_w"/>
                                          </p:val>
                                        </p:tav>
                                      </p:tavLst>
                                    </p:anim>
                                    <p:anim calcmode="lin" valueType="num">
                                      <p:cBhvr>
                                        <p:cTn id="196" dur="500" fill="hold"/>
                                        <p:tgtEl>
                                          <p:spTgt spid="44"/>
                                        </p:tgtEl>
                                        <p:attrNameLst>
                                          <p:attrName>ppt_h</p:attrName>
                                        </p:attrNameLst>
                                      </p:cBhvr>
                                      <p:tavLst>
                                        <p:tav tm="0">
                                          <p:val>
                                            <p:fltVal val="0"/>
                                          </p:val>
                                        </p:tav>
                                        <p:tav tm="100000">
                                          <p:val>
                                            <p:strVal val="#ppt_h"/>
                                          </p:val>
                                        </p:tav>
                                      </p:tavLst>
                                    </p:anim>
                                    <p:animEffect transition="in" filter="fade">
                                      <p:cBhvr>
                                        <p:cTn id="197" dur="500"/>
                                        <p:tgtEl>
                                          <p:spTgt spid="44"/>
                                        </p:tgtEl>
                                      </p:cBhvr>
                                    </p:animEffect>
                                  </p:childTnLst>
                                </p:cTn>
                              </p:par>
                            </p:childTnLst>
                          </p:cTn>
                        </p:par>
                        <p:par>
                          <p:cTn id="198" fill="hold">
                            <p:stCondLst>
                              <p:cond delay="26000"/>
                            </p:stCondLst>
                            <p:childTnLst>
                              <p:par>
                                <p:cTn id="199" presetID="22" presetClass="entr" presetSubtype="1" fill="hold" grpId="0" nodeType="afterEffect">
                                  <p:stCondLst>
                                    <p:cond delay="0"/>
                                  </p:stCondLst>
                                  <p:childTnLst>
                                    <p:set>
                                      <p:cBhvr>
                                        <p:cTn id="200" dur="1" fill="hold">
                                          <p:stCondLst>
                                            <p:cond delay="0"/>
                                          </p:stCondLst>
                                        </p:cTn>
                                        <p:tgtEl>
                                          <p:spTgt spid="38"/>
                                        </p:tgtEl>
                                        <p:attrNameLst>
                                          <p:attrName>style.visibility</p:attrName>
                                        </p:attrNameLst>
                                      </p:cBhvr>
                                      <p:to>
                                        <p:strVal val="visible"/>
                                      </p:to>
                                    </p:set>
                                    <p:animEffect transition="in" filter="wipe(up)">
                                      <p:cBhvr>
                                        <p:cTn id="201" dur="750"/>
                                        <p:tgtEl>
                                          <p:spTgt spid="38"/>
                                        </p:tgtEl>
                                      </p:cBhvr>
                                    </p:animEffect>
                                  </p:childTnLst>
                                </p:cTn>
                              </p:par>
                            </p:childTnLst>
                          </p:cTn>
                        </p:par>
                        <p:par>
                          <p:cTn id="202" fill="hold">
                            <p:stCondLst>
                              <p:cond delay="27000"/>
                            </p:stCondLst>
                            <p:childTnLst>
                              <p:par>
                                <p:cTn id="203" presetID="18" presetClass="entr" presetSubtype="3" fill="hold" nodeType="afterEffect">
                                  <p:stCondLst>
                                    <p:cond delay="0"/>
                                  </p:stCondLst>
                                  <p:childTnLst>
                                    <p:set>
                                      <p:cBhvr>
                                        <p:cTn id="204" dur="1" fill="hold">
                                          <p:stCondLst>
                                            <p:cond delay="0"/>
                                          </p:stCondLst>
                                        </p:cTn>
                                        <p:tgtEl>
                                          <p:spTgt spid="4"/>
                                        </p:tgtEl>
                                        <p:attrNameLst>
                                          <p:attrName>style.visibility</p:attrName>
                                        </p:attrNameLst>
                                      </p:cBhvr>
                                      <p:to>
                                        <p:strVal val="visible"/>
                                      </p:to>
                                    </p:set>
                                    <p:animEffect transition="in" filter="strips(upRight)">
                                      <p:cBhvr>
                                        <p:cTn id="20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2" grpId="0" animBg="1"/>
      <p:bldP spid="13" grpId="0" animBg="1"/>
      <p:bldP spid="14" grpId="0" animBg="1"/>
      <p:bldP spid="15" grpId="0"/>
      <p:bldP spid="16" grpId="0"/>
      <p:bldP spid="17" grpId="0"/>
      <p:bldP spid="18" grpId="0"/>
      <p:bldP spid="19" grpId="0"/>
      <p:bldP spid="20" grpId="0"/>
      <p:bldP spid="22" grpId="0" animBg="1"/>
      <p:bldP spid="24" grpId="0" animBg="1"/>
      <p:bldP spid="26" grpId="0" animBg="1"/>
      <p:bldP spid="28" grpId="0" animBg="1"/>
      <p:bldP spid="30" grpId="0" animBg="1"/>
      <p:bldP spid="32"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711200" y="1987547"/>
            <a:ext cx="10160000" cy="4476751"/>
          </a:xfrm>
          <a:custGeom>
            <a:avLst/>
            <a:gdLst/>
            <a:ahLst/>
            <a:cxnLst>
              <a:cxn ang="0">
                <a:pos x="1548" y="674"/>
              </a:cxn>
              <a:cxn ang="0">
                <a:pos x="1577" y="645"/>
              </a:cxn>
              <a:cxn ang="0">
                <a:pos x="1735" y="724"/>
              </a:cxn>
              <a:cxn ang="0">
                <a:pos x="1437" y="784"/>
              </a:cxn>
              <a:cxn ang="0">
                <a:pos x="1474" y="748"/>
              </a:cxn>
              <a:cxn ang="0">
                <a:pos x="1328" y="742"/>
              </a:cxn>
              <a:cxn ang="0">
                <a:pos x="930" y="692"/>
              </a:cxn>
              <a:cxn ang="0">
                <a:pos x="571" y="498"/>
              </a:cxn>
              <a:cxn ang="0">
                <a:pos x="702" y="361"/>
              </a:cxn>
              <a:cxn ang="0">
                <a:pos x="948" y="236"/>
              </a:cxn>
              <a:cxn ang="0">
                <a:pos x="0" y="0"/>
              </a:cxn>
              <a:cxn ang="0">
                <a:pos x="993" y="243"/>
              </a:cxn>
              <a:cxn ang="0">
                <a:pos x="777" y="359"/>
              </a:cxn>
              <a:cxn ang="0">
                <a:pos x="678" y="520"/>
              </a:cxn>
              <a:cxn ang="0">
                <a:pos x="1328" y="670"/>
              </a:cxn>
              <a:cxn ang="0">
                <a:pos x="1548" y="674"/>
              </a:cxn>
            </a:cxnLst>
            <a:rect l="0" t="0" r="r" b="b"/>
            <a:pathLst>
              <a:path w="1735" h="784">
                <a:moveTo>
                  <a:pt x="1548" y="674"/>
                </a:moveTo>
                <a:cubicBezTo>
                  <a:pt x="1577" y="645"/>
                  <a:pt x="1577" y="645"/>
                  <a:pt x="1577" y="645"/>
                </a:cubicBezTo>
                <a:cubicBezTo>
                  <a:pt x="1735" y="724"/>
                  <a:pt x="1735" y="724"/>
                  <a:pt x="1735" y="724"/>
                </a:cubicBezTo>
                <a:cubicBezTo>
                  <a:pt x="1437" y="784"/>
                  <a:pt x="1437" y="784"/>
                  <a:pt x="1437" y="784"/>
                </a:cubicBezTo>
                <a:cubicBezTo>
                  <a:pt x="1474" y="748"/>
                  <a:pt x="1474" y="748"/>
                  <a:pt x="1474" y="748"/>
                </a:cubicBezTo>
                <a:cubicBezTo>
                  <a:pt x="1425" y="747"/>
                  <a:pt x="1376" y="745"/>
                  <a:pt x="1328" y="742"/>
                </a:cubicBezTo>
                <a:cubicBezTo>
                  <a:pt x="1190" y="733"/>
                  <a:pt x="1058" y="716"/>
                  <a:pt x="930" y="692"/>
                </a:cubicBezTo>
                <a:cubicBezTo>
                  <a:pt x="698" y="635"/>
                  <a:pt x="578" y="571"/>
                  <a:pt x="571" y="498"/>
                </a:cubicBezTo>
                <a:cubicBezTo>
                  <a:pt x="562" y="453"/>
                  <a:pt x="606" y="407"/>
                  <a:pt x="702" y="361"/>
                </a:cubicBezTo>
                <a:cubicBezTo>
                  <a:pt x="824" y="313"/>
                  <a:pt x="906" y="271"/>
                  <a:pt x="948" y="236"/>
                </a:cubicBezTo>
                <a:cubicBezTo>
                  <a:pt x="1053" y="130"/>
                  <a:pt x="737" y="51"/>
                  <a:pt x="0" y="0"/>
                </a:cubicBezTo>
                <a:cubicBezTo>
                  <a:pt x="754" y="31"/>
                  <a:pt x="1085" y="112"/>
                  <a:pt x="993" y="243"/>
                </a:cubicBezTo>
                <a:cubicBezTo>
                  <a:pt x="968" y="274"/>
                  <a:pt x="896" y="312"/>
                  <a:pt x="777" y="359"/>
                </a:cubicBezTo>
                <a:cubicBezTo>
                  <a:pt x="664" y="409"/>
                  <a:pt x="631" y="463"/>
                  <a:pt x="678" y="520"/>
                </a:cubicBezTo>
                <a:cubicBezTo>
                  <a:pt x="761" y="606"/>
                  <a:pt x="977" y="656"/>
                  <a:pt x="1328" y="670"/>
                </a:cubicBezTo>
                <a:cubicBezTo>
                  <a:pt x="1396" y="673"/>
                  <a:pt x="1470" y="674"/>
                  <a:pt x="1548" y="674"/>
                </a:cubicBezTo>
                <a:close/>
              </a:path>
            </a:pathLst>
          </a:custGeom>
          <a:solidFill>
            <a:schemeClr val="tx1">
              <a:lumMod val="50000"/>
              <a:lumOff val="50000"/>
            </a:schemeClr>
          </a:solidFill>
          <a:ln w="9525">
            <a:noFill/>
            <a:round/>
          </a:ln>
        </p:spPr>
        <p:txBody>
          <a:bodyPr vert="horz" wrap="square" lIns="121920" tIns="60960" rIns="121920" bIns="60960" numCol="1" anchor="t" anchorCtr="0" compatLnSpc="1"/>
          <a:lstStyle/>
          <a:p>
            <a:endParaRPr lang="en-US" sz="2400">
              <a:cs typeface="+mn-ea"/>
              <a:sym typeface="+mn-lt"/>
            </a:endParaRPr>
          </a:p>
        </p:txBody>
      </p:sp>
      <p:grpSp>
        <p:nvGrpSpPr>
          <p:cNvPr id="3" name="Group 63"/>
          <p:cNvGrpSpPr/>
          <p:nvPr/>
        </p:nvGrpSpPr>
        <p:grpSpPr>
          <a:xfrm>
            <a:off x="4713245" y="4019547"/>
            <a:ext cx="1484355" cy="2355853"/>
            <a:chOff x="1257300" y="1962150"/>
            <a:chExt cx="1257300" cy="1995489"/>
          </a:xfrm>
          <a:solidFill>
            <a:schemeClr val="accent4"/>
          </a:solidFill>
        </p:grpSpPr>
        <p:sp>
          <p:nvSpPr>
            <p:cNvPr id="4" name="Wave 58"/>
            <p:cNvSpPr/>
            <p:nvPr/>
          </p:nvSpPr>
          <p:spPr>
            <a:xfrm>
              <a:off x="1447800" y="1962150"/>
              <a:ext cx="1066800" cy="838200"/>
            </a:xfrm>
            <a:prstGeom prst="wave">
              <a:avLst>
                <a:gd name="adj1" fmla="val 636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5" name="Can 62"/>
            <p:cNvSpPr/>
            <p:nvPr/>
          </p:nvSpPr>
          <p:spPr>
            <a:xfrm>
              <a:off x="1257300" y="3843339"/>
              <a:ext cx="304800" cy="11430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6" name="Can 61"/>
            <p:cNvSpPr/>
            <p:nvPr/>
          </p:nvSpPr>
          <p:spPr>
            <a:xfrm>
              <a:off x="1371600" y="1962150"/>
              <a:ext cx="76200" cy="190500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grpSp>
        <p:nvGrpSpPr>
          <p:cNvPr id="7" name="Group 64"/>
          <p:cNvGrpSpPr/>
          <p:nvPr/>
        </p:nvGrpSpPr>
        <p:grpSpPr>
          <a:xfrm>
            <a:off x="3431688" y="3319215"/>
            <a:ext cx="1157245" cy="1836691"/>
            <a:chOff x="1257300" y="1962150"/>
            <a:chExt cx="1257300" cy="1995489"/>
          </a:xfrm>
          <a:solidFill>
            <a:schemeClr val="accent3"/>
          </a:solidFill>
        </p:grpSpPr>
        <p:sp>
          <p:nvSpPr>
            <p:cNvPr id="8" name="Wave 65"/>
            <p:cNvSpPr/>
            <p:nvPr/>
          </p:nvSpPr>
          <p:spPr>
            <a:xfrm>
              <a:off x="1447800" y="1962150"/>
              <a:ext cx="1066800" cy="838200"/>
            </a:xfrm>
            <a:prstGeom prst="wave">
              <a:avLst>
                <a:gd name="adj1" fmla="val 636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9" name="Can 66"/>
            <p:cNvSpPr/>
            <p:nvPr/>
          </p:nvSpPr>
          <p:spPr>
            <a:xfrm>
              <a:off x="1257300" y="3843339"/>
              <a:ext cx="304800" cy="114300"/>
            </a:xfrm>
            <a:prstGeom prst="ca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0" name="Can 67"/>
            <p:cNvSpPr/>
            <p:nvPr/>
          </p:nvSpPr>
          <p:spPr>
            <a:xfrm>
              <a:off x="1371600" y="1962150"/>
              <a:ext cx="76200" cy="1905000"/>
            </a:xfrm>
            <a:prstGeom prst="ca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grpSp>
        <p:nvGrpSpPr>
          <p:cNvPr id="11" name="Group 68"/>
          <p:cNvGrpSpPr/>
          <p:nvPr/>
        </p:nvGrpSpPr>
        <p:grpSpPr>
          <a:xfrm>
            <a:off x="5418141" y="1682747"/>
            <a:ext cx="1112872" cy="1766264"/>
            <a:chOff x="1257300" y="1962150"/>
            <a:chExt cx="1257300" cy="1995489"/>
          </a:xfrm>
          <a:solidFill>
            <a:schemeClr val="accent2"/>
          </a:solidFill>
        </p:grpSpPr>
        <p:sp>
          <p:nvSpPr>
            <p:cNvPr id="12" name="Wave 69"/>
            <p:cNvSpPr/>
            <p:nvPr/>
          </p:nvSpPr>
          <p:spPr>
            <a:xfrm>
              <a:off x="1447800" y="1962150"/>
              <a:ext cx="1066800" cy="838200"/>
            </a:xfrm>
            <a:prstGeom prst="wave">
              <a:avLst>
                <a:gd name="adj1" fmla="val 636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3" name="Can 70"/>
            <p:cNvSpPr/>
            <p:nvPr/>
          </p:nvSpPr>
          <p:spPr>
            <a:xfrm>
              <a:off x="1257300" y="3843339"/>
              <a:ext cx="304800" cy="11430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4" name="Can 71"/>
            <p:cNvSpPr/>
            <p:nvPr/>
          </p:nvSpPr>
          <p:spPr>
            <a:xfrm>
              <a:off x="1371600" y="1962150"/>
              <a:ext cx="76200" cy="190500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grpSp>
        <p:nvGrpSpPr>
          <p:cNvPr id="15" name="Group 72"/>
          <p:cNvGrpSpPr/>
          <p:nvPr/>
        </p:nvGrpSpPr>
        <p:grpSpPr>
          <a:xfrm>
            <a:off x="1339464" y="1174747"/>
            <a:ext cx="997336" cy="1582896"/>
            <a:chOff x="1257300" y="1962150"/>
            <a:chExt cx="1257300" cy="1995489"/>
          </a:xfrm>
        </p:grpSpPr>
        <p:sp>
          <p:nvSpPr>
            <p:cNvPr id="16" name="Wave 73"/>
            <p:cNvSpPr/>
            <p:nvPr/>
          </p:nvSpPr>
          <p:spPr>
            <a:xfrm>
              <a:off x="1447800" y="1962150"/>
              <a:ext cx="1066800" cy="838200"/>
            </a:xfrm>
            <a:prstGeom prst="wave">
              <a:avLst>
                <a:gd name="adj1" fmla="val 6364"/>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7" name="Can 74"/>
            <p:cNvSpPr/>
            <p:nvPr/>
          </p:nvSpPr>
          <p:spPr>
            <a:xfrm>
              <a:off x="1257300" y="3843339"/>
              <a:ext cx="304800" cy="114300"/>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8" name="Can 75"/>
            <p:cNvSpPr/>
            <p:nvPr/>
          </p:nvSpPr>
          <p:spPr>
            <a:xfrm>
              <a:off x="1371600" y="1962150"/>
              <a:ext cx="76200" cy="1905000"/>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grpSp>
        <p:nvGrpSpPr>
          <p:cNvPr id="19" name="Group 76"/>
          <p:cNvGrpSpPr/>
          <p:nvPr/>
        </p:nvGrpSpPr>
        <p:grpSpPr>
          <a:xfrm>
            <a:off x="8114637" y="4324347"/>
            <a:ext cx="1484355" cy="2355853"/>
            <a:chOff x="1257300" y="1962150"/>
            <a:chExt cx="1257300" cy="1995489"/>
          </a:xfrm>
          <a:solidFill>
            <a:schemeClr val="accent5"/>
          </a:solidFill>
        </p:grpSpPr>
        <p:sp>
          <p:nvSpPr>
            <p:cNvPr id="20" name="Wave 77"/>
            <p:cNvSpPr/>
            <p:nvPr/>
          </p:nvSpPr>
          <p:spPr>
            <a:xfrm>
              <a:off x="1447800" y="1962150"/>
              <a:ext cx="1066800" cy="838200"/>
            </a:xfrm>
            <a:prstGeom prst="wave">
              <a:avLst>
                <a:gd name="adj1" fmla="val 636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1" name="Can 78"/>
            <p:cNvSpPr/>
            <p:nvPr/>
          </p:nvSpPr>
          <p:spPr>
            <a:xfrm>
              <a:off x="1257300" y="3843339"/>
              <a:ext cx="304800" cy="11430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2" name="Can 79"/>
            <p:cNvSpPr/>
            <p:nvPr/>
          </p:nvSpPr>
          <p:spPr>
            <a:xfrm>
              <a:off x="1371600" y="1962150"/>
              <a:ext cx="76200" cy="190500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sp>
        <p:nvSpPr>
          <p:cNvPr id="23" name="TextBox 22"/>
          <p:cNvSpPr txBox="1"/>
          <p:nvPr/>
        </p:nvSpPr>
        <p:spPr>
          <a:xfrm>
            <a:off x="2336801" y="1021715"/>
            <a:ext cx="2601346" cy="1015663"/>
          </a:xfrm>
          <a:prstGeom prst="rect">
            <a:avLst/>
          </a:prstGeom>
          <a:noFill/>
        </p:spPr>
        <p:txBody>
          <a:bodyPr wrap="square" rtlCol="0">
            <a:spAutoFit/>
          </a:bodyPr>
          <a:lstStyle/>
          <a:p>
            <a:pPr>
              <a:lnSpc>
                <a:spcPct val="150000"/>
              </a:lnSpc>
            </a:pPr>
            <a:r>
              <a:rPr lang="en-US" altLang="zh-CN" sz="1600" b="1" dirty="0">
                <a:solidFill>
                  <a:schemeClr val="tx1">
                    <a:lumMod val="65000"/>
                    <a:lumOff val="35000"/>
                  </a:schemeClr>
                </a:solidFill>
                <a:cs typeface="+mn-ea"/>
                <a:sym typeface="+mn-lt"/>
              </a:rPr>
              <a:t>2005-2008</a:t>
            </a:r>
            <a:r>
              <a:rPr lang="zh-CN" altLang="en-US" sz="1600" b="1" dirty="0">
                <a:solidFill>
                  <a:schemeClr val="tx1">
                    <a:lumMod val="65000"/>
                    <a:lumOff val="35000"/>
                  </a:schemeClr>
                </a:solidFill>
                <a:cs typeface="+mn-ea"/>
                <a:sym typeface="+mn-lt"/>
              </a:rPr>
              <a:t>年 网络科技</a:t>
            </a:r>
            <a:r>
              <a:rPr lang="en-US" sz="1865" b="1" dirty="0">
                <a:solidFill>
                  <a:schemeClr val="accent1"/>
                </a:solidFill>
                <a:cs typeface="+mn-ea"/>
                <a:sym typeface="+mn-lt"/>
              </a:rPr>
              <a:t/>
            </a:r>
            <a:br>
              <a:rPr lang="en-US" sz="1865" b="1" dirty="0">
                <a:solidFill>
                  <a:schemeClr val="accent1"/>
                </a:solidFill>
                <a:cs typeface="+mn-ea"/>
                <a:sym typeface="+mn-lt"/>
              </a:rPr>
            </a:br>
            <a:r>
              <a:rPr lang="zh-CN" altLang="en-US" sz="1200" dirty="0">
                <a:solidFill>
                  <a:schemeClr val="tx1">
                    <a:lumMod val="50000"/>
                    <a:lumOff val="50000"/>
                  </a:schemeClr>
                </a:solidFill>
                <a:cs typeface="+mn-ea"/>
                <a:sym typeface="+mn-lt"/>
              </a:rPr>
              <a:t>从顾客的角度出发，从排版到设计制作，为您打造最佳的</a:t>
            </a:r>
            <a:r>
              <a:rPr lang="en-US" altLang="zh-CN" sz="1200" dirty="0">
                <a:solidFill>
                  <a:schemeClr val="tx1">
                    <a:lumMod val="50000"/>
                    <a:lumOff val="50000"/>
                  </a:schemeClr>
                </a:solidFill>
                <a:cs typeface="+mn-ea"/>
                <a:sym typeface="+mn-lt"/>
              </a:rPr>
              <a:t>PPT</a:t>
            </a:r>
            <a:r>
              <a:rPr lang="zh-CN" altLang="en-US" sz="1200" dirty="0">
                <a:solidFill>
                  <a:schemeClr val="tx1">
                    <a:lumMod val="50000"/>
                    <a:lumOff val="50000"/>
                  </a:schemeClr>
                </a:solidFill>
                <a:cs typeface="+mn-ea"/>
                <a:sym typeface="+mn-lt"/>
              </a:rPr>
              <a:t>演示。</a:t>
            </a:r>
            <a:endParaRPr lang="id-ID" altLang="zh-CN" sz="1200" dirty="0">
              <a:solidFill>
                <a:schemeClr val="tx1">
                  <a:lumMod val="50000"/>
                  <a:lumOff val="50000"/>
                </a:schemeClr>
              </a:solidFill>
              <a:cs typeface="+mn-ea"/>
              <a:sym typeface="+mn-lt"/>
            </a:endParaRPr>
          </a:p>
        </p:txBody>
      </p:sp>
      <p:sp>
        <p:nvSpPr>
          <p:cNvPr id="24" name="TextBox 23"/>
          <p:cNvSpPr txBox="1"/>
          <p:nvPr/>
        </p:nvSpPr>
        <p:spPr>
          <a:xfrm>
            <a:off x="791738" y="3332011"/>
            <a:ext cx="2764264" cy="953466"/>
          </a:xfrm>
          <a:prstGeom prst="rect">
            <a:avLst/>
          </a:prstGeom>
          <a:noFill/>
        </p:spPr>
        <p:txBody>
          <a:bodyPr wrap="square" rtlCol="0">
            <a:spAutoFit/>
          </a:bodyPr>
          <a:lstStyle/>
          <a:p>
            <a:pPr algn="r">
              <a:spcBef>
                <a:spcPct val="20000"/>
              </a:spcBef>
            </a:pPr>
            <a:r>
              <a:rPr lang="en-US" altLang="zh-CN" sz="1600" b="1" dirty="0">
                <a:solidFill>
                  <a:schemeClr val="tx1">
                    <a:lumMod val="65000"/>
                    <a:lumOff val="35000"/>
                  </a:schemeClr>
                </a:solidFill>
                <a:cs typeface="+mn-ea"/>
                <a:sym typeface="+mn-lt"/>
              </a:rPr>
              <a:t>2011</a:t>
            </a:r>
            <a:r>
              <a:rPr lang="zh-CN" altLang="en-US" sz="1600" b="1" dirty="0">
                <a:solidFill>
                  <a:schemeClr val="tx1">
                    <a:lumMod val="65000"/>
                    <a:lumOff val="35000"/>
                  </a:schemeClr>
                </a:solidFill>
                <a:cs typeface="+mn-ea"/>
                <a:sym typeface="+mn-lt"/>
              </a:rPr>
              <a:t>年是人生的转折点</a:t>
            </a:r>
            <a:r>
              <a:rPr lang="en-US" sz="1865" b="1" dirty="0">
                <a:solidFill>
                  <a:schemeClr val="tx1">
                    <a:lumMod val="65000"/>
                    <a:lumOff val="35000"/>
                  </a:schemeClr>
                </a:solidFill>
                <a:cs typeface="+mn-ea"/>
                <a:sym typeface="+mn-lt"/>
              </a:rPr>
              <a:t/>
            </a:r>
            <a:br>
              <a:rPr lang="en-US" sz="1865" b="1" dirty="0">
                <a:solidFill>
                  <a:schemeClr val="tx1">
                    <a:lumMod val="65000"/>
                    <a:lumOff val="35000"/>
                  </a:schemeClr>
                </a:solidFill>
                <a:cs typeface="+mn-ea"/>
                <a:sym typeface="+mn-lt"/>
              </a:rPr>
            </a:br>
            <a:r>
              <a:rPr lang="zh-CN" altLang="en-US" sz="1200" dirty="0">
                <a:solidFill>
                  <a:schemeClr val="tx1">
                    <a:lumMod val="50000"/>
                    <a:lumOff val="50000"/>
                  </a:schemeClr>
                </a:solidFill>
                <a:cs typeface="+mn-ea"/>
                <a:sym typeface="+mn-lt"/>
              </a:rPr>
              <a:t>从顾客的角度出发，从排版到设计制作，为您打造最佳的</a:t>
            </a:r>
            <a:r>
              <a:rPr lang="en-US" altLang="zh-CN" sz="1200" dirty="0">
                <a:solidFill>
                  <a:schemeClr val="tx1">
                    <a:lumMod val="50000"/>
                    <a:lumOff val="50000"/>
                  </a:schemeClr>
                </a:solidFill>
                <a:cs typeface="+mn-ea"/>
                <a:sym typeface="+mn-lt"/>
              </a:rPr>
              <a:t>PPT</a:t>
            </a:r>
            <a:r>
              <a:rPr lang="zh-CN" altLang="en-US" sz="1200" dirty="0">
                <a:solidFill>
                  <a:schemeClr val="tx1">
                    <a:lumMod val="50000"/>
                    <a:lumOff val="50000"/>
                  </a:schemeClr>
                </a:solidFill>
                <a:cs typeface="+mn-ea"/>
                <a:sym typeface="+mn-lt"/>
              </a:rPr>
              <a:t>演示。</a:t>
            </a:r>
            <a:endParaRPr lang="id-ID" altLang="zh-CN" sz="1200" dirty="0">
              <a:solidFill>
                <a:schemeClr val="tx1">
                  <a:lumMod val="50000"/>
                  <a:lumOff val="50000"/>
                </a:schemeClr>
              </a:solidFill>
              <a:cs typeface="+mn-ea"/>
              <a:sym typeface="+mn-lt"/>
            </a:endParaRPr>
          </a:p>
          <a:p>
            <a:pPr algn="r">
              <a:spcBef>
                <a:spcPct val="20000"/>
              </a:spcBef>
            </a:pPr>
            <a:endParaRPr lang="en-US" sz="1330" dirty="0">
              <a:solidFill>
                <a:schemeClr val="tx1">
                  <a:lumMod val="75000"/>
                  <a:lumOff val="25000"/>
                </a:schemeClr>
              </a:solidFill>
              <a:cs typeface="+mn-ea"/>
              <a:sym typeface="+mn-lt"/>
            </a:endParaRPr>
          </a:p>
        </p:txBody>
      </p:sp>
      <p:sp>
        <p:nvSpPr>
          <p:cNvPr id="25" name="TextBox 24"/>
          <p:cNvSpPr txBox="1"/>
          <p:nvPr/>
        </p:nvSpPr>
        <p:spPr>
          <a:xfrm>
            <a:off x="6537741" y="1561284"/>
            <a:ext cx="3061251" cy="1015663"/>
          </a:xfrm>
          <a:prstGeom prst="rect">
            <a:avLst/>
          </a:prstGeom>
          <a:noFill/>
        </p:spPr>
        <p:txBody>
          <a:bodyPr wrap="square" rtlCol="0">
            <a:spAutoFit/>
          </a:bodyPr>
          <a:lstStyle/>
          <a:p>
            <a:pPr>
              <a:lnSpc>
                <a:spcPct val="150000"/>
              </a:lnSpc>
            </a:pPr>
            <a:r>
              <a:rPr lang="en-US" altLang="zh-CN" sz="1600" b="1" dirty="0">
                <a:solidFill>
                  <a:schemeClr val="tx1">
                    <a:lumMod val="65000"/>
                    <a:lumOff val="35000"/>
                  </a:schemeClr>
                </a:solidFill>
                <a:cs typeface="+mn-ea"/>
                <a:sym typeface="+mn-lt"/>
              </a:rPr>
              <a:t>2008—2010</a:t>
            </a:r>
            <a:r>
              <a:rPr lang="zh-CN" altLang="en-US" sz="1600" b="1" dirty="0">
                <a:solidFill>
                  <a:schemeClr val="tx1">
                    <a:lumMod val="65000"/>
                    <a:lumOff val="35000"/>
                  </a:schemeClr>
                </a:solidFill>
                <a:cs typeface="+mn-ea"/>
                <a:sym typeface="+mn-lt"/>
              </a:rPr>
              <a:t>年提拔为大区经理</a:t>
            </a:r>
            <a:r>
              <a:rPr lang="en-US" sz="1865" b="1" dirty="0">
                <a:solidFill>
                  <a:schemeClr val="accent1"/>
                </a:solidFill>
                <a:cs typeface="+mn-ea"/>
                <a:sym typeface="+mn-lt"/>
              </a:rPr>
              <a:t/>
            </a:r>
            <a:br>
              <a:rPr lang="en-US" sz="1865" b="1" dirty="0">
                <a:solidFill>
                  <a:schemeClr val="accent1"/>
                </a:solidFill>
                <a:cs typeface="+mn-ea"/>
                <a:sym typeface="+mn-lt"/>
              </a:rPr>
            </a:br>
            <a:r>
              <a:rPr lang="zh-CN" altLang="en-US" sz="1200" dirty="0">
                <a:solidFill>
                  <a:schemeClr val="tx1">
                    <a:lumMod val="50000"/>
                    <a:lumOff val="50000"/>
                  </a:schemeClr>
                </a:solidFill>
                <a:cs typeface="+mn-ea"/>
                <a:sym typeface="+mn-lt"/>
              </a:rPr>
              <a:t>从顾客的角度出发，从排版到设计制作，为您打造最佳的</a:t>
            </a:r>
            <a:r>
              <a:rPr lang="en-US" altLang="zh-CN" sz="1200" dirty="0">
                <a:solidFill>
                  <a:schemeClr val="tx1">
                    <a:lumMod val="50000"/>
                    <a:lumOff val="50000"/>
                  </a:schemeClr>
                </a:solidFill>
                <a:cs typeface="+mn-ea"/>
                <a:sym typeface="+mn-lt"/>
              </a:rPr>
              <a:t>PPT</a:t>
            </a:r>
            <a:r>
              <a:rPr lang="zh-CN" altLang="en-US" sz="1200" dirty="0">
                <a:solidFill>
                  <a:schemeClr val="tx1">
                    <a:lumMod val="50000"/>
                    <a:lumOff val="50000"/>
                  </a:schemeClr>
                </a:solidFill>
                <a:cs typeface="+mn-ea"/>
                <a:sym typeface="+mn-lt"/>
              </a:rPr>
              <a:t>演示。</a:t>
            </a:r>
            <a:endParaRPr lang="id-ID" altLang="zh-CN" sz="1200" dirty="0">
              <a:solidFill>
                <a:schemeClr val="tx1">
                  <a:lumMod val="50000"/>
                  <a:lumOff val="50000"/>
                </a:schemeClr>
              </a:solidFill>
              <a:cs typeface="+mn-ea"/>
              <a:sym typeface="+mn-lt"/>
            </a:endParaRPr>
          </a:p>
        </p:txBody>
      </p:sp>
      <p:sp>
        <p:nvSpPr>
          <p:cNvPr id="26" name="TextBox 25"/>
          <p:cNvSpPr txBox="1"/>
          <p:nvPr/>
        </p:nvSpPr>
        <p:spPr>
          <a:xfrm>
            <a:off x="6179933" y="3995261"/>
            <a:ext cx="2748840" cy="1015663"/>
          </a:xfrm>
          <a:prstGeom prst="rect">
            <a:avLst/>
          </a:prstGeom>
          <a:noFill/>
        </p:spPr>
        <p:txBody>
          <a:bodyPr wrap="square" rtlCol="0">
            <a:spAutoFit/>
          </a:bodyPr>
          <a:lstStyle/>
          <a:p>
            <a:pPr>
              <a:lnSpc>
                <a:spcPct val="150000"/>
              </a:lnSpc>
            </a:pPr>
            <a:r>
              <a:rPr lang="en-US" altLang="zh-CN" sz="1600" b="1" dirty="0">
                <a:solidFill>
                  <a:schemeClr val="tx1">
                    <a:lumMod val="65000"/>
                    <a:lumOff val="35000"/>
                  </a:schemeClr>
                </a:solidFill>
                <a:cs typeface="+mn-ea"/>
                <a:sym typeface="+mn-lt"/>
              </a:rPr>
              <a:t>2012</a:t>
            </a:r>
            <a:r>
              <a:rPr lang="zh-CN" altLang="en-US" sz="1600" b="1" dirty="0">
                <a:solidFill>
                  <a:schemeClr val="tx1">
                    <a:lumMod val="65000"/>
                    <a:lumOff val="35000"/>
                  </a:schemeClr>
                </a:solidFill>
                <a:cs typeface="+mn-ea"/>
                <a:sym typeface="+mn-lt"/>
              </a:rPr>
              <a:t>年公司市值达到</a:t>
            </a:r>
            <a:r>
              <a:rPr lang="en-US" altLang="zh-CN" sz="1600" b="1" dirty="0">
                <a:solidFill>
                  <a:schemeClr val="tx1">
                    <a:lumMod val="65000"/>
                    <a:lumOff val="35000"/>
                  </a:schemeClr>
                </a:solidFill>
                <a:cs typeface="+mn-ea"/>
                <a:sym typeface="+mn-lt"/>
              </a:rPr>
              <a:t>200</a:t>
            </a:r>
            <a:r>
              <a:rPr lang="zh-CN" altLang="en-US" sz="1600" b="1" dirty="0">
                <a:solidFill>
                  <a:schemeClr val="tx1">
                    <a:lumMod val="65000"/>
                    <a:lumOff val="35000"/>
                  </a:schemeClr>
                </a:solidFill>
                <a:cs typeface="+mn-ea"/>
                <a:sym typeface="+mn-lt"/>
              </a:rPr>
              <a:t>亿</a:t>
            </a:r>
            <a:r>
              <a:rPr lang="en-US" sz="1865" b="1" dirty="0">
                <a:solidFill>
                  <a:schemeClr val="accent1"/>
                </a:solidFill>
                <a:cs typeface="+mn-ea"/>
                <a:sym typeface="+mn-lt"/>
              </a:rPr>
              <a:t/>
            </a:r>
            <a:br>
              <a:rPr lang="en-US" sz="1865" b="1" dirty="0">
                <a:solidFill>
                  <a:schemeClr val="accent1"/>
                </a:solidFill>
                <a:cs typeface="+mn-ea"/>
                <a:sym typeface="+mn-lt"/>
              </a:rPr>
            </a:br>
            <a:r>
              <a:rPr lang="zh-CN" altLang="en-US" sz="1200" dirty="0">
                <a:solidFill>
                  <a:schemeClr val="tx1">
                    <a:lumMod val="50000"/>
                    <a:lumOff val="50000"/>
                  </a:schemeClr>
                </a:solidFill>
                <a:cs typeface="+mn-ea"/>
                <a:sym typeface="+mn-lt"/>
              </a:rPr>
              <a:t>从顾客的角度出发，从排版到设计制作，为您打造最佳的</a:t>
            </a:r>
            <a:r>
              <a:rPr lang="en-US" altLang="zh-CN" sz="1200" dirty="0">
                <a:solidFill>
                  <a:schemeClr val="tx1">
                    <a:lumMod val="50000"/>
                    <a:lumOff val="50000"/>
                  </a:schemeClr>
                </a:solidFill>
                <a:cs typeface="+mn-ea"/>
                <a:sym typeface="+mn-lt"/>
              </a:rPr>
              <a:t>PPT</a:t>
            </a:r>
            <a:r>
              <a:rPr lang="zh-CN" altLang="en-US" sz="1200" dirty="0">
                <a:solidFill>
                  <a:schemeClr val="tx1">
                    <a:lumMod val="50000"/>
                    <a:lumOff val="50000"/>
                  </a:schemeClr>
                </a:solidFill>
                <a:cs typeface="+mn-ea"/>
                <a:sym typeface="+mn-lt"/>
              </a:rPr>
              <a:t>演示。</a:t>
            </a:r>
            <a:endParaRPr lang="id-ID" altLang="zh-CN" sz="1200" dirty="0">
              <a:solidFill>
                <a:schemeClr val="tx1">
                  <a:lumMod val="50000"/>
                  <a:lumOff val="50000"/>
                </a:schemeClr>
              </a:solidFill>
              <a:cs typeface="+mn-ea"/>
              <a:sym typeface="+mn-lt"/>
            </a:endParaRPr>
          </a:p>
        </p:txBody>
      </p:sp>
      <p:sp>
        <p:nvSpPr>
          <p:cNvPr id="27" name="TextBox 26"/>
          <p:cNvSpPr txBox="1"/>
          <p:nvPr/>
        </p:nvSpPr>
        <p:spPr>
          <a:xfrm>
            <a:off x="9612245" y="4304885"/>
            <a:ext cx="2189455" cy="1292662"/>
          </a:xfrm>
          <a:prstGeom prst="rect">
            <a:avLst/>
          </a:prstGeom>
          <a:noFill/>
        </p:spPr>
        <p:txBody>
          <a:bodyPr wrap="square" rtlCol="0">
            <a:spAutoFit/>
          </a:bodyPr>
          <a:lstStyle/>
          <a:p>
            <a:pPr>
              <a:lnSpc>
                <a:spcPct val="150000"/>
              </a:lnSpc>
            </a:pPr>
            <a:r>
              <a:rPr lang="en-US" sz="1600" b="1" dirty="0">
                <a:solidFill>
                  <a:schemeClr val="tx1">
                    <a:lumMod val="65000"/>
                    <a:lumOff val="35000"/>
                  </a:schemeClr>
                </a:solidFill>
                <a:cs typeface="+mn-ea"/>
                <a:sym typeface="+mn-lt"/>
              </a:rPr>
              <a:t>2013</a:t>
            </a:r>
            <a:r>
              <a:rPr lang="zh-CN" altLang="en-US" sz="1600" b="1" dirty="0">
                <a:solidFill>
                  <a:schemeClr val="tx1">
                    <a:lumMod val="65000"/>
                    <a:lumOff val="35000"/>
                  </a:schemeClr>
                </a:solidFill>
                <a:cs typeface="+mn-ea"/>
                <a:sym typeface="+mn-lt"/>
              </a:rPr>
              <a:t>年至今</a:t>
            </a:r>
            <a:r>
              <a:rPr lang="en-US" sz="1865" b="1" dirty="0">
                <a:solidFill>
                  <a:schemeClr val="accent1"/>
                </a:solidFill>
                <a:cs typeface="+mn-ea"/>
                <a:sym typeface="+mn-lt"/>
              </a:rPr>
              <a:t/>
            </a:r>
            <a:br>
              <a:rPr lang="en-US" sz="1865" b="1" dirty="0">
                <a:solidFill>
                  <a:schemeClr val="accent1"/>
                </a:solidFill>
                <a:cs typeface="+mn-ea"/>
                <a:sym typeface="+mn-lt"/>
              </a:rPr>
            </a:br>
            <a:r>
              <a:rPr lang="zh-CN" altLang="en-US" sz="1200" dirty="0">
                <a:solidFill>
                  <a:schemeClr val="tx1">
                    <a:lumMod val="50000"/>
                    <a:lumOff val="50000"/>
                  </a:schemeClr>
                </a:solidFill>
                <a:cs typeface="+mn-ea"/>
                <a:sym typeface="+mn-lt"/>
              </a:rPr>
              <a:t>从顾客的角度出发，从排版到设计制作，为您打造最佳的</a:t>
            </a:r>
            <a:r>
              <a:rPr lang="en-US" altLang="zh-CN" sz="1200" dirty="0">
                <a:solidFill>
                  <a:schemeClr val="tx1">
                    <a:lumMod val="50000"/>
                    <a:lumOff val="50000"/>
                  </a:schemeClr>
                </a:solidFill>
                <a:cs typeface="+mn-ea"/>
                <a:sym typeface="+mn-lt"/>
              </a:rPr>
              <a:t>PPT</a:t>
            </a:r>
            <a:r>
              <a:rPr lang="zh-CN" altLang="en-US" sz="1200" dirty="0">
                <a:solidFill>
                  <a:schemeClr val="tx1">
                    <a:lumMod val="50000"/>
                    <a:lumOff val="50000"/>
                  </a:schemeClr>
                </a:solidFill>
                <a:cs typeface="+mn-ea"/>
                <a:sym typeface="+mn-lt"/>
              </a:rPr>
              <a:t>演示。</a:t>
            </a:r>
            <a:endParaRPr lang="id-ID" altLang="zh-CN" sz="1200" dirty="0">
              <a:solidFill>
                <a:schemeClr val="tx1">
                  <a:lumMod val="50000"/>
                  <a:lumOff val="50000"/>
                </a:schemeClr>
              </a:solidFill>
              <a:cs typeface="+mn-ea"/>
              <a:sym typeface="+mn-lt"/>
            </a:endParaRPr>
          </a:p>
        </p:txBody>
      </p:sp>
      <p:sp>
        <p:nvSpPr>
          <p:cNvPr id="28" name="Freeform 116"/>
          <p:cNvSpPr>
            <a:spLocks noEditPoints="1"/>
          </p:cNvSpPr>
          <p:nvPr/>
        </p:nvSpPr>
        <p:spPr bwMode="auto">
          <a:xfrm>
            <a:off x="1681442" y="1332767"/>
            <a:ext cx="384677" cy="310224"/>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2"/>
          </a:solidFill>
          <a:ln w="9525">
            <a:noFill/>
            <a:round/>
          </a:ln>
        </p:spPr>
        <p:txBody>
          <a:bodyPr vert="horz" wrap="square" lIns="121920" tIns="60960" rIns="121920" bIns="60960" numCol="1" anchor="t" anchorCtr="0" compatLnSpc="1"/>
          <a:lstStyle/>
          <a:p>
            <a:endParaRPr lang="en-US" sz="2400" dirty="0">
              <a:cs typeface="+mn-ea"/>
              <a:sym typeface="+mn-lt"/>
            </a:endParaRPr>
          </a:p>
        </p:txBody>
      </p:sp>
      <p:sp>
        <p:nvSpPr>
          <p:cNvPr id="29" name="Freeform 105"/>
          <p:cNvSpPr>
            <a:spLocks noEditPoints="1"/>
          </p:cNvSpPr>
          <p:nvPr/>
        </p:nvSpPr>
        <p:spPr bwMode="auto">
          <a:xfrm>
            <a:off x="5840191" y="1839639"/>
            <a:ext cx="419253" cy="413179"/>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solidFill>
                <a:schemeClr val="accent3">
                  <a:lumMod val="50000"/>
                </a:schemeClr>
              </a:solidFill>
              <a:cs typeface="+mn-ea"/>
              <a:sym typeface="+mn-lt"/>
            </a:endParaRPr>
          </a:p>
        </p:txBody>
      </p:sp>
      <p:sp>
        <p:nvSpPr>
          <p:cNvPr id="30" name="Freeform 178"/>
          <p:cNvSpPr>
            <a:spLocks noEditPoints="1"/>
          </p:cNvSpPr>
          <p:nvPr/>
        </p:nvSpPr>
        <p:spPr bwMode="auto">
          <a:xfrm>
            <a:off x="3795285" y="3502019"/>
            <a:ext cx="498419" cy="37539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cs typeface="+mn-ea"/>
              <a:sym typeface="+mn-lt"/>
            </a:endParaRPr>
          </a:p>
        </p:txBody>
      </p:sp>
      <p:sp>
        <p:nvSpPr>
          <p:cNvPr id="31" name="Freeform 62"/>
          <p:cNvSpPr>
            <a:spLocks noChangeAspect="1" noEditPoints="1"/>
          </p:cNvSpPr>
          <p:nvPr/>
        </p:nvSpPr>
        <p:spPr bwMode="auto">
          <a:xfrm>
            <a:off x="5314362" y="4304885"/>
            <a:ext cx="409901" cy="41317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cs typeface="+mn-ea"/>
              <a:sym typeface="+mn-lt"/>
            </a:endParaRPr>
          </a:p>
        </p:txBody>
      </p:sp>
      <p:sp>
        <p:nvSpPr>
          <p:cNvPr id="32" name="Freeform 45"/>
          <p:cNvSpPr>
            <a:spLocks noEditPoints="1"/>
          </p:cNvSpPr>
          <p:nvPr/>
        </p:nvSpPr>
        <p:spPr bwMode="auto">
          <a:xfrm>
            <a:off x="8740447" y="4609250"/>
            <a:ext cx="376653" cy="376653"/>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cs typeface="+mn-ea"/>
              <a:sym typeface="+mn-lt"/>
            </a:endParaRPr>
          </a:p>
        </p:txBody>
      </p:sp>
      <p:sp>
        <p:nvSpPr>
          <p:cNvPr id="33"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我的工作经历</a:t>
            </a:r>
            <a:endParaRPr lang="en-US" sz="1900" dirty="0">
              <a:solidFill>
                <a:schemeClr val="bg1">
                  <a:lumMod val="50000"/>
                </a:schemeClr>
              </a:solidFill>
              <a:cs typeface="+mn-ea"/>
              <a:sym typeface="+mn-lt"/>
            </a:endParaRPr>
          </a:p>
        </p:txBody>
      </p:sp>
      <p:sp>
        <p:nvSpPr>
          <p:cNvPr id="34"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pic>
        <p:nvPicPr>
          <p:cNvPr id="35" name="图片 3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46059" y="-382446"/>
            <a:ext cx="2132877" cy="484321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par>
                          <p:cTn id="23" fill="hold">
                            <p:stCondLst>
                              <p:cond delay="2000"/>
                            </p:stCondLst>
                            <p:childTnLst>
                              <p:par>
                                <p:cTn id="24" presetID="2" presetClass="entr" presetSubtype="1" accel="50000" decel="5000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3500"/>
                            </p:stCondLst>
                            <p:childTnLst>
                              <p:par>
                                <p:cTn id="39" presetID="2" presetClass="entr" presetSubtype="1" accel="50000" decel="5000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p:cTn id="46" dur="500" fill="hold"/>
                                        <p:tgtEl>
                                          <p:spTgt spid="30"/>
                                        </p:tgtEl>
                                        <p:attrNameLst>
                                          <p:attrName>ppt_w</p:attrName>
                                        </p:attrNameLst>
                                      </p:cBhvr>
                                      <p:tavLst>
                                        <p:tav tm="0">
                                          <p:val>
                                            <p:fltVal val="0"/>
                                          </p:val>
                                        </p:tav>
                                        <p:tav tm="100000">
                                          <p:val>
                                            <p:strVal val="#ppt_w"/>
                                          </p:val>
                                        </p:tav>
                                      </p:tavLst>
                                    </p:anim>
                                    <p:anim calcmode="lin" valueType="num">
                                      <p:cBhvr>
                                        <p:cTn id="47" dur="500" fill="hold"/>
                                        <p:tgtEl>
                                          <p:spTgt spid="30"/>
                                        </p:tgtEl>
                                        <p:attrNameLst>
                                          <p:attrName>ppt_h</p:attrName>
                                        </p:attrNameLst>
                                      </p:cBhvr>
                                      <p:tavLst>
                                        <p:tav tm="0">
                                          <p:val>
                                            <p:fltVal val="0"/>
                                          </p:val>
                                        </p:tav>
                                        <p:tav tm="100000">
                                          <p:val>
                                            <p:strVal val="#ppt_h"/>
                                          </p:val>
                                        </p:tav>
                                      </p:tavLst>
                                    </p:anim>
                                    <p:animEffect transition="in" filter="fade">
                                      <p:cBhvr>
                                        <p:cTn id="48" dur="500"/>
                                        <p:tgtEl>
                                          <p:spTgt spid="30"/>
                                        </p:tgtEl>
                                      </p:cBhvr>
                                    </p:animEffect>
                                  </p:childTnLst>
                                </p:cTn>
                              </p:par>
                            </p:childTnLst>
                          </p:cTn>
                        </p:par>
                        <p:par>
                          <p:cTn id="49" fill="hold">
                            <p:stCondLst>
                              <p:cond delay="4500"/>
                            </p:stCondLst>
                            <p:childTnLst>
                              <p:par>
                                <p:cTn id="50" presetID="22" presetClass="entr" presetSubtype="2"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childTnLst>
                          </p:cTn>
                        </p:par>
                        <p:par>
                          <p:cTn id="53" fill="hold">
                            <p:stCondLst>
                              <p:cond delay="5000"/>
                            </p:stCondLst>
                            <p:childTnLst>
                              <p:par>
                                <p:cTn id="54" presetID="2" presetClass="entr" presetSubtype="1" accel="50000" decel="50000"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0-#ppt_h/2"/>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p:cTn id="61" dur="500" fill="hold"/>
                                        <p:tgtEl>
                                          <p:spTgt spid="31"/>
                                        </p:tgtEl>
                                        <p:attrNameLst>
                                          <p:attrName>ppt_w</p:attrName>
                                        </p:attrNameLst>
                                      </p:cBhvr>
                                      <p:tavLst>
                                        <p:tav tm="0">
                                          <p:val>
                                            <p:fltVal val="0"/>
                                          </p:val>
                                        </p:tav>
                                        <p:tav tm="100000">
                                          <p:val>
                                            <p:strVal val="#ppt_w"/>
                                          </p:val>
                                        </p:tav>
                                      </p:tavLst>
                                    </p:anim>
                                    <p:anim calcmode="lin" valueType="num">
                                      <p:cBhvr>
                                        <p:cTn id="62" dur="500" fill="hold"/>
                                        <p:tgtEl>
                                          <p:spTgt spid="31"/>
                                        </p:tgtEl>
                                        <p:attrNameLst>
                                          <p:attrName>ppt_h</p:attrName>
                                        </p:attrNameLst>
                                      </p:cBhvr>
                                      <p:tavLst>
                                        <p:tav tm="0">
                                          <p:val>
                                            <p:fltVal val="0"/>
                                          </p:val>
                                        </p:tav>
                                        <p:tav tm="100000">
                                          <p:val>
                                            <p:strVal val="#ppt_h"/>
                                          </p:val>
                                        </p:tav>
                                      </p:tavLst>
                                    </p:anim>
                                    <p:animEffect transition="in" filter="fade">
                                      <p:cBhvr>
                                        <p:cTn id="63" dur="500"/>
                                        <p:tgtEl>
                                          <p:spTgt spid="31"/>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500"/>
                                        <p:tgtEl>
                                          <p:spTgt spid="26"/>
                                        </p:tgtEl>
                                      </p:cBhvr>
                                    </p:animEffect>
                                  </p:childTnLst>
                                </p:cTn>
                              </p:par>
                            </p:childTnLst>
                          </p:cTn>
                        </p:par>
                        <p:par>
                          <p:cTn id="68" fill="hold">
                            <p:stCondLst>
                              <p:cond delay="6500"/>
                            </p:stCondLst>
                            <p:childTnLst>
                              <p:par>
                                <p:cTn id="69" presetID="2" presetClass="entr" presetSubtype="1" accel="50000" decel="50000"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0-#ppt_h/2"/>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 calcmode="lin" valueType="num">
                                      <p:cBhvr>
                                        <p:cTn id="76" dur="500" fill="hold"/>
                                        <p:tgtEl>
                                          <p:spTgt spid="32"/>
                                        </p:tgtEl>
                                        <p:attrNameLst>
                                          <p:attrName>ppt_w</p:attrName>
                                        </p:attrNameLst>
                                      </p:cBhvr>
                                      <p:tavLst>
                                        <p:tav tm="0">
                                          <p:val>
                                            <p:fltVal val="0"/>
                                          </p:val>
                                        </p:tav>
                                        <p:tav tm="100000">
                                          <p:val>
                                            <p:strVal val="#ppt_w"/>
                                          </p:val>
                                        </p:tav>
                                      </p:tavLst>
                                    </p:anim>
                                    <p:anim calcmode="lin" valueType="num">
                                      <p:cBhvr>
                                        <p:cTn id="77" dur="500" fill="hold"/>
                                        <p:tgtEl>
                                          <p:spTgt spid="32"/>
                                        </p:tgtEl>
                                        <p:attrNameLst>
                                          <p:attrName>ppt_h</p:attrName>
                                        </p:attrNameLst>
                                      </p:cBhvr>
                                      <p:tavLst>
                                        <p:tav tm="0">
                                          <p:val>
                                            <p:fltVal val="0"/>
                                          </p:val>
                                        </p:tav>
                                        <p:tav tm="100000">
                                          <p:val>
                                            <p:strVal val="#ppt_h"/>
                                          </p:val>
                                        </p:tav>
                                      </p:tavLst>
                                    </p:anim>
                                    <p:animEffect transition="in" filter="fade">
                                      <p:cBhvr>
                                        <p:cTn id="78" dur="500"/>
                                        <p:tgtEl>
                                          <p:spTgt spid="32"/>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left)">
                                      <p:cBhvr>
                                        <p:cTn id="8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4" grpId="0"/>
      <p:bldP spid="25" grpId="0"/>
      <p:bldP spid="26" grpId="0"/>
      <p:bldP spid="27" grpId="0"/>
      <p:bldP spid="28" grpId="0" animBg="1"/>
      <p:bldP spid="29" grpId="0" animBg="1"/>
      <p:bldP spid="30"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bwMode="auto">
          <a:xfrm>
            <a:off x="3944757" y="2126205"/>
            <a:ext cx="2573085" cy="334072"/>
          </a:xfrm>
          <a:custGeom>
            <a:avLst/>
            <a:gdLst>
              <a:gd name="T0" fmla="*/ 184 w 184"/>
              <a:gd name="T1" fmla="*/ 12 h 24"/>
              <a:gd name="T2" fmla="*/ 174 w 184"/>
              <a:gd name="T3" fmla="*/ 0 h 24"/>
              <a:gd name="T4" fmla="*/ 12 w 184"/>
              <a:gd name="T5" fmla="*/ 0 h 24"/>
              <a:gd name="T6" fmla="*/ 0 w 184"/>
              <a:gd name="T7" fmla="*/ 12 h 24"/>
              <a:gd name="T8" fmla="*/ 11 w 184"/>
              <a:gd name="T9" fmla="*/ 24 h 24"/>
              <a:gd name="T10" fmla="*/ 172 w 184"/>
              <a:gd name="T11" fmla="*/ 24 h 24"/>
              <a:gd name="T12" fmla="*/ 184 w 18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84" h="24">
                <a:moveTo>
                  <a:pt x="184" y="12"/>
                </a:moveTo>
                <a:cubicBezTo>
                  <a:pt x="184" y="6"/>
                  <a:pt x="180" y="1"/>
                  <a:pt x="174" y="0"/>
                </a:cubicBezTo>
                <a:cubicBezTo>
                  <a:pt x="12" y="0"/>
                  <a:pt x="12" y="0"/>
                  <a:pt x="12" y="0"/>
                </a:cubicBezTo>
                <a:cubicBezTo>
                  <a:pt x="6" y="0"/>
                  <a:pt x="0" y="6"/>
                  <a:pt x="0" y="12"/>
                </a:cubicBezTo>
                <a:cubicBezTo>
                  <a:pt x="0" y="18"/>
                  <a:pt x="5" y="23"/>
                  <a:pt x="11" y="24"/>
                </a:cubicBezTo>
                <a:cubicBezTo>
                  <a:pt x="172" y="24"/>
                  <a:pt x="172" y="24"/>
                  <a:pt x="172" y="24"/>
                </a:cubicBezTo>
                <a:cubicBezTo>
                  <a:pt x="179" y="24"/>
                  <a:pt x="184" y="19"/>
                  <a:pt x="184" y="12"/>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1844" tIns="60922" rIns="121844" bIns="60922" numCol="1" anchor="t" anchorCtr="0" compatLnSpc="1"/>
          <a:lstStyle/>
          <a:p>
            <a:endParaRPr lang="zh-CN" altLang="en-US">
              <a:cs typeface="+mn-ea"/>
              <a:sym typeface="+mn-lt"/>
            </a:endParaRPr>
          </a:p>
        </p:txBody>
      </p:sp>
      <p:sp>
        <p:nvSpPr>
          <p:cNvPr id="3" name="Freeform 8"/>
          <p:cNvSpPr/>
          <p:nvPr/>
        </p:nvSpPr>
        <p:spPr bwMode="auto">
          <a:xfrm>
            <a:off x="3987078" y="2166377"/>
            <a:ext cx="1999643" cy="251612"/>
          </a:xfrm>
          <a:custGeom>
            <a:avLst/>
            <a:gdLst>
              <a:gd name="T0" fmla="*/ 143 w 143"/>
              <a:gd name="T1" fmla="*/ 9 h 18"/>
              <a:gd name="T2" fmla="*/ 134 w 143"/>
              <a:gd name="T3" fmla="*/ 18 h 18"/>
              <a:gd name="T4" fmla="*/ 9 w 143"/>
              <a:gd name="T5" fmla="*/ 18 h 18"/>
              <a:gd name="T6" fmla="*/ 0 w 143"/>
              <a:gd name="T7" fmla="*/ 9 h 18"/>
              <a:gd name="T8" fmla="*/ 0 w 143"/>
              <a:gd name="T9" fmla="*/ 9 h 18"/>
              <a:gd name="T10" fmla="*/ 9 w 143"/>
              <a:gd name="T11" fmla="*/ 0 h 18"/>
              <a:gd name="T12" fmla="*/ 134 w 143"/>
              <a:gd name="T13" fmla="*/ 0 h 18"/>
              <a:gd name="T14" fmla="*/ 143 w 143"/>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18">
                <a:moveTo>
                  <a:pt x="143" y="9"/>
                </a:moveTo>
                <a:cubicBezTo>
                  <a:pt x="143" y="14"/>
                  <a:pt x="139" y="18"/>
                  <a:pt x="134" y="18"/>
                </a:cubicBezTo>
                <a:cubicBezTo>
                  <a:pt x="9" y="18"/>
                  <a:pt x="9" y="18"/>
                  <a:pt x="9" y="18"/>
                </a:cubicBezTo>
                <a:cubicBezTo>
                  <a:pt x="4" y="18"/>
                  <a:pt x="0" y="14"/>
                  <a:pt x="0" y="9"/>
                </a:cubicBezTo>
                <a:cubicBezTo>
                  <a:pt x="0" y="9"/>
                  <a:pt x="0" y="9"/>
                  <a:pt x="0" y="9"/>
                </a:cubicBezTo>
                <a:cubicBezTo>
                  <a:pt x="0" y="4"/>
                  <a:pt x="4" y="0"/>
                  <a:pt x="9" y="0"/>
                </a:cubicBezTo>
                <a:cubicBezTo>
                  <a:pt x="134" y="0"/>
                  <a:pt x="134" y="0"/>
                  <a:pt x="134" y="0"/>
                </a:cubicBezTo>
                <a:cubicBezTo>
                  <a:pt x="139" y="0"/>
                  <a:pt x="143" y="4"/>
                  <a:pt x="143" y="9"/>
                </a:cubicBezTo>
                <a:close/>
              </a:path>
            </a:pathLst>
          </a:custGeom>
          <a:solidFill>
            <a:srgbClr val="B2BB56"/>
          </a:solidFill>
          <a:ln>
            <a:noFill/>
          </a:ln>
        </p:spPr>
        <p:txBody>
          <a:bodyPr vert="horz" wrap="square" lIns="121844" tIns="60922" rIns="121844" bIns="60922" numCol="1" anchor="t" anchorCtr="0" compatLnSpc="1"/>
          <a:lstStyle/>
          <a:p>
            <a:endParaRPr lang="zh-CN" altLang="en-US">
              <a:cs typeface="+mn-ea"/>
              <a:sym typeface="+mn-lt"/>
            </a:endParaRPr>
          </a:p>
        </p:txBody>
      </p:sp>
      <p:sp>
        <p:nvSpPr>
          <p:cNvPr id="4" name="Freeform 17"/>
          <p:cNvSpPr/>
          <p:nvPr/>
        </p:nvSpPr>
        <p:spPr bwMode="auto">
          <a:xfrm>
            <a:off x="3944757" y="4280940"/>
            <a:ext cx="2573085" cy="321386"/>
          </a:xfrm>
          <a:custGeom>
            <a:avLst/>
            <a:gdLst>
              <a:gd name="T0" fmla="*/ 184 w 184"/>
              <a:gd name="T1" fmla="*/ 11 h 23"/>
              <a:gd name="T2" fmla="*/ 174 w 184"/>
              <a:gd name="T3" fmla="*/ 0 h 23"/>
              <a:gd name="T4" fmla="*/ 12 w 184"/>
              <a:gd name="T5" fmla="*/ 0 h 23"/>
              <a:gd name="T6" fmla="*/ 0 w 184"/>
              <a:gd name="T7" fmla="*/ 12 h 23"/>
              <a:gd name="T8" fmla="*/ 11 w 184"/>
              <a:gd name="T9" fmla="*/ 23 h 23"/>
              <a:gd name="T10" fmla="*/ 172 w 184"/>
              <a:gd name="T11" fmla="*/ 23 h 23"/>
              <a:gd name="T12" fmla="*/ 184 w 184"/>
              <a:gd name="T13" fmla="*/ 11 h 23"/>
            </a:gdLst>
            <a:ahLst/>
            <a:cxnLst>
              <a:cxn ang="0">
                <a:pos x="T0" y="T1"/>
              </a:cxn>
              <a:cxn ang="0">
                <a:pos x="T2" y="T3"/>
              </a:cxn>
              <a:cxn ang="0">
                <a:pos x="T4" y="T5"/>
              </a:cxn>
              <a:cxn ang="0">
                <a:pos x="T6" y="T7"/>
              </a:cxn>
              <a:cxn ang="0">
                <a:pos x="T8" y="T9"/>
              </a:cxn>
              <a:cxn ang="0">
                <a:pos x="T10" y="T11"/>
              </a:cxn>
              <a:cxn ang="0">
                <a:pos x="T12" y="T13"/>
              </a:cxn>
            </a:cxnLst>
            <a:rect l="0" t="0" r="r" b="b"/>
            <a:pathLst>
              <a:path w="184" h="23">
                <a:moveTo>
                  <a:pt x="184" y="11"/>
                </a:moveTo>
                <a:cubicBezTo>
                  <a:pt x="184" y="6"/>
                  <a:pt x="180" y="1"/>
                  <a:pt x="174" y="0"/>
                </a:cubicBezTo>
                <a:cubicBezTo>
                  <a:pt x="12" y="0"/>
                  <a:pt x="12" y="0"/>
                  <a:pt x="12" y="0"/>
                </a:cubicBezTo>
                <a:cubicBezTo>
                  <a:pt x="6" y="0"/>
                  <a:pt x="0" y="5"/>
                  <a:pt x="0" y="12"/>
                </a:cubicBezTo>
                <a:cubicBezTo>
                  <a:pt x="0" y="18"/>
                  <a:pt x="5" y="23"/>
                  <a:pt x="11" y="23"/>
                </a:cubicBezTo>
                <a:cubicBezTo>
                  <a:pt x="172" y="23"/>
                  <a:pt x="172" y="23"/>
                  <a:pt x="172" y="23"/>
                </a:cubicBezTo>
                <a:cubicBezTo>
                  <a:pt x="179" y="23"/>
                  <a:pt x="184" y="18"/>
                  <a:pt x="184" y="11"/>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1844" tIns="60922" rIns="121844" bIns="60922" numCol="1" anchor="t" anchorCtr="0" compatLnSpc="1"/>
          <a:lstStyle/>
          <a:p>
            <a:endParaRPr lang="zh-CN" altLang="en-US">
              <a:cs typeface="+mn-ea"/>
              <a:sym typeface="+mn-lt"/>
            </a:endParaRPr>
          </a:p>
        </p:txBody>
      </p:sp>
      <p:sp>
        <p:nvSpPr>
          <p:cNvPr id="5" name="Freeform 18"/>
          <p:cNvSpPr/>
          <p:nvPr/>
        </p:nvSpPr>
        <p:spPr bwMode="auto">
          <a:xfrm>
            <a:off x="3987078" y="4310541"/>
            <a:ext cx="1034736" cy="264298"/>
          </a:xfrm>
          <a:custGeom>
            <a:avLst/>
            <a:gdLst>
              <a:gd name="T0" fmla="*/ 74 w 74"/>
              <a:gd name="T1" fmla="*/ 10 h 19"/>
              <a:gd name="T2" fmla="*/ 65 w 74"/>
              <a:gd name="T3" fmla="*/ 0 h 19"/>
              <a:gd name="T4" fmla="*/ 9 w 74"/>
              <a:gd name="T5" fmla="*/ 0 h 19"/>
              <a:gd name="T6" fmla="*/ 0 w 74"/>
              <a:gd name="T7" fmla="*/ 10 h 19"/>
              <a:gd name="T8" fmla="*/ 9 w 74"/>
              <a:gd name="T9" fmla="*/ 19 h 19"/>
              <a:gd name="T10" fmla="*/ 65 w 74"/>
              <a:gd name="T11" fmla="*/ 19 h 19"/>
              <a:gd name="T12" fmla="*/ 74 w 74"/>
              <a:gd name="T13" fmla="*/ 10 h 19"/>
            </a:gdLst>
            <a:ahLst/>
            <a:cxnLst>
              <a:cxn ang="0">
                <a:pos x="T0" y="T1"/>
              </a:cxn>
              <a:cxn ang="0">
                <a:pos x="T2" y="T3"/>
              </a:cxn>
              <a:cxn ang="0">
                <a:pos x="T4" y="T5"/>
              </a:cxn>
              <a:cxn ang="0">
                <a:pos x="T6" y="T7"/>
              </a:cxn>
              <a:cxn ang="0">
                <a:pos x="T8" y="T9"/>
              </a:cxn>
              <a:cxn ang="0">
                <a:pos x="T10" y="T11"/>
              </a:cxn>
              <a:cxn ang="0">
                <a:pos x="T12" y="T13"/>
              </a:cxn>
            </a:cxnLst>
            <a:rect l="0" t="0" r="r" b="b"/>
            <a:pathLst>
              <a:path w="74" h="19">
                <a:moveTo>
                  <a:pt x="74" y="10"/>
                </a:moveTo>
                <a:cubicBezTo>
                  <a:pt x="74" y="5"/>
                  <a:pt x="70" y="0"/>
                  <a:pt x="65" y="0"/>
                </a:cubicBezTo>
                <a:cubicBezTo>
                  <a:pt x="9" y="0"/>
                  <a:pt x="9" y="0"/>
                  <a:pt x="9" y="0"/>
                </a:cubicBezTo>
                <a:cubicBezTo>
                  <a:pt x="4" y="0"/>
                  <a:pt x="0" y="5"/>
                  <a:pt x="0" y="10"/>
                </a:cubicBezTo>
                <a:cubicBezTo>
                  <a:pt x="0" y="15"/>
                  <a:pt x="4" y="19"/>
                  <a:pt x="9" y="19"/>
                </a:cubicBezTo>
                <a:cubicBezTo>
                  <a:pt x="65" y="19"/>
                  <a:pt x="65" y="19"/>
                  <a:pt x="65" y="19"/>
                </a:cubicBezTo>
                <a:cubicBezTo>
                  <a:pt x="70" y="19"/>
                  <a:pt x="74" y="15"/>
                  <a:pt x="74" y="10"/>
                </a:cubicBezTo>
                <a:close/>
              </a:path>
            </a:pathLst>
          </a:custGeom>
          <a:solidFill>
            <a:srgbClr val="00B0F0"/>
          </a:solidFill>
          <a:ln>
            <a:noFill/>
          </a:ln>
        </p:spPr>
        <p:txBody>
          <a:bodyPr vert="horz" wrap="square" lIns="121844" tIns="60922" rIns="121844" bIns="60922" numCol="1" anchor="t" anchorCtr="0" compatLnSpc="1"/>
          <a:lstStyle/>
          <a:p>
            <a:endParaRPr lang="zh-CN" altLang="en-US">
              <a:cs typeface="+mn-ea"/>
              <a:sym typeface="+mn-lt"/>
            </a:endParaRPr>
          </a:p>
        </p:txBody>
      </p:sp>
      <p:sp>
        <p:nvSpPr>
          <p:cNvPr id="6" name="Freeform 38"/>
          <p:cNvSpPr/>
          <p:nvPr/>
        </p:nvSpPr>
        <p:spPr bwMode="auto">
          <a:xfrm>
            <a:off x="3944757" y="3515865"/>
            <a:ext cx="2573085" cy="336187"/>
          </a:xfrm>
          <a:custGeom>
            <a:avLst/>
            <a:gdLst>
              <a:gd name="T0" fmla="*/ 184 w 184"/>
              <a:gd name="T1" fmla="*/ 12 h 24"/>
              <a:gd name="T2" fmla="*/ 174 w 184"/>
              <a:gd name="T3" fmla="*/ 0 h 24"/>
              <a:gd name="T4" fmla="*/ 12 w 184"/>
              <a:gd name="T5" fmla="*/ 0 h 24"/>
              <a:gd name="T6" fmla="*/ 0 w 184"/>
              <a:gd name="T7" fmla="*/ 12 h 24"/>
              <a:gd name="T8" fmla="*/ 11 w 184"/>
              <a:gd name="T9" fmla="*/ 24 h 24"/>
              <a:gd name="T10" fmla="*/ 172 w 184"/>
              <a:gd name="T11" fmla="*/ 24 h 24"/>
              <a:gd name="T12" fmla="*/ 184 w 18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84" h="24">
                <a:moveTo>
                  <a:pt x="184" y="12"/>
                </a:moveTo>
                <a:cubicBezTo>
                  <a:pt x="184" y="6"/>
                  <a:pt x="180" y="1"/>
                  <a:pt x="174" y="0"/>
                </a:cubicBezTo>
                <a:cubicBezTo>
                  <a:pt x="12" y="0"/>
                  <a:pt x="12" y="0"/>
                  <a:pt x="12" y="0"/>
                </a:cubicBezTo>
                <a:cubicBezTo>
                  <a:pt x="6" y="0"/>
                  <a:pt x="0" y="6"/>
                  <a:pt x="0" y="12"/>
                </a:cubicBezTo>
                <a:cubicBezTo>
                  <a:pt x="0" y="18"/>
                  <a:pt x="5" y="23"/>
                  <a:pt x="11" y="24"/>
                </a:cubicBezTo>
                <a:cubicBezTo>
                  <a:pt x="172" y="24"/>
                  <a:pt x="172" y="24"/>
                  <a:pt x="172" y="24"/>
                </a:cubicBezTo>
                <a:cubicBezTo>
                  <a:pt x="179" y="24"/>
                  <a:pt x="184" y="18"/>
                  <a:pt x="184" y="12"/>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1844" tIns="60922" rIns="121844" bIns="60922" numCol="1" anchor="t" anchorCtr="0" compatLnSpc="1"/>
          <a:lstStyle/>
          <a:p>
            <a:endParaRPr lang="zh-CN" altLang="en-US">
              <a:cs typeface="+mn-ea"/>
              <a:sym typeface="+mn-lt"/>
            </a:endParaRPr>
          </a:p>
        </p:txBody>
      </p:sp>
      <p:sp>
        <p:nvSpPr>
          <p:cNvPr id="7" name="Freeform 39"/>
          <p:cNvSpPr/>
          <p:nvPr/>
        </p:nvSpPr>
        <p:spPr bwMode="auto">
          <a:xfrm>
            <a:off x="3987077" y="3558153"/>
            <a:ext cx="1565858" cy="251612"/>
          </a:xfrm>
          <a:custGeom>
            <a:avLst/>
            <a:gdLst>
              <a:gd name="T0" fmla="*/ 112 w 112"/>
              <a:gd name="T1" fmla="*/ 9 h 18"/>
              <a:gd name="T2" fmla="*/ 103 w 112"/>
              <a:gd name="T3" fmla="*/ 0 h 18"/>
              <a:gd name="T4" fmla="*/ 9 w 112"/>
              <a:gd name="T5" fmla="*/ 0 h 18"/>
              <a:gd name="T6" fmla="*/ 0 w 112"/>
              <a:gd name="T7" fmla="*/ 9 h 18"/>
              <a:gd name="T8" fmla="*/ 9 w 112"/>
              <a:gd name="T9" fmla="*/ 18 h 18"/>
              <a:gd name="T10" fmla="*/ 103 w 112"/>
              <a:gd name="T11" fmla="*/ 18 h 18"/>
              <a:gd name="T12" fmla="*/ 112 w 112"/>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112" h="18">
                <a:moveTo>
                  <a:pt x="112" y="9"/>
                </a:moveTo>
                <a:cubicBezTo>
                  <a:pt x="112" y="4"/>
                  <a:pt x="108" y="0"/>
                  <a:pt x="103" y="0"/>
                </a:cubicBezTo>
                <a:cubicBezTo>
                  <a:pt x="9" y="0"/>
                  <a:pt x="9" y="0"/>
                  <a:pt x="9" y="0"/>
                </a:cubicBezTo>
                <a:cubicBezTo>
                  <a:pt x="4" y="0"/>
                  <a:pt x="0" y="4"/>
                  <a:pt x="0" y="9"/>
                </a:cubicBezTo>
                <a:cubicBezTo>
                  <a:pt x="0" y="14"/>
                  <a:pt x="4" y="18"/>
                  <a:pt x="9" y="18"/>
                </a:cubicBezTo>
                <a:cubicBezTo>
                  <a:pt x="103" y="18"/>
                  <a:pt x="103" y="18"/>
                  <a:pt x="103" y="18"/>
                </a:cubicBezTo>
                <a:cubicBezTo>
                  <a:pt x="108" y="18"/>
                  <a:pt x="112" y="14"/>
                  <a:pt x="112" y="9"/>
                </a:cubicBezTo>
                <a:close/>
              </a:path>
            </a:pathLst>
          </a:custGeom>
          <a:solidFill>
            <a:srgbClr val="FFC535"/>
          </a:solidFill>
          <a:ln>
            <a:noFill/>
          </a:ln>
        </p:spPr>
        <p:txBody>
          <a:bodyPr vert="horz" wrap="square" lIns="121844" tIns="60922" rIns="121844" bIns="60922" numCol="1" anchor="t" anchorCtr="0" compatLnSpc="1"/>
          <a:lstStyle/>
          <a:p>
            <a:endParaRPr lang="zh-CN" altLang="en-US">
              <a:cs typeface="+mn-ea"/>
              <a:sym typeface="+mn-lt"/>
            </a:endParaRPr>
          </a:p>
        </p:txBody>
      </p:sp>
      <p:sp>
        <p:nvSpPr>
          <p:cNvPr id="8" name="Freeform 46"/>
          <p:cNvSpPr/>
          <p:nvPr/>
        </p:nvSpPr>
        <p:spPr bwMode="auto">
          <a:xfrm>
            <a:off x="3944757" y="2802493"/>
            <a:ext cx="2573085" cy="334072"/>
          </a:xfrm>
          <a:custGeom>
            <a:avLst/>
            <a:gdLst>
              <a:gd name="T0" fmla="*/ 184 w 184"/>
              <a:gd name="T1" fmla="*/ 12 h 24"/>
              <a:gd name="T2" fmla="*/ 174 w 184"/>
              <a:gd name="T3" fmla="*/ 0 h 24"/>
              <a:gd name="T4" fmla="*/ 12 w 184"/>
              <a:gd name="T5" fmla="*/ 0 h 24"/>
              <a:gd name="T6" fmla="*/ 0 w 184"/>
              <a:gd name="T7" fmla="*/ 12 h 24"/>
              <a:gd name="T8" fmla="*/ 11 w 184"/>
              <a:gd name="T9" fmla="*/ 24 h 24"/>
              <a:gd name="T10" fmla="*/ 172 w 184"/>
              <a:gd name="T11" fmla="*/ 24 h 24"/>
              <a:gd name="T12" fmla="*/ 184 w 18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84" h="24">
                <a:moveTo>
                  <a:pt x="184" y="12"/>
                </a:moveTo>
                <a:cubicBezTo>
                  <a:pt x="184" y="6"/>
                  <a:pt x="180" y="1"/>
                  <a:pt x="174" y="0"/>
                </a:cubicBezTo>
                <a:cubicBezTo>
                  <a:pt x="12" y="0"/>
                  <a:pt x="12" y="0"/>
                  <a:pt x="12" y="0"/>
                </a:cubicBezTo>
                <a:cubicBezTo>
                  <a:pt x="6" y="0"/>
                  <a:pt x="0" y="6"/>
                  <a:pt x="0" y="12"/>
                </a:cubicBezTo>
                <a:cubicBezTo>
                  <a:pt x="0" y="18"/>
                  <a:pt x="5" y="23"/>
                  <a:pt x="11" y="24"/>
                </a:cubicBezTo>
                <a:cubicBezTo>
                  <a:pt x="172" y="24"/>
                  <a:pt x="172" y="24"/>
                  <a:pt x="172" y="24"/>
                </a:cubicBezTo>
                <a:cubicBezTo>
                  <a:pt x="179" y="24"/>
                  <a:pt x="184" y="18"/>
                  <a:pt x="184" y="12"/>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1844" tIns="60922" rIns="121844" bIns="60922" numCol="1" anchor="t" anchorCtr="0" compatLnSpc="1"/>
          <a:lstStyle/>
          <a:p>
            <a:endParaRPr lang="zh-CN" altLang="en-US">
              <a:cs typeface="+mn-ea"/>
              <a:sym typeface="+mn-lt"/>
            </a:endParaRPr>
          </a:p>
        </p:txBody>
      </p:sp>
      <p:sp>
        <p:nvSpPr>
          <p:cNvPr id="9" name="Freeform 47"/>
          <p:cNvSpPr/>
          <p:nvPr/>
        </p:nvSpPr>
        <p:spPr bwMode="auto">
          <a:xfrm>
            <a:off x="3987078" y="2844781"/>
            <a:ext cx="2109676" cy="251612"/>
          </a:xfrm>
          <a:custGeom>
            <a:avLst/>
            <a:gdLst>
              <a:gd name="T0" fmla="*/ 142 w 151"/>
              <a:gd name="T1" fmla="*/ 0 h 18"/>
              <a:gd name="T2" fmla="*/ 134 w 151"/>
              <a:gd name="T3" fmla="*/ 0 h 18"/>
              <a:gd name="T4" fmla="*/ 17 w 151"/>
              <a:gd name="T5" fmla="*/ 0 h 18"/>
              <a:gd name="T6" fmla="*/ 9 w 151"/>
              <a:gd name="T7" fmla="*/ 0 h 18"/>
              <a:gd name="T8" fmla="*/ 0 w 151"/>
              <a:gd name="T9" fmla="*/ 9 h 18"/>
              <a:gd name="T10" fmla="*/ 9 w 151"/>
              <a:gd name="T11" fmla="*/ 18 h 18"/>
              <a:gd name="T12" fmla="*/ 17 w 151"/>
              <a:gd name="T13" fmla="*/ 18 h 18"/>
              <a:gd name="T14" fmla="*/ 134 w 151"/>
              <a:gd name="T15" fmla="*/ 18 h 18"/>
              <a:gd name="T16" fmla="*/ 142 w 151"/>
              <a:gd name="T17" fmla="*/ 18 h 18"/>
              <a:gd name="T18" fmla="*/ 151 w 151"/>
              <a:gd name="T19" fmla="*/ 9 h 18"/>
              <a:gd name="T20" fmla="*/ 142 w 151"/>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8">
                <a:moveTo>
                  <a:pt x="142" y="0"/>
                </a:moveTo>
                <a:cubicBezTo>
                  <a:pt x="134" y="0"/>
                  <a:pt x="134" y="0"/>
                  <a:pt x="134" y="0"/>
                </a:cubicBezTo>
                <a:cubicBezTo>
                  <a:pt x="17" y="0"/>
                  <a:pt x="17" y="0"/>
                  <a:pt x="17" y="0"/>
                </a:cubicBezTo>
                <a:cubicBezTo>
                  <a:pt x="9" y="0"/>
                  <a:pt x="9" y="0"/>
                  <a:pt x="9" y="0"/>
                </a:cubicBezTo>
                <a:cubicBezTo>
                  <a:pt x="4" y="0"/>
                  <a:pt x="0" y="4"/>
                  <a:pt x="0" y="9"/>
                </a:cubicBezTo>
                <a:cubicBezTo>
                  <a:pt x="0" y="14"/>
                  <a:pt x="4" y="18"/>
                  <a:pt x="9" y="18"/>
                </a:cubicBezTo>
                <a:cubicBezTo>
                  <a:pt x="17" y="18"/>
                  <a:pt x="17" y="18"/>
                  <a:pt x="17" y="18"/>
                </a:cubicBezTo>
                <a:cubicBezTo>
                  <a:pt x="134" y="18"/>
                  <a:pt x="134" y="18"/>
                  <a:pt x="134" y="18"/>
                </a:cubicBezTo>
                <a:cubicBezTo>
                  <a:pt x="142" y="18"/>
                  <a:pt x="142" y="18"/>
                  <a:pt x="142" y="18"/>
                </a:cubicBezTo>
                <a:cubicBezTo>
                  <a:pt x="147" y="18"/>
                  <a:pt x="151" y="14"/>
                  <a:pt x="151" y="9"/>
                </a:cubicBezTo>
                <a:cubicBezTo>
                  <a:pt x="151" y="4"/>
                  <a:pt x="147" y="0"/>
                  <a:pt x="142" y="0"/>
                </a:cubicBezTo>
                <a:close/>
              </a:path>
            </a:pathLst>
          </a:custGeom>
          <a:solidFill>
            <a:srgbClr val="92D050"/>
          </a:solidFill>
          <a:ln>
            <a:noFill/>
          </a:ln>
        </p:spPr>
        <p:txBody>
          <a:bodyPr vert="horz" wrap="square" lIns="121844" tIns="60922" rIns="121844" bIns="60922" numCol="1" anchor="t" anchorCtr="0" compatLnSpc="1"/>
          <a:lstStyle/>
          <a:p>
            <a:endParaRPr lang="zh-CN" altLang="en-US">
              <a:cs typeface="+mn-ea"/>
              <a:sym typeface="+mn-lt"/>
            </a:endParaRPr>
          </a:p>
        </p:txBody>
      </p:sp>
      <p:sp>
        <p:nvSpPr>
          <p:cNvPr id="10" name="Freeform 56"/>
          <p:cNvSpPr/>
          <p:nvPr/>
        </p:nvSpPr>
        <p:spPr bwMode="auto">
          <a:xfrm>
            <a:off x="3944757" y="5003893"/>
            <a:ext cx="2573085" cy="334072"/>
          </a:xfrm>
          <a:custGeom>
            <a:avLst/>
            <a:gdLst>
              <a:gd name="T0" fmla="*/ 184 w 184"/>
              <a:gd name="T1" fmla="*/ 12 h 24"/>
              <a:gd name="T2" fmla="*/ 174 w 184"/>
              <a:gd name="T3" fmla="*/ 0 h 24"/>
              <a:gd name="T4" fmla="*/ 12 w 184"/>
              <a:gd name="T5" fmla="*/ 0 h 24"/>
              <a:gd name="T6" fmla="*/ 0 w 184"/>
              <a:gd name="T7" fmla="*/ 12 h 24"/>
              <a:gd name="T8" fmla="*/ 11 w 184"/>
              <a:gd name="T9" fmla="*/ 24 h 24"/>
              <a:gd name="T10" fmla="*/ 172 w 184"/>
              <a:gd name="T11" fmla="*/ 24 h 24"/>
              <a:gd name="T12" fmla="*/ 184 w 18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84" h="24">
                <a:moveTo>
                  <a:pt x="184" y="12"/>
                </a:moveTo>
                <a:cubicBezTo>
                  <a:pt x="184" y="6"/>
                  <a:pt x="180" y="1"/>
                  <a:pt x="174" y="0"/>
                </a:cubicBezTo>
                <a:cubicBezTo>
                  <a:pt x="12" y="0"/>
                  <a:pt x="12" y="0"/>
                  <a:pt x="12" y="0"/>
                </a:cubicBezTo>
                <a:cubicBezTo>
                  <a:pt x="6" y="0"/>
                  <a:pt x="0" y="6"/>
                  <a:pt x="0" y="12"/>
                </a:cubicBezTo>
                <a:cubicBezTo>
                  <a:pt x="0" y="18"/>
                  <a:pt x="5" y="23"/>
                  <a:pt x="11" y="24"/>
                </a:cubicBezTo>
                <a:cubicBezTo>
                  <a:pt x="172" y="24"/>
                  <a:pt x="172" y="24"/>
                  <a:pt x="172" y="24"/>
                </a:cubicBezTo>
                <a:cubicBezTo>
                  <a:pt x="179" y="24"/>
                  <a:pt x="184" y="18"/>
                  <a:pt x="184" y="12"/>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1844" tIns="60922" rIns="121844" bIns="60922" numCol="1" anchor="t" anchorCtr="0" compatLnSpc="1"/>
          <a:lstStyle/>
          <a:p>
            <a:endParaRPr lang="zh-CN" altLang="en-US">
              <a:cs typeface="+mn-ea"/>
              <a:sym typeface="+mn-lt"/>
            </a:endParaRPr>
          </a:p>
        </p:txBody>
      </p:sp>
      <p:sp>
        <p:nvSpPr>
          <p:cNvPr id="11" name="Freeform 60"/>
          <p:cNvSpPr/>
          <p:nvPr/>
        </p:nvSpPr>
        <p:spPr bwMode="auto">
          <a:xfrm>
            <a:off x="3987078" y="5044065"/>
            <a:ext cx="1705515" cy="251612"/>
          </a:xfrm>
          <a:custGeom>
            <a:avLst/>
            <a:gdLst>
              <a:gd name="T0" fmla="*/ 113 w 122"/>
              <a:gd name="T1" fmla="*/ 0 h 18"/>
              <a:gd name="T2" fmla="*/ 104 w 122"/>
              <a:gd name="T3" fmla="*/ 0 h 18"/>
              <a:gd name="T4" fmla="*/ 18 w 122"/>
              <a:gd name="T5" fmla="*/ 0 h 18"/>
              <a:gd name="T6" fmla="*/ 9 w 122"/>
              <a:gd name="T7" fmla="*/ 0 h 18"/>
              <a:gd name="T8" fmla="*/ 0 w 122"/>
              <a:gd name="T9" fmla="*/ 9 h 18"/>
              <a:gd name="T10" fmla="*/ 9 w 122"/>
              <a:gd name="T11" fmla="*/ 18 h 18"/>
              <a:gd name="T12" fmla="*/ 18 w 122"/>
              <a:gd name="T13" fmla="*/ 18 h 18"/>
              <a:gd name="T14" fmla="*/ 104 w 122"/>
              <a:gd name="T15" fmla="*/ 18 h 18"/>
              <a:gd name="T16" fmla="*/ 113 w 122"/>
              <a:gd name="T17" fmla="*/ 18 h 18"/>
              <a:gd name="T18" fmla="*/ 122 w 122"/>
              <a:gd name="T19" fmla="*/ 9 h 18"/>
              <a:gd name="T20" fmla="*/ 113 w 122"/>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8">
                <a:moveTo>
                  <a:pt x="113" y="0"/>
                </a:moveTo>
                <a:cubicBezTo>
                  <a:pt x="104" y="0"/>
                  <a:pt x="104" y="0"/>
                  <a:pt x="104" y="0"/>
                </a:cubicBezTo>
                <a:cubicBezTo>
                  <a:pt x="18" y="0"/>
                  <a:pt x="18" y="0"/>
                  <a:pt x="18" y="0"/>
                </a:cubicBezTo>
                <a:cubicBezTo>
                  <a:pt x="9" y="0"/>
                  <a:pt x="9" y="0"/>
                  <a:pt x="9" y="0"/>
                </a:cubicBezTo>
                <a:cubicBezTo>
                  <a:pt x="4" y="0"/>
                  <a:pt x="0" y="4"/>
                  <a:pt x="0" y="9"/>
                </a:cubicBezTo>
                <a:cubicBezTo>
                  <a:pt x="0" y="14"/>
                  <a:pt x="4" y="18"/>
                  <a:pt x="9" y="18"/>
                </a:cubicBezTo>
                <a:cubicBezTo>
                  <a:pt x="18" y="18"/>
                  <a:pt x="18" y="18"/>
                  <a:pt x="18" y="18"/>
                </a:cubicBezTo>
                <a:cubicBezTo>
                  <a:pt x="104" y="18"/>
                  <a:pt x="104" y="18"/>
                  <a:pt x="104" y="18"/>
                </a:cubicBezTo>
                <a:cubicBezTo>
                  <a:pt x="113" y="18"/>
                  <a:pt x="113" y="18"/>
                  <a:pt x="113" y="18"/>
                </a:cubicBezTo>
                <a:cubicBezTo>
                  <a:pt x="118" y="18"/>
                  <a:pt x="122" y="14"/>
                  <a:pt x="122" y="9"/>
                </a:cubicBezTo>
                <a:cubicBezTo>
                  <a:pt x="122" y="4"/>
                  <a:pt x="118" y="0"/>
                  <a:pt x="113" y="0"/>
                </a:cubicBezTo>
                <a:close/>
              </a:path>
            </a:pathLst>
          </a:custGeom>
          <a:solidFill>
            <a:srgbClr val="3DBC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44" tIns="60922" rIns="121844" bIns="60922" numCol="1" anchor="t" anchorCtr="0" compatLnSpc="1"/>
          <a:lstStyle/>
          <a:p>
            <a:endParaRPr lang="zh-CN" altLang="en-US">
              <a:cs typeface="+mn-ea"/>
              <a:sym typeface="+mn-lt"/>
            </a:endParaRPr>
          </a:p>
        </p:txBody>
      </p:sp>
      <p:sp>
        <p:nvSpPr>
          <p:cNvPr id="12" name="TextBox 11"/>
          <p:cNvSpPr txBox="1"/>
          <p:nvPr/>
        </p:nvSpPr>
        <p:spPr>
          <a:xfrm>
            <a:off x="2748404" y="1908435"/>
            <a:ext cx="1040994" cy="614888"/>
          </a:xfrm>
          <a:prstGeom prst="rect">
            <a:avLst/>
          </a:prstGeom>
          <a:noFill/>
        </p:spPr>
        <p:txBody>
          <a:bodyPr wrap="none" lIns="121844" tIns="60922" rIns="121844" bIns="60922" rtlCol="0">
            <a:spAutoFit/>
          </a:bodyPr>
          <a:lstStyle/>
          <a:p>
            <a:r>
              <a:rPr lang="en-US" altLang="zh-CN" sz="3200" b="1" dirty="0">
                <a:solidFill>
                  <a:srgbClr val="B2BB56"/>
                </a:solidFill>
                <a:cs typeface="+mn-ea"/>
                <a:sym typeface="+mn-lt"/>
              </a:rPr>
              <a:t>PPT</a:t>
            </a:r>
            <a:endParaRPr lang="zh-CN" altLang="en-US" sz="3200" b="1" dirty="0">
              <a:solidFill>
                <a:srgbClr val="B2BB56"/>
              </a:solidFill>
              <a:cs typeface="+mn-ea"/>
              <a:sym typeface="+mn-lt"/>
            </a:endParaRPr>
          </a:p>
        </p:txBody>
      </p:sp>
      <p:sp>
        <p:nvSpPr>
          <p:cNvPr id="13" name="TextBox 12"/>
          <p:cNvSpPr txBox="1"/>
          <p:nvPr/>
        </p:nvSpPr>
        <p:spPr>
          <a:xfrm>
            <a:off x="2748404" y="2653199"/>
            <a:ext cx="763225" cy="614888"/>
          </a:xfrm>
          <a:prstGeom prst="rect">
            <a:avLst/>
          </a:prstGeom>
          <a:noFill/>
        </p:spPr>
        <p:txBody>
          <a:bodyPr wrap="none" lIns="121844" tIns="60922" rIns="121844" bIns="60922" rtlCol="0">
            <a:spAutoFit/>
          </a:bodyPr>
          <a:lstStyle/>
          <a:p>
            <a:r>
              <a:rPr lang="en-US" altLang="zh-CN" sz="3200" b="1" dirty="0">
                <a:solidFill>
                  <a:srgbClr val="92D050"/>
                </a:solidFill>
                <a:cs typeface="+mn-ea"/>
                <a:sym typeface="+mn-lt"/>
              </a:rPr>
              <a:t>PS</a:t>
            </a:r>
            <a:endParaRPr lang="zh-CN" altLang="en-US" sz="3200" b="1" dirty="0">
              <a:solidFill>
                <a:srgbClr val="92D050"/>
              </a:solidFill>
              <a:cs typeface="+mn-ea"/>
              <a:sym typeface="+mn-lt"/>
            </a:endParaRPr>
          </a:p>
        </p:txBody>
      </p:sp>
      <p:sp>
        <p:nvSpPr>
          <p:cNvPr id="14" name="TextBox 13"/>
          <p:cNvSpPr txBox="1"/>
          <p:nvPr/>
        </p:nvSpPr>
        <p:spPr>
          <a:xfrm>
            <a:off x="2748404" y="3367629"/>
            <a:ext cx="690578" cy="614888"/>
          </a:xfrm>
          <a:prstGeom prst="rect">
            <a:avLst/>
          </a:prstGeom>
          <a:noFill/>
        </p:spPr>
        <p:txBody>
          <a:bodyPr wrap="none" lIns="121844" tIns="60922" rIns="121844" bIns="60922" rtlCol="0">
            <a:spAutoFit/>
          </a:bodyPr>
          <a:lstStyle/>
          <a:p>
            <a:r>
              <a:rPr lang="en-US" altLang="zh-CN" sz="3200" b="1" dirty="0">
                <a:solidFill>
                  <a:srgbClr val="FFC535"/>
                </a:solidFill>
                <a:cs typeface="+mn-ea"/>
                <a:sym typeface="+mn-lt"/>
              </a:rPr>
              <a:t>AI</a:t>
            </a:r>
            <a:endParaRPr lang="zh-CN" altLang="en-US" sz="3200" b="1" dirty="0">
              <a:solidFill>
                <a:srgbClr val="FFC535"/>
              </a:solidFill>
              <a:cs typeface="+mn-ea"/>
              <a:sym typeface="+mn-lt"/>
            </a:endParaRPr>
          </a:p>
        </p:txBody>
      </p:sp>
      <p:sp>
        <p:nvSpPr>
          <p:cNvPr id="15" name="TextBox 14"/>
          <p:cNvSpPr txBox="1"/>
          <p:nvPr/>
        </p:nvSpPr>
        <p:spPr>
          <a:xfrm>
            <a:off x="2748404" y="4125057"/>
            <a:ext cx="1066635" cy="614888"/>
          </a:xfrm>
          <a:prstGeom prst="rect">
            <a:avLst/>
          </a:prstGeom>
          <a:noFill/>
        </p:spPr>
        <p:txBody>
          <a:bodyPr wrap="none" lIns="121844" tIns="60922" rIns="121844" bIns="60922" rtlCol="0">
            <a:spAutoFit/>
          </a:bodyPr>
          <a:lstStyle/>
          <a:p>
            <a:r>
              <a:rPr lang="zh-CN" altLang="en-US" sz="3200" b="1" dirty="0">
                <a:solidFill>
                  <a:srgbClr val="00B0F0"/>
                </a:solidFill>
                <a:cs typeface="+mn-ea"/>
                <a:sym typeface="+mn-lt"/>
              </a:rPr>
              <a:t>办公</a:t>
            </a:r>
          </a:p>
        </p:txBody>
      </p:sp>
      <p:sp>
        <p:nvSpPr>
          <p:cNvPr id="16" name="TextBox 15"/>
          <p:cNvSpPr txBox="1"/>
          <p:nvPr/>
        </p:nvSpPr>
        <p:spPr>
          <a:xfrm>
            <a:off x="2748404" y="4823478"/>
            <a:ext cx="1132873" cy="614888"/>
          </a:xfrm>
          <a:prstGeom prst="rect">
            <a:avLst/>
          </a:prstGeom>
          <a:noFill/>
        </p:spPr>
        <p:txBody>
          <a:bodyPr wrap="none" lIns="121844" tIns="60922" rIns="121844" bIns="60922" rtlCol="0">
            <a:spAutoFit/>
          </a:bodyPr>
          <a:lstStyle/>
          <a:p>
            <a:r>
              <a:rPr lang="en-US" altLang="zh-CN" sz="3200" b="1" dirty="0">
                <a:solidFill>
                  <a:srgbClr val="3DBCC0"/>
                </a:solidFill>
                <a:cs typeface="+mn-ea"/>
                <a:sym typeface="+mn-lt"/>
              </a:rPr>
              <a:t>CDR</a:t>
            </a:r>
            <a:endParaRPr lang="zh-CN" altLang="en-US" sz="3200" b="1" dirty="0">
              <a:solidFill>
                <a:srgbClr val="3DBCC0"/>
              </a:solidFill>
              <a:cs typeface="+mn-ea"/>
              <a:sym typeface="+mn-lt"/>
            </a:endParaRPr>
          </a:p>
        </p:txBody>
      </p:sp>
      <p:sp>
        <p:nvSpPr>
          <p:cNvPr id="17" name="矩形 1"/>
          <p:cNvSpPr>
            <a:spLocks noChangeArrowheads="1"/>
          </p:cNvSpPr>
          <p:nvPr/>
        </p:nvSpPr>
        <p:spPr bwMode="auto">
          <a:xfrm>
            <a:off x="7105816" y="2124043"/>
            <a:ext cx="4000800" cy="289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44" tIns="60922" rIns="121844" bIns="60922">
            <a:spAutoFit/>
          </a:bodyPr>
          <a:lstStyle/>
          <a:p>
            <a:pPr algn="just">
              <a:lnSpc>
                <a:spcPct val="150000"/>
              </a:lnSpc>
            </a:pPr>
            <a:r>
              <a:rPr lang="zh-CN" altLang="en-US" sz="2000" dirty="0">
                <a:solidFill>
                  <a:srgbClr val="B2BB56"/>
                </a:solidFill>
                <a:cs typeface="+mn-ea"/>
                <a:sym typeface="+mn-lt"/>
              </a:rPr>
              <a:t>作为一个有朝气的年轻人，热情和学识是我的资本，好学乐学是我的信条。</a:t>
            </a:r>
            <a:endParaRPr lang="en-US" altLang="zh-CN" sz="2000" dirty="0">
              <a:solidFill>
                <a:srgbClr val="B2BB56"/>
              </a:solidFill>
              <a:cs typeface="+mn-ea"/>
              <a:sym typeface="+mn-lt"/>
            </a:endParaRPr>
          </a:p>
          <a:p>
            <a:pPr algn="just">
              <a:lnSpc>
                <a:spcPct val="150000"/>
              </a:lnSpc>
            </a:pPr>
            <a:r>
              <a:rPr lang="en-US" altLang="zh-CN" sz="2000" dirty="0">
                <a:solidFill>
                  <a:srgbClr val="B2BB56"/>
                </a:solidFill>
                <a:cs typeface="+mn-ea"/>
                <a:sym typeface="+mn-lt"/>
              </a:rPr>
              <a:t>    </a:t>
            </a:r>
            <a:r>
              <a:rPr lang="zh-CN" altLang="en-US" sz="2000" dirty="0">
                <a:solidFill>
                  <a:srgbClr val="B2BB56"/>
                </a:solidFill>
                <a:cs typeface="+mn-ea"/>
                <a:sym typeface="+mn-lt"/>
              </a:rPr>
              <a:t>“良禽择木而栖，贤臣择主而侍”若被慧纳，定与公司同呼吸，共命运。</a:t>
            </a:r>
          </a:p>
        </p:txBody>
      </p:sp>
      <p:sp>
        <p:nvSpPr>
          <p:cNvPr id="18"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19"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pic>
        <p:nvPicPr>
          <p:cNvPr id="20" name="图片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928304"/>
            <a:ext cx="3445726" cy="4952282"/>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546059" y="-382446"/>
            <a:ext cx="2132877" cy="484321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400"/>
                                        <p:tgtEl>
                                          <p:spTgt spid="3"/>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ppt_w</p:attrName>
                                        </p:attrNameLst>
                                      </p:cBhvr>
                                      <p:tavLst>
                                        <p:tav tm="0">
                                          <p:val>
                                            <p:fltVal val="0"/>
                                          </p:val>
                                        </p:tav>
                                        <p:tav tm="100000">
                                          <p:val>
                                            <p:strVal val="#ppt_w"/>
                                          </p:val>
                                        </p:tav>
                                      </p:tavLst>
                                    </p:anim>
                                    <p:anim calcmode="lin" valueType="num">
                                      <p:cBhvr>
                                        <p:cTn id="16" dur="300" fill="hold"/>
                                        <p:tgtEl>
                                          <p:spTgt spid="12"/>
                                        </p:tgtEl>
                                        <p:attrNameLst>
                                          <p:attrName>ppt_h</p:attrName>
                                        </p:attrNameLst>
                                      </p:cBhvr>
                                      <p:tavLst>
                                        <p:tav tm="0">
                                          <p:val>
                                            <p:fltVal val="0"/>
                                          </p:val>
                                        </p:tav>
                                        <p:tav tm="100000">
                                          <p:val>
                                            <p:strVal val="#ppt_h"/>
                                          </p:val>
                                        </p:tav>
                                      </p:tavLst>
                                    </p:anim>
                                    <p:animEffect transition="in" filter="fade">
                                      <p:cBhvr>
                                        <p:cTn id="17" dur="300"/>
                                        <p:tgtEl>
                                          <p:spTgt spid="12"/>
                                        </p:tgtEl>
                                      </p:cBhvr>
                                    </p:animEffect>
                                    <p:anim calcmode="lin" valueType="num">
                                      <p:cBhvr>
                                        <p:cTn id="18" dur="300" fill="hold"/>
                                        <p:tgtEl>
                                          <p:spTgt spid="12"/>
                                        </p:tgtEl>
                                        <p:attrNameLst>
                                          <p:attrName>ppt_x</p:attrName>
                                        </p:attrNameLst>
                                      </p:cBhvr>
                                      <p:tavLst>
                                        <p:tav tm="0">
                                          <p:val>
                                            <p:fltVal val="0.5"/>
                                          </p:val>
                                        </p:tav>
                                        <p:tav tm="100000">
                                          <p:val>
                                            <p:strVal val="#ppt_x"/>
                                          </p:val>
                                        </p:tav>
                                      </p:tavLst>
                                    </p:anim>
                                    <p:anim calcmode="lin" valueType="num">
                                      <p:cBhvr>
                                        <p:cTn id="19" dur="300" fill="hold"/>
                                        <p:tgtEl>
                                          <p:spTgt spid="12"/>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6" presetClass="entr" presetSubtype="3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out)">
                                      <p:cBhvr>
                                        <p:cTn id="23" dur="200"/>
                                        <p:tgtEl>
                                          <p:spTgt spid="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400"/>
                                        <p:tgtEl>
                                          <p:spTgt spid="9"/>
                                        </p:tgtEl>
                                      </p:cBhvr>
                                    </p:animEffect>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300" fill="hold"/>
                                        <p:tgtEl>
                                          <p:spTgt spid="13"/>
                                        </p:tgtEl>
                                        <p:attrNameLst>
                                          <p:attrName>ppt_w</p:attrName>
                                        </p:attrNameLst>
                                      </p:cBhvr>
                                      <p:tavLst>
                                        <p:tav tm="0">
                                          <p:val>
                                            <p:fltVal val="0"/>
                                          </p:val>
                                        </p:tav>
                                        <p:tav tm="100000">
                                          <p:val>
                                            <p:strVal val="#ppt_w"/>
                                          </p:val>
                                        </p:tav>
                                      </p:tavLst>
                                    </p:anim>
                                    <p:anim calcmode="lin" valueType="num">
                                      <p:cBhvr>
                                        <p:cTn id="32" dur="300" fill="hold"/>
                                        <p:tgtEl>
                                          <p:spTgt spid="13"/>
                                        </p:tgtEl>
                                        <p:attrNameLst>
                                          <p:attrName>ppt_h</p:attrName>
                                        </p:attrNameLst>
                                      </p:cBhvr>
                                      <p:tavLst>
                                        <p:tav tm="0">
                                          <p:val>
                                            <p:fltVal val="0"/>
                                          </p:val>
                                        </p:tav>
                                        <p:tav tm="100000">
                                          <p:val>
                                            <p:strVal val="#ppt_h"/>
                                          </p:val>
                                        </p:tav>
                                      </p:tavLst>
                                    </p:anim>
                                    <p:animEffect transition="in" filter="fade">
                                      <p:cBhvr>
                                        <p:cTn id="33" dur="300"/>
                                        <p:tgtEl>
                                          <p:spTgt spid="13"/>
                                        </p:tgtEl>
                                      </p:cBhvr>
                                    </p:animEffect>
                                    <p:anim calcmode="lin" valueType="num">
                                      <p:cBhvr>
                                        <p:cTn id="34" dur="300" fill="hold"/>
                                        <p:tgtEl>
                                          <p:spTgt spid="13"/>
                                        </p:tgtEl>
                                        <p:attrNameLst>
                                          <p:attrName>ppt_x</p:attrName>
                                        </p:attrNameLst>
                                      </p:cBhvr>
                                      <p:tavLst>
                                        <p:tav tm="0">
                                          <p:val>
                                            <p:fltVal val="0.5"/>
                                          </p:val>
                                        </p:tav>
                                        <p:tav tm="100000">
                                          <p:val>
                                            <p:strVal val="#ppt_x"/>
                                          </p:val>
                                        </p:tav>
                                      </p:tavLst>
                                    </p:anim>
                                    <p:anim calcmode="lin" valueType="num">
                                      <p:cBhvr>
                                        <p:cTn id="35" dur="300" fill="hold"/>
                                        <p:tgtEl>
                                          <p:spTgt spid="13"/>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6" presetClass="entr" presetSubtype="32"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out)">
                                      <p:cBhvr>
                                        <p:cTn id="39" dur="200"/>
                                        <p:tgtEl>
                                          <p:spTgt spid="6"/>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400"/>
                                        <p:tgtEl>
                                          <p:spTgt spid="7"/>
                                        </p:tgtEl>
                                      </p:cBhvr>
                                    </p:animEffect>
                                  </p:childTnLst>
                                </p:cTn>
                              </p:par>
                            </p:childTnLst>
                          </p:cTn>
                        </p:par>
                        <p:par>
                          <p:cTn id="44" fill="hold">
                            <p:stCondLst>
                              <p:cond delay="4000"/>
                            </p:stCondLst>
                            <p:childTnLst>
                              <p:par>
                                <p:cTn id="45" presetID="53" presetClass="entr" presetSubtype="52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300" fill="hold"/>
                                        <p:tgtEl>
                                          <p:spTgt spid="14"/>
                                        </p:tgtEl>
                                        <p:attrNameLst>
                                          <p:attrName>ppt_w</p:attrName>
                                        </p:attrNameLst>
                                      </p:cBhvr>
                                      <p:tavLst>
                                        <p:tav tm="0">
                                          <p:val>
                                            <p:fltVal val="0"/>
                                          </p:val>
                                        </p:tav>
                                        <p:tav tm="100000">
                                          <p:val>
                                            <p:strVal val="#ppt_w"/>
                                          </p:val>
                                        </p:tav>
                                      </p:tavLst>
                                    </p:anim>
                                    <p:anim calcmode="lin" valueType="num">
                                      <p:cBhvr>
                                        <p:cTn id="48" dur="300" fill="hold"/>
                                        <p:tgtEl>
                                          <p:spTgt spid="14"/>
                                        </p:tgtEl>
                                        <p:attrNameLst>
                                          <p:attrName>ppt_h</p:attrName>
                                        </p:attrNameLst>
                                      </p:cBhvr>
                                      <p:tavLst>
                                        <p:tav tm="0">
                                          <p:val>
                                            <p:fltVal val="0"/>
                                          </p:val>
                                        </p:tav>
                                        <p:tav tm="100000">
                                          <p:val>
                                            <p:strVal val="#ppt_h"/>
                                          </p:val>
                                        </p:tav>
                                      </p:tavLst>
                                    </p:anim>
                                    <p:animEffect transition="in" filter="fade">
                                      <p:cBhvr>
                                        <p:cTn id="49" dur="300"/>
                                        <p:tgtEl>
                                          <p:spTgt spid="14"/>
                                        </p:tgtEl>
                                      </p:cBhvr>
                                    </p:animEffect>
                                    <p:anim calcmode="lin" valueType="num">
                                      <p:cBhvr>
                                        <p:cTn id="50" dur="300" fill="hold"/>
                                        <p:tgtEl>
                                          <p:spTgt spid="14"/>
                                        </p:tgtEl>
                                        <p:attrNameLst>
                                          <p:attrName>ppt_x</p:attrName>
                                        </p:attrNameLst>
                                      </p:cBhvr>
                                      <p:tavLst>
                                        <p:tav tm="0">
                                          <p:val>
                                            <p:fltVal val="0.5"/>
                                          </p:val>
                                        </p:tav>
                                        <p:tav tm="100000">
                                          <p:val>
                                            <p:strVal val="#ppt_x"/>
                                          </p:val>
                                        </p:tav>
                                      </p:tavLst>
                                    </p:anim>
                                    <p:anim calcmode="lin" valueType="num">
                                      <p:cBhvr>
                                        <p:cTn id="51" dur="300" fill="hold"/>
                                        <p:tgtEl>
                                          <p:spTgt spid="14"/>
                                        </p:tgtEl>
                                        <p:attrNameLst>
                                          <p:attrName>ppt_y</p:attrName>
                                        </p:attrNameLst>
                                      </p:cBhvr>
                                      <p:tavLst>
                                        <p:tav tm="0">
                                          <p:val>
                                            <p:fltVal val="0.5"/>
                                          </p:val>
                                        </p:tav>
                                        <p:tav tm="100000">
                                          <p:val>
                                            <p:strVal val="#ppt_y"/>
                                          </p:val>
                                        </p:tav>
                                      </p:tavLst>
                                    </p:anim>
                                  </p:childTnLst>
                                </p:cTn>
                              </p:par>
                            </p:childTnLst>
                          </p:cTn>
                        </p:par>
                        <p:par>
                          <p:cTn id="52" fill="hold">
                            <p:stCondLst>
                              <p:cond delay="4500"/>
                            </p:stCondLst>
                            <p:childTnLst>
                              <p:par>
                                <p:cTn id="53" presetID="6" presetClass="entr" presetSubtype="32"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circle(out)">
                                      <p:cBhvr>
                                        <p:cTn id="55" dur="200"/>
                                        <p:tgtEl>
                                          <p:spTgt spid="4"/>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left)">
                                      <p:cBhvr>
                                        <p:cTn id="59" dur="400"/>
                                        <p:tgtEl>
                                          <p:spTgt spid="5"/>
                                        </p:tgtEl>
                                      </p:cBhvr>
                                    </p:animEffect>
                                  </p:childTnLst>
                                </p:cTn>
                              </p:par>
                            </p:childTnLst>
                          </p:cTn>
                        </p:par>
                        <p:par>
                          <p:cTn id="60" fill="hold">
                            <p:stCondLst>
                              <p:cond delay="5500"/>
                            </p:stCondLst>
                            <p:childTnLst>
                              <p:par>
                                <p:cTn id="61" presetID="53" presetClass="entr" presetSubtype="52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300" fill="hold"/>
                                        <p:tgtEl>
                                          <p:spTgt spid="15"/>
                                        </p:tgtEl>
                                        <p:attrNameLst>
                                          <p:attrName>ppt_w</p:attrName>
                                        </p:attrNameLst>
                                      </p:cBhvr>
                                      <p:tavLst>
                                        <p:tav tm="0">
                                          <p:val>
                                            <p:fltVal val="0"/>
                                          </p:val>
                                        </p:tav>
                                        <p:tav tm="100000">
                                          <p:val>
                                            <p:strVal val="#ppt_w"/>
                                          </p:val>
                                        </p:tav>
                                      </p:tavLst>
                                    </p:anim>
                                    <p:anim calcmode="lin" valueType="num">
                                      <p:cBhvr>
                                        <p:cTn id="64" dur="300" fill="hold"/>
                                        <p:tgtEl>
                                          <p:spTgt spid="15"/>
                                        </p:tgtEl>
                                        <p:attrNameLst>
                                          <p:attrName>ppt_h</p:attrName>
                                        </p:attrNameLst>
                                      </p:cBhvr>
                                      <p:tavLst>
                                        <p:tav tm="0">
                                          <p:val>
                                            <p:fltVal val="0"/>
                                          </p:val>
                                        </p:tav>
                                        <p:tav tm="100000">
                                          <p:val>
                                            <p:strVal val="#ppt_h"/>
                                          </p:val>
                                        </p:tav>
                                      </p:tavLst>
                                    </p:anim>
                                    <p:animEffect transition="in" filter="fade">
                                      <p:cBhvr>
                                        <p:cTn id="65" dur="300"/>
                                        <p:tgtEl>
                                          <p:spTgt spid="15"/>
                                        </p:tgtEl>
                                      </p:cBhvr>
                                    </p:animEffect>
                                    <p:anim calcmode="lin" valueType="num">
                                      <p:cBhvr>
                                        <p:cTn id="66" dur="300" fill="hold"/>
                                        <p:tgtEl>
                                          <p:spTgt spid="15"/>
                                        </p:tgtEl>
                                        <p:attrNameLst>
                                          <p:attrName>ppt_x</p:attrName>
                                        </p:attrNameLst>
                                      </p:cBhvr>
                                      <p:tavLst>
                                        <p:tav tm="0">
                                          <p:val>
                                            <p:fltVal val="0.5"/>
                                          </p:val>
                                        </p:tav>
                                        <p:tav tm="100000">
                                          <p:val>
                                            <p:strVal val="#ppt_x"/>
                                          </p:val>
                                        </p:tav>
                                      </p:tavLst>
                                    </p:anim>
                                    <p:anim calcmode="lin" valueType="num">
                                      <p:cBhvr>
                                        <p:cTn id="67" dur="300" fill="hold"/>
                                        <p:tgtEl>
                                          <p:spTgt spid="15"/>
                                        </p:tgtEl>
                                        <p:attrNameLst>
                                          <p:attrName>ppt_y</p:attrName>
                                        </p:attrNameLst>
                                      </p:cBhvr>
                                      <p:tavLst>
                                        <p:tav tm="0">
                                          <p:val>
                                            <p:fltVal val="0.5"/>
                                          </p:val>
                                        </p:tav>
                                        <p:tav tm="100000">
                                          <p:val>
                                            <p:strVal val="#ppt_y"/>
                                          </p:val>
                                        </p:tav>
                                      </p:tavLst>
                                    </p:anim>
                                  </p:childTnLst>
                                </p:cTn>
                              </p:par>
                            </p:childTnLst>
                          </p:cTn>
                        </p:par>
                        <p:par>
                          <p:cTn id="68" fill="hold">
                            <p:stCondLst>
                              <p:cond delay="6000"/>
                            </p:stCondLst>
                            <p:childTnLst>
                              <p:par>
                                <p:cTn id="69" presetID="6" presetClass="entr" presetSubtype="32"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circle(out)">
                                      <p:cBhvr>
                                        <p:cTn id="71" dur="200"/>
                                        <p:tgtEl>
                                          <p:spTgt spid="10"/>
                                        </p:tgtEl>
                                      </p:cBhvr>
                                    </p:animEffect>
                                  </p:childTnLst>
                                </p:cTn>
                              </p:par>
                            </p:childTnLst>
                          </p:cTn>
                        </p:par>
                        <p:par>
                          <p:cTn id="72" fill="hold">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left)">
                                      <p:cBhvr>
                                        <p:cTn id="75" dur="400"/>
                                        <p:tgtEl>
                                          <p:spTgt spid="11"/>
                                        </p:tgtEl>
                                      </p:cBhvr>
                                    </p:animEffect>
                                  </p:childTnLst>
                                </p:cTn>
                              </p:par>
                            </p:childTnLst>
                          </p:cTn>
                        </p:par>
                        <p:par>
                          <p:cTn id="76" fill="hold">
                            <p:stCondLst>
                              <p:cond delay="7000"/>
                            </p:stCondLst>
                            <p:childTnLst>
                              <p:par>
                                <p:cTn id="77" presetID="53" presetClass="entr" presetSubtype="528"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300" fill="hold"/>
                                        <p:tgtEl>
                                          <p:spTgt spid="16"/>
                                        </p:tgtEl>
                                        <p:attrNameLst>
                                          <p:attrName>ppt_w</p:attrName>
                                        </p:attrNameLst>
                                      </p:cBhvr>
                                      <p:tavLst>
                                        <p:tav tm="0">
                                          <p:val>
                                            <p:fltVal val="0"/>
                                          </p:val>
                                        </p:tav>
                                        <p:tav tm="100000">
                                          <p:val>
                                            <p:strVal val="#ppt_w"/>
                                          </p:val>
                                        </p:tav>
                                      </p:tavLst>
                                    </p:anim>
                                    <p:anim calcmode="lin" valueType="num">
                                      <p:cBhvr>
                                        <p:cTn id="80" dur="300" fill="hold"/>
                                        <p:tgtEl>
                                          <p:spTgt spid="16"/>
                                        </p:tgtEl>
                                        <p:attrNameLst>
                                          <p:attrName>ppt_h</p:attrName>
                                        </p:attrNameLst>
                                      </p:cBhvr>
                                      <p:tavLst>
                                        <p:tav tm="0">
                                          <p:val>
                                            <p:fltVal val="0"/>
                                          </p:val>
                                        </p:tav>
                                        <p:tav tm="100000">
                                          <p:val>
                                            <p:strVal val="#ppt_h"/>
                                          </p:val>
                                        </p:tav>
                                      </p:tavLst>
                                    </p:anim>
                                    <p:animEffect transition="in" filter="fade">
                                      <p:cBhvr>
                                        <p:cTn id="81" dur="300"/>
                                        <p:tgtEl>
                                          <p:spTgt spid="16"/>
                                        </p:tgtEl>
                                      </p:cBhvr>
                                    </p:animEffect>
                                    <p:anim calcmode="lin" valueType="num">
                                      <p:cBhvr>
                                        <p:cTn id="82" dur="300" fill="hold"/>
                                        <p:tgtEl>
                                          <p:spTgt spid="16"/>
                                        </p:tgtEl>
                                        <p:attrNameLst>
                                          <p:attrName>ppt_x</p:attrName>
                                        </p:attrNameLst>
                                      </p:cBhvr>
                                      <p:tavLst>
                                        <p:tav tm="0">
                                          <p:val>
                                            <p:fltVal val="0.5"/>
                                          </p:val>
                                        </p:tav>
                                        <p:tav tm="100000">
                                          <p:val>
                                            <p:strVal val="#ppt_x"/>
                                          </p:val>
                                        </p:tav>
                                      </p:tavLst>
                                    </p:anim>
                                    <p:anim calcmode="lin" valueType="num">
                                      <p:cBhvr>
                                        <p:cTn id="83" dur="300" fill="hold"/>
                                        <p:tgtEl>
                                          <p:spTgt spid="16"/>
                                        </p:tgtEl>
                                        <p:attrNameLst>
                                          <p:attrName>ppt_y</p:attrName>
                                        </p:attrNameLst>
                                      </p:cBhvr>
                                      <p:tavLst>
                                        <p:tav tm="0">
                                          <p:val>
                                            <p:fltVal val="0.5"/>
                                          </p:val>
                                        </p:tav>
                                        <p:tav tm="100000">
                                          <p:val>
                                            <p:strVal val="#ppt_y"/>
                                          </p:val>
                                        </p:tav>
                                      </p:tavLst>
                                    </p:anim>
                                  </p:childTnLst>
                                </p:cTn>
                              </p:par>
                            </p:childTnLst>
                          </p:cTn>
                        </p:par>
                        <p:par>
                          <p:cTn id="84" fill="hold">
                            <p:stCondLst>
                              <p:cond delay="7500"/>
                            </p:stCondLst>
                            <p:childTnLst>
                              <p:par>
                                <p:cTn id="85" presetID="12" presetClass="entr" presetSubtype="4" fill="hold" grpId="0" nodeType="afterEffect">
                                  <p:stCondLst>
                                    <p:cond delay="0"/>
                                  </p:stCondLst>
                                  <p:iterate type="lt">
                                    <p:tmPct val="10000"/>
                                  </p:iterate>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p:tgtEl>
                                          <p:spTgt spid="17"/>
                                        </p:tgtEl>
                                        <p:attrNameLst>
                                          <p:attrName>ppt_y</p:attrName>
                                        </p:attrNameLst>
                                      </p:cBhvr>
                                      <p:tavLst>
                                        <p:tav tm="0">
                                          <p:val>
                                            <p:strVal val="#ppt_y+#ppt_h*1.125000"/>
                                          </p:val>
                                        </p:tav>
                                        <p:tav tm="100000">
                                          <p:val>
                                            <p:strVal val="#ppt_y"/>
                                          </p:val>
                                        </p:tav>
                                      </p:tavLst>
                                    </p:anim>
                                    <p:animEffect transition="in" filter="wipe(up)">
                                      <p:cBhvr>
                                        <p:cTn id="8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34"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sp>
        <p:nvSpPr>
          <p:cNvPr id="4" name="矩形 3"/>
          <p:cNvSpPr/>
          <p:nvPr/>
        </p:nvSpPr>
        <p:spPr>
          <a:xfrm>
            <a:off x="1347631" y="1503647"/>
            <a:ext cx="2627576" cy="285931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cs typeface="+mn-ea"/>
              <a:sym typeface="+mn-lt"/>
            </a:endParaRPr>
          </a:p>
        </p:txBody>
      </p:sp>
      <p:sp>
        <p:nvSpPr>
          <p:cNvPr id="5" name="矩形 4"/>
          <p:cNvSpPr/>
          <p:nvPr/>
        </p:nvSpPr>
        <p:spPr>
          <a:xfrm flipH="1">
            <a:off x="1226397" y="1405962"/>
            <a:ext cx="2844648" cy="4157745"/>
          </a:xfrm>
          <a:prstGeom prst="rect">
            <a:avLst/>
          </a:prstGeom>
          <a:noFill/>
          <a:ln w="508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cs typeface="+mn-ea"/>
              <a:sym typeface="+mn-lt"/>
            </a:endParaRPr>
          </a:p>
        </p:txBody>
      </p:sp>
      <p:sp>
        <p:nvSpPr>
          <p:cNvPr id="6" name="Content Placeholder 2"/>
          <p:cNvSpPr txBox="1"/>
          <p:nvPr/>
        </p:nvSpPr>
        <p:spPr bwMode="auto">
          <a:xfrm>
            <a:off x="1347631" y="4441149"/>
            <a:ext cx="2627576" cy="1061780"/>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输入文字，点击添加相关标题文字，修改文字内容，也可以直接复制你的内容到此。</a:t>
            </a:r>
          </a:p>
        </p:txBody>
      </p:sp>
      <p:sp>
        <p:nvSpPr>
          <p:cNvPr id="7" name="矩形 6"/>
          <p:cNvSpPr/>
          <p:nvPr/>
        </p:nvSpPr>
        <p:spPr>
          <a:xfrm>
            <a:off x="4788484" y="1503647"/>
            <a:ext cx="2627576" cy="2859314"/>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cs typeface="+mn-ea"/>
              <a:sym typeface="+mn-lt"/>
            </a:endParaRPr>
          </a:p>
        </p:txBody>
      </p:sp>
      <p:sp>
        <p:nvSpPr>
          <p:cNvPr id="8" name="矩形 7"/>
          <p:cNvSpPr/>
          <p:nvPr/>
        </p:nvSpPr>
        <p:spPr>
          <a:xfrm flipH="1">
            <a:off x="4667250" y="1405962"/>
            <a:ext cx="2844648" cy="4157745"/>
          </a:xfrm>
          <a:prstGeom prst="rect">
            <a:avLst/>
          </a:prstGeom>
          <a:noFill/>
          <a:ln w="508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cs typeface="+mn-ea"/>
              <a:sym typeface="+mn-lt"/>
            </a:endParaRPr>
          </a:p>
        </p:txBody>
      </p:sp>
      <p:sp>
        <p:nvSpPr>
          <p:cNvPr id="9" name="Content Placeholder 2"/>
          <p:cNvSpPr txBox="1"/>
          <p:nvPr/>
        </p:nvSpPr>
        <p:spPr bwMode="auto">
          <a:xfrm>
            <a:off x="4788484" y="4441149"/>
            <a:ext cx="2627576" cy="1061780"/>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输入文字，点击添加相关标题文字，修改文字内容，也可以直接复制你的内容到此。</a:t>
            </a:r>
          </a:p>
        </p:txBody>
      </p:sp>
      <p:sp>
        <p:nvSpPr>
          <p:cNvPr id="10" name="矩形 9"/>
          <p:cNvSpPr/>
          <p:nvPr/>
        </p:nvSpPr>
        <p:spPr>
          <a:xfrm>
            <a:off x="8265462" y="1503647"/>
            <a:ext cx="2627576" cy="2859314"/>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cs typeface="+mn-ea"/>
              <a:sym typeface="+mn-lt"/>
            </a:endParaRPr>
          </a:p>
        </p:txBody>
      </p:sp>
      <p:sp>
        <p:nvSpPr>
          <p:cNvPr id="11" name="矩形 10"/>
          <p:cNvSpPr/>
          <p:nvPr/>
        </p:nvSpPr>
        <p:spPr>
          <a:xfrm flipH="1">
            <a:off x="8144228" y="1405962"/>
            <a:ext cx="2844648" cy="4157745"/>
          </a:xfrm>
          <a:prstGeom prst="rect">
            <a:avLst/>
          </a:prstGeom>
          <a:noFill/>
          <a:ln w="508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cs typeface="+mn-ea"/>
              <a:sym typeface="+mn-lt"/>
            </a:endParaRPr>
          </a:p>
        </p:txBody>
      </p:sp>
      <p:sp>
        <p:nvSpPr>
          <p:cNvPr id="12" name="Content Placeholder 2"/>
          <p:cNvSpPr txBox="1"/>
          <p:nvPr/>
        </p:nvSpPr>
        <p:spPr bwMode="auto">
          <a:xfrm>
            <a:off x="8265462" y="4441149"/>
            <a:ext cx="2627576" cy="1061780"/>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输入文字，点击添加相关标题文字，修改文字内容，也可以直接复制你的内容到此。</a:t>
            </a:r>
          </a:p>
        </p:txBody>
      </p:sp>
      <p:pic>
        <p:nvPicPr>
          <p:cNvPr id="13" name="图片 12"/>
          <p:cNvPicPr>
            <a:picLocks noChangeAspect="1"/>
          </p:cNvPicPr>
          <p:nvPr/>
        </p:nvPicPr>
        <p:blipFill>
          <a:blip r:embed="rId6">
            <a:extLst>
              <a:ext uri="{28A0092B-C50C-407E-A947-70E740481C1C}">
                <a14:useLocalDpi xmlns:a14="http://schemas.microsoft.com/office/drawing/2010/main"/>
              </a:ext>
            </a:extLst>
          </a:blip>
          <a:stretch>
            <a:fillRect/>
          </a:stretch>
        </p:blipFill>
        <p:spPr>
          <a:xfrm rot="5400000">
            <a:off x="8881390" y="3836732"/>
            <a:ext cx="2132877" cy="484321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par>
                                <p:cTn id="15" presetID="22" presetClass="entr" presetSubtype="1" fill="hold" grpId="0" nodeType="withEffect">
                                  <p:stCondLst>
                                    <p:cond delay="25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1"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34"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sp>
        <p:nvSpPr>
          <p:cNvPr id="4" name="矩形 3"/>
          <p:cNvSpPr/>
          <p:nvPr/>
        </p:nvSpPr>
        <p:spPr>
          <a:xfrm>
            <a:off x="0" y="1790328"/>
            <a:ext cx="5481532" cy="3004232"/>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cs typeface="+mn-ea"/>
              <a:sym typeface="+mn-lt"/>
            </a:endParaRPr>
          </a:p>
        </p:txBody>
      </p:sp>
      <p:sp>
        <p:nvSpPr>
          <p:cNvPr id="5" name="Rectangle 14"/>
          <p:cNvSpPr/>
          <p:nvPr/>
        </p:nvSpPr>
        <p:spPr>
          <a:xfrm>
            <a:off x="952783" y="4009423"/>
            <a:ext cx="1892704" cy="1836207"/>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en-US" sz="1900" dirty="0">
              <a:cs typeface="+mn-ea"/>
              <a:sym typeface="+mn-lt"/>
            </a:endParaRPr>
          </a:p>
        </p:txBody>
      </p:sp>
      <p:sp>
        <p:nvSpPr>
          <p:cNvPr id="6" name="Rectangle 16"/>
          <p:cNvSpPr/>
          <p:nvPr/>
        </p:nvSpPr>
        <p:spPr>
          <a:xfrm>
            <a:off x="2845487" y="3429001"/>
            <a:ext cx="1892704" cy="2021073"/>
          </a:xfrm>
          <a:prstGeom prst="rect">
            <a:avLst/>
          </a:prstGeom>
          <a:solidFill>
            <a:schemeClr val="accent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en-US" sz="1900" dirty="0">
              <a:cs typeface="+mn-ea"/>
              <a:sym typeface="+mn-lt"/>
            </a:endParaRPr>
          </a:p>
        </p:txBody>
      </p:sp>
      <p:sp>
        <p:nvSpPr>
          <p:cNvPr id="7" name="Rectangle 18"/>
          <p:cNvSpPr/>
          <p:nvPr/>
        </p:nvSpPr>
        <p:spPr>
          <a:xfrm>
            <a:off x="4737429" y="4359349"/>
            <a:ext cx="1892704" cy="1812851"/>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en-US" sz="1900" dirty="0">
              <a:cs typeface="+mn-ea"/>
              <a:sym typeface="+mn-lt"/>
            </a:endParaRPr>
          </a:p>
        </p:txBody>
      </p:sp>
      <p:sp>
        <p:nvSpPr>
          <p:cNvPr id="8" name="Rectangle 5"/>
          <p:cNvSpPr/>
          <p:nvPr/>
        </p:nvSpPr>
        <p:spPr>
          <a:xfrm>
            <a:off x="1379893" y="3887432"/>
            <a:ext cx="806665" cy="733871"/>
          </a:xfrm>
          <a:prstGeom prst="rect">
            <a:avLst/>
          </a:prstGeom>
        </p:spPr>
        <p:txBody>
          <a:bodyPr wrap="none" lIns="86694" tIns="43347" rIns="86694" bIns="43347">
            <a:spAutoFit/>
          </a:bodyPr>
          <a:lstStyle/>
          <a:p>
            <a:pPr algn="ctr"/>
            <a:r>
              <a:rPr lang="en-US" sz="4200" dirty="0">
                <a:solidFill>
                  <a:schemeClr val="bg1"/>
                </a:solidFill>
                <a:cs typeface="+mn-ea"/>
                <a:sym typeface="+mn-lt"/>
              </a:rPr>
              <a:t>01</a:t>
            </a:r>
          </a:p>
        </p:txBody>
      </p:sp>
      <p:sp>
        <p:nvSpPr>
          <p:cNvPr id="9" name="Rectangle 19"/>
          <p:cNvSpPr/>
          <p:nvPr/>
        </p:nvSpPr>
        <p:spPr>
          <a:xfrm>
            <a:off x="951957" y="4510676"/>
            <a:ext cx="1882326" cy="1061781"/>
          </a:xfrm>
          <a:prstGeom prst="rect">
            <a:avLst/>
          </a:prstGeom>
        </p:spPr>
        <p:txBody>
          <a:bodyPr wrap="square" lIns="91391" tIns="45696" rIns="91391" bIns="45696">
            <a:spAutoFit/>
          </a:bodyPr>
          <a:lstStyle/>
          <a:p>
            <a:pPr>
              <a:lnSpc>
                <a:spcPct val="150000"/>
              </a:lnSpc>
            </a:pPr>
            <a:r>
              <a:rPr lang="zh-CN" altLang="en-US" sz="1400" dirty="0">
                <a:solidFill>
                  <a:schemeClr val="bg1"/>
                </a:solidFill>
                <a:cs typeface="+mn-ea"/>
                <a:sym typeface="+mn-lt"/>
              </a:rPr>
              <a:t>输入文字，点击添加相关标题文字，修改文字内容。</a:t>
            </a:r>
          </a:p>
        </p:txBody>
      </p:sp>
      <p:sp>
        <p:nvSpPr>
          <p:cNvPr id="10" name="Rectangle 24"/>
          <p:cNvSpPr/>
          <p:nvPr/>
        </p:nvSpPr>
        <p:spPr>
          <a:xfrm>
            <a:off x="3321996" y="3425259"/>
            <a:ext cx="806664" cy="733871"/>
          </a:xfrm>
          <a:prstGeom prst="rect">
            <a:avLst/>
          </a:prstGeom>
        </p:spPr>
        <p:txBody>
          <a:bodyPr wrap="none" lIns="86694" tIns="43347" rIns="86694" bIns="43347">
            <a:spAutoFit/>
          </a:bodyPr>
          <a:lstStyle/>
          <a:p>
            <a:pPr algn="ctr"/>
            <a:r>
              <a:rPr lang="en-US" sz="4200" dirty="0">
                <a:solidFill>
                  <a:schemeClr val="bg1"/>
                </a:solidFill>
                <a:cs typeface="+mn-ea"/>
                <a:sym typeface="+mn-lt"/>
              </a:rPr>
              <a:t>02</a:t>
            </a:r>
          </a:p>
        </p:txBody>
      </p:sp>
      <p:sp>
        <p:nvSpPr>
          <p:cNvPr id="11" name="Rectangle 25"/>
          <p:cNvSpPr/>
          <p:nvPr/>
        </p:nvSpPr>
        <p:spPr>
          <a:xfrm>
            <a:off x="3010910" y="4187279"/>
            <a:ext cx="1608587" cy="918537"/>
          </a:xfrm>
          <a:prstGeom prst="rect">
            <a:avLst/>
          </a:prstGeom>
        </p:spPr>
        <p:txBody>
          <a:bodyPr wrap="square" lIns="86694" tIns="43347" rIns="86694" bIns="43347">
            <a:spAutoFit/>
          </a:bodyPr>
          <a:lstStyle/>
          <a:p>
            <a:pPr>
              <a:lnSpc>
                <a:spcPct val="150000"/>
              </a:lnSpc>
            </a:pPr>
            <a:r>
              <a:rPr lang="zh-CN" altLang="en-US" sz="1200" dirty="0">
                <a:solidFill>
                  <a:schemeClr val="bg1"/>
                </a:solidFill>
                <a:cs typeface="+mn-ea"/>
                <a:sym typeface="+mn-lt"/>
              </a:rPr>
              <a:t>输入文字，点击添加相关标题文字，修改文字内容。</a:t>
            </a:r>
          </a:p>
        </p:txBody>
      </p:sp>
      <p:sp>
        <p:nvSpPr>
          <p:cNvPr id="12" name="Rectangle 26"/>
          <p:cNvSpPr/>
          <p:nvPr/>
        </p:nvSpPr>
        <p:spPr>
          <a:xfrm>
            <a:off x="5223819" y="4274537"/>
            <a:ext cx="806664" cy="733871"/>
          </a:xfrm>
          <a:prstGeom prst="rect">
            <a:avLst/>
          </a:prstGeom>
        </p:spPr>
        <p:txBody>
          <a:bodyPr wrap="none" lIns="86694" tIns="43347" rIns="86694" bIns="43347">
            <a:spAutoFit/>
          </a:bodyPr>
          <a:lstStyle/>
          <a:p>
            <a:pPr algn="ctr"/>
            <a:r>
              <a:rPr lang="en-US" sz="4200" dirty="0">
                <a:solidFill>
                  <a:schemeClr val="bg1"/>
                </a:solidFill>
                <a:cs typeface="+mn-ea"/>
                <a:sym typeface="+mn-lt"/>
              </a:rPr>
              <a:t>03</a:t>
            </a:r>
          </a:p>
        </p:txBody>
      </p:sp>
      <p:sp>
        <p:nvSpPr>
          <p:cNvPr id="13" name="Rectangle 27"/>
          <p:cNvSpPr/>
          <p:nvPr/>
        </p:nvSpPr>
        <p:spPr>
          <a:xfrm>
            <a:off x="4985979" y="4929681"/>
            <a:ext cx="1481970" cy="918537"/>
          </a:xfrm>
          <a:prstGeom prst="rect">
            <a:avLst/>
          </a:prstGeom>
        </p:spPr>
        <p:txBody>
          <a:bodyPr wrap="square" lIns="86694" tIns="43347" rIns="86694" bIns="43347">
            <a:spAutoFit/>
          </a:bodyPr>
          <a:lstStyle/>
          <a:p>
            <a:pPr>
              <a:lnSpc>
                <a:spcPct val="150000"/>
              </a:lnSpc>
            </a:pPr>
            <a:r>
              <a:rPr lang="zh-CN" altLang="en-US" sz="1200" dirty="0">
                <a:solidFill>
                  <a:schemeClr val="bg1"/>
                </a:solidFill>
                <a:cs typeface="+mn-ea"/>
                <a:sym typeface="+mn-lt"/>
              </a:rPr>
              <a:t>输入文字，点击添加相关标题文字，修改文字内容。</a:t>
            </a:r>
          </a:p>
        </p:txBody>
      </p:sp>
      <p:sp>
        <p:nvSpPr>
          <p:cNvPr id="14" name="Rectangle 28"/>
          <p:cNvSpPr/>
          <p:nvPr/>
        </p:nvSpPr>
        <p:spPr>
          <a:xfrm>
            <a:off x="6096000" y="2338277"/>
            <a:ext cx="1892704" cy="2021073"/>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en-US" sz="1900" dirty="0">
              <a:cs typeface="+mn-ea"/>
              <a:sym typeface="+mn-lt"/>
            </a:endParaRPr>
          </a:p>
        </p:txBody>
      </p:sp>
      <p:sp>
        <p:nvSpPr>
          <p:cNvPr id="15" name="Rectangle 29"/>
          <p:cNvSpPr/>
          <p:nvPr/>
        </p:nvSpPr>
        <p:spPr>
          <a:xfrm>
            <a:off x="6287759" y="3136384"/>
            <a:ext cx="1556674" cy="918537"/>
          </a:xfrm>
          <a:prstGeom prst="rect">
            <a:avLst/>
          </a:prstGeom>
        </p:spPr>
        <p:txBody>
          <a:bodyPr wrap="square" lIns="86694" tIns="43347" rIns="86694" bIns="43347">
            <a:spAutoFit/>
          </a:bodyPr>
          <a:lstStyle/>
          <a:p>
            <a:pPr>
              <a:lnSpc>
                <a:spcPct val="150000"/>
              </a:lnSpc>
            </a:pPr>
            <a:r>
              <a:rPr lang="zh-CN" altLang="en-US" sz="1200" dirty="0">
                <a:solidFill>
                  <a:schemeClr val="bg1"/>
                </a:solidFill>
                <a:cs typeface="+mn-ea"/>
                <a:sym typeface="+mn-lt"/>
              </a:rPr>
              <a:t>输入文字，点击添加相关标题文字，修改文字内容。</a:t>
            </a:r>
          </a:p>
        </p:txBody>
      </p:sp>
      <p:sp>
        <p:nvSpPr>
          <p:cNvPr id="17" name="TextBox 16"/>
          <p:cNvSpPr txBox="1"/>
          <p:nvPr/>
        </p:nvSpPr>
        <p:spPr>
          <a:xfrm>
            <a:off x="6629371" y="2449254"/>
            <a:ext cx="806664" cy="733871"/>
          </a:xfrm>
          <a:prstGeom prst="rect">
            <a:avLst/>
          </a:prstGeom>
          <a:noFill/>
        </p:spPr>
        <p:txBody>
          <a:bodyPr wrap="none" lIns="86694" tIns="43347" rIns="86694" bIns="43347" rtlCol="0">
            <a:spAutoFit/>
          </a:bodyPr>
          <a:lstStyle/>
          <a:p>
            <a:r>
              <a:rPr lang="en-US" sz="4200" dirty="0">
                <a:solidFill>
                  <a:schemeClr val="bg1"/>
                </a:solidFill>
                <a:cs typeface="+mn-ea"/>
                <a:sym typeface="+mn-lt"/>
              </a:rPr>
              <a:t>04</a:t>
            </a:r>
          </a:p>
        </p:txBody>
      </p:sp>
      <p:sp>
        <p:nvSpPr>
          <p:cNvPr id="18" name="TextBox 39"/>
          <p:cNvSpPr txBox="1"/>
          <p:nvPr/>
        </p:nvSpPr>
        <p:spPr>
          <a:xfrm>
            <a:off x="8567529" y="2565252"/>
            <a:ext cx="2546835" cy="138494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点击输入文字</a:t>
            </a:r>
          </a:p>
          <a:p>
            <a:r>
              <a:rPr lang="zh-CN" altLang="en-US" dirty="0">
                <a:latin typeface="+mn-lt"/>
                <a:ea typeface="+mn-ea"/>
                <a:cs typeface="+mn-ea"/>
                <a:sym typeface="+mn-lt"/>
              </a:rPr>
              <a:t>输入文字，点击添加相关标题文字，修改文字内容，也可以直接复制你的内容到此。</a:t>
            </a:r>
          </a:p>
        </p:txBody>
      </p:sp>
      <p:sp>
        <p:nvSpPr>
          <p:cNvPr id="19" name="TextBox 39"/>
          <p:cNvSpPr txBox="1"/>
          <p:nvPr/>
        </p:nvSpPr>
        <p:spPr>
          <a:xfrm>
            <a:off x="7666308" y="4890906"/>
            <a:ext cx="2546835" cy="138494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点击输入文字</a:t>
            </a:r>
          </a:p>
          <a:p>
            <a:r>
              <a:rPr lang="zh-CN" altLang="en-US" dirty="0">
                <a:latin typeface="+mn-lt"/>
                <a:ea typeface="+mn-ea"/>
                <a:cs typeface="+mn-ea"/>
                <a:sym typeface="+mn-lt"/>
              </a:rPr>
              <a:t>输入文字，点击添加相关标题文字，修改文字内容，也可以直接复制你的内容到此。</a:t>
            </a:r>
          </a:p>
        </p:txBody>
      </p:sp>
      <p:pic>
        <p:nvPicPr>
          <p:cNvPr id="20" name="图片 1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546059" y="-382446"/>
            <a:ext cx="2132877" cy="484321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300" fill="hold"/>
                                        <p:tgtEl>
                                          <p:spTgt spid="14"/>
                                        </p:tgtEl>
                                        <p:attrNameLst>
                                          <p:attrName>ppt_x</p:attrName>
                                        </p:attrNameLst>
                                      </p:cBhvr>
                                      <p:tavLst>
                                        <p:tav tm="0">
                                          <p:val>
                                            <p:strVal val="#ppt_x"/>
                                          </p:val>
                                        </p:tav>
                                        <p:tav tm="100000">
                                          <p:val>
                                            <p:strVal val="#ppt_x"/>
                                          </p:val>
                                        </p:tav>
                                      </p:tavLst>
                                    </p:anim>
                                    <p:anim calcmode="lin" valueType="num">
                                      <p:cBhvr additive="base">
                                        <p:cTn id="14" dur="300" fill="hold"/>
                                        <p:tgtEl>
                                          <p:spTgt spid="14"/>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300" fill="hold"/>
                                        <p:tgtEl>
                                          <p:spTgt spid="7"/>
                                        </p:tgtEl>
                                        <p:attrNameLst>
                                          <p:attrName>ppt_x</p:attrName>
                                        </p:attrNameLst>
                                      </p:cBhvr>
                                      <p:tavLst>
                                        <p:tav tm="0">
                                          <p:val>
                                            <p:strVal val="#ppt_x"/>
                                          </p:val>
                                        </p:tav>
                                        <p:tav tm="100000">
                                          <p:val>
                                            <p:strVal val="#ppt_x"/>
                                          </p:val>
                                        </p:tav>
                                      </p:tavLst>
                                    </p:anim>
                                    <p:anim calcmode="lin" valueType="num">
                                      <p:cBhvr additive="base">
                                        <p:cTn id="19" dur="3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300" fill="hold"/>
                                        <p:tgtEl>
                                          <p:spTgt spid="6"/>
                                        </p:tgtEl>
                                        <p:attrNameLst>
                                          <p:attrName>ppt_x</p:attrName>
                                        </p:attrNameLst>
                                      </p:cBhvr>
                                      <p:tavLst>
                                        <p:tav tm="0">
                                          <p:val>
                                            <p:strVal val="#ppt_x"/>
                                          </p:val>
                                        </p:tav>
                                        <p:tav tm="100000">
                                          <p:val>
                                            <p:strVal val="#ppt_x"/>
                                          </p:val>
                                        </p:tav>
                                      </p:tavLst>
                                    </p:anim>
                                    <p:anim calcmode="lin" valueType="num">
                                      <p:cBhvr additive="base">
                                        <p:cTn id="24" dur="300" fill="hold"/>
                                        <p:tgtEl>
                                          <p:spTgt spid="6"/>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300" fill="hold"/>
                                        <p:tgtEl>
                                          <p:spTgt spid="5"/>
                                        </p:tgtEl>
                                        <p:attrNameLst>
                                          <p:attrName>ppt_x</p:attrName>
                                        </p:attrNameLst>
                                      </p:cBhvr>
                                      <p:tavLst>
                                        <p:tav tm="0">
                                          <p:val>
                                            <p:strVal val="#ppt_x"/>
                                          </p:val>
                                        </p:tav>
                                        <p:tav tm="100000">
                                          <p:val>
                                            <p:strVal val="#ppt_x"/>
                                          </p:val>
                                        </p:tav>
                                      </p:tavLst>
                                    </p:anim>
                                    <p:anim calcmode="lin" valueType="num">
                                      <p:cBhvr additive="base">
                                        <p:cTn id="29" dur="300" fill="hold"/>
                                        <p:tgtEl>
                                          <p:spTgt spid="5"/>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49" presetClass="entr" presetSubtype="0" decel="10000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300" fill="hold"/>
                                        <p:tgtEl>
                                          <p:spTgt spid="8"/>
                                        </p:tgtEl>
                                        <p:attrNameLst>
                                          <p:attrName>ppt_w</p:attrName>
                                        </p:attrNameLst>
                                      </p:cBhvr>
                                      <p:tavLst>
                                        <p:tav tm="0">
                                          <p:val>
                                            <p:fltVal val="0"/>
                                          </p:val>
                                        </p:tav>
                                        <p:tav tm="100000">
                                          <p:val>
                                            <p:strVal val="#ppt_w"/>
                                          </p:val>
                                        </p:tav>
                                      </p:tavLst>
                                    </p:anim>
                                    <p:anim calcmode="lin" valueType="num">
                                      <p:cBhvr>
                                        <p:cTn id="34" dur="300" fill="hold"/>
                                        <p:tgtEl>
                                          <p:spTgt spid="8"/>
                                        </p:tgtEl>
                                        <p:attrNameLst>
                                          <p:attrName>ppt_h</p:attrName>
                                        </p:attrNameLst>
                                      </p:cBhvr>
                                      <p:tavLst>
                                        <p:tav tm="0">
                                          <p:val>
                                            <p:fltVal val="0"/>
                                          </p:val>
                                        </p:tav>
                                        <p:tav tm="100000">
                                          <p:val>
                                            <p:strVal val="#ppt_h"/>
                                          </p:val>
                                        </p:tav>
                                      </p:tavLst>
                                    </p:anim>
                                    <p:anim calcmode="lin" valueType="num">
                                      <p:cBhvr>
                                        <p:cTn id="35" dur="300" fill="hold"/>
                                        <p:tgtEl>
                                          <p:spTgt spid="8"/>
                                        </p:tgtEl>
                                        <p:attrNameLst>
                                          <p:attrName>style.rotation</p:attrName>
                                        </p:attrNameLst>
                                      </p:cBhvr>
                                      <p:tavLst>
                                        <p:tav tm="0">
                                          <p:val>
                                            <p:fltVal val="360"/>
                                          </p:val>
                                        </p:tav>
                                        <p:tav tm="100000">
                                          <p:val>
                                            <p:fltVal val="0"/>
                                          </p:val>
                                        </p:tav>
                                      </p:tavLst>
                                    </p:anim>
                                    <p:animEffect transition="in" filter="fade">
                                      <p:cBhvr>
                                        <p:cTn id="36" dur="300"/>
                                        <p:tgtEl>
                                          <p:spTgt spid="8"/>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300" fill="hold"/>
                                        <p:tgtEl>
                                          <p:spTgt spid="9"/>
                                        </p:tgtEl>
                                        <p:attrNameLst>
                                          <p:attrName>ppt_w</p:attrName>
                                        </p:attrNameLst>
                                      </p:cBhvr>
                                      <p:tavLst>
                                        <p:tav tm="0">
                                          <p:val>
                                            <p:fltVal val="0"/>
                                          </p:val>
                                        </p:tav>
                                        <p:tav tm="100000">
                                          <p:val>
                                            <p:strVal val="#ppt_w"/>
                                          </p:val>
                                        </p:tav>
                                      </p:tavLst>
                                    </p:anim>
                                    <p:anim calcmode="lin" valueType="num">
                                      <p:cBhvr>
                                        <p:cTn id="41" dur="300" fill="hold"/>
                                        <p:tgtEl>
                                          <p:spTgt spid="9"/>
                                        </p:tgtEl>
                                        <p:attrNameLst>
                                          <p:attrName>ppt_h</p:attrName>
                                        </p:attrNameLst>
                                      </p:cBhvr>
                                      <p:tavLst>
                                        <p:tav tm="0">
                                          <p:val>
                                            <p:fltVal val="0"/>
                                          </p:val>
                                        </p:tav>
                                        <p:tav tm="100000">
                                          <p:val>
                                            <p:strVal val="#ppt_h"/>
                                          </p:val>
                                        </p:tav>
                                      </p:tavLst>
                                    </p:anim>
                                    <p:anim calcmode="lin" valueType="num">
                                      <p:cBhvr>
                                        <p:cTn id="42" dur="300" fill="hold"/>
                                        <p:tgtEl>
                                          <p:spTgt spid="9"/>
                                        </p:tgtEl>
                                        <p:attrNameLst>
                                          <p:attrName>style.rotation</p:attrName>
                                        </p:attrNameLst>
                                      </p:cBhvr>
                                      <p:tavLst>
                                        <p:tav tm="0">
                                          <p:val>
                                            <p:fltVal val="360"/>
                                          </p:val>
                                        </p:tav>
                                        <p:tav tm="100000">
                                          <p:val>
                                            <p:fltVal val="0"/>
                                          </p:val>
                                        </p:tav>
                                      </p:tavLst>
                                    </p:anim>
                                    <p:animEffect transition="in" filter="fade">
                                      <p:cBhvr>
                                        <p:cTn id="43" dur="300"/>
                                        <p:tgtEl>
                                          <p:spTgt spid="9"/>
                                        </p:tgtEl>
                                      </p:cBhvr>
                                    </p:animEffect>
                                  </p:childTnLst>
                                </p:cTn>
                              </p:par>
                            </p:childTnLst>
                          </p:cTn>
                        </p:par>
                        <p:par>
                          <p:cTn id="44" fill="hold">
                            <p:stCondLst>
                              <p:cond delay="3500"/>
                            </p:stCondLst>
                            <p:childTnLst>
                              <p:par>
                                <p:cTn id="45" presetID="49" presetClass="entr" presetSubtype="0" decel="10000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300" fill="hold"/>
                                        <p:tgtEl>
                                          <p:spTgt spid="10"/>
                                        </p:tgtEl>
                                        <p:attrNameLst>
                                          <p:attrName>ppt_w</p:attrName>
                                        </p:attrNameLst>
                                      </p:cBhvr>
                                      <p:tavLst>
                                        <p:tav tm="0">
                                          <p:val>
                                            <p:fltVal val="0"/>
                                          </p:val>
                                        </p:tav>
                                        <p:tav tm="100000">
                                          <p:val>
                                            <p:strVal val="#ppt_w"/>
                                          </p:val>
                                        </p:tav>
                                      </p:tavLst>
                                    </p:anim>
                                    <p:anim calcmode="lin" valueType="num">
                                      <p:cBhvr>
                                        <p:cTn id="48" dur="300" fill="hold"/>
                                        <p:tgtEl>
                                          <p:spTgt spid="10"/>
                                        </p:tgtEl>
                                        <p:attrNameLst>
                                          <p:attrName>ppt_h</p:attrName>
                                        </p:attrNameLst>
                                      </p:cBhvr>
                                      <p:tavLst>
                                        <p:tav tm="0">
                                          <p:val>
                                            <p:fltVal val="0"/>
                                          </p:val>
                                        </p:tav>
                                        <p:tav tm="100000">
                                          <p:val>
                                            <p:strVal val="#ppt_h"/>
                                          </p:val>
                                        </p:tav>
                                      </p:tavLst>
                                    </p:anim>
                                    <p:anim calcmode="lin" valueType="num">
                                      <p:cBhvr>
                                        <p:cTn id="49" dur="300" fill="hold"/>
                                        <p:tgtEl>
                                          <p:spTgt spid="10"/>
                                        </p:tgtEl>
                                        <p:attrNameLst>
                                          <p:attrName>style.rotation</p:attrName>
                                        </p:attrNameLst>
                                      </p:cBhvr>
                                      <p:tavLst>
                                        <p:tav tm="0">
                                          <p:val>
                                            <p:fltVal val="360"/>
                                          </p:val>
                                        </p:tav>
                                        <p:tav tm="100000">
                                          <p:val>
                                            <p:fltVal val="0"/>
                                          </p:val>
                                        </p:tav>
                                      </p:tavLst>
                                    </p:anim>
                                    <p:animEffect transition="in" filter="fade">
                                      <p:cBhvr>
                                        <p:cTn id="50" dur="300"/>
                                        <p:tgtEl>
                                          <p:spTgt spid="10"/>
                                        </p:tgtEl>
                                      </p:cBhvr>
                                    </p:animEffect>
                                  </p:childTnLst>
                                </p:cTn>
                              </p:par>
                            </p:childTnLst>
                          </p:cTn>
                        </p:par>
                        <p:par>
                          <p:cTn id="51" fill="hold">
                            <p:stCondLst>
                              <p:cond delay="4000"/>
                            </p:stCondLst>
                            <p:childTnLst>
                              <p:par>
                                <p:cTn id="52" presetID="49" presetClass="entr" presetSubtype="0" decel="10000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300" fill="hold"/>
                                        <p:tgtEl>
                                          <p:spTgt spid="11"/>
                                        </p:tgtEl>
                                        <p:attrNameLst>
                                          <p:attrName>ppt_w</p:attrName>
                                        </p:attrNameLst>
                                      </p:cBhvr>
                                      <p:tavLst>
                                        <p:tav tm="0">
                                          <p:val>
                                            <p:fltVal val="0"/>
                                          </p:val>
                                        </p:tav>
                                        <p:tav tm="100000">
                                          <p:val>
                                            <p:strVal val="#ppt_w"/>
                                          </p:val>
                                        </p:tav>
                                      </p:tavLst>
                                    </p:anim>
                                    <p:anim calcmode="lin" valueType="num">
                                      <p:cBhvr>
                                        <p:cTn id="55" dur="300" fill="hold"/>
                                        <p:tgtEl>
                                          <p:spTgt spid="11"/>
                                        </p:tgtEl>
                                        <p:attrNameLst>
                                          <p:attrName>ppt_h</p:attrName>
                                        </p:attrNameLst>
                                      </p:cBhvr>
                                      <p:tavLst>
                                        <p:tav tm="0">
                                          <p:val>
                                            <p:fltVal val="0"/>
                                          </p:val>
                                        </p:tav>
                                        <p:tav tm="100000">
                                          <p:val>
                                            <p:strVal val="#ppt_h"/>
                                          </p:val>
                                        </p:tav>
                                      </p:tavLst>
                                    </p:anim>
                                    <p:anim calcmode="lin" valueType="num">
                                      <p:cBhvr>
                                        <p:cTn id="56" dur="300" fill="hold"/>
                                        <p:tgtEl>
                                          <p:spTgt spid="11"/>
                                        </p:tgtEl>
                                        <p:attrNameLst>
                                          <p:attrName>style.rotation</p:attrName>
                                        </p:attrNameLst>
                                      </p:cBhvr>
                                      <p:tavLst>
                                        <p:tav tm="0">
                                          <p:val>
                                            <p:fltVal val="360"/>
                                          </p:val>
                                        </p:tav>
                                        <p:tav tm="100000">
                                          <p:val>
                                            <p:fltVal val="0"/>
                                          </p:val>
                                        </p:tav>
                                      </p:tavLst>
                                    </p:anim>
                                    <p:animEffect transition="in" filter="fade">
                                      <p:cBhvr>
                                        <p:cTn id="57" dur="300"/>
                                        <p:tgtEl>
                                          <p:spTgt spid="11"/>
                                        </p:tgtEl>
                                      </p:cBhvr>
                                    </p:animEffect>
                                  </p:childTnLst>
                                </p:cTn>
                              </p:par>
                            </p:childTnLst>
                          </p:cTn>
                        </p:par>
                        <p:par>
                          <p:cTn id="58" fill="hold">
                            <p:stCondLst>
                              <p:cond delay="4500"/>
                            </p:stCondLst>
                            <p:childTnLst>
                              <p:par>
                                <p:cTn id="59" presetID="49" presetClass="entr" presetSubtype="0" decel="10000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300" fill="hold"/>
                                        <p:tgtEl>
                                          <p:spTgt spid="12"/>
                                        </p:tgtEl>
                                        <p:attrNameLst>
                                          <p:attrName>ppt_w</p:attrName>
                                        </p:attrNameLst>
                                      </p:cBhvr>
                                      <p:tavLst>
                                        <p:tav tm="0">
                                          <p:val>
                                            <p:fltVal val="0"/>
                                          </p:val>
                                        </p:tav>
                                        <p:tav tm="100000">
                                          <p:val>
                                            <p:strVal val="#ppt_w"/>
                                          </p:val>
                                        </p:tav>
                                      </p:tavLst>
                                    </p:anim>
                                    <p:anim calcmode="lin" valueType="num">
                                      <p:cBhvr>
                                        <p:cTn id="62" dur="300" fill="hold"/>
                                        <p:tgtEl>
                                          <p:spTgt spid="12"/>
                                        </p:tgtEl>
                                        <p:attrNameLst>
                                          <p:attrName>ppt_h</p:attrName>
                                        </p:attrNameLst>
                                      </p:cBhvr>
                                      <p:tavLst>
                                        <p:tav tm="0">
                                          <p:val>
                                            <p:fltVal val="0"/>
                                          </p:val>
                                        </p:tav>
                                        <p:tav tm="100000">
                                          <p:val>
                                            <p:strVal val="#ppt_h"/>
                                          </p:val>
                                        </p:tav>
                                      </p:tavLst>
                                    </p:anim>
                                    <p:anim calcmode="lin" valueType="num">
                                      <p:cBhvr>
                                        <p:cTn id="63" dur="300" fill="hold"/>
                                        <p:tgtEl>
                                          <p:spTgt spid="12"/>
                                        </p:tgtEl>
                                        <p:attrNameLst>
                                          <p:attrName>style.rotation</p:attrName>
                                        </p:attrNameLst>
                                      </p:cBhvr>
                                      <p:tavLst>
                                        <p:tav tm="0">
                                          <p:val>
                                            <p:fltVal val="360"/>
                                          </p:val>
                                        </p:tav>
                                        <p:tav tm="100000">
                                          <p:val>
                                            <p:fltVal val="0"/>
                                          </p:val>
                                        </p:tav>
                                      </p:tavLst>
                                    </p:anim>
                                    <p:animEffect transition="in" filter="fade">
                                      <p:cBhvr>
                                        <p:cTn id="64" dur="300"/>
                                        <p:tgtEl>
                                          <p:spTgt spid="12"/>
                                        </p:tgtEl>
                                      </p:cBhvr>
                                    </p:animEffect>
                                  </p:childTnLst>
                                </p:cTn>
                              </p:par>
                            </p:childTnLst>
                          </p:cTn>
                        </p:par>
                        <p:par>
                          <p:cTn id="65" fill="hold">
                            <p:stCondLst>
                              <p:cond delay="5000"/>
                            </p:stCondLst>
                            <p:childTnLst>
                              <p:par>
                                <p:cTn id="66" presetID="49" presetClass="entr" presetSubtype="0" decel="10000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300" fill="hold"/>
                                        <p:tgtEl>
                                          <p:spTgt spid="13"/>
                                        </p:tgtEl>
                                        <p:attrNameLst>
                                          <p:attrName>ppt_w</p:attrName>
                                        </p:attrNameLst>
                                      </p:cBhvr>
                                      <p:tavLst>
                                        <p:tav tm="0">
                                          <p:val>
                                            <p:fltVal val="0"/>
                                          </p:val>
                                        </p:tav>
                                        <p:tav tm="100000">
                                          <p:val>
                                            <p:strVal val="#ppt_w"/>
                                          </p:val>
                                        </p:tav>
                                      </p:tavLst>
                                    </p:anim>
                                    <p:anim calcmode="lin" valueType="num">
                                      <p:cBhvr>
                                        <p:cTn id="69" dur="300" fill="hold"/>
                                        <p:tgtEl>
                                          <p:spTgt spid="13"/>
                                        </p:tgtEl>
                                        <p:attrNameLst>
                                          <p:attrName>ppt_h</p:attrName>
                                        </p:attrNameLst>
                                      </p:cBhvr>
                                      <p:tavLst>
                                        <p:tav tm="0">
                                          <p:val>
                                            <p:fltVal val="0"/>
                                          </p:val>
                                        </p:tav>
                                        <p:tav tm="100000">
                                          <p:val>
                                            <p:strVal val="#ppt_h"/>
                                          </p:val>
                                        </p:tav>
                                      </p:tavLst>
                                    </p:anim>
                                    <p:anim calcmode="lin" valueType="num">
                                      <p:cBhvr>
                                        <p:cTn id="70" dur="300" fill="hold"/>
                                        <p:tgtEl>
                                          <p:spTgt spid="13"/>
                                        </p:tgtEl>
                                        <p:attrNameLst>
                                          <p:attrName>style.rotation</p:attrName>
                                        </p:attrNameLst>
                                      </p:cBhvr>
                                      <p:tavLst>
                                        <p:tav tm="0">
                                          <p:val>
                                            <p:fltVal val="360"/>
                                          </p:val>
                                        </p:tav>
                                        <p:tav tm="100000">
                                          <p:val>
                                            <p:fltVal val="0"/>
                                          </p:val>
                                        </p:tav>
                                      </p:tavLst>
                                    </p:anim>
                                    <p:animEffect transition="in" filter="fade">
                                      <p:cBhvr>
                                        <p:cTn id="71" dur="300"/>
                                        <p:tgtEl>
                                          <p:spTgt spid="13"/>
                                        </p:tgtEl>
                                      </p:cBhvr>
                                    </p:animEffect>
                                  </p:childTnLst>
                                </p:cTn>
                              </p:par>
                            </p:childTnLst>
                          </p:cTn>
                        </p:par>
                        <p:par>
                          <p:cTn id="72" fill="hold">
                            <p:stCondLst>
                              <p:cond delay="5500"/>
                            </p:stCondLst>
                            <p:childTnLst>
                              <p:par>
                                <p:cTn id="73" presetID="49" presetClass="entr" presetSubtype="0" decel="100000"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300" fill="hold"/>
                                        <p:tgtEl>
                                          <p:spTgt spid="17"/>
                                        </p:tgtEl>
                                        <p:attrNameLst>
                                          <p:attrName>ppt_w</p:attrName>
                                        </p:attrNameLst>
                                      </p:cBhvr>
                                      <p:tavLst>
                                        <p:tav tm="0">
                                          <p:val>
                                            <p:fltVal val="0"/>
                                          </p:val>
                                        </p:tav>
                                        <p:tav tm="100000">
                                          <p:val>
                                            <p:strVal val="#ppt_w"/>
                                          </p:val>
                                        </p:tav>
                                      </p:tavLst>
                                    </p:anim>
                                    <p:anim calcmode="lin" valueType="num">
                                      <p:cBhvr>
                                        <p:cTn id="76" dur="300" fill="hold"/>
                                        <p:tgtEl>
                                          <p:spTgt spid="17"/>
                                        </p:tgtEl>
                                        <p:attrNameLst>
                                          <p:attrName>ppt_h</p:attrName>
                                        </p:attrNameLst>
                                      </p:cBhvr>
                                      <p:tavLst>
                                        <p:tav tm="0">
                                          <p:val>
                                            <p:fltVal val="0"/>
                                          </p:val>
                                        </p:tav>
                                        <p:tav tm="100000">
                                          <p:val>
                                            <p:strVal val="#ppt_h"/>
                                          </p:val>
                                        </p:tav>
                                      </p:tavLst>
                                    </p:anim>
                                    <p:anim calcmode="lin" valueType="num">
                                      <p:cBhvr>
                                        <p:cTn id="77" dur="300" fill="hold"/>
                                        <p:tgtEl>
                                          <p:spTgt spid="17"/>
                                        </p:tgtEl>
                                        <p:attrNameLst>
                                          <p:attrName>style.rotation</p:attrName>
                                        </p:attrNameLst>
                                      </p:cBhvr>
                                      <p:tavLst>
                                        <p:tav tm="0">
                                          <p:val>
                                            <p:fltVal val="360"/>
                                          </p:val>
                                        </p:tav>
                                        <p:tav tm="100000">
                                          <p:val>
                                            <p:fltVal val="0"/>
                                          </p:val>
                                        </p:tav>
                                      </p:tavLst>
                                    </p:anim>
                                    <p:animEffect transition="in" filter="fade">
                                      <p:cBhvr>
                                        <p:cTn id="78" dur="300"/>
                                        <p:tgtEl>
                                          <p:spTgt spid="17"/>
                                        </p:tgtEl>
                                      </p:cBhvr>
                                    </p:animEffect>
                                  </p:childTnLst>
                                </p:cTn>
                              </p:par>
                            </p:childTnLst>
                          </p:cTn>
                        </p:par>
                        <p:par>
                          <p:cTn id="79" fill="hold">
                            <p:stCondLst>
                              <p:cond delay="6000"/>
                            </p:stCondLst>
                            <p:childTnLst>
                              <p:par>
                                <p:cTn id="80" presetID="49" presetClass="entr" presetSubtype="0" decel="100000"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300" fill="hold"/>
                                        <p:tgtEl>
                                          <p:spTgt spid="15"/>
                                        </p:tgtEl>
                                        <p:attrNameLst>
                                          <p:attrName>ppt_w</p:attrName>
                                        </p:attrNameLst>
                                      </p:cBhvr>
                                      <p:tavLst>
                                        <p:tav tm="0">
                                          <p:val>
                                            <p:fltVal val="0"/>
                                          </p:val>
                                        </p:tav>
                                        <p:tav tm="100000">
                                          <p:val>
                                            <p:strVal val="#ppt_w"/>
                                          </p:val>
                                        </p:tav>
                                      </p:tavLst>
                                    </p:anim>
                                    <p:anim calcmode="lin" valueType="num">
                                      <p:cBhvr>
                                        <p:cTn id="83" dur="300" fill="hold"/>
                                        <p:tgtEl>
                                          <p:spTgt spid="15"/>
                                        </p:tgtEl>
                                        <p:attrNameLst>
                                          <p:attrName>ppt_h</p:attrName>
                                        </p:attrNameLst>
                                      </p:cBhvr>
                                      <p:tavLst>
                                        <p:tav tm="0">
                                          <p:val>
                                            <p:fltVal val="0"/>
                                          </p:val>
                                        </p:tav>
                                        <p:tav tm="100000">
                                          <p:val>
                                            <p:strVal val="#ppt_h"/>
                                          </p:val>
                                        </p:tav>
                                      </p:tavLst>
                                    </p:anim>
                                    <p:anim calcmode="lin" valueType="num">
                                      <p:cBhvr>
                                        <p:cTn id="84" dur="300" fill="hold"/>
                                        <p:tgtEl>
                                          <p:spTgt spid="15"/>
                                        </p:tgtEl>
                                        <p:attrNameLst>
                                          <p:attrName>style.rotation</p:attrName>
                                        </p:attrNameLst>
                                      </p:cBhvr>
                                      <p:tavLst>
                                        <p:tav tm="0">
                                          <p:val>
                                            <p:fltVal val="360"/>
                                          </p:val>
                                        </p:tav>
                                        <p:tav tm="100000">
                                          <p:val>
                                            <p:fltVal val="0"/>
                                          </p:val>
                                        </p:tav>
                                      </p:tavLst>
                                    </p:anim>
                                    <p:animEffect transition="in" filter="fade">
                                      <p:cBhvr>
                                        <p:cTn id="85" dur="300"/>
                                        <p:tgtEl>
                                          <p:spTgt spid="15"/>
                                        </p:tgtEl>
                                      </p:cBhvr>
                                    </p:animEffect>
                                  </p:childTnLst>
                                </p:cTn>
                              </p:par>
                            </p:childTnLst>
                          </p:cTn>
                        </p:par>
                        <p:par>
                          <p:cTn id="86" fill="hold">
                            <p:stCondLst>
                              <p:cond delay="6500"/>
                            </p:stCondLst>
                            <p:childTnLst>
                              <p:par>
                                <p:cTn id="87" presetID="22" presetClass="entr" presetSubtype="1"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wipe(up)">
                                      <p:cBhvr>
                                        <p:cTn id="89" dur="500"/>
                                        <p:tgtEl>
                                          <p:spTgt spid="18"/>
                                        </p:tgtEl>
                                      </p:cBhvr>
                                    </p:animEffect>
                                  </p:childTnLst>
                                </p:cTn>
                              </p:par>
                            </p:childTnLst>
                          </p:cTn>
                        </p:par>
                        <p:par>
                          <p:cTn id="90" fill="hold">
                            <p:stCondLst>
                              <p:cond delay="7000"/>
                            </p:stCondLst>
                            <p:childTnLst>
                              <p:par>
                                <p:cTn id="91" presetID="22" presetClass="entr" presetSubtype="1"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wipe(up)">
                                      <p:cBhvr>
                                        <p:cTn id="9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animBg="1"/>
      <p:bldP spid="15" grpId="0"/>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6"/>
</p:tagLst>
</file>

<file path=ppt/tags/tag2.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7"/>
</p:tagLst>
</file>

<file path=ppt/tags/tag4.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Desc"/>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5"/>
</p:tagLst>
</file>

<file path=ppt/theme/theme1.xml><?xml version="1.0" encoding="utf-8"?>
<a:theme xmlns:a="http://schemas.openxmlformats.org/drawingml/2006/main" name="第一PPT，www.1ppt.com">
  <a:themeElements>
    <a:clrScheme name="自定义 4">
      <a:dk1>
        <a:sysClr val="windowText" lastClr="000000"/>
      </a:dk1>
      <a:lt1>
        <a:sysClr val="window" lastClr="FFFFFF"/>
      </a:lt1>
      <a:dk2>
        <a:srgbClr val="1F497D"/>
      </a:dk2>
      <a:lt2>
        <a:srgbClr val="EEECE1"/>
      </a:lt2>
      <a:accent1>
        <a:srgbClr val="B2BB56"/>
      </a:accent1>
      <a:accent2>
        <a:srgbClr val="AFD5A7"/>
      </a:accent2>
      <a:accent3>
        <a:srgbClr val="B2BB56"/>
      </a:accent3>
      <a:accent4>
        <a:srgbClr val="AFD5A7"/>
      </a:accent4>
      <a:accent5>
        <a:srgbClr val="B2BB56"/>
      </a:accent5>
      <a:accent6>
        <a:srgbClr val="CB944D"/>
      </a:accent6>
      <a:hlink>
        <a:srgbClr val="B2BB56"/>
      </a:hlink>
      <a:folHlink>
        <a:srgbClr val="800080"/>
      </a:folHlink>
    </a:clrScheme>
    <a:fontScheme name="d5kgk4bm">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1916</Words>
  <Application>Microsoft Office PowerPoint</Application>
  <PresentationFormat>宽屏</PresentationFormat>
  <Paragraphs>208</Paragraphs>
  <Slides>20</Slides>
  <Notes>20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20</vt:i4>
      </vt:variant>
    </vt:vector>
  </HeadingPairs>
  <TitlesOfParts>
    <vt:vector size="25" baseType="lpstr">
      <vt:lpstr>宋体</vt:lpstr>
      <vt:lpstr>微软雅黑</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10</cp:revision>
  <dcterms:created xsi:type="dcterms:W3CDTF">2015-05-05T08:02:00Z</dcterms:created>
  <dcterms:modified xsi:type="dcterms:W3CDTF">2023-04-17T05:19:41Z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