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99" r:id="rId2"/>
    <p:sldId id="384" r:id="rId3"/>
    <p:sldId id="414" r:id="rId4"/>
    <p:sldId id="400" r:id="rId5"/>
    <p:sldId id="402" r:id="rId6"/>
    <p:sldId id="379" r:id="rId7"/>
    <p:sldId id="403" r:id="rId8"/>
    <p:sldId id="404" r:id="rId9"/>
    <p:sldId id="385" r:id="rId10"/>
    <p:sldId id="415" r:id="rId11"/>
    <p:sldId id="405" r:id="rId12"/>
    <p:sldId id="407" r:id="rId13"/>
    <p:sldId id="406" r:id="rId14"/>
    <p:sldId id="416" r:id="rId15"/>
    <p:sldId id="408" r:id="rId16"/>
    <p:sldId id="409" r:id="rId17"/>
    <p:sldId id="410" r:id="rId18"/>
    <p:sldId id="417" r:id="rId19"/>
    <p:sldId id="411" r:id="rId20"/>
    <p:sldId id="397" r:id="rId21"/>
    <p:sldId id="418" r:id="rId22"/>
    <p:sldId id="281" r:id="rId23"/>
    <p:sldId id="413" r:id="rId24"/>
  </p:sldIdLst>
  <p:sldSz cx="9144000" cy="5143500" type="screen16x9"/>
  <p:notesSz cx="6858000" cy="9144000"/>
  <p:custDataLst>
    <p:tags r:id="rId26"/>
  </p:custDataLst>
  <p:defaultTextStyle>
    <a:defPPr>
      <a:defRPr lang="zh-CN"/>
    </a:defPPr>
    <a:lvl1pPr marL="0" lvl="0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342900" lvl="1" indent="11430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685800" lvl="2" indent="22860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028700" lvl="3" indent="34290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371600" lvl="4" indent="45720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45720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45720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45720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45720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5"/>
    <a:srgbClr val="FFFFCC"/>
    <a:srgbClr val="00508A"/>
    <a:srgbClr val="EB6C15"/>
    <a:srgbClr val="D05F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21" autoAdjust="0"/>
    <p:restoredTop sz="96314" autoAdjust="0"/>
  </p:normalViewPr>
  <p:slideViewPr>
    <p:cSldViewPr snapToGrid="0">
      <p:cViewPr varScale="1">
        <p:scale>
          <a:sx n="140" d="100"/>
          <a:sy n="140" d="100"/>
        </p:scale>
        <p:origin x="58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342900" marR="0" lvl="1" indent="0" algn="l" defTabSz="6858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685800" marR="0" lvl="2" indent="0" algn="l" defTabSz="6858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028700" marR="0" lvl="3" indent="0" algn="l" defTabSz="6858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371600" marR="0" lvl="4" indent="0" algn="l" defTabSz="6858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E537610-B3E9-4438-B703-EE74B58B6B71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439740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1528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662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10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67509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686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11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607015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3891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12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523665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6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13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96097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662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14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528464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506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15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223150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710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710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16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573525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915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17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59610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662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18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852109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0926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56644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427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20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47062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662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21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448655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BF7BD-8C5F-4F0C-83E1-4E200CF5A64B}" type="slidenum">
              <a:rPr lang="zh-CN" altLang="en-US" smtClean="0"/>
              <a:pPr/>
              <a:t>22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986022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120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120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23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0835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662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3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93752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048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4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40153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458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5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87798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662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6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35349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867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7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12379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072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8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34220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27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9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80745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slide" Target="../slides/slide6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slide" Target="../slides/slide5.xml"/><Relationship Id="rId4" Type="http://schemas.openxmlformats.org/officeDocument/2006/relationships/slide" Target="../slides/slide10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slide" Target="../slides/slide6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slide" Target="../slides/slide5.xml"/><Relationship Id="rId4" Type="http://schemas.openxmlformats.org/officeDocument/2006/relationships/slide" Target="../slides/slide10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slide" Target="../slides/slide6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slide" Target="../slides/slide5.xml"/><Relationship Id="rId4" Type="http://schemas.openxmlformats.org/officeDocument/2006/relationships/slide" Target="../slides/slide10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slide" Target="../slides/slide6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slide" Target="../slides/slide5.xml"/><Relationship Id="rId4" Type="http://schemas.openxmlformats.org/officeDocument/2006/relationships/slide" Target="../slides/slide10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slide" Target="../slides/slide6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slide" Target="../slides/slide5.xml"/><Relationship Id="rId4" Type="http://schemas.openxmlformats.org/officeDocument/2006/relationships/slide" Target="../slides/slide10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9144000" cy="51911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920875" y="-1587"/>
            <a:ext cx="1412875" cy="5207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196" name="组合 8"/>
          <p:cNvGrpSpPr/>
          <p:nvPr userDrawn="1"/>
        </p:nvGrpSpPr>
        <p:grpSpPr>
          <a:xfrm>
            <a:off x="1370013" y="106363"/>
            <a:ext cx="1330325" cy="474662"/>
            <a:chOff x="1399441" y="1145221"/>
            <a:chExt cx="1329556" cy="474509"/>
          </a:xfrm>
        </p:grpSpPr>
        <p:sp>
          <p:nvSpPr>
            <p:cNvPr id="10" name="圆角矩形 9"/>
            <p:cNvSpPr/>
            <p:nvPr/>
          </p:nvSpPr>
          <p:spPr>
            <a:xfrm>
              <a:off x="1399441" y="1145221"/>
              <a:ext cx="1329556" cy="38405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TextBox 15"/>
            <p:cNvSpPr txBox="1">
              <a:spLocks noChangeArrowheads="1"/>
            </p:cNvSpPr>
            <p:nvPr/>
          </p:nvSpPr>
          <p:spPr bwMode="auto">
            <a:xfrm>
              <a:off x="1691372" y="1281702"/>
              <a:ext cx="184044" cy="3380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12" name="TextBox 16">
            <a:hlinkClick r:id="" action="ppaction://noaction" highlightClick="1"/>
            <a:hlinkHover r:id="rId2" action="ppaction://hlinksldjump" highlightClick="1"/>
          </p:cNvPr>
          <p:cNvSpPr txBox="1"/>
          <p:nvPr/>
        </p:nvSpPr>
        <p:spPr>
          <a:xfrm>
            <a:off x="1979613" y="141288"/>
            <a:ext cx="1252538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选题背景及意义</a:t>
            </a:r>
          </a:p>
        </p:txBody>
      </p:sp>
      <p:sp>
        <p:nvSpPr>
          <p:cNvPr id="13" name="TextBox 17">
            <a:hlinkClick r:id="" action="ppaction://hlinkshowjump?jump=nextslide" highlightClick="1"/>
            <a:hlinkHover r:id="rId3" action="ppaction://hlinksldjump" highlightClick="1"/>
          </p:cNvPr>
          <p:cNvSpPr txBox="1"/>
          <p:nvPr/>
        </p:nvSpPr>
        <p:spPr>
          <a:xfrm>
            <a:off x="3333750" y="141288"/>
            <a:ext cx="1279525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论文综述</a:t>
            </a:r>
          </a:p>
        </p:txBody>
      </p:sp>
      <p:sp>
        <p:nvSpPr>
          <p:cNvPr id="14" name="TextBox 18">
            <a:hlinkClick r:id="" action="ppaction://noaction" highlightClick="1"/>
            <a:hlinkHover r:id="rId4" action="ppaction://hlinksldjump" highlightClick="1"/>
          </p:cNvPr>
          <p:cNvSpPr txBox="1"/>
          <p:nvPr/>
        </p:nvSpPr>
        <p:spPr>
          <a:xfrm>
            <a:off x="4613275" y="141288"/>
            <a:ext cx="1581150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关键技术与难点</a:t>
            </a:r>
          </a:p>
        </p:txBody>
      </p:sp>
      <p:sp>
        <p:nvSpPr>
          <p:cNvPr id="15" name="TextBox 19">
            <a:hlinkClick r:id="" action="ppaction://noaction" highlightClick="1"/>
            <a:hlinkHover r:id="rId5" action="ppaction://hlinksldjump" highlightClick="1"/>
          </p:cNvPr>
          <p:cNvSpPr txBox="1"/>
          <p:nvPr/>
        </p:nvSpPr>
        <p:spPr>
          <a:xfrm>
            <a:off x="6213475" y="141288"/>
            <a:ext cx="1528763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研究成果与应用</a:t>
            </a:r>
          </a:p>
        </p:txBody>
      </p:sp>
      <p:sp>
        <p:nvSpPr>
          <p:cNvPr id="16" name="TextBox 20">
            <a:hlinkClick r:id="" action="ppaction://noaction" highlightClick="1"/>
            <a:hlinkHover r:id="rId5" action="ppaction://hlinksldjump" highlightClick="1"/>
          </p:cNvPr>
          <p:cNvSpPr txBox="1"/>
          <p:nvPr/>
        </p:nvSpPr>
        <p:spPr>
          <a:xfrm>
            <a:off x="7742238" y="149225"/>
            <a:ext cx="1401763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论文总结</a:t>
            </a:r>
          </a:p>
        </p:txBody>
      </p:sp>
      <p:cxnSp>
        <p:nvCxnSpPr>
          <p:cNvPr id="17" name="直接连接符 16"/>
          <p:cNvCxnSpPr/>
          <p:nvPr/>
        </p:nvCxnSpPr>
        <p:spPr>
          <a:xfrm>
            <a:off x="4597400" y="0"/>
            <a:ext cx="0" cy="5222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6194425" y="0"/>
            <a:ext cx="0" cy="5222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7724775" y="0"/>
            <a:ext cx="0" cy="5222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05" name="图片 19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050" y="57150"/>
            <a:ext cx="1243013" cy="4206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9144000" cy="51911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333750" y="-1587"/>
            <a:ext cx="1263650" cy="5207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220" name="组合 8"/>
          <p:cNvGrpSpPr/>
          <p:nvPr userDrawn="1"/>
        </p:nvGrpSpPr>
        <p:grpSpPr>
          <a:xfrm>
            <a:off x="1370013" y="106363"/>
            <a:ext cx="1330325" cy="474662"/>
            <a:chOff x="1399441" y="1145221"/>
            <a:chExt cx="1329556" cy="474509"/>
          </a:xfrm>
        </p:grpSpPr>
        <p:sp>
          <p:nvSpPr>
            <p:cNvPr id="10" name="圆角矩形 9"/>
            <p:cNvSpPr/>
            <p:nvPr/>
          </p:nvSpPr>
          <p:spPr>
            <a:xfrm>
              <a:off x="1399441" y="1145221"/>
              <a:ext cx="1329556" cy="38405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TextBox 15"/>
            <p:cNvSpPr txBox="1">
              <a:spLocks noChangeArrowheads="1"/>
            </p:cNvSpPr>
            <p:nvPr/>
          </p:nvSpPr>
          <p:spPr bwMode="auto">
            <a:xfrm>
              <a:off x="1691372" y="1281702"/>
              <a:ext cx="184044" cy="3380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12" name="TextBox 16">
            <a:hlinkClick r:id="" action="ppaction://noaction" highlightClick="1"/>
            <a:hlinkHover r:id="rId2" action="ppaction://hlinksldjump" highlightClick="1"/>
          </p:cNvPr>
          <p:cNvSpPr txBox="1"/>
          <p:nvPr/>
        </p:nvSpPr>
        <p:spPr>
          <a:xfrm>
            <a:off x="1979613" y="141288"/>
            <a:ext cx="1252538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选题背景及意义</a:t>
            </a:r>
          </a:p>
        </p:txBody>
      </p:sp>
      <p:sp>
        <p:nvSpPr>
          <p:cNvPr id="13" name="TextBox 17">
            <a:hlinkClick r:id="" action="ppaction://hlinkshowjump?jump=nextslide" highlightClick="1"/>
            <a:hlinkHover r:id="rId3" action="ppaction://hlinksldjump" highlightClick="1"/>
          </p:cNvPr>
          <p:cNvSpPr txBox="1"/>
          <p:nvPr/>
        </p:nvSpPr>
        <p:spPr>
          <a:xfrm>
            <a:off x="3333750" y="141288"/>
            <a:ext cx="1279525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论文综述</a:t>
            </a:r>
          </a:p>
        </p:txBody>
      </p:sp>
      <p:sp>
        <p:nvSpPr>
          <p:cNvPr id="14" name="TextBox 18">
            <a:hlinkClick r:id="" action="ppaction://noaction" highlightClick="1"/>
            <a:hlinkHover r:id="rId4" action="ppaction://hlinksldjump" highlightClick="1"/>
          </p:cNvPr>
          <p:cNvSpPr txBox="1"/>
          <p:nvPr/>
        </p:nvSpPr>
        <p:spPr>
          <a:xfrm>
            <a:off x="4613275" y="141288"/>
            <a:ext cx="1581150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关键技术与难点</a:t>
            </a:r>
          </a:p>
        </p:txBody>
      </p:sp>
      <p:sp>
        <p:nvSpPr>
          <p:cNvPr id="15" name="TextBox 19">
            <a:hlinkClick r:id="" action="ppaction://noaction" highlightClick="1"/>
            <a:hlinkHover r:id="rId5" action="ppaction://hlinksldjump" highlightClick="1"/>
          </p:cNvPr>
          <p:cNvSpPr txBox="1"/>
          <p:nvPr/>
        </p:nvSpPr>
        <p:spPr>
          <a:xfrm>
            <a:off x="6213475" y="141288"/>
            <a:ext cx="1528763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研究成果与应用</a:t>
            </a:r>
          </a:p>
        </p:txBody>
      </p:sp>
      <p:sp>
        <p:nvSpPr>
          <p:cNvPr id="16" name="TextBox 20">
            <a:hlinkClick r:id="" action="ppaction://noaction" highlightClick="1"/>
            <a:hlinkHover r:id="rId5" action="ppaction://hlinksldjump" highlightClick="1"/>
          </p:cNvPr>
          <p:cNvSpPr txBox="1"/>
          <p:nvPr/>
        </p:nvSpPr>
        <p:spPr>
          <a:xfrm>
            <a:off x="7742238" y="149225"/>
            <a:ext cx="1401763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论文总结</a:t>
            </a:r>
          </a:p>
        </p:txBody>
      </p:sp>
      <p:cxnSp>
        <p:nvCxnSpPr>
          <p:cNvPr id="17" name="直接连接符 16"/>
          <p:cNvCxnSpPr/>
          <p:nvPr/>
        </p:nvCxnSpPr>
        <p:spPr>
          <a:xfrm>
            <a:off x="6194425" y="0"/>
            <a:ext cx="0" cy="5222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7724775" y="0"/>
            <a:ext cx="0" cy="5222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8" name="图片 18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050" y="57150"/>
            <a:ext cx="1243013" cy="420688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20" name="直接连接符 19"/>
          <p:cNvCxnSpPr/>
          <p:nvPr/>
        </p:nvCxnSpPr>
        <p:spPr>
          <a:xfrm>
            <a:off x="1849438" y="-1587"/>
            <a:ext cx="0" cy="5222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9144000" cy="51911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629150" y="6350"/>
            <a:ext cx="1573213" cy="5207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0244" name="组合 8"/>
          <p:cNvGrpSpPr/>
          <p:nvPr userDrawn="1"/>
        </p:nvGrpSpPr>
        <p:grpSpPr>
          <a:xfrm>
            <a:off x="1370013" y="106363"/>
            <a:ext cx="1330325" cy="474662"/>
            <a:chOff x="1399441" y="1145221"/>
            <a:chExt cx="1329556" cy="474509"/>
          </a:xfrm>
        </p:grpSpPr>
        <p:sp>
          <p:nvSpPr>
            <p:cNvPr id="10" name="圆角矩形 9"/>
            <p:cNvSpPr/>
            <p:nvPr/>
          </p:nvSpPr>
          <p:spPr>
            <a:xfrm>
              <a:off x="1399441" y="1145221"/>
              <a:ext cx="1329556" cy="38405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TextBox 15"/>
            <p:cNvSpPr txBox="1">
              <a:spLocks noChangeArrowheads="1"/>
            </p:cNvSpPr>
            <p:nvPr/>
          </p:nvSpPr>
          <p:spPr bwMode="auto">
            <a:xfrm>
              <a:off x="1691372" y="1281702"/>
              <a:ext cx="184044" cy="3380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12" name="TextBox 16">
            <a:hlinkClick r:id="" action="ppaction://noaction" highlightClick="1"/>
            <a:hlinkHover r:id="rId2" action="ppaction://hlinksldjump" highlightClick="1"/>
          </p:cNvPr>
          <p:cNvSpPr txBox="1"/>
          <p:nvPr/>
        </p:nvSpPr>
        <p:spPr>
          <a:xfrm>
            <a:off x="1979613" y="141288"/>
            <a:ext cx="1252538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选题背景及意义</a:t>
            </a:r>
          </a:p>
        </p:txBody>
      </p:sp>
      <p:sp>
        <p:nvSpPr>
          <p:cNvPr id="13" name="TextBox 17">
            <a:hlinkClick r:id="" action="ppaction://hlinkshowjump?jump=nextslide" highlightClick="1"/>
            <a:hlinkHover r:id="rId3" action="ppaction://hlinksldjump" highlightClick="1"/>
          </p:cNvPr>
          <p:cNvSpPr txBox="1"/>
          <p:nvPr/>
        </p:nvSpPr>
        <p:spPr>
          <a:xfrm>
            <a:off x="3333750" y="141288"/>
            <a:ext cx="1279525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论文综述</a:t>
            </a:r>
          </a:p>
        </p:txBody>
      </p:sp>
      <p:sp>
        <p:nvSpPr>
          <p:cNvPr id="14" name="TextBox 18">
            <a:hlinkClick r:id="" action="ppaction://noaction" highlightClick="1"/>
            <a:hlinkHover r:id="rId4" action="ppaction://hlinksldjump" highlightClick="1"/>
          </p:cNvPr>
          <p:cNvSpPr txBox="1"/>
          <p:nvPr/>
        </p:nvSpPr>
        <p:spPr>
          <a:xfrm>
            <a:off x="4613275" y="141288"/>
            <a:ext cx="1581150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关键技术与难点</a:t>
            </a:r>
          </a:p>
        </p:txBody>
      </p:sp>
      <p:sp>
        <p:nvSpPr>
          <p:cNvPr id="15" name="TextBox 19">
            <a:hlinkClick r:id="" action="ppaction://noaction" highlightClick="1"/>
            <a:hlinkHover r:id="rId5" action="ppaction://hlinksldjump" highlightClick="1"/>
          </p:cNvPr>
          <p:cNvSpPr txBox="1"/>
          <p:nvPr/>
        </p:nvSpPr>
        <p:spPr>
          <a:xfrm>
            <a:off x="6213475" y="141288"/>
            <a:ext cx="1528763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研究成果与应用</a:t>
            </a:r>
          </a:p>
        </p:txBody>
      </p:sp>
      <p:sp>
        <p:nvSpPr>
          <p:cNvPr id="16" name="TextBox 20">
            <a:hlinkClick r:id="" action="ppaction://noaction" highlightClick="1"/>
            <a:hlinkHover r:id="rId5" action="ppaction://hlinksldjump" highlightClick="1"/>
          </p:cNvPr>
          <p:cNvSpPr txBox="1"/>
          <p:nvPr/>
        </p:nvSpPr>
        <p:spPr>
          <a:xfrm>
            <a:off x="7742238" y="149225"/>
            <a:ext cx="1401763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论文总结</a:t>
            </a:r>
          </a:p>
        </p:txBody>
      </p:sp>
      <p:cxnSp>
        <p:nvCxnSpPr>
          <p:cNvPr id="17" name="直接连接符 16"/>
          <p:cNvCxnSpPr/>
          <p:nvPr/>
        </p:nvCxnSpPr>
        <p:spPr>
          <a:xfrm>
            <a:off x="3340100" y="0"/>
            <a:ext cx="0" cy="5222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7724775" y="0"/>
            <a:ext cx="0" cy="5222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52" name="图片 18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050" y="57150"/>
            <a:ext cx="1243013" cy="420688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20" name="直接连接符 19"/>
          <p:cNvCxnSpPr/>
          <p:nvPr/>
        </p:nvCxnSpPr>
        <p:spPr>
          <a:xfrm>
            <a:off x="1849438" y="-1587"/>
            <a:ext cx="0" cy="5222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9144000" cy="51911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94425" y="7938"/>
            <a:ext cx="1547813" cy="5191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1268" name="组合 8"/>
          <p:cNvGrpSpPr/>
          <p:nvPr userDrawn="1"/>
        </p:nvGrpSpPr>
        <p:grpSpPr>
          <a:xfrm>
            <a:off x="1370013" y="106363"/>
            <a:ext cx="1330325" cy="474662"/>
            <a:chOff x="1399441" y="1145221"/>
            <a:chExt cx="1329556" cy="474509"/>
          </a:xfrm>
        </p:grpSpPr>
        <p:sp>
          <p:nvSpPr>
            <p:cNvPr id="10" name="圆角矩形 9"/>
            <p:cNvSpPr/>
            <p:nvPr/>
          </p:nvSpPr>
          <p:spPr>
            <a:xfrm>
              <a:off x="1399441" y="1145221"/>
              <a:ext cx="1329556" cy="38405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TextBox 15"/>
            <p:cNvSpPr txBox="1">
              <a:spLocks noChangeArrowheads="1"/>
            </p:cNvSpPr>
            <p:nvPr/>
          </p:nvSpPr>
          <p:spPr bwMode="auto">
            <a:xfrm>
              <a:off x="1691372" y="1281702"/>
              <a:ext cx="184044" cy="3380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12" name="TextBox 16">
            <a:hlinkClick r:id="" action="ppaction://noaction" highlightClick="1"/>
            <a:hlinkHover r:id="rId2" action="ppaction://hlinksldjump" highlightClick="1"/>
          </p:cNvPr>
          <p:cNvSpPr txBox="1"/>
          <p:nvPr/>
        </p:nvSpPr>
        <p:spPr>
          <a:xfrm>
            <a:off x="1979613" y="141288"/>
            <a:ext cx="1252538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选题背景及意义</a:t>
            </a:r>
          </a:p>
        </p:txBody>
      </p:sp>
      <p:sp>
        <p:nvSpPr>
          <p:cNvPr id="13" name="TextBox 17">
            <a:hlinkClick r:id="" action="ppaction://hlinkshowjump?jump=nextslide" highlightClick="1"/>
            <a:hlinkHover r:id="rId3" action="ppaction://hlinksldjump" highlightClick="1"/>
          </p:cNvPr>
          <p:cNvSpPr txBox="1"/>
          <p:nvPr/>
        </p:nvSpPr>
        <p:spPr>
          <a:xfrm>
            <a:off x="3333750" y="141288"/>
            <a:ext cx="1279525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论文综述</a:t>
            </a:r>
          </a:p>
        </p:txBody>
      </p:sp>
      <p:sp>
        <p:nvSpPr>
          <p:cNvPr id="14" name="TextBox 18">
            <a:hlinkClick r:id="" action="ppaction://noaction" highlightClick="1"/>
            <a:hlinkHover r:id="rId4" action="ppaction://hlinksldjump" highlightClick="1"/>
          </p:cNvPr>
          <p:cNvSpPr txBox="1"/>
          <p:nvPr/>
        </p:nvSpPr>
        <p:spPr>
          <a:xfrm>
            <a:off x="4613275" y="141288"/>
            <a:ext cx="1581150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关键技术与难点</a:t>
            </a:r>
          </a:p>
        </p:txBody>
      </p:sp>
      <p:sp>
        <p:nvSpPr>
          <p:cNvPr id="15" name="TextBox 19">
            <a:hlinkClick r:id="" action="ppaction://noaction" highlightClick="1"/>
            <a:hlinkHover r:id="rId5" action="ppaction://hlinksldjump" highlightClick="1"/>
          </p:cNvPr>
          <p:cNvSpPr txBox="1"/>
          <p:nvPr/>
        </p:nvSpPr>
        <p:spPr>
          <a:xfrm>
            <a:off x="6213475" y="141288"/>
            <a:ext cx="1528763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研究成果与应用</a:t>
            </a:r>
          </a:p>
        </p:txBody>
      </p:sp>
      <p:sp>
        <p:nvSpPr>
          <p:cNvPr id="16" name="TextBox 20">
            <a:hlinkClick r:id="" action="ppaction://noaction" highlightClick="1"/>
            <a:hlinkHover r:id="rId5" action="ppaction://hlinksldjump" highlightClick="1"/>
          </p:cNvPr>
          <p:cNvSpPr txBox="1"/>
          <p:nvPr/>
        </p:nvSpPr>
        <p:spPr>
          <a:xfrm>
            <a:off x="7742238" y="149225"/>
            <a:ext cx="1401763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论文总结</a:t>
            </a:r>
          </a:p>
        </p:txBody>
      </p:sp>
      <p:cxnSp>
        <p:nvCxnSpPr>
          <p:cNvPr id="17" name="直接连接符 16"/>
          <p:cNvCxnSpPr/>
          <p:nvPr/>
        </p:nvCxnSpPr>
        <p:spPr>
          <a:xfrm>
            <a:off x="3340100" y="0"/>
            <a:ext cx="0" cy="5222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75" name="图片 17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050" y="57150"/>
            <a:ext cx="1243013" cy="420688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19" name="直接连接符 18"/>
          <p:cNvCxnSpPr/>
          <p:nvPr/>
        </p:nvCxnSpPr>
        <p:spPr>
          <a:xfrm>
            <a:off x="1849438" y="-1587"/>
            <a:ext cx="0" cy="5222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4602163" y="0"/>
            <a:ext cx="0" cy="5222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blinds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9144000" cy="51911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769225" y="-4762"/>
            <a:ext cx="1374775" cy="5207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2292" name="组合 8"/>
          <p:cNvGrpSpPr/>
          <p:nvPr userDrawn="1"/>
        </p:nvGrpSpPr>
        <p:grpSpPr>
          <a:xfrm>
            <a:off x="1370013" y="106363"/>
            <a:ext cx="1330325" cy="474662"/>
            <a:chOff x="1399441" y="1145221"/>
            <a:chExt cx="1329556" cy="474509"/>
          </a:xfrm>
        </p:grpSpPr>
        <p:sp>
          <p:nvSpPr>
            <p:cNvPr id="10" name="圆角矩形 9"/>
            <p:cNvSpPr/>
            <p:nvPr/>
          </p:nvSpPr>
          <p:spPr>
            <a:xfrm>
              <a:off x="1399441" y="1145221"/>
              <a:ext cx="1329556" cy="38405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TextBox 15"/>
            <p:cNvSpPr txBox="1">
              <a:spLocks noChangeArrowheads="1"/>
            </p:cNvSpPr>
            <p:nvPr/>
          </p:nvSpPr>
          <p:spPr bwMode="auto">
            <a:xfrm>
              <a:off x="1691372" y="1281702"/>
              <a:ext cx="184044" cy="3380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12" name="TextBox 16">
            <a:hlinkClick r:id="" action="ppaction://noaction" highlightClick="1"/>
            <a:hlinkHover r:id="rId2" action="ppaction://hlinksldjump" highlightClick="1"/>
          </p:cNvPr>
          <p:cNvSpPr txBox="1"/>
          <p:nvPr/>
        </p:nvSpPr>
        <p:spPr>
          <a:xfrm>
            <a:off x="1979613" y="141288"/>
            <a:ext cx="1252538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选题背景及意义</a:t>
            </a:r>
          </a:p>
        </p:txBody>
      </p:sp>
      <p:sp>
        <p:nvSpPr>
          <p:cNvPr id="13" name="TextBox 17">
            <a:hlinkClick r:id="" action="ppaction://hlinkshowjump?jump=nextslide" highlightClick="1"/>
            <a:hlinkHover r:id="rId3" action="ppaction://hlinksldjump" highlightClick="1"/>
          </p:cNvPr>
          <p:cNvSpPr txBox="1"/>
          <p:nvPr/>
        </p:nvSpPr>
        <p:spPr>
          <a:xfrm>
            <a:off x="3333750" y="141288"/>
            <a:ext cx="1279525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论文综述</a:t>
            </a:r>
          </a:p>
        </p:txBody>
      </p:sp>
      <p:sp>
        <p:nvSpPr>
          <p:cNvPr id="14" name="TextBox 18">
            <a:hlinkClick r:id="" action="ppaction://noaction" highlightClick="1"/>
            <a:hlinkHover r:id="rId4" action="ppaction://hlinksldjump" highlightClick="1"/>
          </p:cNvPr>
          <p:cNvSpPr txBox="1"/>
          <p:nvPr/>
        </p:nvSpPr>
        <p:spPr>
          <a:xfrm>
            <a:off x="4613275" y="141288"/>
            <a:ext cx="1581150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关键技术与难点</a:t>
            </a:r>
          </a:p>
        </p:txBody>
      </p:sp>
      <p:sp>
        <p:nvSpPr>
          <p:cNvPr id="15" name="TextBox 19">
            <a:hlinkClick r:id="" action="ppaction://noaction" highlightClick="1"/>
            <a:hlinkHover r:id="rId5" action="ppaction://hlinksldjump" highlightClick="1"/>
          </p:cNvPr>
          <p:cNvSpPr txBox="1"/>
          <p:nvPr/>
        </p:nvSpPr>
        <p:spPr>
          <a:xfrm>
            <a:off x="6205538" y="141288"/>
            <a:ext cx="1554163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研究成果与应用</a:t>
            </a:r>
          </a:p>
        </p:txBody>
      </p:sp>
      <p:sp>
        <p:nvSpPr>
          <p:cNvPr id="16" name="TextBox 20">
            <a:hlinkClick r:id="" action="ppaction://noaction" highlightClick="1"/>
            <a:hlinkHover r:id="rId5" action="ppaction://hlinksldjump" highlightClick="1"/>
          </p:cNvPr>
          <p:cNvSpPr txBox="1"/>
          <p:nvPr/>
        </p:nvSpPr>
        <p:spPr>
          <a:xfrm>
            <a:off x="7789863" y="149225"/>
            <a:ext cx="1403350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论文总结</a:t>
            </a:r>
          </a:p>
        </p:txBody>
      </p:sp>
      <p:cxnSp>
        <p:nvCxnSpPr>
          <p:cNvPr id="17" name="直接连接符 16"/>
          <p:cNvCxnSpPr/>
          <p:nvPr/>
        </p:nvCxnSpPr>
        <p:spPr>
          <a:xfrm>
            <a:off x="3340100" y="0"/>
            <a:ext cx="0" cy="5222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9" name="图片 17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050" y="57150"/>
            <a:ext cx="1243013" cy="420688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19" name="直接连接符 18"/>
          <p:cNvCxnSpPr/>
          <p:nvPr/>
        </p:nvCxnSpPr>
        <p:spPr>
          <a:xfrm>
            <a:off x="1849438" y="-1587"/>
            <a:ext cx="0" cy="5222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4602163" y="0"/>
            <a:ext cx="0" cy="5222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6176963" y="0"/>
            <a:ext cx="0" cy="5222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blinds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blinds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blinds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7197886" y="4779255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www.ypppt.com/moban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www.ypppt.com/hangye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www.ypppt.com/jieri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www.ypppt.com/sucai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www.ypppt.com/beijing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www.ypppt.com/tubiao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www.ypppt.com/xiazai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www.ypppt.com/powerpoint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www.ypppt.com/word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www.ypppt.com/excel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资料下载：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www.ypppt.com/ziliao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www.ypppt.com/kejian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范文下载：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www.ypppt.com/fanwen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试卷下载：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www.ypppt.com/shiti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教案下载：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www.ypppt.com/jiaoan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/>
              <a:ea typeface="宋体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 smtClean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www.ypppt.com/ziti/</a:t>
            </a:r>
            <a:endParaRPr lang="en-US" altLang="zh-CN" sz="100" dirty="0">
              <a:solidFill>
                <a:prstClr val="white"/>
              </a:solidFill>
              <a:latin typeface="Calibri"/>
              <a:ea typeface="宋体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187416784"/>
      </p:ext>
    </p:extLst>
  </p:cSld>
  <p:clrMapOvr>
    <a:masterClrMapping/>
  </p:clrMapOvr>
  <p:transition spd="slow" advClick="0" advTm="3000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214313"/>
            <a:ext cx="42863" cy="3968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xa Light" pitchFamily="50" charset="0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500" y="214313"/>
            <a:ext cx="42863" cy="3968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xa Light" pitchFamily="50" charset="0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88913" y="214313"/>
            <a:ext cx="42863" cy="3968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xa Light" pitchFamily="50" charset="0"/>
              <a:ea typeface="+mn-ea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25413" y="214313"/>
            <a:ext cx="42863" cy="3968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xa Light" pitchFamily="50" charset="0"/>
              <a:ea typeface="+mn-ea"/>
              <a:cs typeface="+mn-cs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188913" y="190500"/>
            <a:ext cx="2706688" cy="4572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exa Light" pitchFamily="50" charset="0"/>
                <a:ea typeface="+mn-ea"/>
                <a:cs typeface="+mn-cs"/>
              </a:rPr>
              <a:t>目录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214313"/>
            <a:ext cx="42863" cy="3968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xa Light" pitchFamily="50" charset="0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500" y="214313"/>
            <a:ext cx="42863" cy="3968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xa Light" pitchFamily="50" charset="0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88913" y="214313"/>
            <a:ext cx="42863" cy="3968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xa Light" pitchFamily="50" charset="0"/>
              <a:ea typeface="+mn-ea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25413" y="214313"/>
            <a:ext cx="42863" cy="3968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xa Light" pitchFamily="50" charset="0"/>
              <a:ea typeface="+mn-ea"/>
              <a:cs typeface="+mn-cs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188913" y="190500"/>
            <a:ext cx="3073400" cy="4572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exa Light" pitchFamily="50" charset="0"/>
                <a:ea typeface="+mn-ea"/>
                <a:cs typeface="+mn-cs"/>
              </a:rPr>
              <a:t>点击此处添加标题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9144000" cy="60007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171" name="组合 7"/>
          <p:cNvGrpSpPr/>
          <p:nvPr userDrawn="1"/>
        </p:nvGrpSpPr>
        <p:grpSpPr>
          <a:xfrm>
            <a:off x="1370013" y="106363"/>
            <a:ext cx="1330325" cy="474662"/>
            <a:chOff x="1399441" y="1145221"/>
            <a:chExt cx="1329556" cy="474509"/>
          </a:xfrm>
        </p:grpSpPr>
        <p:sp>
          <p:nvSpPr>
            <p:cNvPr id="9" name="圆角矩形 8"/>
            <p:cNvSpPr/>
            <p:nvPr/>
          </p:nvSpPr>
          <p:spPr>
            <a:xfrm>
              <a:off x="1399441" y="1145221"/>
              <a:ext cx="1329556" cy="38405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Box 15"/>
            <p:cNvSpPr txBox="1">
              <a:spLocks noChangeArrowheads="1"/>
            </p:cNvSpPr>
            <p:nvPr/>
          </p:nvSpPr>
          <p:spPr bwMode="auto">
            <a:xfrm>
              <a:off x="1691372" y="1281702"/>
              <a:ext cx="184044" cy="3380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pic>
        <p:nvPicPr>
          <p:cNvPr id="7172" name="图片 10"/>
          <p:cNvPicPr>
            <a:picLocks noChangeAspect="1"/>
          </p:cNvPicPr>
          <p:nvPr userDrawn="1"/>
        </p:nvPicPr>
        <p:blipFill>
          <a:blip r:embed="rId2" cstate="screen">
            <a:biLevel thresh="50000"/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813" y="3175"/>
            <a:ext cx="1447800" cy="612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en-US" altLang="zh-CN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altLang="x-non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spd="slow" advClick="0" advTm="3000">
    <p:blinds dir="vert"/>
  </p:transition>
  <p:hf sldNum="0" hdr="0" ftr="0" dt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sv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椭圆 12">
            <a:extLst>
              <a:ext uri="{FF2B5EF4-FFF2-40B4-BE49-F238E27FC236}">
                <a16:creationId xmlns:a16="http://schemas.microsoft.com/office/drawing/2014/main" id="{22C80272-58FE-4CB1-AAEA-37491B9C59E1}"/>
              </a:ext>
            </a:extLst>
          </p:cNvPr>
          <p:cNvSpPr/>
          <p:nvPr/>
        </p:nvSpPr>
        <p:spPr>
          <a:xfrm rot="4500000">
            <a:off x="3289951" y="3858827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pic>
        <p:nvPicPr>
          <p:cNvPr id="15363" name="图片 12"/>
          <p:cNvPicPr>
            <a:picLocks noChangeAspect="1"/>
          </p:cNvPicPr>
          <p:nvPr/>
        </p:nvPicPr>
        <p:blipFill rotWithShape="1">
          <a:blip r:embed="rId3" cstate="screen">
            <a:biLevel thresh="50000"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40400" y="306388"/>
            <a:ext cx="3078350" cy="9135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文本框 14"/>
          <p:cNvSpPr txBox="1"/>
          <p:nvPr/>
        </p:nvSpPr>
        <p:spPr>
          <a:xfrm>
            <a:off x="433388" y="1370013"/>
            <a:ext cx="5529263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极</a:t>
            </a:r>
            <a:r>
              <a:rPr kumimoji="0" lang="zh-CN" altLang="en-US" sz="3600" kern="1200" cap="none" spc="0" normalizeH="0" baseline="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简</a:t>
            </a:r>
            <a:r>
              <a:rPr lang="zh-CN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毕业</a:t>
            </a:r>
            <a:r>
              <a:rPr kumimoji="0" lang="zh-CN" altLang="en-US" sz="3600" kern="1200" cap="none" spc="0" normalizeH="0" baseline="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论文答辩</a:t>
            </a:r>
            <a:r>
              <a:rPr lang="zh-CN" altLang="en-US" sz="360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模板</a:t>
            </a:r>
            <a:endParaRPr kumimoji="0" lang="zh-CN" altLang="en-US" sz="3600" kern="1200" cap="none" spc="0" normalizeH="0" baseline="0" noProof="0" dirty="0">
              <a:solidFill>
                <a:schemeClr val="tx1">
                  <a:lumMod val="85000"/>
                  <a:lumOff val="1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50850" y="2016125"/>
            <a:ext cx="5307012" cy="38472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19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Simplified geometric thesis defense PPT</a:t>
            </a:r>
            <a:endParaRPr lang="zh-CN" altLang="en-US" sz="1900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45935" y="3099625"/>
            <a:ext cx="2370138" cy="33855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n"/>
            </a:pPr>
            <a:r>
              <a:rPr lang="zh-CN" altLang="en-US" sz="1600" smtClean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答辩学生：</a:t>
            </a:r>
            <a:r>
              <a:rPr lang="en-US" altLang="zh-CN" sz="1600" smtClean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PPT818</a:t>
            </a:r>
            <a:endParaRPr lang="zh-CN" altLang="en-US" sz="1600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45419" y="3509079"/>
            <a:ext cx="2371725" cy="33855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n"/>
            </a:pPr>
            <a:r>
              <a:rPr lang="zh-CN" altLang="en-US" sz="16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指导老师：</a:t>
            </a:r>
            <a:r>
              <a:rPr lang="en-US" altLang="zh-CN" sz="16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XXX</a:t>
            </a:r>
            <a:endParaRPr lang="zh-CN" altLang="en-US" sz="1600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50850" y="3952115"/>
            <a:ext cx="3070225" cy="33855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n"/>
            </a:pPr>
            <a:r>
              <a:rPr lang="zh-CN" altLang="en-US" sz="16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答辩时间：</a:t>
            </a:r>
            <a:r>
              <a:rPr lang="en-US" altLang="zh-CN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20XX</a:t>
            </a:r>
            <a:r>
              <a: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年</a:t>
            </a:r>
            <a:endParaRPr lang="zh-CN" altLang="en-US" sz="1600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58FD2C5F-0F34-4AF8-B178-98F0AE44FA53}"/>
              </a:ext>
            </a:extLst>
          </p:cNvPr>
          <p:cNvSpPr/>
          <p:nvPr/>
        </p:nvSpPr>
        <p:spPr>
          <a:xfrm rot="1800000">
            <a:off x="6695036" y="2153963"/>
            <a:ext cx="5713384" cy="492533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49633470-D353-4CBF-9665-9576E29FD8C7}"/>
              </a:ext>
            </a:extLst>
          </p:cNvPr>
          <p:cNvSpPr/>
          <p:nvPr/>
        </p:nvSpPr>
        <p:spPr>
          <a:xfrm rot="4500000">
            <a:off x="-758410" y="-1863366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3171766E-1A13-4032-9DBD-46C6093924D7}"/>
              </a:ext>
            </a:extLst>
          </p:cNvPr>
          <p:cNvCxnSpPr/>
          <p:nvPr/>
        </p:nvCxnSpPr>
        <p:spPr>
          <a:xfrm>
            <a:off x="527539" y="2536581"/>
            <a:ext cx="18991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55FFC904-B2C5-4AB3-ADDB-E467E4E4A71E}"/>
              </a:ext>
            </a:extLst>
          </p:cNvPr>
          <p:cNvGrpSpPr/>
          <p:nvPr/>
        </p:nvGrpSpPr>
        <p:grpSpPr>
          <a:xfrm>
            <a:off x="2283237" y="1485670"/>
            <a:ext cx="6562860" cy="1778713"/>
            <a:chOff x="4318880" y="1766424"/>
            <a:chExt cx="6568041" cy="1779098"/>
          </a:xfrm>
        </p:grpSpPr>
        <p:sp>
          <p:nvSpPr>
            <p:cNvPr id="11" name="文本框 2">
              <a:extLst>
                <a:ext uri="{FF2B5EF4-FFF2-40B4-BE49-F238E27FC236}">
                  <a16:creationId xmlns:a16="http://schemas.microsoft.com/office/drawing/2014/main" id="{E2AC8288-5FA8-4F0A-B4E3-377C0AFABF66}"/>
                </a:ext>
              </a:extLst>
            </p:cNvPr>
            <p:cNvSpPr txBox="1"/>
            <p:nvPr/>
          </p:nvSpPr>
          <p:spPr>
            <a:xfrm>
              <a:off x="4331795" y="2621992"/>
              <a:ext cx="6555126" cy="9235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54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关键技术与难点</a:t>
              </a:r>
            </a:p>
          </p:txBody>
        </p:sp>
        <p:sp>
          <p:nvSpPr>
            <p:cNvPr id="12" name="文本框 4">
              <a:extLst>
                <a:ext uri="{FF2B5EF4-FFF2-40B4-BE49-F238E27FC236}">
                  <a16:creationId xmlns:a16="http://schemas.microsoft.com/office/drawing/2014/main" id="{490F2568-DEC8-43C2-8B23-C4E19E2D63F3}"/>
                </a:ext>
              </a:extLst>
            </p:cNvPr>
            <p:cNvSpPr txBox="1"/>
            <p:nvPr/>
          </p:nvSpPr>
          <p:spPr>
            <a:xfrm>
              <a:off x="4318880" y="1766424"/>
              <a:ext cx="4026954" cy="76960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zh-CN" sz="44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PART THREE</a:t>
              </a:r>
              <a:endParaRPr lang="zh-CN" altLang="en-US" sz="4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13" name="椭圆 12">
            <a:extLst>
              <a:ext uri="{FF2B5EF4-FFF2-40B4-BE49-F238E27FC236}">
                <a16:creationId xmlns:a16="http://schemas.microsoft.com/office/drawing/2014/main" id="{0465F8FF-52B5-4360-9824-346CAA6DC119}"/>
              </a:ext>
            </a:extLst>
          </p:cNvPr>
          <p:cNvSpPr/>
          <p:nvPr/>
        </p:nvSpPr>
        <p:spPr>
          <a:xfrm rot="4500000">
            <a:off x="7078120" y="-1995128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82F0FAFA-C167-433E-813E-8F3E50F7668B}"/>
              </a:ext>
            </a:extLst>
          </p:cNvPr>
          <p:cNvSpPr/>
          <p:nvPr/>
        </p:nvSpPr>
        <p:spPr>
          <a:xfrm rot="4500000">
            <a:off x="7078120" y="3736495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ACC2FD3B-CBC6-4984-91D4-D0D6D023FD72}"/>
              </a:ext>
            </a:extLst>
          </p:cNvPr>
          <p:cNvSpPr/>
          <p:nvPr/>
        </p:nvSpPr>
        <p:spPr>
          <a:xfrm>
            <a:off x="-1221299" y="1037318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85641780"/>
      </p:ext>
    </p:extLst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 bwMode="auto">
          <a:xfrm>
            <a:off x="941388" y="1884363"/>
            <a:ext cx="7261225" cy="1117600"/>
          </a:xfrm>
          <a:custGeom>
            <a:avLst/>
            <a:gdLst>
              <a:gd name="T0" fmla="*/ 2134 w 2522"/>
              <a:gd name="T1" fmla="*/ 0 h 388"/>
              <a:gd name="T2" fmla="*/ 1749 w 2522"/>
              <a:gd name="T3" fmla="*/ 341 h 388"/>
              <a:gd name="T4" fmla="*/ 0 w 2522"/>
              <a:gd name="T5" fmla="*/ 341 h 388"/>
              <a:gd name="T6" fmla="*/ 0 w 2522"/>
              <a:gd name="T7" fmla="*/ 388 h 388"/>
              <a:gd name="T8" fmla="*/ 1746 w 2522"/>
              <a:gd name="T9" fmla="*/ 388 h 388"/>
              <a:gd name="T10" fmla="*/ 1803 w 2522"/>
              <a:gd name="T11" fmla="*/ 388 h 388"/>
              <a:gd name="T12" fmla="*/ 2522 w 2522"/>
              <a:gd name="T13" fmla="*/ 388 h 388"/>
              <a:gd name="T14" fmla="*/ 2134 w 2522"/>
              <a:gd name="T15" fmla="*/ 0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22" h="388">
                <a:moveTo>
                  <a:pt x="2134" y="0"/>
                </a:moveTo>
                <a:cubicBezTo>
                  <a:pt x="1936" y="0"/>
                  <a:pt x="1772" y="149"/>
                  <a:pt x="1749" y="341"/>
                </a:cubicBezTo>
                <a:cubicBezTo>
                  <a:pt x="0" y="341"/>
                  <a:pt x="0" y="341"/>
                  <a:pt x="0" y="341"/>
                </a:cubicBezTo>
                <a:cubicBezTo>
                  <a:pt x="0" y="388"/>
                  <a:pt x="0" y="388"/>
                  <a:pt x="0" y="388"/>
                </a:cubicBezTo>
                <a:cubicBezTo>
                  <a:pt x="1746" y="388"/>
                  <a:pt x="1746" y="388"/>
                  <a:pt x="1746" y="388"/>
                </a:cubicBezTo>
                <a:cubicBezTo>
                  <a:pt x="1803" y="388"/>
                  <a:pt x="1803" y="388"/>
                  <a:pt x="1803" y="388"/>
                </a:cubicBezTo>
                <a:cubicBezTo>
                  <a:pt x="2522" y="388"/>
                  <a:pt x="2522" y="388"/>
                  <a:pt x="2522" y="388"/>
                </a:cubicBezTo>
                <a:cubicBezTo>
                  <a:pt x="2522" y="174"/>
                  <a:pt x="2348" y="0"/>
                  <a:pt x="2134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3" name="Freeform 3"/>
          <p:cNvSpPr/>
          <p:nvPr/>
        </p:nvSpPr>
        <p:spPr bwMode="auto">
          <a:xfrm>
            <a:off x="941388" y="3044825"/>
            <a:ext cx="7261225" cy="1117600"/>
          </a:xfrm>
          <a:custGeom>
            <a:avLst/>
            <a:gdLst>
              <a:gd name="T0" fmla="*/ 2134 w 2522"/>
              <a:gd name="T1" fmla="*/ 388 h 388"/>
              <a:gd name="T2" fmla="*/ 1749 w 2522"/>
              <a:gd name="T3" fmla="*/ 48 h 388"/>
              <a:gd name="T4" fmla="*/ 0 w 2522"/>
              <a:gd name="T5" fmla="*/ 48 h 388"/>
              <a:gd name="T6" fmla="*/ 0 w 2522"/>
              <a:gd name="T7" fmla="*/ 0 h 388"/>
              <a:gd name="T8" fmla="*/ 1746 w 2522"/>
              <a:gd name="T9" fmla="*/ 0 h 388"/>
              <a:gd name="T10" fmla="*/ 1803 w 2522"/>
              <a:gd name="T11" fmla="*/ 0 h 388"/>
              <a:gd name="T12" fmla="*/ 2522 w 2522"/>
              <a:gd name="T13" fmla="*/ 0 h 388"/>
              <a:gd name="T14" fmla="*/ 2134 w 2522"/>
              <a:gd name="T15" fmla="*/ 388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22" h="388">
                <a:moveTo>
                  <a:pt x="2134" y="388"/>
                </a:moveTo>
                <a:cubicBezTo>
                  <a:pt x="1936" y="388"/>
                  <a:pt x="1772" y="240"/>
                  <a:pt x="1749" y="48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0"/>
                  <a:pt x="0" y="0"/>
                  <a:pt x="0" y="0"/>
                </a:cubicBezTo>
                <a:cubicBezTo>
                  <a:pt x="1746" y="0"/>
                  <a:pt x="1746" y="0"/>
                  <a:pt x="1746" y="0"/>
                </a:cubicBezTo>
                <a:cubicBezTo>
                  <a:pt x="1803" y="0"/>
                  <a:pt x="1803" y="0"/>
                  <a:pt x="1803" y="0"/>
                </a:cubicBezTo>
                <a:cubicBezTo>
                  <a:pt x="2522" y="0"/>
                  <a:pt x="2522" y="0"/>
                  <a:pt x="2522" y="0"/>
                </a:cubicBezTo>
                <a:cubicBezTo>
                  <a:pt x="2522" y="215"/>
                  <a:pt x="2348" y="388"/>
                  <a:pt x="2134" y="388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4" name="Freeform 4"/>
          <p:cNvSpPr/>
          <p:nvPr/>
        </p:nvSpPr>
        <p:spPr bwMode="auto">
          <a:xfrm>
            <a:off x="941388" y="1603375"/>
            <a:ext cx="6164263" cy="280988"/>
          </a:xfrm>
          <a:custGeom>
            <a:avLst/>
            <a:gdLst>
              <a:gd name="T0" fmla="*/ 0 w 3883"/>
              <a:gd name="T1" fmla="*/ 0 h 177"/>
              <a:gd name="T2" fmla="*/ 3883 w 3883"/>
              <a:gd name="T3" fmla="*/ 0 h 177"/>
              <a:gd name="T4" fmla="*/ 3883 w 3883"/>
              <a:gd name="T5" fmla="*/ 177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83" h="177">
                <a:moveTo>
                  <a:pt x="0" y="0"/>
                </a:moveTo>
                <a:lnTo>
                  <a:pt x="3883" y="0"/>
                </a:lnTo>
                <a:lnTo>
                  <a:pt x="3883" y="177"/>
                </a:lnTo>
              </a:path>
            </a:pathLst>
          </a:custGeom>
          <a:noFill/>
          <a:ln w="12700" cap="flat" cmpd="sng">
            <a:solidFill>
              <a:schemeClr val="accent6">
                <a:lumMod val="75000"/>
              </a:schemeClr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5" name="Freeform 5"/>
          <p:cNvSpPr/>
          <p:nvPr/>
        </p:nvSpPr>
        <p:spPr bwMode="auto">
          <a:xfrm>
            <a:off x="941388" y="4162425"/>
            <a:ext cx="6164263" cy="279400"/>
          </a:xfrm>
          <a:custGeom>
            <a:avLst/>
            <a:gdLst>
              <a:gd name="T0" fmla="*/ 0 w 3883"/>
              <a:gd name="T1" fmla="*/ 176 h 176"/>
              <a:gd name="T2" fmla="*/ 3883 w 3883"/>
              <a:gd name="T3" fmla="*/ 176 h 176"/>
              <a:gd name="T4" fmla="*/ 3883 w 3883"/>
              <a:gd name="T5" fmla="*/ 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83" h="176">
                <a:moveTo>
                  <a:pt x="0" y="176"/>
                </a:moveTo>
                <a:lnTo>
                  <a:pt x="3883" y="176"/>
                </a:lnTo>
                <a:lnTo>
                  <a:pt x="3883" y="0"/>
                </a:lnTo>
              </a:path>
            </a:pathLst>
          </a:custGeom>
          <a:noFill/>
          <a:ln w="12700" cap="flat" cmpd="sng">
            <a:solidFill>
              <a:schemeClr val="accent6">
                <a:lumMod val="60000"/>
                <a:lumOff val="40000"/>
              </a:schemeClr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523038" y="2184400"/>
            <a:ext cx="115411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添加</a:t>
            </a: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文字标题</a:t>
            </a:r>
            <a:endParaRPr kumimoji="0" lang="zh-CN" sz="13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523038" y="3262313"/>
            <a:ext cx="115411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添加</a:t>
            </a: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文字标题</a:t>
            </a:r>
            <a:endParaRPr kumimoji="0" lang="zh-CN" sz="13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2" name="Text Box 65"/>
          <p:cNvSpPr txBox="1"/>
          <p:nvPr/>
        </p:nvSpPr>
        <p:spPr>
          <a:xfrm>
            <a:off x="877888" y="1751013"/>
            <a:ext cx="3670300" cy="8683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zh-CN" altLang="zh-CN" sz="1200" b="1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单击添加标题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10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</a:t>
            </a:r>
            <a:endParaRPr lang="zh-CN" altLang="en-US" sz="800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3" name="Text Box 65"/>
          <p:cNvSpPr txBox="1"/>
          <p:nvPr/>
        </p:nvSpPr>
        <p:spPr>
          <a:xfrm>
            <a:off x="877888" y="3405188"/>
            <a:ext cx="3670300" cy="8683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zh-CN" altLang="zh-CN" sz="1200" b="1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单击添加标题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10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</a:t>
            </a:r>
            <a:endParaRPr lang="zh-CN" altLang="en-US" sz="800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4" name="Freeform 103"/>
          <p:cNvSpPr>
            <a:spLocks noEditPoints="1" noChangeArrowheads="1"/>
          </p:cNvSpPr>
          <p:nvPr/>
        </p:nvSpPr>
        <p:spPr bwMode="auto">
          <a:xfrm>
            <a:off x="6838950" y="2533650"/>
            <a:ext cx="465138" cy="358775"/>
          </a:xfrm>
          <a:custGeom>
            <a:avLst/>
            <a:gdLst>
              <a:gd name="T0" fmla="*/ 33 w 97"/>
              <a:gd name="T1" fmla="*/ 75 h 75"/>
              <a:gd name="T2" fmla="*/ 44 w 97"/>
              <a:gd name="T3" fmla="*/ 75 h 75"/>
              <a:gd name="T4" fmla="*/ 47 w 97"/>
              <a:gd name="T5" fmla="*/ 73 h 75"/>
              <a:gd name="T6" fmla="*/ 47 w 97"/>
              <a:gd name="T7" fmla="*/ 49 h 75"/>
              <a:gd name="T8" fmla="*/ 39 w 97"/>
              <a:gd name="T9" fmla="*/ 45 h 75"/>
              <a:gd name="T10" fmla="*/ 30 w 97"/>
              <a:gd name="T11" fmla="*/ 50 h 75"/>
              <a:gd name="T12" fmla="*/ 30 w 97"/>
              <a:gd name="T13" fmla="*/ 73 h 75"/>
              <a:gd name="T14" fmla="*/ 33 w 97"/>
              <a:gd name="T15" fmla="*/ 75 h 75"/>
              <a:gd name="T16" fmla="*/ 0 w 97"/>
              <a:gd name="T17" fmla="*/ 49 h 75"/>
              <a:gd name="T18" fmla="*/ 37 w 97"/>
              <a:gd name="T19" fmla="*/ 28 h 75"/>
              <a:gd name="T20" fmla="*/ 39 w 97"/>
              <a:gd name="T21" fmla="*/ 26 h 75"/>
              <a:gd name="T22" fmla="*/ 41 w 97"/>
              <a:gd name="T23" fmla="*/ 28 h 75"/>
              <a:gd name="T24" fmla="*/ 52 w 97"/>
              <a:gd name="T25" fmla="*/ 34 h 75"/>
              <a:gd name="T26" fmla="*/ 81 w 97"/>
              <a:gd name="T27" fmla="*/ 9 h 75"/>
              <a:gd name="T28" fmla="*/ 77 w 97"/>
              <a:gd name="T29" fmla="*/ 4 h 75"/>
              <a:gd name="T30" fmla="*/ 87 w 97"/>
              <a:gd name="T31" fmla="*/ 2 h 75"/>
              <a:gd name="T32" fmla="*/ 97 w 97"/>
              <a:gd name="T33" fmla="*/ 0 h 75"/>
              <a:gd name="T34" fmla="*/ 94 w 97"/>
              <a:gd name="T35" fmla="*/ 10 h 75"/>
              <a:gd name="T36" fmla="*/ 91 w 97"/>
              <a:gd name="T37" fmla="*/ 19 h 75"/>
              <a:gd name="T38" fmla="*/ 87 w 97"/>
              <a:gd name="T39" fmla="*/ 15 h 75"/>
              <a:gd name="T40" fmla="*/ 55 w 97"/>
              <a:gd name="T41" fmla="*/ 42 h 75"/>
              <a:gd name="T42" fmla="*/ 53 w 97"/>
              <a:gd name="T43" fmla="*/ 44 h 75"/>
              <a:gd name="T44" fmla="*/ 50 w 97"/>
              <a:gd name="T45" fmla="*/ 43 h 75"/>
              <a:gd name="T46" fmla="*/ 39 w 97"/>
              <a:gd name="T47" fmla="*/ 36 h 75"/>
              <a:gd name="T48" fmla="*/ 5 w 97"/>
              <a:gd name="T49" fmla="*/ 57 h 75"/>
              <a:gd name="T50" fmla="*/ 0 w 97"/>
              <a:gd name="T51" fmla="*/ 49 h 75"/>
              <a:gd name="T52" fmla="*/ 10 w 97"/>
              <a:gd name="T53" fmla="*/ 75 h 75"/>
              <a:gd name="T54" fmla="*/ 21 w 97"/>
              <a:gd name="T55" fmla="*/ 75 h 75"/>
              <a:gd name="T56" fmla="*/ 23 w 97"/>
              <a:gd name="T57" fmla="*/ 73 h 75"/>
              <a:gd name="T58" fmla="*/ 23 w 97"/>
              <a:gd name="T59" fmla="*/ 54 h 75"/>
              <a:gd name="T60" fmla="*/ 7 w 97"/>
              <a:gd name="T61" fmla="*/ 64 h 75"/>
              <a:gd name="T62" fmla="*/ 7 w 97"/>
              <a:gd name="T63" fmla="*/ 73 h 75"/>
              <a:gd name="T64" fmla="*/ 10 w 97"/>
              <a:gd name="T65" fmla="*/ 75 h 75"/>
              <a:gd name="T66" fmla="*/ 56 w 97"/>
              <a:gd name="T67" fmla="*/ 75 h 75"/>
              <a:gd name="T68" fmla="*/ 67 w 97"/>
              <a:gd name="T69" fmla="*/ 75 h 75"/>
              <a:gd name="T70" fmla="*/ 70 w 97"/>
              <a:gd name="T71" fmla="*/ 73 h 75"/>
              <a:gd name="T72" fmla="*/ 70 w 97"/>
              <a:gd name="T73" fmla="*/ 39 h 75"/>
              <a:gd name="T74" fmla="*/ 70 w 97"/>
              <a:gd name="T75" fmla="*/ 39 h 75"/>
              <a:gd name="T76" fmla="*/ 54 w 97"/>
              <a:gd name="T77" fmla="*/ 53 h 75"/>
              <a:gd name="T78" fmla="*/ 53 w 97"/>
              <a:gd name="T79" fmla="*/ 52 h 75"/>
              <a:gd name="T80" fmla="*/ 53 w 97"/>
              <a:gd name="T81" fmla="*/ 73 h 75"/>
              <a:gd name="T82" fmla="*/ 56 w 97"/>
              <a:gd name="T83" fmla="*/ 75 h 75"/>
              <a:gd name="T84" fmla="*/ 79 w 97"/>
              <a:gd name="T85" fmla="*/ 75 h 75"/>
              <a:gd name="T86" fmla="*/ 90 w 97"/>
              <a:gd name="T87" fmla="*/ 75 h 75"/>
              <a:gd name="T88" fmla="*/ 93 w 97"/>
              <a:gd name="T89" fmla="*/ 73 h 75"/>
              <a:gd name="T90" fmla="*/ 93 w 97"/>
              <a:gd name="T91" fmla="*/ 32 h 75"/>
              <a:gd name="T92" fmla="*/ 86 w 97"/>
              <a:gd name="T93" fmla="*/ 24 h 75"/>
              <a:gd name="T94" fmla="*/ 77 w 97"/>
              <a:gd name="T95" fmla="*/ 33 h 75"/>
              <a:gd name="T96" fmla="*/ 77 w 97"/>
              <a:gd name="T97" fmla="*/ 73 h 75"/>
              <a:gd name="T98" fmla="*/ 79 w 97"/>
              <a:gd name="T99" fmla="*/ 75 h 7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97"/>
              <a:gd name="T151" fmla="*/ 0 h 75"/>
              <a:gd name="T152" fmla="*/ 97 w 97"/>
              <a:gd name="T153" fmla="*/ 75 h 7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97" h="75">
                <a:moveTo>
                  <a:pt x="33" y="75"/>
                </a:moveTo>
                <a:cubicBezTo>
                  <a:pt x="37" y="75"/>
                  <a:pt x="40" y="75"/>
                  <a:pt x="44" y="75"/>
                </a:cubicBezTo>
                <a:cubicBezTo>
                  <a:pt x="45" y="75"/>
                  <a:pt x="47" y="74"/>
                  <a:pt x="47" y="73"/>
                </a:cubicBezTo>
                <a:cubicBezTo>
                  <a:pt x="47" y="49"/>
                  <a:pt x="47" y="49"/>
                  <a:pt x="47" y="49"/>
                </a:cubicBezTo>
                <a:cubicBezTo>
                  <a:pt x="39" y="45"/>
                  <a:pt x="39" y="45"/>
                  <a:pt x="39" y="45"/>
                </a:cubicBezTo>
                <a:cubicBezTo>
                  <a:pt x="30" y="50"/>
                  <a:pt x="30" y="50"/>
                  <a:pt x="30" y="50"/>
                </a:cubicBezTo>
                <a:cubicBezTo>
                  <a:pt x="30" y="73"/>
                  <a:pt x="30" y="73"/>
                  <a:pt x="30" y="73"/>
                </a:cubicBezTo>
                <a:cubicBezTo>
                  <a:pt x="30" y="74"/>
                  <a:pt x="31" y="75"/>
                  <a:pt x="33" y="75"/>
                </a:cubicBezTo>
                <a:close/>
                <a:moveTo>
                  <a:pt x="0" y="49"/>
                </a:moveTo>
                <a:cubicBezTo>
                  <a:pt x="37" y="28"/>
                  <a:pt x="37" y="28"/>
                  <a:pt x="37" y="28"/>
                </a:cubicBezTo>
                <a:cubicBezTo>
                  <a:pt x="39" y="26"/>
                  <a:pt x="39" y="26"/>
                  <a:pt x="39" y="26"/>
                </a:cubicBezTo>
                <a:cubicBezTo>
                  <a:pt x="41" y="28"/>
                  <a:pt x="41" y="28"/>
                  <a:pt x="41" y="28"/>
                </a:cubicBezTo>
                <a:cubicBezTo>
                  <a:pt x="52" y="34"/>
                  <a:pt x="52" y="34"/>
                  <a:pt x="52" y="34"/>
                </a:cubicBezTo>
                <a:cubicBezTo>
                  <a:pt x="81" y="9"/>
                  <a:pt x="81" y="9"/>
                  <a:pt x="81" y="9"/>
                </a:cubicBezTo>
                <a:cubicBezTo>
                  <a:pt x="77" y="4"/>
                  <a:pt x="77" y="4"/>
                  <a:pt x="77" y="4"/>
                </a:cubicBezTo>
                <a:cubicBezTo>
                  <a:pt x="87" y="2"/>
                  <a:pt x="87" y="2"/>
                  <a:pt x="87" y="2"/>
                </a:cubicBezTo>
                <a:cubicBezTo>
                  <a:pt x="97" y="0"/>
                  <a:pt x="97" y="0"/>
                  <a:pt x="97" y="0"/>
                </a:cubicBezTo>
                <a:cubicBezTo>
                  <a:pt x="94" y="10"/>
                  <a:pt x="94" y="10"/>
                  <a:pt x="94" y="10"/>
                </a:cubicBezTo>
                <a:cubicBezTo>
                  <a:pt x="91" y="19"/>
                  <a:pt x="91" y="19"/>
                  <a:pt x="91" y="19"/>
                </a:cubicBezTo>
                <a:cubicBezTo>
                  <a:pt x="87" y="15"/>
                  <a:pt x="87" y="15"/>
                  <a:pt x="87" y="15"/>
                </a:cubicBezTo>
                <a:cubicBezTo>
                  <a:pt x="55" y="42"/>
                  <a:pt x="55" y="42"/>
                  <a:pt x="55" y="42"/>
                </a:cubicBezTo>
                <a:cubicBezTo>
                  <a:pt x="53" y="44"/>
                  <a:pt x="53" y="44"/>
                  <a:pt x="53" y="44"/>
                </a:cubicBezTo>
                <a:cubicBezTo>
                  <a:pt x="50" y="43"/>
                  <a:pt x="50" y="43"/>
                  <a:pt x="50" y="43"/>
                </a:cubicBezTo>
                <a:cubicBezTo>
                  <a:pt x="39" y="36"/>
                  <a:pt x="39" y="36"/>
                  <a:pt x="39" y="36"/>
                </a:cubicBezTo>
                <a:cubicBezTo>
                  <a:pt x="5" y="57"/>
                  <a:pt x="5" y="57"/>
                  <a:pt x="5" y="57"/>
                </a:cubicBezTo>
                <a:cubicBezTo>
                  <a:pt x="0" y="49"/>
                  <a:pt x="0" y="49"/>
                  <a:pt x="0" y="49"/>
                </a:cubicBezTo>
                <a:close/>
                <a:moveTo>
                  <a:pt x="10" y="75"/>
                </a:moveTo>
                <a:cubicBezTo>
                  <a:pt x="21" y="75"/>
                  <a:pt x="21" y="75"/>
                  <a:pt x="21" y="75"/>
                </a:cubicBezTo>
                <a:cubicBezTo>
                  <a:pt x="22" y="75"/>
                  <a:pt x="23" y="74"/>
                  <a:pt x="23" y="73"/>
                </a:cubicBezTo>
                <a:cubicBezTo>
                  <a:pt x="23" y="54"/>
                  <a:pt x="23" y="54"/>
                  <a:pt x="23" y="54"/>
                </a:cubicBezTo>
                <a:cubicBezTo>
                  <a:pt x="7" y="64"/>
                  <a:pt x="7" y="64"/>
                  <a:pt x="7" y="64"/>
                </a:cubicBezTo>
                <a:cubicBezTo>
                  <a:pt x="7" y="73"/>
                  <a:pt x="7" y="73"/>
                  <a:pt x="7" y="73"/>
                </a:cubicBezTo>
                <a:cubicBezTo>
                  <a:pt x="7" y="74"/>
                  <a:pt x="8" y="75"/>
                  <a:pt x="10" y="75"/>
                </a:cubicBezTo>
                <a:close/>
                <a:moveTo>
                  <a:pt x="56" y="75"/>
                </a:moveTo>
                <a:cubicBezTo>
                  <a:pt x="60" y="75"/>
                  <a:pt x="63" y="75"/>
                  <a:pt x="67" y="75"/>
                </a:cubicBezTo>
                <a:cubicBezTo>
                  <a:pt x="69" y="75"/>
                  <a:pt x="70" y="74"/>
                  <a:pt x="70" y="73"/>
                </a:cubicBezTo>
                <a:cubicBezTo>
                  <a:pt x="70" y="62"/>
                  <a:pt x="70" y="50"/>
                  <a:pt x="70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54" y="53"/>
                  <a:pt x="54" y="53"/>
                  <a:pt x="54" y="53"/>
                </a:cubicBezTo>
                <a:cubicBezTo>
                  <a:pt x="53" y="52"/>
                  <a:pt x="53" y="52"/>
                  <a:pt x="53" y="52"/>
                </a:cubicBezTo>
                <a:cubicBezTo>
                  <a:pt x="53" y="73"/>
                  <a:pt x="53" y="73"/>
                  <a:pt x="53" y="73"/>
                </a:cubicBezTo>
                <a:cubicBezTo>
                  <a:pt x="53" y="74"/>
                  <a:pt x="55" y="75"/>
                  <a:pt x="56" y="75"/>
                </a:cubicBezTo>
                <a:close/>
                <a:moveTo>
                  <a:pt x="79" y="75"/>
                </a:moveTo>
                <a:cubicBezTo>
                  <a:pt x="90" y="75"/>
                  <a:pt x="90" y="75"/>
                  <a:pt x="90" y="75"/>
                </a:cubicBezTo>
                <a:cubicBezTo>
                  <a:pt x="92" y="75"/>
                  <a:pt x="93" y="74"/>
                  <a:pt x="93" y="73"/>
                </a:cubicBezTo>
                <a:cubicBezTo>
                  <a:pt x="93" y="32"/>
                  <a:pt x="93" y="32"/>
                  <a:pt x="93" y="32"/>
                </a:cubicBezTo>
                <a:cubicBezTo>
                  <a:pt x="86" y="24"/>
                  <a:pt x="86" y="24"/>
                  <a:pt x="86" y="24"/>
                </a:cubicBezTo>
                <a:cubicBezTo>
                  <a:pt x="77" y="33"/>
                  <a:pt x="77" y="33"/>
                  <a:pt x="77" y="33"/>
                </a:cubicBezTo>
                <a:cubicBezTo>
                  <a:pt x="77" y="73"/>
                  <a:pt x="77" y="73"/>
                  <a:pt x="77" y="73"/>
                </a:cubicBezTo>
                <a:cubicBezTo>
                  <a:pt x="77" y="74"/>
                  <a:pt x="78" y="75"/>
                  <a:pt x="79" y="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5" name="Freeform 33"/>
          <p:cNvSpPr>
            <a:spLocks noEditPoints="1" noChangeArrowheads="1"/>
          </p:cNvSpPr>
          <p:nvPr/>
        </p:nvSpPr>
        <p:spPr bwMode="auto">
          <a:xfrm>
            <a:off x="6899275" y="3673475"/>
            <a:ext cx="412750" cy="266700"/>
          </a:xfrm>
          <a:custGeom>
            <a:avLst/>
            <a:gdLst>
              <a:gd name="T0" fmla="*/ 13 w 94"/>
              <a:gd name="T1" fmla="*/ 0 h 61"/>
              <a:gd name="T2" fmla="*/ 82 w 94"/>
              <a:gd name="T3" fmla="*/ 0 h 61"/>
              <a:gd name="T4" fmla="*/ 89 w 94"/>
              <a:gd name="T5" fmla="*/ 2 h 61"/>
              <a:gd name="T6" fmla="*/ 47 w 94"/>
              <a:gd name="T7" fmla="*/ 33 h 61"/>
              <a:gd name="T8" fmla="*/ 6 w 94"/>
              <a:gd name="T9" fmla="*/ 2 h 61"/>
              <a:gd name="T10" fmla="*/ 13 w 94"/>
              <a:gd name="T11" fmla="*/ 0 h 61"/>
              <a:gd name="T12" fmla="*/ 94 w 94"/>
              <a:gd name="T13" fmla="*/ 9 h 61"/>
              <a:gd name="T14" fmla="*/ 67 w 94"/>
              <a:gd name="T15" fmla="*/ 29 h 61"/>
              <a:gd name="T16" fmla="*/ 93 w 94"/>
              <a:gd name="T17" fmla="*/ 53 h 61"/>
              <a:gd name="T18" fmla="*/ 94 w 94"/>
              <a:gd name="T19" fmla="*/ 48 h 61"/>
              <a:gd name="T20" fmla="*/ 94 w 94"/>
              <a:gd name="T21" fmla="*/ 12 h 61"/>
              <a:gd name="T22" fmla="*/ 94 w 94"/>
              <a:gd name="T23" fmla="*/ 9 h 61"/>
              <a:gd name="T24" fmla="*/ 87 w 94"/>
              <a:gd name="T25" fmla="*/ 60 h 61"/>
              <a:gd name="T26" fmla="*/ 82 w 94"/>
              <a:gd name="T27" fmla="*/ 61 h 61"/>
              <a:gd name="T28" fmla="*/ 13 w 94"/>
              <a:gd name="T29" fmla="*/ 61 h 61"/>
              <a:gd name="T30" fmla="*/ 6 w 94"/>
              <a:gd name="T31" fmla="*/ 59 h 61"/>
              <a:gd name="T32" fmla="*/ 34 w 94"/>
              <a:gd name="T33" fmla="*/ 34 h 61"/>
              <a:gd name="T34" fmla="*/ 44 w 94"/>
              <a:gd name="T35" fmla="*/ 42 h 61"/>
              <a:gd name="T36" fmla="*/ 47 w 94"/>
              <a:gd name="T37" fmla="*/ 44 h 61"/>
              <a:gd name="T38" fmla="*/ 50 w 94"/>
              <a:gd name="T39" fmla="*/ 42 h 61"/>
              <a:gd name="T40" fmla="*/ 60 w 94"/>
              <a:gd name="T41" fmla="*/ 35 h 61"/>
              <a:gd name="T42" fmla="*/ 87 w 94"/>
              <a:gd name="T43" fmla="*/ 60 h 61"/>
              <a:gd name="T44" fmla="*/ 1 w 94"/>
              <a:gd name="T45" fmla="*/ 52 h 61"/>
              <a:gd name="T46" fmla="*/ 27 w 94"/>
              <a:gd name="T47" fmla="*/ 29 h 61"/>
              <a:gd name="T48" fmla="*/ 1 w 94"/>
              <a:gd name="T49" fmla="*/ 9 h 61"/>
              <a:gd name="T50" fmla="*/ 0 w 94"/>
              <a:gd name="T51" fmla="*/ 12 h 61"/>
              <a:gd name="T52" fmla="*/ 0 w 94"/>
              <a:gd name="T53" fmla="*/ 48 h 61"/>
              <a:gd name="T54" fmla="*/ 1 w 94"/>
              <a:gd name="T55" fmla="*/ 52 h 6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94"/>
              <a:gd name="T85" fmla="*/ 0 h 61"/>
              <a:gd name="T86" fmla="*/ 94 w 94"/>
              <a:gd name="T87" fmla="*/ 61 h 61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94" h="61">
                <a:moveTo>
                  <a:pt x="13" y="0"/>
                </a:moveTo>
                <a:cubicBezTo>
                  <a:pt x="82" y="0"/>
                  <a:pt x="82" y="0"/>
                  <a:pt x="82" y="0"/>
                </a:cubicBezTo>
                <a:cubicBezTo>
                  <a:pt x="84" y="0"/>
                  <a:pt x="87" y="1"/>
                  <a:pt x="89" y="2"/>
                </a:cubicBezTo>
                <a:cubicBezTo>
                  <a:pt x="47" y="33"/>
                  <a:pt x="47" y="33"/>
                  <a:pt x="47" y="33"/>
                </a:cubicBezTo>
                <a:cubicBezTo>
                  <a:pt x="6" y="2"/>
                  <a:pt x="6" y="2"/>
                  <a:pt x="6" y="2"/>
                </a:cubicBezTo>
                <a:cubicBezTo>
                  <a:pt x="8" y="1"/>
                  <a:pt x="10" y="0"/>
                  <a:pt x="13" y="0"/>
                </a:cubicBezTo>
                <a:close/>
                <a:moveTo>
                  <a:pt x="94" y="9"/>
                </a:moveTo>
                <a:cubicBezTo>
                  <a:pt x="67" y="29"/>
                  <a:pt x="67" y="29"/>
                  <a:pt x="67" y="29"/>
                </a:cubicBezTo>
                <a:cubicBezTo>
                  <a:pt x="93" y="53"/>
                  <a:pt x="93" y="53"/>
                  <a:pt x="93" y="53"/>
                </a:cubicBezTo>
                <a:cubicBezTo>
                  <a:pt x="94" y="52"/>
                  <a:pt x="94" y="50"/>
                  <a:pt x="94" y="48"/>
                </a:cubicBezTo>
                <a:cubicBezTo>
                  <a:pt x="94" y="12"/>
                  <a:pt x="94" y="12"/>
                  <a:pt x="94" y="12"/>
                </a:cubicBezTo>
                <a:cubicBezTo>
                  <a:pt x="94" y="11"/>
                  <a:pt x="94" y="10"/>
                  <a:pt x="94" y="9"/>
                </a:cubicBezTo>
                <a:close/>
                <a:moveTo>
                  <a:pt x="87" y="60"/>
                </a:moveTo>
                <a:cubicBezTo>
                  <a:pt x="85" y="60"/>
                  <a:pt x="84" y="61"/>
                  <a:pt x="82" y="61"/>
                </a:cubicBezTo>
                <a:cubicBezTo>
                  <a:pt x="13" y="61"/>
                  <a:pt x="13" y="61"/>
                  <a:pt x="13" y="61"/>
                </a:cubicBezTo>
                <a:cubicBezTo>
                  <a:pt x="10" y="61"/>
                  <a:pt x="8" y="60"/>
                  <a:pt x="6" y="59"/>
                </a:cubicBezTo>
                <a:cubicBezTo>
                  <a:pt x="34" y="34"/>
                  <a:pt x="34" y="34"/>
                  <a:pt x="34" y="34"/>
                </a:cubicBezTo>
                <a:cubicBezTo>
                  <a:pt x="44" y="42"/>
                  <a:pt x="44" y="42"/>
                  <a:pt x="44" y="42"/>
                </a:cubicBezTo>
                <a:cubicBezTo>
                  <a:pt x="47" y="44"/>
                  <a:pt x="47" y="44"/>
                  <a:pt x="47" y="44"/>
                </a:cubicBezTo>
                <a:cubicBezTo>
                  <a:pt x="50" y="42"/>
                  <a:pt x="50" y="42"/>
                  <a:pt x="50" y="42"/>
                </a:cubicBezTo>
                <a:cubicBezTo>
                  <a:pt x="60" y="35"/>
                  <a:pt x="60" y="35"/>
                  <a:pt x="60" y="35"/>
                </a:cubicBezTo>
                <a:cubicBezTo>
                  <a:pt x="87" y="60"/>
                  <a:pt x="87" y="60"/>
                  <a:pt x="87" y="60"/>
                </a:cubicBezTo>
                <a:close/>
                <a:moveTo>
                  <a:pt x="1" y="52"/>
                </a:moveTo>
                <a:cubicBezTo>
                  <a:pt x="27" y="29"/>
                  <a:pt x="27" y="29"/>
                  <a:pt x="27" y="29"/>
                </a:cubicBezTo>
                <a:cubicBezTo>
                  <a:pt x="1" y="9"/>
                  <a:pt x="1" y="9"/>
                  <a:pt x="1" y="9"/>
                </a:cubicBezTo>
                <a:cubicBezTo>
                  <a:pt x="0" y="10"/>
                  <a:pt x="0" y="11"/>
                  <a:pt x="0" y="12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49"/>
                  <a:pt x="0" y="51"/>
                  <a:pt x="1" y="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07232D62-9E7A-4EF6-9B01-4B64DF8D824C}"/>
              </a:ext>
            </a:extLst>
          </p:cNvPr>
          <p:cNvSpPr/>
          <p:nvPr/>
        </p:nvSpPr>
        <p:spPr>
          <a:xfrm>
            <a:off x="6570486" y="-1589255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665F990A-2D00-4C38-A9E3-4EBBA13D619F}"/>
              </a:ext>
            </a:extLst>
          </p:cNvPr>
          <p:cNvGrpSpPr/>
          <p:nvPr/>
        </p:nvGrpSpPr>
        <p:grpSpPr>
          <a:xfrm>
            <a:off x="-498530" y="1243"/>
            <a:ext cx="3124499" cy="859534"/>
            <a:chOff x="-498530" y="1243"/>
            <a:chExt cx="3124499" cy="859534"/>
          </a:xfrm>
        </p:grpSpPr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148FECB4-2E81-4BA6-B578-471FE5A4F581}"/>
                </a:ext>
              </a:extLst>
            </p:cNvPr>
            <p:cNvSpPr txBox="1"/>
            <p:nvPr/>
          </p:nvSpPr>
          <p:spPr>
            <a:xfrm>
              <a:off x="498529" y="105863"/>
              <a:ext cx="2127440" cy="4619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chemeClr val="accent6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关键技术</a:t>
              </a:r>
            </a:p>
          </p:txBody>
        </p:sp>
        <p:sp>
          <p:nvSpPr>
            <p:cNvPr id="22" name="椭圆 21">
              <a:extLst>
                <a:ext uri="{FF2B5EF4-FFF2-40B4-BE49-F238E27FC236}">
                  <a16:creationId xmlns:a16="http://schemas.microsoft.com/office/drawing/2014/main" id="{F922FDEC-74B9-4499-AD75-25EA38EE6920}"/>
                </a:ext>
              </a:extLst>
            </p:cNvPr>
            <p:cNvSpPr/>
            <p:nvPr/>
          </p:nvSpPr>
          <p:spPr>
            <a:xfrm>
              <a:off x="-498530" y="1243"/>
              <a:ext cx="997059" cy="859534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D16AB05F-9723-4D84-A095-FF7B023EB91D}"/>
                </a:ext>
              </a:extLst>
            </p:cNvPr>
            <p:cNvSpPr/>
            <p:nvPr/>
          </p:nvSpPr>
          <p:spPr>
            <a:xfrm>
              <a:off x="513914" y="506933"/>
              <a:ext cx="1360629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Key Technology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24" name="椭圆 23">
            <a:extLst>
              <a:ext uri="{FF2B5EF4-FFF2-40B4-BE49-F238E27FC236}">
                <a16:creationId xmlns:a16="http://schemas.microsoft.com/office/drawing/2014/main" id="{0B46E154-A802-42E2-AA96-44117AC18211}"/>
              </a:ext>
            </a:extLst>
          </p:cNvPr>
          <p:cNvSpPr/>
          <p:nvPr/>
        </p:nvSpPr>
        <p:spPr>
          <a:xfrm>
            <a:off x="-1632127" y="4565650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36638" y="858838"/>
            <a:ext cx="3516312" cy="3657600"/>
            <a:chOff x="839089" y="1016488"/>
            <a:chExt cx="4688114" cy="4876868"/>
          </a:xfrm>
        </p:grpSpPr>
        <p:grpSp>
          <p:nvGrpSpPr>
            <p:cNvPr id="37906" name="组合 2"/>
            <p:cNvGrpSpPr/>
            <p:nvPr/>
          </p:nvGrpSpPr>
          <p:grpSpPr>
            <a:xfrm rot="-297887">
              <a:off x="2283991" y="1016488"/>
              <a:ext cx="1527027" cy="1519242"/>
              <a:chOff x="3094034" y="1143064"/>
              <a:chExt cx="1787764" cy="1778651"/>
            </a:xfrm>
          </p:grpSpPr>
          <p:cxnSp>
            <p:nvCxnSpPr>
              <p:cNvPr id="5" name="直接连接符 4"/>
              <p:cNvCxnSpPr>
                <a:endCxn id="0" idx="3"/>
              </p:cNvCxnSpPr>
              <p:nvPr/>
            </p:nvCxnSpPr>
            <p:spPr>
              <a:xfrm rot="297887" flipV="1">
                <a:off x="3094697" y="2229144"/>
                <a:ext cx="842494" cy="599705"/>
              </a:xfrm>
              <a:prstGeom prst="line">
                <a:avLst/>
              </a:prstGeom>
              <a:noFill/>
              <a:ln w="9525" cap="flat">
                <a:solidFill>
                  <a:schemeClr val="accent6">
                    <a:lumMod val="75000"/>
                  </a:schemeClr>
                </a:solidFill>
                <a:prstDash val="solid"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cxnSp>
            <p:nvCxnSpPr>
              <p:cNvPr id="6" name="直接连接符 5"/>
              <p:cNvCxnSpPr>
                <a:stCxn id="0" idx="5"/>
              </p:cNvCxnSpPr>
              <p:nvPr/>
            </p:nvCxnSpPr>
            <p:spPr>
              <a:xfrm rot="297887">
                <a:off x="4139761" y="2295669"/>
                <a:ext cx="740898" cy="624486"/>
              </a:xfrm>
              <a:prstGeom prst="line">
                <a:avLst/>
              </a:prstGeom>
              <a:noFill/>
              <a:ln w="9525" cap="flat">
                <a:solidFill>
                  <a:schemeClr val="accent6">
                    <a:lumMod val="75000"/>
                  </a:schemeClr>
                </a:solidFill>
                <a:prstDash val="solid"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7" name="椭圆 6"/>
              <p:cNvSpPr/>
              <p:nvPr/>
            </p:nvSpPr>
            <p:spPr>
              <a:xfrm>
                <a:off x="3920179" y="1143064"/>
                <a:ext cx="290506" cy="1317397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 anchor="ctr">
                <a:spAutoFit/>
              </a:bodyPr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839089" y="2464308"/>
              <a:ext cx="4688114" cy="342904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195388" y="2370138"/>
            <a:ext cx="3119437" cy="70802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您的内容打在这里，或者通过复制您的文本后，在此框中选择粘贴，并选择只保留文字。您的内容打在这里，或者通过复制您的文本后。</a:t>
            </a:r>
            <a:endParaRPr lang="en-US" altLang="zh-CN" sz="11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95388" y="3298825"/>
            <a:ext cx="3119437" cy="70802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您的内容打在这里，或者通过复制您的文本后，在此框中选择粘贴，并选择只保留文字。您的内容打在这里，或者通过复制您的文本后。</a:t>
            </a:r>
            <a:endParaRPr lang="en-US" altLang="zh-CN" sz="11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5283200" y="1011238"/>
            <a:ext cx="2601913" cy="2855912"/>
            <a:chOff x="6502470" y="1193868"/>
            <a:chExt cx="3467440" cy="3806628"/>
          </a:xfrm>
        </p:grpSpPr>
        <p:grpSp>
          <p:nvGrpSpPr>
            <p:cNvPr id="37899" name="组合 10"/>
            <p:cNvGrpSpPr/>
            <p:nvPr/>
          </p:nvGrpSpPr>
          <p:grpSpPr>
            <a:xfrm rot="-297887">
              <a:off x="7505191" y="1193868"/>
              <a:ext cx="1248431" cy="1344851"/>
              <a:chOff x="3089536" y="996074"/>
              <a:chExt cx="1787762" cy="1925836"/>
            </a:xfrm>
          </p:grpSpPr>
          <p:cxnSp>
            <p:nvCxnSpPr>
              <p:cNvPr id="13" name="直接连接符 12"/>
              <p:cNvCxnSpPr>
                <a:endCxn id="0" idx="3"/>
              </p:cNvCxnSpPr>
              <p:nvPr/>
            </p:nvCxnSpPr>
            <p:spPr>
              <a:xfrm rot="297887" flipV="1">
                <a:off x="3088495" y="2333580"/>
                <a:ext cx="854327" cy="496933"/>
              </a:xfrm>
              <a:prstGeom prst="line">
                <a:avLst/>
              </a:prstGeom>
              <a:noFill/>
              <a:ln w="9525" cap="flat">
                <a:solidFill>
                  <a:schemeClr val="accent6">
                    <a:lumMod val="75000"/>
                  </a:schemeClr>
                </a:solidFill>
                <a:prstDash val="solid"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cxnSp>
            <p:nvCxnSpPr>
              <p:cNvPr id="14" name="直接连接符 13"/>
              <p:cNvCxnSpPr>
                <a:stCxn id="0" idx="5"/>
              </p:cNvCxnSpPr>
              <p:nvPr/>
            </p:nvCxnSpPr>
            <p:spPr>
              <a:xfrm rot="297887">
                <a:off x="4142586" y="2401697"/>
                <a:ext cx="733146" cy="521174"/>
              </a:xfrm>
              <a:prstGeom prst="line">
                <a:avLst/>
              </a:prstGeom>
              <a:noFill/>
              <a:ln w="9525" cap="flat">
                <a:solidFill>
                  <a:schemeClr val="accent6">
                    <a:lumMod val="75000"/>
                  </a:schemeClr>
                </a:solidFill>
                <a:prstDash val="solid"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15" name="椭圆 14"/>
              <p:cNvSpPr/>
              <p:nvPr/>
            </p:nvSpPr>
            <p:spPr>
              <a:xfrm>
                <a:off x="3920179" y="996074"/>
                <a:ext cx="290507" cy="161138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 anchor="ctr">
                <a:spAutoFit/>
              </a:bodyPr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sp>
          <p:nvSpPr>
            <p:cNvPr id="12" name="矩形 11"/>
            <p:cNvSpPr/>
            <p:nvPr/>
          </p:nvSpPr>
          <p:spPr>
            <a:xfrm>
              <a:off x="6502470" y="2463450"/>
              <a:ext cx="3467440" cy="253704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414455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16" name="矩形 15"/>
          <p:cNvSpPr/>
          <p:nvPr/>
        </p:nvSpPr>
        <p:spPr>
          <a:xfrm>
            <a:off x="5434013" y="2235200"/>
            <a:ext cx="2300287" cy="114935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</a:t>
            </a:r>
            <a:endParaRPr lang="en-US" altLang="zh-CN" sz="11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65C04335-A1E9-4A3F-83C3-417BFF3E9FB8}"/>
              </a:ext>
            </a:extLst>
          </p:cNvPr>
          <p:cNvGrpSpPr/>
          <p:nvPr/>
        </p:nvGrpSpPr>
        <p:grpSpPr>
          <a:xfrm>
            <a:off x="-498530" y="1243"/>
            <a:ext cx="3124499" cy="859534"/>
            <a:chOff x="-498530" y="1243"/>
            <a:chExt cx="3124499" cy="859534"/>
          </a:xfrm>
        </p:grpSpPr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5D8105EA-0BD0-4DD2-AFDF-B754D4F6E31E}"/>
                </a:ext>
              </a:extLst>
            </p:cNvPr>
            <p:cNvSpPr txBox="1"/>
            <p:nvPr/>
          </p:nvSpPr>
          <p:spPr>
            <a:xfrm>
              <a:off x="498529" y="105863"/>
              <a:ext cx="2127440" cy="4619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chemeClr val="accent6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关键难点</a:t>
              </a:r>
            </a:p>
          </p:txBody>
        </p:sp>
        <p:sp>
          <p:nvSpPr>
            <p:cNvPr id="24" name="椭圆 23">
              <a:extLst>
                <a:ext uri="{FF2B5EF4-FFF2-40B4-BE49-F238E27FC236}">
                  <a16:creationId xmlns:a16="http://schemas.microsoft.com/office/drawing/2014/main" id="{EFACE177-8AC3-4897-971B-2DB1F6A28211}"/>
                </a:ext>
              </a:extLst>
            </p:cNvPr>
            <p:cNvSpPr/>
            <p:nvPr/>
          </p:nvSpPr>
          <p:spPr>
            <a:xfrm>
              <a:off x="-498530" y="1243"/>
              <a:ext cx="997059" cy="859534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B8513474-E51C-4136-90F1-80DDFE44CC4E}"/>
                </a:ext>
              </a:extLst>
            </p:cNvPr>
            <p:cNvSpPr/>
            <p:nvPr/>
          </p:nvSpPr>
          <p:spPr>
            <a:xfrm>
              <a:off x="513914" y="506933"/>
              <a:ext cx="1905330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Key And Difficult Points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26" name="椭圆 25">
            <a:extLst>
              <a:ext uri="{FF2B5EF4-FFF2-40B4-BE49-F238E27FC236}">
                <a16:creationId xmlns:a16="http://schemas.microsoft.com/office/drawing/2014/main" id="{973D0BCA-4D7C-42E6-91A5-30C52F304125}"/>
              </a:ext>
            </a:extLst>
          </p:cNvPr>
          <p:cNvSpPr/>
          <p:nvPr/>
        </p:nvSpPr>
        <p:spPr>
          <a:xfrm>
            <a:off x="6570486" y="-1589255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27" name="椭圆 26">
            <a:extLst>
              <a:ext uri="{FF2B5EF4-FFF2-40B4-BE49-F238E27FC236}">
                <a16:creationId xmlns:a16="http://schemas.microsoft.com/office/drawing/2014/main" id="{519EE011-5FA4-4FB5-BE31-80E990D02549}"/>
              </a:ext>
            </a:extLst>
          </p:cNvPr>
          <p:cNvSpPr/>
          <p:nvPr/>
        </p:nvSpPr>
        <p:spPr>
          <a:xfrm>
            <a:off x="5178248" y="4206020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直接连接符 19"/>
          <p:cNvCxnSpPr/>
          <p:nvPr/>
        </p:nvCxnSpPr>
        <p:spPr>
          <a:xfrm>
            <a:off x="4572000" y="1108075"/>
            <a:ext cx="0" cy="3298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椭圆 20"/>
          <p:cNvSpPr/>
          <p:nvPr/>
        </p:nvSpPr>
        <p:spPr>
          <a:xfrm>
            <a:off x="4219575" y="2254250"/>
            <a:ext cx="704850" cy="7064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VS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212850" y="1393825"/>
            <a:ext cx="2698750" cy="1412875"/>
            <a:chOff x="1212260" y="1394385"/>
            <a:chExt cx="2699790" cy="1413046"/>
          </a:xfrm>
        </p:grpSpPr>
        <p:sp>
          <p:nvSpPr>
            <p:cNvPr id="22" name="TextBox 12"/>
            <p:cNvSpPr txBox="1"/>
            <p:nvPr/>
          </p:nvSpPr>
          <p:spPr>
            <a:xfrm>
              <a:off x="1212260" y="1745265"/>
              <a:ext cx="2699790" cy="106216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R="0" defTabSz="683895"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50" kern="1200" cap="none" spc="0" normalizeH="0" baseline="0" noProof="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您的内容打在这里，或者通过复制您的文本后，在此框中选择粘贴，并选择只保留文字。您的内容打在这里，或者通过复制您的文本后，在此框中选择粘贴，并选择只保留文字，您的内容打在</a:t>
              </a:r>
              <a:endParaRPr kumimoji="0" lang="zh-CN" altLang="en-US" sz="1000" kern="1200" cap="none" spc="0" normalizeH="0" baseline="0" noProof="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9967" name="TextBox 13"/>
            <p:cNvSpPr txBox="1"/>
            <p:nvPr/>
          </p:nvSpPr>
          <p:spPr>
            <a:xfrm>
              <a:off x="1682144" y="1394385"/>
              <a:ext cx="2039842" cy="3693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r" eaLnBrk="1" hangingPunct="1"/>
              <a:r>
                <a:rPr lang="zh-CN" altLang="en-US" sz="1800" b="1" dirty="0">
                  <a:solidFill>
                    <a:srgbClr val="000000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添加标题一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172075" y="1408113"/>
            <a:ext cx="2759075" cy="1420812"/>
            <a:chOff x="5171954" y="1407576"/>
            <a:chExt cx="2759786" cy="1421801"/>
          </a:xfrm>
        </p:grpSpPr>
        <p:sp>
          <p:nvSpPr>
            <p:cNvPr id="24" name="TextBox 14"/>
            <p:cNvSpPr txBox="1"/>
            <p:nvPr/>
          </p:nvSpPr>
          <p:spPr>
            <a:xfrm>
              <a:off x="5171954" y="1407576"/>
              <a:ext cx="2040464" cy="36855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zh-CN"/>
              </a:defPPr>
              <a:lvl1pPr algn="r">
                <a:spcBef>
                  <a:spcPct val="0"/>
                </a:spcBef>
                <a:defRPr sz="2400" b="1">
                  <a:gradFill>
                    <a:gsLst>
                      <a:gs pos="0">
                        <a:srgbClr val="BE8C83"/>
                      </a:gs>
                      <a:gs pos="100000">
                        <a:srgbClr val="BE8C83"/>
                      </a:gs>
                      <a:gs pos="50000">
                        <a:srgbClr val="FFEEE2"/>
                      </a:gs>
                    </a:gsLst>
                    <a:lin ang="0" scaled="0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添加标题二</a:t>
              </a:r>
            </a:p>
          </p:txBody>
        </p:sp>
        <p:sp>
          <p:nvSpPr>
            <p:cNvPr id="25" name="TextBox 15"/>
            <p:cNvSpPr txBox="1"/>
            <p:nvPr/>
          </p:nvSpPr>
          <p:spPr>
            <a:xfrm>
              <a:off x="5189422" y="1768189"/>
              <a:ext cx="2742318" cy="1061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R="0" defTabSz="683895"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50" kern="1200" cap="none" spc="0" normalizeH="0" baseline="0" noProof="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您的内容打在这里，或者通过复制您的文本后，在此框中选择粘贴，并选择只保留文字。您的内容打在这里，或者通过复制您的文本后，在此框中选择粘贴，并选择只保留文字，您的内容打在</a:t>
              </a:r>
              <a:endParaRPr kumimoji="0" lang="zh-CN" altLang="en-US" sz="1000" kern="1200" cap="none" spc="0" normalizeH="0" baseline="0" noProof="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512888" y="3268663"/>
            <a:ext cx="2219325" cy="1189037"/>
            <a:chOff x="1512237" y="3294193"/>
            <a:chExt cx="2219829" cy="1189680"/>
          </a:xfrm>
        </p:grpSpPr>
        <p:sp>
          <p:nvSpPr>
            <p:cNvPr id="26" name="矩形 25"/>
            <p:cNvSpPr/>
            <p:nvPr/>
          </p:nvSpPr>
          <p:spPr>
            <a:xfrm>
              <a:off x="2144205" y="3294193"/>
              <a:ext cx="1584685" cy="18901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1512237" y="3594392"/>
              <a:ext cx="2210302" cy="18901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1931432" y="3920006"/>
              <a:ext cx="1800634" cy="19060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9" name="TextBox 19"/>
            <p:cNvSpPr txBox="1"/>
            <p:nvPr/>
          </p:nvSpPr>
          <p:spPr>
            <a:xfrm>
              <a:off x="2409378" y="3294193"/>
              <a:ext cx="1113091" cy="21919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对比数据一：</a:t>
              </a:r>
              <a:r>
                <a:rPr kumimoji="0" lang="en-US" altLang="zh-CN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600</a:t>
              </a:r>
              <a:r>
                <a:rPr kumimoji="0" lang="zh-CN" altLang="en-US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万</a:t>
              </a:r>
            </a:p>
          </p:txBody>
        </p:sp>
        <p:sp>
          <p:nvSpPr>
            <p:cNvPr id="30" name="TextBox 20"/>
            <p:cNvSpPr txBox="1"/>
            <p:nvPr/>
          </p:nvSpPr>
          <p:spPr>
            <a:xfrm>
              <a:off x="2409378" y="3594392"/>
              <a:ext cx="1113091" cy="21919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对比数据二：</a:t>
              </a:r>
              <a:r>
                <a:rPr kumimoji="0" lang="en-US" altLang="zh-CN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800</a:t>
              </a:r>
              <a:r>
                <a:rPr kumimoji="0" lang="zh-CN" altLang="en-US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万</a:t>
              </a:r>
            </a:p>
          </p:txBody>
        </p:sp>
        <p:sp>
          <p:nvSpPr>
            <p:cNvPr id="31" name="TextBox 21"/>
            <p:cNvSpPr txBox="1"/>
            <p:nvPr/>
          </p:nvSpPr>
          <p:spPr>
            <a:xfrm>
              <a:off x="2409378" y="3924771"/>
              <a:ext cx="1113091" cy="21919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对比数据三：</a:t>
              </a:r>
              <a:r>
                <a:rPr kumimoji="0" lang="en-US" altLang="zh-CN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760</a:t>
              </a:r>
              <a:r>
                <a:rPr kumimoji="0" lang="zh-CN" altLang="en-US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万</a:t>
              </a:r>
            </a:p>
          </p:txBody>
        </p:sp>
        <p:sp>
          <p:nvSpPr>
            <p:cNvPr id="38" name="矩形 37"/>
            <p:cNvSpPr/>
            <p:nvPr/>
          </p:nvSpPr>
          <p:spPr>
            <a:xfrm>
              <a:off x="1786936" y="4259915"/>
              <a:ext cx="1945130" cy="18901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9" name="TextBox 21"/>
            <p:cNvSpPr txBox="1"/>
            <p:nvPr/>
          </p:nvSpPr>
          <p:spPr>
            <a:xfrm>
              <a:off x="2409378" y="4264680"/>
              <a:ext cx="1113091" cy="21919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对比数据四：</a:t>
              </a:r>
              <a:r>
                <a:rPr kumimoji="0" lang="en-US" altLang="zh-CN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550</a:t>
              </a:r>
              <a:r>
                <a:rPr kumimoji="0" lang="zh-CN" altLang="en-US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万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292725" y="3273425"/>
            <a:ext cx="2219325" cy="1165225"/>
            <a:chOff x="5291943" y="3273646"/>
            <a:chExt cx="2219829" cy="1165404"/>
          </a:xfrm>
        </p:grpSpPr>
        <p:sp>
          <p:nvSpPr>
            <p:cNvPr id="32" name="矩形 31"/>
            <p:cNvSpPr/>
            <p:nvPr/>
          </p:nvSpPr>
          <p:spPr>
            <a:xfrm>
              <a:off x="5291943" y="3294287"/>
              <a:ext cx="1584685" cy="18894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5301470" y="3594370"/>
              <a:ext cx="2210302" cy="18894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5291943" y="3911919"/>
              <a:ext cx="1800634" cy="19052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5301470" y="4221530"/>
              <a:ext cx="2053104" cy="18894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2" name="TextBox 19"/>
            <p:cNvSpPr txBox="1"/>
            <p:nvPr/>
          </p:nvSpPr>
          <p:spPr>
            <a:xfrm>
              <a:off x="5507892" y="3273646"/>
              <a:ext cx="1113091" cy="2191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对比数据一：</a:t>
              </a:r>
              <a:r>
                <a:rPr kumimoji="0" lang="en-US" altLang="zh-CN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600</a:t>
              </a:r>
              <a:r>
                <a:rPr kumimoji="0" lang="zh-CN" altLang="en-US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万</a:t>
              </a:r>
            </a:p>
          </p:txBody>
        </p:sp>
        <p:sp>
          <p:nvSpPr>
            <p:cNvPr id="43" name="TextBox 20"/>
            <p:cNvSpPr txBox="1"/>
            <p:nvPr/>
          </p:nvSpPr>
          <p:spPr>
            <a:xfrm>
              <a:off x="5507892" y="3589608"/>
              <a:ext cx="1113091" cy="2191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对比数据二：</a:t>
              </a:r>
              <a:r>
                <a:rPr kumimoji="0" lang="en-US" altLang="zh-CN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800</a:t>
              </a:r>
              <a:r>
                <a:rPr kumimoji="0" lang="zh-CN" altLang="en-US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万</a:t>
              </a:r>
            </a:p>
          </p:txBody>
        </p:sp>
        <p:sp>
          <p:nvSpPr>
            <p:cNvPr id="44" name="TextBox 21"/>
            <p:cNvSpPr txBox="1"/>
            <p:nvPr/>
          </p:nvSpPr>
          <p:spPr>
            <a:xfrm>
              <a:off x="5507892" y="3911919"/>
              <a:ext cx="1113091" cy="22069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对比数据三：</a:t>
              </a:r>
              <a:r>
                <a:rPr kumimoji="0" lang="en-US" altLang="zh-CN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760</a:t>
              </a:r>
              <a:r>
                <a:rPr kumimoji="0" lang="zh-CN" altLang="en-US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万</a:t>
              </a:r>
            </a:p>
          </p:txBody>
        </p:sp>
        <p:sp>
          <p:nvSpPr>
            <p:cNvPr id="45" name="TextBox 21"/>
            <p:cNvSpPr txBox="1"/>
            <p:nvPr/>
          </p:nvSpPr>
          <p:spPr>
            <a:xfrm>
              <a:off x="5507892" y="4219941"/>
              <a:ext cx="1113091" cy="2191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对比数据四：</a:t>
              </a:r>
              <a:r>
                <a:rPr kumimoji="0" lang="en-US" altLang="zh-CN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550</a:t>
              </a:r>
              <a:r>
                <a:rPr kumimoji="0" lang="zh-CN" altLang="en-US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万</a:t>
              </a: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491F5A86-E755-4359-A0AE-B1A45B050C9D}"/>
              </a:ext>
            </a:extLst>
          </p:cNvPr>
          <p:cNvGrpSpPr/>
          <p:nvPr/>
        </p:nvGrpSpPr>
        <p:grpSpPr>
          <a:xfrm>
            <a:off x="-498530" y="1243"/>
            <a:ext cx="3831742" cy="859534"/>
            <a:chOff x="-498530" y="1243"/>
            <a:chExt cx="3831742" cy="859534"/>
          </a:xfrm>
        </p:grpSpPr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CB4929F0-6540-45F4-8ED9-03FF58502C59}"/>
                </a:ext>
              </a:extLst>
            </p:cNvPr>
            <p:cNvSpPr txBox="1"/>
            <p:nvPr/>
          </p:nvSpPr>
          <p:spPr>
            <a:xfrm>
              <a:off x="498529" y="105863"/>
              <a:ext cx="2127440" cy="4619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chemeClr val="accent6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案例对比分析</a:t>
              </a:r>
            </a:p>
          </p:txBody>
        </p:sp>
        <p:sp>
          <p:nvSpPr>
            <p:cNvPr id="47" name="椭圆 46">
              <a:extLst>
                <a:ext uri="{FF2B5EF4-FFF2-40B4-BE49-F238E27FC236}">
                  <a16:creationId xmlns:a16="http://schemas.microsoft.com/office/drawing/2014/main" id="{7DF894F4-DBC7-4DF9-AA58-ADAD006A425D}"/>
                </a:ext>
              </a:extLst>
            </p:cNvPr>
            <p:cNvSpPr/>
            <p:nvPr/>
          </p:nvSpPr>
          <p:spPr>
            <a:xfrm>
              <a:off x="-498530" y="1243"/>
              <a:ext cx="997059" cy="859534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4EAE4866-A5F1-422C-AD0D-0428B350F82D}"/>
                </a:ext>
              </a:extLst>
            </p:cNvPr>
            <p:cNvSpPr/>
            <p:nvPr/>
          </p:nvSpPr>
          <p:spPr>
            <a:xfrm>
              <a:off x="513914" y="506933"/>
              <a:ext cx="2819298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Comparison And Analysis Of Cases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49" name="椭圆 48">
            <a:extLst>
              <a:ext uri="{FF2B5EF4-FFF2-40B4-BE49-F238E27FC236}">
                <a16:creationId xmlns:a16="http://schemas.microsoft.com/office/drawing/2014/main" id="{A5FD1FB7-DE23-4115-96E1-FE9070AE2CA1}"/>
              </a:ext>
            </a:extLst>
          </p:cNvPr>
          <p:cNvSpPr/>
          <p:nvPr/>
        </p:nvSpPr>
        <p:spPr>
          <a:xfrm>
            <a:off x="4989336" y="-1815517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50" name="椭圆 49">
            <a:extLst>
              <a:ext uri="{FF2B5EF4-FFF2-40B4-BE49-F238E27FC236}">
                <a16:creationId xmlns:a16="http://schemas.microsoft.com/office/drawing/2014/main" id="{254A9DC0-E94D-49B2-A8EB-EB461D50B8CF}"/>
              </a:ext>
            </a:extLst>
          </p:cNvPr>
          <p:cNvSpPr/>
          <p:nvPr/>
        </p:nvSpPr>
        <p:spPr>
          <a:xfrm>
            <a:off x="7865885" y="3609041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5" dur="250" fill="hold"/>
                                        <p:tgtEl>
                                          <p:spTgt spid="2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decel="10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7" dur="250" fill="hold"/>
                                        <p:tgtEl>
                                          <p:spTgt spid="21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decel="667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decel="667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1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55FFC904-B2C5-4AB3-ADDB-E467E4E4A71E}"/>
              </a:ext>
            </a:extLst>
          </p:cNvPr>
          <p:cNvGrpSpPr/>
          <p:nvPr/>
        </p:nvGrpSpPr>
        <p:grpSpPr>
          <a:xfrm>
            <a:off x="2283237" y="1485670"/>
            <a:ext cx="6562860" cy="1778713"/>
            <a:chOff x="4318880" y="1766424"/>
            <a:chExt cx="6568041" cy="1779098"/>
          </a:xfrm>
        </p:grpSpPr>
        <p:sp>
          <p:nvSpPr>
            <p:cNvPr id="11" name="文本框 2">
              <a:extLst>
                <a:ext uri="{FF2B5EF4-FFF2-40B4-BE49-F238E27FC236}">
                  <a16:creationId xmlns:a16="http://schemas.microsoft.com/office/drawing/2014/main" id="{E2AC8288-5FA8-4F0A-B4E3-377C0AFABF66}"/>
                </a:ext>
              </a:extLst>
            </p:cNvPr>
            <p:cNvSpPr txBox="1"/>
            <p:nvPr/>
          </p:nvSpPr>
          <p:spPr>
            <a:xfrm>
              <a:off x="4331795" y="2621992"/>
              <a:ext cx="6555126" cy="9235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54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研究成果与应用</a:t>
              </a:r>
            </a:p>
          </p:txBody>
        </p:sp>
        <p:sp>
          <p:nvSpPr>
            <p:cNvPr id="12" name="文本框 4">
              <a:extLst>
                <a:ext uri="{FF2B5EF4-FFF2-40B4-BE49-F238E27FC236}">
                  <a16:creationId xmlns:a16="http://schemas.microsoft.com/office/drawing/2014/main" id="{490F2568-DEC8-43C2-8B23-C4E19E2D63F3}"/>
                </a:ext>
              </a:extLst>
            </p:cNvPr>
            <p:cNvSpPr txBox="1"/>
            <p:nvPr/>
          </p:nvSpPr>
          <p:spPr>
            <a:xfrm>
              <a:off x="4318880" y="1766424"/>
              <a:ext cx="4026954" cy="76960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zh-CN" sz="44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PART FOUR</a:t>
              </a:r>
              <a:endParaRPr lang="zh-CN" altLang="en-US" sz="4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13" name="椭圆 12">
            <a:extLst>
              <a:ext uri="{FF2B5EF4-FFF2-40B4-BE49-F238E27FC236}">
                <a16:creationId xmlns:a16="http://schemas.microsoft.com/office/drawing/2014/main" id="{0465F8FF-52B5-4360-9824-346CAA6DC119}"/>
              </a:ext>
            </a:extLst>
          </p:cNvPr>
          <p:cNvSpPr/>
          <p:nvPr/>
        </p:nvSpPr>
        <p:spPr>
          <a:xfrm rot="4500000">
            <a:off x="7078120" y="-1995128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82F0FAFA-C167-433E-813E-8F3E50F7668B}"/>
              </a:ext>
            </a:extLst>
          </p:cNvPr>
          <p:cNvSpPr/>
          <p:nvPr/>
        </p:nvSpPr>
        <p:spPr>
          <a:xfrm rot="4500000">
            <a:off x="7078120" y="3736495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ACC2FD3B-CBC6-4984-91D4-D0D6D023FD72}"/>
              </a:ext>
            </a:extLst>
          </p:cNvPr>
          <p:cNvSpPr/>
          <p:nvPr/>
        </p:nvSpPr>
        <p:spPr>
          <a:xfrm>
            <a:off x="-1221299" y="1037318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67906403"/>
      </p:ext>
    </p:extLst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29"/>
          <p:cNvSpPr txBox="1"/>
          <p:nvPr/>
        </p:nvSpPr>
        <p:spPr>
          <a:xfrm>
            <a:off x="682625" y="3187700"/>
            <a:ext cx="1893888" cy="5485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6858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50" kern="1200" cap="none" spc="0" normalizeH="0" baseline="0" noProof="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您的内容打在这里，或者通过复制您的文本后</a:t>
            </a:r>
          </a:p>
        </p:txBody>
      </p:sp>
      <p:sp>
        <p:nvSpPr>
          <p:cNvPr id="52" name="TextBox 30"/>
          <p:cNvSpPr txBox="1"/>
          <p:nvPr/>
        </p:nvSpPr>
        <p:spPr>
          <a:xfrm>
            <a:off x="2576513" y="3187700"/>
            <a:ext cx="1893888" cy="5485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6858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50" kern="1200" cap="none" spc="0" normalizeH="0" baseline="0" noProof="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您的内容打在这里，或者通过复制您的文本后</a:t>
            </a:r>
          </a:p>
        </p:txBody>
      </p:sp>
      <p:sp>
        <p:nvSpPr>
          <p:cNvPr id="53" name="TextBox 31"/>
          <p:cNvSpPr txBox="1"/>
          <p:nvPr/>
        </p:nvSpPr>
        <p:spPr>
          <a:xfrm>
            <a:off x="4538663" y="3187700"/>
            <a:ext cx="1893888" cy="5485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6858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50" kern="1200" cap="none" spc="0" normalizeH="0" baseline="0" noProof="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您的内容打在这里，或者通过复制您的文本后</a:t>
            </a:r>
          </a:p>
        </p:txBody>
      </p:sp>
      <p:sp>
        <p:nvSpPr>
          <p:cNvPr id="54" name="TextBox 32"/>
          <p:cNvSpPr txBox="1"/>
          <p:nvPr/>
        </p:nvSpPr>
        <p:spPr>
          <a:xfrm>
            <a:off x="6567488" y="3187700"/>
            <a:ext cx="1893888" cy="5485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6858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50" kern="1200" cap="none" spc="0" normalizeH="0" baseline="0" noProof="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您的内容打在这里，或者通过复制您的文本后</a:t>
            </a:r>
          </a:p>
        </p:txBody>
      </p:sp>
      <p:sp>
        <p:nvSpPr>
          <p:cNvPr id="56" name="TextBox 34"/>
          <p:cNvSpPr txBox="1"/>
          <p:nvPr/>
        </p:nvSpPr>
        <p:spPr>
          <a:xfrm>
            <a:off x="750888" y="4105275"/>
            <a:ext cx="7710488" cy="5476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6858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50" kern="1200" cap="none" spc="0" normalizeH="0" baseline="0" noProof="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</a:t>
            </a:r>
          </a:p>
        </p:txBody>
      </p:sp>
      <p:grpSp>
        <p:nvGrpSpPr>
          <p:cNvPr id="73" name="组合 72"/>
          <p:cNvGrpSpPr/>
          <p:nvPr/>
        </p:nvGrpSpPr>
        <p:grpSpPr>
          <a:xfrm>
            <a:off x="750888" y="966788"/>
            <a:ext cx="7642225" cy="2165350"/>
            <a:chOff x="751008" y="967406"/>
            <a:chExt cx="7641986" cy="2164103"/>
          </a:xfrm>
        </p:grpSpPr>
        <p:grpSp>
          <p:nvGrpSpPr>
            <p:cNvPr id="44044" name="组合 71"/>
            <p:cNvGrpSpPr/>
            <p:nvPr/>
          </p:nvGrpSpPr>
          <p:grpSpPr>
            <a:xfrm>
              <a:off x="1690501" y="967406"/>
              <a:ext cx="5665736" cy="1623077"/>
              <a:chOff x="1690501" y="967406"/>
              <a:chExt cx="5665736" cy="1623077"/>
            </a:xfrm>
          </p:grpSpPr>
          <p:cxnSp>
            <p:nvCxnSpPr>
              <p:cNvPr id="45" name="直接连接符 44"/>
              <p:cNvCxnSpPr/>
              <p:nvPr/>
            </p:nvCxnSpPr>
            <p:spPr>
              <a:xfrm>
                <a:off x="1690779" y="1981234"/>
                <a:ext cx="566561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箭头连接符 45"/>
              <p:cNvCxnSpPr/>
              <p:nvPr/>
            </p:nvCxnSpPr>
            <p:spPr>
              <a:xfrm>
                <a:off x="1690779" y="1981234"/>
                <a:ext cx="0" cy="60924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箭头连接符 46"/>
              <p:cNvCxnSpPr/>
              <p:nvPr/>
            </p:nvCxnSpPr>
            <p:spPr>
              <a:xfrm>
                <a:off x="3598894" y="1981234"/>
                <a:ext cx="0" cy="60924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箭头连接符 47"/>
              <p:cNvCxnSpPr/>
              <p:nvPr/>
            </p:nvCxnSpPr>
            <p:spPr>
              <a:xfrm>
                <a:off x="5583207" y="1981234"/>
                <a:ext cx="0" cy="60924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箭头连接符 48"/>
              <p:cNvCxnSpPr/>
              <p:nvPr/>
            </p:nvCxnSpPr>
            <p:spPr>
              <a:xfrm>
                <a:off x="7354802" y="1981234"/>
                <a:ext cx="0" cy="60924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 flipH="1">
                <a:off x="4583114" y="1508431"/>
                <a:ext cx="0" cy="472803"/>
              </a:xfrm>
              <a:prstGeom prst="line">
                <a:avLst/>
              </a:prstGeom>
              <a:ln>
                <a:solidFill>
                  <a:srgbClr val="00508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矩形 57"/>
              <p:cNvSpPr/>
              <p:nvPr/>
            </p:nvSpPr>
            <p:spPr>
              <a:xfrm>
                <a:off x="3483010" y="967406"/>
                <a:ext cx="2177982" cy="54102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59" name="TextBox 35"/>
              <p:cNvSpPr txBox="1"/>
              <p:nvPr/>
            </p:nvSpPr>
            <p:spPr>
              <a:xfrm>
                <a:off x="3768751" y="1087987"/>
                <a:ext cx="1589038" cy="33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marR="0"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1" kern="1200" cap="none" spc="225" normalizeH="0" baseline="0" noProof="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点击添加标题</a:t>
                </a:r>
              </a:p>
            </p:txBody>
          </p:sp>
        </p:grpSp>
        <p:sp>
          <p:nvSpPr>
            <p:cNvPr id="61" name="矩形 60"/>
            <p:cNvSpPr/>
            <p:nvPr/>
          </p:nvSpPr>
          <p:spPr>
            <a:xfrm>
              <a:off x="751008" y="2590483"/>
              <a:ext cx="1789056" cy="54102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4046" name="TextBox 36"/>
            <p:cNvSpPr txBox="1"/>
            <p:nvPr/>
          </p:nvSpPr>
          <p:spPr>
            <a:xfrm>
              <a:off x="1091211" y="2722497"/>
              <a:ext cx="1107996" cy="27699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zh-CN" altLang="en-US" sz="1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点击添加标题</a:t>
              </a:r>
            </a:p>
          </p:txBody>
        </p:sp>
        <p:sp>
          <p:nvSpPr>
            <p:cNvPr id="64" name="矩形 63"/>
            <p:cNvSpPr/>
            <p:nvPr/>
          </p:nvSpPr>
          <p:spPr>
            <a:xfrm>
              <a:off x="2682935" y="2590483"/>
              <a:ext cx="1787469" cy="54102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4048" name="TextBox 37"/>
            <p:cNvSpPr txBox="1"/>
            <p:nvPr/>
          </p:nvSpPr>
          <p:spPr>
            <a:xfrm>
              <a:off x="3022361" y="2722497"/>
              <a:ext cx="1107996" cy="27699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zh-CN" altLang="en-US" sz="1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点击添加标题</a:t>
              </a:r>
            </a:p>
          </p:txBody>
        </p:sp>
        <p:sp>
          <p:nvSpPr>
            <p:cNvPr id="67" name="矩形 66"/>
            <p:cNvSpPr/>
            <p:nvPr/>
          </p:nvSpPr>
          <p:spPr>
            <a:xfrm>
              <a:off x="4643436" y="2590483"/>
              <a:ext cx="1789056" cy="54102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4050" name="TextBox 38"/>
            <p:cNvSpPr txBox="1"/>
            <p:nvPr/>
          </p:nvSpPr>
          <p:spPr>
            <a:xfrm>
              <a:off x="4983578" y="2722497"/>
              <a:ext cx="1107996" cy="27699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zh-CN" altLang="en-US" sz="1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点击添加标题</a:t>
              </a:r>
            </a:p>
          </p:txBody>
        </p:sp>
        <p:sp>
          <p:nvSpPr>
            <p:cNvPr id="70" name="矩形 69"/>
            <p:cNvSpPr/>
            <p:nvPr/>
          </p:nvSpPr>
          <p:spPr>
            <a:xfrm>
              <a:off x="6603937" y="2590483"/>
              <a:ext cx="1789057" cy="54102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4052" name="TextBox 39"/>
            <p:cNvSpPr txBox="1"/>
            <p:nvPr/>
          </p:nvSpPr>
          <p:spPr>
            <a:xfrm>
              <a:off x="6944796" y="2722497"/>
              <a:ext cx="1107996" cy="27699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zh-CN" altLang="en-US" sz="1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点击添加标题</a:t>
              </a:r>
            </a:p>
          </p:txBody>
        </p: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B9A32D00-680E-4BF3-84A8-D0C2936BAE30}"/>
              </a:ext>
            </a:extLst>
          </p:cNvPr>
          <p:cNvGrpSpPr/>
          <p:nvPr/>
        </p:nvGrpSpPr>
        <p:grpSpPr>
          <a:xfrm>
            <a:off x="-498530" y="1243"/>
            <a:ext cx="3124499" cy="859534"/>
            <a:chOff x="-498530" y="1243"/>
            <a:chExt cx="3124499" cy="859534"/>
          </a:xfrm>
        </p:grpSpPr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4F2499AF-59DF-4464-A80D-E595B804406D}"/>
                </a:ext>
              </a:extLst>
            </p:cNvPr>
            <p:cNvSpPr txBox="1"/>
            <p:nvPr/>
          </p:nvSpPr>
          <p:spPr>
            <a:xfrm>
              <a:off x="498529" y="105863"/>
              <a:ext cx="2127440" cy="4619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chemeClr val="accent6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研究目标</a:t>
              </a:r>
            </a:p>
          </p:txBody>
        </p:sp>
        <p:sp>
          <p:nvSpPr>
            <p:cNvPr id="43" name="椭圆 42">
              <a:extLst>
                <a:ext uri="{FF2B5EF4-FFF2-40B4-BE49-F238E27FC236}">
                  <a16:creationId xmlns:a16="http://schemas.microsoft.com/office/drawing/2014/main" id="{AD96E5C4-EAD0-4354-B6DD-49E07BADB872}"/>
                </a:ext>
              </a:extLst>
            </p:cNvPr>
            <p:cNvSpPr/>
            <p:nvPr/>
          </p:nvSpPr>
          <p:spPr>
            <a:xfrm>
              <a:off x="-498530" y="1243"/>
              <a:ext cx="997059" cy="859534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6F3383EB-0360-4E63-ABE6-9EA817E35F80}"/>
                </a:ext>
              </a:extLst>
            </p:cNvPr>
            <p:cNvSpPr/>
            <p:nvPr/>
          </p:nvSpPr>
          <p:spPr>
            <a:xfrm>
              <a:off x="513914" y="506933"/>
              <a:ext cx="1327223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Research Goals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55" name="椭圆 54">
            <a:extLst>
              <a:ext uri="{FF2B5EF4-FFF2-40B4-BE49-F238E27FC236}">
                <a16:creationId xmlns:a16="http://schemas.microsoft.com/office/drawing/2014/main" id="{F20DC440-DA31-4E64-A9E8-57F89ACDAB2F}"/>
              </a:ext>
            </a:extLst>
          </p:cNvPr>
          <p:cNvSpPr/>
          <p:nvPr/>
        </p:nvSpPr>
        <p:spPr>
          <a:xfrm>
            <a:off x="7134659" y="-1388437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4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4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4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4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4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4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19225" y="1270000"/>
            <a:ext cx="1214438" cy="2355850"/>
            <a:chOff x="1419709" y="1270654"/>
            <a:chExt cx="1213553" cy="2354901"/>
          </a:xfrm>
        </p:grpSpPr>
        <p:sp>
          <p:nvSpPr>
            <p:cNvPr id="3" name="圆角矩形 2"/>
            <p:cNvSpPr/>
            <p:nvPr/>
          </p:nvSpPr>
          <p:spPr bwMode="auto">
            <a:xfrm rot="5400000">
              <a:off x="849035" y="1841328"/>
              <a:ext cx="2354901" cy="1213553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75000"/>
              </a:schemeClr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" name="椭圆 3"/>
            <p:cNvSpPr/>
            <p:nvPr/>
          </p:nvSpPr>
          <p:spPr bwMode="auto">
            <a:xfrm>
              <a:off x="1551376" y="1411885"/>
              <a:ext cx="950219" cy="9489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" name="Text Box 39"/>
            <p:cNvSpPr txBox="1">
              <a:spLocks noChangeArrowheads="1"/>
            </p:cNvSpPr>
            <p:nvPr/>
          </p:nvSpPr>
          <p:spPr bwMode="auto">
            <a:xfrm>
              <a:off x="1505018" y="1355957"/>
              <a:ext cx="1042932" cy="65465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R="0" algn="ctr" defTabSz="685800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SzTx/>
                <a:buFontTx/>
                <a:buNone/>
                <a:defRPr/>
              </a:pPr>
              <a:r>
                <a:rPr kumimoji="0" lang="en-US" altLang="zh-CN" sz="3200" b="1" kern="1200" cap="none" spc="50" normalizeH="0" baseline="0" noProof="0" dirty="0"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" panose="020B0604020202020204" pitchFamily="34" charset="0"/>
                  <a:sym typeface="微软雅黑 Light" panose="020B0502040204020203" pitchFamily="34" charset="-122"/>
                </a:rPr>
                <a:t>1</a:t>
              </a:r>
            </a:p>
          </p:txBody>
        </p:sp>
        <p:sp>
          <p:nvSpPr>
            <p:cNvPr id="46109" name="矩形 261"/>
            <p:cNvSpPr/>
            <p:nvPr/>
          </p:nvSpPr>
          <p:spPr>
            <a:xfrm>
              <a:off x="1626377" y="1951982"/>
              <a:ext cx="800219" cy="27699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2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</a:t>
              </a:r>
            </a:p>
          </p:txBody>
        </p:sp>
        <p:sp>
          <p:nvSpPr>
            <p:cNvPr id="7" name="Text Box 39"/>
            <p:cNvSpPr txBox="1">
              <a:spLocks noChangeArrowheads="1"/>
            </p:cNvSpPr>
            <p:nvPr/>
          </p:nvSpPr>
          <p:spPr bwMode="auto">
            <a:xfrm>
              <a:off x="1499026" y="2711523"/>
              <a:ext cx="1086646" cy="431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您的内容打在这里或者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10" name="TextBox 36"/>
          <p:cNvSpPr txBox="1"/>
          <p:nvPr/>
        </p:nvSpPr>
        <p:spPr>
          <a:xfrm>
            <a:off x="957263" y="3976688"/>
            <a:ext cx="7170738" cy="569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683895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100" kern="1200" cap="none" spc="0" normalizeH="0" baseline="0" noProof="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您的内容打在这里，或者通过复制您的文本后，在此框中选择粘贴，并选择只保留文字。您的内容打在这里，或者通过复制您的文本后，在此框中选择粘贴，并选择只保留文字，您的内容打在</a:t>
            </a:r>
            <a:r>
              <a:rPr kumimoji="0" lang="zh-CN" altLang="en-US" sz="1050" kern="1200" cap="none" spc="0" normalizeH="0" baseline="0" noProof="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这里，或者通过复制您的文本后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3155950" y="1270000"/>
            <a:ext cx="1214438" cy="2355850"/>
            <a:chOff x="3156432" y="1270654"/>
            <a:chExt cx="1213553" cy="2354901"/>
          </a:xfrm>
        </p:grpSpPr>
        <p:sp>
          <p:nvSpPr>
            <p:cNvPr id="14" name="圆角矩形 13"/>
            <p:cNvSpPr/>
            <p:nvPr/>
          </p:nvSpPr>
          <p:spPr bwMode="auto">
            <a:xfrm rot="5400000">
              <a:off x="2585758" y="1841328"/>
              <a:ext cx="2354901" cy="1213553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75000"/>
              </a:schemeClr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5" name="椭圆 14"/>
            <p:cNvSpPr/>
            <p:nvPr/>
          </p:nvSpPr>
          <p:spPr bwMode="auto">
            <a:xfrm>
              <a:off x="3288099" y="1411885"/>
              <a:ext cx="950219" cy="9489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6" name="Text Box 39"/>
            <p:cNvSpPr txBox="1">
              <a:spLocks noChangeArrowheads="1"/>
            </p:cNvSpPr>
            <p:nvPr/>
          </p:nvSpPr>
          <p:spPr bwMode="auto">
            <a:xfrm>
              <a:off x="3241741" y="1355957"/>
              <a:ext cx="1042932" cy="65465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R="0" algn="ctr" defTabSz="685800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SzTx/>
                <a:buFontTx/>
                <a:buNone/>
                <a:defRPr/>
              </a:pPr>
              <a:r>
                <a:rPr kumimoji="0" lang="en-US" altLang="zh-CN" sz="3200" b="1" kern="1200" cap="none" spc="50" normalizeH="0" baseline="0" noProof="0" dirty="0"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" panose="020B0604020202020204" pitchFamily="34" charset="0"/>
                  <a:sym typeface="微软雅黑 Light" panose="020B0502040204020203" pitchFamily="34" charset="-122"/>
                </a:rPr>
                <a:t>2</a:t>
              </a:r>
            </a:p>
          </p:txBody>
        </p:sp>
        <p:sp>
          <p:nvSpPr>
            <p:cNvPr id="46104" name="矩形 261"/>
            <p:cNvSpPr/>
            <p:nvPr/>
          </p:nvSpPr>
          <p:spPr>
            <a:xfrm>
              <a:off x="3363099" y="1951982"/>
              <a:ext cx="800219" cy="27699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2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</a:t>
              </a:r>
            </a:p>
          </p:txBody>
        </p:sp>
        <p:sp>
          <p:nvSpPr>
            <p:cNvPr id="46105" name="Text Box 39"/>
            <p:cNvSpPr txBox="1"/>
            <p:nvPr/>
          </p:nvSpPr>
          <p:spPr>
            <a:xfrm>
              <a:off x="3220112" y="2712116"/>
              <a:ext cx="1086190" cy="43088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zh-CN" altLang="en-US" sz="11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您的内容打在这里或者</a:t>
              </a:r>
              <a:endParaRPr lang="en-US" altLang="zh-CN" sz="11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4897438" y="1270000"/>
            <a:ext cx="1212850" cy="2355850"/>
            <a:chOff x="4896956" y="1270654"/>
            <a:chExt cx="1213553" cy="2354901"/>
          </a:xfrm>
        </p:grpSpPr>
        <p:sp>
          <p:nvSpPr>
            <p:cNvPr id="20" name="圆角矩形 19"/>
            <p:cNvSpPr/>
            <p:nvPr/>
          </p:nvSpPr>
          <p:spPr bwMode="auto">
            <a:xfrm rot="5400000">
              <a:off x="4326282" y="1841328"/>
              <a:ext cx="2354901" cy="1213553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75000"/>
              </a:schemeClr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" name="椭圆 20"/>
            <p:cNvSpPr/>
            <p:nvPr/>
          </p:nvSpPr>
          <p:spPr bwMode="auto">
            <a:xfrm>
              <a:off x="5028794" y="1411885"/>
              <a:ext cx="949875" cy="9489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2" name="Text Box 39"/>
            <p:cNvSpPr txBox="1">
              <a:spLocks noChangeArrowheads="1"/>
            </p:cNvSpPr>
            <p:nvPr/>
          </p:nvSpPr>
          <p:spPr bwMode="auto">
            <a:xfrm>
              <a:off x="4982265" y="1355957"/>
              <a:ext cx="1042932" cy="65465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R="0" algn="ctr" defTabSz="685800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SzTx/>
                <a:buFontTx/>
                <a:buNone/>
                <a:defRPr/>
              </a:pPr>
              <a:r>
                <a:rPr kumimoji="0" lang="en-US" altLang="zh-CN" sz="3200" b="1" kern="1200" cap="none" spc="50" normalizeH="0" baseline="0" noProof="0" dirty="0"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" panose="020B0604020202020204" pitchFamily="34" charset="0"/>
                  <a:sym typeface="微软雅黑 Light" panose="020B0502040204020203" pitchFamily="34" charset="-122"/>
                </a:rPr>
                <a:t>3</a:t>
              </a:r>
            </a:p>
          </p:txBody>
        </p:sp>
        <p:sp>
          <p:nvSpPr>
            <p:cNvPr id="46099" name="矩形 261"/>
            <p:cNvSpPr/>
            <p:nvPr/>
          </p:nvSpPr>
          <p:spPr>
            <a:xfrm>
              <a:off x="5103624" y="1951982"/>
              <a:ext cx="800219" cy="27699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2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</a:t>
              </a:r>
            </a:p>
          </p:txBody>
        </p:sp>
        <p:sp>
          <p:nvSpPr>
            <p:cNvPr id="46100" name="Text Box 39"/>
            <p:cNvSpPr txBox="1"/>
            <p:nvPr/>
          </p:nvSpPr>
          <p:spPr>
            <a:xfrm>
              <a:off x="4965616" y="2712116"/>
              <a:ext cx="1086190" cy="43088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zh-CN" altLang="en-US" sz="11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您的内容打在这里或者</a:t>
              </a:r>
              <a:endParaRPr lang="en-US" altLang="zh-CN" sz="11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591300" y="1270000"/>
            <a:ext cx="1212850" cy="2355850"/>
            <a:chOff x="6590610" y="1270654"/>
            <a:chExt cx="1213553" cy="2354901"/>
          </a:xfrm>
        </p:grpSpPr>
        <p:sp>
          <p:nvSpPr>
            <p:cNvPr id="26" name="圆角矩形 25"/>
            <p:cNvSpPr/>
            <p:nvPr/>
          </p:nvSpPr>
          <p:spPr bwMode="auto">
            <a:xfrm rot="5400000">
              <a:off x="6019936" y="1841328"/>
              <a:ext cx="2354901" cy="1213553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75000"/>
              </a:schemeClr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7" name="椭圆 26"/>
            <p:cNvSpPr/>
            <p:nvPr/>
          </p:nvSpPr>
          <p:spPr bwMode="auto">
            <a:xfrm>
              <a:off x="6722449" y="1411885"/>
              <a:ext cx="949875" cy="9489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8" name="Text Box 39"/>
            <p:cNvSpPr txBox="1">
              <a:spLocks noChangeArrowheads="1"/>
            </p:cNvSpPr>
            <p:nvPr/>
          </p:nvSpPr>
          <p:spPr bwMode="auto">
            <a:xfrm>
              <a:off x="6675919" y="1355957"/>
              <a:ext cx="1042932" cy="65465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R="0" algn="ctr" defTabSz="685800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SzTx/>
                <a:buFontTx/>
                <a:buNone/>
                <a:defRPr/>
              </a:pPr>
              <a:r>
                <a:rPr kumimoji="0" lang="en-US" altLang="zh-CN" sz="3200" b="1" kern="1200" cap="none" spc="50" normalizeH="0" baseline="0" noProof="0" dirty="0"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" panose="020B0604020202020204" pitchFamily="34" charset="0"/>
                  <a:sym typeface="微软雅黑 Light" panose="020B0502040204020203" pitchFamily="34" charset="-122"/>
                </a:rPr>
                <a:t>4</a:t>
              </a:r>
            </a:p>
          </p:txBody>
        </p:sp>
        <p:sp>
          <p:nvSpPr>
            <p:cNvPr id="46094" name="矩形 261"/>
            <p:cNvSpPr/>
            <p:nvPr/>
          </p:nvSpPr>
          <p:spPr>
            <a:xfrm>
              <a:off x="6797278" y="1951982"/>
              <a:ext cx="800219" cy="27699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2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</a:t>
              </a:r>
            </a:p>
          </p:txBody>
        </p:sp>
        <p:sp>
          <p:nvSpPr>
            <p:cNvPr id="46095" name="Text Box 39"/>
            <p:cNvSpPr txBox="1"/>
            <p:nvPr/>
          </p:nvSpPr>
          <p:spPr>
            <a:xfrm>
              <a:off x="6654290" y="2712116"/>
              <a:ext cx="1086190" cy="43088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zh-CN" altLang="en-US" sz="11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您的内容打在这里或者</a:t>
              </a:r>
              <a:endParaRPr lang="en-US" altLang="zh-CN" sz="11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ECEE7941-C320-4FBC-BFD4-22C952C9DAAF}"/>
              </a:ext>
            </a:extLst>
          </p:cNvPr>
          <p:cNvGrpSpPr/>
          <p:nvPr/>
        </p:nvGrpSpPr>
        <p:grpSpPr>
          <a:xfrm>
            <a:off x="-498530" y="1243"/>
            <a:ext cx="3124499" cy="859534"/>
            <a:chOff x="-498530" y="1243"/>
            <a:chExt cx="3124499" cy="859534"/>
          </a:xfrm>
        </p:grpSpPr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AA1DDF31-B992-4FD4-9696-4E56B05C327F}"/>
                </a:ext>
              </a:extLst>
            </p:cNvPr>
            <p:cNvSpPr txBox="1"/>
            <p:nvPr/>
          </p:nvSpPr>
          <p:spPr>
            <a:xfrm>
              <a:off x="498529" y="105863"/>
              <a:ext cx="2127440" cy="4619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chemeClr val="accent6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成果形式</a:t>
              </a:r>
            </a:p>
          </p:txBody>
        </p:sp>
        <p:sp>
          <p:nvSpPr>
            <p:cNvPr id="48" name="椭圆 47">
              <a:extLst>
                <a:ext uri="{FF2B5EF4-FFF2-40B4-BE49-F238E27FC236}">
                  <a16:creationId xmlns:a16="http://schemas.microsoft.com/office/drawing/2014/main" id="{3D19C54D-1560-4373-B456-9660B45224FA}"/>
                </a:ext>
              </a:extLst>
            </p:cNvPr>
            <p:cNvSpPr/>
            <p:nvPr/>
          </p:nvSpPr>
          <p:spPr>
            <a:xfrm>
              <a:off x="-498530" y="1243"/>
              <a:ext cx="997059" cy="859534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33FFD126-EDBF-438B-8946-28A44580CC44}"/>
                </a:ext>
              </a:extLst>
            </p:cNvPr>
            <p:cNvSpPr/>
            <p:nvPr/>
          </p:nvSpPr>
          <p:spPr>
            <a:xfrm>
              <a:off x="513914" y="506933"/>
              <a:ext cx="1841658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Form Of Achievement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50" name="椭圆 49">
            <a:extLst>
              <a:ext uri="{FF2B5EF4-FFF2-40B4-BE49-F238E27FC236}">
                <a16:creationId xmlns:a16="http://schemas.microsoft.com/office/drawing/2014/main" id="{B67F9ABD-F28B-42C5-BAB5-0413A26E4270}"/>
              </a:ext>
            </a:extLst>
          </p:cNvPr>
          <p:cNvSpPr/>
          <p:nvPr/>
        </p:nvSpPr>
        <p:spPr>
          <a:xfrm>
            <a:off x="3533595" y="-2035581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67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667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667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667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37"/>
          <p:cNvSpPr/>
          <p:nvPr/>
        </p:nvSpPr>
        <p:spPr bwMode="auto">
          <a:xfrm flipV="1">
            <a:off x="3751263" y="3810000"/>
            <a:ext cx="2151063" cy="457200"/>
          </a:xfrm>
          <a:custGeom>
            <a:avLst/>
            <a:gdLst>
              <a:gd name="T0" fmla="*/ 0 w 2267339"/>
              <a:gd name="T1" fmla="*/ 597159 h 597159"/>
              <a:gd name="T2" fmla="*/ 597159 w 2267339"/>
              <a:gd name="T3" fmla="*/ 0 h 597159"/>
              <a:gd name="T4" fmla="*/ 2267339 w 2267339"/>
              <a:gd name="T5" fmla="*/ 0 h 597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7339" h="597159">
                <a:moveTo>
                  <a:pt x="0" y="597159"/>
                </a:moveTo>
                <a:lnTo>
                  <a:pt x="597159" y="0"/>
                </a:lnTo>
                <a:lnTo>
                  <a:pt x="2267339" y="0"/>
                </a:lnTo>
              </a:path>
            </a:pathLst>
          </a:custGeom>
          <a:noFill/>
          <a:ln w="12700" cap="flat" cmpd="sng">
            <a:solidFill>
              <a:schemeClr val="accent6">
                <a:lumMod val="75000"/>
              </a:schemeClr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3" name="任意多边形 34"/>
          <p:cNvSpPr/>
          <p:nvPr/>
        </p:nvSpPr>
        <p:spPr bwMode="auto">
          <a:xfrm>
            <a:off x="2508250" y="1289050"/>
            <a:ext cx="1881188" cy="376238"/>
          </a:xfrm>
          <a:custGeom>
            <a:avLst/>
            <a:gdLst>
              <a:gd name="T0" fmla="*/ 0 w 2267339"/>
              <a:gd name="T1" fmla="*/ 597159 h 597159"/>
              <a:gd name="T2" fmla="*/ 597159 w 2267339"/>
              <a:gd name="T3" fmla="*/ 0 h 597159"/>
              <a:gd name="T4" fmla="*/ 2267339 w 2267339"/>
              <a:gd name="T5" fmla="*/ 0 h 597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7339" h="597159">
                <a:moveTo>
                  <a:pt x="0" y="597159"/>
                </a:moveTo>
                <a:lnTo>
                  <a:pt x="597159" y="0"/>
                </a:lnTo>
                <a:lnTo>
                  <a:pt x="2267339" y="0"/>
                </a:lnTo>
              </a:path>
            </a:pathLst>
          </a:custGeom>
          <a:noFill/>
          <a:ln w="12700" cap="flat" cmpd="sng">
            <a:solidFill>
              <a:schemeClr val="accent6">
                <a:lumMod val="75000"/>
              </a:schemeClr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4" name="任意多边形 31"/>
          <p:cNvSpPr/>
          <p:nvPr/>
        </p:nvSpPr>
        <p:spPr bwMode="auto">
          <a:xfrm>
            <a:off x="4084638" y="2092325"/>
            <a:ext cx="2036763" cy="514350"/>
          </a:xfrm>
          <a:custGeom>
            <a:avLst/>
            <a:gdLst>
              <a:gd name="T0" fmla="*/ 0 w 2267339"/>
              <a:gd name="T1" fmla="*/ 597159 h 597159"/>
              <a:gd name="T2" fmla="*/ 597159 w 2267339"/>
              <a:gd name="T3" fmla="*/ 0 h 597159"/>
              <a:gd name="T4" fmla="*/ 2267339 w 2267339"/>
              <a:gd name="T5" fmla="*/ 0 h 597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7339" h="597159">
                <a:moveTo>
                  <a:pt x="0" y="597159"/>
                </a:moveTo>
                <a:lnTo>
                  <a:pt x="597159" y="0"/>
                </a:lnTo>
                <a:lnTo>
                  <a:pt x="2267339" y="0"/>
                </a:lnTo>
              </a:path>
            </a:pathLst>
          </a:custGeom>
          <a:noFill/>
          <a:ln w="12700" cap="flat" cmpd="sng">
            <a:solidFill>
              <a:schemeClr val="accent6">
                <a:lumMod val="75000"/>
              </a:schemeClr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5" name="任意多边形 15"/>
          <p:cNvSpPr/>
          <p:nvPr/>
        </p:nvSpPr>
        <p:spPr bwMode="auto">
          <a:xfrm>
            <a:off x="2836863" y="1533525"/>
            <a:ext cx="914400" cy="1050925"/>
          </a:xfrm>
          <a:custGeom>
            <a:avLst/>
            <a:gdLst>
              <a:gd name="T0" fmla="*/ 753236 w 1506471"/>
              <a:gd name="T1" fmla="*/ 0 h 1310630"/>
              <a:gd name="T2" fmla="*/ 1506470 w 1506471"/>
              <a:gd name="T3" fmla="*/ 285063 h 1310630"/>
              <a:gd name="T4" fmla="*/ 1506470 w 1506471"/>
              <a:gd name="T5" fmla="*/ 1025568 h 1310630"/>
              <a:gd name="T6" fmla="*/ 753236 w 1506471"/>
              <a:gd name="T7" fmla="*/ 1310630 h 1310630"/>
              <a:gd name="T8" fmla="*/ 1 w 1506471"/>
              <a:gd name="T9" fmla="*/ 1025568 h 1310630"/>
              <a:gd name="T10" fmla="*/ 1 w 1506471"/>
              <a:gd name="T11" fmla="*/ 285063 h 1310630"/>
              <a:gd name="T12" fmla="*/ 753236 w 1506471"/>
              <a:gd name="T13" fmla="*/ 0 h 1310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 cap="flat" cmpd="sng">
            <a:noFill/>
            <a:bevel/>
          </a:ln>
        </p:spPr>
        <p:txBody>
          <a:bodyPr lIns="295680" tIns="326199" rIns="295681" bIns="326198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6" name="任意多边形 22"/>
          <p:cNvSpPr/>
          <p:nvPr/>
        </p:nvSpPr>
        <p:spPr bwMode="auto">
          <a:xfrm>
            <a:off x="2836863" y="3317875"/>
            <a:ext cx="914400" cy="1050925"/>
          </a:xfrm>
          <a:custGeom>
            <a:avLst/>
            <a:gdLst>
              <a:gd name="T0" fmla="*/ 753236 w 1506471"/>
              <a:gd name="T1" fmla="*/ 0 h 1310630"/>
              <a:gd name="T2" fmla="*/ 1506470 w 1506471"/>
              <a:gd name="T3" fmla="*/ 285063 h 1310630"/>
              <a:gd name="T4" fmla="*/ 1506470 w 1506471"/>
              <a:gd name="T5" fmla="*/ 1025568 h 1310630"/>
              <a:gd name="T6" fmla="*/ 753236 w 1506471"/>
              <a:gd name="T7" fmla="*/ 1310630 h 1310630"/>
              <a:gd name="T8" fmla="*/ 1 w 1506471"/>
              <a:gd name="T9" fmla="*/ 1025568 h 1310630"/>
              <a:gd name="T10" fmla="*/ 1 w 1506471"/>
              <a:gd name="T11" fmla="*/ 285063 h 1310630"/>
              <a:gd name="T12" fmla="*/ 753236 w 1506471"/>
              <a:gd name="T13" fmla="*/ 0 h 1310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 cap="flat" cmpd="sng">
            <a:noFill/>
            <a:bevel/>
          </a:ln>
        </p:spPr>
        <p:txBody>
          <a:bodyPr lIns="295680" tIns="326199" rIns="295681" bIns="326198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7" name="任意多边形 24"/>
          <p:cNvSpPr/>
          <p:nvPr/>
        </p:nvSpPr>
        <p:spPr bwMode="auto">
          <a:xfrm>
            <a:off x="1849438" y="3317875"/>
            <a:ext cx="914400" cy="1050925"/>
          </a:xfrm>
          <a:custGeom>
            <a:avLst/>
            <a:gdLst>
              <a:gd name="T0" fmla="*/ 753236 w 1506471"/>
              <a:gd name="T1" fmla="*/ 0 h 1310630"/>
              <a:gd name="T2" fmla="*/ 1506470 w 1506471"/>
              <a:gd name="T3" fmla="*/ 285063 h 1310630"/>
              <a:gd name="T4" fmla="*/ 1506470 w 1506471"/>
              <a:gd name="T5" fmla="*/ 1025568 h 1310630"/>
              <a:gd name="T6" fmla="*/ 753236 w 1506471"/>
              <a:gd name="T7" fmla="*/ 1310630 h 1310630"/>
              <a:gd name="T8" fmla="*/ 1 w 1506471"/>
              <a:gd name="T9" fmla="*/ 1025568 h 1310630"/>
              <a:gd name="T10" fmla="*/ 1 w 1506471"/>
              <a:gd name="T11" fmla="*/ 285063 h 1310630"/>
              <a:gd name="T12" fmla="*/ 753236 w 1506471"/>
              <a:gd name="T13" fmla="*/ 0 h 1310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blipFill dpi="0"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 cap="flat" cmpd="sng">
            <a:noFill/>
            <a:bevel/>
          </a:ln>
        </p:spPr>
        <p:txBody>
          <a:bodyPr lIns="204240" tIns="234759" rIns="204241" bIns="234758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8" name="任意多边形 25"/>
          <p:cNvSpPr/>
          <p:nvPr/>
        </p:nvSpPr>
        <p:spPr bwMode="auto">
          <a:xfrm>
            <a:off x="1319213" y="2425700"/>
            <a:ext cx="914400" cy="1050925"/>
          </a:xfrm>
          <a:custGeom>
            <a:avLst/>
            <a:gdLst>
              <a:gd name="T0" fmla="*/ 753236 w 1506471"/>
              <a:gd name="T1" fmla="*/ 0 h 1310630"/>
              <a:gd name="T2" fmla="*/ 1506470 w 1506471"/>
              <a:gd name="T3" fmla="*/ 285063 h 1310630"/>
              <a:gd name="T4" fmla="*/ 1506470 w 1506471"/>
              <a:gd name="T5" fmla="*/ 1025568 h 1310630"/>
              <a:gd name="T6" fmla="*/ 753236 w 1506471"/>
              <a:gd name="T7" fmla="*/ 1310630 h 1310630"/>
              <a:gd name="T8" fmla="*/ 1 w 1506471"/>
              <a:gd name="T9" fmla="*/ 1025568 h 1310630"/>
              <a:gd name="T10" fmla="*/ 1 w 1506471"/>
              <a:gd name="T11" fmla="*/ 285063 h 1310630"/>
              <a:gd name="T12" fmla="*/ 753236 w 1506471"/>
              <a:gd name="T13" fmla="*/ 0 h 1310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blipFill dpi="0"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 cap="flat" cmpd="sng">
            <a:noFill/>
            <a:bevel/>
          </a:ln>
        </p:spPr>
        <p:txBody>
          <a:bodyPr lIns="295680" tIns="326199" rIns="295681" bIns="326198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4572000" y="611188"/>
            <a:ext cx="2395538" cy="1155700"/>
            <a:chOff x="1034229" y="1279118"/>
            <a:chExt cx="2823455" cy="1155735"/>
          </a:xfrm>
        </p:grpSpPr>
        <p:sp>
          <p:nvSpPr>
            <p:cNvPr id="48157" name="矩形 13"/>
            <p:cNvSpPr/>
            <p:nvPr/>
          </p:nvSpPr>
          <p:spPr>
            <a:xfrm>
              <a:off x="1034229" y="1511523"/>
              <a:ext cx="2823455" cy="9233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defTabSz="684530" eaLnBrk="1" hangingPunct="1">
                <a:lnSpc>
                  <a:spcPct val="150000"/>
                </a:lnSpc>
              </a:pPr>
              <a:r>
                <a:rPr lang="zh-CN" altLang="en-US" sz="9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</a:t>
              </a:r>
              <a:endParaRPr lang="zh-CN" altLang="en-US" sz="8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8158" name="文本框 83"/>
            <p:cNvSpPr txBox="1"/>
            <p:nvPr/>
          </p:nvSpPr>
          <p:spPr>
            <a:xfrm>
              <a:off x="1766658" y="1279118"/>
              <a:ext cx="1358595" cy="2616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defTabSz="513080" eaLnBrk="1" hangingPunct="1"/>
              <a:r>
                <a:rPr lang="zh-CN" altLang="en-US" sz="1100" b="1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364163" y="1951038"/>
            <a:ext cx="2395537" cy="1155700"/>
            <a:chOff x="1034229" y="1279118"/>
            <a:chExt cx="2823455" cy="1155735"/>
          </a:xfrm>
        </p:grpSpPr>
        <p:sp>
          <p:nvSpPr>
            <p:cNvPr id="48155" name="矩形 13"/>
            <p:cNvSpPr/>
            <p:nvPr/>
          </p:nvSpPr>
          <p:spPr>
            <a:xfrm>
              <a:off x="1034229" y="1511523"/>
              <a:ext cx="2823455" cy="9233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defTabSz="684530" eaLnBrk="1" hangingPunct="1">
                <a:lnSpc>
                  <a:spcPct val="150000"/>
                </a:lnSpc>
              </a:pPr>
              <a:r>
                <a:rPr lang="zh-CN" altLang="en-US" sz="9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</a:t>
              </a:r>
              <a:endParaRPr lang="zh-CN" altLang="en-US" sz="8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8156" name="文本框 83"/>
            <p:cNvSpPr txBox="1"/>
            <p:nvPr/>
          </p:nvSpPr>
          <p:spPr>
            <a:xfrm>
              <a:off x="1766658" y="1279118"/>
              <a:ext cx="1358595" cy="2616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defTabSz="513080" eaLnBrk="1" hangingPunct="1"/>
              <a:r>
                <a:rPr lang="zh-CN" altLang="en-US" sz="1100" b="1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984875" y="3187700"/>
            <a:ext cx="2395538" cy="1155700"/>
            <a:chOff x="1034229" y="1279118"/>
            <a:chExt cx="2823455" cy="1155735"/>
          </a:xfrm>
        </p:grpSpPr>
        <p:sp>
          <p:nvSpPr>
            <p:cNvPr id="48153" name="矩形 13"/>
            <p:cNvSpPr/>
            <p:nvPr/>
          </p:nvSpPr>
          <p:spPr>
            <a:xfrm>
              <a:off x="1034229" y="1511523"/>
              <a:ext cx="2823455" cy="9233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defTabSz="684530" eaLnBrk="1" hangingPunct="1">
                <a:lnSpc>
                  <a:spcPct val="150000"/>
                </a:lnSpc>
              </a:pPr>
              <a:r>
                <a:rPr lang="zh-CN" altLang="en-US" sz="9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</a:t>
              </a:r>
              <a:endParaRPr lang="zh-CN" altLang="en-US" sz="8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8154" name="文本框 83"/>
            <p:cNvSpPr txBox="1"/>
            <p:nvPr/>
          </p:nvSpPr>
          <p:spPr>
            <a:xfrm>
              <a:off x="1766658" y="1279118"/>
              <a:ext cx="1358595" cy="2616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defTabSz="513080" eaLnBrk="1" hangingPunct="1"/>
              <a:r>
                <a:rPr lang="zh-CN" altLang="en-US" sz="1100" b="1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849438" y="1533525"/>
            <a:ext cx="914400" cy="1050925"/>
            <a:chOff x="1849438" y="1558925"/>
            <a:chExt cx="914400" cy="1050925"/>
          </a:xfrm>
        </p:grpSpPr>
        <p:sp>
          <p:nvSpPr>
            <p:cNvPr id="19" name="任意多边形 18"/>
            <p:cNvSpPr/>
            <p:nvPr/>
          </p:nvSpPr>
          <p:spPr bwMode="auto">
            <a:xfrm>
              <a:off x="1849438" y="1558925"/>
              <a:ext cx="914400" cy="1050925"/>
            </a:xfrm>
            <a:custGeom>
              <a:avLst/>
              <a:gdLst>
                <a:gd name="T0" fmla="*/ 753236 w 1506471"/>
                <a:gd name="T1" fmla="*/ 0 h 1310630"/>
                <a:gd name="T2" fmla="*/ 1506470 w 1506471"/>
                <a:gd name="T3" fmla="*/ 285063 h 1310630"/>
                <a:gd name="T4" fmla="*/ 1506470 w 1506471"/>
                <a:gd name="T5" fmla="*/ 1025568 h 1310630"/>
                <a:gd name="T6" fmla="*/ 753236 w 1506471"/>
                <a:gd name="T7" fmla="*/ 1310630 h 1310630"/>
                <a:gd name="T8" fmla="*/ 1 w 1506471"/>
                <a:gd name="T9" fmla="*/ 1025568 h 1310630"/>
                <a:gd name="T10" fmla="*/ 1 w 1506471"/>
                <a:gd name="T11" fmla="*/ 285063 h 1310630"/>
                <a:gd name="T12" fmla="*/ 753236 w 1506471"/>
                <a:gd name="T13" fmla="*/ 0 h 1310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8100" cap="flat" cmpd="sng">
              <a:noFill/>
              <a:bevel/>
            </a:ln>
          </p:spPr>
          <p:txBody>
            <a:bodyPr lIns="204240" tIns="234759" rIns="204241" bIns="234758" anchor="ctr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8152" name="文本框 19"/>
            <p:cNvSpPr txBox="1"/>
            <p:nvPr/>
          </p:nvSpPr>
          <p:spPr>
            <a:xfrm>
              <a:off x="2008332" y="1795179"/>
              <a:ext cx="596611" cy="49244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zh-CN" altLang="en-US" sz="26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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2341563" y="2425700"/>
            <a:ext cx="914400" cy="1050925"/>
            <a:chOff x="2341563" y="2451100"/>
            <a:chExt cx="914400" cy="1050925"/>
          </a:xfrm>
        </p:grpSpPr>
        <p:sp>
          <p:nvSpPr>
            <p:cNvPr id="22" name="任意多边形 19"/>
            <p:cNvSpPr/>
            <p:nvPr/>
          </p:nvSpPr>
          <p:spPr bwMode="auto">
            <a:xfrm>
              <a:off x="2341563" y="2451100"/>
              <a:ext cx="914400" cy="1050925"/>
            </a:xfrm>
            <a:custGeom>
              <a:avLst/>
              <a:gdLst>
                <a:gd name="T0" fmla="*/ 753236 w 1506471"/>
                <a:gd name="T1" fmla="*/ 0 h 1310630"/>
                <a:gd name="T2" fmla="*/ 1506470 w 1506471"/>
                <a:gd name="T3" fmla="*/ 285063 h 1310630"/>
                <a:gd name="T4" fmla="*/ 1506470 w 1506471"/>
                <a:gd name="T5" fmla="*/ 1025568 h 1310630"/>
                <a:gd name="T6" fmla="*/ 753236 w 1506471"/>
                <a:gd name="T7" fmla="*/ 1310630 h 1310630"/>
                <a:gd name="T8" fmla="*/ 1 w 1506471"/>
                <a:gd name="T9" fmla="*/ 1025568 h 1310630"/>
                <a:gd name="T10" fmla="*/ 1 w 1506471"/>
                <a:gd name="T11" fmla="*/ 285063 h 1310630"/>
                <a:gd name="T12" fmla="*/ 753236 w 1506471"/>
                <a:gd name="T13" fmla="*/ 0 h 1310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8100" cap="flat" cmpd="sng">
              <a:noFill/>
              <a:bevel/>
            </a:ln>
          </p:spPr>
          <p:txBody>
            <a:bodyPr lIns="295680" tIns="326199" rIns="295681" bIns="326198" anchor="ctr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8150" name="文本框 22"/>
            <p:cNvSpPr txBox="1"/>
            <p:nvPr/>
          </p:nvSpPr>
          <p:spPr>
            <a:xfrm>
              <a:off x="2508036" y="2724182"/>
              <a:ext cx="596611" cy="49244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zh-CN" altLang="en-US" sz="26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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328988" y="2425700"/>
            <a:ext cx="914400" cy="1050925"/>
            <a:chOff x="3328988" y="2451100"/>
            <a:chExt cx="914400" cy="1050925"/>
          </a:xfrm>
        </p:grpSpPr>
        <p:sp>
          <p:nvSpPr>
            <p:cNvPr id="25" name="任意多边形 21"/>
            <p:cNvSpPr/>
            <p:nvPr/>
          </p:nvSpPr>
          <p:spPr bwMode="auto">
            <a:xfrm>
              <a:off x="3328988" y="2451100"/>
              <a:ext cx="914400" cy="1050925"/>
            </a:xfrm>
            <a:custGeom>
              <a:avLst/>
              <a:gdLst>
                <a:gd name="T0" fmla="*/ 753236 w 1506471"/>
                <a:gd name="T1" fmla="*/ 0 h 1310630"/>
                <a:gd name="T2" fmla="*/ 1506470 w 1506471"/>
                <a:gd name="T3" fmla="*/ 285063 h 1310630"/>
                <a:gd name="T4" fmla="*/ 1506470 w 1506471"/>
                <a:gd name="T5" fmla="*/ 1025568 h 1310630"/>
                <a:gd name="T6" fmla="*/ 753236 w 1506471"/>
                <a:gd name="T7" fmla="*/ 1310630 h 1310630"/>
                <a:gd name="T8" fmla="*/ 1 w 1506471"/>
                <a:gd name="T9" fmla="*/ 1025568 h 1310630"/>
                <a:gd name="T10" fmla="*/ 1 w 1506471"/>
                <a:gd name="T11" fmla="*/ 285063 h 1310630"/>
                <a:gd name="T12" fmla="*/ 753236 w 1506471"/>
                <a:gd name="T13" fmla="*/ 0 h 1310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8100" cap="flat" cmpd="sng">
              <a:noFill/>
              <a:bevel/>
            </a:ln>
          </p:spPr>
          <p:txBody>
            <a:bodyPr lIns="204240" tIns="234759" rIns="204241" bIns="234758" anchor="ctr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8148" name="文本框 25"/>
            <p:cNvSpPr txBox="1"/>
            <p:nvPr/>
          </p:nvSpPr>
          <p:spPr>
            <a:xfrm>
              <a:off x="3487882" y="2714124"/>
              <a:ext cx="596611" cy="49244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zh-CN" altLang="en-US" sz="26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</a:t>
              </a: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96408312-FC81-495C-A3C3-26C6F712D721}"/>
              </a:ext>
            </a:extLst>
          </p:cNvPr>
          <p:cNvGrpSpPr/>
          <p:nvPr/>
        </p:nvGrpSpPr>
        <p:grpSpPr>
          <a:xfrm>
            <a:off x="-498530" y="1243"/>
            <a:ext cx="3124499" cy="859534"/>
            <a:chOff x="-498530" y="1243"/>
            <a:chExt cx="3124499" cy="859534"/>
          </a:xfrm>
        </p:grpSpPr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DB797FDB-E1F9-48FF-9A31-DFDAE6F306F0}"/>
                </a:ext>
              </a:extLst>
            </p:cNvPr>
            <p:cNvSpPr txBox="1"/>
            <p:nvPr/>
          </p:nvSpPr>
          <p:spPr>
            <a:xfrm>
              <a:off x="498529" y="105863"/>
              <a:ext cx="2127440" cy="4619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chemeClr val="accent6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应用前景</a:t>
              </a:r>
            </a:p>
          </p:txBody>
        </p:sp>
        <p:sp>
          <p:nvSpPr>
            <p:cNvPr id="44" name="椭圆 43">
              <a:extLst>
                <a:ext uri="{FF2B5EF4-FFF2-40B4-BE49-F238E27FC236}">
                  <a16:creationId xmlns:a16="http://schemas.microsoft.com/office/drawing/2014/main" id="{A84BF9D5-E52D-4137-A9C2-1D93EF80628E}"/>
                </a:ext>
              </a:extLst>
            </p:cNvPr>
            <p:cNvSpPr/>
            <p:nvPr/>
          </p:nvSpPr>
          <p:spPr>
            <a:xfrm>
              <a:off x="-498530" y="1243"/>
              <a:ext cx="997059" cy="859534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DFC08E6B-E651-4BDC-9CE5-96D2127EDEA8}"/>
                </a:ext>
              </a:extLst>
            </p:cNvPr>
            <p:cNvSpPr/>
            <p:nvPr/>
          </p:nvSpPr>
          <p:spPr>
            <a:xfrm>
              <a:off x="513914" y="506933"/>
              <a:ext cx="1731180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Application Prospect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46" name="椭圆 45">
            <a:extLst>
              <a:ext uri="{FF2B5EF4-FFF2-40B4-BE49-F238E27FC236}">
                <a16:creationId xmlns:a16="http://schemas.microsoft.com/office/drawing/2014/main" id="{22B55B4C-4403-46CD-9484-6D5DB718B7AD}"/>
              </a:ext>
            </a:extLst>
          </p:cNvPr>
          <p:cNvSpPr/>
          <p:nvPr/>
        </p:nvSpPr>
        <p:spPr>
          <a:xfrm>
            <a:off x="7687580" y="-1693237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47" name="椭圆 46">
            <a:extLst>
              <a:ext uri="{FF2B5EF4-FFF2-40B4-BE49-F238E27FC236}">
                <a16:creationId xmlns:a16="http://schemas.microsoft.com/office/drawing/2014/main" id="{A16A75C1-C6ED-4B2A-A4CD-B3EAEFA52CDE}"/>
              </a:ext>
            </a:extLst>
          </p:cNvPr>
          <p:cNvSpPr/>
          <p:nvPr/>
        </p:nvSpPr>
        <p:spPr>
          <a:xfrm>
            <a:off x="-2015860" y="3735251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1" dur="250" fill="hold"/>
                                        <p:tgtEl>
                                          <p:spTgt spid="2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decel="10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3" dur="250" fill="hold"/>
                                        <p:tgtEl>
                                          <p:spTgt spid="21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55FFC904-B2C5-4AB3-ADDB-E467E4E4A71E}"/>
              </a:ext>
            </a:extLst>
          </p:cNvPr>
          <p:cNvGrpSpPr/>
          <p:nvPr/>
        </p:nvGrpSpPr>
        <p:grpSpPr>
          <a:xfrm>
            <a:off x="2283237" y="1485670"/>
            <a:ext cx="6562860" cy="1778713"/>
            <a:chOff x="4318880" y="1766424"/>
            <a:chExt cx="6568041" cy="1779098"/>
          </a:xfrm>
        </p:grpSpPr>
        <p:sp>
          <p:nvSpPr>
            <p:cNvPr id="11" name="文本框 2">
              <a:extLst>
                <a:ext uri="{FF2B5EF4-FFF2-40B4-BE49-F238E27FC236}">
                  <a16:creationId xmlns:a16="http://schemas.microsoft.com/office/drawing/2014/main" id="{E2AC8288-5FA8-4F0A-B4E3-377C0AFABF66}"/>
                </a:ext>
              </a:extLst>
            </p:cNvPr>
            <p:cNvSpPr txBox="1"/>
            <p:nvPr/>
          </p:nvSpPr>
          <p:spPr>
            <a:xfrm>
              <a:off x="4331795" y="2621992"/>
              <a:ext cx="6555126" cy="9235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5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论文总结</a:t>
              </a:r>
            </a:p>
          </p:txBody>
        </p:sp>
        <p:sp>
          <p:nvSpPr>
            <p:cNvPr id="12" name="文本框 4">
              <a:extLst>
                <a:ext uri="{FF2B5EF4-FFF2-40B4-BE49-F238E27FC236}">
                  <a16:creationId xmlns:a16="http://schemas.microsoft.com/office/drawing/2014/main" id="{490F2568-DEC8-43C2-8B23-C4E19E2D63F3}"/>
                </a:ext>
              </a:extLst>
            </p:cNvPr>
            <p:cNvSpPr txBox="1"/>
            <p:nvPr/>
          </p:nvSpPr>
          <p:spPr>
            <a:xfrm>
              <a:off x="4318880" y="1766424"/>
              <a:ext cx="4026954" cy="76960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zh-CN" sz="44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PART FIVE</a:t>
              </a:r>
              <a:endParaRPr lang="zh-CN" altLang="en-US" sz="4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13" name="椭圆 12">
            <a:extLst>
              <a:ext uri="{FF2B5EF4-FFF2-40B4-BE49-F238E27FC236}">
                <a16:creationId xmlns:a16="http://schemas.microsoft.com/office/drawing/2014/main" id="{0465F8FF-52B5-4360-9824-346CAA6DC119}"/>
              </a:ext>
            </a:extLst>
          </p:cNvPr>
          <p:cNvSpPr/>
          <p:nvPr/>
        </p:nvSpPr>
        <p:spPr>
          <a:xfrm rot="4500000">
            <a:off x="7078120" y="-1995128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82F0FAFA-C167-433E-813E-8F3E50F7668B}"/>
              </a:ext>
            </a:extLst>
          </p:cNvPr>
          <p:cNvSpPr/>
          <p:nvPr/>
        </p:nvSpPr>
        <p:spPr>
          <a:xfrm rot="4500000">
            <a:off x="7078120" y="3736495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ACC2FD3B-CBC6-4984-91D4-D0D6D023FD72}"/>
              </a:ext>
            </a:extLst>
          </p:cNvPr>
          <p:cNvSpPr/>
          <p:nvPr/>
        </p:nvSpPr>
        <p:spPr>
          <a:xfrm>
            <a:off x="-1221299" y="1037318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0422301"/>
      </p:ext>
    </p:extLst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466725" y="1463675"/>
            <a:ext cx="1860550" cy="2216150"/>
            <a:chOff x="465977" y="1463280"/>
            <a:chExt cx="1862027" cy="2216942"/>
          </a:xfrm>
        </p:grpSpPr>
        <p:grpSp>
          <p:nvGrpSpPr>
            <p:cNvPr id="52249" name="组合 25"/>
            <p:cNvGrpSpPr/>
            <p:nvPr/>
          </p:nvGrpSpPr>
          <p:grpSpPr>
            <a:xfrm>
              <a:off x="465977" y="1463280"/>
              <a:ext cx="1862027" cy="2216942"/>
              <a:chOff x="1827008" y="2120901"/>
              <a:chExt cx="2298700" cy="2736849"/>
            </a:xfrm>
          </p:grpSpPr>
          <p:sp>
            <p:nvSpPr>
              <p:cNvPr id="27" name="矩形 26"/>
              <p:cNvSpPr/>
              <p:nvPr/>
            </p:nvSpPr>
            <p:spPr>
              <a:xfrm>
                <a:off x="1827008" y="2120901"/>
                <a:ext cx="2298700" cy="44503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1827008" y="2565934"/>
                <a:ext cx="2298700" cy="229181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sp>
          <p:nvSpPr>
            <p:cNvPr id="52250" name="文本框 29"/>
            <p:cNvSpPr txBox="1"/>
            <p:nvPr/>
          </p:nvSpPr>
          <p:spPr>
            <a:xfrm>
              <a:off x="771062" y="1484039"/>
              <a:ext cx="1251857" cy="3231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zh-CN" altLang="en-US" sz="15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标题一</a:t>
              </a:r>
            </a:p>
          </p:txBody>
        </p:sp>
        <p:sp>
          <p:nvSpPr>
            <p:cNvPr id="52251" name="文本框 33"/>
            <p:cNvSpPr txBox="1"/>
            <p:nvPr/>
          </p:nvSpPr>
          <p:spPr>
            <a:xfrm>
              <a:off x="627430" y="2064064"/>
              <a:ext cx="1568516" cy="1200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您的内容打在这里或者通过复制您的文本后，在此框中选择粘贴，并选择只保留文字。您的内容打在这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582863" y="1463675"/>
            <a:ext cx="1862137" cy="2216150"/>
            <a:chOff x="2582650" y="1463280"/>
            <a:chExt cx="1862027" cy="2216942"/>
          </a:xfrm>
        </p:grpSpPr>
        <p:grpSp>
          <p:nvGrpSpPr>
            <p:cNvPr id="52244" name="组合 17"/>
            <p:cNvGrpSpPr/>
            <p:nvPr/>
          </p:nvGrpSpPr>
          <p:grpSpPr>
            <a:xfrm>
              <a:off x="2582650" y="1463280"/>
              <a:ext cx="1862027" cy="2216942"/>
              <a:chOff x="1827008" y="2120901"/>
              <a:chExt cx="2298700" cy="2736849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1827008" y="2120901"/>
                <a:ext cx="2298700" cy="44503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1827008" y="2565934"/>
                <a:ext cx="2298700" cy="229181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sp>
          <p:nvSpPr>
            <p:cNvPr id="52245" name="文本框 31"/>
            <p:cNvSpPr txBox="1"/>
            <p:nvPr/>
          </p:nvSpPr>
          <p:spPr>
            <a:xfrm>
              <a:off x="2887735" y="1484039"/>
              <a:ext cx="1251857" cy="3231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zh-CN" altLang="en-US" sz="15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标题二</a:t>
              </a:r>
            </a:p>
          </p:txBody>
        </p:sp>
        <p:sp>
          <p:nvSpPr>
            <p:cNvPr id="52246" name="文本框 28"/>
            <p:cNvSpPr txBox="1"/>
            <p:nvPr/>
          </p:nvSpPr>
          <p:spPr>
            <a:xfrm>
              <a:off x="2729405" y="2064064"/>
              <a:ext cx="1568516" cy="1200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您的内容打在这里或者通过复制您的文本后，在此框中选择粘贴，并选择只保留文字。您的内容打在这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4699000" y="1463675"/>
            <a:ext cx="1862138" cy="2216150"/>
            <a:chOff x="4699324" y="1463280"/>
            <a:chExt cx="1862027" cy="2216942"/>
          </a:xfrm>
        </p:grpSpPr>
        <p:grpSp>
          <p:nvGrpSpPr>
            <p:cNvPr id="52239" name="组合 18"/>
            <p:cNvGrpSpPr/>
            <p:nvPr/>
          </p:nvGrpSpPr>
          <p:grpSpPr>
            <a:xfrm>
              <a:off x="4699324" y="1463280"/>
              <a:ext cx="1862027" cy="2216942"/>
              <a:chOff x="1827008" y="2120901"/>
              <a:chExt cx="2298700" cy="2736849"/>
            </a:xfrm>
          </p:grpSpPr>
          <p:sp>
            <p:nvSpPr>
              <p:cNvPr id="20" name="矩形 19"/>
              <p:cNvSpPr/>
              <p:nvPr/>
            </p:nvSpPr>
            <p:spPr>
              <a:xfrm>
                <a:off x="1827008" y="2120901"/>
                <a:ext cx="2298700" cy="44503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1827008" y="2565934"/>
                <a:ext cx="2298700" cy="229181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sp>
          <p:nvSpPr>
            <p:cNvPr id="52240" name="文本框 30"/>
            <p:cNvSpPr txBox="1"/>
            <p:nvPr/>
          </p:nvSpPr>
          <p:spPr>
            <a:xfrm>
              <a:off x="5004409" y="1484039"/>
              <a:ext cx="1251857" cy="3231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zh-CN" altLang="en-US" sz="15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标题三</a:t>
              </a:r>
            </a:p>
          </p:txBody>
        </p:sp>
        <p:sp>
          <p:nvSpPr>
            <p:cNvPr id="52241" name="文本框 37"/>
            <p:cNvSpPr txBox="1"/>
            <p:nvPr/>
          </p:nvSpPr>
          <p:spPr>
            <a:xfrm>
              <a:off x="4846079" y="2064064"/>
              <a:ext cx="1568516" cy="1200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您的内容打在这里或者通过复制您的文本后，在此框中选择粘贴，并选择只保留文字。您的内容打在这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816725" y="1463675"/>
            <a:ext cx="1860550" cy="2216150"/>
            <a:chOff x="6815997" y="1463280"/>
            <a:chExt cx="1862027" cy="2216942"/>
          </a:xfrm>
        </p:grpSpPr>
        <p:grpSp>
          <p:nvGrpSpPr>
            <p:cNvPr id="52234" name="组合 21"/>
            <p:cNvGrpSpPr/>
            <p:nvPr/>
          </p:nvGrpSpPr>
          <p:grpSpPr>
            <a:xfrm>
              <a:off x="6815997" y="1463280"/>
              <a:ext cx="1862027" cy="2216942"/>
              <a:chOff x="1827008" y="2120901"/>
              <a:chExt cx="2298700" cy="2736849"/>
            </a:xfrm>
          </p:grpSpPr>
          <p:sp>
            <p:nvSpPr>
              <p:cNvPr id="23" name="矩形 22"/>
              <p:cNvSpPr/>
              <p:nvPr/>
            </p:nvSpPr>
            <p:spPr>
              <a:xfrm>
                <a:off x="1827008" y="2120901"/>
                <a:ext cx="2298700" cy="44503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1827008" y="2565934"/>
                <a:ext cx="2298700" cy="229181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sp>
          <p:nvSpPr>
            <p:cNvPr id="52235" name="文本框 32"/>
            <p:cNvSpPr txBox="1"/>
            <p:nvPr/>
          </p:nvSpPr>
          <p:spPr>
            <a:xfrm>
              <a:off x="7121082" y="1484039"/>
              <a:ext cx="1251857" cy="3231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zh-CN" altLang="en-US" sz="15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标题四</a:t>
              </a:r>
            </a:p>
          </p:txBody>
        </p:sp>
        <p:sp>
          <p:nvSpPr>
            <p:cNvPr id="52236" name="文本框 38"/>
            <p:cNvSpPr txBox="1"/>
            <p:nvPr/>
          </p:nvSpPr>
          <p:spPr>
            <a:xfrm>
              <a:off x="6962752" y="2064064"/>
              <a:ext cx="1568516" cy="1200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您的内容打在这里或者通过复制您的文本后，在此框中选择粘贴，并选择只保留文字。您的内容打在这</a:t>
              </a: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88346093-2D61-4E34-A0D5-F07775BDA369}"/>
              </a:ext>
            </a:extLst>
          </p:cNvPr>
          <p:cNvGrpSpPr/>
          <p:nvPr/>
        </p:nvGrpSpPr>
        <p:grpSpPr>
          <a:xfrm>
            <a:off x="-498530" y="1243"/>
            <a:ext cx="3124499" cy="859534"/>
            <a:chOff x="-498530" y="1243"/>
            <a:chExt cx="3124499" cy="859534"/>
          </a:xfrm>
        </p:grpSpPr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B27DA3C9-E58F-4A05-A126-ABF502DB2141}"/>
                </a:ext>
              </a:extLst>
            </p:cNvPr>
            <p:cNvSpPr txBox="1"/>
            <p:nvPr/>
          </p:nvSpPr>
          <p:spPr>
            <a:xfrm>
              <a:off x="498529" y="105863"/>
              <a:ext cx="2127440" cy="4619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chemeClr val="accent6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论文总结</a:t>
              </a:r>
            </a:p>
          </p:txBody>
        </p:sp>
        <p:sp>
          <p:nvSpPr>
            <p:cNvPr id="32" name="椭圆 31">
              <a:extLst>
                <a:ext uri="{FF2B5EF4-FFF2-40B4-BE49-F238E27FC236}">
                  <a16:creationId xmlns:a16="http://schemas.microsoft.com/office/drawing/2014/main" id="{652060A4-57EB-414B-899D-EE966E7B4DED}"/>
                </a:ext>
              </a:extLst>
            </p:cNvPr>
            <p:cNvSpPr/>
            <p:nvPr/>
          </p:nvSpPr>
          <p:spPr>
            <a:xfrm>
              <a:off x="-498530" y="1243"/>
              <a:ext cx="997059" cy="859534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A6BB58EF-43D3-400F-8827-0524EF60AB97}"/>
                </a:ext>
              </a:extLst>
            </p:cNvPr>
            <p:cNvSpPr/>
            <p:nvPr/>
          </p:nvSpPr>
          <p:spPr>
            <a:xfrm>
              <a:off x="513914" y="506933"/>
              <a:ext cx="1614545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Summary Of Paper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34" name="椭圆 33">
            <a:extLst>
              <a:ext uri="{FF2B5EF4-FFF2-40B4-BE49-F238E27FC236}">
                <a16:creationId xmlns:a16="http://schemas.microsoft.com/office/drawing/2014/main" id="{345D4D56-4E46-4434-A96C-CA1764F5E700}"/>
              </a:ext>
            </a:extLst>
          </p:cNvPr>
          <p:cNvSpPr/>
          <p:nvPr/>
        </p:nvSpPr>
        <p:spPr>
          <a:xfrm>
            <a:off x="5266383" y="-1799118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53F7ED1A-A359-40AB-A1AB-316FC16DBDC5}"/>
              </a:ext>
            </a:extLst>
          </p:cNvPr>
          <p:cNvSpPr/>
          <p:nvPr/>
        </p:nvSpPr>
        <p:spPr>
          <a:xfrm>
            <a:off x="426560" y="4380020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椭圆 47">
            <a:extLst>
              <a:ext uri="{FF2B5EF4-FFF2-40B4-BE49-F238E27FC236}">
                <a16:creationId xmlns:a16="http://schemas.microsoft.com/office/drawing/2014/main" id="{17F1F6FB-F04D-4CEF-8C91-709B1E5C572F}"/>
              </a:ext>
            </a:extLst>
          </p:cNvPr>
          <p:cNvSpPr/>
          <p:nvPr/>
        </p:nvSpPr>
        <p:spPr>
          <a:xfrm>
            <a:off x="1476555" y="2975338"/>
            <a:ext cx="629630" cy="629630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87" name="组合 86">
            <a:extLst>
              <a:ext uri="{FF2B5EF4-FFF2-40B4-BE49-F238E27FC236}">
                <a16:creationId xmlns:a16="http://schemas.microsoft.com/office/drawing/2014/main" id="{5C885D1A-0787-44E5-9EE9-099338BE0F27}"/>
              </a:ext>
            </a:extLst>
          </p:cNvPr>
          <p:cNvGrpSpPr/>
          <p:nvPr/>
        </p:nvGrpSpPr>
        <p:grpSpPr>
          <a:xfrm>
            <a:off x="1479856" y="2929132"/>
            <a:ext cx="629630" cy="629630"/>
            <a:chOff x="1218649" y="1840153"/>
            <a:chExt cx="629630" cy="629630"/>
          </a:xfrm>
        </p:grpSpPr>
        <p:sp>
          <p:nvSpPr>
            <p:cNvPr id="88" name="椭圆 87">
              <a:extLst>
                <a:ext uri="{FF2B5EF4-FFF2-40B4-BE49-F238E27FC236}">
                  <a16:creationId xmlns:a16="http://schemas.microsoft.com/office/drawing/2014/main" id="{CC9086BB-FACE-4FE5-9722-E3113BB24F17}"/>
                </a:ext>
              </a:extLst>
            </p:cNvPr>
            <p:cNvSpPr/>
            <p:nvPr/>
          </p:nvSpPr>
          <p:spPr>
            <a:xfrm>
              <a:off x="1218649" y="1840153"/>
              <a:ext cx="629630" cy="629630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9" name="文本框 16">
              <a:extLst>
                <a:ext uri="{FF2B5EF4-FFF2-40B4-BE49-F238E27FC236}">
                  <a16:creationId xmlns:a16="http://schemas.microsoft.com/office/drawing/2014/main" id="{A071B4E7-F207-4CB0-923F-8F9D2F3C7213}"/>
                </a:ext>
              </a:extLst>
            </p:cNvPr>
            <p:cNvSpPr txBox="1"/>
            <p:nvPr/>
          </p:nvSpPr>
          <p:spPr>
            <a:xfrm>
              <a:off x="1338539" y="1898649"/>
              <a:ext cx="389851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kern="1200" cap="none" spc="0" normalizeH="0" baseline="0" noProof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4</a:t>
              </a:r>
              <a:endParaRPr kumimoji="0" lang="zh-CN" altLang="en-US" sz="28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84" name="组合 83">
            <a:extLst>
              <a:ext uri="{FF2B5EF4-FFF2-40B4-BE49-F238E27FC236}">
                <a16:creationId xmlns:a16="http://schemas.microsoft.com/office/drawing/2014/main" id="{DD6CD120-0CA5-4F20-AF5C-FB8F16BCE14A}"/>
              </a:ext>
            </a:extLst>
          </p:cNvPr>
          <p:cNvGrpSpPr/>
          <p:nvPr/>
        </p:nvGrpSpPr>
        <p:grpSpPr>
          <a:xfrm>
            <a:off x="3656253" y="2915747"/>
            <a:ext cx="629630" cy="629630"/>
            <a:chOff x="1218649" y="1840153"/>
            <a:chExt cx="629630" cy="629630"/>
          </a:xfrm>
        </p:grpSpPr>
        <p:sp>
          <p:nvSpPr>
            <p:cNvPr id="85" name="椭圆 84">
              <a:extLst>
                <a:ext uri="{FF2B5EF4-FFF2-40B4-BE49-F238E27FC236}">
                  <a16:creationId xmlns:a16="http://schemas.microsoft.com/office/drawing/2014/main" id="{15503FA1-2895-45B5-ADF0-77D5A60FD30B}"/>
                </a:ext>
              </a:extLst>
            </p:cNvPr>
            <p:cNvSpPr/>
            <p:nvPr/>
          </p:nvSpPr>
          <p:spPr>
            <a:xfrm>
              <a:off x="1218649" y="1840153"/>
              <a:ext cx="629630" cy="629630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6" name="文本框 16">
              <a:extLst>
                <a:ext uri="{FF2B5EF4-FFF2-40B4-BE49-F238E27FC236}">
                  <a16:creationId xmlns:a16="http://schemas.microsoft.com/office/drawing/2014/main" id="{CC27D340-C3BC-4D2B-9F34-13BC9712073A}"/>
                </a:ext>
              </a:extLst>
            </p:cNvPr>
            <p:cNvSpPr txBox="1"/>
            <p:nvPr/>
          </p:nvSpPr>
          <p:spPr>
            <a:xfrm>
              <a:off x="1340943" y="1898649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kern="1200" cap="none" spc="0" normalizeH="0" baseline="0" noProof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5</a:t>
              </a:r>
              <a:endParaRPr kumimoji="0" lang="zh-CN" altLang="en-US" sz="28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2960FADB-8AFC-4B18-B305-CD7A460CC82E}"/>
              </a:ext>
            </a:extLst>
          </p:cNvPr>
          <p:cNvGrpSpPr/>
          <p:nvPr/>
        </p:nvGrpSpPr>
        <p:grpSpPr>
          <a:xfrm>
            <a:off x="5869159" y="1840153"/>
            <a:ext cx="629630" cy="629630"/>
            <a:chOff x="1218649" y="1840153"/>
            <a:chExt cx="629630" cy="629630"/>
          </a:xfrm>
        </p:grpSpPr>
        <p:sp>
          <p:nvSpPr>
            <p:cNvPr id="53" name="椭圆 52">
              <a:extLst>
                <a:ext uri="{FF2B5EF4-FFF2-40B4-BE49-F238E27FC236}">
                  <a16:creationId xmlns:a16="http://schemas.microsoft.com/office/drawing/2014/main" id="{AC52EF9F-6CA1-48C9-822A-D1B332DD3542}"/>
                </a:ext>
              </a:extLst>
            </p:cNvPr>
            <p:cNvSpPr/>
            <p:nvPr/>
          </p:nvSpPr>
          <p:spPr>
            <a:xfrm>
              <a:off x="1218649" y="1840153"/>
              <a:ext cx="629630" cy="629630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4" name="文本框 16">
              <a:extLst>
                <a:ext uri="{FF2B5EF4-FFF2-40B4-BE49-F238E27FC236}">
                  <a16:creationId xmlns:a16="http://schemas.microsoft.com/office/drawing/2014/main" id="{EF7C265D-4CA6-4107-B515-306C4D94CFEC}"/>
                </a:ext>
              </a:extLst>
            </p:cNvPr>
            <p:cNvSpPr txBox="1"/>
            <p:nvPr/>
          </p:nvSpPr>
          <p:spPr>
            <a:xfrm>
              <a:off x="1340943" y="1898649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kern="1200" cap="none" spc="0" normalizeH="0" baseline="0" noProof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3</a:t>
              </a:r>
              <a:endParaRPr kumimoji="0" lang="zh-CN" altLang="en-US" sz="28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B5E323C8-F2C3-4202-8EFD-5C966C0CDE0E}"/>
              </a:ext>
            </a:extLst>
          </p:cNvPr>
          <p:cNvGrpSpPr/>
          <p:nvPr/>
        </p:nvGrpSpPr>
        <p:grpSpPr>
          <a:xfrm>
            <a:off x="3656253" y="1854991"/>
            <a:ext cx="629630" cy="629630"/>
            <a:chOff x="1218649" y="1840153"/>
            <a:chExt cx="629630" cy="629630"/>
          </a:xfrm>
        </p:grpSpPr>
        <p:sp>
          <p:nvSpPr>
            <p:cNvPr id="50" name="椭圆 49">
              <a:extLst>
                <a:ext uri="{FF2B5EF4-FFF2-40B4-BE49-F238E27FC236}">
                  <a16:creationId xmlns:a16="http://schemas.microsoft.com/office/drawing/2014/main" id="{BAD8D2BF-5F84-4E63-B13E-38AB56CC8ED3}"/>
                </a:ext>
              </a:extLst>
            </p:cNvPr>
            <p:cNvSpPr/>
            <p:nvPr/>
          </p:nvSpPr>
          <p:spPr>
            <a:xfrm>
              <a:off x="1218649" y="1840153"/>
              <a:ext cx="629630" cy="629630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1" name="文本框 16">
              <a:extLst>
                <a:ext uri="{FF2B5EF4-FFF2-40B4-BE49-F238E27FC236}">
                  <a16:creationId xmlns:a16="http://schemas.microsoft.com/office/drawing/2014/main" id="{0A069F96-7B15-4BC0-A816-2333D36786D4}"/>
                </a:ext>
              </a:extLst>
            </p:cNvPr>
            <p:cNvSpPr txBox="1"/>
            <p:nvPr/>
          </p:nvSpPr>
          <p:spPr>
            <a:xfrm>
              <a:off x="1340943" y="1898649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2</a:t>
              </a:r>
              <a:endParaRPr kumimoji="0" lang="zh-CN" altLang="en-US" sz="28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38" name="文本框 38"/>
          <p:cNvSpPr txBox="1"/>
          <p:nvPr/>
        </p:nvSpPr>
        <p:spPr>
          <a:xfrm>
            <a:off x="3101954" y="509849"/>
            <a:ext cx="29400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目录</a:t>
            </a:r>
            <a:r>
              <a: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/</a:t>
            </a:r>
            <a:r>
              <a:rPr kumimoji="0" lang="en-US" altLang="zh-CN" sz="28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CONTENTS</a:t>
            </a:r>
            <a:endParaRPr kumimoji="0" lang="zh-CN" altLang="en-US" sz="2800" kern="1200" cap="none" spc="0" normalizeH="0" baseline="0" noProof="0" dirty="0">
              <a:solidFill>
                <a:schemeClr val="tx1">
                  <a:lumMod val="85000"/>
                  <a:lumOff val="1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56" name="文本框 18"/>
          <p:cNvSpPr txBox="1"/>
          <p:nvPr/>
        </p:nvSpPr>
        <p:spPr>
          <a:xfrm>
            <a:off x="2117602" y="1990725"/>
            <a:ext cx="11080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课题综述</a:t>
            </a: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FF03A085-F3DB-425F-BA8A-3475531C7C4F}"/>
              </a:ext>
            </a:extLst>
          </p:cNvPr>
          <p:cNvGrpSpPr/>
          <p:nvPr/>
        </p:nvGrpSpPr>
        <p:grpSpPr>
          <a:xfrm>
            <a:off x="1476555" y="1840153"/>
            <a:ext cx="629630" cy="629630"/>
            <a:chOff x="1218649" y="1840153"/>
            <a:chExt cx="629630" cy="629630"/>
          </a:xfrm>
        </p:grpSpPr>
        <p:sp>
          <p:nvSpPr>
            <p:cNvPr id="3" name="椭圆 2">
              <a:extLst>
                <a:ext uri="{FF2B5EF4-FFF2-40B4-BE49-F238E27FC236}">
                  <a16:creationId xmlns:a16="http://schemas.microsoft.com/office/drawing/2014/main" id="{9CA70B02-B5A8-407A-B850-48A4AD403D16}"/>
                </a:ext>
              </a:extLst>
            </p:cNvPr>
            <p:cNvSpPr/>
            <p:nvPr/>
          </p:nvSpPr>
          <p:spPr>
            <a:xfrm>
              <a:off x="1218649" y="1840153"/>
              <a:ext cx="629630" cy="629630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8" name="文本框 16"/>
            <p:cNvSpPr txBox="1"/>
            <p:nvPr/>
          </p:nvSpPr>
          <p:spPr>
            <a:xfrm>
              <a:off x="1372202" y="1898649"/>
              <a:ext cx="322524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kern="1200" cap="none" spc="0" normalizeH="0" baseline="0" noProof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1</a:t>
              </a:r>
              <a:endParaRPr kumimoji="0" lang="zh-CN" altLang="en-US" sz="28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60" name="文本框 21"/>
          <p:cNvSpPr txBox="1"/>
          <p:nvPr/>
        </p:nvSpPr>
        <p:spPr>
          <a:xfrm>
            <a:off x="2176829" y="3106737"/>
            <a:ext cx="11080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研究过程</a:t>
            </a:r>
          </a:p>
        </p:txBody>
      </p:sp>
      <p:sp>
        <p:nvSpPr>
          <p:cNvPr id="64" name="文本框 24"/>
          <p:cNvSpPr txBox="1"/>
          <p:nvPr/>
        </p:nvSpPr>
        <p:spPr>
          <a:xfrm>
            <a:off x="4298094" y="1984862"/>
            <a:ext cx="11080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目前现状</a:t>
            </a:r>
          </a:p>
        </p:txBody>
      </p:sp>
      <p:sp>
        <p:nvSpPr>
          <p:cNvPr id="72" name="文本框 30"/>
          <p:cNvSpPr txBox="1"/>
          <p:nvPr/>
        </p:nvSpPr>
        <p:spPr>
          <a:xfrm>
            <a:off x="6510206" y="1985106"/>
            <a:ext cx="11080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研究目标</a:t>
            </a:r>
          </a:p>
        </p:txBody>
      </p:sp>
      <p:cxnSp>
        <p:nvCxnSpPr>
          <p:cNvPr id="80" name="直接连接符 79"/>
          <p:cNvCxnSpPr>
            <a:cxnSpLocks/>
          </p:cNvCxnSpPr>
          <p:nvPr/>
        </p:nvCxnSpPr>
        <p:spPr>
          <a:xfrm rot="16200000">
            <a:off x="4569926" y="362349"/>
            <a:ext cx="0" cy="1546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直角三角形 30">
            <a:extLst>
              <a:ext uri="{FF2B5EF4-FFF2-40B4-BE49-F238E27FC236}">
                <a16:creationId xmlns:a16="http://schemas.microsoft.com/office/drawing/2014/main" id="{36DC9999-9919-4B3C-9459-5C50A22DDF2F}"/>
              </a:ext>
            </a:extLst>
          </p:cNvPr>
          <p:cNvSpPr/>
          <p:nvPr/>
        </p:nvSpPr>
        <p:spPr>
          <a:xfrm rot="4500000">
            <a:off x="8099928" y="3764230"/>
            <a:ext cx="3264253" cy="2814012"/>
          </a:xfrm>
          <a:prstGeom prst="rtTriangl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id="{2C68A3FF-C1AB-43BA-8CB1-979D7132DEF6}"/>
              </a:ext>
            </a:extLst>
          </p:cNvPr>
          <p:cNvSpPr/>
          <p:nvPr/>
        </p:nvSpPr>
        <p:spPr>
          <a:xfrm rot="4500000">
            <a:off x="-758410" y="-1863366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34" name="文本框 27">
            <a:extLst>
              <a:ext uri="{FF2B5EF4-FFF2-40B4-BE49-F238E27FC236}">
                <a16:creationId xmlns:a16="http://schemas.microsoft.com/office/drawing/2014/main" id="{A1C9998F-8A50-414D-B996-5B8A3B89B478}"/>
              </a:ext>
            </a:extLst>
          </p:cNvPr>
          <p:cNvSpPr txBox="1"/>
          <p:nvPr/>
        </p:nvSpPr>
        <p:spPr>
          <a:xfrm>
            <a:off x="4328256" y="3108106"/>
            <a:ext cx="11080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研究结论</a:t>
            </a:r>
          </a:p>
        </p:txBody>
      </p:sp>
      <p:sp>
        <p:nvSpPr>
          <p:cNvPr id="44" name="文本框 33">
            <a:extLst>
              <a:ext uri="{FF2B5EF4-FFF2-40B4-BE49-F238E27FC236}">
                <a16:creationId xmlns:a16="http://schemas.microsoft.com/office/drawing/2014/main" id="{E668EBB5-C697-431F-BD80-96BB69C33414}"/>
              </a:ext>
            </a:extLst>
          </p:cNvPr>
          <p:cNvSpPr txBox="1"/>
          <p:nvPr/>
        </p:nvSpPr>
        <p:spPr>
          <a:xfrm>
            <a:off x="6489208" y="3114338"/>
            <a:ext cx="11080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参考文献</a:t>
            </a:r>
          </a:p>
        </p:txBody>
      </p:sp>
      <p:grpSp>
        <p:nvGrpSpPr>
          <p:cNvPr id="81" name="组合 80">
            <a:extLst>
              <a:ext uri="{FF2B5EF4-FFF2-40B4-BE49-F238E27FC236}">
                <a16:creationId xmlns:a16="http://schemas.microsoft.com/office/drawing/2014/main" id="{0BFFD939-667D-4FDF-96A3-BA58A93D9481}"/>
              </a:ext>
            </a:extLst>
          </p:cNvPr>
          <p:cNvGrpSpPr/>
          <p:nvPr/>
        </p:nvGrpSpPr>
        <p:grpSpPr>
          <a:xfrm>
            <a:off x="5842046" y="2929132"/>
            <a:ext cx="629630" cy="629630"/>
            <a:chOff x="1218649" y="1840153"/>
            <a:chExt cx="629630" cy="629630"/>
          </a:xfrm>
        </p:grpSpPr>
        <p:sp>
          <p:nvSpPr>
            <p:cNvPr id="82" name="椭圆 81">
              <a:extLst>
                <a:ext uri="{FF2B5EF4-FFF2-40B4-BE49-F238E27FC236}">
                  <a16:creationId xmlns:a16="http://schemas.microsoft.com/office/drawing/2014/main" id="{CEF9CDCF-461F-4D77-A7FE-F5490236729A}"/>
                </a:ext>
              </a:extLst>
            </p:cNvPr>
            <p:cNvSpPr/>
            <p:nvPr/>
          </p:nvSpPr>
          <p:spPr>
            <a:xfrm>
              <a:off x="1218649" y="1840153"/>
              <a:ext cx="629630" cy="629630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3" name="文本框 16">
              <a:extLst>
                <a:ext uri="{FF2B5EF4-FFF2-40B4-BE49-F238E27FC236}">
                  <a16:creationId xmlns:a16="http://schemas.microsoft.com/office/drawing/2014/main" id="{4BA89944-4B8C-44C6-9B53-B138872BFA87}"/>
                </a:ext>
              </a:extLst>
            </p:cNvPr>
            <p:cNvSpPr txBox="1"/>
            <p:nvPr/>
          </p:nvSpPr>
          <p:spPr>
            <a:xfrm>
              <a:off x="1340943" y="1898649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6</a:t>
              </a:r>
              <a:endParaRPr kumimoji="0" lang="zh-CN" altLang="en-US" sz="28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2927445" y="129654"/>
            <a:ext cx="13584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smtClean="0">
                <a:solidFill>
                  <a:srgbClr val="FFFFFF"/>
                </a:solidFill>
              </a:rPr>
              <a:t>https://www.PPT818.com/</a:t>
            </a:r>
            <a:endParaRPr lang="zh-CN" alt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0" grpId="0"/>
      <p:bldP spid="64" grpId="0"/>
      <p:bldP spid="72" grpId="0"/>
      <p:bldP spid="34" grpId="0"/>
      <p:bldP spid="4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154113" y="984250"/>
            <a:ext cx="7162800" cy="1546225"/>
            <a:chOff x="2954339" y="1292764"/>
            <a:chExt cx="7162269" cy="1545453"/>
          </a:xfrm>
        </p:grpSpPr>
        <p:sp>
          <p:nvSpPr>
            <p:cNvPr id="8" name="矩形 7"/>
            <p:cNvSpPr>
              <a:spLocks noChangeArrowheads="1"/>
            </p:cNvSpPr>
            <p:nvPr/>
          </p:nvSpPr>
          <p:spPr bwMode="auto">
            <a:xfrm>
              <a:off x="2954339" y="1638666"/>
              <a:ext cx="7162269" cy="119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algn="just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，并选择只保留文字。您的内容打在这里，或者通过复制您的文本后您的内容打在这里，您的内容打在这里，或者通过复制您的文本后，在此框中选择粘贴，并选择只保留文字。您的内容打在这里，或者通过复制您的文本后您的内容打在这里</a:t>
              </a:r>
              <a:endParaRPr kumimoji="0" lang="zh-CN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  <a:p>
              <a:pPr marL="0" marR="0" lvl="0" indent="0" algn="just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2963863" y="1292764"/>
              <a:ext cx="877098" cy="2999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研究结论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162907" y="2393477"/>
            <a:ext cx="6907149" cy="2122489"/>
            <a:chOff x="1162907" y="2401888"/>
            <a:chExt cx="6907149" cy="2122489"/>
          </a:xfrm>
          <a:solidFill>
            <a:srgbClr val="0066FF"/>
          </a:solidFill>
        </p:grpSpPr>
        <p:grpSp>
          <p:nvGrpSpPr>
            <p:cNvPr id="11" name="组合 10"/>
            <p:cNvGrpSpPr/>
            <p:nvPr/>
          </p:nvGrpSpPr>
          <p:grpSpPr>
            <a:xfrm>
              <a:off x="1162907" y="2401888"/>
              <a:ext cx="6907149" cy="2122489"/>
              <a:chOff x="1162907" y="2300288"/>
              <a:chExt cx="6907149" cy="2122489"/>
            </a:xfrm>
            <a:grpFill/>
          </p:grpSpPr>
          <p:sp>
            <p:nvSpPr>
              <p:cNvPr id="13" name="任意多边形 12"/>
              <p:cNvSpPr/>
              <p:nvPr/>
            </p:nvSpPr>
            <p:spPr>
              <a:xfrm>
                <a:off x="7967663" y="3529013"/>
                <a:ext cx="102393" cy="130968"/>
              </a:xfrm>
              <a:custGeom>
                <a:avLst/>
                <a:gdLst>
                  <a:gd name="connsiteX0" fmla="*/ 102393 w 102393"/>
                  <a:gd name="connsiteY0" fmla="*/ 130968 h 130968"/>
                  <a:gd name="connsiteX1" fmla="*/ 0 w 102393"/>
                  <a:gd name="connsiteY1" fmla="*/ 130968 h 130968"/>
                  <a:gd name="connsiteX2" fmla="*/ 0 w 102393"/>
                  <a:gd name="connsiteY2" fmla="*/ 0 h 130968"/>
                  <a:gd name="connsiteX3" fmla="*/ 102393 w 102393"/>
                  <a:gd name="connsiteY3" fmla="*/ 130968 h 130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2393" h="130968">
                    <a:moveTo>
                      <a:pt x="102393" y="130968"/>
                    </a:moveTo>
                    <a:lnTo>
                      <a:pt x="0" y="130968"/>
                    </a:lnTo>
                    <a:lnTo>
                      <a:pt x="0" y="0"/>
                    </a:lnTo>
                    <a:lnTo>
                      <a:pt x="102393" y="130968"/>
                    </a:lnTo>
                    <a:close/>
                  </a:path>
                </a:pathLst>
              </a:custGeom>
              <a:solidFill>
                <a:srgbClr val="686C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grpSp>
            <p:nvGrpSpPr>
              <p:cNvPr id="14" name="组合 13"/>
              <p:cNvGrpSpPr/>
              <p:nvPr/>
            </p:nvGrpSpPr>
            <p:grpSpPr>
              <a:xfrm>
                <a:off x="1162907" y="2300288"/>
                <a:ext cx="6840760" cy="2122489"/>
                <a:chOff x="1162907" y="2300288"/>
                <a:chExt cx="6840760" cy="2122489"/>
              </a:xfrm>
              <a:grpFill/>
            </p:grpSpPr>
            <p:sp>
              <p:nvSpPr>
                <p:cNvPr id="15" name="任意多边形 14"/>
                <p:cNvSpPr/>
                <p:nvPr/>
              </p:nvSpPr>
              <p:spPr>
                <a:xfrm>
                  <a:off x="6657975" y="2300288"/>
                  <a:ext cx="114300" cy="71437"/>
                </a:xfrm>
                <a:custGeom>
                  <a:avLst/>
                  <a:gdLst>
                    <a:gd name="connsiteX0" fmla="*/ 19050 w 114300"/>
                    <a:gd name="connsiteY0" fmla="*/ 0 h 71437"/>
                    <a:gd name="connsiteX1" fmla="*/ 0 w 114300"/>
                    <a:gd name="connsiteY1" fmla="*/ 71437 h 71437"/>
                    <a:gd name="connsiteX2" fmla="*/ 114300 w 114300"/>
                    <a:gd name="connsiteY2" fmla="*/ 71437 h 71437"/>
                    <a:gd name="connsiteX3" fmla="*/ 19050 w 114300"/>
                    <a:gd name="connsiteY3" fmla="*/ 0 h 714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4300" h="71437">
                      <a:moveTo>
                        <a:pt x="19050" y="0"/>
                      </a:moveTo>
                      <a:lnTo>
                        <a:pt x="0" y="71437"/>
                      </a:lnTo>
                      <a:lnTo>
                        <a:pt x="114300" y="71437"/>
                      </a:lnTo>
                      <a:lnTo>
                        <a:pt x="19050" y="0"/>
                      </a:lnTo>
                      <a:close/>
                    </a:path>
                  </a:pathLst>
                </a:custGeom>
                <a:solidFill>
                  <a:srgbClr val="686C8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6858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35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16" name="矩形 15"/>
                <p:cNvSpPr/>
                <p:nvPr/>
              </p:nvSpPr>
              <p:spPr>
                <a:xfrm>
                  <a:off x="1162907" y="2359707"/>
                  <a:ext cx="6840760" cy="2063070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6858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35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</p:grpSp>
        </p:grpSp>
        <p:sp>
          <p:nvSpPr>
            <p:cNvPr id="12" name="矩形 11"/>
            <p:cNvSpPr>
              <a:spLocks noChangeArrowheads="1"/>
            </p:cNvSpPr>
            <p:nvPr/>
          </p:nvSpPr>
          <p:spPr bwMode="auto">
            <a:xfrm>
              <a:off x="1410341" y="2753434"/>
              <a:ext cx="4942928" cy="147732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algn="just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，并选择只保留文字。您的内容打在这里，或者通过复制您的文本后您的内容打在这里，您的内容打在这里，或者通过复制您的文本后，在此框中选择粘贴，并选择只保留文字。您的内容打在这里，或者通过复制您的文本后您的内容打在这里</a:t>
              </a:r>
              <a:endParaRPr kumimoji="0" lang="zh-CN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660231" y="2393477"/>
            <a:ext cx="1396956" cy="1358900"/>
            <a:chOff x="6919459" y="2300288"/>
            <a:chExt cx="1396955" cy="1358900"/>
          </a:xfrm>
          <a:solidFill>
            <a:schemeClr val="accent6"/>
          </a:solidFill>
        </p:grpSpPr>
        <p:sp>
          <p:nvSpPr>
            <p:cNvPr id="18" name="任意多边形 17"/>
            <p:cNvSpPr/>
            <p:nvPr/>
          </p:nvSpPr>
          <p:spPr>
            <a:xfrm>
              <a:off x="6919459" y="2300288"/>
              <a:ext cx="1396955" cy="1358900"/>
            </a:xfrm>
            <a:custGeom>
              <a:avLst/>
              <a:gdLst>
                <a:gd name="connsiteX0" fmla="*/ 0 w 1319348"/>
                <a:gd name="connsiteY0" fmla="*/ 0 h 1293223"/>
                <a:gd name="connsiteX1" fmla="*/ 1319348 w 1319348"/>
                <a:gd name="connsiteY1" fmla="*/ 1293223 h 1293223"/>
                <a:gd name="connsiteX2" fmla="*/ 1319348 w 1319348"/>
                <a:gd name="connsiteY2" fmla="*/ 391886 h 1293223"/>
                <a:gd name="connsiteX3" fmla="*/ 927463 w 1319348"/>
                <a:gd name="connsiteY3" fmla="*/ 13063 h 1293223"/>
                <a:gd name="connsiteX4" fmla="*/ 0 w 1319348"/>
                <a:gd name="connsiteY4" fmla="*/ 0 h 1293223"/>
                <a:gd name="connsiteX0-1" fmla="*/ 0 w 1319348"/>
                <a:gd name="connsiteY0-2" fmla="*/ 5987 h 1299210"/>
                <a:gd name="connsiteX1-3" fmla="*/ 1319348 w 1319348"/>
                <a:gd name="connsiteY1-4" fmla="*/ 1299210 h 1299210"/>
                <a:gd name="connsiteX2-5" fmla="*/ 1319348 w 1319348"/>
                <a:gd name="connsiteY2-6" fmla="*/ 397873 h 1299210"/>
                <a:gd name="connsiteX3-7" fmla="*/ 908413 w 1319348"/>
                <a:gd name="connsiteY3-8" fmla="*/ 0 h 1299210"/>
                <a:gd name="connsiteX4-9" fmla="*/ 0 w 1319348"/>
                <a:gd name="connsiteY4-10" fmla="*/ 5987 h 1299210"/>
                <a:gd name="connsiteX0-11" fmla="*/ 0 w 1333635"/>
                <a:gd name="connsiteY0-12" fmla="*/ 1225 h 1299210"/>
                <a:gd name="connsiteX1-13" fmla="*/ 1333635 w 1333635"/>
                <a:gd name="connsiteY1-14" fmla="*/ 1299210 h 1299210"/>
                <a:gd name="connsiteX2-15" fmla="*/ 1333635 w 1333635"/>
                <a:gd name="connsiteY2-16" fmla="*/ 397873 h 1299210"/>
                <a:gd name="connsiteX3-17" fmla="*/ 922700 w 1333635"/>
                <a:gd name="connsiteY3-18" fmla="*/ 0 h 1299210"/>
                <a:gd name="connsiteX4-19" fmla="*/ 0 w 1333635"/>
                <a:gd name="connsiteY4-20" fmla="*/ 1225 h 129921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333635" h="1299210">
                  <a:moveTo>
                    <a:pt x="0" y="1225"/>
                  </a:moveTo>
                  <a:lnTo>
                    <a:pt x="1333635" y="1299210"/>
                  </a:lnTo>
                  <a:lnTo>
                    <a:pt x="1333635" y="397873"/>
                  </a:lnTo>
                  <a:lnTo>
                    <a:pt x="922700" y="0"/>
                  </a:lnTo>
                  <a:lnTo>
                    <a:pt x="0" y="122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 rot="2637414">
              <a:off x="7160398" y="2597343"/>
              <a:ext cx="902811" cy="307777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</a:t>
              </a: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33C44DA1-AFE6-4C8A-B200-24DD8A6F64A8}"/>
              </a:ext>
            </a:extLst>
          </p:cNvPr>
          <p:cNvGrpSpPr/>
          <p:nvPr/>
        </p:nvGrpSpPr>
        <p:grpSpPr>
          <a:xfrm>
            <a:off x="-498530" y="1243"/>
            <a:ext cx="3124499" cy="859534"/>
            <a:chOff x="-498530" y="1243"/>
            <a:chExt cx="3124499" cy="859534"/>
          </a:xfrm>
        </p:grpSpPr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AEA1D2EE-30C3-4550-831F-37E13B4F22B1}"/>
                </a:ext>
              </a:extLst>
            </p:cNvPr>
            <p:cNvSpPr txBox="1"/>
            <p:nvPr/>
          </p:nvSpPr>
          <p:spPr>
            <a:xfrm>
              <a:off x="498529" y="105863"/>
              <a:ext cx="2127440" cy="4619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chemeClr val="accent6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论文总结</a:t>
              </a:r>
            </a:p>
          </p:txBody>
        </p:sp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297E3108-DE69-4A9A-B6C6-AC79F01C4EB1}"/>
                </a:ext>
              </a:extLst>
            </p:cNvPr>
            <p:cNvSpPr/>
            <p:nvPr/>
          </p:nvSpPr>
          <p:spPr>
            <a:xfrm>
              <a:off x="-498530" y="1243"/>
              <a:ext cx="997059" cy="859534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D20FFF68-1FCD-4F67-B730-BD5EDD9AE2BA}"/>
                </a:ext>
              </a:extLst>
            </p:cNvPr>
            <p:cNvSpPr/>
            <p:nvPr/>
          </p:nvSpPr>
          <p:spPr>
            <a:xfrm>
              <a:off x="513914" y="506933"/>
              <a:ext cx="1614545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Summary Of Paper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7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6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55FFC904-B2C5-4AB3-ADDB-E467E4E4A71E}"/>
              </a:ext>
            </a:extLst>
          </p:cNvPr>
          <p:cNvGrpSpPr/>
          <p:nvPr/>
        </p:nvGrpSpPr>
        <p:grpSpPr>
          <a:xfrm>
            <a:off x="2283237" y="1485670"/>
            <a:ext cx="6562860" cy="1778713"/>
            <a:chOff x="4318880" y="1766424"/>
            <a:chExt cx="6568041" cy="1779098"/>
          </a:xfrm>
        </p:grpSpPr>
        <p:sp>
          <p:nvSpPr>
            <p:cNvPr id="11" name="文本框 2">
              <a:extLst>
                <a:ext uri="{FF2B5EF4-FFF2-40B4-BE49-F238E27FC236}">
                  <a16:creationId xmlns:a16="http://schemas.microsoft.com/office/drawing/2014/main" id="{E2AC8288-5FA8-4F0A-B4E3-377C0AFABF66}"/>
                </a:ext>
              </a:extLst>
            </p:cNvPr>
            <p:cNvSpPr txBox="1"/>
            <p:nvPr/>
          </p:nvSpPr>
          <p:spPr>
            <a:xfrm>
              <a:off x="4331795" y="2621992"/>
              <a:ext cx="6555126" cy="9235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5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参考文献</a:t>
              </a:r>
            </a:p>
          </p:txBody>
        </p:sp>
        <p:sp>
          <p:nvSpPr>
            <p:cNvPr id="12" name="文本框 4">
              <a:extLst>
                <a:ext uri="{FF2B5EF4-FFF2-40B4-BE49-F238E27FC236}">
                  <a16:creationId xmlns:a16="http://schemas.microsoft.com/office/drawing/2014/main" id="{490F2568-DEC8-43C2-8B23-C4E19E2D63F3}"/>
                </a:ext>
              </a:extLst>
            </p:cNvPr>
            <p:cNvSpPr txBox="1"/>
            <p:nvPr/>
          </p:nvSpPr>
          <p:spPr>
            <a:xfrm>
              <a:off x="4318880" y="1766424"/>
              <a:ext cx="4026954" cy="76960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zh-CN" sz="44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PART SIX</a:t>
              </a:r>
              <a:endParaRPr lang="zh-CN" altLang="en-US" sz="4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13" name="椭圆 12">
            <a:extLst>
              <a:ext uri="{FF2B5EF4-FFF2-40B4-BE49-F238E27FC236}">
                <a16:creationId xmlns:a16="http://schemas.microsoft.com/office/drawing/2014/main" id="{0465F8FF-52B5-4360-9824-346CAA6DC119}"/>
              </a:ext>
            </a:extLst>
          </p:cNvPr>
          <p:cNvSpPr/>
          <p:nvPr/>
        </p:nvSpPr>
        <p:spPr>
          <a:xfrm rot="4500000">
            <a:off x="7078120" y="-1995128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82F0FAFA-C167-433E-813E-8F3E50F7668B}"/>
              </a:ext>
            </a:extLst>
          </p:cNvPr>
          <p:cNvSpPr/>
          <p:nvPr/>
        </p:nvSpPr>
        <p:spPr>
          <a:xfrm rot="4500000">
            <a:off x="7078120" y="3736495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ACC2FD3B-CBC6-4984-91D4-D0D6D023FD72}"/>
              </a:ext>
            </a:extLst>
          </p:cNvPr>
          <p:cNvSpPr/>
          <p:nvPr/>
        </p:nvSpPr>
        <p:spPr>
          <a:xfrm>
            <a:off x="-1221299" y="1037318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0745654"/>
      </p:ext>
    </p:extLst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2">
            <a:extLst>
              <a:ext uri="{FF2B5EF4-FFF2-40B4-BE49-F238E27FC236}">
                <a16:creationId xmlns:a16="http://schemas.microsoft.com/office/drawing/2014/main" id="{2458B9FC-2E2E-41CF-A247-C08DC88766D0}"/>
              </a:ext>
            </a:extLst>
          </p:cNvPr>
          <p:cNvSpPr/>
          <p:nvPr/>
        </p:nvSpPr>
        <p:spPr>
          <a:xfrm>
            <a:off x="2255943" y="1913970"/>
            <a:ext cx="6529031" cy="182946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82851643-E531-4235-8FF5-A4DB4BC64403}"/>
              </a:ext>
            </a:extLst>
          </p:cNvPr>
          <p:cNvSpPr/>
          <p:nvPr/>
        </p:nvSpPr>
        <p:spPr>
          <a:xfrm>
            <a:off x="1005383" y="1496765"/>
            <a:ext cx="2589394" cy="258939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49" name="Group 11"/>
          <p:cNvGrpSpPr/>
          <p:nvPr/>
        </p:nvGrpSpPr>
        <p:grpSpPr>
          <a:xfrm>
            <a:off x="3953802" y="2824761"/>
            <a:ext cx="3091767" cy="338554"/>
            <a:chOff x="1018941" y="1417042"/>
            <a:chExt cx="3091767" cy="338554"/>
          </a:xfrm>
        </p:grpSpPr>
        <p:sp>
          <p:nvSpPr>
            <p:cNvPr id="50" name="TextBox 12"/>
            <p:cNvSpPr txBox="1"/>
            <p:nvPr/>
          </p:nvSpPr>
          <p:spPr>
            <a:xfrm>
              <a:off x="1363186" y="1448484"/>
              <a:ext cx="27475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1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单击此处可编辑内容单击此处可</a:t>
              </a:r>
              <a:endParaRPr lang="en-US" sz="12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1" name="TextBox 13"/>
            <p:cNvSpPr txBox="1"/>
            <p:nvPr/>
          </p:nvSpPr>
          <p:spPr>
            <a:xfrm>
              <a:off x="1018941" y="1417042"/>
              <a:ext cx="8834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600" b="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03</a:t>
              </a:r>
              <a:endParaRPr lang="en-US" sz="1200" b="1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55" name="Group 18"/>
          <p:cNvGrpSpPr/>
          <p:nvPr/>
        </p:nvGrpSpPr>
        <p:grpSpPr>
          <a:xfrm>
            <a:off x="3939020" y="2450762"/>
            <a:ext cx="3012462" cy="338599"/>
            <a:chOff x="1004160" y="1386884"/>
            <a:chExt cx="3012462" cy="338599"/>
          </a:xfrm>
        </p:grpSpPr>
        <p:sp>
          <p:nvSpPr>
            <p:cNvPr id="56" name="TextBox 19"/>
            <p:cNvSpPr txBox="1"/>
            <p:nvPr/>
          </p:nvSpPr>
          <p:spPr>
            <a:xfrm>
              <a:off x="1363185" y="1448484"/>
              <a:ext cx="26534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1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单击此处可编辑内容单击此处可</a:t>
              </a:r>
              <a:endParaRPr lang="en-US" sz="12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7" name="TextBox 20"/>
            <p:cNvSpPr txBox="1"/>
            <p:nvPr/>
          </p:nvSpPr>
          <p:spPr>
            <a:xfrm>
              <a:off x="1004160" y="1386884"/>
              <a:ext cx="8834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600" b="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02</a:t>
              </a:r>
              <a:endParaRPr lang="en-US" sz="1200" b="1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61" name="Group 24"/>
          <p:cNvGrpSpPr/>
          <p:nvPr/>
        </p:nvGrpSpPr>
        <p:grpSpPr>
          <a:xfrm>
            <a:off x="3953803" y="2103894"/>
            <a:ext cx="2997683" cy="338554"/>
            <a:chOff x="1018941" y="1406809"/>
            <a:chExt cx="2997684" cy="338553"/>
          </a:xfrm>
        </p:grpSpPr>
        <p:sp>
          <p:nvSpPr>
            <p:cNvPr id="62" name="TextBox 25"/>
            <p:cNvSpPr txBox="1"/>
            <p:nvPr/>
          </p:nvSpPr>
          <p:spPr>
            <a:xfrm>
              <a:off x="1363186" y="1448484"/>
              <a:ext cx="2653439" cy="276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1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单击此处可编辑内容单击此处可</a:t>
              </a:r>
              <a:endParaRPr lang="en-US" sz="12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3" name="TextBox 26"/>
            <p:cNvSpPr txBox="1"/>
            <p:nvPr/>
          </p:nvSpPr>
          <p:spPr>
            <a:xfrm>
              <a:off x="1018941" y="1406809"/>
              <a:ext cx="883412" cy="338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600" b="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01</a:t>
              </a:r>
              <a:endParaRPr lang="en-US" sz="1200" b="1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37" name="Group 11">
            <a:extLst>
              <a:ext uri="{FF2B5EF4-FFF2-40B4-BE49-F238E27FC236}">
                <a16:creationId xmlns:a16="http://schemas.microsoft.com/office/drawing/2014/main" id="{2D12B64D-E3AD-4275-9583-288130BC53E0}"/>
              </a:ext>
            </a:extLst>
          </p:cNvPr>
          <p:cNvGrpSpPr/>
          <p:nvPr/>
        </p:nvGrpSpPr>
        <p:grpSpPr>
          <a:xfrm>
            <a:off x="3953802" y="3207738"/>
            <a:ext cx="2952390" cy="338554"/>
            <a:chOff x="1000188" y="1422064"/>
            <a:chExt cx="2952390" cy="338554"/>
          </a:xfrm>
        </p:grpSpPr>
        <p:sp>
          <p:nvSpPr>
            <p:cNvPr id="38" name="TextBox 12">
              <a:extLst>
                <a:ext uri="{FF2B5EF4-FFF2-40B4-BE49-F238E27FC236}">
                  <a16:creationId xmlns:a16="http://schemas.microsoft.com/office/drawing/2014/main" id="{898BDA5D-EB0C-4CD3-88AD-F7C62E38457D}"/>
                </a:ext>
              </a:extLst>
            </p:cNvPr>
            <p:cNvSpPr txBox="1"/>
            <p:nvPr/>
          </p:nvSpPr>
          <p:spPr>
            <a:xfrm>
              <a:off x="1363185" y="1448484"/>
              <a:ext cx="25893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1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单击此处可编辑内容单击此处可</a:t>
              </a:r>
              <a:endParaRPr lang="en-US" sz="12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9" name="TextBox 13">
              <a:extLst>
                <a:ext uri="{FF2B5EF4-FFF2-40B4-BE49-F238E27FC236}">
                  <a16:creationId xmlns:a16="http://schemas.microsoft.com/office/drawing/2014/main" id="{0BEC5417-7557-46F8-BA55-00091F37421C}"/>
                </a:ext>
              </a:extLst>
            </p:cNvPr>
            <p:cNvSpPr txBox="1"/>
            <p:nvPr/>
          </p:nvSpPr>
          <p:spPr>
            <a:xfrm>
              <a:off x="1000188" y="1422064"/>
              <a:ext cx="8834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600" b="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04</a:t>
              </a:r>
              <a:endParaRPr lang="en-US" sz="1200" b="1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pic>
        <p:nvPicPr>
          <p:cNvPr id="5" name="图形 4" descr="合上的书">
            <a:extLst>
              <a:ext uri="{FF2B5EF4-FFF2-40B4-BE49-F238E27FC236}">
                <a16:creationId xmlns:a16="http://schemas.microsoft.com/office/drawing/2014/main" id="{B6566C5B-7238-46D7-951E-A49E95FD9C5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61289" y="2165318"/>
            <a:ext cx="1172101" cy="1172101"/>
          </a:xfrm>
          <a:prstGeom prst="rect">
            <a:avLst/>
          </a:prstGeom>
        </p:spPr>
      </p:pic>
      <p:grpSp>
        <p:nvGrpSpPr>
          <p:cNvPr id="24" name="组合 23">
            <a:extLst>
              <a:ext uri="{FF2B5EF4-FFF2-40B4-BE49-F238E27FC236}">
                <a16:creationId xmlns:a16="http://schemas.microsoft.com/office/drawing/2014/main" id="{F5E12C26-D466-4D9A-AE94-BA3C6B3CA4D9}"/>
              </a:ext>
            </a:extLst>
          </p:cNvPr>
          <p:cNvGrpSpPr/>
          <p:nvPr/>
        </p:nvGrpSpPr>
        <p:grpSpPr>
          <a:xfrm>
            <a:off x="-498530" y="1243"/>
            <a:ext cx="3124499" cy="859534"/>
            <a:chOff x="-498530" y="1243"/>
            <a:chExt cx="3124499" cy="859534"/>
          </a:xfrm>
        </p:grpSpPr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575EAAED-A770-4964-A2E4-EB7DAA7F2E16}"/>
                </a:ext>
              </a:extLst>
            </p:cNvPr>
            <p:cNvSpPr txBox="1"/>
            <p:nvPr/>
          </p:nvSpPr>
          <p:spPr>
            <a:xfrm>
              <a:off x="498529" y="105863"/>
              <a:ext cx="2127440" cy="4619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chemeClr val="accent6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参考文献</a:t>
              </a:r>
            </a:p>
          </p:txBody>
        </p:sp>
        <p:sp>
          <p:nvSpPr>
            <p:cNvPr id="26" name="椭圆 25">
              <a:extLst>
                <a:ext uri="{FF2B5EF4-FFF2-40B4-BE49-F238E27FC236}">
                  <a16:creationId xmlns:a16="http://schemas.microsoft.com/office/drawing/2014/main" id="{BA0292FB-06DA-4C83-ABC3-C1BDE91EFEF7}"/>
                </a:ext>
              </a:extLst>
            </p:cNvPr>
            <p:cNvSpPr/>
            <p:nvPr/>
          </p:nvSpPr>
          <p:spPr>
            <a:xfrm>
              <a:off x="-498530" y="1243"/>
              <a:ext cx="997059" cy="859534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5FBAB1BB-8DBD-464C-BF11-1D68315FB08D}"/>
                </a:ext>
              </a:extLst>
            </p:cNvPr>
            <p:cNvSpPr/>
            <p:nvPr/>
          </p:nvSpPr>
          <p:spPr>
            <a:xfrm>
              <a:off x="513914" y="506933"/>
              <a:ext cx="931281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Reference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28" name="椭圆 27">
            <a:extLst>
              <a:ext uri="{FF2B5EF4-FFF2-40B4-BE49-F238E27FC236}">
                <a16:creationId xmlns:a16="http://schemas.microsoft.com/office/drawing/2014/main" id="{29E9CF4F-7A6C-440F-BA54-AACD33F05CF3}"/>
              </a:ext>
            </a:extLst>
          </p:cNvPr>
          <p:cNvSpPr/>
          <p:nvPr/>
        </p:nvSpPr>
        <p:spPr>
          <a:xfrm rot="4500000">
            <a:off x="2106843" y="4871175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id="{7CDE938D-F713-4864-9CCB-2E7EEFDD175B}"/>
              </a:ext>
            </a:extLst>
          </p:cNvPr>
          <p:cNvSpPr/>
          <p:nvPr/>
        </p:nvSpPr>
        <p:spPr>
          <a:xfrm>
            <a:off x="4675409" y="-1371158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7898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flip dir="r"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2225231" y="1573047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8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谢谢大家</a:t>
            </a:r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986468C0-BCCE-48D1-A9EB-F824E5AC5B8F}"/>
              </a:ext>
            </a:extLst>
          </p:cNvPr>
          <p:cNvSpPr/>
          <p:nvPr/>
        </p:nvSpPr>
        <p:spPr>
          <a:xfrm rot="4500000">
            <a:off x="3289951" y="3858827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pic>
        <p:nvPicPr>
          <p:cNvPr id="4" name="图片 12">
            <a:extLst>
              <a:ext uri="{FF2B5EF4-FFF2-40B4-BE49-F238E27FC236}">
                <a16:creationId xmlns:a16="http://schemas.microsoft.com/office/drawing/2014/main" id="{0E88C30C-2BB3-43BD-976E-4895DD2AA90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biLevel thresh="50000"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40400" y="306388"/>
            <a:ext cx="3078350" cy="9135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椭圆 10">
            <a:extLst>
              <a:ext uri="{FF2B5EF4-FFF2-40B4-BE49-F238E27FC236}">
                <a16:creationId xmlns:a16="http://schemas.microsoft.com/office/drawing/2014/main" id="{32201BF9-FE94-4E50-AFA8-6AF72A7D8084}"/>
              </a:ext>
            </a:extLst>
          </p:cNvPr>
          <p:cNvSpPr/>
          <p:nvPr/>
        </p:nvSpPr>
        <p:spPr>
          <a:xfrm rot="1800000">
            <a:off x="6695036" y="2153963"/>
            <a:ext cx="5713384" cy="492533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8261FBEC-F032-41BD-BFA2-301E2AFFCAE1}"/>
              </a:ext>
            </a:extLst>
          </p:cNvPr>
          <p:cNvSpPr/>
          <p:nvPr/>
        </p:nvSpPr>
        <p:spPr>
          <a:xfrm rot="4500000">
            <a:off x="-758410" y="-1863366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69738962"/>
      </p:ext>
    </p:extLst>
  </p:cSld>
  <p:clrMapOvr>
    <a:masterClrMapping/>
  </p:clrMapOvr>
  <p:transition spd="slow" advClick="0" advTm="3000"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55FFC904-B2C5-4AB3-ADDB-E467E4E4A71E}"/>
              </a:ext>
            </a:extLst>
          </p:cNvPr>
          <p:cNvGrpSpPr/>
          <p:nvPr/>
        </p:nvGrpSpPr>
        <p:grpSpPr>
          <a:xfrm>
            <a:off x="2283238" y="1485670"/>
            <a:ext cx="6562859" cy="1778713"/>
            <a:chOff x="4318881" y="1766424"/>
            <a:chExt cx="6568040" cy="1779098"/>
          </a:xfrm>
        </p:grpSpPr>
        <p:sp>
          <p:nvSpPr>
            <p:cNvPr id="11" name="文本框 2">
              <a:extLst>
                <a:ext uri="{FF2B5EF4-FFF2-40B4-BE49-F238E27FC236}">
                  <a16:creationId xmlns:a16="http://schemas.microsoft.com/office/drawing/2014/main" id="{E2AC8288-5FA8-4F0A-B4E3-377C0AFABF66}"/>
                </a:ext>
              </a:extLst>
            </p:cNvPr>
            <p:cNvSpPr txBox="1"/>
            <p:nvPr/>
          </p:nvSpPr>
          <p:spPr>
            <a:xfrm>
              <a:off x="4331795" y="2621992"/>
              <a:ext cx="6555126" cy="9235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zh-CN" altLang="en-US" sz="5400" dirty="0">
                  <a:solidFill>
                    <a:srgbClr val="000000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绪论</a:t>
              </a:r>
            </a:p>
          </p:txBody>
        </p:sp>
        <p:sp>
          <p:nvSpPr>
            <p:cNvPr id="12" name="文本框 4">
              <a:extLst>
                <a:ext uri="{FF2B5EF4-FFF2-40B4-BE49-F238E27FC236}">
                  <a16:creationId xmlns:a16="http://schemas.microsoft.com/office/drawing/2014/main" id="{490F2568-DEC8-43C2-8B23-C4E19E2D63F3}"/>
                </a:ext>
              </a:extLst>
            </p:cNvPr>
            <p:cNvSpPr txBox="1"/>
            <p:nvPr/>
          </p:nvSpPr>
          <p:spPr>
            <a:xfrm>
              <a:off x="4318881" y="1766424"/>
              <a:ext cx="3152058" cy="76960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zh-CN" sz="44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PART ONE</a:t>
              </a:r>
              <a:endParaRPr lang="zh-CN" altLang="en-US" sz="4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13" name="椭圆 12">
            <a:extLst>
              <a:ext uri="{FF2B5EF4-FFF2-40B4-BE49-F238E27FC236}">
                <a16:creationId xmlns:a16="http://schemas.microsoft.com/office/drawing/2014/main" id="{0465F8FF-52B5-4360-9824-346CAA6DC119}"/>
              </a:ext>
            </a:extLst>
          </p:cNvPr>
          <p:cNvSpPr/>
          <p:nvPr/>
        </p:nvSpPr>
        <p:spPr>
          <a:xfrm rot="4500000">
            <a:off x="7078120" y="-1995128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82F0FAFA-C167-433E-813E-8F3E50F7668B}"/>
              </a:ext>
            </a:extLst>
          </p:cNvPr>
          <p:cNvSpPr/>
          <p:nvPr/>
        </p:nvSpPr>
        <p:spPr>
          <a:xfrm rot="4500000">
            <a:off x="7078120" y="3736495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ACC2FD3B-CBC6-4984-91D4-D0D6D023FD72}"/>
              </a:ext>
            </a:extLst>
          </p:cNvPr>
          <p:cNvSpPr/>
          <p:nvPr/>
        </p:nvSpPr>
        <p:spPr>
          <a:xfrm>
            <a:off x="-1221299" y="1037318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10572394"/>
      </p:ext>
    </p:extLst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3395174" y="2644775"/>
            <a:ext cx="1958975" cy="1871663"/>
            <a:chOff x="3065829" y="2668267"/>
            <a:chExt cx="1872107" cy="1761728"/>
          </a:xfrm>
        </p:grpSpPr>
        <p:sp>
          <p:nvSpPr>
            <p:cNvPr id="11" name="椭圆 10"/>
            <p:cNvSpPr/>
            <p:nvPr/>
          </p:nvSpPr>
          <p:spPr>
            <a:xfrm>
              <a:off x="3114376" y="2668267"/>
              <a:ext cx="1762875" cy="1761728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4441842" y="2760911"/>
              <a:ext cx="119852" cy="1195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3439037" y="2760911"/>
              <a:ext cx="119851" cy="1195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3065829" y="3493096"/>
              <a:ext cx="119851" cy="1195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4818084" y="3493096"/>
              <a:ext cx="119852" cy="1195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4441842" y="4223788"/>
              <a:ext cx="119852" cy="1195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3439037" y="4201373"/>
              <a:ext cx="119851" cy="1195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19482" name="组合 17"/>
            <p:cNvGrpSpPr/>
            <p:nvPr/>
          </p:nvGrpSpPr>
          <p:grpSpPr>
            <a:xfrm>
              <a:off x="3269293" y="2943616"/>
              <a:ext cx="1465545" cy="1202499"/>
              <a:chOff x="3269293" y="2943616"/>
              <a:chExt cx="1465545" cy="1202499"/>
            </a:xfrm>
          </p:grpSpPr>
          <p:sp>
            <p:nvSpPr>
              <p:cNvPr id="19" name="任意多边形 18"/>
              <p:cNvSpPr/>
              <p:nvPr/>
            </p:nvSpPr>
            <p:spPr>
              <a:xfrm>
                <a:off x="4007950" y="2955164"/>
                <a:ext cx="426307" cy="590232"/>
              </a:xfrm>
              <a:custGeom>
                <a:avLst/>
                <a:gdLst>
                  <a:gd name="connsiteX0" fmla="*/ 0 w 425885"/>
                  <a:gd name="connsiteY0" fmla="*/ 588724 h 588724"/>
                  <a:gd name="connsiteX1" fmla="*/ 425885 w 425885"/>
                  <a:gd name="connsiteY1" fmla="*/ 0 h 588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5885" h="588724">
                    <a:moveTo>
                      <a:pt x="0" y="588724"/>
                    </a:moveTo>
                    <a:lnTo>
                      <a:pt x="425885" y="0"/>
                    </a:lnTo>
                  </a:path>
                </a:pathLst>
              </a:custGeom>
              <a:noFill/>
              <a:ln w="38100">
                <a:solidFill>
                  <a:schemeClr val="accent6">
                    <a:lumMod val="75000"/>
                  </a:schemeClr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0" name="任意多边形 19"/>
              <p:cNvSpPr/>
              <p:nvPr/>
            </p:nvSpPr>
            <p:spPr>
              <a:xfrm>
                <a:off x="3995814" y="3545396"/>
                <a:ext cx="738830" cy="0"/>
              </a:xfrm>
              <a:custGeom>
                <a:avLst/>
                <a:gdLst>
                  <a:gd name="connsiteX0" fmla="*/ 0 w 739035"/>
                  <a:gd name="connsiteY0" fmla="*/ 0 h 0"/>
                  <a:gd name="connsiteX1" fmla="*/ 739035 w 73903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035">
                    <a:moveTo>
                      <a:pt x="0" y="0"/>
                    </a:moveTo>
                    <a:lnTo>
                      <a:pt x="739035" y="0"/>
                    </a:lnTo>
                  </a:path>
                </a:pathLst>
              </a:custGeom>
              <a:noFill/>
              <a:ln w="38100">
                <a:solidFill>
                  <a:schemeClr val="accent6">
                    <a:lumMod val="75000"/>
                  </a:schemeClr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1" name="任意多边形 20"/>
              <p:cNvSpPr/>
              <p:nvPr/>
            </p:nvSpPr>
            <p:spPr>
              <a:xfrm>
                <a:off x="3595298" y="2943210"/>
                <a:ext cx="412652" cy="588737"/>
              </a:xfrm>
              <a:custGeom>
                <a:avLst/>
                <a:gdLst>
                  <a:gd name="connsiteX0" fmla="*/ 413359 w 413359"/>
                  <a:gd name="connsiteY0" fmla="*/ 588724 h 588724"/>
                  <a:gd name="connsiteX1" fmla="*/ 0 w 413359"/>
                  <a:gd name="connsiteY1" fmla="*/ 0 h 588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3359" h="588724">
                    <a:moveTo>
                      <a:pt x="413359" y="588724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chemeClr val="accent6">
                    <a:lumMod val="75000"/>
                  </a:schemeClr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2" name="任意多边形 21"/>
              <p:cNvSpPr/>
              <p:nvPr/>
            </p:nvSpPr>
            <p:spPr>
              <a:xfrm>
                <a:off x="3269121" y="3557350"/>
                <a:ext cx="726693" cy="0"/>
              </a:xfrm>
              <a:custGeom>
                <a:avLst/>
                <a:gdLst>
                  <a:gd name="connsiteX0" fmla="*/ 726510 w 726510"/>
                  <a:gd name="connsiteY0" fmla="*/ 0 h 0"/>
                  <a:gd name="connsiteX1" fmla="*/ 0 w 72651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26510">
                    <a:moveTo>
                      <a:pt x="726510" y="0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chemeClr val="accent6">
                    <a:lumMod val="75000"/>
                  </a:schemeClr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3" name="任意多边形 22"/>
              <p:cNvSpPr/>
              <p:nvPr/>
            </p:nvSpPr>
            <p:spPr>
              <a:xfrm>
                <a:off x="3581645" y="3569304"/>
                <a:ext cx="426306" cy="576783"/>
              </a:xfrm>
              <a:custGeom>
                <a:avLst/>
                <a:gdLst>
                  <a:gd name="connsiteX0" fmla="*/ 425885 w 425885"/>
                  <a:gd name="connsiteY0" fmla="*/ 0 h 576197"/>
                  <a:gd name="connsiteX1" fmla="*/ 0 w 425885"/>
                  <a:gd name="connsiteY1" fmla="*/ 576197 h 576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5885" h="576197">
                    <a:moveTo>
                      <a:pt x="425885" y="0"/>
                    </a:moveTo>
                    <a:lnTo>
                      <a:pt x="0" y="576197"/>
                    </a:lnTo>
                  </a:path>
                </a:pathLst>
              </a:custGeom>
              <a:noFill/>
              <a:ln w="38100">
                <a:solidFill>
                  <a:schemeClr val="accent6">
                    <a:lumMod val="75000"/>
                  </a:schemeClr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4" name="任意多边形 23"/>
              <p:cNvSpPr/>
              <p:nvPr/>
            </p:nvSpPr>
            <p:spPr>
              <a:xfrm>
                <a:off x="4020087" y="3569304"/>
                <a:ext cx="388379" cy="576783"/>
              </a:xfrm>
              <a:custGeom>
                <a:avLst/>
                <a:gdLst>
                  <a:gd name="connsiteX0" fmla="*/ 0 w 388307"/>
                  <a:gd name="connsiteY0" fmla="*/ 0 h 576197"/>
                  <a:gd name="connsiteX1" fmla="*/ 388307 w 388307"/>
                  <a:gd name="connsiteY1" fmla="*/ 576197 h 576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88307" h="576197">
                    <a:moveTo>
                      <a:pt x="0" y="0"/>
                    </a:moveTo>
                    <a:lnTo>
                      <a:pt x="388307" y="576197"/>
                    </a:lnTo>
                  </a:path>
                </a:pathLst>
              </a:custGeom>
              <a:noFill/>
              <a:ln w="38100">
                <a:solidFill>
                  <a:schemeClr val="accent6">
                    <a:lumMod val="75000"/>
                  </a:schemeClr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909149" y="1009650"/>
            <a:ext cx="7496175" cy="1673225"/>
            <a:chOff x="2954339" y="1349947"/>
            <a:chExt cx="7162269" cy="1576155"/>
          </a:xfrm>
        </p:grpSpPr>
        <p:sp>
          <p:nvSpPr>
            <p:cNvPr id="19473" name="矩形 25"/>
            <p:cNvSpPr/>
            <p:nvPr/>
          </p:nvSpPr>
          <p:spPr>
            <a:xfrm>
              <a:off x="2954339" y="1694800"/>
              <a:ext cx="7162269" cy="123130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30000"/>
                </a:lnSpc>
              </a:pPr>
              <a:r>
                <a:rPr lang="zh-CN" altLang="en-US" sz="1200" dirty="0">
                  <a:solidFill>
                    <a:srgbClr val="000000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en-US" altLang="zh-CN" sz="1200" dirty="0">
                <a:solidFill>
                  <a:srgbClr val="0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  <a:p>
              <a:pPr eaLnBrk="1" hangingPunct="1">
                <a:lnSpc>
                  <a:spcPct val="130000"/>
                </a:lnSpc>
              </a:pPr>
              <a:endParaRPr lang="en-US" altLang="zh-CN" sz="1200" dirty="0">
                <a:solidFill>
                  <a:srgbClr val="0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474" name="矩形 26"/>
            <p:cNvSpPr/>
            <p:nvPr/>
          </p:nvSpPr>
          <p:spPr>
            <a:xfrm>
              <a:off x="2963100" y="1349947"/>
              <a:ext cx="960717" cy="31870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6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选题背景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879361" y="3082925"/>
            <a:ext cx="979488" cy="993775"/>
            <a:chOff x="3254772" y="2872916"/>
            <a:chExt cx="936104" cy="936104"/>
          </a:xfrm>
        </p:grpSpPr>
        <p:sp>
          <p:nvSpPr>
            <p:cNvPr id="29" name="椭圆 28"/>
            <p:cNvSpPr/>
            <p:nvPr/>
          </p:nvSpPr>
          <p:spPr>
            <a:xfrm>
              <a:off x="3254772" y="2872916"/>
              <a:ext cx="936104" cy="93610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472" name="矩形 29"/>
            <p:cNvSpPr/>
            <p:nvPr/>
          </p:nvSpPr>
          <p:spPr>
            <a:xfrm>
              <a:off x="3469765" y="3187079"/>
              <a:ext cx="599223" cy="30421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5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标题</a:t>
              </a:r>
              <a:r>
                <a:rPr lang="en-US" altLang="zh-CN" sz="15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 </a:t>
              </a:r>
              <a:endParaRPr lang="zh-CN" altLang="en-US" sz="15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5560524" y="3070225"/>
            <a:ext cx="2079625" cy="1214438"/>
            <a:chOff x="789157" y="3505487"/>
            <a:chExt cx="1985951" cy="1142552"/>
          </a:xfrm>
        </p:grpSpPr>
        <p:sp>
          <p:nvSpPr>
            <p:cNvPr id="32" name="TextBox 23"/>
            <p:cNvSpPr txBox="1"/>
            <p:nvPr/>
          </p:nvSpPr>
          <p:spPr>
            <a:xfrm>
              <a:off x="789157" y="3505487"/>
              <a:ext cx="837652" cy="2823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350" kern="1200" cap="none" spc="0" normalizeH="0" baseline="0" noProof="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</a:t>
              </a:r>
            </a:p>
          </p:txBody>
        </p:sp>
        <p:sp>
          <p:nvSpPr>
            <p:cNvPr id="33" name="矩形 32"/>
            <p:cNvSpPr/>
            <p:nvPr/>
          </p:nvSpPr>
          <p:spPr>
            <a:xfrm>
              <a:off x="811896" y="3801206"/>
              <a:ext cx="1963212" cy="84683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r" defTabSz="685800" rtl="0" eaLnBrk="1" fontAlgn="auto" latinLnBrk="0" hangingPunct="1">
                <a:lnSpc>
                  <a:spcPts val="210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您的内容打在这里，或者通过复制您的文本后，在此框中选择粘贴，并选择只保留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036149" y="3081337"/>
            <a:ext cx="2054225" cy="1172423"/>
            <a:chOff x="812496" y="3514973"/>
            <a:chExt cx="1962612" cy="1103946"/>
          </a:xfrm>
        </p:grpSpPr>
        <p:sp>
          <p:nvSpPr>
            <p:cNvPr id="35" name="TextBox 26"/>
            <p:cNvSpPr txBox="1"/>
            <p:nvPr/>
          </p:nvSpPr>
          <p:spPr>
            <a:xfrm>
              <a:off x="864064" y="3514973"/>
              <a:ext cx="838044" cy="28255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350" kern="1200" cap="none" spc="0" normalizeH="0" baseline="0" noProof="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</a:t>
              </a:r>
            </a:p>
          </p:txBody>
        </p:sp>
        <p:sp>
          <p:nvSpPr>
            <p:cNvPr id="36" name="矩形 35"/>
            <p:cNvSpPr/>
            <p:nvPr/>
          </p:nvSpPr>
          <p:spPr>
            <a:xfrm>
              <a:off x="812496" y="3800475"/>
              <a:ext cx="1962612" cy="81844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r" defTabSz="685800" rtl="0" eaLnBrk="1" fontAlgn="auto" latinLnBrk="0" hangingPunct="1">
                <a:lnSpc>
                  <a:spcPts val="210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您的内容打在这里，或者通过复制您的文本后，在此框中选择粘贴，并选择只保留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37" name="椭圆 36">
            <a:extLst>
              <a:ext uri="{FF2B5EF4-FFF2-40B4-BE49-F238E27FC236}">
                <a16:creationId xmlns:a16="http://schemas.microsoft.com/office/drawing/2014/main" id="{4BC15B42-16D2-487C-81EE-EC90E290D122}"/>
              </a:ext>
            </a:extLst>
          </p:cNvPr>
          <p:cNvSpPr/>
          <p:nvPr/>
        </p:nvSpPr>
        <p:spPr>
          <a:xfrm rot="4500000">
            <a:off x="335161" y="4821550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41" name="椭圆 40">
            <a:extLst>
              <a:ext uri="{FF2B5EF4-FFF2-40B4-BE49-F238E27FC236}">
                <a16:creationId xmlns:a16="http://schemas.microsoft.com/office/drawing/2014/main" id="{9CBE75BB-EFAE-4A2C-854B-B32E2C11A965}"/>
              </a:ext>
            </a:extLst>
          </p:cNvPr>
          <p:cNvSpPr/>
          <p:nvPr/>
        </p:nvSpPr>
        <p:spPr>
          <a:xfrm rot="4500000">
            <a:off x="7511874" y="3783279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DD95F864-1ED1-481C-80C8-224054CA6D79}"/>
              </a:ext>
            </a:extLst>
          </p:cNvPr>
          <p:cNvGrpSpPr/>
          <p:nvPr/>
        </p:nvGrpSpPr>
        <p:grpSpPr>
          <a:xfrm>
            <a:off x="-498530" y="1243"/>
            <a:ext cx="3477542" cy="859534"/>
            <a:chOff x="-498530" y="1243"/>
            <a:chExt cx="3477542" cy="859534"/>
          </a:xfrm>
        </p:grpSpPr>
        <p:sp>
          <p:nvSpPr>
            <p:cNvPr id="40" name="文本框 39"/>
            <p:cNvSpPr txBox="1"/>
            <p:nvPr/>
          </p:nvSpPr>
          <p:spPr>
            <a:xfrm>
              <a:off x="498529" y="105863"/>
              <a:ext cx="2127440" cy="4619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kern="1200" cap="none" spc="0" normalizeH="0" baseline="0" noProof="0" dirty="0">
                  <a:solidFill>
                    <a:schemeClr val="accent6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选题背景</a:t>
              </a:r>
            </a:p>
          </p:txBody>
        </p:sp>
        <p:sp>
          <p:nvSpPr>
            <p:cNvPr id="42" name="椭圆 41">
              <a:extLst>
                <a:ext uri="{FF2B5EF4-FFF2-40B4-BE49-F238E27FC236}">
                  <a16:creationId xmlns:a16="http://schemas.microsoft.com/office/drawing/2014/main" id="{D38B26A9-764B-4A96-84B3-316ADDDC3578}"/>
                </a:ext>
              </a:extLst>
            </p:cNvPr>
            <p:cNvSpPr/>
            <p:nvPr/>
          </p:nvSpPr>
          <p:spPr>
            <a:xfrm>
              <a:off x="-498530" y="1243"/>
              <a:ext cx="997059" cy="859534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199D161F-560C-4A8E-B17A-0F41700C747F}"/>
                </a:ext>
              </a:extLst>
            </p:cNvPr>
            <p:cNvSpPr/>
            <p:nvPr/>
          </p:nvSpPr>
          <p:spPr>
            <a:xfrm>
              <a:off x="513914" y="506933"/>
              <a:ext cx="2465098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Background Of Topic Selection</a:t>
              </a:r>
            </a:p>
          </p:txBody>
        </p:sp>
      </p:grp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9" presetClass="entr" presetSubtype="0" decel="10000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102492" y="1099069"/>
            <a:ext cx="6329496" cy="3448049"/>
            <a:chOff x="815256" y="742950"/>
            <a:chExt cx="6726508" cy="3688771"/>
          </a:xfrm>
          <a:solidFill>
            <a:schemeClr val="accent6"/>
          </a:solidFill>
        </p:grpSpPr>
        <p:sp>
          <p:nvSpPr>
            <p:cNvPr id="3" name="Freeform 5"/>
            <p:cNvSpPr>
              <a:spLocks noEditPoints="1"/>
            </p:cNvSpPr>
            <p:nvPr/>
          </p:nvSpPr>
          <p:spPr bwMode="auto">
            <a:xfrm>
              <a:off x="1287450" y="2365392"/>
              <a:ext cx="99071" cy="75912"/>
            </a:xfrm>
            <a:custGeom>
              <a:avLst/>
              <a:gdLst>
                <a:gd name="T0" fmla="*/ 0 w 77"/>
                <a:gd name="T1" fmla="*/ 7 h 59"/>
                <a:gd name="T2" fmla="*/ 3 w 77"/>
                <a:gd name="T3" fmla="*/ 3 h 59"/>
                <a:gd name="T4" fmla="*/ 0 w 77"/>
                <a:gd name="T5" fmla="*/ 3 h 59"/>
                <a:gd name="T6" fmla="*/ 0 w 77"/>
                <a:gd name="T7" fmla="*/ 7 h 59"/>
                <a:gd name="T8" fmla="*/ 0 w 77"/>
                <a:gd name="T9" fmla="*/ 7 h 59"/>
                <a:gd name="T10" fmla="*/ 0 w 77"/>
                <a:gd name="T11" fmla="*/ 7 h 59"/>
                <a:gd name="T12" fmla="*/ 14 w 77"/>
                <a:gd name="T13" fmla="*/ 3 h 59"/>
                <a:gd name="T14" fmla="*/ 14 w 77"/>
                <a:gd name="T15" fmla="*/ 0 h 59"/>
                <a:gd name="T16" fmla="*/ 14 w 77"/>
                <a:gd name="T17" fmla="*/ 0 h 59"/>
                <a:gd name="T18" fmla="*/ 11 w 77"/>
                <a:gd name="T19" fmla="*/ 0 h 59"/>
                <a:gd name="T20" fmla="*/ 11 w 77"/>
                <a:gd name="T21" fmla="*/ 3 h 59"/>
                <a:gd name="T22" fmla="*/ 11 w 77"/>
                <a:gd name="T23" fmla="*/ 3 h 59"/>
                <a:gd name="T24" fmla="*/ 14 w 77"/>
                <a:gd name="T25" fmla="*/ 3 h 59"/>
                <a:gd name="T26" fmla="*/ 14 w 77"/>
                <a:gd name="T27" fmla="*/ 3 h 59"/>
                <a:gd name="T28" fmla="*/ 37 w 77"/>
                <a:gd name="T29" fmla="*/ 15 h 59"/>
                <a:gd name="T30" fmla="*/ 37 w 77"/>
                <a:gd name="T31" fmla="*/ 15 h 59"/>
                <a:gd name="T32" fmla="*/ 33 w 77"/>
                <a:gd name="T33" fmla="*/ 11 h 59"/>
                <a:gd name="T34" fmla="*/ 33 w 77"/>
                <a:gd name="T35" fmla="*/ 11 h 59"/>
                <a:gd name="T36" fmla="*/ 29 w 77"/>
                <a:gd name="T37" fmla="*/ 11 h 59"/>
                <a:gd name="T38" fmla="*/ 33 w 77"/>
                <a:gd name="T39" fmla="*/ 15 h 59"/>
                <a:gd name="T40" fmla="*/ 37 w 77"/>
                <a:gd name="T41" fmla="*/ 15 h 59"/>
                <a:gd name="T42" fmla="*/ 37 w 77"/>
                <a:gd name="T43" fmla="*/ 15 h 59"/>
                <a:gd name="T44" fmla="*/ 37 w 77"/>
                <a:gd name="T45" fmla="*/ 15 h 59"/>
                <a:gd name="T46" fmla="*/ 51 w 77"/>
                <a:gd name="T47" fmla="*/ 18 h 59"/>
                <a:gd name="T48" fmla="*/ 48 w 77"/>
                <a:gd name="T49" fmla="*/ 18 h 59"/>
                <a:gd name="T50" fmla="*/ 48 w 77"/>
                <a:gd name="T51" fmla="*/ 18 h 59"/>
                <a:gd name="T52" fmla="*/ 44 w 77"/>
                <a:gd name="T53" fmla="*/ 18 h 59"/>
                <a:gd name="T54" fmla="*/ 48 w 77"/>
                <a:gd name="T55" fmla="*/ 18 h 59"/>
                <a:gd name="T56" fmla="*/ 51 w 77"/>
                <a:gd name="T57" fmla="*/ 18 h 59"/>
                <a:gd name="T58" fmla="*/ 51 w 77"/>
                <a:gd name="T59" fmla="*/ 18 h 59"/>
                <a:gd name="T60" fmla="*/ 51 w 77"/>
                <a:gd name="T61" fmla="*/ 18 h 59"/>
                <a:gd name="T62" fmla="*/ 55 w 77"/>
                <a:gd name="T63" fmla="*/ 26 h 59"/>
                <a:gd name="T64" fmla="*/ 55 w 77"/>
                <a:gd name="T65" fmla="*/ 26 h 59"/>
                <a:gd name="T66" fmla="*/ 51 w 77"/>
                <a:gd name="T67" fmla="*/ 22 h 59"/>
                <a:gd name="T68" fmla="*/ 51 w 77"/>
                <a:gd name="T69" fmla="*/ 22 h 59"/>
                <a:gd name="T70" fmla="*/ 51 w 77"/>
                <a:gd name="T71" fmla="*/ 22 h 59"/>
                <a:gd name="T72" fmla="*/ 55 w 77"/>
                <a:gd name="T73" fmla="*/ 22 h 59"/>
                <a:gd name="T74" fmla="*/ 59 w 77"/>
                <a:gd name="T75" fmla="*/ 22 h 59"/>
                <a:gd name="T76" fmla="*/ 63 w 77"/>
                <a:gd name="T77" fmla="*/ 26 h 59"/>
                <a:gd name="T78" fmla="*/ 59 w 77"/>
                <a:gd name="T79" fmla="*/ 26 h 59"/>
                <a:gd name="T80" fmla="*/ 55 w 77"/>
                <a:gd name="T81" fmla="*/ 26 h 59"/>
                <a:gd name="T82" fmla="*/ 55 w 77"/>
                <a:gd name="T83" fmla="*/ 26 h 59"/>
                <a:gd name="T84" fmla="*/ 59 w 77"/>
                <a:gd name="T85" fmla="*/ 44 h 59"/>
                <a:gd name="T86" fmla="*/ 63 w 77"/>
                <a:gd name="T87" fmla="*/ 48 h 59"/>
                <a:gd name="T88" fmla="*/ 63 w 77"/>
                <a:gd name="T89" fmla="*/ 55 h 59"/>
                <a:gd name="T90" fmla="*/ 66 w 77"/>
                <a:gd name="T91" fmla="*/ 59 h 59"/>
                <a:gd name="T92" fmla="*/ 70 w 77"/>
                <a:gd name="T93" fmla="*/ 52 h 59"/>
                <a:gd name="T94" fmla="*/ 77 w 77"/>
                <a:gd name="T95" fmla="*/ 48 h 59"/>
                <a:gd name="T96" fmla="*/ 77 w 77"/>
                <a:gd name="T97" fmla="*/ 48 h 59"/>
                <a:gd name="T98" fmla="*/ 74 w 77"/>
                <a:gd name="T99" fmla="*/ 44 h 59"/>
                <a:gd name="T100" fmla="*/ 74 w 77"/>
                <a:gd name="T101" fmla="*/ 44 h 59"/>
                <a:gd name="T102" fmla="*/ 74 w 77"/>
                <a:gd name="T103" fmla="*/ 41 h 59"/>
                <a:gd name="T104" fmla="*/ 74 w 77"/>
                <a:gd name="T105" fmla="*/ 41 h 59"/>
                <a:gd name="T106" fmla="*/ 70 w 77"/>
                <a:gd name="T107" fmla="*/ 41 h 59"/>
                <a:gd name="T108" fmla="*/ 66 w 77"/>
                <a:gd name="T109" fmla="*/ 37 h 59"/>
                <a:gd name="T110" fmla="*/ 63 w 77"/>
                <a:gd name="T111" fmla="*/ 33 h 59"/>
                <a:gd name="T112" fmla="*/ 63 w 77"/>
                <a:gd name="T113" fmla="*/ 37 h 59"/>
                <a:gd name="T114" fmla="*/ 63 w 77"/>
                <a:gd name="T115" fmla="*/ 37 h 59"/>
                <a:gd name="T116" fmla="*/ 63 w 77"/>
                <a:gd name="T117" fmla="*/ 41 h 59"/>
                <a:gd name="T118" fmla="*/ 59 w 77"/>
                <a:gd name="T119" fmla="*/ 44 h 59"/>
                <a:gd name="T120" fmla="*/ 59 w 77"/>
                <a:gd name="T121" fmla="*/ 4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7" h="59">
                  <a:moveTo>
                    <a:pt x="0" y="7"/>
                  </a:moveTo>
                  <a:lnTo>
                    <a:pt x="3" y="3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close/>
                  <a:moveTo>
                    <a:pt x="14" y="3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4" y="3"/>
                  </a:lnTo>
                  <a:lnTo>
                    <a:pt x="14" y="3"/>
                  </a:lnTo>
                  <a:close/>
                  <a:moveTo>
                    <a:pt x="37" y="15"/>
                  </a:moveTo>
                  <a:lnTo>
                    <a:pt x="37" y="15"/>
                  </a:lnTo>
                  <a:lnTo>
                    <a:pt x="33" y="11"/>
                  </a:lnTo>
                  <a:lnTo>
                    <a:pt x="33" y="11"/>
                  </a:lnTo>
                  <a:lnTo>
                    <a:pt x="29" y="11"/>
                  </a:lnTo>
                  <a:lnTo>
                    <a:pt x="33" y="15"/>
                  </a:lnTo>
                  <a:lnTo>
                    <a:pt x="37" y="15"/>
                  </a:lnTo>
                  <a:lnTo>
                    <a:pt x="37" y="15"/>
                  </a:lnTo>
                  <a:lnTo>
                    <a:pt x="37" y="15"/>
                  </a:lnTo>
                  <a:close/>
                  <a:moveTo>
                    <a:pt x="51" y="18"/>
                  </a:moveTo>
                  <a:lnTo>
                    <a:pt x="48" y="18"/>
                  </a:lnTo>
                  <a:lnTo>
                    <a:pt x="48" y="18"/>
                  </a:lnTo>
                  <a:lnTo>
                    <a:pt x="44" y="18"/>
                  </a:lnTo>
                  <a:lnTo>
                    <a:pt x="48" y="18"/>
                  </a:lnTo>
                  <a:lnTo>
                    <a:pt x="51" y="18"/>
                  </a:lnTo>
                  <a:lnTo>
                    <a:pt x="51" y="18"/>
                  </a:lnTo>
                  <a:lnTo>
                    <a:pt x="51" y="18"/>
                  </a:lnTo>
                  <a:close/>
                  <a:moveTo>
                    <a:pt x="55" y="26"/>
                  </a:moveTo>
                  <a:lnTo>
                    <a:pt x="55" y="26"/>
                  </a:lnTo>
                  <a:lnTo>
                    <a:pt x="51" y="22"/>
                  </a:lnTo>
                  <a:lnTo>
                    <a:pt x="51" y="22"/>
                  </a:lnTo>
                  <a:lnTo>
                    <a:pt x="51" y="22"/>
                  </a:lnTo>
                  <a:lnTo>
                    <a:pt x="55" y="22"/>
                  </a:lnTo>
                  <a:lnTo>
                    <a:pt x="59" y="22"/>
                  </a:lnTo>
                  <a:lnTo>
                    <a:pt x="63" y="26"/>
                  </a:lnTo>
                  <a:lnTo>
                    <a:pt x="59" y="26"/>
                  </a:lnTo>
                  <a:lnTo>
                    <a:pt x="55" y="26"/>
                  </a:lnTo>
                  <a:lnTo>
                    <a:pt x="55" y="26"/>
                  </a:lnTo>
                  <a:close/>
                  <a:moveTo>
                    <a:pt x="59" y="44"/>
                  </a:moveTo>
                  <a:lnTo>
                    <a:pt x="63" y="48"/>
                  </a:lnTo>
                  <a:lnTo>
                    <a:pt x="63" y="55"/>
                  </a:lnTo>
                  <a:lnTo>
                    <a:pt x="66" y="59"/>
                  </a:lnTo>
                  <a:lnTo>
                    <a:pt x="70" y="52"/>
                  </a:lnTo>
                  <a:lnTo>
                    <a:pt x="77" y="48"/>
                  </a:lnTo>
                  <a:lnTo>
                    <a:pt x="77" y="48"/>
                  </a:lnTo>
                  <a:lnTo>
                    <a:pt x="74" y="44"/>
                  </a:lnTo>
                  <a:lnTo>
                    <a:pt x="74" y="44"/>
                  </a:lnTo>
                  <a:lnTo>
                    <a:pt x="74" y="41"/>
                  </a:lnTo>
                  <a:lnTo>
                    <a:pt x="74" y="41"/>
                  </a:lnTo>
                  <a:lnTo>
                    <a:pt x="70" y="41"/>
                  </a:lnTo>
                  <a:lnTo>
                    <a:pt x="66" y="37"/>
                  </a:lnTo>
                  <a:lnTo>
                    <a:pt x="63" y="33"/>
                  </a:lnTo>
                  <a:lnTo>
                    <a:pt x="63" y="37"/>
                  </a:lnTo>
                  <a:lnTo>
                    <a:pt x="63" y="37"/>
                  </a:lnTo>
                  <a:lnTo>
                    <a:pt x="63" y="41"/>
                  </a:lnTo>
                  <a:lnTo>
                    <a:pt x="59" y="44"/>
                  </a:lnTo>
                  <a:lnTo>
                    <a:pt x="59" y="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" name="Freeform 6"/>
            <p:cNvSpPr/>
            <p:nvPr/>
          </p:nvSpPr>
          <p:spPr bwMode="auto">
            <a:xfrm>
              <a:off x="5241266" y="3424288"/>
              <a:ext cx="5147" cy="10293"/>
            </a:xfrm>
            <a:custGeom>
              <a:avLst/>
              <a:gdLst>
                <a:gd name="T0" fmla="*/ 0 w 4"/>
                <a:gd name="T1" fmla="*/ 4 h 8"/>
                <a:gd name="T2" fmla="*/ 0 w 4"/>
                <a:gd name="T3" fmla="*/ 0 h 8"/>
                <a:gd name="T4" fmla="*/ 0 w 4"/>
                <a:gd name="T5" fmla="*/ 0 h 8"/>
                <a:gd name="T6" fmla="*/ 4 w 4"/>
                <a:gd name="T7" fmla="*/ 0 h 8"/>
                <a:gd name="T8" fmla="*/ 4 w 4"/>
                <a:gd name="T9" fmla="*/ 0 h 8"/>
                <a:gd name="T10" fmla="*/ 4 w 4"/>
                <a:gd name="T11" fmla="*/ 8 h 8"/>
                <a:gd name="T12" fmla="*/ 0 w 4"/>
                <a:gd name="T13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8">
                  <a:moveTo>
                    <a:pt x="0" y="4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8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" name="Freeform 7"/>
            <p:cNvSpPr>
              <a:spLocks noEditPoints="1"/>
            </p:cNvSpPr>
            <p:nvPr/>
          </p:nvSpPr>
          <p:spPr bwMode="auto">
            <a:xfrm>
              <a:off x="5202669" y="3395983"/>
              <a:ext cx="28306" cy="24446"/>
            </a:xfrm>
            <a:custGeom>
              <a:avLst/>
              <a:gdLst>
                <a:gd name="T0" fmla="*/ 4 w 22"/>
                <a:gd name="T1" fmla="*/ 11 h 19"/>
                <a:gd name="T2" fmla="*/ 4 w 22"/>
                <a:gd name="T3" fmla="*/ 7 h 19"/>
                <a:gd name="T4" fmla="*/ 4 w 22"/>
                <a:gd name="T5" fmla="*/ 4 h 19"/>
                <a:gd name="T6" fmla="*/ 4 w 22"/>
                <a:gd name="T7" fmla="*/ 4 h 19"/>
                <a:gd name="T8" fmla="*/ 4 w 22"/>
                <a:gd name="T9" fmla="*/ 0 h 19"/>
                <a:gd name="T10" fmla="*/ 0 w 22"/>
                <a:gd name="T11" fmla="*/ 0 h 19"/>
                <a:gd name="T12" fmla="*/ 0 w 22"/>
                <a:gd name="T13" fmla="*/ 4 h 19"/>
                <a:gd name="T14" fmla="*/ 0 w 22"/>
                <a:gd name="T15" fmla="*/ 7 h 19"/>
                <a:gd name="T16" fmla="*/ 0 w 22"/>
                <a:gd name="T17" fmla="*/ 7 h 19"/>
                <a:gd name="T18" fmla="*/ 0 w 22"/>
                <a:gd name="T19" fmla="*/ 11 h 19"/>
                <a:gd name="T20" fmla="*/ 4 w 22"/>
                <a:gd name="T21" fmla="*/ 11 h 19"/>
                <a:gd name="T22" fmla="*/ 4 w 22"/>
                <a:gd name="T23" fmla="*/ 11 h 19"/>
                <a:gd name="T24" fmla="*/ 4 w 22"/>
                <a:gd name="T25" fmla="*/ 15 h 19"/>
                <a:gd name="T26" fmla="*/ 8 w 22"/>
                <a:gd name="T27" fmla="*/ 15 h 19"/>
                <a:gd name="T28" fmla="*/ 8 w 22"/>
                <a:gd name="T29" fmla="*/ 19 h 19"/>
                <a:gd name="T30" fmla="*/ 4 w 22"/>
                <a:gd name="T31" fmla="*/ 19 h 19"/>
                <a:gd name="T32" fmla="*/ 4 w 22"/>
                <a:gd name="T33" fmla="*/ 15 h 19"/>
                <a:gd name="T34" fmla="*/ 4 w 22"/>
                <a:gd name="T35" fmla="*/ 15 h 19"/>
                <a:gd name="T36" fmla="*/ 4 w 22"/>
                <a:gd name="T37" fmla="*/ 15 h 19"/>
                <a:gd name="T38" fmla="*/ 22 w 22"/>
                <a:gd name="T39" fmla="*/ 19 h 19"/>
                <a:gd name="T40" fmla="*/ 22 w 22"/>
                <a:gd name="T41" fmla="*/ 15 h 19"/>
                <a:gd name="T42" fmla="*/ 22 w 22"/>
                <a:gd name="T43" fmla="*/ 11 h 19"/>
                <a:gd name="T44" fmla="*/ 22 w 22"/>
                <a:gd name="T45" fmla="*/ 15 h 19"/>
                <a:gd name="T46" fmla="*/ 19 w 22"/>
                <a:gd name="T47" fmla="*/ 15 h 19"/>
                <a:gd name="T48" fmla="*/ 19 w 22"/>
                <a:gd name="T49" fmla="*/ 15 h 19"/>
                <a:gd name="T50" fmla="*/ 22 w 22"/>
                <a:gd name="T5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2" h="19">
                  <a:moveTo>
                    <a:pt x="4" y="11"/>
                  </a:moveTo>
                  <a:lnTo>
                    <a:pt x="4" y="7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4" y="11"/>
                  </a:lnTo>
                  <a:lnTo>
                    <a:pt x="4" y="11"/>
                  </a:lnTo>
                  <a:close/>
                  <a:moveTo>
                    <a:pt x="4" y="15"/>
                  </a:moveTo>
                  <a:lnTo>
                    <a:pt x="8" y="15"/>
                  </a:lnTo>
                  <a:lnTo>
                    <a:pt x="8" y="19"/>
                  </a:lnTo>
                  <a:lnTo>
                    <a:pt x="4" y="19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4" y="15"/>
                  </a:lnTo>
                  <a:close/>
                  <a:moveTo>
                    <a:pt x="22" y="19"/>
                  </a:moveTo>
                  <a:lnTo>
                    <a:pt x="22" y="15"/>
                  </a:lnTo>
                  <a:lnTo>
                    <a:pt x="22" y="11"/>
                  </a:lnTo>
                  <a:lnTo>
                    <a:pt x="22" y="15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22" y="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" name="Freeform 8"/>
            <p:cNvSpPr>
              <a:spLocks noEditPoints="1"/>
            </p:cNvSpPr>
            <p:nvPr/>
          </p:nvSpPr>
          <p:spPr bwMode="auto">
            <a:xfrm>
              <a:off x="5269572" y="3267319"/>
              <a:ext cx="200714" cy="100357"/>
            </a:xfrm>
            <a:custGeom>
              <a:avLst/>
              <a:gdLst>
                <a:gd name="T0" fmla="*/ 152 w 156"/>
                <a:gd name="T1" fmla="*/ 4 h 78"/>
                <a:gd name="T2" fmla="*/ 156 w 156"/>
                <a:gd name="T3" fmla="*/ 4 h 78"/>
                <a:gd name="T4" fmla="*/ 156 w 156"/>
                <a:gd name="T5" fmla="*/ 4 h 78"/>
                <a:gd name="T6" fmla="*/ 152 w 156"/>
                <a:gd name="T7" fmla="*/ 0 h 78"/>
                <a:gd name="T8" fmla="*/ 152 w 156"/>
                <a:gd name="T9" fmla="*/ 4 h 78"/>
                <a:gd name="T10" fmla="*/ 152 w 156"/>
                <a:gd name="T11" fmla="*/ 4 h 78"/>
                <a:gd name="T12" fmla="*/ 152 w 156"/>
                <a:gd name="T13" fmla="*/ 4 h 78"/>
                <a:gd name="T14" fmla="*/ 4 w 156"/>
                <a:gd name="T15" fmla="*/ 78 h 78"/>
                <a:gd name="T16" fmla="*/ 7 w 156"/>
                <a:gd name="T17" fmla="*/ 78 h 78"/>
                <a:gd name="T18" fmla="*/ 4 w 156"/>
                <a:gd name="T19" fmla="*/ 78 h 78"/>
                <a:gd name="T20" fmla="*/ 4 w 156"/>
                <a:gd name="T21" fmla="*/ 78 h 78"/>
                <a:gd name="T22" fmla="*/ 4 w 156"/>
                <a:gd name="T23" fmla="*/ 78 h 78"/>
                <a:gd name="T24" fmla="*/ 0 w 156"/>
                <a:gd name="T25" fmla="*/ 70 h 78"/>
                <a:gd name="T26" fmla="*/ 4 w 156"/>
                <a:gd name="T27" fmla="*/ 70 h 78"/>
                <a:gd name="T28" fmla="*/ 4 w 156"/>
                <a:gd name="T29" fmla="*/ 70 h 78"/>
                <a:gd name="T30" fmla="*/ 7 w 156"/>
                <a:gd name="T31" fmla="*/ 70 h 78"/>
                <a:gd name="T32" fmla="*/ 4 w 156"/>
                <a:gd name="T33" fmla="*/ 70 h 78"/>
                <a:gd name="T34" fmla="*/ 4 w 156"/>
                <a:gd name="T35" fmla="*/ 74 h 78"/>
                <a:gd name="T36" fmla="*/ 0 w 156"/>
                <a:gd name="T37" fmla="*/ 7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6" h="78">
                  <a:moveTo>
                    <a:pt x="152" y="4"/>
                  </a:moveTo>
                  <a:lnTo>
                    <a:pt x="156" y="4"/>
                  </a:lnTo>
                  <a:lnTo>
                    <a:pt x="156" y="4"/>
                  </a:lnTo>
                  <a:lnTo>
                    <a:pt x="152" y="0"/>
                  </a:lnTo>
                  <a:lnTo>
                    <a:pt x="152" y="4"/>
                  </a:lnTo>
                  <a:lnTo>
                    <a:pt x="152" y="4"/>
                  </a:lnTo>
                  <a:lnTo>
                    <a:pt x="152" y="4"/>
                  </a:lnTo>
                  <a:close/>
                  <a:moveTo>
                    <a:pt x="4" y="78"/>
                  </a:moveTo>
                  <a:lnTo>
                    <a:pt x="7" y="78"/>
                  </a:lnTo>
                  <a:lnTo>
                    <a:pt x="4" y="78"/>
                  </a:lnTo>
                  <a:lnTo>
                    <a:pt x="4" y="78"/>
                  </a:lnTo>
                  <a:lnTo>
                    <a:pt x="4" y="78"/>
                  </a:lnTo>
                  <a:close/>
                  <a:moveTo>
                    <a:pt x="0" y="70"/>
                  </a:moveTo>
                  <a:lnTo>
                    <a:pt x="4" y="70"/>
                  </a:lnTo>
                  <a:lnTo>
                    <a:pt x="4" y="70"/>
                  </a:lnTo>
                  <a:lnTo>
                    <a:pt x="7" y="70"/>
                  </a:lnTo>
                  <a:lnTo>
                    <a:pt x="4" y="70"/>
                  </a:lnTo>
                  <a:lnTo>
                    <a:pt x="4" y="74"/>
                  </a:lnTo>
                  <a:lnTo>
                    <a:pt x="0" y="7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7" name="Freeform 9"/>
            <p:cNvSpPr>
              <a:spLocks noEditPoints="1"/>
            </p:cNvSpPr>
            <p:nvPr/>
          </p:nvSpPr>
          <p:spPr bwMode="auto">
            <a:xfrm>
              <a:off x="6240979" y="2909636"/>
              <a:ext cx="47606" cy="137670"/>
            </a:xfrm>
            <a:custGeom>
              <a:avLst/>
              <a:gdLst>
                <a:gd name="T0" fmla="*/ 4 w 10"/>
                <a:gd name="T1" fmla="*/ 5 h 29"/>
                <a:gd name="T2" fmla="*/ 4 w 10"/>
                <a:gd name="T3" fmla="*/ 3 h 29"/>
                <a:gd name="T4" fmla="*/ 4 w 10"/>
                <a:gd name="T5" fmla="*/ 1 h 29"/>
                <a:gd name="T6" fmla="*/ 4 w 10"/>
                <a:gd name="T7" fmla="*/ 0 h 29"/>
                <a:gd name="T8" fmla="*/ 3 w 10"/>
                <a:gd name="T9" fmla="*/ 1 h 29"/>
                <a:gd name="T10" fmla="*/ 3 w 10"/>
                <a:gd name="T11" fmla="*/ 3 h 29"/>
                <a:gd name="T12" fmla="*/ 3 w 10"/>
                <a:gd name="T13" fmla="*/ 5 h 29"/>
                <a:gd name="T14" fmla="*/ 3 w 10"/>
                <a:gd name="T15" fmla="*/ 10 h 29"/>
                <a:gd name="T16" fmla="*/ 3 w 10"/>
                <a:gd name="T17" fmla="*/ 8 h 29"/>
                <a:gd name="T18" fmla="*/ 3 w 10"/>
                <a:gd name="T19" fmla="*/ 7 h 29"/>
                <a:gd name="T20" fmla="*/ 4 w 10"/>
                <a:gd name="T21" fmla="*/ 6 h 29"/>
                <a:gd name="T22" fmla="*/ 3 w 10"/>
                <a:gd name="T23" fmla="*/ 7 h 29"/>
                <a:gd name="T24" fmla="*/ 3 w 10"/>
                <a:gd name="T25" fmla="*/ 9 h 29"/>
                <a:gd name="T26" fmla="*/ 3 w 10"/>
                <a:gd name="T27" fmla="*/ 10 h 29"/>
                <a:gd name="T28" fmla="*/ 1 w 10"/>
                <a:gd name="T29" fmla="*/ 9 h 29"/>
                <a:gd name="T30" fmla="*/ 0 w 10"/>
                <a:gd name="T31" fmla="*/ 9 h 29"/>
                <a:gd name="T32" fmla="*/ 3 w 10"/>
                <a:gd name="T33" fmla="*/ 14 h 29"/>
                <a:gd name="T34" fmla="*/ 3 w 10"/>
                <a:gd name="T35" fmla="*/ 12 h 29"/>
                <a:gd name="T36" fmla="*/ 2 w 10"/>
                <a:gd name="T37" fmla="*/ 13 h 29"/>
                <a:gd name="T38" fmla="*/ 5 w 10"/>
                <a:gd name="T39" fmla="*/ 19 h 29"/>
                <a:gd name="T40" fmla="*/ 4 w 10"/>
                <a:gd name="T41" fmla="*/ 19 h 29"/>
                <a:gd name="T42" fmla="*/ 6 w 10"/>
                <a:gd name="T43" fmla="*/ 22 h 29"/>
                <a:gd name="T44" fmla="*/ 7 w 10"/>
                <a:gd name="T45" fmla="*/ 23 h 29"/>
                <a:gd name="T46" fmla="*/ 6 w 10"/>
                <a:gd name="T47" fmla="*/ 22 h 29"/>
                <a:gd name="T48" fmla="*/ 8 w 10"/>
                <a:gd name="T49" fmla="*/ 23 h 29"/>
                <a:gd name="T50" fmla="*/ 8 w 10"/>
                <a:gd name="T51" fmla="*/ 23 h 29"/>
                <a:gd name="T52" fmla="*/ 8 w 10"/>
                <a:gd name="T53" fmla="*/ 22 h 29"/>
                <a:gd name="T54" fmla="*/ 7 w 10"/>
                <a:gd name="T55" fmla="*/ 25 h 29"/>
                <a:gd name="T56" fmla="*/ 7 w 10"/>
                <a:gd name="T57" fmla="*/ 24 h 29"/>
                <a:gd name="T58" fmla="*/ 7 w 10"/>
                <a:gd name="T59" fmla="*/ 24 h 29"/>
                <a:gd name="T60" fmla="*/ 9 w 10"/>
                <a:gd name="T61" fmla="*/ 26 h 29"/>
                <a:gd name="T62" fmla="*/ 8 w 10"/>
                <a:gd name="T63" fmla="*/ 26 h 29"/>
                <a:gd name="T64" fmla="*/ 9 w 10"/>
                <a:gd name="T65" fmla="*/ 27 h 29"/>
                <a:gd name="T66" fmla="*/ 9 w 10"/>
                <a:gd name="T67" fmla="*/ 28 h 29"/>
                <a:gd name="T68" fmla="*/ 9 w 10"/>
                <a:gd name="T69" fmla="*/ 29 h 29"/>
                <a:gd name="T70" fmla="*/ 10 w 10"/>
                <a:gd name="T71" fmla="*/ 28 h 29"/>
                <a:gd name="T72" fmla="*/ 9 w 10"/>
                <a:gd name="T73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" h="29">
                  <a:moveTo>
                    <a:pt x="3" y="5"/>
                  </a:moveTo>
                  <a:cubicBezTo>
                    <a:pt x="4" y="5"/>
                    <a:pt x="4" y="5"/>
                    <a:pt x="4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lose/>
                  <a:moveTo>
                    <a:pt x="3" y="10"/>
                  </a:moveTo>
                  <a:cubicBezTo>
                    <a:pt x="3" y="9"/>
                    <a:pt x="3" y="9"/>
                    <a:pt x="3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10"/>
                    <a:pt x="3" y="10"/>
                    <a:pt x="3" y="10"/>
                  </a:cubicBezTo>
                  <a:close/>
                  <a:moveTo>
                    <a:pt x="0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9"/>
                    <a:pt x="0" y="9"/>
                    <a:pt x="0" y="9"/>
                  </a:cubicBezTo>
                  <a:close/>
                  <a:moveTo>
                    <a:pt x="2" y="14"/>
                  </a:moveTo>
                  <a:cubicBezTo>
                    <a:pt x="3" y="14"/>
                    <a:pt x="3" y="14"/>
                    <a:pt x="3" y="14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4"/>
                    <a:pt x="2" y="14"/>
                  </a:cubicBezTo>
                  <a:close/>
                  <a:moveTo>
                    <a:pt x="5" y="19"/>
                  </a:move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5" y="19"/>
                    <a:pt x="5" y="19"/>
                  </a:cubicBezTo>
                  <a:close/>
                  <a:moveTo>
                    <a:pt x="6" y="22"/>
                  </a:moveTo>
                  <a:cubicBezTo>
                    <a:pt x="6" y="22"/>
                    <a:pt x="6" y="22"/>
                    <a:pt x="6" y="22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lose/>
                  <a:moveTo>
                    <a:pt x="8" y="22"/>
                  </a:moveTo>
                  <a:cubicBezTo>
                    <a:pt x="8" y="23"/>
                    <a:pt x="8" y="23"/>
                    <a:pt x="8" y="23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2"/>
                    <a:pt x="8" y="22"/>
                    <a:pt x="8" y="22"/>
                  </a:cubicBezTo>
                  <a:close/>
                  <a:moveTo>
                    <a:pt x="7" y="24"/>
                  </a:moveTo>
                  <a:cubicBezTo>
                    <a:pt x="7" y="25"/>
                    <a:pt x="7" y="25"/>
                    <a:pt x="7" y="25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lose/>
                  <a:moveTo>
                    <a:pt x="8" y="26"/>
                  </a:moveTo>
                  <a:cubicBezTo>
                    <a:pt x="9" y="26"/>
                    <a:pt x="9" y="26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6"/>
                    <a:pt x="8" y="26"/>
                  </a:cubicBezTo>
                  <a:close/>
                  <a:moveTo>
                    <a:pt x="9" y="27"/>
                  </a:moveTo>
                  <a:cubicBezTo>
                    <a:pt x="8" y="27"/>
                    <a:pt x="8" y="27"/>
                    <a:pt x="8" y="27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8"/>
                    <a:pt x="9" y="29"/>
                    <a:pt x="9" y="29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lnTo>
                    <a:pt x="9" y="2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" name="Freeform 10"/>
            <p:cNvSpPr>
              <a:spLocks noEditPoints="1"/>
            </p:cNvSpPr>
            <p:nvPr/>
          </p:nvSpPr>
          <p:spPr bwMode="auto">
            <a:xfrm>
              <a:off x="4760068" y="808568"/>
              <a:ext cx="2781696" cy="1523371"/>
            </a:xfrm>
            <a:custGeom>
              <a:avLst/>
              <a:gdLst>
                <a:gd name="T0" fmla="*/ 447 w 584"/>
                <a:gd name="T1" fmla="*/ 261 h 319"/>
                <a:gd name="T2" fmla="*/ 408 w 584"/>
                <a:gd name="T3" fmla="*/ 228 h 319"/>
                <a:gd name="T4" fmla="*/ 364 w 584"/>
                <a:gd name="T5" fmla="*/ 257 h 319"/>
                <a:gd name="T6" fmla="*/ 283 w 584"/>
                <a:gd name="T7" fmla="*/ 258 h 319"/>
                <a:gd name="T8" fmla="*/ 199 w 584"/>
                <a:gd name="T9" fmla="*/ 245 h 319"/>
                <a:gd name="T10" fmla="*/ 147 w 584"/>
                <a:gd name="T11" fmla="*/ 252 h 319"/>
                <a:gd name="T12" fmla="*/ 99 w 584"/>
                <a:gd name="T13" fmla="*/ 272 h 319"/>
                <a:gd name="T14" fmla="*/ 84 w 584"/>
                <a:gd name="T15" fmla="*/ 318 h 319"/>
                <a:gd name="T16" fmla="*/ 49 w 584"/>
                <a:gd name="T17" fmla="*/ 272 h 319"/>
                <a:gd name="T18" fmla="*/ 8 w 584"/>
                <a:gd name="T19" fmla="*/ 214 h 319"/>
                <a:gd name="T20" fmla="*/ 16 w 584"/>
                <a:gd name="T21" fmla="*/ 152 h 319"/>
                <a:gd name="T22" fmla="*/ 21 w 584"/>
                <a:gd name="T23" fmla="*/ 173 h 319"/>
                <a:gd name="T24" fmla="*/ 59 w 584"/>
                <a:gd name="T25" fmla="*/ 168 h 319"/>
                <a:gd name="T26" fmla="*/ 91 w 584"/>
                <a:gd name="T27" fmla="*/ 153 h 319"/>
                <a:gd name="T28" fmla="*/ 144 w 584"/>
                <a:gd name="T29" fmla="*/ 144 h 319"/>
                <a:gd name="T30" fmla="*/ 160 w 584"/>
                <a:gd name="T31" fmla="*/ 145 h 319"/>
                <a:gd name="T32" fmla="*/ 174 w 584"/>
                <a:gd name="T33" fmla="*/ 141 h 319"/>
                <a:gd name="T34" fmla="*/ 168 w 584"/>
                <a:gd name="T35" fmla="*/ 110 h 319"/>
                <a:gd name="T36" fmla="*/ 175 w 584"/>
                <a:gd name="T37" fmla="*/ 92 h 319"/>
                <a:gd name="T38" fmla="*/ 193 w 584"/>
                <a:gd name="T39" fmla="*/ 62 h 319"/>
                <a:gd name="T40" fmla="*/ 220 w 584"/>
                <a:gd name="T41" fmla="*/ 42 h 319"/>
                <a:gd name="T42" fmla="*/ 257 w 584"/>
                <a:gd name="T43" fmla="*/ 61 h 319"/>
                <a:gd name="T44" fmla="*/ 272 w 584"/>
                <a:gd name="T45" fmla="*/ 73 h 319"/>
                <a:gd name="T46" fmla="*/ 329 w 584"/>
                <a:gd name="T47" fmla="*/ 70 h 319"/>
                <a:gd name="T48" fmla="*/ 371 w 584"/>
                <a:gd name="T49" fmla="*/ 66 h 319"/>
                <a:gd name="T50" fmla="*/ 410 w 584"/>
                <a:gd name="T51" fmla="*/ 59 h 319"/>
                <a:gd name="T52" fmla="*/ 497 w 584"/>
                <a:gd name="T53" fmla="*/ 60 h 319"/>
                <a:gd name="T54" fmla="*/ 553 w 584"/>
                <a:gd name="T55" fmla="*/ 50 h 319"/>
                <a:gd name="T56" fmla="*/ 578 w 584"/>
                <a:gd name="T57" fmla="*/ 63 h 319"/>
                <a:gd name="T58" fmla="*/ 562 w 584"/>
                <a:gd name="T59" fmla="*/ 84 h 319"/>
                <a:gd name="T60" fmla="*/ 565 w 584"/>
                <a:gd name="T61" fmla="*/ 120 h 319"/>
                <a:gd name="T62" fmla="*/ 535 w 584"/>
                <a:gd name="T63" fmla="*/ 159 h 319"/>
                <a:gd name="T64" fmla="*/ 545 w 584"/>
                <a:gd name="T65" fmla="*/ 217 h 319"/>
                <a:gd name="T66" fmla="*/ 523 w 584"/>
                <a:gd name="T67" fmla="*/ 132 h 319"/>
                <a:gd name="T68" fmla="*/ 498 w 584"/>
                <a:gd name="T69" fmla="*/ 147 h 319"/>
                <a:gd name="T70" fmla="*/ 467 w 584"/>
                <a:gd name="T71" fmla="*/ 169 h 319"/>
                <a:gd name="T72" fmla="*/ 460 w 584"/>
                <a:gd name="T73" fmla="*/ 213 h 319"/>
                <a:gd name="T74" fmla="*/ 463 w 584"/>
                <a:gd name="T75" fmla="*/ 290 h 319"/>
                <a:gd name="T76" fmla="*/ 39 w 584"/>
                <a:gd name="T77" fmla="*/ 33 h 319"/>
                <a:gd name="T78" fmla="*/ 54 w 584"/>
                <a:gd name="T79" fmla="*/ 20 h 319"/>
                <a:gd name="T80" fmla="*/ 50 w 584"/>
                <a:gd name="T81" fmla="*/ 33 h 319"/>
                <a:gd name="T82" fmla="*/ 52 w 584"/>
                <a:gd name="T83" fmla="*/ 34 h 319"/>
                <a:gd name="T84" fmla="*/ 65 w 584"/>
                <a:gd name="T85" fmla="*/ 29 h 319"/>
                <a:gd name="T86" fmla="*/ 84 w 584"/>
                <a:gd name="T87" fmla="*/ 110 h 319"/>
                <a:gd name="T88" fmla="*/ 102 w 584"/>
                <a:gd name="T89" fmla="*/ 72 h 319"/>
                <a:gd name="T90" fmla="*/ 80 w 584"/>
                <a:gd name="T91" fmla="*/ 102 h 319"/>
                <a:gd name="T92" fmla="*/ 76 w 584"/>
                <a:gd name="T93" fmla="*/ 115 h 319"/>
                <a:gd name="T94" fmla="*/ 96 w 584"/>
                <a:gd name="T95" fmla="*/ 135 h 319"/>
                <a:gd name="T96" fmla="*/ 187 w 584"/>
                <a:gd name="T97" fmla="*/ 122 h 319"/>
                <a:gd name="T98" fmla="*/ 146 w 584"/>
                <a:gd name="T99" fmla="*/ 106 h 319"/>
                <a:gd name="T100" fmla="*/ 158 w 584"/>
                <a:gd name="T101" fmla="*/ 70 h 319"/>
                <a:gd name="T102" fmla="*/ 190 w 584"/>
                <a:gd name="T103" fmla="*/ 51 h 319"/>
                <a:gd name="T104" fmla="*/ 145 w 584"/>
                <a:gd name="T105" fmla="*/ 6 h 319"/>
                <a:gd name="T106" fmla="*/ 166 w 584"/>
                <a:gd name="T107" fmla="*/ 25 h 319"/>
                <a:gd name="T108" fmla="*/ 360 w 584"/>
                <a:gd name="T109" fmla="*/ 17 h 319"/>
                <a:gd name="T110" fmla="*/ 326 w 584"/>
                <a:gd name="T111" fmla="*/ 25 h 319"/>
                <a:gd name="T112" fmla="*/ 195 w 584"/>
                <a:gd name="T113" fmla="*/ 19 h 319"/>
                <a:gd name="T114" fmla="*/ 265 w 584"/>
                <a:gd name="T115" fmla="*/ 66 h 319"/>
                <a:gd name="T116" fmla="*/ 461 w 584"/>
                <a:gd name="T117" fmla="*/ 63 h 319"/>
                <a:gd name="T118" fmla="*/ 494 w 584"/>
                <a:gd name="T119" fmla="*/ 243 h 319"/>
                <a:gd name="T120" fmla="*/ 490 w 584"/>
                <a:gd name="T121" fmla="*/ 257 h 319"/>
                <a:gd name="T122" fmla="*/ 540 w 584"/>
                <a:gd name="T123" fmla="*/ 162 h 319"/>
                <a:gd name="T124" fmla="*/ 537 w 584"/>
                <a:gd name="T125" fmla="*/ 243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84" h="319">
                  <a:moveTo>
                    <a:pt x="453" y="293"/>
                  </a:moveTo>
                  <a:cubicBezTo>
                    <a:pt x="453" y="293"/>
                    <a:pt x="453" y="293"/>
                    <a:pt x="453" y="293"/>
                  </a:cubicBezTo>
                  <a:cubicBezTo>
                    <a:pt x="452" y="292"/>
                    <a:pt x="452" y="292"/>
                    <a:pt x="452" y="292"/>
                  </a:cubicBezTo>
                  <a:cubicBezTo>
                    <a:pt x="452" y="292"/>
                    <a:pt x="452" y="292"/>
                    <a:pt x="452" y="292"/>
                  </a:cubicBezTo>
                  <a:cubicBezTo>
                    <a:pt x="452" y="292"/>
                    <a:pt x="452" y="292"/>
                    <a:pt x="452" y="292"/>
                  </a:cubicBezTo>
                  <a:cubicBezTo>
                    <a:pt x="452" y="291"/>
                    <a:pt x="452" y="291"/>
                    <a:pt x="452" y="291"/>
                  </a:cubicBezTo>
                  <a:cubicBezTo>
                    <a:pt x="452" y="291"/>
                    <a:pt x="452" y="291"/>
                    <a:pt x="452" y="291"/>
                  </a:cubicBezTo>
                  <a:cubicBezTo>
                    <a:pt x="452" y="290"/>
                    <a:pt x="452" y="290"/>
                    <a:pt x="452" y="290"/>
                  </a:cubicBezTo>
                  <a:cubicBezTo>
                    <a:pt x="452" y="290"/>
                    <a:pt x="452" y="290"/>
                    <a:pt x="452" y="290"/>
                  </a:cubicBezTo>
                  <a:cubicBezTo>
                    <a:pt x="452" y="290"/>
                    <a:pt x="452" y="290"/>
                    <a:pt x="452" y="290"/>
                  </a:cubicBezTo>
                  <a:cubicBezTo>
                    <a:pt x="453" y="290"/>
                    <a:pt x="453" y="290"/>
                    <a:pt x="453" y="290"/>
                  </a:cubicBezTo>
                  <a:cubicBezTo>
                    <a:pt x="454" y="290"/>
                    <a:pt x="454" y="290"/>
                    <a:pt x="454" y="290"/>
                  </a:cubicBezTo>
                  <a:cubicBezTo>
                    <a:pt x="454" y="289"/>
                    <a:pt x="454" y="289"/>
                    <a:pt x="454" y="289"/>
                  </a:cubicBezTo>
                  <a:cubicBezTo>
                    <a:pt x="454" y="289"/>
                    <a:pt x="454" y="289"/>
                    <a:pt x="454" y="289"/>
                  </a:cubicBezTo>
                  <a:cubicBezTo>
                    <a:pt x="454" y="288"/>
                    <a:pt x="454" y="288"/>
                    <a:pt x="454" y="288"/>
                  </a:cubicBezTo>
                  <a:cubicBezTo>
                    <a:pt x="454" y="288"/>
                    <a:pt x="454" y="288"/>
                    <a:pt x="454" y="288"/>
                  </a:cubicBezTo>
                  <a:cubicBezTo>
                    <a:pt x="454" y="287"/>
                    <a:pt x="454" y="287"/>
                    <a:pt x="454" y="287"/>
                  </a:cubicBezTo>
                  <a:cubicBezTo>
                    <a:pt x="454" y="286"/>
                    <a:pt x="454" y="286"/>
                    <a:pt x="454" y="286"/>
                  </a:cubicBezTo>
                  <a:cubicBezTo>
                    <a:pt x="453" y="286"/>
                    <a:pt x="453" y="286"/>
                    <a:pt x="453" y="286"/>
                  </a:cubicBezTo>
                  <a:cubicBezTo>
                    <a:pt x="453" y="285"/>
                    <a:pt x="453" y="285"/>
                    <a:pt x="453" y="285"/>
                  </a:cubicBezTo>
                  <a:cubicBezTo>
                    <a:pt x="453" y="284"/>
                    <a:pt x="453" y="284"/>
                    <a:pt x="453" y="284"/>
                  </a:cubicBezTo>
                  <a:cubicBezTo>
                    <a:pt x="453" y="283"/>
                    <a:pt x="453" y="283"/>
                    <a:pt x="453" y="283"/>
                  </a:cubicBezTo>
                  <a:cubicBezTo>
                    <a:pt x="453" y="282"/>
                    <a:pt x="453" y="282"/>
                    <a:pt x="453" y="282"/>
                  </a:cubicBezTo>
                  <a:cubicBezTo>
                    <a:pt x="452" y="282"/>
                    <a:pt x="452" y="282"/>
                    <a:pt x="452" y="282"/>
                  </a:cubicBezTo>
                  <a:cubicBezTo>
                    <a:pt x="452" y="281"/>
                    <a:pt x="452" y="281"/>
                    <a:pt x="452" y="281"/>
                  </a:cubicBezTo>
                  <a:cubicBezTo>
                    <a:pt x="452" y="280"/>
                    <a:pt x="452" y="280"/>
                    <a:pt x="452" y="280"/>
                  </a:cubicBezTo>
                  <a:cubicBezTo>
                    <a:pt x="451" y="279"/>
                    <a:pt x="451" y="279"/>
                    <a:pt x="451" y="279"/>
                  </a:cubicBezTo>
                  <a:cubicBezTo>
                    <a:pt x="451" y="278"/>
                    <a:pt x="451" y="278"/>
                    <a:pt x="451" y="278"/>
                  </a:cubicBezTo>
                  <a:cubicBezTo>
                    <a:pt x="451" y="278"/>
                    <a:pt x="451" y="278"/>
                    <a:pt x="451" y="278"/>
                  </a:cubicBezTo>
                  <a:cubicBezTo>
                    <a:pt x="451" y="278"/>
                    <a:pt x="451" y="278"/>
                    <a:pt x="451" y="278"/>
                  </a:cubicBezTo>
                  <a:cubicBezTo>
                    <a:pt x="452" y="278"/>
                    <a:pt x="452" y="278"/>
                    <a:pt x="452" y="278"/>
                  </a:cubicBezTo>
                  <a:cubicBezTo>
                    <a:pt x="452" y="277"/>
                    <a:pt x="452" y="277"/>
                    <a:pt x="452" y="277"/>
                  </a:cubicBezTo>
                  <a:cubicBezTo>
                    <a:pt x="452" y="277"/>
                    <a:pt x="452" y="277"/>
                    <a:pt x="452" y="277"/>
                  </a:cubicBezTo>
                  <a:cubicBezTo>
                    <a:pt x="453" y="275"/>
                    <a:pt x="453" y="275"/>
                    <a:pt x="453" y="275"/>
                  </a:cubicBezTo>
                  <a:cubicBezTo>
                    <a:pt x="454" y="275"/>
                    <a:pt x="454" y="275"/>
                    <a:pt x="454" y="275"/>
                  </a:cubicBezTo>
                  <a:cubicBezTo>
                    <a:pt x="454" y="275"/>
                    <a:pt x="454" y="275"/>
                    <a:pt x="454" y="275"/>
                  </a:cubicBezTo>
                  <a:cubicBezTo>
                    <a:pt x="455" y="276"/>
                    <a:pt x="455" y="276"/>
                    <a:pt x="455" y="276"/>
                  </a:cubicBezTo>
                  <a:cubicBezTo>
                    <a:pt x="458" y="276"/>
                    <a:pt x="458" y="276"/>
                    <a:pt x="458" y="276"/>
                  </a:cubicBezTo>
                  <a:cubicBezTo>
                    <a:pt x="458" y="276"/>
                    <a:pt x="458" y="276"/>
                    <a:pt x="458" y="276"/>
                  </a:cubicBezTo>
                  <a:cubicBezTo>
                    <a:pt x="459" y="276"/>
                    <a:pt x="459" y="276"/>
                    <a:pt x="459" y="276"/>
                  </a:cubicBezTo>
                  <a:cubicBezTo>
                    <a:pt x="459" y="276"/>
                    <a:pt x="459" y="276"/>
                    <a:pt x="459" y="276"/>
                  </a:cubicBezTo>
                  <a:cubicBezTo>
                    <a:pt x="459" y="275"/>
                    <a:pt x="459" y="275"/>
                    <a:pt x="459" y="275"/>
                  </a:cubicBezTo>
                  <a:cubicBezTo>
                    <a:pt x="459" y="275"/>
                    <a:pt x="459" y="275"/>
                    <a:pt x="459" y="275"/>
                  </a:cubicBezTo>
                  <a:cubicBezTo>
                    <a:pt x="459" y="274"/>
                    <a:pt x="459" y="274"/>
                    <a:pt x="459" y="274"/>
                  </a:cubicBezTo>
                  <a:cubicBezTo>
                    <a:pt x="459" y="274"/>
                    <a:pt x="459" y="274"/>
                    <a:pt x="459" y="274"/>
                  </a:cubicBezTo>
                  <a:cubicBezTo>
                    <a:pt x="459" y="274"/>
                    <a:pt x="459" y="274"/>
                    <a:pt x="459" y="274"/>
                  </a:cubicBezTo>
                  <a:cubicBezTo>
                    <a:pt x="458" y="273"/>
                    <a:pt x="458" y="273"/>
                    <a:pt x="458" y="273"/>
                  </a:cubicBezTo>
                  <a:cubicBezTo>
                    <a:pt x="459" y="272"/>
                    <a:pt x="459" y="272"/>
                    <a:pt x="459" y="272"/>
                  </a:cubicBezTo>
                  <a:cubicBezTo>
                    <a:pt x="459" y="272"/>
                    <a:pt x="459" y="272"/>
                    <a:pt x="459" y="272"/>
                  </a:cubicBezTo>
                  <a:cubicBezTo>
                    <a:pt x="459" y="272"/>
                    <a:pt x="459" y="272"/>
                    <a:pt x="459" y="272"/>
                  </a:cubicBezTo>
                  <a:cubicBezTo>
                    <a:pt x="459" y="271"/>
                    <a:pt x="459" y="271"/>
                    <a:pt x="459" y="271"/>
                  </a:cubicBezTo>
                  <a:cubicBezTo>
                    <a:pt x="459" y="271"/>
                    <a:pt x="459" y="271"/>
                    <a:pt x="459" y="271"/>
                  </a:cubicBezTo>
                  <a:cubicBezTo>
                    <a:pt x="459" y="271"/>
                    <a:pt x="459" y="271"/>
                    <a:pt x="459" y="271"/>
                  </a:cubicBezTo>
                  <a:cubicBezTo>
                    <a:pt x="459" y="270"/>
                    <a:pt x="459" y="270"/>
                    <a:pt x="459" y="270"/>
                  </a:cubicBezTo>
                  <a:cubicBezTo>
                    <a:pt x="459" y="270"/>
                    <a:pt x="459" y="270"/>
                    <a:pt x="459" y="270"/>
                  </a:cubicBezTo>
                  <a:cubicBezTo>
                    <a:pt x="459" y="269"/>
                    <a:pt x="459" y="269"/>
                    <a:pt x="459" y="269"/>
                  </a:cubicBezTo>
                  <a:cubicBezTo>
                    <a:pt x="459" y="269"/>
                    <a:pt x="459" y="269"/>
                    <a:pt x="459" y="269"/>
                  </a:cubicBezTo>
                  <a:cubicBezTo>
                    <a:pt x="459" y="269"/>
                    <a:pt x="459" y="269"/>
                    <a:pt x="459" y="269"/>
                  </a:cubicBezTo>
                  <a:cubicBezTo>
                    <a:pt x="459" y="268"/>
                    <a:pt x="459" y="268"/>
                    <a:pt x="459" y="268"/>
                  </a:cubicBezTo>
                  <a:cubicBezTo>
                    <a:pt x="459" y="268"/>
                    <a:pt x="459" y="268"/>
                    <a:pt x="459" y="268"/>
                  </a:cubicBezTo>
                  <a:cubicBezTo>
                    <a:pt x="459" y="267"/>
                    <a:pt x="459" y="267"/>
                    <a:pt x="459" y="267"/>
                  </a:cubicBezTo>
                  <a:cubicBezTo>
                    <a:pt x="459" y="266"/>
                    <a:pt x="459" y="266"/>
                    <a:pt x="459" y="266"/>
                  </a:cubicBezTo>
                  <a:cubicBezTo>
                    <a:pt x="459" y="266"/>
                    <a:pt x="459" y="266"/>
                    <a:pt x="459" y="266"/>
                  </a:cubicBezTo>
                  <a:cubicBezTo>
                    <a:pt x="459" y="266"/>
                    <a:pt x="459" y="266"/>
                    <a:pt x="459" y="266"/>
                  </a:cubicBezTo>
                  <a:cubicBezTo>
                    <a:pt x="459" y="265"/>
                    <a:pt x="459" y="265"/>
                    <a:pt x="459" y="265"/>
                  </a:cubicBezTo>
                  <a:cubicBezTo>
                    <a:pt x="459" y="265"/>
                    <a:pt x="459" y="265"/>
                    <a:pt x="459" y="265"/>
                  </a:cubicBezTo>
                  <a:cubicBezTo>
                    <a:pt x="459" y="265"/>
                    <a:pt x="459" y="265"/>
                    <a:pt x="459" y="265"/>
                  </a:cubicBezTo>
                  <a:cubicBezTo>
                    <a:pt x="459" y="264"/>
                    <a:pt x="459" y="264"/>
                    <a:pt x="459" y="264"/>
                  </a:cubicBezTo>
                  <a:cubicBezTo>
                    <a:pt x="458" y="264"/>
                    <a:pt x="458" y="264"/>
                    <a:pt x="458" y="264"/>
                  </a:cubicBezTo>
                  <a:cubicBezTo>
                    <a:pt x="459" y="264"/>
                    <a:pt x="459" y="264"/>
                    <a:pt x="459" y="264"/>
                  </a:cubicBezTo>
                  <a:cubicBezTo>
                    <a:pt x="459" y="263"/>
                    <a:pt x="459" y="263"/>
                    <a:pt x="459" y="263"/>
                  </a:cubicBezTo>
                  <a:cubicBezTo>
                    <a:pt x="459" y="263"/>
                    <a:pt x="459" y="263"/>
                    <a:pt x="459" y="263"/>
                  </a:cubicBezTo>
                  <a:cubicBezTo>
                    <a:pt x="458" y="262"/>
                    <a:pt x="458" y="262"/>
                    <a:pt x="458" y="262"/>
                  </a:cubicBezTo>
                  <a:cubicBezTo>
                    <a:pt x="458" y="262"/>
                    <a:pt x="458" y="262"/>
                    <a:pt x="458" y="262"/>
                  </a:cubicBezTo>
                  <a:cubicBezTo>
                    <a:pt x="459" y="261"/>
                    <a:pt x="459" y="261"/>
                    <a:pt x="459" y="261"/>
                  </a:cubicBezTo>
                  <a:cubicBezTo>
                    <a:pt x="459" y="261"/>
                    <a:pt x="459" y="261"/>
                    <a:pt x="459" y="261"/>
                  </a:cubicBezTo>
                  <a:cubicBezTo>
                    <a:pt x="460" y="261"/>
                    <a:pt x="460" y="261"/>
                    <a:pt x="460" y="261"/>
                  </a:cubicBezTo>
                  <a:cubicBezTo>
                    <a:pt x="460" y="260"/>
                    <a:pt x="460" y="260"/>
                    <a:pt x="460" y="260"/>
                  </a:cubicBezTo>
                  <a:cubicBezTo>
                    <a:pt x="460" y="259"/>
                    <a:pt x="460" y="259"/>
                    <a:pt x="460" y="259"/>
                  </a:cubicBezTo>
                  <a:cubicBezTo>
                    <a:pt x="459" y="259"/>
                    <a:pt x="459" y="259"/>
                    <a:pt x="459" y="259"/>
                  </a:cubicBezTo>
                  <a:cubicBezTo>
                    <a:pt x="459" y="258"/>
                    <a:pt x="459" y="258"/>
                    <a:pt x="459" y="258"/>
                  </a:cubicBezTo>
                  <a:cubicBezTo>
                    <a:pt x="459" y="258"/>
                    <a:pt x="459" y="258"/>
                    <a:pt x="459" y="258"/>
                  </a:cubicBezTo>
                  <a:cubicBezTo>
                    <a:pt x="458" y="257"/>
                    <a:pt x="458" y="257"/>
                    <a:pt x="458" y="257"/>
                  </a:cubicBezTo>
                  <a:cubicBezTo>
                    <a:pt x="458" y="257"/>
                    <a:pt x="458" y="257"/>
                    <a:pt x="458" y="257"/>
                  </a:cubicBezTo>
                  <a:cubicBezTo>
                    <a:pt x="458" y="256"/>
                    <a:pt x="458" y="256"/>
                    <a:pt x="458" y="256"/>
                  </a:cubicBezTo>
                  <a:cubicBezTo>
                    <a:pt x="458" y="256"/>
                    <a:pt x="458" y="256"/>
                    <a:pt x="458" y="256"/>
                  </a:cubicBezTo>
                  <a:cubicBezTo>
                    <a:pt x="458" y="255"/>
                    <a:pt x="458" y="255"/>
                    <a:pt x="458" y="255"/>
                  </a:cubicBezTo>
                  <a:cubicBezTo>
                    <a:pt x="457" y="255"/>
                    <a:pt x="457" y="255"/>
                    <a:pt x="457" y="255"/>
                  </a:cubicBezTo>
                  <a:cubicBezTo>
                    <a:pt x="456" y="255"/>
                    <a:pt x="456" y="255"/>
                    <a:pt x="456" y="255"/>
                  </a:cubicBezTo>
                  <a:cubicBezTo>
                    <a:pt x="456" y="255"/>
                    <a:pt x="456" y="255"/>
                    <a:pt x="456" y="255"/>
                  </a:cubicBezTo>
                  <a:cubicBezTo>
                    <a:pt x="455" y="255"/>
                    <a:pt x="455" y="255"/>
                    <a:pt x="455" y="255"/>
                  </a:cubicBezTo>
                  <a:cubicBezTo>
                    <a:pt x="454" y="255"/>
                    <a:pt x="454" y="255"/>
                    <a:pt x="454" y="255"/>
                  </a:cubicBezTo>
                  <a:cubicBezTo>
                    <a:pt x="454" y="255"/>
                    <a:pt x="454" y="255"/>
                    <a:pt x="454" y="255"/>
                  </a:cubicBezTo>
                  <a:cubicBezTo>
                    <a:pt x="454" y="256"/>
                    <a:pt x="454" y="256"/>
                    <a:pt x="454" y="256"/>
                  </a:cubicBezTo>
                  <a:cubicBezTo>
                    <a:pt x="453" y="256"/>
                    <a:pt x="453" y="256"/>
                    <a:pt x="453" y="256"/>
                  </a:cubicBezTo>
                  <a:cubicBezTo>
                    <a:pt x="453" y="256"/>
                    <a:pt x="453" y="256"/>
                    <a:pt x="453" y="256"/>
                  </a:cubicBezTo>
                  <a:cubicBezTo>
                    <a:pt x="453" y="257"/>
                    <a:pt x="453" y="257"/>
                    <a:pt x="453" y="257"/>
                  </a:cubicBezTo>
                  <a:cubicBezTo>
                    <a:pt x="452" y="257"/>
                    <a:pt x="452" y="257"/>
                    <a:pt x="452" y="257"/>
                  </a:cubicBezTo>
                  <a:cubicBezTo>
                    <a:pt x="451" y="257"/>
                    <a:pt x="451" y="257"/>
                    <a:pt x="451" y="257"/>
                  </a:cubicBezTo>
                  <a:cubicBezTo>
                    <a:pt x="451" y="258"/>
                    <a:pt x="451" y="258"/>
                    <a:pt x="451" y="258"/>
                  </a:cubicBezTo>
                  <a:cubicBezTo>
                    <a:pt x="451" y="258"/>
                    <a:pt x="451" y="258"/>
                    <a:pt x="451" y="258"/>
                  </a:cubicBezTo>
                  <a:cubicBezTo>
                    <a:pt x="450" y="259"/>
                    <a:pt x="450" y="259"/>
                    <a:pt x="450" y="259"/>
                  </a:cubicBezTo>
                  <a:cubicBezTo>
                    <a:pt x="450" y="259"/>
                    <a:pt x="450" y="259"/>
                    <a:pt x="450" y="259"/>
                  </a:cubicBezTo>
                  <a:cubicBezTo>
                    <a:pt x="450" y="260"/>
                    <a:pt x="450" y="260"/>
                    <a:pt x="450" y="260"/>
                  </a:cubicBezTo>
                  <a:cubicBezTo>
                    <a:pt x="450" y="260"/>
                    <a:pt x="450" y="260"/>
                    <a:pt x="450" y="260"/>
                  </a:cubicBezTo>
                  <a:cubicBezTo>
                    <a:pt x="449" y="260"/>
                    <a:pt x="449" y="260"/>
                    <a:pt x="449" y="260"/>
                  </a:cubicBezTo>
                  <a:cubicBezTo>
                    <a:pt x="448" y="261"/>
                    <a:pt x="448" y="261"/>
                    <a:pt x="448" y="261"/>
                  </a:cubicBezTo>
                  <a:cubicBezTo>
                    <a:pt x="448" y="261"/>
                    <a:pt x="448" y="261"/>
                    <a:pt x="448" y="261"/>
                  </a:cubicBezTo>
                  <a:cubicBezTo>
                    <a:pt x="447" y="261"/>
                    <a:pt x="447" y="261"/>
                    <a:pt x="447" y="261"/>
                  </a:cubicBezTo>
                  <a:cubicBezTo>
                    <a:pt x="447" y="261"/>
                    <a:pt x="447" y="261"/>
                    <a:pt x="447" y="261"/>
                  </a:cubicBezTo>
                  <a:cubicBezTo>
                    <a:pt x="446" y="261"/>
                    <a:pt x="446" y="261"/>
                    <a:pt x="446" y="261"/>
                  </a:cubicBezTo>
                  <a:cubicBezTo>
                    <a:pt x="446" y="261"/>
                    <a:pt x="446" y="261"/>
                    <a:pt x="446" y="261"/>
                  </a:cubicBezTo>
                  <a:cubicBezTo>
                    <a:pt x="445" y="260"/>
                    <a:pt x="445" y="260"/>
                    <a:pt x="445" y="260"/>
                  </a:cubicBezTo>
                  <a:cubicBezTo>
                    <a:pt x="445" y="260"/>
                    <a:pt x="445" y="260"/>
                    <a:pt x="445" y="260"/>
                  </a:cubicBezTo>
                  <a:cubicBezTo>
                    <a:pt x="444" y="261"/>
                    <a:pt x="444" y="261"/>
                    <a:pt x="444" y="261"/>
                  </a:cubicBezTo>
                  <a:cubicBezTo>
                    <a:pt x="443" y="261"/>
                    <a:pt x="443" y="261"/>
                    <a:pt x="443" y="261"/>
                  </a:cubicBezTo>
                  <a:cubicBezTo>
                    <a:pt x="443" y="260"/>
                    <a:pt x="443" y="260"/>
                    <a:pt x="443" y="260"/>
                  </a:cubicBezTo>
                  <a:cubicBezTo>
                    <a:pt x="443" y="260"/>
                    <a:pt x="443" y="260"/>
                    <a:pt x="443" y="260"/>
                  </a:cubicBezTo>
                  <a:cubicBezTo>
                    <a:pt x="442" y="259"/>
                    <a:pt x="442" y="259"/>
                    <a:pt x="442" y="259"/>
                  </a:cubicBezTo>
                  <a:cubicBezTo>
                    <a:pt x="441" y="258"/>
                    <a:pt x="441" y="258"/>
                    <a:pt x="441" y="258"/>
                  </a:cubicBezTo>
                  <a:cubicBezTo>
                    <a:pt x="441" y="258"/>
                    <a:pt x="441" y="258"/>
                    <a:pt x="441" y="258"/>
                  </a:cubicBezTo>
                  <a:cubicBezTo>
                    <a:pt x="442" y="258"/>
                    <a:pt x="442" y="258"/>
                    <a:pt x="442" y="258"/>
                  </a:cubicBezTo>
                  <a:cubicBezTo>
                    <a:pt x="442" y="257"/>
                    <a:pt x="442" y="257"/>
                    <a:pt x="442" y="257"/>
                  </a:cubicBezTo>
                  <a:cubicBezTo>
                    <a:pt x="441" y="256"/>
                    <a:pt x="441" y="256"/>
                    <a:pt x="441" y="256"/>
                  </a:cubicBezTo>
                  <a:cubicBezTo>
                    <a:pt x="441" y="255"/>
                    <a:pt x="441" y="255"/>
                    <a:pt x="441" y="255"/>
                  </a:cubicBezTo>
                  <a:cubicBezTo>
                    <a:pt x="441" y="255"/>
                    <a:pt x="441" y="255"/>
                    <a:pt x="441" y="255"/>
                  </a:cubicBezTo>
                  <a:cubicBezTo>
                    <a:pt x="440" y="255"/>
                    <a:pt x="440" y="255"/>
                    <a:pt x="440" y="255"/>
                  </a:cubicBezTo>
                  <a:cubicBezTo>
                    <a:pt x="440" y="254"/>
                    <a:pt x="440" y="254"/>
                    <a:pt x="440" y="254"/>
                  </a:cubicBezTo>
                  <a:cubicBezTo>
                    <a:pt x="441" y="254"/>
                    <a:pt x="441" y="254"/>
                    <a:pt x="441" y="254"/>
                  </a:cubicBezTo>
                  <a:cubicBezTo>
                    <a:pt x="441" y="253"/>
                    <a:pt x="441" y="253"/>
                    <a:pt x="441" y="253"/>
                  </a:cubicBezTo>
                  <a:cubicBezTo>
                    <a:pt x="441" y="253"/>
                    <a:pt x="441" y="253"/>
                    <a:pt x="441" y="253"/>
                  </a:cubicBezTo>
                  <a:cubicBezTo>
                    <a:pt x="440" y="253"/>
                    <a:pt x="440" y="253"/>
                    <a:pt x="440" y="253"/>
                  </a:cubicBezTo>
                  <a:cubicBezTo>
                    <a:pt x="440" y="254"/>
                    <a:pt x="440" y="254"/>
                    <a:pt x="440" y="254"/>
                  </a:cubicBezTo>
                  <a:cubicBezTo>
                    <a:pt x="439" y="254"/>
                    <a:pt x="439" y="254"/>
                    <a:pt x="439" y="254"/>
                  </a:cubicBezTo>
                  <a:cubicBezTo>
                    <a:pt x="439" y="254"/>
                    <a:pt x="439" y="254"/>
                    <a:pt x="439" y="254"/>
                  </a:cubicBezTo>
                  <a:cubicBezTo>
                    <a:pt x="438" y="254"/>
                    <a:pt x="438" y="254"/>
                    <a:pt x="438" y="254"/>
                  </a:cubicBezTo>
                  <a:cubicBezTo>
                    <a:pt x="438" y="253"/>
                    <a:pt x="438" y="253"/>
                    <a:pt x="438" y="253"/>
                  </a:cubicBezTo>
                  <a:cubicBezTo>
                    <a:pt x="437" y="253"/>
                    <a:pt x="437" y="253"/>
                    <a:pt x="437" y="253"/>
                  </a:cubicBezTo>
                  <a:cubicBezTo>
                    <a:pt x="437" y="253"/>
                    <a:pt x="437" y="253"/>
                    <a:pt x="437" y="253"/>
                  </a:cubicBezTo>
                  <a:cubicBezTo>
                    <a:pt x="436" y="253"/>
                    <a:pt x="436" y="253"/>
                    <a:pt x="436" y="253"/>
                  </a:cubicBezTo>
                  <a:cubicBezTo>
                    <a:pt x="436" y="252"/>
                    <a:pt x="436" y="252"/>
                    <a:pt x="436" y="252"/>
                  </a:cubicBezTo>
                  <a:cubicBezTo>
                    <a:pt x="436" y="252"/>
                    <a:pt x="436" y="252"/>
                    <a:pt x="436" y="252"/>
                  </a:cubicBezTo>
                  <a:cubicBezTo>
                    <a:pt x="435" y="252"/>
                    <a:pt x="435" y="252"/>
                    <a:pt x="435" y="252"/>
                  </a:cubicBezTo>
                  <a:cubicBezTo>
                    <a:pt x="435" y="252"/>
                    <a:pt x="435" y="252"/>
                    <a:pt x="435" y="252"/>
                  </a:cubicBezTo>
                  <a:cubicBezTo>
                    <a:pt x="435" y="251"/>
                    <a:pt x="435" y="251"/>
                    <a:pt x="435" y="251"/>
                  </a:cubicBezTo>
                  <a:cubicBezTo>
                    <a:pt x="434" y="251"/>
                    <a:pt x="434" y="251"/>
                    <a:pt x="434" y="251"/>
                  </a:cubicBezTo>
                  <a:cubicBezTo>
                    <a:pt x="434" y="251"/>
                    <a:pt x="434" y="251"/>
                    <a:pt x="434" y="251"/>
                  </a:cubicBezTo>
                  <a:cubicBezTo>
                    <a:pt x="434" y="250"/>
                    <a:pt x="434" y="250"/>
                    <a:pt x="434" y="250"/>
                  </a:cubicBezTo>
                  <a:cubicBezTo>
                    <a:pt x="433" y="250"/>
                    <a:pt x="433" y="250"/>
                    <a:pt x="433" y="250"/>
                  </a:cubicBezTo>
                  <a:cubicBezTo>
                    <a:pt x="433" y="250"/>
                    <a:pt x="433" y="250"/>
                    <a:pt x="433" y="250"/>
                  </a:cubicBezTo>
                  <a:cubicBezTo>
                    <a:pt x="433" y="251"/>
                    <a:pt x="433" y="251"/>
                    <a:pt x="433" y="251"/>
                  </a:cubicBezTo>
                  <a:cubicBezTo>
                    <a:pt x="432" y="250"/>
                    <a:pt x="432" y="250"/>
                    <a:pt x="432" y="250"/>
                  </a:cubicBezTo>
                  <a:cubicBezTo>
                    <a:pt x="432" y="251"/>
                    <a:pt x="432" y="251"/>
                    <a:pt x="432" y="251"/>
                  </a:cubicBezTo>
                  <a:cubicBezTo>
                    <a:pt x="432" y="251"/>
                    <a:pt x="432" y="251"/>
                    <a:pt x="432" y="251"/>
                  </a:cubicBezTo>
                  <a:cubicBezTo>
                    <a:pt x="431" y="251"/>
                    <a:pt x="431" y="251"/>
                    <a:pt x="431" y="251"/>
                  </a:cubicBezTo>
                  <a:cubicBezTo>
                    <a:pt x="431" y="250"/>
                    <a:pt x="431" y="250"/>
                    <a:pt x="431" y="250"/>
                  </a:cubicBezTo>
                  <a:cubicBezTo>
                    <a:pt x="430" y="250"/>
                    <a:pt x="430" y="250"/>
                    <a:pt x="430" y="250"/>
                  </a:cubicBezTo>
                  <a:cubicBezTo>
                    <a:pt x="429" y="250"/>
                    <a:pt x="429" y="250"/>
                    <a:pt x="429" y="250"/>
                  </a:cubicBezTo>
                  <a:cubicBezTo>
                    <a:pt x="429" y="250"/>
                    <a:pt x="429" y="250"/>
                    <a:pt x="429" y="250"/>
                  </a:cubicBezTo>
                  <a:cubicBezTo>
                    <a:pt x="429" y="249"/>
                    <a:pt x="429" y="249"/>
                    <a:pt x="429" y="249"/>
                  </a:cubicBezTo>
                  <a:cubicBezTo>
                    <a:pt x="429" y="249"/>
                    <a:pt x="429" y="249"/>
                    <a:pt x="429" y="249"/>
                  </a:cubicBezTo>
                  <a:cubicBezTo>
                    <a:pt x="429" y="249"/>
                    <a:pt x="429" y="249"/>
                    <a:pt x="429" y="249"/>
                  </a:cubicBezTo>
                  <a:cubicBezTo>
                    <a:pt x="428" y="250"/>
                    <a:pt x="428" y="250"/>
                    <a:pt x="428" y="250"/>
                  </a:cubicBezTo>
                  <a:cubicBezTo>
                    <a:pt x="427" y="249"/>
                    <a:pt x="427" y="249"/>
                    <a:pt x="427" y="249"/>
                  </a:cubicBezTo>
                  <a:cubicBezTo>
                    <a:pt x="427" y="250"/>
                    <a:pt x="427" y="250"/>
                    <a:pt x="427" y="250"/>
                  </a:cubicBezTo>
                  <a:cubicBezTo>
                    <a:pt x="427" y="249"/>
                    <a:pt x="427" y="249"/>
                    <a:pt x="427" y="249"/>
                  </a:cubicBezTo>
                  <a:cubicBezTo>
                    <a:pt x="426" y="250"/>
                    <a:pt x="426" y="250"/>
                    <a:pt x="426" y="250"/>
                  </a:cubicBezTo>
                  <a:cubicBezTo>
                    <a:pt x="426" y="249"/>
                    <a:pt x="426" y="249"/>
                    <a:pt x="426" y="249"/>
                  </a:cubicBezTo>
                  <a:cubicBezTo>
                    <a:pt x="425" y="249"/>
                    <a:pt x="425" y="249"/>
                    <a:pt x="425" y="249"/>
                  </a:cubicBezTo>
                  <a:cubicBezTo>
                    <a:pt x="425" y="249"/>
                    <a:pt x="425" y="249"/>
                    <a:pt x="425" y="249"/>
                  </a:cubicBezTo>
                  <a:cubicBezTo>
                    <a:pt x="424" y="248"/>
                    <a:pt x="424" y="248"/>
                    <a:pt x="424" y="248"/>
                  </a:cubicBezTo>
                  <a:cubicBezTo>
                    <a:pt x="423" y="247"/>
                    <a:pt x="423" y="247"/>
                    <a:pt x="423" y="247"/>
                  </a:cubicBezTo>
                  <a:cubicBezTo>
                    <a:pt x="423" y="246"/>
                    <a:pt x="423" y="246"/>
                    <a:pt x="423" y="246"/>
                  </a:cubicBezTo>
                  <a:cubicBezTo>
                    <a:pt x="423" y="246"/>
                    <a:pt x="423" y="246"/>
                    <a:pt x="423" y="246"/>
                  </a:cubicBezTo>
                  <a:cubicBezTo>
                    <a:pt x="422" y="246"/>
                    <a:pt x="422" y="246"/>
                    <a:pt x="422" y="246"/>
                  </a:cubicBezTo>
                  <a:cubicBezTo>
                    <a:pt x="422" y="245"/>
                    <a:pt x="422" y="245"/>
                    <a:pt x="422" y="245"/>
                  </a:cubicBezTo>
                  <a:cubicBezTo>
                    <a:pt x="422" y="245"/>
                    <a:pt x="422" y="245"/>
                    <a:pt x="422" y="245"/>
                  </a:cubicBezTo>
                  <a:cubicBezTo>
                    <a:pt x="422" y="244"/>
                    <a:pt x="422" y="244"/>
                    <a:pt x="422" y="244"/>
                  </a:cubicBezTo>
                  <a:cubicBezTo>
                    <a:pt x="421" y="244"/>
                    <a:pt x="421" y="244"/>
                    <a:pt x="421" y="244"/>
                  </a:cubicBezTo>
                  <a:cubicBezTo>
                    <a:pt x="421" y="243"/>
                    <a:pt x="421" y="243"/>
                    <a:pt x="421" y="243"/>
                  </a:cubicBezTo>
                  <a:cubicBezTo>
                    <a:pt x="420" y="242"/>
                    <a:pt x="420" y="242"/>
                    <a:pt x="420" y="242"/>
                  </a:cubicBezTo>
                  <a:cubicBezTo>
                    <a:pt x="419" y="241"/>
                    <a:pt x="419" y="241"/>
                    <a:pt x="419" y="241"/>
                  </a:cubicBezTo>
                  <a:cubicBezTo>
                    <a:pt x="419" y="240"/>
                    <a:pt x="419" y="240"/>
                    <a:pt x="419" y="240"/>
                  </a:cubicBezTo>
                  <a:cubicBezTo>
                    <a:pt x="418" y="240"/>
                    <a:pt x="418" y="240"/>
                    <a:pt x="418" y="240"/>
                  </a:cubicBezTo>
                  <a:cubicBezTo>
                    <a:pt x="418" y="240"/>
                    <a:pt x="418" y="240"/>
                    <a:pt x="418" y="240"/>
                  </a:cubicBezTo>
                  <a:cubicBezTo>
                    <a:pt x="417" y="240"/>
                    <a:pt x="417" y="240"/>
                    <a:pt x="417" y="240"/>
                  </a:cubicBezTo>
                  <a:cubicBezTo>
                    <a:pt x="418" y="239"/>
                    <a:pt x="418" y="239"/>
                    <a:pt x="418" y="239"/>
                  </a:cubicBezTo>
                  <a:cubicBezTo>
                    <a:pt x="418" y="239"/>
                    <a:pt x="418" y="239"/>
                    <a:pt x="418" y="239"/>
                  </a:cubicBezTo>
                  <a:cubicBezTo>
                    <a:pt x="417" y="239"/>
                    <a:pt x="417" y="239"/>
                    <a:pt x="417" y="239"/>
                  </a:cubicBezTo>
                  <a:cubicBezTo>
                    <a:pt x="417" y="238"/>
                    <a:pt x="417" y="238"/>
                    <a:pt x="417" y="238"/>
                  </a:cubicBezTo>
                  <a:cubicBezTo>
                    <a:pt x="416" y="238"/>
                    <a:pt x="416" y="238"/>
                    <a:pt x="416" y="238"/>
                  </a:cubicBezTo>
                  <a:cubicBezTo>
                    <a:pt x="416" y="237"/>
                    <a:pt x="416" y="237"/>
                    <a:pt x="416" y="237"/>
                  </a:cubicBezTo>
                  <a:cubicBezTo>
                    <a:pt x="416" y="237"/>
                    <a:pt x="416" y="237"/>
                    <a:pt x="416" y="237"/>
                  </a:cubicBezTo>
                  <a:cubicBezTo>
                    <a:pt x="415" y="236"/>
                    <a:pt x="415" y="236"/>
                    <a:pt x="415" y="236"/>
                  </a:cubicBezTo>
                  <a:cubicBezTo>
                    <a:pt x="414" y="235"/>
                    <a:pt x="414" y="235"/>
                    <a:pt x="414" y="235"/>
                  </a:cubicBezTo>
                  <a:cubicBezTo>
                    <a:pt x="414" y="235"/>
                    <a:pt x="414" y="235"/>
                    <a:pt x="414" y="235"/>
                  </a:cubicBezTo>
                  <a:cubicBezTo>
                    <a:pt x="414" y="234"/>
                    <a:pt x="414" y="234"/>
                    <a:pt x="414" y="234"/>
                  </a:cubicBezTo>
                  <a:cubicBezTo>
                    <a:pt x="414" y="234"/>
                    <a:pt x="414" y="234"/>
                    <a:pt x="414" y="234"/>
                  </a:cubicBezTo>
                  <a:cubicBezTo>
                    <a:pt x="413" y="234"/>
                    <a:pt x="413" y="234"/>
                    <a:pt x="413" y="234"/>
                  </a:cubicBezTo>
                  <a:cubicBezTo>
                    <a:pt x="413" y="234"/>
                    <a:pt x="413" y="234"/>
                    <a:pt x="413" y="234"/>
                  </a:cubicBezTo>
                  <a:cubicBezTo>
                    <a:pt x="413" y="233"/>
                    <a:pt x="413" y="233"/>
                    <a:pt x="413" y="233"/>
                  </a:cubicBezTo>
                  <a:cubicBezTo>
                    <a:pt x="413" y="233"/>
                    <a:pt x="413" y="233"/>
                    <a:pt x="413" y="233"/>
                  </a:cubicBezTo>
                  <a:cubicBezTo>
                    <a:pt x="413" y="232"/>
                    <a:pt x="413" y="232"/>
                    <a:pt x="413" y="232"/>
                  </a:cubicBezTo>
                  <a:cubicBezTo>
                    <a:pt x="412" y="232"/>
                    <a:pt x="412" y="232"/>
                    <a:pt x="412" y="232"/>
                  </a:cubicBezTo>
                  <a:cubicBezTo>
                    <a:pt x="412" y="231"/>
                    <a:pt x="412" y="231"/>
                    <a:pt x="412" y="231"/>
                  </a:cubicBezTo>
                  <a:cubicBezTo>
                    <a:pt x="412" y="231"/>
                    <a:pt x="412" y="231"/>
                    <a:pt x="412" y="231"/>
                  </a:cubicBezTo>
                  <a:cubicBezTo>
                    <a:pt x="412" y="231"/>
                    <a:pt x="412" y="231"/>
                    <a:pt x="412" y="231"/>
                  </a:cubicBezTo>
                  <a:cubicBezTo>
                    <a:pt x="411" y="231"/>
                    <a:pt x="411" y="231"/>
                    <a:pt x="411" y="231"/>
                  </a:cubicBezTo>
                  <a:cubicBezTo>
                    <a:pt x="410" y="231"/>
                    <a:pt x="410" y="231"/>
                    <a:pt x="410" y="231"/>
                  </a:cubicBezTo>
                  <a:cubicBezTo>
                    <a:pt x="410" y="230"/>
                    <a:pt x="410" y="230"/>
                    <a:pt x="410" y="230"/>
                  </a:cubicBezTo>
                  <a:cubicBezTo>
                    <a:pt x="410" y="230"/>
                    <a:pt x="410" y="230"/>
                    <a:pt x="410" y="230"/>
                  </a:cubicBezTo>
                  <a:cubicBezTo>
                    <a:pt x="410" y="230"/>
                    <a:pt x="410" y="230"/>
                    <a:pt x="410" y="230"/>
                  </a:cubicBezTo>
                  <a:cubicBezTo>
                    <a:pt x="410" y="229"/>
                    <a:pt x="410" y="229"/>
                    <a:pt x="410" y="229"/>
                  </a:cubicBezTo>
                  <a:cubicBezTo>
                    <a:pt x="409" y="230"/>
                    <a:pt x="409" y="230"/>
                    <a:pt x="409" y="230"/>
                  </a:cubicBezTo>
                  <a:cubicBezTo>
                    <a:pt x="409" y="229"/>
                    <a:pt x="409" y="229"/>
                    <a:pt x="409" y="229"/>
                  </a:cubicBezTo>
                  <a:cubicBezTo>
                    <a:pt x="409" y="229"/>
                    <a:pt x="409" y="229"/>
                    <a:pt x="409" y="229"/>
                  </a:cubicBezTo>
                  <a:cubicBezTo>
                    <a:pt x="408" y="229"/>
                    <a:pt x="408" y="229"/>
                    <a:pt x="408" y="229"/>
                  </a:cubicBezTo>
                  <a:cubicBezTo>
                    <a:pt x="409" y="229"/>
                    <a:pt x="409" y="229"/>
                    <a:pt x="409" y="229"/>
                  </a:cubicBezTo>
                  <a:cubicBezTo>
                    <a:pt x="408" y="228"/>
                    <a:pt x="408" y="228"/>
                    <a:pt x="408" y="228"/>
                  </a:cubicBezTo>
                  <a:cubicBezTo>
                    <a:pt x="408" y="228"/>
                    <a:pt x="408" y="228"/>
                    <a:pt x="408" y="228"/>
                  </a:cubicBezTo>
                  <a:cubicBezTo>
                    <a:pt x="407" y="228"/>
                    <a:pt x="407" y="228"/>
                    <a:pt x="407" y="228"/>
                  </a:cubicBezTo>
                  <a:cubicBezTo>
                    <a:pt x="407" y="228"/>
                    <a:pt x="407" y="228"/>
                    <a:pt x="407" y="228"/>
                  </a:cubicBezTo>
                  <a:cubicBezTo>
                    <a:pt x="406" y="228"/>
                    <a:pt x="406" y="228"/>
                    <a:pt x="406" y="228"/>
                  </a:cubicBezTo>
                  <a:cubicBezTo>
                    <a:pt x="406" y="228"/>
                    <a:pt x="406" y="228"/>
                    <a:pt x="406" y="228"/>
                  </a:cubicBezTo>
                  <a:cubicBezTo>
                    <a:pt x="405" y="228"/>
                    <a:pt x="405" y="228"/>
                    <a:pt x="405" y="228"/>
                  </a:cubicBezTo>
                  <a:cubicBezTo>
                    <a:pt x="405" y="228"/>
                    <a:pt x="405" y="228"/>
                    <a:pt x="405" y="228"/>
                  </a:cubicBezTo>
                  <a:cubicBezTo>
                    <a:pt x="405" y="228"/>
                    <a:pt x="405" y="228"/>
                    <a:pt x="405" y="228"/>
                  </a:cubicBezTo>
                  <a:cubicBezTo>
                    <a:pt x="405" y="229"/>
                    <a:pt x="405" y="229"/>
                    <a:pt x="405" y="229"/>
                  </a:cubicBezTo>
                  <a:cubicBezTo>
                    <a:pt x="404" y="228"/>
                    <a:pt x="404" y="228"/>
                    <a:pt x="404" y="228"/>
                  </a:cubicBezTo>
                  <a:cubicBezTo>
                    <a:pt x="404" y="228"/>
                    <a:pt x="404" y="228"/>
                    <a:pt x="404" y="228"/>
                  </a:cubicBezTo>
                  <a:cubicBezTo>
                    <a:pt x="403" y="228"/>
                    <a:pt x="403" y="228"/>
                    <a:pt x="403" y="228"/>
                  </a:cubicBezTo>
                  <a:cubicBezTo>
                    <a:pt x="402" y="228"/>
                    <a:pt x="402" y="228"/>
                    <a:pt x="402" y="228"/>
                  </a:cubicBezTo>
                  <a:cubicBezTo>
                    <a:pt x="402" y="228"/>
                    <a:pt x="402" y="228"/>
                    <a:pt x="402" y="228"/>
                  </a:cubicBezTo>
                  <a:cubicBezTo>
                    <a:pt x="401" y="227"/>
                    <a:pt x="401" y="227"/>
                    <a:pt x="401" y="227"/>
                  </a:cubicBezTo>
                  <a:cubicBezTo>
                    <a:pt x="400" y="227"/>
                    <a:pt x="400" y="227"/>
                    <a:pt x="400" y="227"/>
                  </a:cubicBezTo>
                  <a:cubicBezTo>
                    <a:pt x="399" y="227"/>
                    <a:pt x="399" y="227"/>
                    <a:pt x="399" y="227"/>
                  </a:cubicBezTo>
                  <a:cubicBezTo>
                    <a:pt x="399" y="227"/>
                    <a:pt x="399" y="227"/>
                    <a:pt x="399" y="227"/>
                  </a:cubicBezTo>
                  <a:cubicBezTo>
                    <a:pt x="398" y="227"/>
                    <a:pt x="398" y="227"/>
                    <a:pt x="398" y="227"/>
                  </a:cubicBezTo>
                  <a:cubicBezTo>
                    <a:pt x="398" y="227"/>
                    <a:pt x="398" y="227"/>
                    <a:pt x="398" y="227"/>
                  </a:cubicBezTo>
                  <a:cubicBezTo>
                    <a:pt x="397" y="227"/>
                    <a:pt x="397" y="227"/>
                    <a:pt x="397" y="227"/>
                  </a:cubicBezTo>
                  <a:cubicBezTo>
                    <a:pt x="396" y="227"/>
                    <a:pt x="396" y="227"/>
                    <a:pt x="396" y="227"/>
                  </a:cubicBezTo>
                  <a:cubicBezTo>
                    <a:pt x="396" y="227"/>
                    <a:pt x="396" y="227"/>
                    <a:pt x="396" y="227"/>
                  </a:cubicBezTo>
                  <a:cubicBezTo>
                    <a:pt x="396" y="228"/>
                    <a:pt x="396" y="228"/>
                    <a:pt x="396" y="228"/>
                  </a:cubicBezTo>
                  <a:cubicBezTo>
                    <a:pt x="395" y="228"/>
                    <a:pt x="395" y="228"/>
                    <a:pt x="395" y="228"/>
                  </a:cubicBezTo>
                  <a:cubicBezTo>
                    <a:pt x="394" y="228"/>
                    <a:pt x="394" y="228"/>
                    <a:pt x="394" y="228"/>
                  </a:cubicBezTo>
                  <a:cubicBezTo>
                    <a:pt x="393" y="228"/>
                    <a:pt x="393" y="228"/>
                    <a:pt x="393" y="228"/>
                  </a:cubicBezTo>
                  <a:cubicBezTo>
                    <a:pt x="393" y="228"/>
                    <a:pt x="393" y="228"/>
                    <a:pt x="393" y="228"/>
                  </a:cubicBezTo>
                  <a:cubicBezTo>
                    <a:pt x="392" y="228"/>
                    <a:pt x="392" y="228"/>
                    <a:pt x="392" y="228"/>
                  </a:cubicBezTo>
                  <a:cubicBezTo>
                    <a:pt x="392" y="229"/>
                    <a:pt x="392" y="229"/>
                    <a:pt x="392" y="229"/>
                  </a:cubicBezTo>
                  <a:cubicBezTo>
                    <a:pt x="391" y="229"/>
                    <a:pt x="391" y="229"/>
                    <a:pt x="391" y="229"/>
                  </a:cubicBezTo>
                  <a:cubicBezTo>
                    <a:pt x="390" y="229"/>
                    <a:pt x="390" y="229"/>
                    <a:pt x="390" y="229"/>
                  </a:cubicBezTo>
                  <a:cubicBezTo>
                    <a:pt x="390" y="229"/>
                    <a:pt x="390" y="229"/>
                    <a:pt x="390" y="229"/>
                  </a:cubicBezTo>
                  <a:cubicBezTo>
                    <a:pt x="390" y="229"/>
                    <a:pt x="390" y="229"/>
                    <a:pt x="390" y="229"/>
                  </a:cubicBezTo>
                  <a:cubicBezTo>
                    <a:pt x="389" y="229"/>
                    <a:pt x="389" y="229"/>
                    <a:pt x="389" y="229"/>
                  </a:cubicBezTo>
                  <a:cubicBezTo>
                    <a:pt x="388" y="230"/>
                    <a:pt x="388" y="230"/>
                    <a:pt x="388" y="230"/>
                  </a:cubicBezTo>
                  <a:cubicBezTo>
                    <a:pt x="387" y="230"/>
                    <a:pt x="387" y="230"/>
                    <a:pt x="387" y="230"/>
                  </a:cubicBezTo>
                  <a:cubicBezTo>
                    <a:pt x="387" y="230"/>
                    <a:pt x="387" y="230"/>
                    <a:pt x="387" y="230"/>
                  </a:cubicBezTo>
                  <a:cubicBezTo>
                    <a:pt x="387" y="231"/>
                    <a:pt x="387" y="231"/>
                    <a:pt x="387" y="231"/>
                  </a:cubicBezTo>
                  <a:cubicBezTo>
                    <a:pt x="386" y="232"/>
                    <a:pt x="386" y="232"/>
                    <a:pt x="386" y="232"/>
                  </a:cubicBezTo>
                  <a:cubicBezTo>
                    <a:pt x="386" y="232"/>
                    <a:pt x="386" y="232"/>
                    <a:pt x="386" y="232"/>
                  </a:cubicBezTo>
                  <a:cubicBezTo>
                    <a:pt x="386" y="233"/>
                    <a:pt x="386" y="233"/>
                    <a:pt x="386" y="233"/>
                  </a:cubicBezTo>
                  <a:cubicBezTo>
                    <a:pt x="386" y="233"/>
                    <a:pt x="386" y="233"/>
                    <a:pt x="386" y="233"/>
                  </a:cubicBezTo>
                  <a:cubicBezTo>
                    <a:pt x="386" y="234"/>
                    <a:pt x="386" y="234"/>
                    <a:pt x="386" y="234"/>
                  </a:cubicBezTo>
                  <a:cubicBezTo>
                    <a:pt x="386" y="234"/>
                    <a:pt x="386" y="234"/>
                    <a:pt x="386" y="234"/>
                  </a:cubicBezTo>
                  <a:cubicBezTo>
                    <a:pt x="387" y="234"/>
                    <a:pt x="387" y="234"/>
                    <a:pt x="387" y="234"/>
                  </a:cubicBezTo>
                  <a:cubicBezTo>
                    <a:pt x="388" y="234"/>
                    <a:pt x="388" y="234"/>
                    <a:pt x="388" y="234"/>
                  </a:cubicBezTo>
                  <a:cubicBezTo>
                    <a:pt x="388" y="234"/>
                    <a:pt x="388" y="234"/>
                    <a:pt x="388" y="234"/>
                  </a:cubicBezTo>
                  <a:cubicBezTo>
                    <a:pt x="389" y="234"/>
                    <a:pt x="389" y="234"/>
                    <a:pt x="389" y="234"/>
                  </a:cubicBezTo>
                  <a:cubicBezTo>
                    <a:pt x="389" y="235"/>
                    <a:pt x="389" y="235"/>
                    <a:pt x="389" y="235"/>
                  </a:cubicBezTo>
                  <a:cubicBezTo>
                    <a:pt x="390" y="235"/>
                    <a:pt x="390" y="235"/>
                    <a:pt x="390" y="235"/>
                  </a:cubicBezTo>
                  <a:cubicBezTo>
                    <a:pt x="390" y="236"/>
                    <a:pt x="390" y="236"/>
                    <a:pt x="390" y="236"/>
                  </a:cubicBezTo>
                  <a:cubicBezTo>
                    <a:pt x="390" y="236"/>
                    <a:pt x="390" y="236"/>
                    <a:pt x="390" y="236"/>
                  </a:cubicBezTo>
                  <a:cubicBezTo>
                    <a:pt x="391" y="237"/>
                    <a:pt x="391" y="237"/>
                    <a:pt x="391" y="237"/>
                  </a:cubicBezTo>
                  <a:cubicBezTo>
                    <a:pt x="390" y="238"/>
                    <a:pt x="390" y="238"/>
                    <a:pt x="390" y="238"/>
                  </a:cubicBezTo>
                  <a:cubicBezTo>
                    <a:pt x="390" y="238"/>
                    <a:pt x="390" y="238"/>
                    <a:pt x="390" y="238"/>
                  </a:cubicBezTo>
                  <a:cubicBezTo>
                    <a:pt x="389" y="239"/>
                    <a:pt x="389" y="239"/>
                    <a:pt x="389" y="239"/>
                  </a:cubicBezTo>
                  <a:cubicBezTo>
                    <a:pt x="389" y="240"/>
                    <a:pt x="389" y="240"/>
                    <a:pt x="389" y="240"/>
                  </a:cubicBezTo>
                  <a:cubicBezTo>
                    <a:pt x="389" y="240"/>
                    <a:pt x="389" y="240"/>
                    <a:pt x="389" y="240"/>
                  </a:cubicBezTo>
                  <a:cubicBezTo>
                    <a:pt x="388" y="241"/>
                    <a:pt x="388" y="241"/>
                    <a:pt x="388" y="241"/>
                  </a:cubicBezTo>
                  <a:cubicBezTo>
                    <a:pt x="388" y="242"/>
                    <a:pt x="388" y="242"/>
                    <a:pt x="388" y="242"/>
                  </a:cubicBezTo>
                  <a:cubicBezTo>
                    <a:pt x="388" y="242"/>
                    <a:pt x="388" y="242"/>
                    <a:pt x="388" y="242"/>
                  </a:cubicBezTo>
                  <a:cubicBezTo>
                    <a:pt x="388" y="243"/>
                    <a:pt x="388" y="243"/>
                    <a:pt x="388" y="243"/>
                  </a:cubicBezTo>
                  <a:cubicBezTo>
                    <a:pt x="388" y="244"/>
                    <a:pt x="388" y="244"/>
                    <a:pt x="388" y="244"/>
                  </a:cubicBezTo>
                  <a:cubicBezTo>
                    <a:pt x="389" y="244"/>
                    <a:pt x="389" y="244"/>
                    <a:pt x="389" y="244"/>
                  </a:cubicBezTo>
                  <a:cubicBezTo>
                    <a:pt x="389" y="245"/>
                    <a:pt x="389" y="245"/>
                    <a:pt x="389" y="245"/>
                  </a:cubicBezTo>
                  <a:cubicBezTo>
                    <a:pt x="388" y="245"/>
                    <a:pt x="388" y="245"/>
                    <a:pt x="388" y="245"/>
                  </a:cubicBezTo>
                  <a:cubicBezTo>
                    <a:pt x="388" y="246"/>
                    <a:pt x="388" y="246"/>
                    <a:pt x="388" y="246"/>
                  </a:cubicBezTo>
                  <a:cubicBezTo>
                    <a:pt x="389" y="246"/>
                    <a:pt x="389" y="246"/>
                    <a:pt x="389" y="246"/>
                  </a:cubicBezTo>
                  <a:cubicBezTo>
                    <a:pt x="389" y="248"/>
                    <a:pt x="389" y="248"/>
                    <a:pt x="389" y="248"/>
                  </a:cubicBezTo>
                  <a:cubicBezTo>
                    <a:pt x="388" y="248"/>
                    <a:pt x="388" y="248"/>
                    <a:pt x="388" y="248"/>
                  </a:cubicBezTo>
                  <a:cubicBezTo>
                    <a:pt x="388" y="249"/>
                    <a:pt x="388" y="249"/>
                    <a:pt x="388" y="249"/>
                  </a:cubicBezTo>
                  <a:cubicBezTo>
                    <a:pt x="389" y="249"/>
                    <a:pt x="389" y="249"/>
                    <a:pt x="389" y="249"/>
                  </a:cubicBezTo>
                  <a:cubicBezTo>
                    <a:pt x="389" y="249"/>
                    <a:pt x="389" y="249"/>
                    <a:pt x="389" y="249"/>
                  </a:cubicBezTo>
                  <a:cubicBezTo>
                    <a:pt x="389" y="249"/>
                    <a:pt x="389" y="249"/>
                    <a:pt x="389" y="249"/>
                  </a:cubicBezTo>
                  <a:cubicBezTo>
                    <a:pt x="390" y="249"/>
                    <a:pt x="390" y="249"/>
                    <a:pt x="390" y="249"/>
                  </a:cubicBezTo>
                  <a:cubicBezTo>
                    <a:pt x="390" y="250"/>
                    <a:pt x="390" y="250"/>
                    <a:pt x="390" y="250"/>
                  </a:cubicBezTo>
                  <a:cubicBezTo>
                    <a:pt x="390" y="251"/>
                    <a:pt x="390" y="251"/>
                    <a:pt x="390" y="251"/>
                  </a:cubicBezTo>
                  <a:cubicBezTo>
                    <a:pt x="389" y="252"/>
                    <a:pt x="389" y="252"/>
                    <a:pt x="389" y="252"/>
                  </a:cubicBezTo>
                  <a:cubicBezTo>
                    <a:pt x="387" y="252"/>
                    <a:pt x="387" y="252"/>
                    <a:pt x="387" y="252"/>
                  </a:cubicBezTo>
                  <a:cubicBezTo>
                    <a:pt x="386" y="252"/>
                    <a:pt x="386" y="252"/>
                    <a:pt x="386" y="252"/>
                  </a:cubicBezTo>
                  <a:cubicBezTo>
                    <a:pt x="384" y="254"/>
                    <a:pt x="384" y="254"/>
                    <a:pt x="384" y="254"/>
                  </a:cubicBezTo>
                  <a:cubicBezTo>
                    <a:pt x="384" y="254"/>
                    <a:pt x="384" y="254"/>
                    <a:pt x="384" y="254"/>
                  </a:cubicBezTo>
                  <a:cubicBezTo>
                    <a:pt x="383" y="254"/>
                    <a:pt x="383" y="254"/>
                    <a:pt x="383" y="254"/>
                  </a:cubicBezTo>
                  <a:cubicBezTo>
                    <a:pt x="382" y="254"/>
                    <a:pt x="382" y="254"/>
                    <a:pt x="382" y="254"/>
                  </a:cubicBezTo>
                  <a:cubicBezTo>
                    <a:pt x="381" y="254"/>
                    <a:pt x="381" y="254"/>
                    <a:pt x="381" y="254"/>
                  </a:cubicBezTo>
                  <a:cubicBezTo>
                    <a:pt x="381" y="254"/>
                    <a:pt x="381" y="254"/>
                    <a:pt x="381" y="254"/>
                  </a:cubicBezTo>
                  <a:cubicBezTo>
                    <a:pt x="380" y="253"/>
                    <a:pt x="380" y="253"/>
                    <a:pt x="380" y="253"/>
                  </a:cubicBezTo>
                  <a:cubicBezTo>
                    <a:pt x="380" y="254"/>
                    <a:pt x="380" y="254"/>
                    <a:pt x="380" y="254"/>
                  </a:cubicBezTo>
                  <a:cubicBezTo>
                    <a:pt x="379" y="253"/>
                    <a:pt x="379" y="253"/>
                    <a:pt x="379" y="253"/>
                  </a:cubicBezTo>
                  <a:cubicBezTo>
                    <a:pt x="378" y="253"/>
                    <a:pt x="378" y="253"/>
                    <a:pt x="378" y="253"/>
                  </a:cubicBezTo>
                  <a:cubicBezTo>
                    <a:pt x="376" y="253"/>
                    <a:pt x="376" y="253"/>
                    <a:pt x="376" y="253"/>
                  </a:cubicBezTo>
                  <a:cubicBezTo>
                    <a:pt x="376" y="253"/>
                    <a:pt x="376" y="253"/>
                    <a:pt x="376" y="253"/>
                  </a:cubicBezTo>
                  <a:cubicBezTo>
                    <a:pt x="375" y="254"/>
                    <a:pt x="375" y="254"/>
                    <a:pt x="375" y="254"/>
                  </a:cubicBezTo>
                  <a:cubicBezTo>
                    <a:pt x="374" y="254"/>
                    <a:pt x="374" y="254"/>
                    <a:pt x="374" y="254"/>
                  </a:cubicBezTo>
                  <a:cubicBezTo>
                    <a:pt x="374" y="254"/>
                    <a:pt x="374" y="254"/>
                    <a:pt x="374" y="254"/>
                  </a:cubicBezTo>
                  <a:cubicBezTo>
                    <a:pt x="373" y="254"/>
                    <a:pt x="373" y="254"/>
                    <a:pt x="373" y="254"/>
                  </a:cubicBezTo>
                  <a:cubicBezTo>
                    <a:pt x="373" y="254"/>
                    <a:pt x="373" y="254"/>
                    <a:pt x="373" y="254"/>
                  </a:cubicBezTo>
                  <a:cubicBezTo>
                    <a:pt x="372" y="253"/>
                    <a:pt x="372" y="253"/>
                    <a:pt x="372" y="253"/>
                  </a:cubicBezTo>
                  <a:cubicBezTo>
                    <a:pt x="371" y="252"/>
                    <a:pt x="371" y="252"/>
                    <a:pt x="371" y="252"/>
                  </a:cubicBezTo>
                  <a:cubicBezTo>
                    <a:pt x="370" y="252"/>
                    <a:pt x="370" y="252"/>
                    <a:pt x="370" y="252"/>
                  </a:cubicBezTo>
                  <a:cubicBezTo>
                    <a:pt x="369" y="253"/>
                    <a:pt x="369" y="253"/>
                    <a:pt x="369" y="253"/>
                  </a:cubicBezTo>
                  <a:cubicBezTo>
                    <a:pt x="369" y="252"/>
                    <a:pt x="369" y="252"/>
                    <a:pt x="369" y="252"/>
                  </a:cubicBezTo>
                  <a:cubicBezTo>
                    <a:pt x="368" y="252"/>
                    <a:pt x="368" y="252"/>
                    <a:pt x="368" y="252"/>
                  </a:cubicBezTo>
                  <a:cubicBezTo>
                    <a:pt x="367" y="253"/>
                    <a:pt x="367" y="253"/>
                    <a:pt x="367" y="253"/>
                  </a:cubicBezTo>
                  <a:cubicBezTo>
                    <a:pt x="367" y="254"/>
                    <a:pt x="367" y="254"/>
                    <a:pt x="367" y="254"/>
                  </a:cubicBezTo>
                  <a:cubicBezTo>
                    <a:pt x="366" y="254"/>
                    <a:pt x="366" y="254"/>
                    <a:pt x="366" y="254"/>
                  </a:cubicBezTo>
                  <a:cubicBezTo>
                    <a:pt x="365" y="255"/>
                    <a:pt x="365" y="255"/>
                    <a:pt x="365" y="255"/>
                  </a:cubicBezTo>
                  <a:cubicBezTo>
                    <a:pt x="365" y="256"/>
                    <a:pt x="365" y="256"/>
                    <a:pt x="365" y="256"/>
                  </a:cubicBezTo>
                  <a:cubicBezTo>
                    <a:pt x="365" y="256"/>
                    <a:pt x="365" y="256"/>
                    <a:pt x="365" y="256"/>
                  </a:cubicBezTo>
                  <a:cubicBezTo>
                    <a:pt x="364" y="257"/>
                    <a:pt x="364" y="257"/>
                    <a:pt x="364" y="257"/>
                  </a:cubicBezTo>
                  <a:cubicBezTo>
                    <a:pt x="363" y="257"/>
                    <a:pt x="363" y="257"/>
                    <a:pt x="363" y="257"/>
                  </a:cubicBezTo>
                  <a:cubicBezTo>
                    <a:pt x="361" y="257"/>
                    <a:pt x="361" y="257"/>
                    <a:pt x="361" y="257"/>
                  </a:cubicBezTo>
                  <a:cubicBezTo>
                    <a:pt x="361" y="258"/>
                    <a:pt x="361" y="258"/>
                    <a:pt x="361" y="258"/>
                  </a:cubicBezTo>
                  <a:cubicBezTo>
                    <a:pt x="360" y="258"/>
                    <a:pt x="360" y="258"/>
                    <a:pt x="360" y="258"/>
                  </a:cubicBezTo>
                  <a:cubicBezTo>
                    <a:pt x="359" y="258"/>
                    <a:pt x="359" y="258"/>
                    <a:pt x="359" y="258"/>
                  </a:cubicBezTo>
                  <a:cubicBezTo>
                    <a:pt x="357" y="259"/>
                    <a:pt x="357" y="259"/>
                    <a:pt x="357" y="259"/>
                  </a:cubicBezTo>
                  <a:cubicBezTo>
                    <a:pt x="357" y="260"/>
                    <a:pt x="357" y="260"/>
                    <a:pt x="357" y="260"/>
                  </a:cubicBezTo>
                  <a:cubicBezTo>
                    <a:pt x="356" y="260"/>
                    <a:pt x="356" y="260"/>
                    <a:pt x="356" y="260"/>
                  </a:cubicBezTo>
                  <a:cubicBezTo>
                    <a:pt x="355" y="260"/>
                    <a:pt x="355" y="260"/>
                    <a:pt x="355" y="260"/>
                  </a:cubicBezTo>
                  <a:cubicBezTo>
                    <a:pt x="354" y="260"/>
                    <a:pt x="354" y="260"/>
                    <a:pt x="354" y="260"/>
                  </a:cubicBezTo>
                  <a:cubicBezTo>
                    <a:pt x="354" y="260"/>
                    <a:pt x="354" y="260"/>
                    <a:pt x="354" y="260"/>
                  </a:cubicBezTo>
                  <a:cubicBezTo>
                    <a:pt x="353" y="260"/>
                    <a:pt x="353" y="260"/>
                    <a:pt x="353" y="260"/>
                  </a:cubicBezTo>
                  <a:cubicBezTo>
                    <a:pt x="350" y="260"/>
                    <a:pt x="350" y="260"/>
                    <a:pt x="350" y="260"/>
                  </a:cubicBezTo>
                  <a:cubicBezTo>
                    <a:pt x="348" y="260"/>
                    <a:pt x="348" y="260"/>
                    <a:pt x="348" y="260"/>
                  </a:cubicBezTo>
                  <a:cubicBezTo>
                    <a:pt x="346" y="260"/>
                    <a:pt x="346" y="260"/>
                    <a:pt x="346" y="260"/>
                  </a:cubicBezTo>
                  <a:cubicBezTo>
                    <a:pt x="346" y="260"/>
                    <a:pt x="346" y="260"/>
                    <a:pt x="346" y="260"/>
                  </a:cubicBezTo>
                  <a:cubicBezTo>
                    <a:pt x="345" y="259"/>
                    <a:pt x="345" y="259"/>
                    <a:pt x="345" y="259"/>
                  </a:cubicBezTo>
                  <a:cubicBezTo>
                    <a:pt x="344" y="259"/>
                    <a:pt x="344" y="259"/>
                    <a:pt x="344" y="259"/>
                  </a:cubicBezTo>
                  <a:cubicBezTo>
                    <a:pt x="344" y="259"/>
                    <a:pt x="344" y="259"/>
                    <a:pt x="344" y="259"/>
                  </a:cubicBezTo>
                  <a:cubicBezTo>
                    <a:pt x="343" y="258"/>
                    <a:pt x="343" y="258"/>
                    <a:pt x="343" y="258"/>
                  </a:cubicBezTo>
                  <a:cubicBezTo>
                    <a:pt x="342" y="257"/>
                    <a:pt x="342" y="257"/>
                    <a:pt x="342" y="257"/>
                  </a:cubicBezTo>
                  <a:cubicBezTo>
                    <a:pt x="342" y="257"/>
                    <a:pt x="342" y="257"/>
                    <a:pt x="342" y="257"/>
                  </a:cubicBezTo>
                  <a:cubicBezTo>
                    <a:pt x="341" y="257"/>
                    <a:pt x="341" y="257"/>
                    <a:pt x="341" y="257"/>
                  </a:cubicBezTo>
                  <a:cubicBezTo>
                    <a:pt x="340" y="257"/>
                    <a:pt x="340" y="257"/>
                    <a:pt x="340" y="257"/>
                  </a:cubicBezTo>
                  <a:cubicBezTo>
                    <a:pt x="338" y="256"/>
                    <a:pt x="338" y="256"/>
                    <a:pt x="338" y="256"/>
                  </a:cubicBezTo>
                  <a:cubicBezTo>
                    <a:pt x="337" y="255"/>
                    <a:pt x="337" y="255"/>
                    <a:pt x="337" y="255"/>
                  </a:cubicBezTo>
                  <a:cubicBezTo>
                    <a:pt x="336" y="255"/>
                    <a:pt x="336" y="255"/>
                    <a:pt x="336" y="255"/>
                  </a:cubicBezTo>
                  <a:cubicBezTo>
                    <a:pt x="334" y="255"/>
                    <a:pt x="334" y="255"/>
                    <a:pt x="334" y="255"/>
                  </a:cubicBezTo>
                  <a:cubicBezTo>
                    <a:pt x="333" y="255"/>
                    <a:pt x="333" y="255"/>
                    <a:pt x="333" y="255"/>
                  </a:cubicBezTo>
                  <a:cubicBezTo>
                    <a:pt x="332" y="255"/>
                    <a:pt x="332" y="255"/>
                    <a:pt x="332" y="255"/>
                  </a:cubicBezTo>
                  <a:cubicBezTo>
                    <a:pt x="331" y="255"/>
                    <a:pt x="331" y="255"/>
                    <a:pt x="331" y="255"/>
                  </a:cubicBezTo>
                  <a:cubicBezTo>
                    <a:pt x="330" y="255"/>
                    <a:pt x="330" y="255"/>
                    <a:pt x="330" y="255"/>
                  </a:cubicBezTo>
                  <a:cubicBezTo>
                    <a:pt x="328" y="255"/>
                    <a:pt x="328" y="255"/>
                    <a:pt x="328" y="255"/>
                  </a:cubicBezTo>
                  <a:cubicBezTo>
                    <a:pt x="327" y="256"/>
                    <a:pt x="327" y="256"/>
                    <a:pt x="327" y="256"/>
                  </a:cubicBezTo>
                  <a:cubicBezTo>
                    <a:pt x="326" y="257"/>
                    <a:pt x="326" y="257"/>
                    <a:pt x="326" y="257"/>
                  </a:cubicBezTo>
                  <a:cubicBezTo>
                    <a:pt x="326" y="257"/>
                    <a:pt x="326" y="257"/>
                    <a:pt x="326" y="257"/>
                  </a:cubicBezTo>
                  <a:cubicBezTo>
                    <a:pt x="325" y="257"/>
                    <a:pt x="325" y="257"/>
                    <a:pt x="325" y="257"/>
                  </a:cubicBezTo>
                  <a:cubicBezTo>
                    <a:pt x="324" y="257"/>
                    <a:pt x="324" y="257"/>
                    <a:pt x="324" y="257"/>
                  </a:cubicBezTo>
                  <a:cubicBezTo>
                    <a:pt x="324" y="257"/>
                    <a:pt x="324" y="257"/>
                    <a:pt x="324" y="257"/>
                  </a:cubicBezTo>
                  <a:cubicBezTo>
                    <a:pt x="323" y="257"/>
                    <a:pt x="323" y="257"/>
                    <a:pt x="323" y="257"/>
                  </a:cubicBezTo>
                  <a:cubicBezTo>
                    <a:pt x="322" y="257"/>
                    <a:pt x="322" y="257"/>
                    <a:pt x="322" y="257"/>
                  </a:cubicBezTo>
                  <a:cubicBezTo>
                    <a:pt x="322" y="257"/>
                    <a:pt x="322" y="257"/>
                    <a:pt x="322" y="257"/>
                  </a:cubicBezTo>
                  <a:cubicBezTo>
                    <a:pt x="320" y="256"/>
                    <a:pt x="320" y="256"/>
                    <a:pt x="320" y="256"/>
                  </a:cubicBezTo>
                  <a:cubicBezTo>
                    <a:pt x="319" y="256"/>
                    <a:pt x="319" y="256"/>
                    <a:pt x="319" y="256"/>
                  </a:cubicBezTo>
                  <a:cubicBezTo>
                    <a:pt x="319" y="256"/>
                    <a:pt x="319" y="256"/>
                    <a:pt x="319" y="256"/>
                  </a:cubicBezTo>
                  <a:cubicBezTo>
                    <a:pt x="318" y="255"/>
                    <a:pt x="318" y="255"/>
                    <a:pt x="318" y="255"/>
                  </a:cubicBezTo>
                  <a:cubicBezTo>
                    <a:pt x="317" y="255"/>
                    <a:pt x="317" y="255"/>
                    <a:pt x="317" y="255"/>
                  </a:cubicBezTo>
                  <a:cubicBezTo>
                    <a:pt x="317" y="255"/>
                    <a:pt x="317" y="255"/>
                    <a:pt x="317" y="255"/>
                  </a:cubicBezTo>
                  <a:cubicBezTo>
                    <a:pt x="317" y="254"/>
                    <a:pt x="317" y="254"/>
                    <a:pt x="317" y="254"/>
                  </a:cubicBezTo>
                  <a:cubicBezTo>
                    <a:pt x="316" y="253"/>
                    <a:pt x="316" y="253"/>
                    <a:pt x="316" y="253"/>
                  </a:cubicBezTo>
                  <a:cubicBezTo>
                    <a:pt x="316" y="253"/>
                    <a:pt x="316" y="253"/>
                    <a:pt x="316" y="253"/>
                  </a:cubicBezTo>
                  <a:cubicBezTo>
                    <a:pt x="316" y="252"/>
                    <a:pt x="316" y="252"/>
                    <a:pt x="316" y="252"/>
                  </a:cubicBezTo>
                  <a:cubicBezTo>
                    <a:pt x="315" y="251"/>
                    <a:pt x="315" y="251"/>
                    <a:pt x="315" y="251"/>
                  </a:cubicBezTo>
                  <a:cubicBezTo>
                    <a:pt x="315" y="251"/>
                    <a:pt x="315" y="251"/>
                    <a:pt x="315" y="251"/>
                  </a:cubicBezTo>
                  <a:cubicBezTo>
                    <a:pt x="315" y="250"/>
                    <a:pt x="315" y="250"/>
                    <a:pt x="315" y="250"/>
                  </a:cubicBezTo>
                  <a:cubicBezTo>
                    <a:pt x="314" y="250"/>
                    <a:pt x="314" y="250"/>
                    <a:pt x="314" y="250"/>
                  </a:cubicBezTo>
                  <a:cubicBezTo>
                    <a:pt x="313" y="250"/>
                    <a:pt x="313" y="250"/>
                    <a:pt x="313" y="250"/>
                  </a:cubicBezTo>
                  <a:cubicBezTo>
                    <a:pt x="312" y="250"/>
                    <a:pt x="312" y="250"/>
                    <a:pt x="312" y="250"/>
                  </a:cubicBezTo>
                  <a:cubicBezTo>
                    <a:pt x="311" y="250"/>
                    <a:pt x="311" y="250"/>
                    <a:pt x="311" y="250"/>
                  </a:cubicBezTo>
                  <a:cubicBezTo>
                    <a:pt x="310" y="250"/>
                    <a:pt x="310" y="250"/>
                    <a:pt x="310" y="250"/>
                  </a:cubicBezTo>
                  <a:cubicBezTo>
                    <a:pt x="310" y="249"/>
                    <a:pt x="310" y="249"/>
                    <a:pt x="310" y="249"/>
                  </a:cubicBezTo>
                  <a:cubicBezTo>
                    <a:pt x="309" y="249"/>
                    <a:pt x="309" y="249"/>
                    <a:pt x="309" y="249"/>
                  </a:cubicBezTo>
                  <a:cubicBezTo>
                    <a:pt x="307" y="249"/>
                    <a:pt x="307" y="249"/>
                    <a:pt x="307" y="249"/>
                  </a:cubicBezTo>
                  <a:cubicBezTo>
                    <a:pt x="306" y="249"/>
                    <a:pt x="306" y="249"/>
                    <a:pt x="306" y="249"/>
                  </a:cubicBezTo>
                  <a:cubicBezTo>
                    <a:pt x="305" y="248"/>
                    <a:pt x="305" y="248"/>
                    <a:pt x="305" y="248"/>
                  </a:cubicBezTo>
                  <a:cubicBezTo>
                    <a:pt x="305" y="248"/>
                    <a:pt x="305" y="248"/>
                    <a:pt x="305" y="248"/>
                  </a:cubicBezTo>
                  <a:cubicBezTo>
                    <a:pt x="304" y="248"/>
                    <a:pt x="304" y="248"/>
                    <a:pt x="304" y="248"/>
                  </a:cubicBezTo>
                  <a:cubicBezTo>
                    <a:pt x="303" y="247"/>
                    <a:pt x="303" y="247"/>
                    <a:pt x="303" y="247"/>
                  </a:cubicBezTo>
                  <a:cubicBezTo>
                    <a:pt x="302" y="247"/>
                    <a:pt x="302" y="247"/>
                    <a:pt x="302" y="247"/>
                  </a:cubicBezTo>
                  <a:cubicBezTo>
                    <a:pt x="301" y="247"/>
                    <a:pt x="301" y="247"/>
                    <a:pt x="301" y="247"/>
                  </a:cubicBezTo>
                  <a:cubicBezTo>
                    <a:pt x="301" y="247"/>
                    <a:pt x="301" y="247"/>
                    <a:pt x="301" y="247"/>
                  </a:cubicBezTo>
                  <a:cubicBezTo>
                    <a:pt x="301" y="248"/>
                    <a:pt x="301" y="248"/>
                    <a:pt x="301" y="248"/>
                  </a:cubicBezTo>
                  <a:cubicBezTo>
                    <a:pt x="301" y="249"/>
                    <a:pt x="301" y="249"/>
                    <a:pt x="301" y="249"/>
                  </a:cubicBezTo>
                  <a:cubicBezTo>
                    <a:pt x="301" y="249"/>
                    <a:pt x="301" y="249"/>
                    <a:pt x="301" y="249"/>
                  </a:cubicBezTo>
                  <a:cubicBezTo>
                    <a:pt x="300" y="249"/>
                    <a:pt x="300" y="249"/>
                    <a:pt x="300" y="249"/>
                  </a:cubicBezTo>
                  <a:cubicBezTo>
                    <a:pt x="299" y="249"/>
                    <a:pt x="299" y="249"/>
                    <a:pt x="299" y="249"/>
                  </a:cubicBezTo>
                  <a:cubicBezTo>
                    <a:pt x="299" y="250"/>
                    <a:pt x="299" y="250"/>
                    <a:pt x="299" y="250"/>
                  </a:cubicBezTo>
                  <a:cubicBezTo>
                    <a:pt x="299" y="251"/>
                    <a:pt x="299" y="251"/>
                    <a:pt x="299" y="251"/>
                  </a:cubicBezTo>
                  <a:cubicBezTo>
                    <a:pt x="298" y="252"/>
                    <a:pt x="298" y="252"/>
                    <a:pt x="298" y="252"/>
                  </a:cubicBezTo>
                  <a:cubicBezTo>
                    <a:pt x="298" y="254"/>
                    <a:pt x="298" y="254"/>
                    <a:pt x="298" y="254"/>
                  </a:cubicBezTo>
                  <a:cubicBezTo>
                    <a:pt x="298" y="255"/>
                    <a:pt x="298" y="255"/>
                    <a:pt x="298" y="255"/>
                  </a:cubicBezTo>
                  <a:cubicBezTo>
                    <a:pt x="300" y="255"/>
                    <a:pt x="300" y="255"/>
                    <a:pt x="300" y="255"/>
                  </a:cubicBezTo>
                  <a:cubicBezTo>
                    <a:pt x="300" y="255"/>
                    <a:pt x="300" y="255"/>
                    <a:pt x="300" y="255"/>
                  </a:cubicBezTo>
                  <a:cubicBezTo>
                    <a:pt x="301" y="256"/>
                    <a:pt x="301" y="256"/>
                    <a:pt x="301" y="256"/>
                  </a:cubicBezTo>
                  <a:cubicBezTo>
                    <a:pt x="301" y="256"/>
                    <a:pt x="301" y="256"/>
                    <a:pt x="301" y="256"/>
                  </a:cubicBezTo>
                  <a:cubicBezTo>
                    <a:pt x="301" y="258"/>
                    <a:pt x="301" y="258"/>
                    <a:pt x="301" y="258"/>
                  </a:cubicBezTo>
                  <a:cubicBezTo>
                    <a:pt x="301" y="259"/>
                    <a:pt x="301" y="259"/>
                    <a:pt x="301" y="259"/>
                  </a:cubicBezTo>
                  <a:cubicBezTo>
                    <a:pt x="302" y="259"/>
                    <a:pt x="302" y="259"/>
                    <a:pt x="302" y="259"/>
                  </a:cubicBezTo>
                  <a:cubicBezTo>
                    <a:pt x="302" y="260"/>
                    <a:pt x="302" y="260"/>
                    <a:pt x="302" y="260"/>
                  </a:cubicBezTo>
                  <a:cubicBezTo>
                    <a:pt x="301" y="261"/>
                    <a:pt x="301" y="261"/>
                    <a:pt x="301" y="261"/>
                  </a:cubicBezTo>
                  <a:cubicBezTo>
                    <a:pt x="300" y="261"/>
                    <a:pt x="300" y="261"/>
                    <a:pt x="300" y="261"/>
                  </a:cubicBezTo>
                  <a:cubicBezTo>
                    <a:pt x="299" y="261"/>
                    <a:pt x="299" y="261"/>
                    <a:pt x="299" y="261"/>
                  </a:cubicBezTo>
                  <a:cubicBezTo>
                    <a:pt x="299" y="261"/>
                    <a:pt x="299" y="261"/>
                    <a:pt x="299" y="261"/>
                  </a:cubicBezTo>
                  <a:cubicBezTo>
                    <a:pt x="298" y="261"/>
                    <a:pt x="298" y="261"/>
                    <a:pt x="298" y="261"/>
                  </a:cubicBezTo>
                  <a:cubicBezTo>
                    <a:pt x="297" y="261"/>
                    <a:pt x="297" y="261"/>
                    <a:pt x="297" y="261"/>
                  </a:cubicBezTo>
                  <a:cubicBezTo>
                    <a:pt x="295" y="261"/>
                    <a:pt x="295" y="261"/>
                    <a:pt x="295" y="261"/>
                  </a:cubicBezTo>
                  <a:cubicBezTo>
                    <a:pt x="295" y="261"/>
                    <a:pt x="295" y="261"/>
                    <a:pt x="295" y="261"/>
                  </a:cubicBezTo>
                  <a:cubicBezTo>
                    <a:pt x="294" y="261"/>
                    <a:pt x="294" y="261"/>
                    <a:pt x="294" y="261"/>
                  </a:cubicBezTo>
                  <a:cubicBezTo>
                    <a:pt x="293" y="261"/>
                    <a:pt x="293" y="261"/>
                    <a:pt x="293" y="261"/>
                  </a:cubicBezTo>
                  <a:cubicBezTo>
                    <a:pt x="292" y="261"/>
                    <a:pt x="292" y="261"/>
                    <a:pt x="292" y="261"/>
                  </a:cubicBezTo>
                  <a:cubicBezTo>
                    <a:pt x="291" y="261"/>
                    <a:pt x="291" y="261"/>
                    <a:pt x="291" y="261"/>
                  </a:cubicBezTo>
                  <a:cubicBezTo>
                    <a:pt x="290" y="262"/>
                    <a:pt x="290" y="262"/>
                    <a:pt x="290" y="262"/>
                  </a:cubicBezTo>
                  <a:cubicBezTo>
                    <a:pt x="290" y="262"/>
                    <a:pt x="290" y="262"/>
                    <a:pt x="290" y="262"/>
                  </a:cubicBezTo>
                  <a:cubicBezTo>
                    <a:pt x="288" y="261"/>
                    <a:pt x="288" y="261"/>
                    <a:pt x="288" y="261"/>
                  </a:cubicBezTo>
                  <a:cubicBezTo>
                    <a:pt x="287" y="261"/>
                    <a:pt x="287" y="261"/>
                    <a:pt x="287" y="261"/>
                  </a:cubicBezTo>
                  <a:cubicBezTo>
                    <a:pt x="285" y="259"/>
                    <a:pt x="285" y="259"/>
                    <a:pt x="285" y="259"/>
                  </a:cubicBezTo>
                  <a:cubicBezTo>
                    <a:pt x="285" y="259"/>
                    <a:pt x="285" y="259"/>
                    <a:pt x="285" y="259"/>
                  </a:cubicBezTo>
                  <a:cubicBezTo>
                    <a:pt x="285" y="258"/>
                    <a:pt x="285" y="258"/>
                    <a:pt x="285" y="258"/>
                  </a:cubicBezTo>
                  <a:cubicBezTo>
                    <a:pt x="285" y="258"/>
                    <a:pt x="285" y="258"/>
                    <a:pt x="285" y="258"/>
                  </a:cubicBezTo>
                  <a:cubicBezTo>
                    <a:pt x="283" y="258"/>
                    <a:pt x="283" y="258"/>
                    <a:pt x="283" y="258"/>
                  </a:cubicBezTo>
                  <a:cubicBezTo>
                    <a:pt x="283" y="258"/>
                    <a:pt x="283" y="258"/>
                    <a:pt x="283" y="258"/>
                  </a:cubicBezTo>
                  <a:cubicBezTo>
                    <a:pt x="282" y="258"/>
                    <a:pt x="282" y="258"/>
                    <a:pt x="282" y="258"/>
                  </a:cubicBezTo>
                  <a:cubicBezTo>
                    <a:pt x="281" y="258"/>
                    <a:pt x="281" y="258"/>
                    <a:pt x="281" y="258"/>
                  </a:cubicBezTo>
                  <a:cubicBezTo>
                    <a:pt x="280" y="258"/>
                    <a:pt x="280" y="258"/>
                    <a:pt x="280" y="258"/>
                  </a:cubicBezTo>
                  <a:cubicBezTo>
                    <a:pt x="280" y="258"/>
                    <a:pt x="280" y="258"/>
                    <a:pt x="280" y="258"/>
                  </a:cubicBezTo>
                  <a:cubicBezTo>
                    <a:pt x="280" y="257"/>
                    <a:pt x="280" y="257"/>
                    <a:pt x="280" y="257"/>
                  </a:cubicBezTo>
                  <a:cubicBezTo>
                    <a:pt x="279" y="257"/>
                    <a:pt x="279" y="257"/>
                    <a:pt x="279" y="257"/>
                  </a:cubicBezTo>
                  <a:cubicBezTo>
                    <a:pt x="279" y="257"/>
                    <a:pt x="279" y="257"/>
                    <a:pt x="279" y="257"/>
                  </a:cubicBezTo>
                  <a:cubicBezTo>
                    <a:pt x="278" y="257"/>
                    <a:pt x="278" y="257"/>
                    <a:pt x="278" y="257"/>
                  </a:cubicBezTo>
                  <a:cubicBezTo>
                    <a:pt x="277" y="257"/>
                    <a:pt x="277" y="257"/>
                    <a:pt x="277" y="257"/>
                  </a:cubicBezTo>
                  <a:cubicBezTo>
                    <a:pt x="277" y="257"/>
                    <a:pt x="277" y="257"/>
                    <a:pt x="277" y="257"/>
                  </a:cubicBezTo>
                  <a:cubicBezTo>
                    <a:pt x="276" y="257"/>
                    <a:pt x="276" y="257"/>
                    <a:pt x="276" y="257"/>
                  </a:cubicBezTo>
                  <a:cubicBezTo>
                    <a:pt x="274" y="257"/>
                    <a:pt x="274" y="257"/>
                    <a:pt x="274" y="257"/>
                  </a:cubicBezTo>
                  <a:cubicBezTo>
                    <a:pt x="273" y="258"/>
                    <a:pt x="273" y="258"/>
                    <a:pt x="273" y="258"/>
                  </a:cubicBezTo>
                  <a:cubicBezTo>
                    <a:pt x="273" y="259"/>
                    <a:pt x="273" y="259"/>
                    <a:pt x="273" y="259"/>
                  </a:cubicBezTo>
                  <a:cubicBezTo>
                    <a:pt x="272" y="259"/>
                    <a:pt x="272" y="259"/>
                    <a:pt x="272" y="259"/>
                  </a:cubicBezTo>
                  <a:cubicBezTo>
                    <a:pt x="271" y="259"/>
                    <a:pt x="271" y="259"/>
                    <a:pt x="271" y="259"/>
                  </a:cubicBezTo>
                  <a:cubicBezTo>
                    <a:pt x="271" y="259"/>
                    <a:pt x="271" y="259"/>
                    <a:pt x="271" y="259"/>
                  </a:cubicBezTo>
                  <a:cubicBezTo>
                    <a:pt x="271" y="259"/>
                    <a:pt x="271" y="259"/>
                    <a:pt x="271" y="259"/>
                  </a:cubicBezTo>
                  <a:cubicBezTo>
                    <a:pt x="271" y="260"/>
                    <a:pt x="271" y="260"/>
                    <a:pt x="271" y="260"/>
                  </a:cubicBezTo>
                  <a:cubicBezTo>
                    <a:pt x="271" y="260"/>
                    <a:pt x="271" y="260"/>
                    <a:pt x="271" y="260"/>
                  </a:cubicBezTo>
                  <a:cubicBezTo>
                    <a:pt x="270" y="261"/>
                    <a:pt x="270" y="261"/>
                    <a:pt x="270" y="261"/>
                  </a:cubicBezTo>
                  <a:cubicBezTo>
                    <a:pt x="269" y="261"/>
                    <a:pt x="269" y="261"/>
                    <a:pt x="269" y="261"/>
                  </a:cubicBezTo>
                  <a:cubicBezTo>
                    <a:pt x="269" y="262"/>
                    <a:pt x="269" y="262"/>
                    <a:pt x="269" y="262"/>
                  </a:cubicBezTo>
                  <a:cubicBezTo>
                    <a:pt x="269" y="262"/>
                    <a:pt x="269" y="262"/>
                    <a:pt x="269" y="262"/>
                  </a:cubicBezTo>
                  <a:cubicBezTo>
                    <a:pt x="267" y="263"/>
                    <a:pt x="267" y="263"/>
                    <a:pt x="267" y="263"/>
                  </a:cubicBezTo>
                  <a:cubicBezTo>
                    <a:pt x="267" y="264"/>
                    <a:pt x="267" y="264"/>
                    <a:pt x="267" y="264"/>
                  </a:cubicBezTo>
                  <a:cubicBezTo>
                    <a:pt x="267" y="264"/>
                    <a:pt x="267" y="264"/>
                    <a:pt x="267" y="264"/>
                  </a:cubicBezTo>
                  <a:cubicBezTo>
                    <a:pt x="266" y="265"/>
                    <a:pt x="266" y="265"/>
                    <a:pt x="266" y="265"/>
                  </a:cubicBezTo>
                  <a:cubicBezTo>
                    <a:pt x="265" y="266"/>
                    <a:pt x="265" y="266"/>
                    <a:pt x="265" y="266"/>
                  </a:cubicBezTo>
                  <a:cubicBezTo>
                    <a:pt x="265" y="266"/>
                    <a:pt x="265" y="266"/>
                    <a:pt x="265" y="266"/>
                  </a:cubicBezTo>
                  <a:cubicBezTo>
                    <a:pt x="263" y="266"/>
                    <a:pt x="263" y="266"/>
                    <a:pt x="263" y="266"/>
                  </a:cubicBezTo>
                  <a:cubicBezTo>
                    <a:pt x="262" y="266"/>
                    <a:pt x="262" y="266"/>
                    <a:pt x="262" y="266"/>
                  </a:cubicBezTo>
                  <a:cubicBezTo>
                    <a:pt x="261" y="268"/>
                    <a:pt x="261" y="268"/>
                    <a:pt x="261" y="268"/>
                  </a:cubicBezTo>
                  <a:cubicBezTo>
                    <a:pt x="261" y="268"/>
                    <a:pt x="261" y="268"/>
                    <a:pt x="261" y="268"/>
                  </a:cubicBezTo>
                  <a:cubicBezTo>
                    <a:pt x="261" y="268"/>
                    <a:pt x="261" y="268"/>
                    <a:pt x="261" y="268"/>
                  </a:cubicBezTo>
                  <a:cubicBezTo>
                    <a:pt x="260" y="268"/>
                    <a:pt x="260" y="268"/>
                    <a:pt x="260" y="268"/>
                  </a:cubicBezTo>
                  <a:cubicBezTo>
                    <a:pt x="259" y="268"/>
                    <a:pt x="259" y="268"/>
                    <a:pt x="259" y="268"/>
                  </a:cubicBezTo>
                  <a:cubicBezTo>
                    <a:pt x="259" y="267"/>
                    <a:pt x="259" y="267"/>
                    <a:pt x="259" y="267"/>
                  </a:cubicBezTo>
                  <a:cubicBezTo>
                    <a:pt x="258" y="267"/>
                    <a:pt x="258" y="267"/>
                    <a:pt x="258" y="267"/>
                  </a:cubicBezTo>
                  <a:cubicBezTo>
                    <a:pt x="257" y="266"/>
                    <a:pt x="257" y="266"/>
                    <a:pt x="257" y="266"/>
                  </a:cubicBezTo>
                  <a:cubicBezTo>
                    <a:pt x="256" y="266"/>
                    <a:pt x="256" y="266"/>
                    <a:pt x="256" y="266"/>
                  </a:cubicBezTo>
                  <a:cubicBezTo>
                    <a:pt x="256" y="265"/>
                    <a:pt x="256" y="265"/>
                    <a:pt x="256" y="265"/>
                  </a:cubicBezTo>
                  <a:cubicBezTo>
                    <a:pt x="256" y="264"/>
                    <a:pt x="256" y="264"/>
                    <a:pt x="256" y="264"/>
                  </a:cubicBezTo>
                  <a:cubicBezTo>
                    <a:pt x="256" y="264"/>
                    <a:pt x="256" y="264"/>
                    <a:pt x="256" y="264"/>
                  </a:cubicBezTo>
                  <a:cubicBezTo>
                    <a:pt x="255" y="265"/>
                    <a:pt x="255" y="265"/>
                    <a:pt x="255" y="265"/>
                  </a:cubicBezTo>
                  <a:cubicBezTo>
                    <a:pt x="254" y="265"/>
                    <a:pt x="254" y="265"/>
                    <a:pt x="254" y="265"/>
                  </a:cubicBezTo>
                  <a:cubicBezTo>
                    <a:pt x="253" y="265"/>
                    <a:pt x="253" y="265"/>
                    <a:pt x="253" y="265"/>
                  </a:cubicBezTo>
                  <a:cubicBezTo>
                    <a:pt x="251" y="266"/>
                    <a:pt x="251" y="266"/>
                    <a:pt x="251" y="266"/>
                  </a:cubicBezTo>
                  <a:cubicBezTo>
                    <a:pt x="251" y="266"/>
                    <a:pt x="251" y="266"/>
                    <a:pt x="251" y="266"/>
                  </a:cubicBezTo>
                  <a:cubicBezTo>
                    <a:pt x="250" y="266"/>
                    <a:pt x="250" y="266"/>
                    <a:pt x="250" y="266"/>
                  </a:cubicBezTo>
                  <a:cubicBezTo>
                    <a:pt x="250" y="266"/>
                    <a:pt x="250" y="266"/>
                    <a:pt x="250" y="266"/>
                  </a:cubicBezTo>
                  <a:cubicBezTo>
                    <a:pt x="249" y="266"/>
                    <a:pt x="249" y="266"/>
                    <a:pt x="249" y="266"/>
                  </a:cubicBezTo>
                  <a:cubicBezTo>
                    <a:pt x="248" y="266"/>
                    <a:pt x="248" y="266"/>
                    <a:pt x="248" y="266"/>
                  </a:cubicBezTo>
                  <a:cubicBezTo>
                    <a:pt x="248" y="266"/>
                    <a:pt x="248" y="266"/>
                    <a:pt x="248" y="266"/>
                  </a:cubicBezTo>
                  <a:cubicBezTo>
                    <a:pt x="248" y="265"/>
                    <a:pt x="248" y="265"/>
                    <a:pt x="248" y="265"/>
                  </a:cubicBezTo>
                  <a:cubicBezTo>
                    <a:pt x="248" y="265"/>
                    <a:pt x="248" y="265"/>
                    <a:pt x="248" y="265"/>
                  </a:cubicBezTo>
                  <a:cubicBezTo>
                    <a:pt x="248" y="264"/>
                    <a:pt x="248" y="264"/>
                    <a:pt x="248" y="264"/>
                  </a:cubicBezTo>
                  <a:cubicBezTo>
                    <a:pt x="248" y="264"/>
                    <a:pt x="248" y="264"/>
                    <a:pt x="248" y="264"/>
                  </a:cubicBezTo>
                  <a:cubicBezTo>
                    <a:pt x="248" y="263"/>
                    <a:pt x="248" y="263"/>
                    <a:pt x="248" y="263"/>
                  </a:cubicBezTo>
                  <a:cubicBezTo>
                    <a:pt x="247" y="263"/>
                    <a:pt x="247" y="263"/>
                    <a:pt x="247" y="263"/>
                  </a:cubicBezTo>
                  <a:cubicBezTo>
                    <a:pt x="247" y="263"/>
                    <a:pt x="247" y="263"/>
                    <a:pt x="247" y="263"/>
                  </a:cubicBezTo>
                  <a:cubicBezTo>
                    <a:pt x="246" y="262"/>
                    <a:pt x="246" y="262"/>
                    <a:pt x="246" y="262"/>
                  </a:cubicBezTo>
                  <a:cubicBezTo>
                    <a:pt x="245" y="262"/>
                    <a:pt x="245" y="262"/>
                    <a:pt x="245" y="262"/>
                  </a:cubicBezTo>
                  <a:cubicBezTo>
                    <a:pt x="244" y="262"/>
                    <a:pt x="244" y="262"/>
                    <a:pt x="244" y="262"/>
                  </a:cubicBezTo>
                  <a:cubicBezTo>
                    <a:pt x="244" y="261"/>
                    <a:pt x="244" y="261"/>
                    <a:pt x="244" y="261"/>
                  </a:cubicBezTo>
                  <a:cubicBezTo>
                    <a:pt x="243" y="260"/>
                    <a:pt x="243" y="260"/>
                    <a:pt x="243" y="260"/>
                  </a:cubicBezTo>
                  <a:cubicBezTo>
                    <a:pt x="242" y="259"/>
                    <a:pt x="242" y="259"/>
                    <a:pt x="242" y="259"/>
                  </a:cubicBezTo>
                  <a:cubicBezTo>
                    <a:pt x="240" y="259"/>
                    <a:pt x="240" y="259"/>
                    <a:pt x="240" y="259"/>
                  </a:cubicBezTo>
                  <a:cubicBezTo>
                    <a:pt x="239" y="259"/>
                    <a:pt x="239" y="259"/>
                    <a:pt x="239" y="259"/>
                  </a:cubicBezTo>
                  <a:cubicBezTo>
                    <a:pt x="237" y="259"/>
                    <a:pt x="237" y="259"/>
                    <a:pt x="237" y="259"/>
                  </a:cubicBezTo>
                  <a:cubicBezTo>
                    <a:pt x="237" y="259"/>
                    <a:pt x="237" y="259"/>
                    <a:pt x="237" y="259"/>
                  </a:cubicBezTo>
                  <a:cubicBezTo>
                    <a:pt x="238" y="260"/>
                    <a:pt x="238" y="260"/>
                    <a:pt x="238" y="260"/>
                  </a:cubicBezTo>
                  <a:cubicBezTo>
                    <a:pt x="237" y="260"/>
                    <a:pt x="237" y="260"/>
                    <a:pt x="237" y="260"/>
                  </a:cubicBezTo>
                  <a:cubicBezTo>
                    <a:pt x="236" y="260"/>
                    <a:pt x="236" y="260"/>
                    <a:pt x="236" y="260"/>
                  </a:cubicBezTo>
                  <a:cubicBezTo>
                    <a:pt x="236" y="260"/>
                    <a:pt x="236" y="260"/>
                    <a:pt x="236" y="260"/>
                  </a:cubicBezTo>
                  <a:cubicBezTo>
                    <a:pt x="235" y="261"/>
                    <a:pt x="235" y="261"/>
                    <a:pt x="235" y="261"/>
                  </a:cubicBezTo>
                  <a:cubicBezTo>
                    <a:pt x="234" y="260"/>
                    <a:pt x="234" y="260"/>
                    <a:pt x="234" y="260"/>
                  </a:cubicBezTo>
                  <a:cubicBezTo>
                    <a:pt x="233" y="260"/>
                    <a:pt x="233" y="260"/>
                    <a:pt x="233" y="260"/>
                  </a:cubicBezTo>
                  <a:cubicBezTo>
                    <a:pt x="232" y="261"/>
                    <a:pt x="232" y="261"/>
                    <a:pt x="232" y="261"/>
                  </a:cubicBezTo>
                  <a:cubicBezTo>
                    <a:pt x="232" y="261"/>
                    <a:pt x="232" y="261"/>
                    <a:pt x="232" y="261"/>
                  </a:cubicBezTo>
                  <a:cubicBezTo>
                    <a:pt x="231" y="260"/>
                    <a:pt x="231" y="260"/>
                    <a:pt x="231" y="260"/>
                  </a:cubicBezTo>
                  <a:cubicBezTo>
                    <a:pt x="230" y="260"/>
                    <a:pt x="230" y="260"/>
                    <a:pt x="230" y="260"/>
                  </a:cubicBezTo>
                  <a:cubicBezTo>
                    <a:pt x="230" y="259"/>
                    <a:pt x="230" y="259"/>
                    <a:pt x="230" y="259"/>
                  </a:cubicBezTo>
                  <a:cubicBezTo>
                    <a:pt x="230" y="259"/>
                    <a:pt x="230" y="259"/>
                    <a:pt x="230" y="259"/>
                  </a:cubicBezTo>
                  <a:cubicBezTo>
                    <a:pt x="229" y="258"/>
                    <a:pt x="229" y="258"/>
                    <a:pt x="229" y="258"/>
                  </a:cubicBezTo>
                  <a:cubicBezTo>
                    <a:pt x="228" y="258"/>
                    <a:pt x="228" y="258"/>
                    <a:pt x="228" y="258"/>
                  </a:cubicBezTo>
                  <a:cubicBezTo>
                    <a:pt x="228" y="259"/>
                    <a:pt x="228" y="259"/>
                    <a:pt x="228" y="259"/>
                  </a:cubicBezTo>
                  <a:cubicBezTo>
                    <a:pt x="228" y="259"/>
                    <a:pt x="228" y="259"/>
                    <a:pt x="228" y="259"/>
                  </a:cubicBezTo>
                  <a:cubicBezTo>
                    <a:pt x="228" y="260"/>
                    <a:pt x="228" y="260"/>
                    <a:pt x="228" y="260"/>
                  </a:cubicBezTo>
                  <a:cubicBezTo>
                    <a:pt x="227" y="260"/>
                    <a:pt x="227" y="260"/>
                    <a:pt x="227" y="260"/>
                  </a:cubicBezTo>
                  <a:cubicBezTo>
                    <a:pt x="226" y="260"/>
                    <a:pt x="226" y="260"/>
                    <a:pt x="226" y="260"/>
                  </a:cubicBezTo>
                  <a:cubicBezTo>
                    <a:pt x="215" y="248"/>
                    <a:pt x="215" y="248"/>
                    <a:pt x="215" y="248"/>
                  </a:cubicBezTo>
                  <a:cubicBezTo>
                    <a:pt x="207" y="243"/>
                    <a:pt x="207" y="243"/>
                    <a:pt x="207" y="243"/>
                  </a:cubicBezTo>
                  <a:cubicBezTo>
                    <a:pt x="207" y="242"/>
                    <a:pt x="207" y="242"/>
                    <a:pt x="207" y="242"/>
                  </a:cubicBezTo>
                  <a:cubicBezTo>
                    <a:pt x="208" y="242"/>
                    <a:pt x="208" y="242"/>
                    <a:pt x="208" y="242"/>
                  </a:cubicBezTo>
                  <a:cubicBezTo>
                    <a:pt x="208" y="241"/>
                    <a:pt x="208" y="241"/>
                    <a:pt x="208" y="241"/>
                  </a:cubicBezTo>
                  <a:cubicBezTo>
                    <a:pt x="208" y="241"/>
                    <a:pt x="208" y="241"/>
                    <a:pt x="208" y="241"/>
                  </a:cubicBezTo>
                  <a:cubicBezTo>
                    <a:pt x="208" y="240"/>
                    <a:pt x="208" y="240"/>
                    <a:pt x="208" y="240"/>
                  </a:cubicBezTo>
                  <a:cubicBezTo>
                    <a:pt x="207" y="241"/>
                    <a:pt x="207" y="241"/>
                    <a:pt x="207" y="241"/>
                  </a:cubicBezTo>
                  <a:cubicBezTo>
                    <a:pt x="206" y="241"/>
                    <a:pt x="206" y="241"/>
                    <a:pt x="206" y="241"/>
                  </a:cubicBezTo>
                  <a:cubicBezTo>
                    <a:pt x="205" y="241"/>
                    <a:pt x="205" y="241"/>
                    <a:pt x="205" y="241"/>
                  </a:cubicBezTo>
                  <a:cubicBezTo>
                    <a:pt x="205" y="242"/>
                    <a:pt x="205" y="242"/>
                    <a:pt x="205" y="242"/>
                  </a:cubicBezTo>
                  <a:cubicBezTo>
                    <a:pt x="204" y="243"/>
                    <a:pt x="204" y="243"/>
                    <a:pt x="204" y="243"/>
                  </a:cubicBezTo>
                  <a:cubicBezTo>
                    <a:pt x="203" y="243"/>
                    <a:pt x="203" y="243"/>
                    <a:pt x="203" y="243"/>
                  </a:cubicBezTo>
                  <a:cubicBezTo>
                    <a:pt x="203" y="244"/>
                    <a:pt x="203" y="244"/>
                    <a:pt x="203" y="244"/>
                  </a:cubicBezTo>
                  <a:cubicBezTo>
                    <a:pt x="202" y="244"/>
                    <a:pt x="202" y="244"/>
                    <a:pt x="202" y="244"/>
                  </a:cubicBezTo>
                  <a:cubicBezTo>
                    <a:pt x="202" y="245"/>
                    <a:pt x="202" y="245"/>
                    <a:pt x="202" y="245"/>
                  </a:cubicBezTo>
                  <a:cubicBezTo>
                    <a:pt x="200" y="245"/>
                    <a:pt x="200" y="245"/>
                    <a:pt x="200" y="245"/>
                  </a:cubicBezTo>
                  <a:cubicBezTo>
                    <a:pt x="199" y="245"/>
                    <a:pt x="199" y="245"/>
                    <a:pt x="199" y="245"/>
                  </a:cubicBezTo>
                  <a:cubicBezTo>
                    <a:pt x="200" y="246"/>
                    <a:pt x="200" y="246"/>
                    <a:pt x="200" y="246"/>
                  </a:cubicBezTo>
                  <a:cubicBezTo>
                    <a:pt x="199" y="247"/>
                    <a:pt x="199" y="247"/>
                    <a:pt x="199" y="247"/>
                  </a:cubicBezTo>
                  <a:cubicBezTo>
                    <a:pt x="199" y="246"/>
                    <a:pt x="199" y="246"/>
                    <a:pt x="199" y="246"/>
                  </a:cubicBezTo>
                  <a:cubicBezTo>
                    <a:pt x="197" y="246"/>
                    <a:pt x="197" y="246"/>
                    <a:pt x="197" y="246"/>
                  </a:cubicBezTo>
                  <a:cubicBezTo>
                    <a:pt x="196" y="246"/>
                    <a:pt x="196" y="246"/>
                    <a:pt x="196" y="246"/>
                  </a:cubicBezTo>
                  <a:cubicBezTo>
                    <a:pt x="195" y="247"/>
                    <a:pt x="195" y="247"/>
                    <a:pt x="195" y="247"/>
                  </a:cubicBezTo>
                  <a:cubicBezTo>
                    <a:pt x="195" y="247"/>
                    <a:pt x="195" y="247"/>
                    <a:pt x="195" y="247"/>
                  </a:cubicBezTo>
                  <a:cubicBezTo>
                    <a:pt x="194" y="246"/>
                    <a:pt x="194" y="246"/>
                    <a:pt x="194" y="246"/>
                  </a:cubicBezTo>
                  <a:cubicBezTo>
                    <a:pt x="194" y="245"/>
                    <a:pt x="194" y="245"/>
                    <a:pt x="194" y="245"/>
                  </a:cubicBezTo>
                  <a:cubicBezTo>
                    <a:pt x="195" y="245"/>
                    <a:pt x="195" y="245"/>
                    <a:pt x="195" y="245"/>
                  </a:cubicBezTo>
                  <a:cubicBezTo>
                    <a:pt x="195" y="244"/>
                    <a:pt x="195" y="244"/>
                    <a:pt x="195" y="244"/>
                  </a:cubicBezTo>
                  <a:cubicBezTo>
                    <a:pt x="195" y="244"/>
                    <a:pt x="195" y="244"/>
                    <a:pt x="195" y="244"/>
                  </a:cubicBezTo>
                  <a:cubicBezTo>
                    <a:pt x="194" y="244"/>
                    <a:pt x="194" y="244"/>
                    <a:pt x="194" y="244"/>
                  </a:cubicBezTo>
                  <a:cubicBezTo>
                    <a:pt x="193" y="244"/>
                    <a:pt x="193" y="244"/>
                    <a:pt x="193" y="244"/>
                  </a:cubicBezTo>
                  <a:cubicBezTo>
                    <a:pt x="192" y="243"/>
                    <a:pt x="192" y="243"/>
                    <a:pt x="192" y="243"/>
                  </a:cubicBezTo>
                  <a:cubicBezTo>
                    <a:pt x="191" y="243"/>
                    <a:pt x="191" y="243"/>
                    <a:pt x="191" y="243"/>
                  </a:cubicBezTo>
                  <a:cubicBezTo>
                    <a:pt x="191" y="244"/>
                    <a:pt x="191" y="244"/>
                    <a:pt x="191" y="244"/>
                  </a:cubicBezTo>
                  <a:cubicBezTo>
                    <a:pt x="191" y="244"/>
                    <a:pt x="191" y="244"/>
                    <a:pt x="191" y="244"/>
                  </a:cubicBezTo>
                  <a:cubicBezTo>
                    <a:pt x="191" y="245"/>
                    <a:pt x="191" y="245"/>
                    <a:pt x="191" y="245"/>
                  </a:cubicBezTo>
                  <a:cubicBezTo>
                    <a:pt x="190" y="245"/>
                    <a:pt x="190" y="245"/>
                    <a:pt x="190" y="245"/>
                  </a:cubicBezTo>
                  <a:cubicBezTo>
                    <a:pt x="190" y="244"/>
                    <a:pt x="190" y="244"/>
                    <a:pt x="190" y="244"/>
                  </a:cubicBezTo>
                  <a:cubicBezTo>
                    <a:pt x="190" y="243"/>
                    <a:pt x="190" y="243"/>
                    <a:pt x="190" y="243"/>
                  </a:cubicBezTo>
                  <a:cubicBezTo>
                    <a:pt x="188" y="242"/>
                    <a:pt x="188" y="242"/>
                    <a:pt x="188" y="242"/>
                  </a:cubicBezTo>
                  <a:cubicBezTo>
                    <a:pt x="188" y="242"/>
                    <a:pt x="188" y="242"/>
                    <a:pt x="188" y="242"/>
                  </a:cubicBezTo>
                  <a:cubicBezTo>
                    <a:pt x="188" y="243"/>
                    <a:pt x="188" y="243"/>
                    <a:pt x="188" y="243"/>
                  </a:cubicBezTo>
                  <a:cubicBezTo>
                    <a:pt x="188" y="243"/>
                    <a:pt x="188" y="243"/>
                    <a:pt x="188" y="243"/>
                  </a:cubicBezTo>
                  <a:cubicBezTo>
                    <a:pt x="187" y="243"/>
                    <a:pt x="187" y="243"/>
                    <a:pt x="187" y="243"/>
                  </a:cubicBezTo>
                  <a:cubicBezTo>
                    <a:pt x="187" y="242"/>
                    <a:pt x="187" y="242"/>
                    <a:pt x="187" y="242"/>
                  </a:cubicBezTo>
                  <a:cubicBezTo>
                    <a:pt x="187" y="243"/>
                    <a:pt x="187" y="243"/>
                    <a:pt x="187" y="243"/>
                  </a:cubicBezTo>
                  <a:cubicBezTo>
                    <a:pt x="186" y="243"/>
                    <a:pt x="186" y="243"/>
                    <a:pt x="186" y="243"/>
                  </a:cubicBezTo>
                  <a:cubicBezTo>
                    <a:pt x="186" y="243"/>
                    <a:pt x="186" y="243"/>
                    <a:pt x="186" y="243"/>
                  </a:cubicBezTo>
                  <a:cubicBezTo>
                    <a:pt x="185" y="243"/>
                    <a:pt x="185" y="243"/>
                    <a:pt x="185" y="243"/>
                  </a:cubicBezTo>
                  <a:cubicBezTo>
                    <a:pt x="184" y="243"/>
                    <a:pt x="184" y="243"/>
                    <a:pt x="184" y="243"/>
                  </a:cubicBezTo>
                  <a:cubicBezTo>
                    <a:pt x="184" y="243"/>
                    <a:pt x="184" y="243"/>
                    <a:pt x="184" y="243"/>
                  </a:cubicBezTo>
                  <a:cubicBezTo>
                    <a:pt x="183" y="242"/>
                    <a:pt x="183" y="242"/>
                    <a:pt x="183" y="242"/>
                  </a:cubicBezTo>
                  <a:cubicBezTo>
                    <a:pt x="184" y="242"/>
                    <a:pt x="184" y="242"/>
                    <a:pt x="184" y="242"/>
                  </a:cubicBezTo>
                  <a:cubicBezTo>
                    <a:pt x="184" y="242"/>
                    <a:pt x="184" y="242"/>
                    <a:pt x="184" y="242"/>
                  </a:cubicBezTo>
                  <a:cubicBezTo>
                    <a:pt x="184" y="241"/>
                    <a:pt x="184" y="241"/>
                    <a:pt x="184" y="241"/>
                  </a:cubicBezTo>
                  <a:cubicBezTo>
                    <a:pt x="184" y="240"/>
                    <a:pt x="184" y="240"/>
                    <a:pt x="184" y="240"/>
                  </a:cubicBezTo>
                  <a:cubicBezTo>
                    <a:pt x="184" y="240"/>
                    <a:pt x="184" y="240"/>
                    <a:pt x="184" y="240"/>
                  </a:cubicBezTo>
                  <a:cubicBezTo>
                    <a:pt x="183" y="240"/>
                    <a:pt x="183" y="240"/>
                    <a:pt x="183" y="240"/>
                  </a:cubicBezTo>
                  <a:cubicBezTo>
                    <a:pt x="183" y="239"/>
                    <a:pt x="183" y="239"/>
                    <a:pt x="183" y="239"/>
                  </a:cubicBezTo>
                  <a:cubicBezTo>
                    <a:pt x="182" y="238"/>
                    <a:pt x="182" y="238"/>
                    <a:pt x="182" y="238"/>
                  </a:cubicBezTo>
                  <a:cubicBezTo>
                    <a:pt x="182" y="238"/>
                    <a:pt x="182" y="238"/>
                    <a:pt x="182" y="238"/>
                  </a:cubicBezTo>
                  <a:cubicBezTo>
                    <a:pt x="182" y="237"/>
                    <a:pt x="182" y="237"/>
                    <a:pt x="182" y="237"/>
                  </a:cubicBezTo>
                  <a:cubicBezTo>
                    <a:pt x="181" y="237"/>
                    <a:pt x="181" y="237"/>
                    <a:pt x="181" y="237"/>
                  </a:cubicBezTo>
                  <a:cubicBezTo>
                    <a:pt x="180" y="237"/>
                    <a:pt x="180" y="237"/>
                    <a:pt x="180" y="237"/>
                  </a:cubicBezTo>
                  <a:cubicBezTo>
                    <a:pt x="179" y="237"/>
                    <a:pt x="179" y="237"/>
                    <a:pt x="179" y="237"/>
                  </a:cubicBezTo>
                  <a:cubicBezTo>
                    <a:pt x="178" y="237"/>
                    <a:pt x="178" y="237"/>
                    <a:pt x="178" y="237"/>
                  </a:cubicBezTo>
                  <a:cubicBezTo>
                    <a:pt x="177" y="237"/>
                    <a:pt x="177" y="237"/>
                    <a:pt x="177" y="237"/>
                  </a:cubicBezTo>
                  <a:cubicBezTo>
                    <a:pt x="175" y="236"/>
                    <a:pt x="175" y="236"/>
                    <a:pt x="175" y="236"/>
                  </a:cubicBezTo>
                  <a:cubicBezTo>
                    <a:pt x="175" y="237"/>
                    <a:pt x="175" y="237"/>
                    <a:pt x="175" y="237"/>
                  </a:cubicBezTo>
                  <a:cubicBezTo>
                    <a:pt x="174" y="236"/>
                    <a:pt x="174" y="236"/>
                    <a:pt x="174" y="236"/>
                  </a:cubicBezTo>
                  <a:cubicBezTo>
                    <a:pt x="173" y="237"/>
                    <a:pt x="173" y="237"/>
                    <a:pt x="173" y="237"/>
                  </a:cubicBezTo>
                  <a:cubicBezTo>
                    <a:pt x="173" y="238"/>
                    <a:pt x="173" y="238"/>
                    <a:pt x="173" y="238"/>
                  </a:cubicBezTo>
                  <a:cubicBezTo>
                    <a:pt x="172" y="238"/>
                    <a:pt x="172" y="238"/>
                    <a:pt x="172" y="238"/>
                  </a:cubicBezTo>
                  <a:cubicBezTo>
                    <a:pt x="172" y="238"/>
                    <a:pt x="172" y="238"/>
                    <a:pt x="172" y="238"/>
                  </a:cubicBezTo>
                  <a:cubicBezTo>
                    <a:pt x="172" y="239"/>
                    <a:pt x="172" y="239"/>
                    <a:pt x="172" y="239"/>
                  </a:cubicBezTo>
                  <a:cubicBezTo>
                    <a:pt x="172" y="239"/>
                    <a:pt x="172" y="239"/>
                    <a:pt x="172" y="239"/>
                  </a:cubicBezTo>
                  <a:cubicBezTo>
                    <a:pt x="171" y="239"/>
                    <a:pt x="171" y="239"/>
                    <a:pt x="171" y="239"/>
                  </a:cubicBezTo>
                  <a:cubicBezTo>
                    <a:pt x="170" y="239"/>
                    <a:pt x="170" y="239"/>
                    <a:pt x="170" y="239"/>
                  </a:cubicBezTo>
                  <a:cubicBezTo>
                    <a:pt x="170" y="240"/>
                    <a:pt x="170" y="240"/>
                    <a:pt x="170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8" y="240"/>
                    <a:pt x="168" y="240"/>
                    <a:pt x="168" y="240"/>
                  </a:cubicBezTo>
                  <a:cubicBezTo>
                    <a:pt x="168" y="240"/>
                    <a:pt x="168" y="240"/>
                    <a:pt x="168" y="240"/>
                  </a:cubicBezTo>
                  <a:cubicBezTo>
                    <a:pt x="166" y="242"/>
                    <a:pt x="166" y="242"/>
                    <a:pt x="166" y="242"/>
                  </a:cubicBezTo>
                  <a:cubicBezTo>
                    <a:pt x="165" y="242"/>
                    <a:pt x="165" y="242"/>
                    <a:pt x="165" y="242"/>
                  </a:cubicBezTo>
                  <a:cubicBezTo>
                    <a:pt x="164" y="242"/>
                    <a:pt x="164" y="242"/>
                    <a:pt x="164" y="242"/>
                  </a:cubicBezTo>
                  <a:cubicBezTo>
                    <a:pt x="163" y="242"/>
                    <a:pt x="163" y="242"/>
                    <a:pt x="163" y="242"/>
                  </a:cubicBezTo>
                  <a:cubicBezTo>
                    <a:pt x="163" y="242"/>
                    <a:pt x="163" y="242"/>
                    <a:pt x="163" y="242"/>
                  </a:cubicBezTo>
                  <a:cubicBezTo>
                    <a:pt x="162" y="242"/>
                    <a:pt x="162" y="242"/>
                    <a:pt x="162" y="242"/>
                  </a:cubicBezTo>
                  <a:cubicBezTo>
                    <a:pt x="162" y="243"/>
                    <a:pt x="162" y="243"/>
                    <a:pt x="162" y="243"/>
                  </a:cubicBezTo>
                  <a:cubicBezTo>
                    <a:pt x="161" y="243"/>
                    <a:pt x="161" y="243"/>
                    <a:pt x="161" y="243"/>
                  </a:cubicBezTo>
                  <a:cubicBezTo>
                    <a:pt x="161" y="243"/>
                    <a:pt x="161" y="243"/>
                    <a:pt x="161" y="243"/>
                  </a:cubicBezTo>
                  <a:cubicBezTo>
                    <a:pt x="161" y="244"/>
                    <a:pt x="161" y="244"/>
                    <a:pt x="161" y="244"/>
                  </a:cubicBezTo>
                  <a:cubicBezTo>
                    <a:pt x="160" y="244"/>
                    <a:pt x="160" y="244"/>
                    <a:pt x="160" y="244"/>
                  </a:cubicBezTo>
                  <a:cubicBezTo>
                    <a:pt x="160" y="244"/>
                    <a:pt x="160" y="244"/>
                    <a:pt x="160" y="244"/>
                  </a:cubicBezTo>
                  <a:cubicBezTo>
                    <a:pt x="159" y="244"/>
                    <a:pt x="159" y="244"/>
                    <a:pt x="159" y="244"/>
                  </a:cubicBezTo>
                  <a:cubicBezTo>
                    <a:pt x="158" y="244"/>
                    <a:pt x="158" y="244"/>
                    <a:pt x="158" y="244"/>
                  </a:cubicBezTo>
                  <a:cubicBezTo>
                    <a:pt x="157" y="245"/>
                    <a:pt x="157" y="245"/>
                    <a:pt x="157" y="245"/>
                  </a:cubicBezTo>
                  <a:cubicBezTo>
                    <a:pt x="156" y="245"/>
                    <a:pt x="156" y="245"/>
                    <a:pt x="156" y="245"/>
                  </a:cubicBezTo>
                  <a:cubicBezTo>
                    <a:pt x="156" y="246"/>
                    <a:pt x="156" y="246"/>
                    <a:pt x="156" y="246"/>
                  </a:cubicBezTo>
                  <a:cubicBezTo>
                    <a:pt x="155" y="246"/>
                    <a:pt x="155" y="246"/>
                    <a:pt x="155" y="246"/>
                  </a:cubicBezTo>
                  <a:cubicBezTo>
                    <a:pt x="154" y="246"/>
                    <a:pt x="154" y="246"/>
                    <a:pt x="154" y="246"/>
                  </a:cubicBezTo>
                  <a:cubicBezTo>
                    <a:pt x="153" y="246"/>
                    <a:pt x="153" y="246"/>
                    <a:pt x="153" y="246"/>
                  </a:cubicBezTo>
                  <a:cubicBezTo>
                    <a:pt x="151" y="247"/>
                    <a:pt x="151" y="247"/>
                    <a:pt x="151" y="247"/>
                  </a:cubicBezTo>
                  <a:cubicBezTo>
                    <a:pt x="151" y="247"/>
                    <a:pt x="151" y="247"/>
                    <a:pt x="151" y="247"/>
                  </a:cubicBezTo>
                  <a:cubicBezTo>
                    <a:pt x="151" y="248"/>
                    <a:pt x="151" y="248"/>
                    <a:pt x="151" y="248"/>
                  </a:cubicBezTo>
                  <a:cubicBezTo>
                    <a:pt x="150" y="247"/>
                    <a:pt x="150" y="247"/>
                    <a:pt x="150" y="247"/>
                  </a:cubicBezTo>
                  <a:cubicBezTo>
                    <a:pt x="149" y="247"/>
                    <a:pt x="149" y="247"/>
                    <a:pt x="149" y="247"/>
                  </a:cubicBezTo>
                  <a:cubicBezTo>
                    <a:pt x="149" y="247"/>
                    <a:pt x="149" y="247"/>
                    <a:pt x="149" y="247"/>
                  </a:cubicBezTo>
                  <a:cubicBezTo>
                    <a:pt x="149" y="248"/>
                    <a:pt x="149" y="248"/>
                    <a:pt x="149" y="248"/>
                  </a:cubicBezTo>
                  <a:cubicBezTo>
                    <a:pt x="148" y="248"/>
                    <a:pt x="148" y="248"/>
                    <a:pt x="148" y="248"/>
                  </a:cubicBezTo>
                  <a:cubicBezTo>
                    <a:pt x="147" y="248"/>
                    <a:pt x="147" y="248"/>
                    <a:pt x="147" y="248"/>
                  </a:cubicBezTo>
                  <a:cubicBezTo>
                    <a:pt x="146" y="248"/>
                    <a:pt x="146" y="248"/>
                    <a:pt x="146" y="248"/>
                  </a:cubicBezTo>
                  <a:cubicBezTo>
                    <a:pt x="146" y="247"/>
                    <a:pt x="146" y="247"/>
                    <a:pt x="146" y="247"/>
                  </a:cubicBezTo>
                  <a:cubicBezTo>
                    <a:pt x="145" y="247"/>
                    <a:pt x="145" y="247"/>
                    <a:pt x="145" y="247"/>
                  </a:cubicBezTo>
                  <a:cubicBezTo>
                    <a:pt x="145" y="248"/>
                    <a:pt x="145" y="248"/>
                    <a:pt x="145" y="248"/>
                  </a:cubicBezTo>
                  <a:cubicBezTo>
                    <a:pt x="144" y="248"/>
                    <a:pt x="144" y="248"/>
                    <a:pt x="144" y="248"/>
                  </a:cubicBezTo>
                  <a:cubicBezTo>
                    <a:pt x="144" y="248"/>
                    <a:pt x="144" y="248"/>
                    <a:pt x="144" y="248"/>
                  </a:cubicBezTo>
                  <a:cubicBezTo>
                    <a:pt x="144" y="249"/>
                    <a:pt x="144" y="249"/>
                    <a:pt x="144" y="249"/>
                  </a:cubicBezTo>
                  <a:cubicBezTo>
                    <a:pt x="144" y="250"/>
                    <a:pt x="144" y="250"/>
                    <a:pt x="144" y="250"/>
                  </a:cubicBezTo>
                  <a:cubicBezTo>
                    <a:pt x="145" y="250"/>
                    <a:pt x="145" y="250"/>
                    <a:pt x="145" y="250"/>
                  </a:cubicBezTo>
                  <a:cubicBezTo>
                    <a:pt x="146" y="250"/>
                    <a:pt x="146" y="250"/>
                    <a:pt x="146" y="250"/>
                  </a:cubicBezTo>
                  <a:cubicBezTo>
                    <a:pt x="146" y="251"/>
                    <a:pt x="146" y="251"/>
                    <a:pt x="146" y="251"/>
                  </a:cubicBezTo>
                  <a:cubicBezTo>
                    <a:pt x="145" y="251"/>
                    <a:pt x="145" y="251"/>
                    <a:pt x="145" y="251"/>
                  </a:cubicBezTo>
                  <a:cubicBezTo>
                    <a:pt x="144" y="251"/>
                    <a:pt x="144" y="251"/>
                    <a:pt x="144" y="251"/>
                  </a:cubicBezTo>
                  <a:cubicBezTo>
                    <a:pt x="145" y="251"/>
                    <a:pt x="145" y="251"/>
                    <a:pt x="145" y="251"/>
                  </a:cubicBezTo>
                  <a:cubicBezTo>
                    <a:pt x="146" y="251"/>
                    <a:pt x="146" y="251"/>
                    <a:pt x="146" y="251"/>
                  </a:cubicBezTo>
                  <a:cubicBezTo>
                    <a:pt x="147" y="252"/>
                    <a:pt x="147" y="252"/>
                    <a:pt x="147" y="252"/>
                  </a:cubicBezTo>
                  <a:cubicBezTo>
                    <a:pt x="147" y="251"/>
                    <a:pt x="147" y="251"/>
                    <a:pt x="147" y="251"/>
                  </a:cubicBezTo>
                  <a:cubicBezTo>
                    <a:pt x="148" y="251"/>
                    <a:pt x="148" y="251"/>
                    <a:pt x="148" y="251"/>
                  </a:cubicBezTo>
                  <a:cubicBezTo>
                    <a:pt x="149" y="252"/>
                    <a:pt x="149" y="252"/>
                    <a:pt x="149" y="252"/>
                  </a:cubicBezTo>
                  <a:cubicBezTo>
                    <a:pt x="149" y="252"/>
                    <a:pt x="149" y="252"/>
                    <a:pt x="149" y="252"/>
                  </a:cubicBezTo>
                  <a:cubicBezTo>
                    <a:pt x="149" y="253"/>
                    <a:pt x="149" y="253"/>
                    <a:pt x="149" y="253"/>
                  </a:cubicBezTo>
                  <a:cubicBezTo>
                    <a:pt x="149" y="253"/>
                    <a:pt x="149" y="253"/>
                    <a:pt x="149" y="253"/>
                  </a:cubicBezTo>
                  <a:cubicBezTo>
                    <a:pt x="148" y="253"/>
                    <a:pt x="148" y="253"/>
                    <a:pt x="148" y="253"/>
                  </a:cubicBezTo>
                  <a:cubicBezTo>
                    <a:pt x="146" y="253"/>
                    <a:pt x="146" y="253"/>
                    <a:pt x="146" y="253"/>
                  </a:cubicBezTo>
                  <a:cubicBezTo>
                    <a:pt x="145" y="254"/>
                    <a:pt x="145" y="254"/>
                    <a:pt x="145" y="254"/>
                  </a:cubicBezTo>
                  <a:cubicBezTo>
                    <a:pt x="144" y="255"/>
                    <a:pt x="144" y="255"/>
                    <a:pt x="144" y="255"/>
                  </a:cubicBezTo>
                  <a:cubicBezTo>
                    <a:pt x="144" y="256"/>
                    <a:pt x="144" y="256"/>
                    <a:pt x="144" y="256"/>
                  </a:cubicBezTo>
                  <a:cubicBezTo>
                    <a:pt x="145" y="256"/>
                    <a:pt x="145" y="256"/>
                    <a:pt x="145" y="256"/>
                  </a:cubicBezTo>
                  <a:cubicBezTo>
                    <a:pt x="145" y="257"/>
                    <a:pt x="145" y="257"/>
                    <a:pt x="145" y="257"/>
                  </a:cubicBezTo>
                  <a:cubicBezTo>
                    <a:pt x="145" y="258"/>
                    <a:pt x="145" y="258"/>
                    <a:pt x="145" y="258"/>
                  </a:cubicBezTo>
                  <a:cubicBezTo>
                    <a:pt x="144" y="259"/>
                    <a:pt x="144" y="259"/>
                    <a:pt x="144" y="259"/>
                  </a:cubicBezTo>
                  <a:cubicBezTo>
                    <a:pt x="144" y="259"/>
                    <a:pt x="144" y="259"/>
                    <a:pt x="144" y="259"/>
                  </a:cubicBezTo>
                  <a:cubicBezTo>
                    <a:pt x="143" y="259"/>
                    <a:pt x="143" y="259"/>
                    <a:pt x="143" y="259"/>
                  </a:cubicBezTo>
                  <a:cubicBezTo>
                    <a:pt x="144" y="260"/>
                    <a:pt x="144" y="260"/>
                    <a:pt x="144" y="260"/>
                  </a:cubicBezTo>
                  <a:cubicBezTo>
                    <a:pt x="144" y="260"/>
                    <a:pt x="144" y="260"/>
                    <a:pt x="144" y="260"/>
                  </a:cubicBezTo>
                  <a:cubicBezTo>
                    <a:pt x="145" y="260"/>
                    <a:pt x="145" y="260"/>
                    <a:pt x="145" y="260"/>
                  </a:cubicBezTo>
                  <a:cubicBezTo>
                    <a:pt x="145" y="261"/>
                    <a:pt x="145" y="261"/>
                    <a:pt x="145" y="261"/>
                  </a:cubicBezTo>
                  <a:cubicBezTo>
                    <a:pt x="146" y="261"/>
                    <a:pt x="146" y="261"/>
                    <a:pt x="146" y="261"/>
                  </a:cubicBezTo>
                  <a:cubicBezTo>
                    <a:pt x="147" y="262"/>
                    <a:pt x="147" y="262"/>
                    <a:pt x="147" y="262"/>
                  </a:cubicBezTo>
                  <a:cubicBezTo>
                    <a:pt x="147" y="262"/>
                    <a:pt x="147" y="262"/>
                    <a:pt x="147" y="262"/>
                  </a:cubicBezTo>
                  <a:cubicBezTo>
                    <a:pt x="149" y="262"/>
                    <a:pt x="149" y="262"/>
                    <a:pt x="149" y="262"/>
                  </a:cubicBezTo>
                  <a:cubicBezTo>
                    <a:pt x="149" y="262"/>
                    <a:pt x="149" y="262"/>
                    <a:pt x="149" y="262"/>
                  </a:cubicBezTo>
                  <a:cubicBezTo>
                    <a:pt x="149" y="266"/>
                    <a:pt x="149" y="266"/>
                    <a:pt x="149" y="266"/>
                  </a:cubicBezTo>
                  <a:cubicBezTo>
                    <a:pt x="149" y="266"/>
                    <a:pt x="149" y="266"/>
                    <a:pt x="149" y="266"/>
                  </a:cubicBezTo>
                  <a:cubicBezTo>
                    <a:pt x="147" y="267"/>
                    <a:pt x="147" y="267"/>
                    <a:pt x="147" y="267"/>
                  </a:cubicBezTo>
                  <a:cubicBezTo>
                    <a:pt x="146" y="267"/>
                    <a:pt x="146" y="267"/>
                    <a:pt x="146" y="267"/>
                  </a:cubicBezTo>
                  <a:cubicBezTo>
                    <a:pt x="145" y="266"/>
                    <a:pt x="145" y="266"/>
                    <a:pt x="145" y="266"/>
                  </a:cubicBezTo>
                  <a:cubicBezTo>
                    <a:pt x="144" y="266"/>
                    <a:pt x="144" y="266"/>
                    <a:pt x="144" y="266"/>
                  </a:cubicBezTo>
                  <a:cubicBezTo>
                    <a:pt x="144" y="267"/>
                    <a:pt x="144" y="267"/>
                    <a:pt x="144" y="267"/>
                  </a:cubicBezTo>
                  <a:cubicBezTo>
                    <a:pt x="144" y="268"/>
                    <a:pt x="144" y="268"/>
                    <a:pt x="144" y="268"/>
                  </a:cubicBezTo>
                  <a:cubicBezTo>
                    <a:pt x="143" y="268"/>
                    <a:pt x="143" y="268"/>
                    <a:pt x="143" y="268"/>
                  </a:cubicBezTo>
                  <a:cubicBezTo>
                    <a:pt x="141" y="267"/>
                    <a:pt x="141" y="267"/>
                    <a:pt x="141" y="267"/>
                  </a:cubicBezTo>
                  <a:cubicBezTo>
                    <a:pt x="140" y="267"/>
                    <a:pt x="140" y="267"/>
                    <a:pt x="140" y="267"/>
                  </a:cubicBezTo>
                  <a:cubicBezTo>
                    <a:pt x="139" y="267"/>
                    <a:pt x="139" y="267"/>
                    <a:pt x="139" y="267"/>
                  </a:cubicBezTo>
                  <a:cubicBezTo>
                    <a:pt x="139" y="267"/>
                    <a:pt x="139" y="267"/>
                    <a:pt x="139" y="267"/>
                  </a:cubicBezTo>
                  <a:cubicBezTo>
                    <a:pt x="138" y="267"/>
                    <a:pt x="138" y="267"/>
                    <a:pt x="138" y="267"/>
                  </a:cubicBezTo>
                  <a:cubicBezTo>
                    <a:pt x="137" y="266"/>
                    <a:pt x="137" y="266"/>
                    <a:pt x="137" y="266"/>
                  </a:cubicBezTo>
                  <a:cubicBezTo>
                    <a:pt x="138" y="266"/>
                    <a:pt x="138" y="266"/>
                    <a:pt x="138" y="266"/>
                  </a:cubicBezTo>
                  <a:cubicBezTo>
                    <a:pt x="138" y="265"/>
                    <a:pt x="138" y="265"/>
                    <a:pt x="138" y="265"/>
                  </a:cubicBezTo>
                  <a:cubicBezTo>
                    <a:pt x="138" y="265"/>
                    <a:pt x="138" y="265"/>
                    <a:pt x="138" y="265"/>
                  </a:cubicBezTo>
                  <a:cubicBezTo>
                    <a:pt x="137" y="264"/>
                    <a:pt x="137" y="264"/>
                    <a:pt x="137" y="264"/>
                  </a:cubicBezTo>
                  <a:cubicBezTo>
                    <a:pt x="136" y="265"/>
                    <a:pt x="136" y="265"/>
                    <a:pt x="136" y="265"/>
                  </a:cubicBezTo>
                  <a:cubicBezTo>
                    <a:pt x="135" y="265"/>
                    <a:pt x="135" y="265"/>
                    <a:pt x="135" y="265"/>
                  </a:cubicBezTo>
                  <a:cubicBezTo>
                    <a:pt x="134" y="265"/>
                    <a:pt x="134" y="265"/>
                    <a:pt x="134" y="265"/>
                  </a:cubicBezTo>
                  <a:cubicBezTo>
                    <a:pt x="135" y="266"/>
                    <a:pt x="135" y="266"/>
                    <a:pt x="135" y="266"/>
                  </a:cubicBezTo>
                  <a:cubicBezTo>
                    <a:pt x="133" y="266"/>
                    <a:pt x="133" y="266"/>
                    <a:pt x="133" y="266"/>
                  </a:cubicBezTo>
                  <a:cubicBezTo>
                    <a:pt x="133" y="266"/>
                    <a:pt x="133" y="266"/>
                    <a:pt x="133" y="266"/>
                  </a:cubicBezTo>
                  <a:cubicBezTo>
                    <a:pt x="132" y="265"/>
                    <a:pt x="132" y="265"/>
                    <a:pt x="132" y="265"/>
                  </a:cubicBezTo>
                  <a:cubicBezTo>
                    <a:pt x="131" y="265"/>
                    <a:pt x="131" y="265"/>
                    <a:pt x="131" y="265"/>
                  </a:cubicBezTo>
                  <a:cubicBezTo>
                    <a:pt x="130" y="265"/>
                    <a:pt x="130" y="265"/>
                    <a:pt x="130" y="265"/>
                  </a:cubicBezTo>
                  <a:cubicBezTo>
                    <a:pt x="130" y="265"/>
                    <a:pt x="130" y="265"/>
                    <a:pt x="130" y="265"/>
                  </a:cubicBezTo>
                  <a:cubicBezTo>
                    <a:pt x="129" y="265"/>
                    <a:pt x="129" y="265"/>
                    <a:pt x="129" y="265"/>
                  </a:cubicBezTo>
                  <a:cubicBezTo>
                    <a:pt x="129" y="266"/>
                    <a:pt x="129" y="266"/>
                    <a:pt x="129" y="266"/>
                  </a:cubicBezTo>
                  <a:cubicBezTo>
                    <a:pt x="128" y="266"/>
                    <a:pt x="128" y="266"/>
                    <a:pt x="128" y="266"/>
                  </a:cubicBezTo>
                  <a:cubicBezTo>
                    <a:pt x="128" y="267"/>
                    <a:pt x="128" y="267"/>
                    <a:pt x="128" y="267"/>
                  </a:cubicBezTo>
                  <a:cubicBezTo>
                    <a:pt x="127" y="268"/>
                    <a:pt x="127" y="268"/>
                    <a:pt x="127" y="268"/>
                  </a:cubicBezTo>
                  <a:cubicBezTo>
                    <a:pt x="126" y="268"/>
                    <a:pt x="126" y="268"/>
                    <a:pt x="126" y="268"/>
                  </a:cubicBezTo>
                  <a:cubicBezTo>
                    <a:pt x="126" y="267"/>
                    <a:pt x="126" y="267"/>
                    <a:pt x="126" y="267"/>
                  </a:cubicBezTo>
                  <a:cubicBezTo>
                    <a:pt x="124" y="267"/>
                    <a:pt x="124" y="267"/>
                    <a:pt x="124" y="267"/>
                  </a:cubicBezTo>
                  <a:cubicBezTo>
                    <a:pt x="124" y="266"/>
                    <a:pt x="124" y="266"/>
                    <a:pt x="124" y="266"/>
                  </a:cubicBezTo>
                  <a:cubicBezTo>
                    <a:pt x="123" y="267"/>
                    <a:pt x="123" y="267"/>
                    <a:pt x="123" y="267"/>
                  </a:cubicBezTo>
                  <a:cubicBezTo>
                    <a:pt x="123" y="268"/>
                    <a:pt x="123" y="268"/>
                    <a:pt x="123" y="268"/>
                  </a:cubicBezTo>
                  <a:cubicBezTo>
                    <a:pt x="122" y="268"/>
                    <a:pt x="122" y="268"/>
                    <a:pt x="122" y="268"/>
                  </a:cubicBezTo>
                  <a:cubicBezTo>
                    <a:pt x="122" y="268"/>
                    <a:pt x="122" y="268"/>
                    <a:pt x="122" y="268"/>
                  </a:cubicBezTo>
                  <a:cubicBezTo>
                    <a:pt x="122" y="267"/>
                    <a:pt x="122" y="267"/>
                    <a:pt x="122" y="267"/>
                  </a:cubicBezTo>
                  <a:cubicBezTo>
                    <a:pt x="121" y="267"/>
                    <a:pt x="121" y="267"/>
                    <a:pt x="121" y="267"/>
                  </a:cubicBezTo>
                  <a:cubicBezTo>
                    <a:pt x="121" y="267"/>
                    <a:pt x="121" y="267"/>
                    <a:pt x="121" y="267"/>
                  </a:cubicBezTo>
                  <a:cubicBezTo>
                    <a:pt x="119" y="266"/>
                    <a:pt x="119" y="266"/>
                    <a:pt x="119" y="266"/>
                  </a:cubicBezTo>
                  <a:cubicBezTo>
                    <a:pt x="119" y="265"/>
                    <a:pt x="119" y="265"/>
                    <a:pt x="119" y="265"/>
                  </a:cubicBezTo>
                  <a:cubicBezTo>
                    <a:pt x="118" y="265"/>
                    <a:pt x="118" y="265"/>
                    <a:pt x="118" y="265"/>
                  </a:cubicBezTo>
                  <a:cubicBezTo>
                    <a:pt x="117" y="264"/>
                    <a:pt x="117" y="264"/>
                    <a:pt x="117" y="264"/>
                  </a:cubicBezTo>
                  <a:cubicBezTo>
                    <a:pt x="116" y="264"/>
                    <a:pt x="116" y="264"/>
                    <a:pt x="116" y="264"/>
                  </a:cubicBezTo>
                  <a:cubicBezTo>
                    <a:pt x="116" y="263"/>
                    <a:pt x="116" y="263"/>
                    <a:pt x="116" y="263"/>
                  </a:cubicBezTo>
                  <a:cubicBezTo>
                    <a:pt x="115" y="263"/>
                    <a:pt x="115" y="263"/>
                    <a:pt x="115" y="263"/>
                  </a:cubicBezTo>
                  <a:cubicBezTo>
                    <a:pt x="113" y="264"/>
                    <a:pt x="113" y="264"/>
                    <a:pt x="113" y="264"/>
                  </a:cubicBezTo>
                  <a:cubicBezTo>
                    <a:pt x="112" y="263"/>
                    <a:pt x="112" y="263"/>
                    <a:pt x="112" y="263"/>
                  </a:cubicBezTo>
                  <a:cubicBezTo>
                    <a:pt x="112" y="262"/>
                    <a:pt x="112" y="262"/>
                    <a:pt x="112" y="262"/>
                  </a:cubicBezTo>
                  <a:cubicBezTo>
                    <a:pt x="111" y="262"/>
                    <a:pt x="111" y="262"/>
                    <a:pt x="111" y="262"/>
                  </a:cubicBezTo>
                  <a:cubicBezTo>
                    <a:pt x="110" y="263"/>
                    <a:pt x="110" y="263"/>
                    <a:pt x="110" y="263"/>
                  </a:cubicBezTo>
                  <a:cubicBezTo>
                    <a:pt x="109" y="263"/>
                    <a:pt x="109" y="263"/>
                    <a:pt x="109" y="263"/>
                  </a:cubicBezTo>
                  <a:cubicBezTo>
                    <a:pt x="109" y="263"/>
                    <a:pt x="109" y="263"/>
                    <a:pt x="109" y="263"/>
                  </a:cubicBezTo>
                  <a:cubicBezTo>
                    <a:pt x="109" y="264"/>
                    <a:pt x="109" y="264"/>
                    <a:pt x="109" y="264"/>
                  </a:cubicBezTo>
                  <a:cubicBezTo>
                    <a:pt x="109" y="263"/>
                    <a:pt x="109" y="263"/>
                    <a:pt x="109" y="263"/>
                  </a:cubicBezTo>
                  <a:cubicBezTo>
                    <a:pt x="108" y="263"/>
                    <a:pt x="108" y="263"/>
                    <a:pt x="108" y="263"/>
                  </a:cubicBezTo>
                  <a:cubicBezTo>
                    <a:pt x="108" y="264"/>
                    <a:pt x="108" y="264"/>
                    <a:pt x="108" y="264"/>
                  </a:cubicBezTo>
                  <a:cubicBezTo>
                    <a:pt x="107" y="265"/>
                    <a:pt x="107" y="265"/>
                    <a:pt x="107" y="265"/>
                  </a:cubicBezTo>
                  <a:cubicBezTo>
                    <a:pt x="107" y="264"/>
                    <a:pt x="107" y="264"/>
                    <a:pt x="107" y="264"/>
                  </a:cubicBezTo>
                  <a:cubicBezTo>
                    <a:pt x="107" y="263"/>
                    <a:pt x="107" y="263"/>
                    <a:pt x="107" y="263"/>
                  </a:cubicBezTo>
                  <a:cubicBezTo>
                    <a:pt x="107" y="263"/>
                    <a:pt x="107" y="263"/>
                    <a:pt x="107" y="263"/>
                  </a:cubicBezTo>
                  <a:cubicBezTo>
                    <a:pt x="106" y="263"/>
                    <a:pt x="106" y="263"/>
                    <a:pt x="106" y="263"/>
                  </a:cubicBezTo>
                  <a:cubicBezTo>
                    <a:pt x="105" y="262"/>
                    <a:pt x="105" y="262"/>
                    <a:pt x="105" y="262"/>
                  </a:cubicBezTo>
                  <a:cubicBezTo>
                    <a:pt x="105" y="262"/>
                    <a:pt x="105" y="262"/>
                    <a:pt x="105" y="262"/>
                  </a:cubicBezTo>
                  <a:cubicBezTo>
                    <a:pt x="105" y="263"/>
                    <a:pt x="105" y="263"/>
                    <a:pt x="105" y="263"/>
                  </a:cubicBezTo>
                  <a:cubicBezTo>
                    <a:pt x="105" y="264"/>
                    <a:pt x="105" y="264"/>
                    <a:pt x="105" y="264"/>
                  </a:cubicBezTo>
                  <a:cubicBezTo>
                    <a:pt x="104" y="264"/>
                    <a:pt x="104" y="264"/>
                    <a:pt x="104" y="264"/>
                  </a:cubicBezTo>
                  <a:cubicBezTo>
                    <a:pt x="103" y="264"/>
                    <a:pt x="103" y="264"/>
                    <a:pt x="103" y="264"/>
                  </a:cubicBezTo>
                  <a:cubicBezTo>
                    <a:pt x="103" y="265"/>
                    <a:pt x="103" y="265"/>
                    <a:pt x="103" y="265"/>
                  </a:cubicBezTo>
                  <a:cubicBezTo>
                    <a:pt x="102" y="265"/>
                    <a:pt x="102" y="265"/>
                    <a:pt x="102" y="265"/>
                  </a:cubicBezTo>
                  <a:cubicBezTo>
                    <a:pt x="101" y="266"/>
                    <a:pt x="101" y="266"/>
                    <a:pt x="101" y="266"/>
                  </a:cubicBezTo>
                  <a:cubicBezTo>
                    <a:pt x="101" y="267"/>
                    <a:pt x="101" y="267"/>
                    <a:pt x="101" y="267"/>
                  </a:cubicBezTo>
                  <a:cubicBezTo>
                    <a:pt x="101" y="268"/>
                    <a:pt x="101" y="268"/>
                    <a:pt x="101" y="268"/>
                  </a:cubicBezTo>
                  <a:cubicBezTo>
                    <a:pt x="101" y="268"/>
                    <a:pt x="101" y="268"/>
                    <a:pt x="101" y="268"/>
                  </a:cubicBezTo>
                  <a:cubicBezTo>
                    <a:pt x="100" y="268"/>
                    <a:pt x="100" y="268"/>
                    <a:pt x="100" y="268"/>
                  </a:cubicBezTo>
                  <a:cubicBezTo>
                    <a:pt x="98" y="269"/>
                    <a:pt x="98" y="269"/>
                    <a:pt x="98" y="269"/>
                  </a:cubicBezTo>
                  <a:cubicBezTo>
                    <a:pt x="99" y="272"/>
                    <a:pt x="99" y="272"/>
                    <a:pt x="99" y="272"/>
                  </a:cubicBezTo>
                  <a:cubicBezTo>
                    <a:pt x="99" y="272"/>
                    <a:pt x="99" y="272"/>
                    <a:pt x="99" y="272"/>
                  </a:cubicBezTo>
                  <a:cubicBezTo>
                    <a:pt x="99" y="273"/>
                    <a:pt x="99" y="273"/>
                    <a:pt x="99" y="273"/>
                  </a:cubicBezTo>
                  <a:cubicBezTo>
                    <a:pt x="98" y="274"/>
                    <a:pt x="98" y="274"/>
                    <a:pt x="98" y="274"/>
                  </a:cubicBezTo>
                  <a:cubicBezTo>
                    <a:pt x="96" y="273"/>
                    <a:pt x="96" y="273"/>
                    <a:pt x="96" y="273"/>
                  </a:cubicBezTo>
                  <a:cubicBezTo>
                    <a:pt x="96" y="272"/>
                    <a:pt x="96" y="272"/>
                    <a:pt x="96" y="272"/>
                  </a:cubicBezTo>
                  <a:cubicBezTo>
                    <a:pt x="94" y="270"/>
                    <a:pt x="94" y="270"/>
                    <a:pt x="94" y="270"/>
                  </a:cubicBezTo>
                  <a:cubicBezTo>
                    <a:pt x="93" y="271"/>
                    <a:pt x="93" y="271"/>
                    <a:pt x="93" y="271"/>
                  </a:cubicBezTo>
                  <a:cubicBezTo>
                    <a:pt x="93" y="272"/>
                    <a:pt x="93" y="272"/>
                    <a:pt x="93" y="272"/>
                  </a:cubicBezTo>
                  <a:cubicBezTo>
                    <a:pt x="92" y="273"/>
                    <a:pt x="92" y="273"/>
                    <a:pt x="92" y="273"/>
                  </a:cubicBezTo>
                  <a:cubicBezTo>
                    <a:pt x="91" y="274"/>
                    <a:pt x="91" y="274"/>
                    <a:pt x="91" y="274"/>
                  </a:cubicBezTo>
                  <a:cubicBezTo>
                    <a:pt x="91" y="276"/>
                    <a:pt x="91" y="276"/>
                    <a:pt x="91" y="276"/>
                  </a:cubicBezTo>
                  <a:cubicBezTo>
                    <a:pt x="92" y="276"/>
                    <a:pt x="92" y="276"/>
                    <a:pt x="92" y="276"/>
                  </a:cubicBezTo>
                  <a:cubicBezTo>
                    <a:pt x="91" y="279"/>
                    <a:pt x="91" y="279"/>
                    <a:pt x="91" y="279"/>
                  </a:cubicBezTo>
                  <a:cubicBezTo>
                    <a:pt x="91" y="280"/>
                    <a:pt x="91" y="280"/>
                    <a:pt x="91" y="280"/>
                  </a:cubicBezTo>
                  <a:cubicBezTo>
                    <a:pt x="93" y="281"/>
                    <a:pt x="93" y="281"/>
                    <a:pt x="93" y="281"/>
                  </a:cubicBezTo>
                  <a:cubicBezTo>
                    <a:pt x="93" y="282"/>
                    <a:pt x="93" y="282"/>
                    <a:pt x="93" y="282"/>
                  </a:cubicBezTo>
                  <a:cubicBezTo>
                    <a:pt x="93" y="282"/>
                    <a:pt x="93" y="282"/>
                    <a:pt x="93" y="282"/>
                  </a:cubicBezTo>
                  <a:cubicBezTo>
                    <a:pt x="95" y="284"/>
                    <a:pt x="95" y="284"/>
                    <a:pt x="95" y="284"/>
                  </a:cubicBezTo>
                  <a:cubicBezTo>
                    <a:pt x="95" y="283"/>
                    <a:pt x="95" y="283"/>
                    <a:pt x="95" y="283"/>
                  </a:cubicBezTo>
                  <a:cubicBezTo>
                    <a:pt x="98" y="284"/>
                    <a:pt x="98" y="284"/>
                    <a:pt x="98" y="284"/>
                  </a:cubicBezTo>
                  <a:cubicBezTo>
                    <a:pt x="100" y="285"/>
                    <a:pt x="100" y="285"/>
                    <a:pt x="100" y="285"/>
                  </a:cubicBezTo>
                  <a:cubicBezTo>
                    <a:pt x="102" y="288"/>
                    <a:pt x="102" y="288"/>
                    <a:pt x="102" y="288"/>
                  </a:cubicBezTo>
                  <a:cubicBezTo>
                    <a:pt x="100" y="288"/>
                    <a:pt x="100" y="288"/>
                    <a:pt x="100" y="288"/>
                  </a:cubicBezTo>
                  <a:cubicBezTo>
                    <a:pt x="100" y="289"/>
                    <a:pt x="100" y="289"/>
                    <a:pt x="100" y="289"/>
                  </a:cubicBezTo>
                  <a:cubicBezTo>
                    <a:pt x="101" y="290"/>
                    <a:pt x="101" y="290"/>
                    <a:pt x="101" y="290"/>
                  </a:cubicBezTo>
                  <a:cubicBezTo>
                    <a:pt x="103" y="289"/>
                    <a:pt x="103" y="289"/>
                    <a:pt x="103" y="289"/>
                  </a:cubicBezTo>
                  <a:cubicBezTo>
                    <a:pt x="104" y="290"/>
                    <a:pt x="104" y="290"/>
                    <a:pt x="104" y="290"/>
                  </a:cubicBezTo>
                  <a:cubicBezTo>
                    <a:pt x="104" y="290"/>
                    <a:pt x="104" y="290"/>
                    <a:pt x="104" y="290"/>
                  </a:cubicBezTo>
                  <a:cubicBezTo>
                    <a:pt x="104" y="290"/>
                    <a:pt x="104" y="290"/>
                    <a:pt x="104" y="290"/>
                  </a:cubicBezTo>
                  <a:cubicBezTo>
                    <a:pt x="104" y="290"/>
                    <a:pt x="104" y="290"/>
                    <a:pt x="104" y="290"/>
                  </a:cubicBezTo>
                  <a:cubicBezTo>
                    <a:pt x="104" y="291"/>
                    <a:pt x="104" y="291"/>
                    <a:pt x="104" y="291"/>
                  </a:cubicBezTo>
                  <a:cubicBezTo>
                    <a:pt x="103" y="291"/>
                    <a:pt x="103" y="291"/>
                    <a:pt x="103" y="291"/>
                  </a:cubicBezTo>
                  <a:cubicBezTo>
                    <a:pt x="103" y="291"/>
                    <a:pt x="103" y="291"/>
                    <a:pt x="103" y="291"/>
                  </a:cubicBezTo>
                  <a:cubicBezTo>
                    <a:pt x="103" y="292"/>
                    <a:pt x="103" y="292"/>
                    <a:pt x="103" y="292"/>
                  </a:cubicBezTo>
                  <a:cubicBezTo>
                    <a:pt x="103" y="292"/>
                    <a:pt x="103" y="292"/>
                    <a:pt x="103" y="292"/>
                  </a:cubicBezTo>
                  <a:cubicBezTo>
                    <a:pt x="103" y="292"/>
                    <a:pt x="103" y="292"/>
                    <a:pt x="103" y="292"/>
                  </a:cubicBezTo>
                  <a:cubicBezTo>
                    <a:pt x="103" y="292"/>
                    <a:pt x="103" y="292"/>
                    <a:pt x="103" y="292"/>
                  </a:cubicBezTo>
                  <a:cubicBezTo>
                    <a:pt x="103" y="292"/>
                    <a:pt x="103" y="292"/>
                    <a:pt x="103" y="292"/>
                  </a:cubicBezTo>
                  <a:cubicBezTo>
                    <a:pt x="102" y="292"/>
                    <a:pt x="102" y="292"/>
                    <a:pt x="102" y="292"/>
                  </a:cubicBezTo>
                  <a:cubicBezTo>
                    <a:pt x="101" y="292"/>
                    <a:pt x="101" y="292"/>
                    <a:pt x="101" y="292"/>
                  </a:cubicBezTo>
                  <a:cubicBezTo>
                    <a:pt x="101" y="292"/>
                    <a:pt x="101" y="292"/>
                    <a:pt x="101" y="292"/>
                  </a:cubicBezTo>
                  <a:cubicBezTo>
                    <a:pt x="102" y="293"/>
                    <a:pt x="102" y="293"/>
                    <a:pt x="102" y="293"/>
                  </a:cubicBezTo>
                  <a:cubicBezTo>
                    <a:pt x="102" y="293"/>
                    <a:pt x="102" y="293"/>
                    <a:pt x="102" y="293"/>
                  </a:cubicBezTo>
                  <a:cubicBezTo>
                    <a:pt x="102" y="294"/>
                    <a:pt x="102" y="294"/>
                    <a:pt x="102" y="294"/>
                  </a:cubicBezTo>
                  <a:cubicBezTo>
                    <a:pt x="102" y="293"/>
                    <a:pt x="102" y="293"/>
                    <a:pt x="102" y="293"/>
                  </a:cubicBezTo>
                  <a:cubicBezTo>
                    <a:pt x="102" y="293"/>
                    <a:pt x="101" y="293"/>
                    <a:pt x="101" y="293"/>
                  </a:cubicBezTo>
                  <a:cubicBezTo>
                    <a:pt x="101" y="293"/>
                    <a:pt x="100" y="293"/>
                    <a:pt x="100" y="293"/>
                  </a:cubicBezTo>
                  <a:cubicBezTo>
                    <a:pt x="100" y="293"/>
                    <a:pt x="100" y="293"/>
                    <a:pt x="100" y="293"/>
                  </a:cubicBezTo>
                  <a:cubicBezTo>
                    <a:pt x="101" y="293"/>
                    <a:pt x="101" y="293"/>
                    <a:pt x="101" y="293"/>
                  </a:cubicBezTo>
                  <a:cubicBezTo>
                    <a:pt x="101" y="294"/>
                    <a:pt x="101" y="294"/>
                    <a:pt x="101" y="294"/>
                  </a:cubicBezTo>
                  <a:cubicBezTo>
                    <a:pt x="100" y="294"/>
                    <a:pt x="100" y="294"/>
                    <a:pt x="100" y="294"/>
                  </a:cubicBezTo>
                  <a:cubicBezTo>
                    <a:pt x="100" y="294"/>
                    <a:pt x="100" y="294"/>
                    <a:pt x="100" y="294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9" y="294"/>
                    <a:pt x="99" y="294"/>
                    <a:pt x="99" y="294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8" y="295"/>
                    <a:pt x="98" y="295"/>
                    <a:pt x="98" y="295"/>
                  </a:cubicBezTo>
                  <a:cubicBezTo>
                    <a:pt x="98" y="295"/>
                    <a:pt x="98" y="295"/>
                    <a:pt x="98" y="295"/>
                  </a:cubicBezTo>
                  <a:cubicBezTo>
                    <a:pt x="97" y="294"/>
                    <a:pt x="97" y="294"/>
                    <a:pt x="97" y="294"/>
                  </a:cubicBezTo>
                  <a:cubicBezTo>
                    <a:pt x="97" y="295"/>
                    <a:pt x="97" y="295"/>
                    <a:pt x="97" y="295"/>
                  </a:cubicBezTo>
                  <a:cubicBezTo>
                    <a:pt x="97" y="296"/>
                    <a:pt x="97" y="296"/>
                    <a:pt x="97" y="296"/>
                  </a:cubicBezTo>
                  <a:cubicBezTo>
                    <a:pt x="97" y="296"/>
                    <a:pt x="97" y="296"/>
                    <a:pt x="97" y="296"/>
                  </a:cubicBezTo>
                  <a:cubicBezTo>
                    <a:pt x="96" y="297"/>
                    <a:pt x="96" y="297"/>
                    <a:pt x="96" y="297"/>
                  </a:cubicBezTo>
                  <a:cubicBezTo>
                    <a:pt x="96" y="298"/>
                    <a:pt x="96" y="298"/>
                    <a:pt x="96" y="298"/>
                  </a:cubicBezTo>
                  <a:cubicBezTo>
                    <a:pt x="96" y="298"/>
                    <a:pt x="96" y="298"/>
                    <a:pt x="96" y="298"/>
                  </a:cubicBezTo>
                  <a:cubicBezTo>
                    <a:pt x="96" y="300"/>
                    <a:pt x="96" y="300"/>
                    <a:pt x="96" y="300"/>
                  </a:cubicBezTo>
                  <a:cubicBezTo>
                    <a:pt x="95" y="300"/>
                    <a:pt x="95" y="300"/>
                    <a:pt x="95" y="300"/>
                  </a:cubicBezTo>
                  <a:cubicBezTo>
                    <a:pt x="95" y="301"/>
                    <a:pt x="95" y="301"/>
                    <a:pt x="95" y="301"/>
                  </a:cubicBezTo>
                  <a:cubicBezTo>
                    <a:pt x="95" y="302"/>
                    <a:pt x="95" y="302"/>
                    <a:pt x="95" y="302"/>
                  </a:cubicBezTo>
                  <a:cubicBezTo>
                    <a:pt x="96" y="302"/>
                    <a:pt x="96" y="302"/>
                    <a:pt x="96" y="302"/>
                  </a:cubicBezTo>
                  <a:cubicBezTo>
                    <a:pt x="97" y="302"/>
                    <a:pt x="97" y="302"/>
                    <a:pt x="97" y="302"/>
                  </a:cubicBezTo>
                  <a:cubicBezTo>
                    <a:pt x="97" y="303"/>
                    <a:pt x="97" y="303"/>
                    <a:pt x="97" y="303"/>
                  </a:cubicBezTo>
                  <a:cubicBezTo>
                    <a:pt x="98" y="303"/>
                    <a:pt x="98" y="303"/>
                    <a:pt x="98" y="303"/>
                  </a:cubicBezTo>
                  <a:cubicBezTo>
                    <a:pt x="98" y="304"/>
                    <a:pt x="98" y="304"/>
                    <a:pt x="98" y="304"/>
                  </a:cubicBezTo>
                  <a:cubicBezTo>
                    <a:pt x="99" y="305"/>
                    <a:pt x="99" y="305"/>
                    <a:pt x="99" y="305"/>
                  </a:cubicBezTo>
                  <a:cubicBezTo>
                    <a:pt x="99" y="304"/>
                    <a:pt x="99" y="304"/>
                    <a:pt x="99" y="304"/>
                  </a:cubicBezTo>
                  <a:cubicBezTo>
                    <a:pt x="100" y="304"/>
                    <a:pt x="100" y="304"/>
                    <a:pt x="100" y="304"/>
                  </a:cubicBezTo>
                  <a:cubicBezTo>
                    <a:pt x="100" y="305"/>
                    <a:pt x="100" y="305"/>
                    <a:pt x="100" y="305"/>
                  </a:cubicBezTo>
                  <a:cubicBezTo>
                    <a:pt x="99" y="306"/>
                    <a:pt x="99" y="306"/>
                    <a:pt x="99" y="306"/>
                  </a:cubicBezTo>
                  <a:cubicBezTo>
                    <a:pt x="99" y="306"/>
                    <a:pt x="99" y="306"/>
                    <a:pt x="99" y="306"/>
                  </a:cubicBezTo>
                  <a:cubicBezTo>
                    <a:pt x="99" y="306"/>
                    <a:pt x="99" y="306"/>
                    <a:pt x="99" y="306"/>
                  </a:cubicBezTo>
                  <a:cubicBezTo>
                    <a:pt x="99" y="306"/>
                    <a:pt x="99" y="306"/>
                    <a:pt x="99" y="306"/>
                  </a:cubicBezTo>
                  <a:cubicBezTo>
                    <a:pt x="100" y="307"/>
                    <a:pt x="100" y="307"/>
                    <a:pt x="100" y="307"/>
                  </a:cubicBezTo>
                  <a:cubicBezTo>
                    <a:pt x="100" y="307"/>
                    <a:pt x="100" y="307"/>
                    <a:pt x="100" y="307"/>
                  </a:cubicBezTo>
                  <a:cubicBezTo>
                    <a:pt x="100" y="308"/>
                    <a:pt x="100" y="308"/>
                    <a:pt x="100" y="308"/>
                  </a:cubicBezTo>
                  <a:cubicBezTo>
                    <a:pt x="101" y="309"/>
                    <a:pt x="101" y="309"/>
                    <a:pt x="101" y="309"/>
                  </a:cubicBezTo>
                  <a:cubicBezTo>
                    <a:pt x="101" y="310"/>
                    <a:pt x="101" y="310"/>
                    <a:pt x="101" y="310"/>
                  </a:cubicBezTo>
                  <a:cubicBezTo>
                    <a:pt x="103" y="312"/>
                    <a:pt x="103" y="312"/>
                    <a:pt x="103" y="312"/>
                  </a:cubicBezTo>
                  <a:cubicBezTo>
                    <a:pt x="105" y="314"/>
                    <a:pt x="105" y="314"/>
                    <a:pt x="105" y="314"/>
                  </a:cubicBezTo>
                  <a:cubicBezTo>
                    <a:pt x="105" y="314"/>
                    <a:pt x="105" y="314"/>
                    <a:pt x="105" y="314"/>
                  </a:cubicBezTo>
                  <a:cubicBezTo>
                    <a:pt x="105" y="314"/>
                    <a:pt x="105" y="314"/>
                    <a:pt x="105" y="314"/>
                  </a:cubicBezTo>
                  <a:cubicBezTo>
                    <a:pt x="104" y="316"/>
                    <a:pt x="104" y="316"/>
                    <a:pt x="104" y="316"/>
                  </a:cubicBezTo>
                  <a:cubicBezTo>
                    <a:pt x="102" y="316"/>
                    <a:pt x="102" y="316"/>
                    <a:pt x="102" y="316"/>
                  </a:cubicBezTo>
                  <a:cubicBezTo>
                    <a:pt x="102" y="317"/>
                    <a:pt x="102" y="317"/>
                    <a:pt x="102" y="317"/>
                  </a:cubicBezTo>
                  <a:cubicBezTo>
                    <a:pt x="100" y="317"/>
                    <a:pt x="100" y="317"/>
                    <a:pt x="100" y="317"/>
                  </a:cubicBezTo>
                  <a:cubicBezTo>
                    <a:pt x="99" y="316"/>
                    <a:pt x="99" y="316"/>
                    <a:pt x="99" y="316"/>
                  </a:cubicBezTo>
                  <a:cubicBezTo>
                    <a:pt x="97" y="315"/>
                    <a:pt x="97" y="315"/>
                    <a:pt x="97" y="315"/>
                  </a:cubicBezTo>
                  <a:cubicBezTo>
                    <a:pt x="96" y="314"/>
                    <a:pt x="96" y="314"/>
                    <a:pt x="96" y="314"/>
                  </a:cubicBezTo>
                  <a:cubicBezTo>
                    <a:pt x="96" y="316"/>
                    <a:pt x="96" y="316"/>
                    <a:pt x="96" y="316"/>
                  </a:cubicBezTo>
                  <a:cubicBezTo>
                    <a:pt x="97" y="316"/>
                    <a:pt x="97" y="316"/>
                    <a:pt x="97" y="316"/>
                  </a:cubicBezTo>
                  <a:cubicBezTo>
                    <a:pt x="97" y="317"/>
                    <a:pt x="97" y="317"/>
                    <a:pt x="97" y="317"/>
                  </a:cubicBezTo>
                  <a:cubicBezTo>
                    <a:pt x="97" y="319"/>
                    <a:pt x="97" y="319"/>
                    <a:pt x="97" y="319"/>
                  </a:cubicBezTo>
                  <a:cubicBezTo>
                    <a:pt x="96" y="318"/>
                    <a:pt x="96" y="318"/>
                    <a:pt x="96" y="318"/>
                  </a:cubicBezTo>
                  <a:cubicBezTo>
                    <a:pt x="94" y="318"/>
                    <a:pt x="94" y="318"/>
                    <a:pt x="94" y="318"/>
                  </a:cubicBezTo>
                  <a:cubicBezTo>
                    <a:pt x="91" y="317"/>
                    <a:pt x="91" y="317"/>
                    <a:pt x="91" y="317"/>
                  </a:cubicBezTo>
                  <a:cubicBezTo>
                    <a:pt x="90" y="317"/>
                    <a:pt x="90" y="317"/>
                    <a:pt x="90" y="317"/>
                  </a:cubicBezTo>
                  <a:cubicBezTo>
                    <a:pt x="90" y="318"/>
                    <a:pt x="90" y="318"/>
                    <a:pt x="90" y="318"/>
                  </a:cubicBezTo>
                  <a:cubicBezTo>
                    <a:pt x="91" y="319"/>
                    <a:pt x="91" y="319"/>
                    <a:pt x="91" y="319"/>
                  </a:cubicBezTo>
                  <a:cubicBezTo>
                    <a:pt x="90" y="318"/>
                    <a:pt x="90" y="318"/>
                    <a:pt x="90" y="318"/>
                  </a:cubicBezTo>
                  <a:cubicBezTo>
                    <a:pt x="87" y="318"/>
                    <a:pt x="87" y="318"/>
                    <a:pt x="87" y="318"/>
                  </a:cubicBezTo>
                  <a:cubicBezTo>
                    <a:pt x="86" y="318"/>
                    <a:pt x="86" y="318"/>
                    <a:pt x="86" y="318"/>
                  </a:cubicBezTo>
                  <a:cubicBezTo>
                    <a:pt x="84" y="318"/>
                    <a:pt x="84" y="318"/>
                    <a:pt x="84" y="318"/>
                  </a:cubicBezTo>
                  <a:cubicBezTo>
                    <a:pt x="83" y="318"/>
                    <a:pt x="83" y="318"/>
                    <a:pt x="83" y="318"/>
                  </a:cubicBezTo>
                  <a:cubicBezTo>
                    <a:pt x="83" y="318"/>
                    <a:pt x="83" y="318"/>
                    <a:pt x="83" y="318"/>
                  </a:cubicBezTo>
                  <a:cubicBezTo>
                    <a:pt x="82" y="318"/>
                    <a:pt x="82" y="318"/>
                    <a:pt x="82" y="318"/>
                  </a:cubicBezTo>
                  <a:cubicBezTo>
                    <a:pt x="80" y="317"/>
                    <a:pt x="80" y="317"/>
                    <a:pt x="80" y="317"/>
                  </a:cubicBezTo>
                  <a:cubicBezTo>
                    <a:pt x="80" y="317"/>
                    <a:pt x="80" y="317"/>
                    <a:pt x="80" y="317"/>
                  </a:cubicBezTo>
                  <a:cubicBezTo>
                    <a:pt x="79" y="317"/>
                    <a:pt x="79" y="317"/>
                    <a:pt x="79" y="317"/>
                  </a:cubicBezTo>
                  <a:cubicBezTo>
                    <a:pt x="78" y="317"/>
                    <a:pt x="78" y="317"/>
                    <a:pt x="78" y="317"/>
                  </a:cubicBezTo>
                  <a:cubicBezTo>
                    <a:pt x="77" y="317"/>
                    <a:pt x="77" y="317"/>
                    <a:pt x="77" y="317"/>
                  </a:cubicBezTo>
                  <a:cubicBezTo>
                    <a:pt x="77" y="317"/>
                    <a:pt x="77" y="317"/>
                    <a:pt x="77" y="317"/>
                  </a:cubicBezTo>
                  <a:cubicBezTo>
                    <a:pt x="76" y="317"/>
                    <a:pt x="76" y="317"/>
                    <a:pt x="76" y="317"/>
                  </a:cubicBezTo>
                  <a:cubicBezTo>
                    <a:pt x="76" y="316"/>
                    <a:pt x="76" y="316"/>
                    <a:pt x="76" y="316"/>
                  </a:cubicBezTo>
                  <a:cubicBezTo>
                    <a:pt x="76" y="316"/>
                    <a:pt x="76" y="316"/>
                    <a:pt x="76" y="316"/>
                  </a:cubicBezTo>
                  <a:cubicBezTo>
                    <a:pt x="76" y="316"/>
                    <a:pt x="76" y="316"/>
                    <a:pt x="76" y="316"/>
                  </a:cubicBezTo>
                  <a:cubicBezTo>
                    <a:pt x="76" y="316"/>
                    <a:pt x="76" y="316"/>
                    <a:pt x="76" y="316"/>
                  </a:cubicBezTo>
                  <a:cubicBezTo>
                    <a:pt x="76" y="316"/>
                    <a:pt x="76" y="316"/>
                    <a:pt x="76" y="316"/>
                  </a:cubicBezTo>
                  <a:cubicBezTo>
                    <a:pt x="76" y="315"/>
                    <a:pt x="76" y="315"/>
                    <a:pt x="76" y="315"/>
                  </a:cubicBezTo>
                  <a:cubicBezTo>
                    <a:pt x="75" y="314"/>
                    <a:pt x="75" y="314"/>
                    <a:pt x="75" y="314"/>
                  </a:cubicBezTo>
                  <a:cubicBezTo>
                    <a:pt x="75" y="312"/>
                    <a:pt x="75" y="312"/>
                    <a:pt x="75" y="312"/>
                  </a:cubicBezTo>
                  <a:cubicBezTo>
                    <a:pt x="74" y="312"/>
                    <a:pt x="74" y="312"/>
                    <a:pt x="74" y="312"/>
                  </a:cubicBezTo>
                  <a:cubicBezTo>
                    <a:pt x="73" y="310"/>
                    <a:pt x="73" y="310"/>
                    <a:pt x="73" y="310"/>
                  </a:cubicBezTo>
                  <a:cubicBezTo>
                    <a:pt x="72" y="310"/>
                    <a:pt x="72" y="310"/>
                    <a:pt x="72" y="310"/>
                  </a:cubicBezTo>
                  <a:cubicBezTo>
                    <a:pt x="72" y="310"/>
                    <a:pt x="72" y="310"/>
                    <a:pt x="72" y="310"/>
                  </a:cubicBezTo>
                  <a:cubicBezTo>
                    <a:pt x="71" y="309"/>
                    <a:pt x="71" y="309"/>
                    <a:pt x="71" y="309"/>
                  </a:cubicBezTo>
                  <a:cubicBezTo>
                    <a:pt x="71" y="309"/>
                    <a:pt x="71" y="309"/>
                    <a:pt x="71" y="309"/>
                  </a:cubicBezTo>
                  <a:cubicBezTo>
                    <a:pt x="70" y="309"/>
                    <a:pt x="70" y="309"/>
                    <a:pt x="70" y="309"/>
                  </a:cubicBezTo>
                  <a:cubicBezTo>
                    <a:pt x="69" y="309"/>
                    <a:pt x="69" y="309"/>
                    <a:pt x="69" y="309"/>
                  </a:cubicBezTo>
                  <a:cubicBezTo>
                    <a:pt x="69" y="308"/>
                    <a:pt x="69" y="308"/>
                    <a:pt x="69" y="308"/>
                  </a:cubicBezTo>
                  <a:cubicBezTo>
                    <a:pt x="68" y="308"/>
                    <a:pt x="68" y="308"/>
                    <a:pt x="68" y="308"/>
                  </a:cubicBezTo>
                  <a:cubicBezTo>
                    <a:pt x="67" y="307"/>
                    <a:pt x="67" y="307"/>
                    <a:pt x="67" y="307"/>
                  </a:cubicBezTo>
                  <a:cubicBezTo>
                    <a:pt x="67" y="307"/>
                    <a:pt x="67" y="307"/>
                    <a:pt x="67" y="307"/>
                  </a:cubicBezTo>
                  <a:cubicBezTo>
                    <a:pt x="66" y="307"/>
                    <a:pt x="66" y="307"/>
                    <a:pt x="66" y="307"/>
                  </a:cubicBezTo>
                  <a:cubicBezTo>
                    <a:pt x="66" y="306"/>
                    <a:pt x="66" y="306"/>
                    <a:pt x="66" y="306"/>
                  </a:cubicBezTo>
                  <a:cubicBezTo>
                    <a:pt x="65" y="306"/>
                    <a:pt x="65" y="306"/>
                    <a:pt x="65" y="306"/>
                  </a:cubicBezTo>
                  <a:cubicBezTo>
                    <a:pt x="65" y="306"/>
                    <a:pt x="65" y="306"/>
                    <a:pt x="65" y="306"/>
                  </a:cubicBezTo>
                  <a:cubicBezTo>
                    <a:pt x="64" y="305"/>
                    <a:pt x="64" y="305"/>
                    <a:pt x="64" y="305"/>
                  </a:cubicBezTo>
                  <a:cubicBezTo>
                    <a:pt x="61" y="303"/>
                    <a:pt x="61" y="303"/>
                    <a:pt x="61" y="303"/>
                  </a:cubicBezTo>
                  <a:cubicBezTo>
                    <a:pt x="60" y="302"/>
                    <a:pt x="60" y="302"/>
                    <a:pt x="60" y="302"/>
                  </a:cubicBezTo>
                  <a:cubicBezTo>
                    <a:pt x="58" y="301"/>
                    <a:pt x="58" y="301"/>
                    <a:pt x="58" y="301"/>
                  </a:cubicBezTo>
                  <a:cubicBezTo>
                    <a:pt x="57" y="302"/>
                    <a:pt x="57" y="302"/>
                    <a:pt x="57" y="302"/>
                  </a:cubicBezTo>
                  <a:cubicBezTo>
                    <a:pt x="56" y="301"/>
                    <a:pt x="56" y="301"/>
                    <a:pt x="56" y="301"/>
                  </a:cubicBezTo>
                  <a:cubicBezTo>
                    <a:pt x="56" y="300"/>
                    <a:pt x="56" y="300"/>
                    <a:pt x="56" y="300"/>
                  </a:cubicBezTo>
                  <a:cubicBezTo>
                    <a:pt x="54" y="299"/>
                    <a:pt x="54" y="299"/>
                    <a:pt x="54" y="299"/>
                  </a:cubicBezTo>
                  <a:cubicBezTo>
                    <a:pt x="54" y="299"/>
                    <a:pt x="54" y="299"/>
                    <a:pt x="54" y="299"/>
                  </a:cubicBezTo>
                  <a:cubicBezTo>
                    <a:pt x="53" y="299"/>
                    <a:pt x="53" y="299"/>
                    <a:pt x="53" y="299"/>
                  </a:cubicBezTo>
                  <a:cubicBezTo>
                    <a:pt x="53" y="299"/>
                    <a:pt x="53" y="299"/>
                    <a:pt x="53" y="299"/>
                  </a:cubicBezTo>
                  <a:cubicBezTo>
                    <a:pt x="54" y="298"/>
                    <a:pt x="54" y="298"/>
                    <a:pt x="54" y="298"/>
                  </a:cubicBezTo>
                  <a:cubicBezTo>
                    <a:pt x="54" y="298"/>
                    <a:pt x="54" y="298"/>
                    <a:pt x="54" y="298"/>
                  </a:cubicBezTo>
                  <a:cubicBezTo>
                    <a:pt x="54" y="297"/>
                    <a:pt x="54" y="297"/>
                    <a:pt x="54" y="297"/>
                  </a:cubicBezTo>
                  <a:cubicBezTo>
                    <a:pt x="55" y="298"/>
                    <a:pt x="55" y="298"/>
                    <a:pt x="55" y="298"/>
                  </a:cubicBezTo>
                  <a:cubicBezTo>
                    <a:pt x="55" y="298"/>
                    <a:pt x="55" y="298"/>
                    <a:pt x="55" y="298"/>
                  </a:cubicBezTo>
                  <a:cubicBezTo>
                    <a:pt x="56" y="298"/>
                    <a:pt x="56" y="298"/>
                    <a:pt x="56" y="298"/>
                  </a:cubicBezTo>
                  <a:cubicBezTo>
                    <a:pt x="57" y="298"/>
                    <a:pt x="57" y="298"/>
                    <a:pt x="57" y="298"/>
                  </a:cubicBezTo>
                  <a:cubicBezTo>
                    <a:pt x="57" y="297"/>
                    <a:pt x="57" y="297"/>
                    <a:pt x="57" y="297"/>
                  </a:cubicBezTo>
                  <a:cubicBezTo>
                    <a:pt x="56" y="297"/>
                    <a:pt x="56" y="297"/>
                    <a:pt x="56" y="297"/>
                  </a:cubicBezTo>
                  <a:cubicBezTo>
                    <a:pt x="56" y="296"/>
                    <a:pt x="56" y="296"/>
                    <a:pt x="56" y="296"/>
                  </a:cubicBezTo>
                  <a:cubicBezTo>
                    <a:pt x="57" y="295"/>
                    <a:pt x="57" y="295"/>
                    <a:pt x="57" y="295"/>
                  </a:cubicBezTo>
                  <a:cubicBezTo>
                    <a:pt x="57" y="295"/>
                    <a:pt x="57" y="295"/>
                    <a:pt x="57" y="295"/>
                  </a:cubicBezTo>
                  <a:cubicBezTo>
                    <a:pt x="58" y="294"/>
                    <a:pt x="58" y="294"/>
                    <a:pt x="58" y="294"/>
                  </a:cubicBezTo>
                  <a:cubicBezTo>
                    <a:pt x="58" y="294"/>
                    <a:pt x="58" y="294"/>
                    <a:pt x="58" y="294"/>
                  </a:cubicBezTo>
                  <a:cubicBezTo>
                    <a:pt x="59" y="294"/>
                    <a:pt x="59" y="294"/>
                    <a:pt x="59" y="294"/>
                  </a:cubicBezTo>
                  <a:cubicBezTo>
                    <a:pt x="59" y="294"/>
                    <a:pt x="59" y="294"/>
                    <a:pt x="59" y="294"/>
                  </a:cubicBezTo>
                  <a:cubicBezTo>
                    <a:pt x="59" y="294"/>
                    <a:pt x="59" y="294"/>
                    <a:pt x="59" y="294"/>
                  </a:cubicBezTo>
                  <a:cubicBezTo>
                    <a:pt x="58" y="293"/>
                    <a:pt x="58" y="293"/>
                    <a:pt x="58" y="293"/>
                  </a:cubicBezTo>
                  <a:cubicBezTo>
                    <a:pt x="58" y="293"/>
                    <a:pt x="58" y="293"/>
                    <a:pt x="58" y="293"/>
                  </a:cubicBezTo>
                  <a:cubicBezTo>
                    <a:pt x="58" y="293"/>
                    <a:pt x="58" y="293"/>
                    <a:pt x="58" y="293"/>
                  </a:cubicBezTo>
                  <a:cubicBezTo>
                    <a:pt x="57" y="293"/>
                    <a:pt x="57" y="293"/>
                    <a:pt x="57" y="293"/>
                  </a:cubicBezTo>
                  <a:cubicBezTo>
                    <a:pt x="56" y="291"/>
                    <a:pt x="56" y="291"/>
                    <a:pt x="56" y="291"/>
                  </a:cubicBezTo>
                  <a:cubicBezTo>
                    <a:pt x="58" y="291"/>
                    <a:pt x="58" y="291"/>
                    <a:pt x="58" y="291"/>
                  </a:cubicBezTo>
                  <a:cubicBezTo>
                    <a:pt x="59" y="291"/>
                    <a:pt x="59" y="291"/>
                    <a:pt x="59" y="291"/>
                  </a:cubicBezTo>
                  <a:cubicBezTo>
                    <a:pt x="59" y="291"/>
                    <a:pt x="59" y="291"/>
                    <a:pt x="59" y="291"/>
                  </a:cubicBezTo>
                  <a:cubicBezTo>
                    <a:pt x="59" y="291"/>
                    <a:pt x="59" y="291"/>
                    <a:pt x="59" y="291"/>
                  </a:cubicBezTo>
                  <a:cubicBezTo>
                    <a:pt x="58" y="291"/>
                    <a:pt x="58" y="291"/>
                    <a:pt x="58" y="291"/>
                  </a:cubicBezTo>
                  <a:cubicBezTo>
                    <a:pt x="59" y="290"/>
                    <a:pt x="59" y="290"/>
                    <a:pt x="59" y="290"/>
                  </a:cubicBezTo>
                  <a:cubicBezTo>
                    <a:pt x="62" y="289"/>
                    <a:pt x="62" y="289"/>
                    <a:pt x="62" y="289"/>
                  </a:cubicBezTo>
                  <a:cubicBezTo>
                    <a:pt x="62" y="288"/>
                    <a:pt x="62" y="288"/>
                    <a:pt x="62" y="288"/>
                  </a:cubicBezTo>
                  <a:cubicBezTo>
                    <a:pt x="62" y="288"/>
                    <a:pt x="62" y="288"/>
                    <a:pt x="62" y="288"/>
                  </a:cubicBezTo>
                  <a:cubicBezTo>
                    <a:pt x="61" y="288"/>
                    <a:pt x="61" y="288"/>
                    <a:pt x="61" y="288"/>
                  </a:cubicBezTo>
                  <a:cubicBezTo>
                    <a:pt x="60" y="288"/>
                    <a:pt x="60" y="288"/>
                    <a:pt x="60" y="288"/>
                  </a:cubicBezTo>
                  <a:cubicBezTo>
                    <a:pt x="59" y="288"/>
                    <a:pt x="59" y="288"/>
                    <a:pt x="59" y="288"/>
                  </a:cubicBezTo>
                  <a:cubicBezTo>
                    <a:pt x="58" y="288"/>
                    <a:pt x="58" y="288"/>
                    <a:pt x="58" y="288"/>
                  </a:cubicBezTo>
                  <a:cubicBezTo>
                    <a:pt x="58" y="288"/>
                    <a:pt x="58" y="288"/>
                    <a:pt x="58" y="288"/>
                  </a:cubicBezTo>
                  <a:cubicBezTo>
                    <a:pt x="59" y="287"/>
                    <a:pt x="59" y="287"/>
                    <a:pt x="59" y="287"/>
                  </a:cubicBezTo>
                  <a:cubicBezTo>
                    <a:pt x="59" y="286"/>
                    <a:pt x="59" y="286"/>
                    <a:pt x="59" y="286"/>
                  </a:cubicBezTo>
                  <a:cubicBezTo>
                    <a:pt x="60" y="285"/>
                    <a:pt x="60" y="285"/>
                    <a:pt x="60" y="285"/>
                  </a:cubicBezTo>
                  <a:cubicBezTo>
                    <a:pt x="62" y="285"/>
                    <a:pt x="62" y="285"/>
                    <a:pt x="62" y="285"/>
                  </a:cubicBezTo>
                  <a:cubicBezTo>
                    <a:pt x="63" y="284"/>
                    <a:pt x="63" y="284"/>
                    <a:pt x="63" y="284"/>
                  </a:cubicBezTo>
                  <a:cubicBezTo>
                    <a:pt x="63" y="283"/>
                    <a:pt x="63" y="283"/>
                    <a:pt x="63" y="283"/>
                  </a:cubicBezTo>
                  <a:cubicBezTo>
                    <a:pt x="64" y="282"/>
                    <a:pt x="64" y="282"/>
                    <a:pt x="64" y="282"/>
                  </a:cubicBezTo>
                  <a:cubicBezTo>
                    <a:pt x="63" y="281"/>
                    <a:pt x="63" y="281"/>
                    <a:pt x="63" y="281"/>
                  </a:cubicBezTo>
                  <a:cubicBezTo>
                    <a:pt x="62" y="280"/>
                    <a:pt x="62" y="280"/>
                    <a:pt x="62" y="280"/>
                  </a:cubicBezTo>
                  <a:cubicBezTo>
                    <a:pt x="62" y="278"/>
                    <a:pt x="62" y="278"/>
                    <a:pt x="62" y="278"/>
                  </a:cubicBezTo>
                  <a:cubicBezTo>
                    <a:pt x="63" y="278"/>
                    <a:pt x="63" y="278"/>
                    <a:pt x="63" y="278"/>
                  </a:cubicBezTo>
                  <a:cubicBezTo>
                    <a:pt x="64" y="277"/>
                    <a:pt x="64" y="277"/>
                    <a:pt x="64" y="277"/>
                  </a:cubicBezTo>
                  <a:cubicBezTo>
                    <a:pt x="64" y="276"/>
                    <a:pt x="64" y="276"/>
                    <a:pt x="64" y="276"/>
                  </a:cubicBezTo>
                  <a:cubicBezTo>
                    <a:pt x="63" y="276"/>
                    <a:pt x="63" y="276"/>
                    <a:pt x="63" y="276"/>
                  </a:cubicBezTo>
                  <a:cubicBezTo>
                    <a:pt x="63" y="275"/>
                    <a:pt x="63" y="275"/>
                    <a:pt x="63" y="275"/>
                  </a:cubicBezTo>
                  <a:cubicBezTo>
                    <a:pt x="62" y="275"/>
                    <a:pt x="62" y="275"/>
                    <a:pt x="62" y="275"/>
                  </a:cubicBezTo>
                  <a:cubicBezTo>
                    <a:pt x="61" y="275"/>
                    <a:pt x="61" y="275"/>
                    <a:pt x="61" y="275"/>
                  </a:cubicBezTo>
                  <a:cubicBezTo>
                    <a:pt x="60" y="274"/>
                    <a:pt x="60" y="274"/>
                    <a:pt x="60" y="274"/>
                  </a:cubicBezTo>
                  <a:cubicBezTo>
                    <a:pt x="59" y="275"/>
                    <a:pt x="59" y="275"/>
                    <a:pt x="59" y="275"/>
                  </a:cubicBezTo>
                  <a:cubicBezTo>
                    <a:pt x="58" y="274"/>
                    <a:pt x="58" y="274"/>
                    <a:pt x="58" y="274"/>
                  </a:cubicBezTo>
                  <a:cubicBezTo>
                    <a:pt x="57" y="274"/>
                    <a:pt x="57" y="274"/>
                    <a:pt x="57" y="274"/>
                  </a:cubicBezTo>
                  <a:cubicBezTo>
                    <a:pt x="55" y="274"/>
                    <a:pt x="55" y="274"/>
                    <a:pt x="55" y="274"/>
                  </a:cubicBezTo>
                  <a:cubicBezTo>
                    <a:pt x="55" y="274"/>
                    <a:pt x="55" y="274"/>
                    <a:pt x="55" y="274"/>
                  </a:cubicBezTo>
                  <a:cubicBezTo>
                    <a:pt x="54" y="274"/>
                    <a:pt x="54" y="274"/>
                    <a:pt x="54" y="274"/>
                  </a:cubicBezTo>
                  <a:cubicBezTo>
                    <a:pt x="53" y="273"/>
                    <a:pt x="53" y="273"/>
                    <a:pt x="53" y="273"/>
                  </a:cubicBezTo>
                  <a:cubicBezTo>
                    <a:pt x="52" y="271"/>
                    <a:pt x="52" y="271"/>
                    <a:pt x="52" y="271"/>
                  </a:cubicBezTo>
                  <a:cubicBezTo>
                    <a:pt x="51" y="271"/>
                    <a:pt x="51" y="271"/>
                    <a:pt x="51" y="271"/>
                  </a:cubicBezTo>
                  <a:cubicBezTo>
                    <a:pt x="50" y="272"/>
                    <a:pt x="50" y="272"/>
                    <a:pt x="50" y="272"/>
                  </a:cubicBezTo>
                  <a:cubicBezTo>
                    <a:pt x="49" y="272"/>
                    <a:pt x="49" y="272"/>
                    <a:pt x="49" y="272"/>
                  </a:cubicBezTo>
                  <a:cubicBezTo>
                    <a:pt x="48" y="272"/>
                    <a:pt x="48" y="272"/>
                    <a:pt x="48" y="272"/>
                  </a:cubicBezTo>
                  <a:cubicBezTo>
                    <a:pt x="46" y="271"/>
                    <a:pt x="46" y="271"/>
                    <a:pt x="46" y="271"/>
                  </a:cubicBezTo>
                  <a:cubicBezTo>
                    <a:pt x="46" y="272"/>
                    <a:pt x="46" y="272"/>
                    <a:pt x="46" y="272"/>
                  </a:cubicBezTo>
                  <a:cubicBezTo>
                    <a:pt x="44" y="270"/>
                    <a:pt x="44" y="270"/>
                    <a:pt x="44" y="270"/>
                  </a:cubicBezTo>
                  <a:cubicBezTo>
                    <a:pt x="43" y="269"/>
                    <a:pt x="43" y="269"/>
                    <a:pt x="43" y="269"/>
                  </a:cubicBezTo>
                  <a:cubicBezTo>
                    <a:pt x="43" y="268"/>
                    <a:pt x="43" y="268"/>
                    <a:pt x="43" y="268"/>
                  </a:cubicBezTo>
                  <a:cubicBezTo>
                    <a:pt x="42" y="268"/>
                    <a:pt x="42" y="268"/>
                    <a:pt x="42" y="268"/>
                  </a:cubicBezTo>
                  <a:cubicBezTo>
                    <a:pt x="42" y="267"/>
                    <a:pt x="42" y="267"/>
                    <a:pt x="42" y="267"/>
                  </a:cubicBezTo>
                  <a:cubicBezTo>
                    <a:pt x="41" y="266"/>
                    <a:pt x="41" y="266"/>
                    <a:pt x="41" y="266"/>
                  </a:cubicBezTo>
                  <a:cubicBezTo>
                    <a:pt x="39" y="267"/>
                    <a:pt x="39" y="267"/>
                    <a:pt x="39" y="267"/>
                  </a:cubicBezTo>
                  <a:cubicBezTo>
                    <a:pt x="38" y="265"/>
                    <a:pt x="38" y="265"/>
                    <a:pt x="38" y="265"/>
                  </a:cubicBezTo>
                  <a:cubicBezTo>
                    <a:pt x="38" y="264"/>
                    <a:pt x="38" y="264"/>
                    <a:pt x="38" y="264"/>
                  </a:cubicBezTo>
                  <a:cubicBezTo>
                    <a:pt x="37" y="264"/>
                    <a:pt x="37" y="264"/>
                    <a:pt x="37" y="264"/>
                  </a:cubicBezTo>
                  <a:cubicBezTo>
                    <a:pt x="37" y="262"/>
                    <a:pt x="37" y="262"/>
                    <a:pt x="37" y="262"/>
                  </a:cubicBezTo>
                  <a:cubicBezTo>
                    <a:pt x="36" y="262"/>
                    <a:pt x="36" y="262"/>
                    <a:pt x="36" y="262"/>
                  </a:cubicBezTo>
                  <a:cubicBezTo>
                    <a:pt x="34" y="262"/>
                    <a:pt x="34" y="262"/>
                    <a:pt x="34" y="262"/>
                  </a:cubicBezTo>
                  <a:cubicBezTo>
                    <a:pt x="32" y="262"/>
                    <a:pt x="32" y="262"/>
                    <a:pt x="32" y="262"/>
                  </a:cubicBezTo>
                  <a:cubicBezTo>
                    <a:pt x="30" y="262"/>
                    <a:pt x="30" y="262"/>
                    <a:pt x="30" y="262"/>
                  </a:cubicBezTo>
                  <a:cubicBezTo>
                    <a:pt x="29" y="262"/>
                    <a:pt x="29" y="262"/>
                    <a:pt x="29" y="262"/>
                  </a:cubicBezTo>
                  <a:cubicBezTo>
                    <a:pt x="29" y="263"/>
                    <a:pt x="29" y="263"/>
                    <a:pt x="29" y="263"/>
                  </a:cubicBezTo>
                  <a:cubicBezTo>
                    <a:pt x="28" y="263"/>
                    <a:pt x="28" y="263"/>
                    <a:pt x="28" y="263"/>
                  </a:cubicBezTo>
                  <a:cubicBezTo>
                    <a:pt x="28" y="263"/>
                    <a:pt x="28" y="263"/>
                    <a:pt x="28" y="263"/>
                  </a:cubicBezTo>
                  <a:cubicBezTo>
                    <a:pt x="28" y="262"/>
                    <a:pt x="28" y="262"/>
                    <a:pt x="28" y="262"/>
                  </a:cubicBezTo>
                  <a:cubicBezTo>
                    <a:pt x="27" y="261"/>
                    <a:pt x="27" y="261"/>
                    <a:pt x="27" y="261"/>
                  </a:cubicBezTo>
                  <a:cubicBezTo>
                    <a:pt x="27" y="260"/>
                    <a:pt x="27" y="260"/>
                    <a:pt x="27" y="260"/>
                  </a:cubicBezTo>
                  <a:cubicBezTo>
                    <a:pt x="26" y="259"/>
                    <a:pt x="26" y="259"/>
                    <a:pt x="26" y="259"/>
                  </a:cubicBezTo>
                  <a:cubicBezTo>
                    <a:pt x="26" y="258"/>
                    <a:pt x="26" y="258"/>
                    <a:pt x="26" y="258"/>
                  </a:cubicBezTo>
                  <a:cubicBezTo>
                    <a:pt x="26" y="257"/>
                    <a:pt x="26" y="257"/>
                    <a:pt x="26" y="257"/>
                  </a:cubicBezTo>
                  <a:cubicBezTo>
                    <a:pt x="27" y="258"/>
                    <a:pt x="27" y="258"/>
                    <a:pt x="27" y="258"/>
                  </a:cubicBezTo>
                  <a:cubicBezTo>
                    <a:pt x="29" y="258"/>
                    <a:pt x="29" y="258"/>
                    <a:pt x="29" y="258"/>
                  </a:cubicBezTo>
                  <a:cubicBezTo>
                    <a:pt x="30" y="256"/>
                    <a:pt x="30" y="256"/>
                    <a:pt x="30" y="256"/>
                  </a:cubicBezTo>
                  <a:cubicBezTo>
                    <a:pt x="31" y="256"/>
                    <a:pt x="31" y="256"/>
                    <a:pt x="31" y="256"/>
                  </a:cubicBezTo>
                  <a:cubicBezTo>
                    <a:pt x="30" y="255"/>
                    <a:pt x="30" y="255"/>
                    <a:pt x="30" y="255"/>
                  </a:cubicBezTo>
                  <a:cubicBezTo>
                    <a:pt x="30" y="254"/>
                    <a:pt x="30" y="254"/>
                    <a:pt x="30" y="254"/>
                  </a:cubicBezTo>
                  <a:cubicBezTo>
                    <a:pt x="28" y="253"/>
                    <a:pt x="28" y="253"/>
                    <a:pt x="28" y="253"/>
                  </a:cubicBezTo>
                  <a:cubicBezTo>
                    <a:pt x="26" y="253"/>
                    <a:pt x="26" y="253"/>
                    <a:pt x="26" y="253"/>
                  </a:cubicBezTo>
                  <a:cubicBezTo>
                    <a:pt x="26" y="251"/>
                    <a:pt x="26" y="251"/>
                    <a:pt x="26" y="251"/>
                  </a:cubicBezTo>
                  <a:cubicBezTo>
                    <a:pt x="25" y="251"/>
                    <a:pt x="25" y="251"/>
                    <a:pt x="25" y="251"/>
                  </a:cubicBezTo>
                  <a:cubicBezTo>
                    <a:pt x="24" y="249"/>
                    <a:pt x="24" y="249"/>
                    <a:pt x="24" y="249"/>
                  </a:cubicBezTo>
                  <a:cubicBezTo>
                    <a:pt x="23" y="248"/>
                    <a:pt x="23" y="248"/>
                    <a:pt x="23" y="248"/>
                  </a:cubicBezTo>
                  <a:cubicBezTo>
                    <a:pt x="22" y="247"/>
                    <a:pt x="22" y="247"/>
                    <a:pt x="22" y="247"/>
                  </a:cubicBezTo>
                  <a:cubicBezTo>
                    <a:pt x="22" y="246"/>
                    <a:pt x="22" y="246"/>
                    <a:pt x="22" y="246"/>
                  </a:cubicBezTo>
                  <a:cubicBezTo>
                    <a:pt x="22" y="245"/>
                    <a:pt x="22" y="245"/>
                    <a:pt x="22" y="245"/>
                  </a:cubicBezTo>
                  <a:cubicBezTo>
                    <a:pt x="22" y="244"/>
                    <a:pt x="22" y="244"/>
                    <a:pt x="22" y="244"/>
                  </a:cubicBezTo>
                  <a:cubicBezTo>
                    <a:pt x="22" y="243"/>
                    <a:pt x="22" y="243"/>
                    <a:pt x="22" y="243"/>
                  </a:cubicBezTo>
                  <a:cubicBezTo>
                    <a:pt x="20" y="243"/>
                    <a:pt x="20" y="243"/>
                    <a:pt x="20" y="243"/>
                  </a:cubicBezTo>
                  <a:cubicBezTo>
                    <a:pt x="19" y="243"/>
                    <a:pt x="19" y="243"/>
                    <a:pt x="19" y="243"/>
                  </a:cubicBezTo>
                  <a:cubicBezTo>
                    <a:pt x="19" y="242"/>
                    <a:pt x="19" y="242"/>
                    <a:pt x="19" y="242"/>
                  </a:cubicBezTo>
                  <a:cubicBezTo>
                    <a:pt x="17" y="242"/>
                    <a:pt x="17" y="242"/>
                    <a:pt x="17" y="242"/>
                  </a:cubicBezTo>
                  <a:cubicBezTo>
                    <a:pt x="16" y="243"/>
                    <a:pt x="16" y="243"/>
                    <a:pt x="16" y="243"/>
                  </a:cubicBezTo>
                  <a:cubicBezTo>
                    <a:pt x="15" y="242"/>
                    <a:pt x="15" y="242"/>
                    <a:pt x="15" y="242"/>
                  </a:cubicBezTo>
                  <a:cubicBezTo>
                    <a:pt x="14" y="242"/>
                    <a:pt x="14" y="242"/>
                    <a:pt x="14" y="242"/>
                  </a:cubicBezTo>
                  <a:cubicBezTo>
                    <a:pt x="13" y="242"/>
                    <a:pt x="13" y="242"/>
                    <a:pt x="13" y="242"/>
                  </a:cubicBezTo>
                  <a:cubicBezTo>
                    <a:pt x="12" y="241"/>
                    <a:pt x="12" y="241"/>
                    <a:pt x="12" y="241"/>
                  </a:cubicBezTo>
                  <a:cubicBezTo>
                    <a:pt x="12" y="242"/>
                    <a:pt x="12" y="242"/>
                    <a:pt x="12" y="242"/>
                  </a:cubicBezTo>
                  <a:cubicBezTo>
                    <a:pt x="11" y="241"/>
                    <a:pt x="11" y="241"/>
                    <a:pt x="11" y="241"/>
                  </a:cubicBezTo>
                  <a:cubicBezTo>
                    <a:pt x="10" y="241"/>
                    <a:pt x="10" y="241"/>
                    <a:pt x="10" y="241"/>
                  </a:cubicBezTo>
                  <a:cubicBezTo>
                    <a:pt x="10" y="240"/>
                    <a:pt x="10" y="240"/>
                    <a:pt x="10" y="240"/>
                  </a:cubicBezTo>
                  <a:cubicBezTo>
                    <a:pt x="10" y="239"/>
                    <a:pt x="10" y="239"/>
                    <a:pt x="10" y="239"/>
                  </a:cubicBezTo>
                  <a:cubicBezTo>
                    <a:pt x="9" y="238"/>
                    <a:pt x="9" y="238"/>
                    <a:pt x="9" y="238"/>
                  </a:cubicBezTo>
                  <a:cubicBezTo>
                    <a:pt x="9" y="238"/>
                    <a:pt x="9" y="238"/>
                    <a:pt x="9" y="238"/>
                  </a:cubicBezTo>
                  <a:cubicBezTo>
                    <a:pt x="8" y="237"/>
                    <a:pt x="8" y="237"/>
                    <a:pt x="8" y="237"/>
                  </a:cubicBezTo>
                  <a:cubicBezTo>
                    <a:pt x="8" y="236"/>
                    <a:pt x="8" y="236"/>
                    <a:pt x="8" y="236"/>
                  </a:cubicBezTo>
                  <a:cubicBezTo>
                    <a:pt x="8" y="236"/>
                    <a:pt x="8" y="236"/>
                    <a:pt x="8" y="236"/>
                  </a:cubicBezTo>
                  <a:cubicBezTo>
                    <a:pt x="8" y="235"/>
                    <a:pt x="8" y="235"/>
                    <a:pt x="8" y="235"/>
                  </a:cubicBezTo>
                  <a:cubicBezTo>
                    <a:pt x="8" y="235"/>
                    <a:pt x="8" y="235"/>
                    <a:pt x="8" y="235"/>
                  </a:cubicBezTo>
                  <a:cubicBezTo>
                    <a:pt x="8" y="234"/>
                    <a:pt x="8" y="234"/>
                    <a:pt x="8" y="234"/>
                  </a:cubicBezTo>
                  <a:cubicBezTo>
                    <a:pt x="7" y="234"/>
                    <a:pt x="7" y="234"/>
                    <a:pt x="7" y="234"/>
                  </a:cubicBezTo>
                  <a:cubicBezTo>
                    <a:pt x="8" y="233"/>
                    <a:pt x="8" y="233"/>
                    <a:pt x="8" y="233"/>
                  </a:cubicBezTo>
                  <a:cubicBezTo>
                    <a:pt x="7" y="232"/>
                    <a:pt x="7" y="232"/>
                    <a:pt x="7" y="232"/>
                  </a:cubicBezTo>
                  <a:cubicBezTo>
                    <a:pt x="8" y="232"/>
                    <a:pt x="8" y="232"/>
                    <a:pt x="8" y="232"/>
                  </a:cubicBezTo>
                  <a:cubicBezTo>
                    <a:pt x="8" y="231"/>
                    <a:pt x="8" y="231"/>
                    <a:pt x="8" y="231"/>
                  </a:cubicBezTo>
                  <a:cubicBezTo>
                    <a:pt x="6" y="228"/>
                    <a:pt x="6" y="228"/>
                    <a:pt x="6" y="228"/>
                  </a:cubicBezTo>
                  <a:cubicBezTo>
                    <a:pt x="6" y="225"/>
                    <a:pt x="6" y="225"/>
                    <a:pt x="6" y="225"/>
                  </a:cubicBezTo>
                  <a:cubicBezTo>
                    <a:pt x="7" y="224"/>
                    <a:pt x="7" y="224"/>
                    <a:pt x="7" y="224"/>
                  </a:cubicBezTo>
                  <a:cubicBezTo>
                    <a:pt x="7" y="223"/>
                    <a:pt x="7" y="223"/>
                    <a:pt x="7" y="223"/>
                  </a:cubicBezTo>
                  <a:cubicBezTo>
                    <a:pt x="8" y="222"/>
                    <a:pt x="8" y="222"/>
                    <a:pt x="8" y="222"/>
                  </a:cubicBezTo>
                  <a:cubicBezTo>
                    <a:pt x="8" y="222"/>
                    <a:pt x="8" y="222"/>
                    <a:pt x="8" y="222"/>
                  </a:cubicBezTo>
                  <a:cubicBezTo>
                    <a:pt x="8" y="222"/>
                    <a:pt x="8" y="222"/>
                    <a:pt x="8" y="222"/>
                  </a:cubicBezTo>
                  <a:cubicBezTo>
                    <a:pt x="8" y="221"/>
                    <a:pt x="8" y="221"/>
                    <a:pt x="8" y="221"/>
                  </a:cubicBezTo>
                  <a:cubicBezTo>
                    <a:pt x="8" y="221"/>
                    <a:pt x="8" y="221"/>
                    <a:pt x="8" y="221"/>
                  </a:cubicBezTo>
                  <a:cubicBezTo>
                    <a:pt x="8" y="220"/>
                    <a:pt x="8" y="220"/>
                    <a:pt x="8" y="220"/>
                  </a:cubicBezTo>
                  <a:cubicBezTo>
                    <a:pt x="7" y="220"/>
                    <a:pt x="7" y="220"/>
                    <a:pt x="7" y="220"/>
                  </a:cubicBezTo>
                  <a:cubicBezTo>
                    <a:pt x="7" y="219"/>
                    <a:pt x="7" y="219"/>
                    <a:pt x="7" y="219"/>
                  </a:cubicBezTo>
                  <a:cubicBezTo>
                    <a:pt x="8" y="219"/>
                    <a:pt x="8" y="219"/>
                    <a:pt x="8" y="219"/>
                  </a:cubicBezTo>
                  <a:cubicBezTo>
                    <a:pt x="8" y="220"/>
                    <a:pt x="8" y="220"/>
                    <a:pt x="8" y="220"/>
                  </a:cubicBezTo>
                  <a:cubicBezTo>
                    <a:pt x="9" y="220"/>
                    <a:pt x="9" y="220"/>
                    <a:pt x="9" y="220"/>
                  </a:cubicBezTo>
                  <a:cubicBezTo>
                    <a:pt x="9" y="219"/>
                    <a:pt x="9" y="219"/>
                    <a:pt x="9" y="219"/>
                  </a:cubicBezTo>
                  <a:cubicBezTo>
                    <a:pt x="10" y="219"/>
                    <a:pt x="10" y="219"/>
                    <a:pt x="10" y="219"/>
                  </a:cubicBezTo>
                  <a:cubicBezTo>
                    <a:pt x="10" y="219"/>
                    <a:pt x="10" y="219"/>
                    <a:pt x="10" y="219"/>
                  </a:cubicBezTo>
                  <a:cubicBezTo>
                    <a:pt x="11" y="218"/>
                    <a:pt x="11" y="218"/>
                    <a:pt x="11" y="218"/>
                  </a:cubicBezTo>
                  <a:cubicBezTo>
                    <a:pt x="12" y="218"/>
                    <a:pt x="12" y="218"/>
                    <a:pt x="12" y="218"/>
                  </a:cubicBezTo>
                  <a:cubicBezTo>
                    <a:pt x="12" y="217"/>
                    <a:pt x="12" y="217"/>
                    <a:pt x="12" y="217"/>
                  </a:cubicBezTo>
                  <a:cubicBezTo>
                    <a:pt x="14" y="218"/>
                    <a:pt x="14" y="218"/>
                    <a:pt x="14" y="218"/>
                  </a:cubicBezTo>
                  <a:cubicBezTo>
                    <a:pt x="14" y="217"/>
                    <a:pt x="14" y="217"/>
                    <a:pt x="14" y="217"/>
                  </a:cubicBezTo>
                  <a:cubicBezTo>
                    <a:pt x="13" y="216"/>
                    <a:pt x="13" y="216"/>
                    <a:pt x="13" y="216"/>
                  </a:cubicBezTo>
                  <a:cubicBezTo>
                    <a:pt x="13" y="216"/>
                    <a:pt x="13" y="216"/>
                    <a:pt x="13" y="216"/>
                  </a:cubicBezTo>
                  <a:cubicBezTo>
                    <a:pt x="12" y="216"/>
                    <a:pt x="12" y="216"/>
                    <a:pt x="12" y="216"/>
                  </a:cubicBezTo>
                  <a:cubicBezTo>
                    <a:pt x="11" y="216"/>
                    <a:pt x="11" y="216"/>
                    <a:pt x="11" y="216"/>
                  </a:cubicBezTo>
                  <a:cubicBezTo>
                    <a:pt x="11" y="216"/>
                    <a:pt x="11" y="216"/>
                    <a:pt x="11" y="216"/>
                  </a:cubicBezTo>
                  <a:cubicBezTo>
                    <a:pt x="10" y="216"/>
                    <a:pt x="10" y="216"/>
                    <a:pt x="10" y="216"/>
                  </a:cubicBezTo>
                  <a:cubicBezTo>
                    <a:pt x="9" y="215"/>
                    <a:pt x="9" y="215"/>
                    <a:pt x="9" y="215"/>
                  </a:cubicBezTo>
                  <a:cubicBezTo>
                    <a:pt x="9" y="214"/>
                    <a:pt x="9" y="214"/>
                    <a:pt x="9" y="214"/>
                  </a:cubicBezTo>
                  <a:cubicBezTo>
                    <a:pt x="10" y="215"/>
                    <a:pt x="10" y="215"/>
                    <a:pt x="10" y="215"/>
                  </a:cubicBezTo>
                  <a:cubicBezTo>
                    <a:pt x="10" y="214"/>
                    <a:pt x="10" y="214"/>
                    <a:pt x="10" y="214"/>
                  </a:cubicBezTo>
                  <a:cubicBezTo>
                    <a:pt x="9" y="214"/>
                    <a:pt x="9" y="214"/>
                    <a:pt x="9" y="214"/>
                  </a:cubicBezTo>
                  <a:cubicBezTo>
                    <a:pt x="10" y="213"/>
                    <a:pt x="10" y="213"/>
                    <a:pt x="10" y="213"/>
                  </a:cubicBezTo>
                  <a:cubicBezTo>
                    <a:pt x="9" y="213"/>
                    <a:pt x="9" y="213"/>
                    <a:pt x="9" y="213"/>
                  </a:cubicBezTo>
                  <a:cubicBezTo>
                    <a:pt x="9" y="213"/>
                    <a:pt x="8" y="214"/>
                    <a:pt x="8" y="214"/>
                  </a:cubicBezTo>
                  <a:cubicBezTo>
                    <a:pt x="8" y="214"/>
                    <a:pt x="8" y="214"/>
                    <a:pt x="8" y="214"/>
                  </a:cubicBezTo>
                  <a:cubicBezTo>
                    <a:pt x="8" y="214"/>
                    <a:pt x="8" y="214"/>
                    <a:pt x="8" y="214"/>
                  </a:cubicBezTo>
                  <a:cubicBezTo>
                    <a:pt x="7" y="213"/>
                    <a:pt x="7" y="213"/>
                    <a:pt x="7" y="213"/>
                  </a:cubicBezTo>
                  <a:cubicBezTo>
                    <a:pt x="9" y="211"/>
                    <a:pt x="9" y="211"/>
                    <a:pt x="9" y="211"/>
                  </a:cubicBezTo>
                  <a:cubicBezTo>
                    <a:pt x="11" y="211"/>
                    <a:pt x="11" y="211"/>
                    <a:pt x="11" y="211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7"/>
                    <a:pt x="13" y="207"/>
                  </a:cubicBezTo>
                  <a:cubicBezTo>
                    <a:pt x="14" y="205"/>
                    <a:pt x="14" y="205"/>
                    <a:pt x="14" y="205"/>
                  </a:cubicBezTo>
                  <a:cubicBezTo>
                    <a:pt x="16" y="202"/>
                    <a:pt x="16" y="202"/>
                    <a:pt x="16" y="202"/>
                  </a:cubicBezTo>
                  <a:cubicBezTo>
                    <a:pt x="17" y="200"/>
                    <a:pt x="17" y="200"/>
                    <a:pt x="17" y="200"/>
                  </a:cubicBezTo>
                  <a:cubicBezTo>
                    <a:pt x="17" y="198"/>
                    <a:pt x="17" y="198"/>
                    <a:pt x="17" y="198"/>
                  </a:cubicBezTo>
                  <a:cubicBezTo>
                    <a:pt x="15" y="196"/>
                    <a:pt x="15" y="196"/>
                    <a:pt x="15" y="196"/>
                  </a:cubicBezTo>
                  <a:cubicBezTo>
                    <a:pt x="14" y="196"/>
                    <a:pt x="14" y="196"/>
                    <a:pt x="14" y="196"/>
                  </a:cubicBezTo>
                  <a:cubicBezTo>
                    <a:pt x="12" y="193"/>
                    <a:pt x="12" y="193"/>
                    <a:pt x="12" y="193"/>
                  </a:cubicBezTo>
                  <a:cubicBezTo>
                    <a:pt x="12" y="192"/>
                    <a:pt x="12" y="192"/>
                    <a:pt x="12" y="192"/>
                  </a:cubicBezTo>
                  <a:cubicBezTo>
                    <a:pt x="13" y="191"/>
                    <a:pt x="13" y="191"/>
                    <a:pt x="13" y="191"/>
                  </a:cubicBezTo>
                  <a:cubicBezTo>
                    <a:pt x="13" y="190"/>
                    <a:pt x="13" y="190"/>
                    <a:pt x="13" y="190"/>
                  </a:cubicBezTo>
                  <a:cubicBezTo>
                    <a:pt x="11" y="189"/>
                    <a:pt x="11" y="189"/>
                    <a:pt x="11" y="189"/>
                  </a:cubicBezTo>
                  <a:cubicBezTo>
                    <a:pt x="11" y="188"/>
                    <a:pt x="11" y="188"/>
                    <a:pt x="11" y="188"/>
                  </a:cubicBezTo>
                  <a:cubicBezTo>
                    <a:pt x="11" y="187"/>
                    <a:pt x="11" y="187"/>
                    <a:pt x="11" y="187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0" y="185"/>
                    <a:pt x="10" y="185"/>
                    <a:pt x="10" y="185"/>
                  </a:cubicBezTo>
                  <a:cubicBezTo>
                    <a:pt x="9" y="185"/>
                    <a:pt x="9" y="185"/>
                    <a:pt x="9" y="185"/>
                  </a:cubicBezTo>
                  <a:cubicBezTo>
                    <a:pt x="9" y="183"/>
                    <a:pt x="9" y="183"/>
                    <a:pt x="9" y="183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9" y="183"/>
                    <a:pt x="9" y="183"/>
                    <a:pt x="9" y="183"/>
                  </a:cubicBezTo>
                  <a:cubicBezTo>
                    <a:pt x="9" y="182"/>
                    <a:pt x="9" y="182"/>
                    <a:pt x="9" y="182"/>
                  </a:cubicBezTo>
                  <a:cubicBezTo>
                    <a:pt x="9" y="179"/>
                    <a:pt x="9" y="179"/>
                    <a:pt x="9" y="179"/>
                  </a:cubicBezTo>
                  <a:cubicBezTo>
                    <a:pt x="10" y="179"/>
                    <a:pt x="10" y="179"/>
                    <a:pt x="10" y="179"/>
                  </a:cubicBezTo>
                  <a:cubicBezTo>
                    <a:pt x="8" y="175"/>
                    <a:pt x="8" y="175"/>
                    <a:pt x="8" y="175"/>
                  </a:cubicBezTo>
                  <a:cubicBezTo>
                    <a:pt x="6" y="172"/>
                    <a:pt x="6" y="172"/>
                    <a:pt x="6" y="172"/>
                  </a:cubicBezTo>
                  <a:cubicBezTo>
                    <a:pt x="6" y="171"/>
                    <a:pt x="6" y="171"/>
                    <a:pt x="6" y="171"/>
                  </a:cubicBezTo>
                  <a:cubicBezTo>
                    <a:pt x="5" y="170"/>
                    <a:pt x="5" y="170"/>
                    <a:pt x="5" y="170"/>
                  </a:cubicBezTo>
                  <a:cubicBezTo>
                    <a:pt x="5" y="168"/>
                    <a:pt x="5" y="168"/>
                    <a:pt x="5" y="168"/>
                  </a:cubicBezTo>
                  <a:cubicBezTo>
                    <a:pt x="6" y="166"/>
                    <a:pt x="6" y="166"/>
                    <a:pt x="6" y="166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6" y="165"/>
                    <a:pt x="6" y="165"/>
                    <a:pt x="6" y="165"/>
                  </a:cubicBezTo>
                  <a:cubicBezTo>
                    <a:pt x="4" y="164"/>
                    <a:pt x="4" y="164"/>
                    <a:pt x="4" y="164"/>
                  </a:cubicBezTo>
                  <a:cubicBezTo>
                    <a:pt x="4" y="163"/>
                    <a:pt x="4" y="163"/>
                    <a:pt x="4" y="163"/>
                  </a:cubicBezTo>
                  <a:cubicBezTo>
                    <a:pt x="3" y="162"/>
                    <a:pt x="3" y="162"/>
                    <a:pt x="3" y="162"/>
                  </a:cubicBezTo>
                  <a:cubicBezTo>
                    <a:pt x="2" y="161"/>
                    <a:pt x="2" y="161"/>
                    <a:pt x="2" y="161"/>
                  </a:cubicBezTo>
                  <a:cubicBezTo>
                    <a:pt x="1" y="161"/>
                    <a:pt x="1" y="161"/>
                    <a:pt x="1" y="161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1" y="155"/>
                    <a:pt x="1" y="155"/>
                    <a:pt x="1" y="155"/>
                  </a:cubicBezTo>
                  <a:cubicBezTo>
                    <a:pt x="1" y="155"/>
                    <a:pt x="1" y="155"/>
                    <a:pt x="1" y="155"/>
                  </a:cubicBezTo>
                  <a:cubicBezTo>
                    <a:pt x="2" y="155"/>
                    <a:pt x="2" y="155"/>
                    <a:pt x="2" y="155"/>
                  </a:cubicBezTo>
                  <a:cubicBezTo>
                    <a:pt x="2" y="154"/>
                    <a:pt x="2" y="154"/>
                    <a:pt x="2" y="154"/>
                  </a:cubicBezTo>
                  <a:cubicBezTo>
                    <a:pt x="3" y="153"/>
                    <a:pt x="3" y="153"/>
                    <a:pt x="3" y="153"/>
                  </a:cubicBezTo>
                  <a:cubicBezTo>
                    <a:pt x="4" y="153"/>
                    <a:pt x="4" y="153"/>
                    <a:pt x="4" y="153"/>
                  </a:cubicBezTo>
                  <a:cubicBezTo>
                    <a:pt x="5" y="152"/>
                    <a:pt x="5" y="152"/>
                    <a:pt x="5" y="152"/>
                  </a:cubicBezTo>
                  <a:cubicBezTo>
                    <a:pt x="5" y="151"/>
                    <a:pt x="5" y="151"/>
                    <a:pt x="5" y="151"/>
                  </a:cubicBezTo>
                  <a:cubicBezTo>
                    <a:pt x="6" y="151"/>
                    <a:pt x="6" y="151"/>
                    <a:pt x="6" y="151"/>
                  </a:cubicBezTo>
                  <a:cubicBezTo>
                    <a:pt x="7" y="151"/>
                    <a:pt x="7" y="151"/>
                    <a:pt x="7" y="151"/>
                  </a:cubicBezTo>
                  <a:cubicBezTo>
                    <a:pt x="7" y="150"/>
                    <a:pt x="7" y="150"/>
                    <a:pt x="7" y="150"/>
                  </a:cubicBezTo>
                  <a:cubicBezTo>
                    <a:pt x="7" y="149"/>
                    <a:pt x="7" y="149"/>
                    <a:pt x="7" y="149"/>
                  </a:cubicBezTo>
                  <a:cubicBezTo>
                    <a:pt x="7" y="149"/>
                    <a:pt x="7" y="149"/>
                    <a:pt x="7" y="149"/>
                  </a:cubicBezTo>
                  <a:cubicBezTo>
                    <a:pt x="8" y="150"/>
                    <a:pt x="8" y="150"/>
                    <a:pt x="8" y="150"/>
                  </a:cubicBezTo>
                  <a:cubicBezTo>
                    <a:pt x="8" y="150"/>
                    <a:pt x="8" y="150"/>
                    <a:pt x="8" y="150"/>
                  </a:cubicBezTo>
                  <a:cubicBezTo>
                    <a:pt x="8" y="151"/>
                    <a:pt x="8" y="151"/>
                    <a:pt x="8" y="151"/>
                  </a:cubicBezTo>
                  <a:cubicBezTo>
                    <a:pt x="9" y="151"/>
                    <a:pt x="9" y="151"/>
                    <a:pt x="9" y="151"/>
                  </a:cubicBezTo>
                  <a:cubicBezTo>
                    <a:pt x="9" y="150"/>
                    <a:pt x="9" y="150"/>
                    <a:pt x="9" y="150"/>
                  </a:cubicBezTo>
                  <a:cubicBezTo>
                    <a:pt x="9" y="150"/>
                    <a:pt x="9" y="150"/>
                    <a:pt x="9" y="150"/>
                  </a:cubicBezTo>
                  <a:cubicBezTo>
                    <a:pt x="10" y="150"/>
                    <a:pt x="10" y="150"/>
                    <a:pt x="10" y="150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9" y="149"/>
                    <a:pt x="9" y="149"/>
                    <a:pt x="9" y="149"/>
                  </a:cubicBezTo>
                  <a:cubicBezTo>
                    <a:pt x="9" y="149"/>
                    <a:pt x="9" y="149"/>
                    <a:pt x="9" y="149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10" y="148"/>
                    <a:pt x="10" y="148"/>
                    <a:pt x="10" y="148"/>
                  </a:cubicBezTo>
                  <a:cubicBezTo>
                    <a:pt x="10" y="148"/>
                    <a:pt x="10" y="148"/>
                    <a:pt x="10" y="148"/>
                  </a:cubicBezTo>
                  <a:cubicBezTo>
                    <a:pt x="10" y="148"/>
                    <a:pt x="10" y="148"/>
                    <a:pt x="10" y="148"/>
                  </a:cubicBezTo>
                  <a:cubicBezTo>
                    <a:pt x="10" y="148"/>
                    <a:pt x="10" y="148"/>
                    <a:pt x="10" y="148"/>
                  </a:cubicBezTo>
                  <a:cubicBezTo>
                    <a:pt x="11" y="148"/>
                    <a:pt x="11" y="148"/>
                    <a:pt x="11" y="148"/>
                  </a:cubicBezTo>
                  <a:cubicBezTo>
                    <a:pt x="12" y="148"/>
                    <a:pt x="12" y="148"/>
                    <a:pt x="12" y="148"/>
                  </a:cubicBezTo>
                  <a:cubicBezTo>
                    <a:pt x="12" y="149"/>
                    <a:pt x="12" y="149"/>
                    <a:pt x="12" y="149"/>
                  </a:cubicBezTo>
                  <a:cubicBezTo>
                    <a:pt x="13" y="149"/>
                    <a:pt x="13" y="149"/>
                    <a:pt x="13" y="149"/>
                  </a:cubicBezTo>
                  <a:cubicBezTo>
                    <a:pt x="13" y="149"/>
                    <a:pt x="13" y="149"/>
                    <a:pt x="13" y="149"/>
                  </a:cubicBezTo>
                  <a:cubicBezTo>
                    <a:pt x="14" y="149"/>
                    <a:pt x="14" y="149"/>
                    <a:pt x="14" y="149"/>
                  </a:cubicBezTo>
                  <a:cubicBezTo>
                    <a:pt x="14" y="149"/>
                    <a:pt x="14" y="149"/>
                    <a:pt x="14" y="149"/>
                  </a:cubicBezTo>
                  <a:cubicBezTo>
                    <a:pt x="15" y="150"/>
                    <a:pt x="15" y="150"/>
                    <a:pt x="15" y="150"/>
                  </a:cubicBezTo>
                  <a:cubicBezTo>
                    <a:pt x="15" y="150"/>
                    <a:pt x="15" y="150"/>
                    <a:pt x="15" y="150"/>
                  </a:cubicBezTo>
                  <a:cubicBezTo>
                    <a:pt x="14" y="151"/>
                    <a:pt x="14" y="151"/>
                    <a:pt x="14" y="151"/>
                  </a:cubicBezTo>
                  <a:cubicBezTo>
                    <a:pt x="13" y="150"/>
                    <a:pt x="13" y="150"/>
                    <a:pt x="13" y="150"/>
                  </a:cubicBezTo>
                  <a:cubicBezTo>
                    <a:pt x="12" y="150"/>
                    <a:pt x="12" y="150"/>
                    <a:pt x="12" y="150"/>
                  </a:cubicBezTo>
                  <a:cubicBezTo>
                    <a:pt x="11" y="150"/>
                    <a:pt x="11" y="150"/>
                    <a:pt x="11" y="150"/>
                  </a:cubicBezTo>
                  <a:cubicBezTo>
                    <a:pt x="11" y="149"/>
                    <a:pt x="11" y="149"/>
                    <a:pt x="11" y="149"/>
                  </a:cubicBezTo>
                  <a:cubicBezTo>
                    <a:pt x="11" y="150"/>
                    <a:pt x="11" y="150"/>
                    <a:pt x="11" y="150"/>
                  </a:cubicBezTo>
                  <a:cubicBezTo>
                    <a:pt x="11" y="151"/>
                    <a:pt x="11" y="151"/>
                    <a:pt x="11" y="151"/>
                  </a:cubicBezTo>
                  <a:cubicBezTo>
                    <a:pt x="11" y="151"/>
                    <a:pt x="11" y="151"/>
                    <a:pt x="11" y="151"/>
                  </a:cubicBezTo>
                  <a:cubicBezTo>
                    <a:pt x="12" y="151"/>
                    <a:pt x="12" y="151"/>
                    <a:pt x="12" y="151"/>
                  </a:cubicBezTo>
                  <a:cubicBezTo>
                    <a:pt x="12" y="151"/>
                    <a:pt x="12" y="151"/>
                    <a:pt x="12" y="151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4" y="151"/>
                    <a:pt x="14" y="151"/>
                    <a:pt x="14" y="151"/>
                  </a:cubicBezTo>
                  <a:cubicBezTo>
                    <a:pt x="14" y="152"/>
                    <a:pt x="14" y="152"/>
                    <a:pt x="14" y="152"/>
                  </a:cubicBezTo>
                  <a:cubicBezTo>
                    <a:pt x="14" y="152"/>
                    <a:pt x="14" y="152"/>
                    <a:pt x="14" y="152"/>
                  </a:cubicBezTo>
                  <a:cubicBezTo>
                    <a:pt x="14" y="152"/>
                    <a:pt x="14" y="152"/>
                    <a:pt x="14" y="152"/>
                  </a:cubicBezTo>
                  <a:cubicBezTo>
                    <a:pt x="15" y="152"/>
                    <a:pt x="15" y="152"/>
                    <a:pt x="15" y="152"/>
                  </a:cubicBezTo>
                  <a:cubicBezTo>
                    <a:pt x="15" y="152"/>
                    <a:pt x="15" y="152"/>
                    <a:pt x="15" y="152"/>
                  </a:cubicBezTo>
                  <a:cubicBezTo>
                    <a:pt x="15" y="153"/>
                    <a:pt x="15" y="153"/>
                    <a:pt x="15" y="153"/>
                  </a:cubicBezTo>
                  <a:cubicBezTo>
                    <a:pt x="15" y="152"/>
                    <a:pt x="15" y="152"/>
                    <a:pt x="15" y="152"/>
                  </a:cubicBezTo>
                  <a:cubicBezTo>
                    <a:pt x="16" y="151"/>
                    <a:pt x="16" y="151"/>
                    <a:pt x="16" y="151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17" y="153"/>
                    <a:pt x="17" y="153"/>
                    <a:pt x="17" y="153"/>
                  </a:cubicBezTo>
                  <a:cubicBezTo>
                    <a:pt x="16" y="153"/>
                    <a:pt x="16" y="153"/>
                    <a:pt x="16" y="153"/>
                  </a:cubicBezTo>
                  <a:cubicBezTo>
                    <a:pt x="16" y="154"/>
                    <a:pt x="16" y="154"/>
                    <a:pt x="16" y="154"/>
                  </a:cubicBezTo>
                  <a:cubicBezTo>
                    <a:pt x="17" y="154"/>
                    <a:pt x="17" y="154"/>
                    <a:pt x="17" y="154"/>
                  </a:cubicBezTo>
                  <a:cubicBezTo>
                    <a:pt x="17" y="153"/>
                    <a:pt x="17" y="153"/>
                    <a:pt x="17" y="153"/>
                  </a:cubicBezTo>
                  <a:cubicBezTo>
                    <a:pt x="17" y="152"/>
                    <a:pt x="17" y="152"/>
                    <a:pt x="17" y="152"/>
                  </a:cubicBezTo>
                  <a:cubicBezTo>
                    <a:pt x="17" y="152"/>
                    <a:pt x="17" y="152"/>
                    <a:pt x="17" y="152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9" y="151"/>
                    <a:pt x="19" y="151"/>
                    <a:pt x="19" y="151"/>
                  </a:cubicBezTo>
                  <a:cubicBezTo>
                    <a:pt x="20" y="152"/>
                    <a:pt x="20" y="152"/>
                    <a:pt x="20" y="152"/>
                  </a:cubicBezTo>
                  <a:cubicBezTo>
                    <a:pt x="21" y="152"/>
                    <a:pt x="21" y="152"/>
                    <a:pt x="21" y="152"/>
                  </a:cubicBezTo>
                  <a:cubicBezTo>
                    <a:pt x="22" y="152"/>
                    <a:pt x="22" y="152"/>
                    <a:pt x="22" y="152"/>
                  </a:cubicBezTo>
                  <a:cubicBezTo>
                    <a:pt x="23" y="152"/>
                    <a:pt x="23" y="152"/>
                    <a:pt x="23" y="152"/>
                  </a:cubicBezTo>
                  <a:cubicBezTo>
                    <a:pt x="23" y="152"/>
                    <a:pt x="23" y="152"/>
                    <a:pt x="23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5" y="152"/>
                    <a:pt x="25" y="152"/>
                    <a:pt x="25" y="152"/>
                  </a:cubicBezTo>
                  <a:cubicBezTo>
                    <a:pt x="25" y="152"/>
                    <a:pt x="25" y="152"/>
                    <a:pt x="25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30" y="155"/>
                    <a:pt x="30" y="155"/>
                    <a:pt x="30" y="155"/>
                  </a:cubicBezTo>
                  <a:cubicBezTo>
                    <a:pt x="33" y="156"/>
                    <a:pt x="33" y="156"/>
                    <a:pt x="33" y="156"/>
                  </a:cubicBezTo>
                  <a:cubicBezTo>
                    <a:pt x="34" y="157"/>
                    <a:pt x="34" y="157"/>
                    <a:pt x="34" y="157"/>
                  </a:cubicBezTo>
                  <a:cubicBezTo>
                    <a:pt x="35" y="157"/>
                    <a:pt x="35" y="157"/>
                    <a:pt x="35" y="157"/>
                  </a:cubicBezTo>
                  <a:cubicBezTo>
                    <a:pt x="36" y="159"/>
                    <a:pt x="36" y="159"/>
                    <a:pt x="36" y="159"/>
                  </a:cubicBezTo>
                  <a:cubicBezTo>
                    <a:pt x="37" y="159"/>
                    <a:pt x="37" y="159"/>
                    <a:pt x="37" y="159"/>
                  </a:cubicBezTo>
                  <a:cubicBezTo>
                    <a:pt x="36" y="158"/>
                    <a:pt x="36" y="158"/>
                    <a:pt x="36" y="158"/>
                  </a:cubicBezTo>
                  <a:cubicBezTo>
                    <a:pt x="36" y="158"/>
                    <a:pt x="36" y="158"/>
                    <a:pt x="36" y="158"/>
                  </a:cubicBezTo>
                  <a:cubicBezTo>
                    <a:pt x="37" y="158"/>
                    <a:pt x="37" y="158"/>
                    <a:pt x="37" y="158"/>
                  </a:cubicBezTo>
                  <a:cubicBezTo>
                    <a:pt x="38" y="159"/>
                    <a:pt x="38" y="159"/>
                    <a:pt x="38" y="159"/>
                  </a:cubicBezTo>
                  <a:cubicBezTo>
                    <a:pt x="39" y="159"/>
                    <a:pt x="39" y="159"/>
                    <a:pt x="39" y="159"/>
                  </a:cubicBezTo>
                  <a:cubicBezTo>
                    <a:pt x="40" y="160"/>
                    <a:pt x="40" y="160"/>
                    <a:pt x="40" y="160"/>
                  </a:cubicBezTo>
                  <a:cubicBezTo>
                    <a:pt x="41" y="160"/>
                    <a:pt x="41" y="160"/>
                    <a:pt x="41" y="160"/>
                  </a:cubicBezTo>
                  <a:cubicBezTo>
                    <a:pt x="40" y="159"/>
                    <a:pt x="40" y="159"/>
                    <a:pt x="40" y="159"/>
                  </a:cubicBezTo>
                  <a:cubicBezTo>
                    <a:pt x="40" y="159"/>
                    <a:pt x="40" y="159"/>
                    <a:pt x="40" y="159"/>
                  </a:cubicBezTo>
                  <a:cubicBezTo>
                    <a:pt x="40" y="159"/>
                    <a:pt x="40" y="159"/>
                    <a:pt x="40" y="159"/>
                  </a:cubicBezTo>
                  <a:cubicBezTo>
                    <a:pt x="41" y="159"/>
                    <a:pt x="41" y="159"/>
                    <a:pt x="41" y="159"/>
                  </a:cubicBezTo>
                  <a:cubicBezTo>
                    <a:pt x="41" y="160"/>
                    <a:pt x="41" y="160"/>
                    <a:pt x="41" y="160"/>
                  </a:cubicBezTo>
                  <a:cubicBezTo>
                    <a:pt x="43" y="161"/>
                    <a:pt x="43" y="161"/>
                    <a:pt x="43" y="161"/>
                  </a:cubicBezTo>
                  <a:cubicBezTo>
                    <a:pt x="43" y="162"/>
                    <a:pt x="43" y="162"/>
                    <a:pt x="43" y="162"/>
                  </a:cubicBezTo>
                  <a:cubicBezTo>
                    <a:pt x="44" y="162"/>
                    <a:pt x="44" y="162"/>
                    <a:pt x="44" y="162"/>
                  </a:cubicBezTo>
                  <a:cubicBezTo>
                    <a:pt x="44" y="162"/>
                    <a:pt x="44" y="162"/>
                    <a:pt x="44" y="162"/>
                  </a:cubicBezTo>
                  <a:cubicBezTo>
                    <a:pt x="45" y="162"/>
                    <a:pt x="45" y="162"/>
                    <a:pt x="45" y="162"/>
                  </a:cubicBezTo>
                  <a:cubicBezTo>
                    <a:pt x="46" y="163"/>
                    <a:pt x="46" y="163"/>
                    <a:pt x="46" y="163"/>
                  </a:cubicBezTo>
                  <a:cubicBezTo>
                    <a:pt x="46" y="164"/>
                    <a:pt x="46" y="164"/>
                    <a:pt x="46" y="164"/>
                  </a:cubicBezTo>
                  <a:cubicBezTo>
                    <a:pt x="46" y="164"/>
                    <a:pt x="46" y="164"/>
                    <a:pt x="46" y="164"/>
                  </a:cubicBezTo>
                  <a:cubicBezTo>
                    <a:pt x="47" y="165"/>
                    <a:pt x="47" y="165"/>
                    <a:pt x="47" y="165"/>
                  </a:cubicBezTo>
                  <a:cubicBezTo>
                    <a:pt x="47" y="165"/>
                    <a:pt x="47" y="165"/>
                    <a:pt x="47" y="165"/>
                  </a:cubicBezTo>
                  <a:cubicBezTo>
                    <a:pt x="48" y="165"/>
                    <a:pt x="48" y="165"/>
                    <a:pt x="48" y="165"/>
                  </a:cubicBezTo>
                  <a:cubicBezTo>
                    <a:pt x="48" y="166"/>
                    <a:pt x="48" y="166"/>
                    <a:pt x="48" y="166"/>
                  </a:cubicBezTo>
                  <a:cubicBezTo>
                    <a:pt x="48" y="167"/>
                    <a:pt x="48" y="167"/>
                    <a:pt x="48" y="167"/>
                  </a:cubicBezTo>
                  <a:cubicBezTo>
                    <a:pt x="48" y="169"/>
                    <a:pt x="48" y="169"/>
                    <a:pt x="48" y="169"/>
                  </a:cubicBezTo>
                  <a:cubicBezTo>
                    <a:pt x="47" y="169"/>
                    <a:pt x="47" y="169"/>
                    <a:pt x="47" y="169"/>
                  </a:cubicBezTo>
                  <a:cubicBezTo>
                    <a:pt x="47" y="170"/>
                    <a:pt x="47" y="170"/>
                    <a:pt x="47" y="170"/>
                  </a:cubicBezTo>
                  <a:cubicBezTo>
                    <a:pt x="46" y="171"/>
                    <a:pt x="46" y="171"/>
                    <a:pt x="46" y="171"/>
                  </a:cubicBezTo>
                  <a:cubicBezTo>
                    <a:pt x="46" y="171"/>
                    <a:pt x="46" y="171"/>
                    <a:pt x="46" y="171"/>
                  </a:cubicBezTo>
                  <a:cubicBezTo>
                    <a:pt x="45" y="173"/>
                    <a:pt x="45" y="173"/>
                    <a:pt x="45" y="173"/>
                  </a:cubicBezTo>
                  <a:cubicBezTo>
                    <a:pt x="43" y="174"/>
                    <a:pt x="43" y="174"/>
                    <a:pt x="43" y="174"/>
                  </a:cubicBezTo>
                  <a:cubicBezTo>
                    <a:pt x="42" y="174"/>
                    <a:pt x="42" y="174"/>
                    <a:pt x="42" y="174"/>
                  </a:cubicBezTo>
                  <a:cubicBezTo>
                    <a:pt x="41" y="175"/>
                    <a:pt x="41" y="175"/>
                    <a:pt x="41" y="175"/>
                  </a:cubicBezTo>
                  <a:cubicBezTo>
                    <a:pt x="40" y="175"/>
                    <a:pt x="40" y="175"/>
                    <a:pt x="40" y="175"/>
                  </a:cubicBezTo>
                  <a:cubicBezTo>
                    <a:pt x="40" y="175"/>
                    <a:pt x="40" y="175"/>
                    <a:pt x="40" y="175"/>
                  </a:cubicBezTo>
                  <a:cubicBezTo>
                    <a:pt x="38" y="175"/>
                    <a:pt x="38" y="175"/>
                    <a:pt x="38" y="175"/>
                  </a:cubicBezTo>
                  <a:cubicBezTo>
                    <a:pt x="35" y="175"/>
                    <a:pt x="35" y="175"/>
                    <a:pt x="35" y="175"/>
                  </a:cubicBezTo>
                  <a:cubicBezTo>
                    <a:pt x="34" y="175"/>
                    <a:pt x="34" y="175"/>
                    <a:pt x="34" y="175"/>
                  </a:cubicBezTo>
                  <a:cubicBezTo>
                    <a:pt x="33" y="174"/>
                    <a:pt x="33" y="174"/>
                    <a:pt x="33" y="174"/>
                  </a:cubicBezTo>
                  <a:cubicBezTo>
                    <a:pt x="32" y="174"/>
                    <a:pt x="32" y="174"/>
                    <a:pt x="32" y="174"/>
                  </a:cubicBezTo>
                  <a:cubicBezTo>
                    <a:pt x="31" y="174"/>
                    <a:pt x="31" y="174"/>
                    <a:pt x="31" y="174"/>
                  </a:cubicBezTo>
                  <a:cubicBezTo>
                    <a:pt x="30" y="174"/>
                    <a:pt x="30" y="174"/>
                    <a:pt x="30" y="174"/>
                  </a:cubicBezTo>
                  <a:cubicBezTo>
                    <a:pt x="30" y="174"/>
                    <a:pt x="30" y="174"/>
                    <a:pt x="30" y="174"/>
                  </a:cubicBezTo>
                  <a:cubicBezTo>
                    <a:pt x="29" y="174"/>
                    <a:pt x="29" y="174"/>
                    <a:pt x="29" y="174"/>
                  </a:cubicBezTo>
                  <a:cubicBezTo>
                    <a:pt x="28" y="174"/>
                    <a:pt x="28" y="174"/>
                    <a:pt x="28" y="174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6" y="173"/>
                    <a:pt x="26" y="173"/>
                    <a:pt x="26" y="173"/>
                  </a:cubicBezTo>
                  <a:cubicBezTo>
                    <a:pt x="26" y="173"/>
                    <a:pt x="26" y="173"/>
                    <a:pt x="26" y="173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25" y="172"/>
                    <a:pt x="25" y="172"/>
                    <a:pt x="25" y="172"/>
                  </a:cubicBezTo>
                  <a:cubicBezTo>
                    <a:pt x="24" y="173"/>
                    <a:pt x="24" y="173"/>
                    <a:pt x="24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2"/>
                    <a:pt x="23" y="172"/>
                    <a:pt x="23" y="172"/>
                  </a:cubicBezTo>
                  <a:cubicBezTo>
                    <a:pt x="23" y="172"/>
                    <a:pt x="23" y="172"/>
                    <a:pt x="23" y="172"/>
                  </a:cubicBezTo>
                  <a:cubicBezTo>
                    <a:pt x="24" y="172"/>
                    <a:pt x="24" y="172"/>
                    <a:pt x="24" y="172"/>
                  </a:cubicBezTo>
                  <a:cubicBezTo>
                    <a:pt x="23" y="171"/>
                    <a:pt x="23" y="171"/>
                    <a:pt x="23" y="171"/>
                  </a:cubicBezTo>
                  <a:cubicBezTo>
                    <a:pt x="23" y="172"/>
                    <a:pt x="23" y="172"/>
                    <a:pt x="23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171"/>
                    <a:pt x="21" y="171"/>
                    <a:pt x="21" y="171"/>
                  </a:cubicBezTo>
                  <a:cubicBezTo>
                    <a:pt x="20" y="171"/>
                    <a:pt x="20" y="171"/>
                    <a:pt x="20" y="171"/>
                  </a:cubicBezTo>
                  <a:cubicBezTo>
                    <a:pt x="20" y="171"/>
                    <a:pt x="20" y="171"/>
                    <a:pt x="20" y="171"/>
                  </a:cubicBezTo>
                  <a:cubicBezTo>
                    <a:pt x="18" y="170"/>
                    <a:pt x="18" y="170"/>
                    <a:pt x="18" y="170"/>
                  </a:cubicBezTo>
                  <a:cubicBezTo>
                    <a:pt x="18" y="169"/>
                    <a:pt x="18" y="169"/>
                    <a:pt x="18" y="169"/>
                  </a:cubicBezTo>
                  <a:cubicBezTo>
                    <a:pt x="17" y="169"/>
                    <a:pt x="17" y="169"/>
                    <a:pt x="17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5" y="169"/>
                    <a:pt x="15" y="169"/>
                    <a:pt x="15" y="169"/>
                  </a:cubicBezTo>
                  <a:cubicBezTo>
                    <a:pt x="15" y="169"/>
                    <a:pt x="15" y="169"/>
                    <a:pt x="15" y="169"/>
                  </a:cubicBezTo>
                  <a:cubicBezTo>
                    <a:pt x="16" y="170"/>
                    <a:pt x="16" y="170"/>
                    <a:pt x="16" y="170"/>
                  </a:cubicBezTo>
                  <a:cubicBezTo>
                    <a:pt x="16" y="171"/>
                    <a:pt x="16" y="171"/>
                    <a:pt x="16" y="171"/>
                  </a:cubicBezTo>
                  <a:cubicBezTo>
                    <a:pt x="17" y="171"/>
                    <a:pt x="17" y="171"/>
                    <a:pt x="17" y="171"/>
                  </a:cubicBezTo>
                  <a:cubicBezTo>
                    <a:pt x="18" y="172"/>
                    <a:pt x="18" y="172"/>
                    <a:pt x="18" y="172"/>
                  </a:cubicBezTo>
                  <a:cubicBezTo>
                    <a:pt x="19" y="172"/>
                    <a:pt x="19" y="172"/>
                    <a:pt x="19" y="172"/>
                  </a:cubicBezTo>
                  <a:cubicBezTo>
                    <a:pt x="19" y="172"/>
                    <a:pt x="19" y="172"/>
                    <a:pt x="19" y="172"/>
                  </a:cubicBezTo>
                  <a:cubicBezTo>
                    <a:pt x="18" y="173"/>
                    <a:pt x="18" y="173"/>
                    <a:pt x="18" y="173"/>
                  </a:cubicBezTo>
                  <a:cubicBezTo>
                    <a:pt x="18" y="173"/>
                    <a:pt x="18" y="173"/>
                    <a:pt x="18" y="173"/>
                  </a:cubicBezTo>
                  <a:cubicBezTo>
                    <a:pt x="18" y="174"/>
                    <a:pt x="18" y="174"/>
                    <a:pt x="18" y="174"/>
                  </a:cubicBezTo>
                  <a:cubicBezTo>
                    <a:pt x="20" y="173"/>
                    <a:pt x="20" y="173"/>
                    <a:pt x="20" y="173"/>
                  </a:cubicBezTo>
                  <a:cubicBezTo>
                    <a:pt x="20" y="173"/>
                    <a:pt x="20" y="173"/>
                    <a:pt x="20" y="173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0" y="173"/>
                    <a:pt x="20" y="173"/>
                    <a:pt x="20" y="173"/>
                  </a:cubicBezTo>
                  <a:cubicBezTo>
                    <a:pt x="20" y="174"/>
                    <a:pt x="20" y="174"/>
                    <a:pt x="20" y="174"/>
                  </a:cubicBezTo>
                  <a:cubicBezTo>
                    <a:pt x="21" y="174"/>
                    <a:pt x="21" y="174"/>
                    <a:pt x="21" y="174"/>
                  </a:cubicBezTo>
                  <a:cubicBezTo>
                    <a:pt x="21" y="174"/>
                    <a:pt x="21" y="174"/>
                    <a:pt x="21" y="174"/>
                  </a:cubicBezTo>
                  <a:cubicBezTo>
                    <a:pt x="20" y="175"/>
                    <a:pt x="20" y="175"/>
                    <a:pt x="20" y="175"/>
                  </a:cubicBezTo>
                  <a:cubicBezTo>
                    <a:pt x="20" y="175"/>
                    <a:pt x="20" y="175"/>
                    <a:pt x="20" y="175"/>
                  </a:cubicBezTo>
                  <a:cubicBezTo>
                    <a:pt x="21" y="175"/>
                    <a:pt x="21" y="175"/>
                    <a:pt x="21" y="175"/>
                  </a:cubicBezTo>
                  <a:cubicBezTo>
                    <a:pt x="21" y="175"/>
                    <a:pt x="21" y="175"/>
                    <a:pt x="21" y="175"/>
                  </a:cubicBezTo>
                  <a:cubicBezTo>
                    <a:pt x="22" y="175"/>
                    <a:pt x="22" y="175"/>
                    <a:pt x="22" y="175"/>
                  </a:cubicBezTo>
                  <a:cubicBezTo>
                    <a:pt x="22" y="175"/>
                    <a:pt x="22" y="175"/>
                    <a:pt x="22" y="175"/>
                  </a:cubicBezTo>
                  <a:cubicBezTo>
                    <a:pt x="23" y="175"/>
                    <a:pt x="23" y="175"/>
                    <a:pt x="23" y="175"/>
                  </a:cubicBezTo>
                  <a:cubicBezTo>
                    <a:pt x="25" y="176"/>
                    <a:pt x="25" y="176"/>
                    <a:pt x="25" y="176"/>
                  </a:cubicBezTo>
                  <a:cubicBezTo>
                    <a:pt x="26" y="177"/>
                    <a:pt x="26" y="177"/>
                    <a:pt x="26" y="177"/>
                  </a:cubicBezTo>
                  <a:cubicBezTo>
                    <a:pt x="26" y="177"/>
                    <a:pt x="26" y="177"/>
                    <a:pt x="26" y="177"/>
                  </a:cubicBezTo>
                  <a:cubicBezTo>
                    <a:pt x="26" y="177"/>
                    <a:pt x="26" y="177"/>
                    <a:pt x="26" y="177"/>
                  </a:cubicBezTo>
                  <a:cubicBezTo>
                    <a:pt x="26" y="178"/>
                    <a:pt x="26" y="178"/>
                    <a:pt x="26" y="178"/>
                  </a:cubicBezTo>
                  <a:cubicBezTo>
                    <a:pt x="26" y="178"/>
                    <a:pt x="26" y="178"/>
                    <a:pt x="26" y="178"/>
                  </a:cubicBezTo>
                  <a:cubicBezTo>
                    <a:pt x="26" y="179"/>
                    <a:pt x="26" y="179"/>
                    <a:pt x="26" y="179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25" y="180"/>
                    <a:pt x="25" y="180"/>
                    <a:pt x="25" y="180"/>
                  </a:cubicBezTo>
                  <a:cubicBezTo>
                    <a:pt x="25" y="181"/>
                    <a:pt x="25" y="181"/>
                    <a:pt x="25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7" y="183"/>
                    <a:pt x="27" y="183"/>
                    <a:pt x="27" y="183"/>
                  </a:cubicBezTo>
                  <a:cubicBezTo>
                    <a:pt x="27" y="184"/>
                    <a:pt x="27" y="184"/>
                    <a:pt x="27" y="184"/>
                  </a:cubicBezTo>
                  <a:cubicBezTo>
                    <a:pt x="28" y="184"/>
                    <a:pt x="28" y="184"/>
                    <a:pt x="28" y="184"/>
                  </a:cubicBezTo>
                  <a:cubicBezTo>
                    <a:pt x="28" y="185"/>
                    <a:pt x="28" y="185"/>
                    <a:pt x="28" y="185"/>
                  </a:cubicBezTo>
                  <a:cubicBezTo>
                    <a:pt x="28" y="186"/>
                    <a:pt x="28" y="186"/>
                    <a:pt x="28" y="186"/>
                  </a:cubicBezTo>
                  <a:cubicBezTo>
                    <a:pt x="28" y="187"/>
                    <a:pt x="28" y="187"/>
                    <a:pt x="28" y="187"/>
                  </a:cubicBezTo>
                  <a:cubicBezTo>
                    <a:pt x="28" y="187"/>
                    <a:pt x="28" y="187"/>
                    <a:pt x="28" y="187"/>
                  </a:cubicBezTo>
                  <a:cubicBezTo>
                    <a:pt x="29" y="188"/>
                    <a:pt x="29" y="188"/>
                    <a:pt x="29" y="188"/>
                  </a:cubicBezTo>
                  <a:cubicBezTo>
                    <a:pt x="30" y="188"/>
                    <a:pt x="30" y="188"/>
                    <a:pt x="30" y="188"/>
                  </a:cubicBezTo>
                  <a:cubicBezTo>
                    <a:pt x="31" y="188"/>
                    <a:pt x="31" y="188"/>
                    <a:pt x="31" y="188"/>
                  </a:cubicBezTo>
                  <a:cubicBezTo>
                    <a:pt x="32" y="188"/>
                    <a:pt x="32" y="188"/>
                    <a:pt x="32" y="188"/>
                  </a:cubicBezTo>
                  <a:cubicBezTo>
                    <a:pt x="32" y="189"/>
                    <a:pt x="32" y="189"/>
                    <a:pt x="32" y="189"/>
                  </a:cubicBezTo>
                  <a:cubicBezTo>
                    <a:pt x="33" y="189"/>
                    <a:pt x="33" y="189"/>
                    <a:pt x="33" y="189"/>
                  </a:cubicBezTo>
                  <a:cubicBezTo>
                    <a:pt x="33" y="190"/>
                    <a:pt x="33" y="190"/>
                    <a:pt x="33" y="190"/>
                  </a:cubicBezTo>
                  <a:cubicBezTo>
                    <a:pt x="34" y="190"/>
                    <a:pt x="34" y="190"/>
                    <a:pt x="34" y="190"/>
                  </a:cubicBezTo>
                  <a:cubicBezTo>
                    <a:pt x="35" y="190"/>
                    <a:pt x="35" y="190"/>
                    <a:pt x="35" y="190"/>
                  </a:cubicBezTo>
                  <a:cubicBezTo>
                    <a:pt x="35" y="191"/>
                    <a:pt x="35" y="191"/>
                    <a:pt x="35" y="191"/>
                  </a:cubicBezTo>
                  <a:cubicBezTo>
                    <a:pt x="37" y="191"/>
                    <a:pt x="37" y="191"/>
                    <a:pt x="37" y="191"/>
                  </a:cubicBezTo>
                  <a:cubicBezTo>
                    <a:pt x="38" y="191"/>
                    <a:pt x="38" y="191"/>
                    <a:pt x="38" y="191"/>
                  </a:cubicBezTo>
                  <a:cubicBezTo>
                    <a:pt x="38" y="192"/>
                    <a:pt x="38" y="192"/>
                    <a:pt x="38" y="192"/>
                  </a:cubicBezTo>
                  <a:cubicBezTo>
                    <a:pt x="39" y="191"/>
                    <a:pt x="39" y="191"/>
                    <a:pt x="39" y="191"/>
                  </a:cubicBezTo>
                  <a:cubicBezTo>
                    <a:pt x="40" y="191"/>
                    <a:pt x="40" y="191"/>
                    <a:pt x="40" y="191"/>
                  </a:cubicBezTo>
                  <a:cubicBezTo>
                    <a:pt x="40" y="190"/>
                    <a:pt x="40" y="190"/>
                    <a:pt x="40" y="190"/>
                  </a:cubicBezTo>
                  <a:cubicBezTo>
                    <a:pt x="40" y="189"/>
                    <a:pt x="40" y="189"/>
                    <a:pt x="40" y="189"/>
                  </a:cubicBezTo>
                  <a:cubicBezTo>
                    <a:pt x="40" y="189"/>
                    <a:pt x="40" y="189"/>
                    <a:pt x="40" y="189"/>
                  </a:cubicBezTo>
                  <a:cubicBezTo>
                    <a:pt x="40" y="188"/>
                    <a:pt x="40" y="188"/>
                    <a:pt x="40" y="188"/>
                  </a:cubicBezTo>
                  <a:cubicBezTo>
                    <a:pt x="40" y="188"/>
                    <a:pt x="40" y="188"/>
                    <a:pt x="40" y="188"/>
                  </a:cubicBezTo>
                  <a:cubicBezTo>
                    <a:pt x="39" y="187"/>
                    <a:pt x="39" y="187"/>
                    <a:pt x="39" y="187"/>
                  </a:cubicBezTo>
                  <a:cubicBezTo>
                    <a:pt x="39" y="187"/>
                    <a:pt x="39" y="187"/>
                    <a:pt x="39" y="187"/>
                  </a:cubicBezTo>
                  <a:cubicBezTo>
                    <a:pt x="38" y="187"/>
                    <a:pt x="38" y="187"/>
                    <a:pt x="38" y="187"/>
                  </a:cubicBezTo>
                  <a:cubicBezTo>
                    <a:pt x="38" y="187"/>
                    <a:pt x="38" y="187"/>
                    <a:pt x="38" y="187"/>
                  </a:cubicBezTo>
                  <a:cubicBezTo>
                    <a:pt x="37" y="188"/>
                    <a:pt x="37" y="188"/>
                    <a:pt x="37" y="188"/>
                  </a:cubicBezTo>
                  <a:cubicBezTo>
                    <a:pt x="36" y="187"/>
                    <a:pt x="36" y="187"/>
                    <a:pt x="36" y="187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4" y="186"/>
                    <a:pt x="34" y="186"/>
                    <a:pt x="34" y="186"/>
                  </a:cubicBezTo>
                  <a:cubicBezTo>
                    <a:pt x="33" y="185"/>
                    <a:pt x="33" y="185"/>
                    <a:pt x="33" y="185"/>
                  </a:cubicBezTo>
                  <a:cubicBezTo>
                    <a:pt x="33" y="184"/>
                    <a:pt x="33" y="184"/>
                    <a:pt x="33" y="184"/>
                  </a:cubicBezTo>
                  <a:cubicBezTo>
                    <a:pt x="34" y="184"/>
                    <a:pt x="34" y="184"/>
                    <a:pt x="34" y="184"/>
                  </a:cubicBezTo>
                  <a:cubicBezTo>
                    <a:pt x="34" y="183"/>
                    <a:pt x="34" y="183"/>
                    <a:pt x="34" y="183"/>
                  </a:cubicBezTo>
                  <a:cubicBezTo>
                    <a:pt x="34" y="183"/>
                    <a:pt x="34" y="183"/>
                    <a:pt x="34" y="183"/>
                  </a:cubicBezTo>
                  <a:cubicBezTo>
                    <a:pt x="34" y="182"/>
                    <a:pt x="34" y="182"/>
                    <a:pt x="34" y="182"/>
                  </a:cubicBezTo>
                  <a:cubicBezTo>
                    <a:pt x="34" y="182"/>
                    <a:pt x="34" y="182"/>
                    <a:pt x="34" y="182"/>
                  </a:cubicBezTo>
                  <a:cubicBezTo>
                    <a:pt x="34" y="181"/>
                    <a:pt x="34" y="181"/>
                    <a:pt x="34" y="181"/>
                  </a:cubicBezTo>
                  <a:cubicBezTo>
                    <a:pt x="35" y="181"/>
                    <a:pt x="35" y="181"/>
                    <a:pt x="35" y="181"/>
                  </a:cubicBezTo>
                  <a:cubicBezTo>
                    <a:pt x="36" y="182"/>
                    <a:pt x="36" y="182"/>
                    <a:pt x="36" y="182"/>
                  </a:cubicBezTo>
                  <a:cubicBezTo>
                    <a:pt x="37" y="182"/>
                    <a:pt x="37" y="182"/>
                    <a:pt x="37" y="182"/>
                  </a:cubicBezTo>
                  <a:cubicBezTo>
                    <a:pt x="38" y="183"/>
                    <a:pt x="38" y="183"/>
                    <a:pt x="38" y="183"/>
                  </a:cubicBezTo>
                  <a:cubicBezTo>
                    <a:pt x="39" y="184"/>
                    <a:pt x="39" y="184"/>
                    <a:pt x="39" y="184"/>
                  </a:cubicBezTo>
                  <a:cubicBezTo>
                    <a:pt x="40" y="184"/>
                    <a:pt x="40" y="184"/>
                    <a:pt x="40" y="184"/>
                  </a:cubicBezTo>
                  <a:cubicBezTo>
                    <a:pt x="41" y="184"/>
                    <a:pt x="41" y="184"/>
                    <a:pt x="41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4" y="185"/>
                    <a:pt x="44" y="185"/>
                    <a:pt x="44" y="185"/>
                  </a:cubicBezTo>
                  <a:cubicBezTo>
                    <a:pt x="46" y="186"/>
                    <a:pt x="46" y="186"/>
                    <a:pt x="46" y="186"/>
                  </a:cubicBezTo>
                  <a:cubicBezTo>
                    <a:pt x="46" y="186"/>
                    <a:pt x="46" y="186"/>
                    <a:pt x="46" y="186"/>
                  </a:cubicBezTo>
                  <a:cubicBezTo>
                    <a:pt x="47" y="185"/>
                    <a:pt x="47" y="185"/>
                    <a:pt x="47" y="185"/>
                  </a:cubicBezTo>
                  <a:cubicBezTo>
                    <a:pt x="47" y="184"/>
                    <a:pt x="47" y="184"/>
                    <a:pt x="47" y="184"/>
                  </a:cubicBezTo>
                  <a:cubicBezTo>
                    <a:pt x="47" y="184"/>
                    <a:pt x="47" y="184"/>
                    <a:pt x="47" y="184"/>
                  </a:cubicBezTo>
                  <a:cubicBezTo>
                    <a:pt x="48" y="184"/>
                    <a:pt x="48" y="184"/>
                    <a:pt x="48" y="184"/>
                  </a:cubicBezTo>
                  <a:cubicBezTo>
                    <a:pt x="47" y="182"/>
                    <a:pt x="47" y="182"/>
                    <a:pt x="47" y="182"/>
                  </a:cubicBezTo>
                  <a:cubicBezTo>
                    <a:pt x="45" y="180"/>
                    <a:pt x="45" y="180"/>
                    <a:pt x="45" y="180"/>
                  </a:cubicBezTo>
                  <a:cubicBezTo>
                    <a:pt x="45" y="179"/>
                    <a:pt x="45" y="179"/>
                    <a:pt x="45" y="179"/>
                  </a:cubicBezTo>
                  <a:cubicBezTo>
                    <a:pt x="45" y="178"/>
                    <a:pt x="45" y="178"/>
                    <a:pt x="45" y="178"/>
                  </a:cubicBezTo>
                  <a:cubicBezTo>
                    <a:pt x="46" y="178"/>
                    <a:pt x="46" y="178"/>
                    <a:pt x="46" y="178"/>
                  </a:cubicBezTo>
                  <a:cubicBezTo>
                    <a:pt x="47" y="176"/>
                    <a:pt x="47" y="176"/>
                    <a:pt x="47" y="176"/>
                  </a:cubicBezTo>
                  <a:cubicBezTo>
                    <a:pt x="47" y="175"/>
                    <a:pt x="47" y="175"/>
                    <a:pt x="47" y="175"/>
                  </a:cubicBezTo>
                  <a:cubicBezTo>
                    <a:pt x="48" y="175"/>
                    <a:pt x="48" y="175"/>
                    <a:pt x="48" y="175"/>
                  </a:cubicBezTo>
                  <a:cubicBezTo>
                    <a:pt x="49" y="174"/>
                    <a:pt x="49" y="174"/>
                    <a:pt x="49" y="174"/>
                  </a:cubicBezTo>
                  <a:cubicBezTo>
                    <a:pt x="50" y="173"/>
                    <a:pt x="50" y="173"/>
                    <a:pt x="50" y="173"/>
                  </a:cubicBezTo>
                  <a:cubicBezTo>
                    <a:pt x="51" y="171"/>
                    <a:pt x="51" y="171"/>
                    <a:pt x="51" y="171"/>
                  </a:cubicBezTo>
                  <a:cubicBezTo>
                    <a:pt x="52" y="171"/>
                    <a:pt x="52" y="171"/>
                    <a:pt x="52" y="171"/>
                  </a:cubicBezTo>
                  <a:cubicBezTo>
                    <a:pt x="53" y="171"/>
                    <a:pt x="53" y="171"/>
                    <a:pt x="53" y="171"/>
                  </a:cubicBezTo>
                  <a:cubicBezTo>
                    <a:pt x="54" y="172"/>
                    <a:pt x="54" y="172"/>
                    <a:pt x="54" y="172"/>
                  </a:cubicBezTo>
                  <a:cubicBezTo>
                    <a:pt x="55" y="172"/>
                    <a:pt x="55" y="172"/>
                    <a:pt x="55" y="172"/>
                  </a:cubicBezTo>
                  <a:cubicBezTo>
                    <a:pt x="57" y="172"/>
                    <a:pt x="57" y="172"/>
                    <a:pt x="57" y="172"/>
                  </a:cubicBezTo>
                  <a:cubicBezTo>
                    <a:pt x="57" y="172"/>
                    <a:pt x="57" y="172"/>
                    <a:pt x="57" y="172"/>
                  </a:cubicBezTo>
                  <a:cubicBezTo>
                    <a:pt x="57" y="173"/>
                    <a:pt x="57" y="173"/>
                    <a:pt x="57" y="173"/>
                  </a:cubicBezTo>
                  <a:cubicBezTo>
                    <a:pt x="58" y="172"/>
                    <a:pt x="58" y="172"/>
                    <a:pt x="58" y="172"/>
                  </a:cubicBezTo>
                  <a:cubicBezTo>
                    <a:pt x="59" y="173"/>
                    <a:pt x="59" y="173"/>
                    <a:pt x="59" y="173"/>
                  </a:cubicBezTo>
                  <a:cubicBezTo>
                    <a:pt x="59" y="174"/>
                    <a:pt x="59" y="174"/>
                    <a:pt x="59" y="174"/>
                  </a:cubicBezTo>
                  <a:cubicBezTo>
                    <a:pt x="60" y="175"/>
                    <a:pt x="60" y="175"/>
                    <a:pt x="60" y="175"/>
                  </a:cubicBezTo>
                  <a:cubicBezTo>
                    <a:pt x="60" y="173"/>
                    <a:pt x="60" y="173"/>
                    <a:pt x="60" y="173"/>
                  </a:cubicBezTo>
                  <a:cubicBezTo>
                    <a:pt x="59" y="172"/>
                    <a:pt x="59" y="172"/>
                    <a:pt x="59" y="172"/>
                  </a:cubicBezTo>
                  <a:cubicBezTo>
                    <a:pt x="60" y="172"/>
                    <a:pt x="60" y="172"/>
                    <a:pt x="60" y="172"/>
                  </a:cubicBezTo>
                  <a:cubicBezTo>
                    <a:pt x="60" y="170"/>
                    <a:pt x="60" y="170"/>
                    <a:pt x="60" y="170"/>
                  </a:cubicBezTo>
                  <a:cubicBezTo>
                    <a:pt x="60" y="169"/>
                    <a:pt x="60" y="169"/>
                    <a:pt x="60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60" y="168"/>
                    <a:pt x="60" y="168"/>
                    <a:pt x="60" y="168"/>
                  </a:cubicBezTo>
                  <a:cubicBezTo>
                    <a:pt x="59" y="167"/>
                    <a:pt x="59" y="167"/>
                    <a:pt x="59" y="167"/>
                  </a:cubicBezTo>
                  <a:cubicBezTo>
                    <a:pt x="60" y="167"/>
                    <a:pt x="60" y="167"/>
                    <a:pt x="60" y="167"/>
                  </a:cubicBezTo>
                  <a:cubicBezTo>
                    <a:pt x="59" y="166"/>
                    <a:pt x="59" y="166"/>
                    <a:pt x="59" y="166"/>
                  </a:cubicBezTo>
                  <a:cubicBezTo>
                    <a:pt x="58" y="166"/>
                    <a:pt x="58" y="166"/>
                    <a:pt x="58" y="166"/>
                  </a:cubicBezTo>
                  <a:cubicBezTo>
                    <a:pt x="57" y="166"/>
                    <a:pt x="57" y="166"/>
                    <a:pt x="57" y="166"/>
                  </a:cubicBezTo>
                  <a:cubicBezTo>
                    <a:pt x="56" y="165"/>
                    <a:pt x="56" y="165"/>
                    <a:pt x="56" y="165"/>
                  </a:cubicBezTo>
                  <a:cubicBezTo>
                    <a:pt x="57" y="164"/>
                    <a:pt x="57" y="164"/>
                    <a:pt x="57" y="164"/>
                  </a:cubicBezTo>
                  <a:cubicBezTo>
                    <a:pt x="57" y="162"/>
                    <a:pt x="57" y="162"/>
                    <a:pt x="57" y="162"/>
                  </a:cubicBezTo>
                  <a:cubicBezTo>
                    <a:pt x="57" y="162"/>
                    <a:pt x="57" y="162"/>
                    <a:pt x="57" y="162"/>
                  </a:cubicBezTo>
                  <a:cubicBezTo>
                    <a:pt x="57" y="161"/>
                    <a:pt x="57" y="161"/>
                    <a:pt x="57" y="161"/>
                  </a:cubicBezTo>
                  <a:cubicBezTo>
                    <a:pt x="57" y="161"/>
                    <a:pt x="57" y="161"/>
                    <a:pt x="57" y="161"/>
                  </a:cubicBezTo>
                  <a:cubicBezTo>
                    <a:pt x="57" y="160"/>
                    <a:pt x="57" y="160"/>
                    <a:pt x="57" y="160"/>
                  </a:cubicBezTo>
                  <a:cubicBezTo>
                    <a:pt x="57" y="160"/>
                    <a:pt x="57" y="160"/>
                    <a:pt x="57" y="160"/>
                  </a:cubicBezTo>
                  <a:cubicBezTo>
                    <a:pt x="57" y="159"/>
                    <a:pt x="57" y="159"/>
                    <a:pt x="57" y="159"/>
                  </a:cubicBezTo>
                  <a:cubicBezTo>
                    <a:pt x="56" y="157"/>
                    <a:pt x="56" y="157"/>
                    <a:pt x="56" y="157"/>
                  </a:cubicBezTo>
                  <a:cubicBezTo>
                    <a:pt x="55" y="156"/>
                    <a:pt x="55" y="156"/>
                    <a:pt x="55" y="156"/>
                  </a:cubicBezTo>
                  <a:cubicBezTo>
                    <a:pt x="53" y="155"/>
                    <a:pt x="53" y="155"/>
                    <a:pt x="53" y="155"/>
                  </a:cubicBezTo>
                  <a:cubicBezTo>
                    <a:pt x="53" y="154"/>
                    <a:pt x="53" y="154"/>
                    <a:pt x="53" y="154"/>
                  </a:cubicBezTo>
                  <a:cubicBezTo>
                    <a:pt x="54" y="154"/>
                    <a:pt x="54" y="154"/>
                    <a:pt x="54" y="154"/>
                  </a:cubicBezTo>
                  <a:cubicBezTo>
                    <a:pt x="55" y="155"/>
                    <a:pt x="55" y="155"/>
                    <a:pt x="55" y="155"/>
                  </a:cubicBezTo>
                  <a:cubicBezTo>
                    <a:pt x="56" y="155"/>
                    <a:pt x="56" y="155"/>
                    <a:pt x="56" y="155"/>
                  </a:cubicBezTo>
                  <a:cubicBezTo>
                    <a:pt x="57" y="155"/>
                    <a:pt x="57" y="155"/>
                    <a:pt x="57" y="155"/>
                  </a:cubicBezTo>
                  <a:cubicBezTo>
                    <a:pt x="59" y="155"/>
                    <a:pt x="59" y="155"/>
                    <a:pt x="59" y="155"/>
                  </a:cubicBezTo>
                  <a:cubicBezTo>
                    <a:pt x="61" y="155"/>
                    <a:pt x="61" y="155"/>
                    <a:pt x="61" y="155"/>
                  </a:cubicBezTo>
                  <a:cubicBezTo>
                    <a:pt x="62" y="156"/>
                    <a:pt x="62" y="156"/>
                    <a:pt x="62" y="156"/>
                  </a:cubicBezTo>
                  <a:cubicBezTo>
                    <a:pt x="62" y="156"/>
                    <a:pt x="62" y="156"/>
                    <a:pt x="62" y="156"/>
                  </a:cubicBezTo>
                  <a:cubicBezTo>
                    <a:pt x="63" y="157"/>
                    <a:pt x="63" y="157"/>
                    <a:pt x="63" y="157"/>
                  </a:cubicBezTo>
                  <a:cubicBezTo>
                    <a:pt x="64" y="158"/>
                    <a:pt x="64" y="158"/>
                    <a:pt x="64" y="158"/>
                  </a:cubicBezTo>
                  <a:cubicBezTo>
                    <a:pt x="64" y="158"/>
                    <a:pt x="64" y="158"/>
                    <a:pt x="64" y="158"/>
                  </a:cubicBezTo>
                  <a:cubicBezTo>
                    <a:pt x="66" y="160"/>
                    <a:pt x="66" y="160"/>
                    <a:pt x="66" y="160"/>
                  </a:cubicBezTo>
                  <a:cubicBezTo>
                    <a:pt x="65" y="160"/>
                    <a:pt x="65" y="160"/>
                    <a:pt x="65" y="160"/>
                  </a:cubicBezTo>
                  <a:cubicBezTo>
                    <a:pt x="64" y="160"/>
                    <a:pt x="64" y="160"/>
                    <a:pt x="64" y="160"/>
                  </a:cubicBezTo>
                  <a:cubicBezTo>
                    <a:pt x="63" y="161"/>
                    <a:pt x="63" y="161"/>
                    <a:pt x="63" y="161"/>
                  </a:cubicBezTo>
                  <a:cubicBezTo>
                    <a:pt x="62" y="161"/>
                    <a:pt x="62" y="161"/>
                    <a:pt x="62" y="161"/>
                  </a:cubicBezTo>
                  <a:cubicBezTo>
                    <a:pt x="62" y="161"/>
                    <a:pt x="62" y="161"/>
                    <a:pt x="62" y="161"/>
                  </a:cubicBezTo>
                  <a:cubicBezTo>
                    <a:pt x="62" y="162"/>
                    <a:pt x="62" y="162"/>
                    <a:pt x="62" y="162"/>
                  </a:cubicBezTo>
                  <a:cubicBezTo>
                    <a:pt x="61" y="162"/>
                    <a:pt x="61" y="162"/>
                    <a:pt x="61" y="162"/>
                  </a:cubicBezTo>
                  <a:cubicBezTo>
                    <a:pt x="61" y="162"/>
                    <a:pt x="61" y="162"/>
                    <a:pt x="61" y="162"/>
                  </a:cubicBezTo>
                  <a:cubicBezTo>
                    <a:pt x="61" y="162"/>
                    <a:pt x="61" y="162"/>
                    <a:pt x="61" y="162"/>
                  </a:cubicBezTo>
                  <a:cubicBezTo>
                    <a:pt x="61" y="164"/>
                    <a:pt x="61" y="164"/>
                    <a:pt x="61" y="164"/>
                  </a:cubicBezTo>
                  <a:cubicBezTo>
                    <a:pt x="61" y="164"/>
                    <a:pt x="61" y="164"/>
                    <a:pt x="61" y="164"/>
                  </a:cubicBezTo>
                  <a:cubicBezTo>
                    <a:pt x="63" y="165"/>
                    <a:pt x="63" y="165"/>
                    <a:pt x="63" y="165"/>
                  </a:cubicBezTo>
                  <a:cubicBezTo>
                    <a:pt x="65" y="167"/>
                    <a:pt x="65" y="167"/>
                    <a:pt x="65" y="167"/>
                  </a:cubicBezTo>
                  <a:cubicBezTo>
                    <a:pt x="66" y="167"/>
                    <a:pt x="66" y="167"/>
                    <a:pt x="66" y="167"/>
                  </a:cubicBezTo>
                  <a:cubicBezTo>
                    <a:pt x="67" y="167"/>
                    <a:pt x="67" y="167"/>
                    <a:pt x="67" y="167"/>
                  </a:cubicBezTo>
                  <a:cubicBezTo>
                    <a:pt x="67" y="168"/>
                    <a:pt x="67" y="168"/>
                    <a:pt x="67" y="168"/>
                  </a:cubicBezTo>
                  <a:cubicBezTo>
                    <a:pt x="68" y="167"/>
                    <a:pt x="68" y="167"/>
                    <a:pt x="68" y="167"/>
                  </a:cubicBezTo>
                  <a:cubicBezTo>
                    <a:pt x="69" y="167"/>
                    <a:pt x="69" y="167"/>
                    <a:pt x="69" y="167"/>
                  </a:cubicBezTo>
                  <a:cubicBezTo>
                    <a:pt x="69" y="167"/>
                    <a:pt x="69" y="167"/>
                    <a:pt x="69" y="167"/>
                  </a:cubicBezTo>
                  <a:cubicBezTo>
                    <a:pt x="71" y="166"/>
                    <a:pt x="71" y="166"/>
                    <a:pt x="71" y="166"/>
                  </a:cubicBezTo>
                  <a:cubicBezTo>
                    <a:pt x="71" y="165"/>
                    <a:pt x="71" y="165"/>
                    <a:pt x="71" y="165"/>
                  </a:cubicBezTo>
                  <a:cubicBezTo>
                    <a:pt x="70" y="164"/>
                    <a:pt x="70" y="164"/>
                    <a:pt x="70" y="164"/>
                  </a:cubicBezTo>
                  <a:cubicBezTo>
                    <a:pt x="71" y="163"/>
                    <a:pt x="71" y="163"/>
                    <a:pt x="71" y="163"/>
                  </a:cubicBezTo>
                  <a:cubicBezTo>
                    <a:pt x="71" y="162"/>
                    <a:pt x="71" y="162"/>
                    <a:pt x="71" y="162"/>
                  </a:cubicBezTo>
                  <a:cubicBezTo>
                    <a:pt x="70" y="162"/>
                    <a:pt x="70" y="162"/>
                    <a:pt x="70" y="162"/>
                  </a:cubicBezTo>
                  <a:cubicBezTo>
                    <a:pt x="71" y="161"/>
                    <a:pt x="71" y="161"/>
                    <a:pt x="71" y="161"/>
                  </a:cubicBezTo>
                  <a:cubicBezTo>
                    <a:pt x="73" y="161"/>
                    <a:pt x="73" y="161"/>
                    <a:pt x="73" y="161"/>
                  </a:cubicBezTo>
                  <a:cubicBezTo>
                    <a:pt x="74" y="161"/>
                    <a:pt x="74" y="161"/>
                    <a:pt x="74" y="161"/>
                  </a:cubicBezTo>
                  <a:cubicBezTo>
                    <a:pt x="75" y="161"/>
                    <a:pt x="75" y="161"/>
                    <a:pt x="75" y="161"/>
                  </a:cubicBezTo>
                  <a:cubicBezTo>
                    <a:pt x="75" y="160"/>
                    <a:pt x="75" y="160"/>
                    <a:pt x="75" y="160"/>
                  </a:cubicBezTo>
                  <a:cubicBezTo>
                    <a:pt x="74" y="160"/>
                    <a:pt x="74" y="160"/>
                    <a:pt x="74" y="160"/>
                  </a:cubicBezTo>
                  <a:cubicBezTo>
                    <a:pt x="73" y="159"/>
                    <a:pt x="73" y="159"/>
                    <a:pt x="73" y="159"/>
                  </a:cubicBezTo>
                  <a:cubicBezTo>
                    <a:pt x="74" y="159"/>
                    <a:pt x="74" y="159"/>
                    <a:pt x="74" y="159"/>
                  </a:cubicBezTo>
                  <a:cubicBezTo>
                    <a:pt x="74" y="159"/>
                    <a:pt x="74" y="159"/>
                    <a:pt x="74" y="159"/>
                  </a:cubicBezTo>
                  <a:cubicBezTo>
                    <a:pt x="75" y="159"/>
                    <a:pt x="75" y="159"/>
                    <a:pt x="75" y="159"/>
                  </a:cubicBezTo>
                  <a:cubicBezTo>
                    <a:pt x="77" y="157"/>
                    <a:pt x="77" y="157"/>
                    <a:pt x="77" y="157"/>
                  </a:cubicBezTo>
                  <a:cubicBezTo>
                    <a:pt x="77" y="157"/>
                    <a:pt x="77" y="157"/>
                    <a:pt x="77" y="157"/>
                  </a:cubicBezTo>
                  <a:cubicBezTo>
                    <a:pt x="79" y="155"/>
                    <a:pt x="79" y="155"/>
                    <a:pt x="79" y="155"/>
                  </a:cubicBezTo>
                  <a:cubicBezTo>
                    <a:pt x="79" y="155"/>
                    <a:pt x="79" y="155"/>
                    <a:pt x="79" y="155"/>
                  </a:cubicBezTo>
                  <a:cubicBezTo>
                    <a:pt x="80" y="154"/>
                    <a:pt x="80" y="154"/>
                    <a:pt x="80" y="154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2" y="154"/>
                    <a:pt x="82" y="154"/>
                    <a:pt x="82" y="154"/>
                  </a:cubicBezTo>
                  <a:cubicBezTo>
                    <a:pt x="82" y="154"/>
                    <a:pt x="82" y="154"/>
                    <a:pt x="82" y="154"/>
                  </a:cubicBezTo>
                  <a:cubicBezTo>
                    <a:pt x="84" y="153"/>
                    <a:pt x="84" y="153"/>
                    <a:pt x="84" y="153"/>
                  </a:cubicBezTo>
                  <a:cubicBezTo>
                    <a:pt x="84" y="154"/>
                    <a:pt x="84" y="154"/>
                    <a:pt x="84" y="154"/>
                  </a:cubicBezTo>
                  <a:cubicBezTo>
                    <a:pt x="84" y="154"/>
                    <a:pt x="84" y="154"/>
                    <a:pt x="84" y="154"/>
                  </a:cubicBezTo>
                  <a:cubicBezTo>
                    <a:pt x="84" y="154"/>
                    <a:pt x="84" y="154"/>
                    <a:pt x="84" y="154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5" y="154"/>
                    <a:pt x="85" y="154"/>
                    <a:pt x="85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5" y="153"/>
                    <a:pt x="85" y="153"/>
                    <a:pt x="85" y="153"/>
                  </a:cubicBezTo>
                  <a:cubicBezTo>
                    <a:pt x="84" y="153"/>
                    <a:pt x="84" y="153"/>
                    <a:pt x="84" y="153"/>
                  </a:cubicBezTo>
                  <a:cubicBezTo>
                    <a:pt x="84" y="152"/>
                    <a:pt x="84" y="152"/>
                    <a:pt x="84" y="152"/>
                  </a:cubicBezTo>
                  <a:cubicBezTo>
                    <a:pt x="86" y="151"/>
                    <a:pt x="86" y="151"/>
                    <a:pt x="86" y="151"/>
                  </a:cubicBezTo>
                  <a:cubicBezTo>
                    <a:pt x="86" y="151"/>
                    <a:pt x="86" y="151"/>
                    <a:pt x="86" y="151"/>
                  </a:cubicBezTo>
                  <a:cubicBezTo>
                    <a:pt x="86" y="151"/>
                    <a:pt x="86" y="151"/>
                    <a:pt x="86" y="151"/>
                  </a:cubicBezTo>
                  <a:cubicBezTo>
                    <a:pt x="86" y="152"/>
                    <a:pt x="86" y="152"/>
                    <a:pt x="86" y="152"/>
                  </a:cubicBezTo>
                  <a:cubicBezTo>
                    <a:pt x="86" y="152"/>
                    <a:pt x="86" y="152"/>
                    <a:pt x="86" y="152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8" y="152"/>
                    <a:pt x="88" y="152"/>
                    <a:pt x="88" y="152"/>
                  </a:cubicBezTo>
                  <a:cubicBezTo>
                    <a:pt x="87" y="152"/>
                    <a:pt x="87" y="152"/>
                    <a:pt x="87" y="152"/>
                  </a:cubicBezTo>
                  <a:cubicBezTo>
                    <a:pt x="87" y="151"/>
                    <a:pt x="87" y="151"/>
                    <a:pt x="87" y="151"/>
                  </a:cubicBezTo>
                  <a:cubicBezTo>
                    <a:pt x="87" y="150"/>
                    <a:pt x="87" y="150"/>
                    <a:pt x="87" y="150"/>
                  </a:cubicBezTo>
                  <a:cubicBezTo>
                    <a:pt x="87" y="150"/>
                    <a:pt x="87" y="150"/>
                    <a:pt x="87" y="150"/>
                  </a:cubicBezTo>
                  <a:cubicBezTo>
                    <a:pt x="90" y="149"/>
                    <a:pt x="90" y="149"/>
                    <a:pt x="90" y="149"/>
                  </a:cubicBezTo>
                  <a:cubicBezTo>
                    <a:pt x="91" y="149"/>
                    <a:pt x="91" y="149"/>
                    <a:pt x="91" y="149"/>
                  </a:cubicBezTo>
                  <a:cubicBezTo>
                    <a:pt x="92" y="149"/>
                    <a:pt x="92" y="149"/>
                    <a:pt x="92" y="149"/>
                  </a:cubicBezTo>
                  <a:cubicBezTo>
                    <a:pt x="91" y="150"/>
                    <a:pt x="91" y="150"/>
                    <a:pt x="91" y="150"/>
                  </a:cubicBezTo>
                  <a:cubicBezTo>
                    <a:pt x="90" y="150"/>
                    <a:pt x="90" y="150"/>
                    <a:pt x="90" y="150"/>
                  </a:cubicBezTo>
                  <a:cubicBezTo>
                    <a:pt x="88" y="150"/>
                    <a:pt x="88" y="150"/>
                    <a:pt x="88" y="150"/>
                  </a:cubicBezTo>
                  <a:cubicBezTo>
                    <a:pt x="89" y="151"/>
                    <a:pt x="89" y="151"/>
                    <a:pt x="89" y="151"/>
                  </a:cubicBezTo>
                  <a:cubicBezTo>
                    <a:pt x="89" y="151"/>
                    <a:pt x="89" y="151"/>
                    <a:pt x="89" y="151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91" y="151"/>
                    <a:pt x="91" y="151"/>
                    <a:pt x="91" y="151"/>
                  </a:cubicBezTo>
                  <a:cubicBezTo>
                    <a:pt x="90" y="152"/>
                    <a:pt x="90" y="152"/>
                    <a:pt x="90" y="152"/>
                  </a:cubicBezTo>
                  <a:cubicBezTo>
                    <a:pt x="90" y="152"/>
                    <a:pt x="90" y="152"/>
                    <a:pt x="90" y="152"/>
                  </a:cubicBezTo>
                  <a:cubicBezTo>
                    <a:pt x="91" y="153"/>
                    <a:pt x="91" y="153"/>
                    <a:pt x="91" y="153"/>
                  </a:cubicBezTo>
                  <a:cubicBezTo>
                    <a:pt x="90" y="153"/>
                    <a:pt x="90" y="153"/>
                    <a:pt x="90" y="153"/>
                  </a:cubicBezTo>
                  <a:cubicBezTo>
                    <a:pt x="89" y="153"/>
                    <a:pt x="89" y="153"/>
                    <a:pt x="89" y="153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90" y="155"/>
                    <a:pt x="90" y="155"/>
                    <a:pt x="90" y="155"/>
                  </a:cubicBezTo>
                  <a:cubicBezTo>
                    <a:pt x="91" y="155"/>
                    <a:pt x="91" y="155"/>
                    <a:pt x="91" y="155"/>
                  </a:cubicBezTo>
                  <a:cubicBezTo>
                    <a:pt x="91" y="155"/>
                    <a:pt x="91" y="155"/>
                    <a:pt x="91" y="155"/>
                  </a:cubicBezTo>
                  <a:cubicBezTo>
                    <a:pt x="92" y="155"/>
                    <a:pt x="92" y="155"/>
                    <a:pt x="92" y="155"/>
                  </a:cubicBezTo>
                  <a:cubicBezTo>
                    <a:pt x="92" y="156"/>
                    <a:pt x="92" y="156"/>
                    <a:pt x="92" y="156"/>
                  </a:cubicBezTo>
                  <a:cubicBezTo>
                    <a:pt x="92" y="155"/>
                    <a:pt x="92" y="155"/>
                    <a:pt x="92" y="155"/>
                  </a:cubicBezTo>
                  <a:cubicBezTo>
                    <a:pt x="93" y="154"/>
                    <a:pt x="93" y="154"/>
                    <a:pt x="93" y="154"/>
                  </a:cubicBezTo>
                  <a:cubicBezTo>
                    <a:pt x="94" y="154"/>
                    <a:pt x="94" y="154"/>
                    <a:pt x="94" y="154"/>
                  </a:cubicBezTo>
                  <a:cubicBezTo>
                    <a:pt x="94" y="154"/>
                    <a:pt x="94" y="154"/>
                    <a:pt x="94" y="154"/>
                  </a:cubicBezTo>
                  <a:cubicBezTo>
                    <a:pt x="95" y="155"/>
                    <a:pt x="95" y="155"/>
                    <a:pt x="95" y="155"/>
                  </a:cubicBezTo>
                  <a:cubicBezTo>
                    <a:pt x="95" y="155"/>
                    <a:pt x="95" y="155"/>
                    <a:pt x="95" y="155"/>
                  </a:cubicBezTo>
                  <a:cubicBezTo>
                    <a:pt x="95" y="154"/>
                    <a:pt x="95" y="154"/>
                    <a:pt x="95" y="154"/>
                  </a:cubicBezTo>
                  <a:cubicBezTo>
                    <a:pt x="95" y="154"/>
                    <a:pt x="95" y="154"/>
                    <a:pt x="95" y="154"/>
                  </a:cubicBezTo>
                  <a:cubicBezTo>
                    <a:pt x="95" y="153"/>
                    <a:pt x="95" y="153"/>
                    <a:pt x="95" y="153"/>
                  </a:cubicBezTo>
                  <a:cubicBezTo>
                    <a:pt x="95" y="153"/>
                    <a:pt x="95" y="153"/>
                    <a:pt x="95" y="153"/>
                  </a:cubicBezTo>
                  <a:cubicBezTo>
                    <a:pt x="95" y="152"/>
                    <a:pt x="95" y="152"/>
                    <a:pt x="95" y="152"/>
                  </a:cubicBezTo>
                  <a:cubicBezTo>
                    <a:pt x="96" y="152"/>
                    <a:pt x="96" y="152"/>
                    <a:pt x="96" y="152"/>
                  </a:cubicBezTo>
                  <a:cubicBezTo>
                    <a:pt x="97" y="151"/>
                    <a:pt x="97" y="151"/>
                    <a:pt x="97" y="151"/>
                  </a:cubicBezTo>
                  <a:cubicBezTo>
                    <a:pt x="98" y="151"/>
                    <a:pt x="98" y="151"/>
                    <a:pt x="98" y="151"/>
                  </a:cubicBezTo>
                  <a:cubicBezTo>
                    <a:pt x="98" y="151"/>
                    <a:pt x="98" y="151"/>
                    <a:pt x="98" y="151"/>
                  </a:cubicBezTo>
                  <a:cubicBezTo>
                    <a:pt x="99" y="151"/>
                    <a:pt x="99" y="151"/>
                    <a:pt x="99" y="151"/>
                  </a:cubicBezTo>
                  <a:cubicBezTo>
                    <a:pt x="99" y="151"/>
                    <a:pt x="99" y="151"/>
                    <a:pt x="99" y="151"/>
                  </a:cubicBezTo>
                  <a:cubicBezTo>
                    <a:pt x="100" y="151"/>
                    <a:pt x="100" y="151"/>
                    <a:pt x="100" y="151"/>
                  </a:cubicBezTo>
                  <a:cubicBezTo>
                    <a:pt x="102" y="151"/>
                    <a:pt x="102" y="151"/>
                    <a:pt x="102" y="151"/>
                  </a:cubicBezTo>
                  <a:cubicBezTo>
                    <a:pt x="102" y="151"/>
                    <a:pt x="102" y="151"/>
                    <a:pt x="102" y="151"/>
                  </a:cubicBezTo>
                  <a:cubicBezTo>
                    <a:pt x="102" y="150"/>
                    <a:pt x="102" y="150"/>
                    <a:pt x="102" y="150"/>
                  </a:cubicBezTo>
                  <a:cubicBezTo>
                    <a:pt x="103" y="150"/>
                    <a:pt x="103" y="150"/>
                    <a:pt x="103" y="150"/>
                  </a:cubicBezTo>
                  <a:cubicBezTo>
                    <a:pt x="104" y="150"/>
                    <a:pt x="104" y="150"/>
                    <a:pt x="104" y="150"/>
                  </a:cubicBezTo>
                  <a:cubicBezTo>
                    <a:pt x="104" y="149"/>
                    <a:pt x="104" y="149"/>
                    <a:pt x="104" y="149"/>
                  </a:cubicBezTo>
                  <a:cubicBezTo>
                    <a:pt x="105" y="149"/>
                    <a:pt x="105" y="149"/>
                    <a:pt x="105" y="149"/>
                  </a:cubicBezTo>
                  <a:cubicBezTo>
                    <a:pt x="106" y="148"/>
                    <a:pt x="106" y="148"/>
                    <a:pt x="106" y="148"/>
                  </a:cubicBezTo>
                  <a:cubicBezTo>
                    <a:pt x="107" y="147"/>
                    <a:pt x="107" y="147"/>
                    <a:pt x="107" y="147"/>
                  </a:cubicBezTo>
                  <a:cubicBezTo>
                    <a:pt x="107" y="147"/>
                    <a:pt x="107" y="147"/>
                    <a:pt x="107" y="147"/>
                  </a:cubicBezTo>
                  <a:cubicBezTo>
                    <a:pt x="108" y="147"/>
                    <a:pt x="108" y="147"/>
                    <a:pt x="108" y="147"/>
                  </a:cubicBezTo>
                  <a:cubicBezTo>
                    <a:pt x="108" y="147"/>
                    <a:pt x="108" y="147"/>
                    <a:pt x="108" y="147"/>
                  </a:cubicBezTo>
                  <a:cubicBezTo>
                    <a:pt x="107" y="148"/>
                    <a:pt x="107" y="148"/>
                    <a:pt x="107" y="148"/>
                  </a:cubicBezTo>
                  <a:cubicBezTo>
                    <a:pt x="108" y="148"/>
                    <a:pt x="108" y="148"/>
                    <a:pt x="108" y="148"/>
                  </a:cubicBezTo>
                  <a:cubicBezTo>
                    <a:pt x="109" y="149"/>
                    <a:pt x="109" y="149"/>
                    <a:pt x="109" y="149"/>
                  </a:cubicBezTo>
                  <a:cubicBezTo>
                    <a:pt x="109" y="150"/>
                    <a:pt x="109" y="150"/>
                    <a:pt x="109" y="150"/>
                  </a:cubicBezTo>
                  <a:cubicBezTo>
                    <a:pt x="108" y="150"/>
                    <a:pt x="108" y="150"/>
                    <a:pt x="108" y="150"/>
                  </a:cubicBezTo>
                  <a:cubicBezTo>
                    <a:pt x="109" y="151"/>
                    <a:pt x="109" y="151"/>
                    <a:pt x="109" y="151"/>
                  </a:cubicBezTo>
                  <a:cubicBezTo>
                    <a:pt x="109" y="152"/>
                    <a:pt x="109" y="152"/>
                    <a:pt x="109" y="152"/>
                  </a:cubicBezTo>
                  <a:cubicBezTo>
                    <a:pt x="109" y="152"/>
                    <a:pt x="109" y="152"/>
                    <a:pt x="109" y="152"/>
                  </a:cubicBezTo>
                  <a:cubicBezTo>
                    <a:pt x="111" y="152"/>
                    <a:pt x="111" y="152"/>
                    <a:pt x="111" y="152"/>
                  </a:cubicBezTo>
                  <a:cubicBezTo>
                    <a:pt x="112" y="152"/>
                    <a:pt x="112" y="152"/>
                    <a:pt x="112" y="152"/>
                  </a:cubicBezTo>
                  <a:cubicBezTo>
                    <a:pt x="112" y="151"/>
                    <a:pt x="112" y="151"/>
                    <a:pt x="112" y="151"/>
                  </a:cubicBezTo>
                  <a:cubicBezTo>
                    <a:pt x="111" y="151"/>
                    <a:pt x="111" y="151"/>
                    <a:pt x="111" y="151"/>
                  </a:cubicBezTo>
                  <a:cubicBezTo>
                    <a:pt x="110" y="150"/>
                    <a:pt x="110" y="150"/>
                    <a:pt x="110" y="150"/>
                  </a:cubicBezTo>
                  <a:cubicBezTo>
                    <a:pt x="111" y="150"/>
                    <a:pt x="111" y="150"/>
                    <a:pt x="111" y="150"/>
                  </a:cubicBezTo>
                  <a:cubicBezTo>
                    <a:pt x="111" y="149"/>
                    <a:pt x="111" y="149"/>
                    <a:pt x="111" y="149"/>
                  </a:cubicBezTo>
                  <a:cubicBezTo>
                    <a:pt x="112" y="150"/>
                    <a:pt x="112" y="150"/>
                    <a:pt x="112" y="150"/>
                  </a:cubicBezTo>
                  <a:cubicBezTo>
                    <a:pt x="113" y="149"/>
                    <a:pt x="113" y="149"/>
                    <a:pt x="113" y="149"/>
                  </a:cubicBezTo>
                  <a:cubicBezTo>
                    <a:pt x="114" y="148"/>
                    <a:pt x="114" y="148"/>
                    <a:pt x="114" y="148"/>
                  </a:cubicBezTo>
                  <a:cubicBezTo>
                    <a:pt x="114" y="148"/>
                    <a:pt x="114" y="148"/>
                    <a:pt x="114" y="148"/>
                  </a:cubicBezTo>
                  <a:cubicBezTo>
                    <a:pt x="115" y="148"/>
                    <a:pt x="115" y="148"/>
                    <a:pt x="115" y="148"/>
                  </a:cubicBezTo>
                  <a:cubicBezTo>
                    <a:pt x="116" y="148"/>
                    <a:pt x="116" y="148"/>
                    <a:pt x="116" y="148"/>
                  </a:cubicBezTo>
                  <a:cubicBezTo>
                    <a:pt x="115" y="147"/>
                    <a:pt x="115" y="147"/>
                    <a:pt x="115" y="147"/>
                  </a:cubicBezTo>
                  <a:cubicBezTo>
                    <a:pt x="114" y="147"/>
                    <a:pt x="114" y="147"/>
                    <a:pt x="114" y="147"/>
                  </a:cubicBezTo>
                  <a:cubicBezTo>
                    <a:pt x="114" y="146"/>
                    <a:pt x="114" y="146"/>
                    <a:pt x="114" y="146"/>
                  </a:cubicBezTo>
                  <a:cubicBezTo>
                    <a:pt x="113" y="145"/>
                    <a:pt x="113" y="145"/>
                    <a:pt x="113" y="145"/>
                  </a:cubicBezTo>
                  <a:cubicBezTo>
                    <a:pt x="112" y="145"/>
                    <a:pt x="112" y="145"/>
                    <a:pt x="112" y="145"/>
                  </a:cubicBezTo>
                  <a:cubicBezTo>
                    <a:pt x="112" y="145"/>
                    <a:pt x="112" y="145"/>
                    <a:pt x="112" y="145"/>
                  </a:cubicBezTo>
                  <a:cubicBezTo>
                    <a:pt x="112" y="145"/>
                    <a:pt x="112" y="145"/>
                    <a:pt x="112" y="145"/>
                  </a:cubicBezTo>
                  <a:cubicBezTo>
                    <a:pt x="111" y="143"/>
                    <a:pt x="111" y="143"/>
                    <a:pt x="111" y="143"/>
                  </a:cubicBezTo>
                  <a:cubicBezTo>
                    <a:pt x="111" y="143"/>
                    <a:pt x="111" y="143"/>
                    <a:pt x="111" y="143"/>
                  </a:cubicBezTo>
                  <a:cubicBezTo>
                    <a:pt x="110" y="142"/>
                    <a:pt x="110" y="142"/>
                    <a:pt x="110" y="142"/>
                  </a:cubicBezTo>
                  <a:cubicBezTo>
                    <a:pt x="110" y="142"/>
                    <a:pt x="110" y="142"/>
                    <a:pt x="110" y="142"/>
                  </a:cubicBezTo>
                  <a:cubicBezTo>
                    <a:pt x="111" y="141"/>
                    <a:pt x="111" y="141"/>
                    <a:pt x="111" y="141"/>
                  </a:cubicBezTo>
                  <a:cubicBezTo>
                    <a:pt x="111" y="141"/>
                    <a:pt x="111" y="141"/>
                    <a:pt x="111" y="141"/>
                  </a:cubicBezTo>
                  <a:cubicBezTo>
                    <a:pt x="110" y="140"/>
                    <a:pt x="110" y="140"/>
                    <a:pt x="110" y="140"/>
                  </a:cubicBezTo>
                  <a:cubicBezTo>
                    <a:pt x="111" y="139"/>
                    <a:pt x="111" y="139"/>
                    <a:pt x="111" y="139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39"/>
                    <a:pt x="112" y="139"/>
                    <a:pt x="112" y="139"/>
                  </a:cubicBezTo>
                  <a:cubicBezTo>
                    <a:pt x="113" y="140"/>
                    <a:pt x="113" y="140"/>
                    <a:pt x="113" y="140"/>
                  </a:cubicBezTo>
                  <a:cubicBezTo>
                    <a:pt x="114" y="140"/>
                    <a:pt x="114" y="140"/>
                    <a:pt x="114" y="140"/>
                  </a:cubicBezTo>
                  <a:cubicBezTo>
                    <a:pt x="115" y="140"/>
                    <a:pt x="115" y="140"/>
                    <a:pt x="115" y="140"/>
                  </a:cubicBezTo>
                  <a:cubicBezTo>
                    <a:pt x="118" y="140"/>
                    <a:pt x="118" y="140"/>
                    <a:pt x="118" y="140"/>
                  </a:cubicBezTo>
                  <a:cubicBezTo>
                    <a:pt x="122" y="140"/>
                    <a:pt x="122" y="140"/>
                    <a:pt x="122" y="140"/>
                  </a:cubicBezTo>
                  <a:cubicBezTo>
                    <a:pt x="123" y="141"/>
                    <a:pt x="123" y="141"/>
                    <a:pt x="123" y="141"/>
                  </a:cubicBezTo>
                  <a:cubicBezTo>
                    <a:pt x="126" y="141"/>
                    <a:pt x="126" y="141"/>
                    <a:pt x="126" y="141"/>
                  </a:cubicBezTo>
                  <a:cubicBezTo>
                    <a:pt x="126" y="142"/>
                    <a:pt x="126" y="142"/>
                    <a:pt x="126" y="142"/>
                  </a:cubicBezTo>
                  <a:cubicBezTo>
                    <a:pt x="126" y="142"/>
                    <a:pt x="126" y="142"/>
                    <a:pt x="126" y="142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29" y="142"/>
                    <a:pt x="129" y="142"/>
                    <a:pt x="129" y="142"/>
                  </a:cubicBezTo>
                  <a:cubicBezTo>
                    <a:pt x="129" y="143"/>
                    <a:pt x="129" y="143"/>
                    <a:pt x="129" y="143"/>
                  </a:cubicBezTo>
                  <a:cubicBezTo>
                    <a:pt x="130" y="143"/>
                    <a:pt x="130" y="143"/>
                    <a:pt x="130" y="143"/>
                  </a:cubicBezTo>
                  <a:cubicBezTo>
                    <a:pt x="130" y="144"/>
                    <a:pt x="130" y="144"/>
                    <a:pt x="130" y="144"/>
                  </a:cubicBezTo>
                  <a:cubicBezTo>
                    <a:pt x="132" y="144"/>
                    <a:pt x="132" y="144"/>
                    <a:pt x="132" y="144"/>
                  </a:cubicBezTo>
                  <a:cubicBezTo>
                    <a:pt x="134" y="145"/>
                    <a:pt x="134" y="145"/>
                    <a:pt x="134" y="145"/>
                  </a:cubicBezTo>
                  <a:cubicBezTo>
                    <a:pt x="137" y="145"/>
                    <a:pt x="137" y="145"/>
                    <a:pt x="137" y="145"/>
                  </a:cubicBezTo>
                  <a:cubicBezTo>
                    <a:pt x="137" y="146"/>
                    <a:pt x="137" y="146"/>
                    <a:pt x="137" y="146"/>
                  </a:cubicBezTo>
                  <a:cubicBezTo>
                    <a:pt x="138" y="147"/>
                    <a:pt x="138" y="147"/>
                    <a:pt x="138" y="147"/>
                  </a:cubicBezTo>
                  <a:cubicBezTo>
                    <a:pt x="139" y="147"/>
                    <a:pt x="139" y="147"/>
                    <a:pt x="139" y="147"/>
                  </a:cubicBezTo>
                  <a:cubicBezTo>
                    <a:pt x="141" y="148"/>
                    <a:pt x="141" y="148"/>
                    <a:pt x="141" y="148"/>
                  </a:cubicBezTo>
                  <a:cubicBezTo>
                    <a:pt x="142" y="150"/>
                    <a:pt x="142" y="150"/>
                    <a:pt x="142" y="150"/>
                  </a:cubicBezTo>
                  <a:cubicBezTo>
                    <a:pt x="143" y="150"/>
                    <a:pt x="143" y="150"/>
                    <a:pt x="143" y="150"/>
                  </a:cubicBezTo>
                  <a:cubicBezTo>
                    <a:pt x="143" y="150"/>
                    <a:pt x="143" y="150"/>
                    <a:pt x="143" y="150"/>
                  </a:cubicBezTo>
                  <a:cubicBezTo>
                    <a:pt x="142" y="149"/>
                    <a:pt x="142" y="149"/>
                    <a:pt x="142" y="149"/>
                  </a:cubicBezTo>
                  <a:cubicBezTo>
                    <a:pt x="143" y="148"/>
                    <a:pt x="143" y="148"/>
                    <a:pt x="143" y="148"/>
                  </a:cubicBezTo>
                  <a:cubicBezTo>
                    <a:pt x="143" y="148"/>
                    <a:pt x="143" y="148"/>
                    <a:pt x="143" y="148"/>
                  </a:cubicBezTo>
                  <a:cubicBezTo>
                    <a:pt x="143" y="147"/>
                    <a:pt x="143" y="147"/>
                    <a:pt x="143" y="147"/>
                  </a:cubicBezTo>
                  <a:cubicBezTo>
                    <a:pt x="143" y="147"/>
                    <a:pt x="143" y="147"/>
                    <a:pt x="143" y="147"/>
                  </a:cubicBezTo>
                  <a:cubicBezTo>
                    <a:pt x="143" y="144"/>
                    <a:pt x="143" y="144"/>
                    <a:pt x="143" y="144"/>
                  </a:cubicBezTo>
                  <a:cubicBezTo>
                    <a:pt x="144" y="144"/>
                    <a:pt x="144" y="144"/>
                    <a:pt x="144" y="144"/>
                  </a:cubicBezTo>
                  <a:cubicBezTo>
                    <a:pt x="143" y="144"/>
                    <a:pt x="143" y="144"/>
                    <a:pt x="143" y="144"/>
                  </a:cubicBezTo>
                  <a:cubicBezTo>
                    <a:pt x="143" y="144"/>
                    <a:pt x="143" y="144"/>
                    <a:pt x="143" y="144"/>
                  </a:cubicBezTo>
                  <a:cubicBezTo>
                    <a:pt x="142" y="144"/>
                    <a:pt x="142" y="144"/>
                    <a:pt x="142" y="144"/>
                  </a:cubicBezTo>
                  <a:cubicBezTo>
                    <a:pt x="141" y="144"/>
                    <a:pt x="141" y="144"/>
                    <a:pt x="141" y="144"/>
                  </a:cubicBezTo>
                  <a:cubicBezTo>
                    <a:pt x="140" y="144"/>
                    <a:pt x="140" y="144"/>
                    <a:pt x="140" y="144"/>
                  </a:cubicBezTo>
                  <a:cubicBezTo>
                    <a:pt x="138" y="142"/>
                    <a:pt x="138" y="142"/>
                    <a:pt x="138" y="142"/>
                  </a:cubicBezTo>
                  <a:cubicBezTo>
                    <a:pt x="138" y="142"/>
                    <a:pt x="138" y="142"/>
                    <a:pt x="138" y="142"/>
                  </a:cubicBezTo>
                  <a:cubicBezTo>
                    <a:pt x="137" y="141"/>
                    <a:pt x="137" y="141"/>
                    <a:pt x="137" y="141"/>
                  </a:cubicBezTo>
                  <a:cubicBezTo>
                    <a:pt x="137" y="140"/>
                    <a:pt x="137" y="140"/>
                    <a:pt x="137" y="140"/>
                  </a:cubicBezTo>
                  <a:cubicBezTo>
                    <a:pt x="137" y="139"/>
                    <a:pt x="137" y="139"/>
                    <a:pt x="137" y="139"/>
                  </a:cubicBezTo>
                  <a:cubicBezTo>
                    <a:pt x="136" y="140"/>
                    <a:pt x="136" y="140"/>
                    <a:pt x="136" y="140"/>
                  </a:cubicBezTo>
                  <a:cubicBezTo>
                    <a:pt x="135" y="140"/>
                    <a:pt x="135" y="140"/>
                    <a:pt x="135" y="140"/>
                  </a:cubicBezTo>
                  <a:cubicBezTo>
                    <a:pt x="134" y="140"/>
                    <a:pt x="134" y="140"/>
                    <a:pt x="134" y="140"/>
                  </a:cubicBezTo>
                  <a:cubicBezTo>
                    <a:pt x="133" y="139"/>
                    <a:pt x="133" y="139"/>
                    <a:pt x="133" y="139"/>
                  </a:cubicBezTo>
                  <a:cubicBezTo>
                    <a:pt x="133" y="140"/>
                    <a:pt x="133" y="140"/>
                    <a:pt x="133" y="140"/>
                  </a:cubicBezTo>
                  <a:cubicBezTo>
                    <a:pt x="132" y="138"/>
                    <a:pt x="132" y="138"/>
                    <a:pt x="132" y="138"/>
                  </a:cubicBezTo>
                  <a:cubicBezTo>
                    <a:pt x="132" y="138"/>
                    <a:pt x="132" y="138"/>
                    <a:pt x="132" y="138"/>
                  </a:cubicBezTo>
                  <a:cubicBezTo>
                    <a:pt x="131" y="136"/>
                    <a:pt x="131" y="136"/>
                    <a:pt x="131" y="136"/>
                  </a:cubicBezTo>
                  <a:cubicBezTo>
                    <a:pt x="131" y="136"/>
                    <a:pt x="131" y="136"/>
                    <a:pt x="131" y="136"/>
                  </a:cubicBezTo>
                  <a:cubicBezTo>
                    <a:pt x="132" y="136"/>
                    <a:pt x="132" y="136"/>
                    <a:pt x="132" y="136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4"/>
                    <a:pt x="132" y="134"/>
                    <a:pt x="132" y="134"/>
                  </a:cubicBezTo>
                  <a:cubicBezTo>
                    <a:pt x="131" y="134"/>
                    <a:pt x="131" y="134"/>
                    <a:pt x="131" y="134"/>
                  </a:cubicBezTo>
                  <a:cubicBezTo>
                    <a:pt x="131" y="133"/>
                    <a:pt x="131" y="133"/>
                    <a:pt x="131" y="133"/>
                  </a:cubicBezTo>
                  <a:cubicBezTo>
                    <a:pt x="132" y="132"/>
                    <a:pt x="132" y="132"/>
                    <a:pt x="132" y="132"/>
                  </a:cubicBezTo>
                  <a:cubicBezTo>
                    <a:pt x="132" y="132"/>
                    <a:pt x="132" y="132"/>
                    <a:pt x="132" y="132"/>
                  </a:cubicBezTo>
                  <a:cubicBezTo>
                    <a:pt x="131" y="131"/>
                    <a:pt x="131" y="131"/>
                    <a:pt x="131" y="131"/>
                  </a:cubicBezTo>
                  <a:cubicBezTo>
                    <a:pt x="130" y="131"/>
                    <a:pt x="130" y="131"/>
                    <a:pt x="130" y="131"/>
                  </a:cubicBezTo>
                  <a:cubicBezTo>
                    <a:pt x="130" y="130"/>
                    <a:pt x="130" y="130"/>
                    <a:pt x="130" y="130"/>
                  </a:cubicBezTo>
                  <a:cubicBezTo>
                    <a:pt x="129" y="129"/>
                    <a:pt x="129" y="129"/>
                    <a:pt x="129" y="129"/>
                  </a:cubicBezTo>
                  <a:cubicBezTo>
                    <a:pt x="129" y="130"/>
                    <a:pt x="129" y="130"/>
                    <a:pt x="129" y="130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7"/>
                    <a:pt x="128" y="127"/>
                    <a:pt x="128" y="127"/>
                  </a:cubicBezTo>
                  <a:cubicBezTo>
                    <a:pt x="128" y="127"/>
                    <a:pt x="128" y="127"/>
                    <a:pt x="128" y="127"/>
                  </a:cubicBezTo>
                  <a:cubicBezTo>
                    <a:pt x="128" y="126"/>
                    <a:pt x="128" y="126"/>
                    <a:pt x="128" y="126"/>
                  </a:cubicBezTo>
                  <a:cubicBezTo>
                    <a:pt x="127" y="125"/>
                    <a:pt x="127" y="125"/>
                    <a:pt x="127" y="125"/>
                  </a:cubicBezTo>
                  <a:cubicBezTo>
                    <a:pt x="128" y="125"/>
                    <a:pt x="128" y="125"/>
                    <a:pt x="128" y="125"/>
                  </a:cubicBezTo>
                  <a:cubicBezTo>
                    <a:pt x="130" y="123"/>
                    <a:pt x="130" y="123"/>
                    <a:pt x="130" y="123"/>
                  </a:cubicBezTo>
                  <a:cubicBezTo>
                    <a:pt x="131" y="122"/>
                    <a:pt x="131" y="122"/>
                    <a:pt x="131" y="122"/>
                  </a:cubicBezTo>
                  <a:cubicBezTo>
                    <a:pt x="131" y="122"/>
                    <a:pt x="131" y="122"/>
                    <a:pt x="131" y="122"/>
                  </a:cubicBezTo>
                  <a:cubicBezTo>
                    <a:pt x="130" y="121"/>
                    <a:pt x="130" y="121"/>
                    <a:pt x="130" y="121"/>
                  </a:cubicBezTo>
                  <a:cubicBezTo>
                    <a:pt x="130" y="120"/>
                    <a:pt x="130" y="120"/>
                    <a:pt x="130" y="120"/>
                  </a:cubicBezTo>
                  <a:cubicBezTo>
                    <a:pt x="131" y="119"/>
                    <a:pt x="131" y="119"/>
                    <a:pt x="131" y="119"/>
                  </a:cubicBezTo>
                  <a:cubicBezTo>
                    <a:pt x="130" y="118"/>
                    <a:pt x="130" y="118"/>
                    <a:pt x="130" y="118"/>
                  </a:cubicBezTo>
                  <a:cubicBezTo>
                    <a:pt x="130" y="117"/>
                    <a:pt x="130" y="117"/>
                    <a:pt x="130" y="117"/>
                  </a:cubicBezTo>
                  <a:cubicBezTo>
                    <a:pt x="130" y="116"/>
                    <a:pt x="130" y="116"/>
                    <a:pt x="130" y="116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14"/>
                    <a:pt x="130" y="114"/>
                    <a:pt x="130" y="114"/>
                  </a:cubicBezTo>
                  <a:cubicBezTo>
                    <a:pt x="130" y="113"/>
                    <a:pt x="130" y="113"/>
                    <a:pt x="130" y="113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0" y="111"/>
                    <a:pt x="130" y="111"/>
                    <a:pt x="130" y="111"/>
                  </a:cubicBezTo>
                  <a:cubicBezTo>
                    <a:pt x="130" y="110"/>
                    <a:pt x="130" y="110"/>
                    <a:pt x="130" y="110"/>
                  </a:cubicBezTo>
                  <a:cubicBezTo>
                    <a:pt x="130" y="108"/>
                    <a:pt x="130" y="108"/>
                    <a:pt x="130" y="108"/>
                  </a:cubicBezTo>
                  <a:cubicBezTo>
                    <a:pt x="130" y="108"/>
                    <a:pt x="130" y="108"/>
                    <a:pt x="130" y="108"/>
                  </a:cubicBezTo>
                  <a:cubicBezTo>
                    <a:pt x="131" y="108"/>
                    <a:pt x="131" y="108"/>
                    <a:pt x="131" y="108"/>
                  </a:cubicBezTo>
                  <a:cubicBezTo>
                    <a:pt x="131" y="109"/>
                    <a:pt x="131" y="109"/>
                    <a:pt x="131" y="109"/>
                  </a:cubicBezTo>
                  <a:cubicBezTo>
                    <a:pt x="131" y="109"/>
                    <a:pt x="131" y="109"/>
                    <a:pt x="131" y="109"/>
                  </a:cubicBezTo>
                  <a:cubicBezTo>
                    <a:pt x="132" y="109"/>
                    <a:pt x="132" y="109"/>
                    <a:pt x="132" y="109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35" y="108"/>
                    <a:pt x="135" y="108"/>
                    <a:pt x="135" y="108"/>
                  </a:cubicBezTo>
                  <a:cubicBezTo>
                    <a:pt x="135" y="108"/>
                    <a:pt x="135" y="108"/>
                    <a:pt x="135" y="108"/>
                  </a:cubicBezTo>
                  <a:cubicBezTo>
                    <a:pt x="136" y="109"/>
                    <a:pt x="136" y="109"/>
                    <a:pt x="136" y="109"/>
                  </a:cubicBezTo>
                  <a:cubicBezTo>
                    <a:pt x="137" y="108"/>
                    <a:pt x="137" y="108"/>
                    <a:pt x="137" y="108"/>
                  </a:cubicBezTo>
                  <a:cubicBezTo>
                    <a:pt x="138" y="108"/>
                    <a:pt x="138" y="108"/>
                    <a:pt x="138" y="108"/>
                  </a:cubicBezTo>
                  <a:cubicBezTo>
                    <a:pt x="140" y="109"/>
                    <a:pt x="140" y="109"/>
                    <a:pt x="140" y="109"/>
                  </a:cubicBezTo>
                  <a:cubicBezTo>
                    <a:pt x="142" y="109"/>
                    <a:pt x="142" y="109"/>
                    <a:pt x="142" y="109"/>
                  </a:cubicBezTo>
                  <a:cubicBezTo>
                    <a:pt x="142" y="109"/>
                    <a:pt x="142" y="109"/>
                    <a:pt x="142" y="109"/>
                  </a:cubicBezTo>
                  <a:cubicBezTo>
                    <a:pt x="143" y="110"/>
                    <a:pt x="143" y="110"/>
                    <a:pt x="143" y="110"/>
                  </a:cubicBezTo>
                  <a:cubicBezTo>
                    <a:pt x="142" y="110"/>
                    <a:pt x="142" y="110"/>
                    <a:pt x="142" y="110"/>
                  </a:cubicBezTo>
                  <a:cubicBezTo>
                    <a:pt x="143" y="111"/>
                    <a:pt x="143" y="111"/>
                    <a:pt x="143" y="111"/>
                  </a:cubicBezTo>
                  <a:cubicBezTo>
                    <a:pt x="143" y="112"/>
                    <a:pt x="143" y="112"/>
                    <a:pt x="143" y="112"/>
                  </a:cubicBezTo>
                  <a:cubicBezTo>
                    <a:pt x="143" y="113"/>
                    <a:pt x="143" y="113"/>
                    <a:pt x="143" y="113"/>
                  </a:cubicBezTo>
                  <a:cubicBezTo>
                    <a:pt x="143" y="114"/>
                    <a:pt x="143" y="114"/>
                    <a:pt x="143" y="114"/>
                  </a:cubicBezTo>
                  <a:cubicBezTo>
                    <a:pt x="144" y="115"/>
                    <a:pt x="144" y="115"/>
                    <a:pt x="144" y="115"/>
                  </a:cubicBezTo>
                  <a:cubicBezTo>
                    <a:pt x="143" y="118"/>
                    <a:pt x="143" y="118"/>
                    <a:pt x="143" y="118"/>
                  </a:cubicBezTo>
                  <a:cubicBezTo>
                    <a:pt x="144" y="118"/>
                    <a:pt x="144" y="118"/>
                    <a:pt x="144" y="118"/>
                  </a:cubicBezTo>
                  <a:cubicBezTo>
                    <a:pt x="144" y="119"/>
                    <a:pt x="144" y="119"/>
                    <a:pt x="144" y="119"/>
                  </a:cubicBezTo>
                  <a:cubicBezTo>
                    <a:pt x="144" y="119"/>
                    <a:pt x="144" y="119"/>
                    <a:pt x="144" y="119"/>
                  </a:cubicBezTo>
                  <a:cubicBezTo>
                    <a:pt x="144" y="120"/>
                    <a:pt x="144" y="120"/>
                    <a:pt x="144" y="120"/>
                  </a:cubicBezTo>
                  <a:cubicBezTo>
                    <a:pt x="143" y="120"/>
                    <a:pt x="143" y="120"/>
                    <a:pt x="143" y="120"/>
                  </a:cubicBezTo>
                  <a:cubicBezTo>
                    <a:pt x="144" y="121"/>
                    <a:pt x="144" y="121"/>
                    <a:pt x="144" y="121"/>
                  </a:cubicBezTo>
                  <a:cubicBezTo>
                    <a:pt x="144" y="122"/>
                    <a:pt x="144" y="122"/>
                    <a:pt x="144" y="122"/>
                  </a:cubicBezTo>
                  <a:cubicBezTo>
                    <a:pt x="145" y="123"/>
                    <a:pt x="145" y="123"/>
                    <a:pt x="145" y="123"/>
                  </a:cubicBezTo>
                  <a:cubicBezTo>
                    <a:pt x="146" y="123"/>
                    <a:pt x="146" y="123"/>
                    <a:pt x="146" y="123"/>
                  </a:cubicBezTo>
                  <a:cubicBezTo>
                    <a:pt x="146" y="124"/>
                    <a:pt x="146" y="124"/>
                    <a:pt x="146" y="124"/>
                  </a:cubicBezTo>
                  <a:cubicBezTo>
                    <a:pt x="147" y="123"/>
                    <a:pt x="147" y="123"/>
                    <a:pt x="147" y="123"/>
                  </a:cubicBezTo>
                  <a:cubicBezTo>
                    <a:pt x="147" y="124"/>
                    <a:pt x="147" y="124"/>
                    <a:pt x="147" y="124"/>
                  </a:cubicBezTo>
                  <a:cubicBezTo>
                    <a:pt x="148" y="125"/>
                    <a:pt x="148" y="125"/>
                    <a:pt x="148" y="125"/>
                  </a:cubicBezTo>
                  <a:cubicBezTo>
                    <a:pt x="149" y="126"/>
                    <a:pt x="149" y="126"/>
                    <a:pt x="149" y="126"/>
                  </a:cubicBezTo>
                  <a:cubicBezTo>
                    <a:pt x="149" y="127"/>
                    <a:pt x="149" y="127"/>
                    <a:pt x="149" y="127"/>
                  </a:cubicBezTo>
                  <a:cubicBezTo>
                    <a:pt x="150" y="129"/>
                    <a:pt x="150" y="129"/>
                    <a:pt x="150" y="129"/>
                  </a:cubicBezTo>
                  <a:cubicBezTo>
                    <a:pt x="150" y="130"/>
                    <a:pt x="150" y="130"/>
                    <a:pt x="150" y="130"/>
                  </a:cubicBezTo>
                  <a:cubicBezTo>
                    <a:pt x="150" y="130"/>
                    <a:pt x="150" y="130"/>
                    <a:pt x="150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51" y="132"/>
                    <a:pt x="151" y="132"/>
                    <a:pt x="151" y="132"/>
                  </a:cubicBezTo>
                  <a:cubicBezTo>
                    <a:pt x="151" y="133"/>
                    <a:pt x="151" y="133"/>
                    <a:pt x="151" y="133"/>
                  </a:cubicBezTo>
                  <a:cubicBezTo>
                    <a:pt x="152" y="135"/>
                    <a:pt x="152" y="135"/>
                    <a:pt x="152" y="135"/>
                  </a:cubicBezTo>
                  <a:cubicBezTo>
                    <a:pt x="152" y="136"/>
                    <a:pt x="152" y="136"/>
                    <a:pt x="152" y="136"/>
                  </a:cubicBezTo>
                  <a:cubicBezTo>
                    <a:pt x="153" y="137"/>
                    <a:pt x="153" y="137"/>
                    <a:pt x="153" y="137"/>
                  </a:cubicBezTo>
                  <a:cubicBezTo>
                    <a:pt x="153" y="137"/>
                    <a:pt x="153" y="137"/>
                    <a:pt x="153" y="137"/>
                  </a:cubicBezTo>
                  <a:cubicBezTo>
                    <a:pt x="153" y="138"/>
                    <a:pt x="153" y="138"/>
                    <a:pt x="153" y="138"/>
                  </a:cubicBezTo>
                  <a:cubicBezTo>
                    <a:pt x="154" y="139"/>
                    <a:pt x="154" y="139"/>
                    <a:pt x="154" y="139"/>
                  </a:cubicBezTo>
                  <a:cubicBezTo>
                    <a:pt x="154" y="140"/>
                    <a:pt x="154" y="140"/>
                    <a:pt x="154" y="140"/>
                  </a:cubicBezTo>
                  <a:cubicBezTo>
                    <a:pt x="156" y="142"/>
                    <a:pt x="156" y="142"/>
                    <a:pt x="156" y="142"/>
                  </a:cubicBezTo>
                  <a:cubicBezTo>
                    <a:pt x="157" y="143"/>
                    <a:pt x="157" y="143"/>
                    <a:pt x="157" y="143"/>
                  </a:cubicBezTo>
                  <a:cubicBezTo>
                    <a:pt x="158" y="143"/>
                    <a:pt x="158" y="143"/>
                    <a:pt x="158" y="143"/>
                  </a:cubicBezTo>
                  <a:cubicBezTo>
                    <a:pt x="158" y="144"/>
                    <a:pt x="158" y="144"/>
                    <a:pt x="158" y="144"/>
                  </a:cubicBezTo>
                  <a:cubicBezTo>
                    <a:pt x="160" y="145"/>
                    <a:pt x="160" y="145"/>
                    <a:pt x="160" y="145"/>
                  </a:cubicBezTo>
                  <a:cubicBezTo>
                    <a:pt x="160" y="145"/>
                    <a:pt x="160" y="145"/>
                    <a:pt x="160" y="145"/>
                  </a:cubicBezTo>
                  <a:cubicBezTo>
                    <a:pt x="159" y="145"/>
                    <a:pt x="159" y="145"/>
                    <a:pt x="159" y="145"/>
                  </a:cubicBezTo>
                  <a:cubicBezTo>
                    <a:pt x="159" y="146"/>
                    <a:pt x="159" y="146"/>
                    <a:pt x="159" y="146"/>
                  </a:cubicBezTo>
                  <a:cubicBezTo>
                    <a:pt x="159" y="147"/>
                    <a:pt x="159" y="147"/>
                    <a:pt x="159" y="147"/>
                  </a:cubicBezTo>
                  <a:cubicBezTo>
                    <a:pt x="160" y="149"/>
                    <a:pt x="160" y="149"/>
                    <a:pt x="160" y="149"/>
                  </a:cubicBezTo>
                  <a:cubicBezTo>
                    <a:pt x="161" y="150"/>
                    <a:pt x="161" y="150"/>
                    <a:pt x="161" y="150"/>
                  </a:cubicBezTo>
                  <a:cubicBezTo>
                    <a:pt x="161" y="151"/>
                    <a:pt x="161" y="151"/>
                    <a:pt x="161" y="151"/>
                  </a:cubicBezTo>
                  <a:cubicBezTo>
                    <a:pt x="160" y="152"/>
                    <a:pt x="160" y="152"/>
                    <a:pt x="160" y="152"/>
                  </a:cubicBezTo>
                  <a:cubicBezTo>
                    <a:pt x="160" y="152"/>
                    <a:pt x="160" y="152"/>
                    <a:pt x="160" y="152"/>
                  </a:cubicBezTo>
                  <a:cubicBezTo>
                    <a:pt x="159" y="153"/>
                    <a:pt x="159" y="153"/>
                    <a:pt x="159" y="153"/>
                  </a:cubicBezTo>
                  <a:cubicBezTo>
                    <a:pt x="160" y="153"/>
                    <a:pt x="160" y="153"/>
                    <a:pt x="160" y="153"/>
                  </a:cubicBezTo>
                  <a:cubicBezTo>
                    <a:pt x="160" y="155"/>
                    <a:pt x="160" y="155"/>
                    <a:pt x="160" y="155"/>
                  </a:cubicBezTo>
                  <a:cubicBezTo>
                    <a:pt x="159" y="155"/>
                    <a:pt x="159" y="155"/>
                    <a:pt x="159" y="155"/>
                  </a:cubicBezTo>
                  <a:cubicBezTo>
                    <a:pt x="159" y="156"/>
                    <a:pt x="159" y="156"/>
                    <a:pt x="159" y="156"/>
                  </a:cubicBezTo>
                  <a:cubicBezTo>
                    <a:pt x="160" y="155"/>
                    <a:pt x="160" y="155"/>
                    <a:pt x="160" y="155"/>
                  </a:cubicBezTo>
                  <a:cubicBezTo>
                    <a:pt x="160" y="156"/>
                    <a:pt x="160" y="156"/>
                    <a:pt x="160" y="156"/>
                  </a:cubicBezTo>
                  <a:cubicBezTo>
                    <a:pt x="159" y="156"/>
                    <a:pt x="159" y="156"/>
                    <a:pt x="159" y="156"/>
                  </a:cubicBezTo>
                  <a:cubicBezTo>
                    <a:pt x="159" y="158"/>
                    <a:pt x="159" y="158"/>
                    <a:pt x="159" y="158"/>
                  </a:cubicBezTo>
                  <a:cubicBezTo>
                    <a:pt x="158" y="159"/>
                    <a:pt x="158" y="159"/>
                    <a:pt x="158" y="159"/>
                  </a:cubicBezTo>
                  <a:cubicBezTo>
                    <a:pt x="157" y="158"/>
                    <a:pt x="157" y="158"/>
                    <a:pt x="157" y="158"/>
                  </a:cubicBezTo>
                  <a:cubicBezTo>
                    <a:pt x="157" y="159"/>
                    <a:pt x="157" y="159"/>
                    <a:pt x="157" y="159"/>
                  </a:cubicBezTo>
                  <a:cubicBezTo>
                    <a:pt x="158" y="160"/>
                    <a:pt x="158" y="160"/>
                    <a:pt x="158" y="160"/>
                  </a:cubicBezTo>
                  <a:cubicBezTo>
                    <a:pt x="158" y="160"/>
                    <a:pt x="158" y="160"/>
                    <a:pt x="158" y="160"/>
                  </a:cubicBezTo>
                  <a:cubicBezTo>
                    <a:pt x="157" y="161"/>
                    <a:pt x="157" y="161"/>
                    <a:pt x="157" y="161"/>
                  </a:cubicBezTo>
                  <a:cubicBezTo>
                    <a:pt x="156" y="161"/>
                    <a:pt x="156" y="161"/>
                    <a:pt x="156" y="161"/>
                  </a:cubicBezTo>
                  <a:cubicBezTo>
                    <a:pt x="155" y="161"/>
                    <a:pt x="155" y="161"/>
                    <a:pt x="155" y="161"/>
                  </a:cubicBezTo>
                  <a:cubicBezTo>
                    <a:pt x="154" y="161"/>
                    <a:pt x="154" y="161"/>
                    <a:pt x="154" y="161"/>
                  </a:cubicBezTo>
                  <a:cubicBezTo>
                    <a:pt x="155" y="160"/>
                    <a:pt x="155" y="160"/>
                    <a:pt x="155" y="160"/>
                  </a:cubicBezTo>
                  <a:cubicBezTo>
                    <a:pt x="155" y="160"/>
                    <a:pt x="155" y="160"/>
                    <a:pt x="155" y="160"/>
                  </a:cubicBezTo>
                  <a:cubicBezTo>
                    <a:pt x="154" y="160"/>
                    <a:pt x="154" y="160"/>
                    <a:pt x="154" y="160"/>
                  </a:cubicBezTo>
                  <a:cubicBezTo>
                    <a:pt x="154" y="160"/>
                    <a:pt x="154" y="160"/>
                    <a:pt x="154" y="160"/>
                  </a:cubicBezTo>
                  <a:cubicBezTo>
                    <a:pt x="154" y="160"/>
                    <a:pt x="154" y="160"/>
                    <a:pt x="154" y="160"/>
                  </a:cubicBezTo>
                  <a:cubicBezTo>
                    <a:pt x="152" y="159"/>
                    <a:pt x="152" y="159"/>
                    <a:pt x="152" y="159"/>
                  </a:cubicBezTo>
                  <a:cubicBezTo>
                    <a:pt x="151" y="160"/>
                    <a:pt x="151" y="160"/>
                    <a:pt x="151" y="160"/>
                  </a:cubicBezTo>
                  <a:cubicBezTo>
                    <a:pt x="149" y="160"/>
                    <a:pt x="149" y="160"/>
                    <a:pt x="149" y="160"/>
                  </a:cubicBezTo>
                  <a:cubicBezTo>
                    <a:pt x="147" y="160"/>
                    <a:pt x="147" y="160"/>
                    <a:pt x="147" y="160"/>
                  </a:cubicBezTo>
                  <a:cubicBezTo>
                    <a:pt x="147" y="161"/>
                    <a:pt x="147" y="161"/>
                    <a:pt x="147" y="161"/>
                  </a:cubicBezTo>
                  <a:cubicBezTo>
                    <a:pt x="147" y="161"/>
                    <a:pt x="147" y="161"/>
                    <a:pt x="147" y="161"/>
                  </a:cubicBezTo>
                  <a:cubicBezTo>
                    <a:pt x="148" y="161"/>
                    <a:pt x="148" y="161"/>
                    <a:pt x="148" y="161"/>
                  </a:cubicBezTo>
                  <a:cubicBezTo>
                    <a:pt x="148" y="161"/>
                    <a:pt x="148" y="161"/>
                    <a:pt x="148" y="161"/>
                  </a:cubicBezTo>
                  <a:cubicBezTo>
                    <a:pt x="149" y="160"/>
                    <a:pt x="149" y="160"/>
                    <a:pt x="149" y="160"/>
                  </a:cubicBezTo>
                  <a:cubicBezTo>
                    <a:pt x="150" y="161"/>
                    <a:pt x="150" y="161"/>
                    <a:pt x="150" y="161"/>
                  </a:cubicBezTo>
                  <a:cubicBezTo>
                    <a:pt x="151" y="162"/>
                    <a:pt x="151" y="162"/>
                    <a:pt x="151" y="162"/>
                  </a:cubicBezTo>
                  <a:cubicBezTo>
                    <a:pt x="154" y="163"/>
                    <a:pt x="154" y="163"/>
                    <a:pt x="154" y="163"/>
                  </a:cubicBezTo>
                  <a:cubicBezTo>
                    <a:pt x="156" y="163"/>
                    <a:pt x="156" y="163"/>
                    <a:pt x="156" y="163"/>
                  </a:cubicBezTo>
                  <a:cubicBezTo>
                    <a:pt x="157" y="163"/>
                    <a:pt x="157" y="163"/>
                    <a:pt x="157" y="163"/>
                  </a:cubicBezTo>
                  <a:cubicBezTo>
                    <a:pt x="159" y="163"/>
                    <a:pt x="159" y="163"/>
                    <a:pt x="159" y="163"/>
                  </a:cubicBezTo>
                  <a:cubicBezTo>
                    <a:pt x="159" y="163"/>
                    <a:pt x="159" y="163"/>
                    <a:pt x="159" y="163"/>
                  </a:cubicBezTo>
                  <a:cubicBezTo>
                    <a:pt x="161" y="164"/>
                    <a:pt x="161" y="164"/>
                    <a:pt x="161" y="164"/>
                  </a:cubicBezTo>
                  <a:cubicBezTo>
                    <a:pt x="162" y="163"/>
                    <a:pt x="162" y="163"/>
                    <a:pt x="162" y="163"/>
                  </a:cubicBezTo>
                  <a:cubicBezTo>
                    <a:pt x="162" y="162"/>
                    <a:pt x="162" y="162"/>
                    <a:pt x="162" y="162"/>
                  </a:cubicBezTo>
                  <a:cubicBezTo>
                    <a:pt x="162" y="162"/>
                    <a:pt x="162" y="162"/>
                    <a:pt x="162" y="162"/>
                  </a:cubicBezTo>
                  <a:cubicBezTo>
                    <a:pt x="162" y="161"/>
                    <a:pt x="162" y="161"/>
                    <a:pt x="162" y="161"/>
                  </a:cubicBezTo>
                  <a:cubicBezTo>
                    <a:pt x="162" y="160"/>
                    <a:pt x="162" y="160"/>
                    <a:pt x="162" y="160"/>
                  </a:cubicBezTo>
                  <a:cubicBezTo>
                    <a:pt x="163" y="159"/>
                    <a:pt x="163" y="159"/>
                    <a:pt x="163" y="159"/>
                  </a:cubicBezTo>
                  <a:cubicBezTo>
                    <a:pt x="163" y="159"/>
                    <a:pt x="163" y="159"/>
                    <a:pt x="163" y="159"/>
                  </a:cubicBezTo>
                  <a:cubicBezTo>
                    <a:pt x="164" y="158"/>
                    <a:pt x="164" y="158"/>
                    <a:pt x="164" y="158"/>
                  </a:cubicBezTo>
                  <a:cubicBezTo>
                    <a:pt x="164" y="157"/>
                    <a:pt x="164" y="157"/>
                    <a:pt x="164" y="157"/>
                  </a:cubicBezTo>
                  <a:cubicBezTo>
                    <a:pt x="165" y="155"/>
                    <a:pt x="165" y="155"/>
                    <a:pt x="165" y="155"/>
                  </a:cubicBezTo>
                  <a:cubicBezTo>
                    <a:pt x="164" y="154"/>
                    <a:pt x="164" y="154"/>
                    <a:pt x="164" y="154"/>
                  </a:cubicBezTo>
                  <a:cubicBezTo>
                    <a:pt x="165" y="153"/>
                    <a:pt x="165" y="153"/>
                    <a:pt x="165" y="153"/>
                  </a:cubicBezTo>
                  <a:cubicBezTo>
                    <a:pt x="166" y="150"/>
                    <a:pt x="166" y="150"/>
                    <a:pt x="166" y="150"/>
                  </a:cubicBezTo>
                  <a:cubicBezTo>
                    <a:pt x="166" y="150"/>
                    <a:pt x="166" y="150"/>
                    <a:pt x="166" y="150"/>
                  </a:cubicBezTo>
                  <a:cubicBezTo>
                    <a:pt x="165" y="147"/>
                    <a:pt x="165" y="147"/>
                    <a:pt x="165" y="147"/>
                  </a:cubicBezTo>
                  <a:cubicBezTo>
                    <a:pt x="163" y="146"/>
                    <a:pt x="163" y="146"/>
                    <a:pt x="163" y="146"/>
                  </a:cubicBezTo>
                  <a:cubicBezTo>
                    <a:pt x="163" y="145"/>
                    <a:pt x="163" y="145"/>
                    <a:pt x="163" y="145"/>
                  </a:cubicBezTo>
                  <a:cubicBezTo>
                    <a:pt x="162" y="143"/>
                    <a:pt x="162" y="143"/>
                    <a:pt x="162" y="143"/>
                  </a:cubicBezTo>
                  <a:cubicBezTo>
                    <a:pt x="164" y="142"/>
                    <a:pt x="164" y="142"/>
                    <a:pt x="164" y="142"/>
                  </a:cubicBezTo>
                  <a:cubicBezTo>
                    <a:pt x="164" y="141"/>
                    <a:pt x="164" y="141"/>
                    <a:pt x="164" y="141"/>
                  </a:cubicBezTo>
                  <a:cubicBezTo>
                    <a:pt x="166" y="141"/>
                    <a:pt x="166" y="141"/>
                    <a:pt x="166" y="141"/>
                  </a:cubicBezTo>
                  <a:cubicBezTo>
                    <a:pt x="167" y="139"/>
                    <a:pt x="167" y="139"/>
                    <a:pt x="167" y="139"/>
                  </a:cubicBezTo>
                  <a:cubicBezTo>
                    <a:pt x="169" y="139"/>
                    <a:pt x="169" y="139"/>
                    <a:pt x="169" y="139"/>
                  </a:cubicBezTo>
                  <a:cubicBezTo>
                    <a:pt x="170" y="140"/>
                    <a:pt x="170" y="140"/>
                    <a:pt x="170" y="140"/>
                  </a:cubicBezTo>
                  <a:cubicBezTo>
                    <a:pt x="170" y="141"/>
                    <a:pt x="170" y="141"/>
                    <a:pt x="170" y="141"/>
                  </a:cubicBezTo>
                  <a:cubicBezTo>
                    <a:pt x="171" y="142"/>
                    <a:pt x="171" y="142"/>
                    <a:pt x="171" y="142"/>
                  </a:cubicBezTo>
                  <a:cubicBezTo>
                    <a:pt x="172" y="143"/>
                    <a:pt x="172" y="143"/>
                    <a:pt x="172" y="143"/>
                  </a:cubicBezTo>
                  <a:cubicBezTo>
                    <a:pt x="172" y="143"/>
                    <a:pt x="172" y="143"/>
                    <a:pt x="172" y="143"/>
                  </a:cubicBezTo>
                  <a:cubicBezTo>
                    <a:pt x="173" y="144"/>
                    <a:pt x="173" y="144"/>
                    <a:pt x="173" y="144"/>
                  </a:cubicBezTo>
                  <a:cubicBezTo>
                    <a:pt x="173" y="145"/>
                    <a:pt x="173" y="145"/>
                    <a:pt x="173" y="145"/>
                  </a:cubicBezTo>
                  <a:cubicBezTo>
                    <a:pt x="174" y="145"/>
                    <a:pt x="174" y="145"/>
                    <a:pt x="174" y="145"/>
                  </a:cubicBezTo>
                  <a:cubicBezTo>
                    <a:pt x="174" y="146"/>
                    <a:pt x="174" y="146"/>
                    <a:pt x="174" y="146"/>
                  </a:cubicBezTo>
                  <a:cubicBezTo>
                    <a:pt x="175" y="147"/>
                    <a:pt x="175" y="147"/>
                    <a:pt x="175" y="147"/>
                  </a:cubicBezTo>
                  <a:cubicBezTo>
                    <a:pt x="175" y="148"/>
                    <a:pt x="175" y="148"/>
                    <a:pt x="175" y="148"/>
                  </a:cubicBezTo>
                  <a:cubicBezTo>
                    <a:pt x="175" y="149"/>
                    <a:pt x="175" y="149"/>
                    <a:pt x="175" y="149"/>
                  </a:cubicBezTo>
                  <a:cubicBezTo>
                    <a:pt x="175" y="149"/>
                    <a:pt x="175" y="149"/>
                    <a:pt x="175" y="149"/>
                  </a:cubicBezTo>
                  <a:cubicBezTo>
                    <a:pt x="177" y="150"/>
                    <a:pt x="177" y="150"/>
                    <a:pt x="177" y="150"/>
                  </a:cubicBezTo>
                  <a:cubicBezTo>
                    <a:pt x="178" y="150"/>
                    <a:pt x="178" y="150"/>
                    <a:pt x="178" y="150"/>
                  </a:cubicBezTo>
                  <a:cubicBezTo>
                    <a:pt x="179" y="150"/>
                    <a:pt x="179" y="150"/>
                    <a:pt x="179" y="150"/>
                  </a:cubicBezTo>
                  <a:cubicBezTo>
                    <a:pt x="180" y="150"/>
                    <a:pt x="180" y="150"/>
                    <a:pt x="180" y="150"/>
                  </a:cubicBezTo>
                  <a:cubicBezTo>
                    <a:pt x="181" y="150"/>
                    <a:pt x="181" y="150"/>
                    <a:pt x="181" y="150"/>
                  </a:cubicBezTo>
                  <a:cubicBezTo>
                    <a:pt x="181" y="149"/>
                    <a:pt x="181" y="149"/>
                    <a:pt x="181" y="149"/>
                  </a:cubicBezTo>
                  <a:cubicBezTo>
                    <a:pt x="182" y="149"/>
                    <a:pt x="182" y="149"/>
                    <a:pt x="182" y="149"/>
                  </a:cubicBezTo>
                  <a:cubicBezTo>
                    <a:pt x="181" y="149"/>
                    <a:pt x="181" y="149"/>
                    <a:pt x="181" y="149"/>
                  </a:cubicBezTo>
                  <a:cubicBezTo>
                    <a:pt x="180" y="149"/>
                    <a:pt x="180" y="149"/>
                    <a:pt x="180" y="149"/>
                  </a:cubicBezTo>
                  <a:cubicBezTo>
                    <a:pt x="180" y="148"/>
                    <a:pt x="180" y="148"/>
                    <a:pt x="180" y="148"/>
                  </a:cubicBezTo>
                  <a:cubicBezTo>
                    <a:pt x="179" y="149"/>
                    <a:pt x="179" y="149"/>
                    <a:pt x="179" y="149"/>
                  </a:cubicBezTo>
                  <a:cubicBezTo>
                    <a:pt x="178" y="149"/>
                    <a:pt x="178" y="149"/>
                    <a:pt x="178" y="149"/>
                  </a:cubicBezTo>
                  <a:cubicBezTo>
                    <a:pt x="177" y="149"/>
                    <a:pt x="177" y="149"/>
                    <a:pt x="177" y="149"/>
                  </a:cubicBezTo>
                  <a:cubicBezTo>
                    <a:pt x="176" y="149"/>
                    <a:pt x="176" y="149"/>
                    <a:pt x="176" y="149"/>
                  </a:cubicBezTo>
                  <a:cubicBezTo>
                    <a:pt x="176" y="148"/>
                    <a:pt x="176" y="148"/>
                    <a:pt x="176" y="148"/>
                  </a:cubicBezTo>
                  <a:cubicBezTo>
                    <a:pt x="176" y="147"/>
                    <a:pt x="176" y="147"/>
                    <a:pt x="176" y="147"/>
                  </a:cubicBezTo>
                  <a:cubicBezTo>
                    <a:pt x="176" y="147"/>
                    <a:pt x="176" y="147"/>
                    <a:pt x="176" y="147"/>
                  </a:cubicBezTo>
                  <a:cubicBezTo>
                    <a:pt x="175" y="146"/>
                    <a:pt x="175" y="146"/>
                    <a:pt x="175" y="146"/>
                  </a:cubicBezTo>
                  <a:cubicBezTo>
                    <a:pt x="175" y="145"/>
                    <a:pt x="175" y="145"/>
                    <a:pt x="175" y="145"/>
                  </a:cubicBezTo>
                  <a:cubicBezTo>
                    <a:pt x="176" y="144"/>
                    <a:pt x="176" y="144"/>
                    <a:pt x="176" y="144"/>
                  </a:cubicBezTo>
                  <a:cubicBezTo>
                    <a:pt x="177" y="144"/>
                    <a:pt x="177" y="144"/>
                    <a:pt x="177" y="144"/>
                  </a:cubicBezTo>
                  <a:cubicBezTo>
                    <a:pt x="176" y="143"/>
                    <a:pt x="176" y="143"/>
                    <a:pt x="176" y="143"/>
                  </a:cubicBezTo>
                  <a:cubicBezTo>
                    <a:pt x="176" y="143"/>
                    <a:pt x="176" y="143"/>
                    <a:pt x="176" y="143"/>
                  </a:cubicBezTo>
                  <a:cubicBezTo>
                    <a:pt x="176" y="143"/>
                    <a:pt x="176" y="143"/>
                    <a:pt x="176" y="143"/>
                  </a:cubicBezTo>
                  <a:cubicBezTo>
                    <a:pt x="175" y="142"/>
                    <a:pt x="175" y="142"/>
                    <a:pt x="175" y="142"/>
                  </a:cubicBezTo>
                  <a:cubicBezTo>
                    <a:pt x="174" y="141"/>
                    <a:pt x="174" y="141"/>
                    <a:pt x="174" y="141"/>
                  </a:cubicBezTo>
                  <a:cubicBezTo>
                    <a:pt x="174" y="141"/>
                    <a:pt x="174" y="141"/>
                    <a:pt x="174" y="141"/>
                  </a:cubicBezTo>
                  <a:cubicBezTo>
                    <a:pt x="173" y="139"/>
                    <a:pt x="173" y="139"/>
                    <a:pt x="173" y="139"/>
                  </a:cubicBezTo>
                  <a:cubicBezTo>
                    <a:pt x="171" y="139"/>
                    <a:pt x="171" y="139"/>
                    <a:pt x="171" y="139"/>
                  </a:cubicBezTo>
                  <a:cubicBezTo>
                    <a:pt x="169" y="139"/>
                    <a:pt x="169" y="139"/>
                    <a:pt x="169" y="139"/>
                  </a:cubicBezTo>
                  <a:cubicBezTo>
                    <a:pt x="169" y="138"/>
                    <a:pt x="169" y="138"/>
                    <a:pt x="169" y="138"/>
                  </a:cubicBezTo>
                  <a:cubicBezTo>
                    <a:pt x="168" y="138"/>
                    <a:pt x="168" y="138"/>
                    <a:pt x="168" y="138"/>
                  </a:cubicBezTo>
                  <a:cubicBezTo>
                    <a:pt x="166" y="137"/>
                    <a:pt x="166" y="137"/>
                    <a:pt x="166" y="137"/>
                  </a:cubicBezTo>
                  <a:cubicBezTo>
                    <a:pt x="165" y="137"/>
                    <a:pt x="165" y="137"/>
                    <a:pt x="165" y="137"/>
                  </a:cubicBezTo>
                  <a:cubicBezTo>
                    <a:pt x="164" y="137"/>
                    <a:pt x="164" y="137"/>
                    <a:pt x="164" y="137"/>
                  </a:cubicBezTo>
                  <a:cubicBezTo>
                    <a:pt x="163" y="138"/>
                    <a:pt x="163" y="138"/>
                    <a:pt x="163" y="138"/>
                  </a:cubicBezTo>
                  <a:cubicBezTo>
                    <a:pt x="163" y="139"/>
                    <a:pt x="163" y="139"/>
                    <a:pt x="163" y="139"/>
                  </a:cubicBezTo>
                  <a:cubicBezTo>
                    <a:pt x="162" y="140"/>
                    <a:pt x="162" y="140"/>
                    <a:pt x="162" y="140"/>
                  </a:cubicBezTo>
                  <a:cubicBezTo>
                    <a:pt x="161" y="139"/>
                    <a:pt x="161" y="139"/>
                    <a:pt x="161" y="139"/>
                  </a:cubicBezTo>
                  <a:cubicBezTo>
                    <a:pt x="159" y="140"/>
                    <a:pt x="159" y="140"/>
                    <a:pt x="159" y="140"/>
                  </a:cubicBezTo>
                  <a:cubicBezTo>
                    <a:pt x="158" y="140"/>
                    <a:pt x="158" y="140"/>
                    <a:pt x="158" y="140"/>
                  </a:cubicBezTo>
                  <a:cubicBezTo>
                    <a:pt x="158" y="139"/>
                    <a:pt x="158" y="139"/>
                    <a:pt x="158" y="139"/>
                  </a:cubicBezTo>
                  <a:cubicBezTo>
                    <a:pt x="158" y="138"/>
                    <a:pt x="158" y="138"/>
                    <a:pt x="158" y="138"/>
                  </a:cubicBezTo>
                  <a:cubicBezTo>
                    <a:pt x="158" y="137"/>
                    <a:pt x="158" y="137"/>
                    <a:pt x="158" y="137"/>
                  </a:cubicBezTo>
                  <a:cubicBezTo>
                    <a:pt x="156" y="136"/>
                    <a:pt x="156" y="136"/>
                    <a:pt x="156" y="136"/>
                  </a:cubicBezTo>
                  <a:cubicBezTo>
                    <a:pt x="156" y="135"/>
                    <a:pt x="156" y="135"/>
                    <a:pt x="156" y="135"/>
                  </a:cubicBezTo>
                  <a:cubicBezTo>
                    <a:pt x="156" y="133"/>
                    <a:pt x="156" y="133"/>
                    <a:pt x="156" y="133"/>
                  </a:cubicBezTo>
                  <a:cubicBezTo>
                    <a:pt x="155" y="131"/>
                    <a:pt x="155" y="131"/>
                    <a:pt x="155" y="131"/>
                  </a:cubicBezTo>
                  <a:cubicBezTo>
                    <a:pt x="155" y="130"/>
                    <a:pt x="155" y="130"/>
                    <a:pt x="155" y="130"/>
                  </a:cubicBezTo>
                  <a:cubicBezTo>
                    <a:pt x="155" y="128"/>
                    <a:pt x="155" y="128"/>
                    <a:pt x="155" y="128"/>
                  </a:cubicBezTo>
                  <a:cubicBezTo>
                    <a:pt x="154" y="126"/>
                    <a:pt x="154" y="126"/>
                    <a:pt x="154" y="126"/>
                  </a:cubicBezTo>
                  <a:cubicBezTo>
                    <a:pt x="153" y="125"/>
                    <a:pt x="153" y="125"/>
                    <a:pt x="153" y="125"/>
                  </a:cubicBezTo>
                  <a:cubicBezTo>
                    <a:pt x="152" y="125"/>
                    <a:pt x="152" y="125"/>
                    <a:pt x="152" y="125"/>
                  </a:cubicBezTo>
                  <a:cubicBezTo>
                    <a:pt x="152" y="124"/>
                    <a:pt x="152" y="124"/>
                    <a:pt x="152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48" y="122"/>
                    <a:pt x="148" y="122"/>
                    <a:pt x="148" y="122"/>
                  </a:cubicBezTo>
                  <a:cubicBezTo>
                    <a:pt x="148" y="121"/>
                    <a:pt x="148" y="121"/>
                    <a:pt x="148" y="121"/>
                  </a:cubicBezTo>
                  <a:cubicBezTo>
                    <a:pt x="149" y="119"/>
                    <a:pt x="149" y="119"/>
                    <a:pt x="149" y="119"/>
                  </a:cubicBezTo>
                  <a:cubicBezTo>
                    <a:pt x="148" y="118"/>
                    <a:pt x="148" y="118"/>
                    <a:pt x="148" y="118"/>
                  </a:cubicBezTo>
                  <a:cubicBezTo>
                    <a:pt x="148" y="117"/>
                    <a:pt x="148" y="117"/>
                    <a:pt x="148" y="117"/>
                  </a:cubicBezTo>
                  <a:cubicBezTo>
                    <a:pt x="148" y="117"/>
                    <a:pt x="148" y="117"/>
                    <a:pt x="148" y="117"/>
                  </a:cubicBezTo>
                  <a:cubicBezTo>
                    <a:pt x="149" y="116"/>
                    <a:pt x="149" y="116"/>
                    <a:pt x="149" y="116"/>
                  </a:cubicBezTo>
                  <a:cubicBezTo>
                    <a:pt x="150" y="114"/>
                    <a:pt x="150" y="114"/>
                    <a:pt x="150" y="114"/>
                  </a:cubicBezTo>
                  <a:cubicBezTo>
                    <a:pt x="151" y="113"/>
                    <a:pt x="151" y="113"/>
                    <a:pt x="151" y="113"/>
                  </a:cubicBezTo>
                  <a:cubicBezTo>
                    <a:pt x="150" y="111"/>
                    <a:pt x="150" y="111"/>
                    <a:pt x="150" y="111"/>
                  </a:cubicBezTo>
                  <a:cubicBezTo>
                    <a:pt x="148" y="107"/>
                    <a:pt x="148" y="107"/>
                    <a:pt x="148" y="107"/>
                  </a:cubicBezTo>
                  <a:cubicBezTo>
                    <a:pt x="149" y="107"/>
                    <a:pt x="149" y="107"/>
                    <a:pt x="149" y="107"/>
                  </a:cubicBezTo>
                  <a:cubicBezTo>
                    <a:pt x="150" y="108"/>
                    <a:pt x="150" y="108"/>
                    <a:pt x="150" y="108"/>
                  </a:cubicBezTo>
                  <a:cubicBezTo>
                    <a:pt x="150" y="109"/>
                    <a:pt x="150" y="109"/>
                    <a:pt x="150" y="109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51" y="111"/>
                    <a:pt x="151" y="111"/>
                    <a:pt x="151" y="111"/>
                  </a:cubicBezTo>
                  <a:cubicBezTo>
                    <a:pt x="152" y="112"/>
                    <a:pt x="152" y="112"/>
                    <a:pt x="152" y="112"/>
                  </a:cubicBezTo>
                  <a:cubicBezTo>
                    <a:pt x="152" y="113"/>
                    <a:pt x="152" y="113"/>
                    <a:pt x="152" y="113"/>
                  </a:cubicBezTo>
                  <a:cubicBezTo>
                    <a:pt x="153" y="114"/>
                    <a:pt x="153" y="114"/>
                    <a:pt x="153" y="114"/>
                  </a:cubicBezTo>
                  <a:cubicBezTo>
                    <a:pt x="153" y="115"/>
                    <a:pt x="153" y="115"/>
                    <a:pt x="153" y="115"/>
                  </a:cubicBezTo>
                  <a:cubicBezTo>
                    <a:pt x="153" y="116"/>
                    <a:pt x="153" y="116"/>
                    <a:pt x="153" y="116"/>
                  </a:cubicBezTo>
                  <a:cubicBezTo>
                    <a:pt x="154" y="117"/>
                    <a:pt x="154" y="117"/>
                    <a:pt x="154" y="117"/>
                  </a:cubicBezTo>
                  <a:cubicBezTo>
                    <a:pt x="154" y="118"/>
                    <a:pt x="154" y="118"/>
                    <a:pt x="154" y="118"/>
                  </a:cubicBezTo>
                  <a:cubicBezTo>
                    <a:pt x="155" y="119"/>
                    <a:pt x="155" y="119"/>
                    <a:pt x="155" y="119"/>
                  </a:cubicBezTo>
                  <a:cubicBezTo>
                    <a:pt x="155" y="119"/>
                    <a:pt x="155" y="119"/>
                    <a:pt x="155" y="119"/>
                  </a:cubicBezTo>
                  <a:cubicBezTo>
                    <a:pt x="154" y="120"/>
                    <a:pt x="154" y="120"/>
                    <a:pt x="154" y="120"/>
                  </a:cubicBezTo>
                  <a:cubicBezTo>
                    <a:pt x="155" y="120"/>
                    <a:pt x="155" y="120"/>
                    <a:pt x="155" y="120"/>
                  </a:cubicBezTo>
                  <a:cubicBezTo>
                    <a:pt x="156" y="120"/>
                    <a:pt x="156" y="120"/>
                    <a:pt x="156" y="120"/>
                  </a:cubicBezTo>
                  <a:cubicBezTo>
                    <a:pt x="157" y="121"/>
                    <a:pt x="157" y="121"/>
                    <a:pt x="157" y="121"/>
                  </a:cubicBezTo>
                  <a:cubicBezTo>
                    <a:pt x="159" y="121"/>
                    <a:pt x="159" y="121"/>
                    <a:pt x="159" y="121"/>
                  </a:cubicBezTo>
                  <a:cubicBezTo>
                    <a:pt x="160" y="120"/>
                    <a:pt x="160" y="120"/>
                    <a:pt x="160" y="120"/>
                  </a:cubicBezTo>
                  <a:cubicBezTo>
                    <a:pt x="160" y="121"/>
                    <a:pt x="160" y="121"/>
                    <a:pt x="160" y="121"/>
                  </a:cubicBezTo>
                  <a:cubicBezTo>
                    <a:pt x="161" y="122"/>
                    <a:pt x="161" y="122"/>
                    <a:pt x="161" y="122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2" y="121"/>
                    <a:pt x="162" y="121"/>
                    <a:pt x="162" y="121"/>
                  </a:cubicBezTo>
                  <a:cubicBezTo>
                    <a:pt x="163" y="120"/>
                    <a:pt x="163" y="120"/>
                    <a:pt x="163" y="120"/>
                  </a:cubicBezTo>
                  <a:cubicBezTo>
                    <a:pt x="164" y="120"/>
                    <a:pt x="164" y="120"/>
                    <a:pt x="164" y="120"/>
                  </a:cubicBezTo>
                  <a:cubicBezTo>
                    <a:pt x="165" y="122"/>
                    <a:pt x="165" y="122"/>
                    <a:pt x="165" y="122"/>
                  </a:cubicBezTo>
                  <a:cubicBezTo>
                    <a:pt x="166" y="122"/>
                    <a:pt x="166" y="122"/>
                    <a:pt x="166" y="122"/>
                  </a:cubicBezTo>
                  <a:cubicBezTo>
                    <a:pt x="167" y="122"/>
                    <a:pt x="167" y="122"/>
                    <a:pt x="167" y="122"/>
                  </a:cubicBezTo>
                  <a:cubicBezTo>
                    <a:pt x="169" y="122"/>
                    <a:pt x="169" y="122"/>
                    <a:pt x="169" y="122"/>
                  </a:cubicBezTo>
                  <a:cubicBezTo>
                    <a:pt x="170" y="121"/>
                    <a:pt x="170" y="121"/>
                    <a:pt x="170" y="121"/>
                  </a:cubicBezTo>
                  <a:cubicBezTo>
                    <a:pt x="169" y="122"/>
                    <a:pt x="169" y="122"/>
                    <a:pt x="169" y="122"/>
                  </a:cubicBezTo>
                  <a:cubicBezTo>
                    <a:pt x="167" y="122"/>
                    <a:pt x="167" y="122"/>
                    <a:pt x="167" y="122"/>
                  </a:cubicBezTo>
                  <a:cubicBezTo>
                    <a:pt x="167" y="121"/>
                    <a:pt x="167" y="121"/>
                    <a:pt x="167" y="121"/>
                  </a:cubicBezTo>
                  <a:cubicBezTo>
                    <a:pt x="166" y="121"/>
                    <a:pt x="166" y="121"/>
                    <a:pt x="166" y="121"/>
                  </a:cubicBezTo>
                  <a:cubicBezTo>
                    <a:pt x="166" y="120"/>
                    <a:pt x="166" y="120"/>
                    <a:pt x="166" y="120"/>
                  </a:cubicBezTo>
                  <a:cubicBezTo>
                    <a:pt x="164" y="120"/>
                    <a:pt x="164" y="120"/>
                    <a:pt x="164" y="120"/>
                  </a:cubicBezTo>
                  <a:cubicBezTo>
                    <a:pt x="164" y="119"/>
                    <a:pt x="164" y="119"/>
                    <a:pt x="164" y="119"/>
                  </a:cubicBezTo>
                  <a:cubicBezTo>
                    <a:pt x="164" y="119"/>
                    <a:pt x="164" y="119"/>
                    <a:pt x="164" y="119"/>
                  </a:cubicBezTo>
                  <a:cubicBezTo>
                    <a:pt x="163" y="119"/>
                    <a:pt x="163" y="119"/>
                    <a:pt x="163" y="119"/>
                  </a:cubicBezTo>
                  <a:cubicBezTo>
                    <a:pt x="161" y="119"/>
                    <a:pt x="161" y="119"/>
                    <a:pt x="161" y="119"/>
                  </a:cubicBezTo>
                  <a:cubicBezTo>
                    <a:pt x="160" y="119"/>
                    <a:pt x="160" y="119"/>
                    <a:pt x="160" y="119"/>
                  </a:cubicBezTo>
                  <a:cubicBezTo>
                    <a:pt x="159" y="119"/>
                    <a:pt x="159" y="119"/>
                    <a:pt x="159" y="119"/>
                  </a:cubicBezTo>
                  <a:cubicBezTo>
                    <a:pt x="157" y="117"/>
                    <a:pt x="157" y="117"/>
                    <a:pt x="157" y="117"/>
                  </a:cubicBezTo>
                  <a:cubicBezTo>
                    <a:pt x="157" y="116"/>
                    <a:pt x="157" y="116"/>
                    <a:pt x="157" y="116"/>
                  </a:cubicBezTo>
                  <a:cubicBezTo>
                    <a:pt x="156" y="116"/>
                    <a:pt x="156" y="116"/>
                    <a:pt x="156" y="116"/>
                  </a:cubicBezTo>
                  <a:cubicBezTo>
                    <a:pt x="155" y="114"/>
                    <a:pt x="155" y="114"/>
                    <a:pt x="155" y="114"/>
                  </a:cubicBezTo>
                  <a:cubicBezTo>
                    <a:pt x="156" y="114"/>
                    <a:pt x="156" y="114"/>
                    <a:pt x="156" y="114"/>
                  </a:cubicBezTo>
                  <a:cubicBezTo>
                    <a:pt x="156" y="114"/>
                    <a:pt x="156" y="114"/>
                    <a:pt x="156" y="114"/>
                  </a:cubicBezTo>
                  <a:cubicBezTo>
                    <a:pt x="157" y="113"/>
                    <a:pt x="157" y="113"/>
                    <a:pt x="157" y="113"/>
                  </a:cubicBezTo>
                  <a:cubicBezTo>
                    <a:pt x="158" y="113"/>
                    <a:pt x="158" y="113"/>
                    <a:pt x="158" y="113"/>
                  </a:cubicBezTo>
                  <a:cubicBezTo>
                    <a:pt x="159" y="114"/>
                    <a:pt x="159" y="114"/>
                    <a:pt x="159" y="114"/>
                  </a:cubicBezTo>
                  <a:cubicBezTo>
                    <a:pt x="161" y="115"/>
                    <a:pt x="161" y="115"/>
                    <a:pt x="161" y="115"/>
                  </a:cubicBezTo>
                  <a:cubicBezTo>
                    <a:pt x="162" y="115"/>
                    <a:pt x="162" y="115"/>
                    <a:pt x="162" y="115"/>
                  </a:cubicBezTo>
                  <a:cubicBezTo>
                    <a:pt x="163" y="113"/>
                    <a:pt x="163" y="113"/>
                    <a:pt x="163" y="113"/>
                  </a:cubicBezTo>
                  <a:cubicBezTo>
                    <a:pt x="163" y="112"/>
                    <a:pt x="163" y="112"/>
                    <a:pt x="163" y="112"/>
                  </a:cubicBezTo>
                  <a:cubicBezTo>
                    <a:pt x="161" y="111"/>
                    <a:pt x="161" y="111"/>
                    <a:pt x="161" y="111"/>
                  </a:cubicBezTo>
                  <a:cubicBezTo>
                    <a:pt x="159" y="112"/>
                    <a:pt x="159" y="112"/>
                    <a:pt x="159" y="112"/>
                  </a:cubicBezTo>
                  <a:cubicBezTo>
                    <a:pt x="159" y="112"/>
                    <a:pt x="159" y="112"/>
                    <a:pt x="159" y="11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60" y="111"/>
                    <a:pt x="160" y="111"/>
                    <a:pt x="160" y="111"/>
                  </a:cubicBezTo>
                  <a:cubicBezTo>
                    <a:pt x="160" y="111"/>
                    <a:pt x="160" y="111"/>
                    <a:pt x="160" y="111"/>
                  </a:cubicBezTo>
                  <a:cubicBezTo>
                    <a:pt x="160" y="110"/>
                    <a:pt x="160" y="110"/>
                    <a:pt x="160" y="110"/>
                  </a:cubicBezTo>
                  <a:cubicBezTo>
                    <a:pt x="161" y="109"/>
                    <a:pt x="161" y="109"/>
                    <a:pt x="161" y="109"/>
                  </a:cubicBezTo>
                  <a:cubicBezTo>
                    <a:pt x="162" y="108"/>
                    <a:pt x="162" y="108"/>
                    <a:pt x="162" y="108"/>
                  </a:cubicBezTo>
                  <a:cubicBezTo>
                    <a:pt x="163" y="108"/>
                    <a:pt x="163" y="108"/>
                    <a:pt x="163" y="108"/>
                  </a:cubicBezTo>
                  <a:cubicBezTo>
                    <a:pt x="166" y="108"/>
                    <a:pt x="166" y="108"/>
                    <a:pt x="166" y="108"/>
                  </a:cubicBezTo>
                  <a:cubicBezTo>
                    <a:pt x="167" y="109"/>
                    <a:pt x="167" y="109"/>
                    <a:pt x="167" y="109"/>
                  </a:cubicBezTo>
                  <a:cubicBezTo>
                    <a:pt x="168" y="110"/>
                    <a:pt x="168" y="110"/>
                    <a:pt x="168" y="110"/>
                  </a:cubicBezTo>
                  <a:cubicBezTo>
                    <a:pt x="171" y="110"/>
                    <a:pt x="171" y="110"/>
                    <a:pt x="171" y="110"/>
                  </a:cubicBezTo>
                  <a:cubicBezTo>
                    <a:pt x="171" y="111"/>
                    <a:pt x="171" y="111"/>
                    <a:pt x="171" y="111"/>
                  </a:cubicBezTo>
                  <a:cubicBezTo>
                    <a:pt x="172" y="112"/>
                    <a:pt x="172" y="112"/>
                    <a:pt x="172" y="112"/>
                  </a:cubicBezTo>
                  <a:cubicBezTo>
                    <a:pt x="174" y="113"/>
                    <a:pt x="174" y="113"/>
                    <a:pt x="174" y="113"/>
                  </a:cubicBezTo>
                  <a:cubicBezTo>
                    <a:pt x="175" y="113"/>
                    <a:pt x="175" y="113"/>
                    <a:pt x="175" y="113"/>
                  </a:cubicBezTo>
                  <a:cubicBezTo>
                    <a:pt x="178" y="113"/>
                    <a:pt x="178" y="113"/>
                    <a:pt x="178" y="113"/>
                  </a:cubicBezTo>
                  <a:cubicBezTo>
                    <a:pt x="180" y="112"/>
                    <a:pt x="180" y="112"/>
                    <a:pt x="180" y="112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181" y="113"/>
                    <a:pt x="181" y="113"/>
                    <a:pt x="181" y="113"/>
                  </a:cubicBezTo>
                  <a:cubicBezTo>
                    <a:pt x="182" y="113"/>
                    <a:pt x="182" y="113"/>
                    <a:pt x="182" y="113"/>
                  </a:cubicBezTo>
                  <a:cubicBezTo>
                    <a:pt x="181" y="114"/>
                    <a:pt x="181" y="114"/>
                    <a:pt x="181" y="114"/>
                  </a:cubicBezTo>
                  <a:cubicBezTo>
                    <a:pt x="182" y="115"/>
                    <a:pt x="182" y="115"/>
                    <a:pt x="182" y="115"/>
                  </a:cubicBezTo>
                  <a:cubicBezTo>
                    <a:pt x="181" y="115"/>
                    <a:pt x="181" y="115"/>
                    <a:pt x="181" y="115"/>
                  </a:cubicBezTo>
                  <a:cubicBezTo>
                    <a:pt x="180" y="116"/>
                    <a:pt x="180" y="116"/>
                    <a:pt x="180" y="116"/>
                  </a:cubicBezTo>
                  <a:cubicBezTo>
                    <a:pt x="180" y="117"/>
                    <a:pt x="180" y="117"/>
                    <a:pt x="180" y="117"/>
                  </a:cubicBezTo>
                  <a:cubicBezTo>
                    <a:pt x="181" y="118"/>
                    <a:pt x="181" y="118"/>
                    <a:pt x="181" y="118"/>
                  </a:cubicBezTo>
                  <a:cubicBezTo>
                    <a:pt x="181" y="119"/>
                    <a:pt x="181" y="119"/>
                    <a:pt x="181" y="119"/>
                  </a:cubicBezTo>
                  <a:cubicBezTo>
                    <a:pt x="182" y="121"/>
                    <a:pt x="182" y="121"/>
                    <a:pt x="182" y="121"/>
                  </a:cubicBezTo>
                  <a:cubicBezTo>
                    <a:pt x="182" y="121"/>
                    <a:pt x="182" y="121"/>
                    <a:pt x="182" y="121"/>
                  </a:cubicBezTo>
                  <a:cubicBezTo>
                    <a:pt x="182" y="122"/>
                    <a:pt x="182" y="122"/>
                    <a:pt x="182" y="122"/>
                  </a:cubicBezTo>
                  <a:cubicBezTo>
                    <a:pt x="182" y="125"/>
                    <a:pt x="182" y="125"/>
                    <a:pt x="182" y="125"/>
                  </a:cubicBezTo>
                  <a:cubicBezTo>
                    <a:pt x="183" y="125"/>
                    <a:pt x="183" y="125"/>
                    <a:pt x="183" y="125"/>
                  </a:cubicBezTo>
                  <a:cubicBezTo>
                    <a:pt x="183" y="124"/>
                    <a:pt x="183" y="124"/>
                    <a:pt x="183" y="124"/>
                  </a:cubicBezTo>
                  <a:cubicBezTo>
                    <a:pt x="183" y="123"/>
                    <a:pt x="183" y="123"/>
                    <a:pt x="183" y="123"/>
                  </a:cubicBezTo>
                  <a:cubicBezTo>
                    <a:pt x="183" y="123"/>
                    <a:pt x="183" y="123"/>
                    <a:pt x="183" y="123"/>
                  </a:cubicBezTo>
                  <a:cubicBezTo>
                    <a:pt x="183" y="122"/>
                    <a:pt x="183" y="122"/>
                    <a:pt x="183" y="122"/>
                  </a:cubicBezTo>
                  <a:cubicBezTo>
                    <a:pt x="184" y="121"/>
                    <a:pt x="184" y="121"/>
                    <a:pt x="184" y="121"/>
                  </a:cubicBezTo>
                  <a:cubicBezTo>
                    <a:pt x="184" y="120"/>
                    <a:pt x="184" y="120"/>
                    <a:pt x="184" y="120"/>
                  </a:cubicBezTo>
                  <a:cubicBezTo>
                    <a:pt x="185" y="121"/>
                    <a:pt x="185" y="121"/>
                    <a:pt x="185" y="121"/>
                  </a:cubicBezTo>
                  <a:cubicBezTo>
                    <a:pt x="185" y="122"/>
                    <a:pt x="185" y="122"/>
                    <a:pt x="185" y="122"/>
                  </a:cubicBezTo>
                  <a:cubicBezTo>
                    <a:pt x="186" y="124"/>
                    <a:pt x="186" y="124"/>
                    <a:pt x="186" y="124"/>
                  </a:cubicBezTo>
                  <a:cubicBezTo>
                    <a:pt x="186" y="124"/>
                    <a:pt x="186" y="124"/>
                    <a:pt x="186" y="124"/>
                  </a:cubicBezTo>
                  <a:cubicBezTo>
                    <a:pt x="185" y="125"/>
                    <a:pt x="185" y="125"/>
                    <a:pt x="185" y="125"/>
                  </a:cubicBezTo>
                  <a:cubicBezTo>
                    <a:pt x="185" y="126"/>
                    <a:pt x="185" y="126"/>
                    <a:pt x="185" y="126"/>
                  </a:cubicBezTo>
                  <a:cubicBezTo>
                    <a:pt x="185" y="126"/>
                    <a:pt x="185" y="126"/>
                    <a:pt x="185" y="126"/>
                  </a:cubicBezTo>
                  <a:cubicBezTo>
                    <a:pt x="186" y="127"/>
                    <a:pt x="186" y="127"/>
                    <a:pt x="186" y="127"/>
                  </a:cubicBezTo>
                  <a:cubicBezTo>
                    <a:pt x="188" y="127"/>
                    <a:pt x="188" y="127"/>
                    <a:pt x="188" y="127"/>
                  </a:cubicBezTo>
                  <a:cubicBezTo>
                    <a:pt x="189" y="127"/>
                    <a:pt x="189" y="127"/>
                    <a:pt x="189" y="127"/>
                  </a:cubicBezTo>
                  <a:cubicBezTo>
                    <a:pt x="190" y="128"/>
                    <a:pt x="190" y="128"/>
                    <a:pt x="190" y="128"/>
                  </a:cubicBezTo>
                  <a:cubicBezTo>
                    <a:pt x="190" y="129"/>
                    <a:pt x="190" y="129"/>
                    <a:pt x="190" y="129"/>
                  </a:cubicBezTo>
                  <a:cubicBezTo>
                    <a:pt x="191" y="130"/>
                    <a:pt x="191" y="130"/>
                    <a:pt x="191" y="130"/>
                  </a:cubicBezTo>
                  <a:cubicBezTo>
                    <a:pt x="193" y="130"/>
                    <a:pt x="193" y="130"/>
                    <a:pt x="193" y="130"/>
                  </a:cubicBezTo>
                  <a:cubicBezTo>
                    <a:pt x="195" y="131"/>
                    <a:pt x="195" y="131"/>
                    <a:pt x="195" y="131"/>
                  </a:cubicBezTo>
                  <a:cubicBezTo>
                    <a:pt x="194" y="131"/>
                    <a:pt x="194" y="131"/>
                    <a:pt x="194" y="131"/>
                  </a:cubicBezTo>
                  <a:cubicBezTo>
                    <a:pt x="194" y="130"/>
                    <a:pt x="194" y="130"/>
                    <a:pt x="194" y="130"/>
                  </a:cubicBezTo>
                  <a:cubicBezTo>
                    <a:pt x="196" y="129"/>
                    <a:pt x="196" y="129"/>
                    <a:pt x="196" y="129"/>
                  </a:cubicBezTo>
                  <a:cubicBezTo>
                    <a:pt x="197" y="128"/>
                    <a:pt x="197" y="128"/>
                    <a:pt x="197" y="128"/>
                  </a:cubicBezTo>
                  <a:cubicBezTo>
                    <a:pt x="199" y="130"/>
                    <a:pt x="199" y="130"/>
                    <a:pt x="199" y="130"/>
                  </a:cubicBezTo>
                  <a:cubicBezTo>
                    <a:pt x="200" y="130"/>
                    <a:pt x="200" y="130"/>
                    <a:pt x="200" y="130"/>
                  </a:cubicBezTo>
                  <a:cubicBezTo>
                    <a:pt x="201" y="131"/>
                    <a:pt x="201" y="131"/>
                    <a:pt x="201" y="131"/>
                  </a:cubicBezTo>
                  <a:cubicBezTo>
                    <a:pt x="201" y="132"/>
                    <a:pt x="201" y="132"/>
                    <a:pt x="201" y="132"/>
                  </a:cubicBezTo>
                  <a:cubicBezTo>
                    <a:pt x="201" y="131"/>
                    <a:pt x="201" y="131"/>
                    <a:pt x="201" y="131"/>
                  </a:cubicBezTo>
                  <a:cubicBezTo>
                    <a:pt x="200" y="129"/>
                    <a:pt x="200" y="129"/>
                    <a:pt x="200" y="129"/>
                  </a:cubicBezTo>
                  <a:cubicBezTo>
                    <a:pt x="200" y="129"/>
                    <a:pt x="200" y="129"/>
                    <a:pt x="200" y="129"/>
                  </a:cubicBezTo>
                  <a:cubicBezTo>
                    <a:pt x="198" y="129"/>
                    <a:pt x="198" y="129"/>
                    <a:pt x="198" y="129"/>
                  </a:cubicBezTo>
                  <a:cubicBezTo>
                    <a:pt x="197" y="128"/>
                    <a:pt x="197" y="128"/>
                    <a:pt x="197" y="128"/>
                  </a:cubicBezTo>
                  <a:cubicBezTo>
                    <a:pt x="195" y="128"/>
                    <a:pt x="195" y="128"/>
                    <a:pt x="195" y="128"/>
                  </a:cubicBezTo>
                  <a:cubicBezTo>
                    <a:pt x="194" y="129"/>
                    <a:pt x="194" y="129"/>
                    <a:pt x="194" y="129"/>
                  </a:cubicBezTo>
                  <a:cubicBezTo>
                    <a:pt x="193" y="129"/>
                    <a:pt x="193" y="129"/>
                    <a:pt x="193" y="129"/>
                  </a:cubicBezTo>
                  <a:cubicBezTo>
                    <a:pt x="193" y="129"/>
                    <a:pt x="193" y="129"/>
                    <a:pt x="193" y="129"/>
                  </a:cubicBezTo>
                  <a:cubicBezTo>
                    <a:pt x="191" y="129"/>
                    <a:pt x="191" y="129"/>
                    <a:pt x="191" y="129"/>
                  </a:cubicBezTo>
                  <a:cubicBezTo>
                    <a:pt x="190" y="127"/>
                    <a:pt x="190" y="127"/>
                    <a:pt x="190" y="127"/>
                  </a:cubicBezTo>
                  <a:cubicBezTo>
                    <a:pt x="189" y="127"/>
                    <a:pt x="189" y="127"/>
                    <a:pt x="189" y="127"/>
                  </a:cubicBezTo>
                  <a:cubicBezTo>
                    <a:pt x="187" y="126"/>
                    <a:pt x="187" y="126"/>
                    <a:pt x="187" y="126"/>
                  </a:cubicBezTo>
                  <a:cubicBezTo>
                    <a:pt x="187" y="125"/>
                    <a:pt x="187" y="125"/>
                    <a:pt x="187" y="125"/>
                  </a:cubicBezTo>
                  <a:cubicBezTo>
                    <a:pt x="187" y="125"/>
                    <a:pt x="187" y="125"/>
                    <a:pt x="187" y="125"/>
                  </a:cubicBezTo>
                  <a:cubicBezTo>
                    <a:pt x="188" y="125"/>
                    <a:pt x="188" y="125"/>
                    <a:pt x="188" y="125"/>
                  </a:cubicBezTo>
                  <a:cubicBezTo>
                    <a:pt x="189" y="124"/>
                    <a:pt x="189" y="124"/>
                    <a:pt x="189" y="124"/>
                  </a:cubicBezTo>
                  <a:cubicBezTo>
                    <a:pt x="189" y="123"/>
                    <a:pt x="189" y="123"/>
                    <a:pt x="189" y="123"/>
                  </a:cubicBezTo>
                  <a:cubicBezTo>
                    <a:pt x="187" y="122"/>
                    <a:pt x="187" y="122"/>
                    <a:pt x="187" y="122"/>
                  </a:cubicBezTo>
                  <a:cubicBezTo>
                    <a:pt x="187" y="120"/>
                    <a:pt x="187" y="120"/>
                    <a:pt x="187" y="120"/>
                  </a:cubicBezTo>
                  <a:cubicBezTo>
                    <a:pt x="185" y="118"/>
                    <a:pt x="185" y="118"/>
                    <a:pt x="185" y="118"/>
                  </a:cubicBezTo>
                  <a:cubicBezTo>
                    <a:pt x="184" y="118"/>
                    <a:pt x="184" y="118"/>
                    <a:pt x="184" y="118"/>
                  </a:cubicBezTo>
                  <a:cubicBezTo>
                    <a:pt x="183" y="117"/>
                    <a:pt x="183" y="117"/>
                    <a:pt x="183" y="117"/>
                  </a:cubicBezTo>
                  <a:cubicBezTo>
                    <a:pt x="184" y="116"/>
                    <a:pt x="184" y="116"/>
                    <a:pt x="184" y="116"/>
                  </a:cubicBezTo>
                  <a:cubicBezTo>
                    <a:pt x="183" y="115"/>
                    <a:pt x="183" y="115"/>
                    <a:pt x="183" y="115"/>
                  </a:cubicBezTo>
                  <a:cubicBezTo>
                    <a:pt x="183" y="113"/>
                    <a:pt x="183" y="113"/>
                    <a:pt x="183" y="113"/>
                  </a:cubicBezTo>
                  <a:cubicBezTo>
                    <a:pt x="182" y="112"/>
                    <a:pt x="182" y="112"/>
                    <a:pt x="182" y="112"/>
                  </a:cubicBezTo>
                  <a:cubicBezTo>
                    <a:pt x="182" y="112"/>
                    <a:pt x="182" y="112"/>
                    <a:pt x="182" y="112"/>
                  </a:cubicBezTo>
                  <a:cubicBezTo>
                    <a:pt x="180" y="111"/>
                    <a:pt x="180" y="111"/>
                    <a:pt x="180" y="111"/>
                  </a:cubicBezTo>
                  <a:cubicBezTo>
                    <a:pt x="178" y="111"/>
                    <a:pt x="178" y="111"/>
                    <a:pt x="178" y="111"/>
                  </a:cubicBezTo>
                  <a:cubicBezTo>
                    <a:pt x="177" y="110"/>
                    <a:pt x="177" y="110"/>
                    <a:pt x="177" y="110"/>
                  </a:cubicBezTo>
                  <a:cubicBezTo>
                    <a:pt x="176" y="109"/>
                    <a:pt x="176" y="109"/>
                    <a:pt x="176" y="109"/>
                  </a:cubicBezTo>
                  <a:cubicBezTo>
                    <a:pt x="176" y="108"/>
                    <a:pt x="176" y="108"/>
                    <a:pt x="176" y="108"/>
                  </a:cubicBezTo>
                  <a:cubicBezTo>
                    <a:pt x="175" y="107"/>
                    <a:pt x="175" y="107"/>
                    <a:pt x="175" y="107"/>
                  </a:cubicBezTo>
                  <a:cubicBezTo>
                    <a:pt x="175" y="107"/>
                    <a:pt x="175" y="107"/>
                    <a:pt x="175" y="107"/>
                  </a:cubicBezTo>
                  <a:cubicBezTo>
                    <a:pt x="174" y="107"/>
                    <a:pt x="174" y="107"/>
                    <a:pt x="174" y="107"/>
                  </a:cubicBezTo>
                  <a:cubicBezTo>
                    <a:pt x="171" y="107"/>
                    <a:pt x="171" y="107"/>
                    <a:pt x="171" y="107"/>
                  </a:cubicBezTo>
                  <a:cubicBezTo>
                    <a:pt x="170" y="107"/>
                    <a:pt x="170" y="107"/>
                    <a:pt x="170" y="107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69" y="105"/>
                    <a:pt x="169" y="105"/>
                    <a:pt x="169" y="105"/>
                  </a:cubicBezTo>
                  <a:cubicBezTo>
                    <a:pt x="168" y="105"/>
                    <a:pt x="168" y="105"/>
                    <a:pt x="168" y="105"/>
                  </a:cubicBezTo>
                  <a:cubicBezTo>
                    <a:pt x="168" y="105"/>
                    <a:pt x="168" y="105"/>
                    <a:pt x="168" y="105"/>
                  </a:cubicBezTo>
                  <a:cubicBezTo>
                    <a:pt x="168" y="103"/>
                    <a:pt x="168" y="103"/>
                    <a:pt x="168" y="103"/>
                  </a:cubicBezTo>
                  <a:cubicBezTo>
                    <a:pt x="167" y="102"/>
                    <a:pt x="167" y="102"/>
                    <a:pt x="167" y="102"/>
                  </a:cubicBezTo>
                  <a:cubicBezTo>
                    <a:pt x="165" y="101"/>
                    <a:pt x="165" y="101"/>
                    <a:pt x="165" y="101"/>
                  </a:cubicBezTo>
                  <a:cubicBezTo>
                    <a:pt x="166" y="100"/>
                    <a:pt x="166" y="100"/>
                    <a:pt x="166" y="100"/>
                  </a:cubicBezTo>
                  <a:cubicBezTo>
                    <a:pt x="166" y="100"/>
                    <a:pt x="166" y="100"/>
                    <a:pt x="166" y="100"/>
                  </a:cubicBezTo>
                  <a:cubicBezTo>
                    <a:pt x="165" y="100"/>
                    <a:pt x="165" y="100"/>
                    <a:pt x="165" y="100"/>
                  </a:cubicBezTo>
                  <a:cubicBezTo>
                    <a:pt x="164" y="99"/>
                    <a:pt x="164" y="99"/>
                    <a:pt x="164" y="99"/>
                  </a:cubicBezTo>
                  <a:cubicBezTo>
                    <a:pt x="165" y="98"/>
                    <a:pt x="165" y="98"/>
                    <a:pt x="165" y="98"/>
                  </a:cubicBezTo>
                  <a:cubicBezTo>
                    <a:pt x="165" y="97"/>
                    <a:pt x="165" y="97"/>
                    <a:pt x="165" y="97"/>
                  </a:cubicBezTo>
                  <a:cubicBezTo>
                    <a:pt x="164" y="97"/>
                    <a:pt x="164" y="97"/>
                    <a:pt x="164" y="97"/>
                  </a:cubicBezTo>
                  <a:cubicBezTo>
                    <a:pt x="164" y="96"/>
                    <a:pt x="164" y="96"/>
                    <a:pt x="164" y="96"/>
                  </a:cubicBezTo>
                  <a:cubicBezTo>
                    <a:pt x="165" y="96"/>
                    <a:pt x="165" y="96"/>
                    <a:pt x="165" y="96"/>
                  </a:cubicBezTo>
                  <a:cubicBezTo>
                    <a:pt x="167" y="95"/>
                    <a:pt x="167" y="95"/>
                    <a:pt x="167" y="95"/>
                  </a:cubicBezTo>
                  <a:cubicBezTo>
                    <a:pt x="168" y="95"/>
                    <a:pt x="168" y="95"/>
                    <a:pt x="168" y="95"/>
                  </a:cubicBezTo>
                  <a:cubicBezTo>
                    <a:pt x="170" y="95"/>
                    <a:pt x="170" y="95"/>
                    <a:pt x="170" y="95"/>
                  </a:cubicBezTo>
                  <a:cubicBezTo>
                    <a:pt x="173" y="93"/>
                    <a:pt x="173" y="93"/>
                    <a:pt x="173" y="93"/>
                  </a:cubicBezTo>
                  <a:cubicBezTo>
                    <a:pt x="175" y="92"/>
                    <a:pt x="175" y="92"/>
                    <a:pt x="175" y="92"/>
                  </a:cubicBezTo>
                  <a:cubicBezTo>
                    <a:pt x="176" y="92"/>
                    <a:pt x="176" y="92"/>
                    <a:pt x="176" y="92"/>
                  </a:cubicBezTo>
                  <a:cubicBezTo>
                    <a:pt x="177" y="93"/>
                    <a:pt x="177" y="93"/>
                    <a:pt x="177" y="93"/>
                  </a:cubicBezTo>
                  <a:cubicBezTo>
                    <a:pt x="178" y="92"/>
                    <a:pt x="178" y="92"/>
                    <a:pt x="178" y="92"/>
                  </a:cubicBezTo>
                  <a:cubicBezTo>
                    <a:pt x="178" y="91"/>
                    <a:pt x="178" y="91"/>
                    <a:pt x="178" y="91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83" y="90"/>
                    <a:pt x="183" y="90"/>
                    <a:pt x="183" y="90"/>
                  </a:cubicBezTo>
                  <a:cubicBezTo>
                    <a:pt x="183" y="91"/>
                    <a:pt x="183" y="91"/>
                    <a:pt x="183" y="91"/>
                  </a:cubicBezTo>
                  <a:cubicBezTo>
                    <a:pt x="183" y="91"/>
                    <a:pt x="183" y="91"/>
                    <a:pt x="183" y="91"/>
                  </a:cubicBezTo>
                  <a:cubicBezTo>
                    <a:pt x="182" y="92"/>
                    <a:pt x="182" y="92"/>
                    <a:pt x="182" y="92"/>
                  </a:cubicBezTo>
                  <a:cubicBezTo>
                    <a:pt x="181" y="93"/>
                    <a:pt x="181" y="93"/>
                    <a:pt x="181" y="93"/>
                  </a:cubicBezTo>
                  <a:cubicBezTo>
                    <a:pt x="181" y="94"/>
                    <a:pt x="181" y="94"/>
                    <a:pt x="181" y="94"/>
                  </a:cubicBezTo>
                  <a:cubicBezTo>
                    <a:pt x="183" y="96"/>
                    <a:pt x="183" y="96"/>
                    <a:pt x="183" y="96"/>
                  </a:cubicBezTo>
                  <a:cubicBezTo>
                    <a:pt x="185" y="96"/>
                    <a:pt x="185" y="96"/>
                    <a:pt x="185" y="96"/>
                  </a:cubicBezTo>
                  <a:cubicBezTo>
                    <a:pt x="184" y="95"/>
                    <a:pt x="184" y="95"/>
                    <a:pt x="184" y="95"/>
                  </a:cubicBezTo>
                  <a:cubicBezTo>
                    <a:pt x="182" y="94"/>
                    <a:pt x="182" y="94"/>
                    <a:pt x="182" y="94"/>
                  </a:cubicBezTo>
                  <a:cubicBezTo>
                    <a:pt x="182" y="93"/>
                    <a:pt x="182" y="93"/>
                    <a:pt x="182" y="93"/>
                  </a:cubicBezTo>
                  <a:cubicBezTo>
                    <a:pt x="183" y="92"/>
                    <a:pt x="183" y="92"/>
                    <a:pt x="183" y="92"/>
                  </a:cubicBezTo>
                  <a:cubicBezTo>
                    <a:pt x="185" y="91"/>
                    <a:pt x="185" y="91"/>
                    <a:pt x="185" y="91"/>
                  </a:cubicBezTo>
                  <a:cubicBezTo>
                    <a:pt x="185" y="90"/>
                    <a:pt x="185" y="90"/>
                    <a:pt x="185" y="90"/>
                  </a:cubicBezTo>
                  <a:cubicBezTo>
                    <a:pt x="185" y="89"/>
                    <a:pt x="185" y="89"/>
                    <a:pt x="185" y="89"/>
                  </a:cubicBezTo>
                  <a:cubicBezTo>
                    <a:pt x="184" y="89"/>
                    <a:pt x="184" y="89"/>
                    <a:pt x="184" y="89"/>
                  </a:cubicBezTo>
                  <a:cubicBezTo>
                    <a:pt x="182" y="88"/>
                    <a:pt x="182" y="88"/>
                    <a:pt x="182" y="88"/>
                  </a:cubicBezTo>
                  <a:cubicBezTo>
                    <a:pt x="183" y="87"/>
                    <a:pt x="183" y="87"/>
                    <a:pt x="183" y="87"/>
                  </a:cubicBezTo>
                  <a:cubicBezTo>
                    <a:pt x="181" y="87"/>
                    <a:pt x="181" y="87"/>
                    <a:pt x="181" y="87"/>
                  </a:cubicBezTo>
                  <a:cubicBezTo>
                    <a:pt x="181" y="88"/>
                    <a:pt x="181" y="88"/>
                    <a:pt x="181" y="88"/>
                  </a:cubicBezTo>
                  <a:cubicBezTo>
                    <a:pt x="180" y="87"/>
                    <a:pt x="180" y="87"/>
                    <a:pt x="180" y="87"/>
                  </a:cubicBezTo>
                  <a:cubicBezTo>
                    <a:pt x="180" y="86"/>
                    <a:pt x="180" y="86"/>
                    <a:pt x="180" y="86"/>
                  </a:cubicBezTo>
                  <a:cubicBezTo>
                    <a:pt x="178" y="86"/>
                    <a:pt x="178" y="86"/>
                    <a:pt x="178" y="86"/>
                  </a:cubicBezTo>
                  <a:cubicBezTo>
                    <a:pt x="178" y="87"/>
                    <a:pt x="178" y="87"/>
                    <a:pt x="178" y="87"/>
                  </a:cubicBezTo>
                  <a:cubicBezTo>
                    <a:pt x="177" y="85"/>
                    <a:pt x="177" y="85"/>
                    <a:pt x="177" y="85"/>
                  </a:cubicBezTo>
                  <a:cubicBezTo>
                    <a:pt x="177" y="85"/>
                    <a:pt x="177" y="85"/>
                    <a:pt x="177" y="85"/>
                  </a:cubicBezTo>
                  <a:cubicBezTo>
                    <a:pt x="177" y="84"/>
                    <a:pt x="177" y="84"/>
                    <a:pt x="177" y="84"/>
                  </a:cubicBezTo>
                  <a:cubicBezTo>
                    <a:pt x="178" y="84"/>
                    <a:pt x="178" y="84"/>
                    <a:pt x="178" y="84"/>
                  </a:cubicBezTo>
                  <a:cubicBezTo>
                    <a:pt x="179" y="85"/>
                    <a:pt x="179" y="85"/>
                    <a:pt x="179" y="85"/>
                  </a:cubicBezTo>
                  <a:cubicBezTo>
                    <a:pt x="180" y="85"/>
                    <a:pt x="180" y="85"/>
                    <a:pt x="180" y="85"/>
                  </a:cubicBezTo>
                  <a:cubicBezTo>
                    <a:pt x="181" y="84"/>
                    <a:pt x="181" y="84"/>
                    <a:pt x="181" y="84"/>
                  </a:cubicBezTo>
                  <a:cubicBezTo>
                    <a:pt x="180" y="84"/>
                    <a:pt x="180" y="84"/>
                    <a:pt x="180" y="84"/>
                  </a:cubicBezTo>
                  <a:cubicBezTo>
                    <a:pt x="180" y="84"/>
                    <a:pt x="180" y="84"/>
                    <a:pt x="180" y="84"/>
                  </a:cubicBezTo>
                  <a:cubicBezTo>
                    <a:pt x="179" y="84"/>
                    <a:pt x="179" y="84"/>
                    <a:pt x="179" y="84"/>
                  </a:cubicBezTo>
                  <a:cubicBezTo>
                    <a:pt x="178" y="84"/>
                    <a:pt x="178" y="84"/>
                    <a:pt x="178" y="84"/>
                  </a:cubicBezTo>
                  <a:cubicBezTo>
                    <a:pt x="178" y="83"/>
                    <a:pt x="178" y="83"/>
                    <a:pt x="178" y="83"/>
                  </a:cubicBezTo>
                  <a:cubicBezTo>
                    <a:pt x="177" y="83"/>
                    <a:pt x="177" y="83"/>
                    <a:pt x="177" y="83"/>
                  </a:cubicBezTo>
                  <a:cubicBezTo>
                    <a:pt x="175" y="83"/>
                    <a:pt x="175" y="83"/>
                    <a:pt x="175" y="83"/>
                  </a:cubicBezTo>
                  <a:cubicBezTo>
                    <a:pt x="175" y="83"/>
                    <a:pt x="175" y="83"/>
                    <a:pt x="175" y="83"/>
                  </a:cubicBezTo>
                  <a:cubicBezTo>
                    <a:pt x="174" y="82"/>
                    <a:pt x="174" y="82"/>
                    <a:pt x="174" y="82"/>
                  </a:cubicBezTo>
                  <a:cubicBezTo>
                    <a:pt x="175" y="82"/>
                    <a:pt x="175" y="82"/>
                    <a:pt x="175" y="82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80"/>
                    <a:pt x="174" y="80"/>
                    <a:pt x="174" y="80"/>
                  </a:cubicBezTo>
                  <a:cubicBezTo>
                    <a:pt x="174" y="80"/>
                    <a:pt x="174" y="80"/>
                    <a:pt x="174" y="80"/>
                  </a:cubicBezTo>
                  <a:cubicBezTo>
                    <a:pt x="175" y="80"/>
                    <a:pt x="175" y="80"/>
                    <a:pt x="175" y="80"/>
                  </a:cubicBezTo>
                  <a:cubicBezTo>
                    <a:pt x="176" y="81"/>
                    <a:pt x="176" y="81"/>
                    <a:pt x="176" y="81"/>
                  </a:cubicBezTo>
                  <a:cubicBezTo>
                    <a:pt x="176" y="81"/>
                    <a:pt x="176" y="81"/>
                    <a:pt x="176" y="81"/>
                  </a:cubicBezTo>
                  <a:cubicBezTo>
                    <a:pt x="177" y="82"/>
                    <a:pt x="177" y="82"/>
                    <a:pt x="177" y="82"/>
                  </a:cubicBezTo>
                  <a:cubicBezTo>
                    <a:pt x="178" y="82"/>
                    <a:pt x="178" y="82"/>
                    <a:pt x="178" y="82"/>
                  </a:cubicBezTo>
                  <a:cubicBezTo>
                    <a:pt x="177" y="81"/>
                    <a:pt x="177" y="81"/>
                    <a:pt x="177" y="81"/>
                  </a:cubicBezTo>
                  <a:cubicBezTo>
                    <a:pt x="178" y="81"/>
                    <a:pt x="178" y="81"/>
                    <a:pt x="178" y="81"/>
                  </a:cubicBezTo>
                  <a:cubicBezTo>
                    <a:pt x="178" y="79"/>
                    <a:pt x="178" y="79"/>
                    <a:pt x="178" y="79"/>
                  </a:cubicBezTo>
                  <a:cubicBezTo>
                    <a:pt x="178" y="78"/>
                    <a:pt x="178" y="78"/>
                    <a:pt x="178" y="78"/>
                  </a:cubicBezTo>
                  <a:cubicBezTo>
                    <a:pt x="178" y="78"/>
                    <a:pt x="178" y="78"/>
                    <a:pt x="178" y="78"/>
                  </a:cubicBezTo>
                  <a:cubicBezTo>
                    <a:pt x="179" y="78"/>
                    <a:pt x="179" y="78"/>
                    <a:pt x="179" y="78"/>
                  </a:cubicBezTo>
                  <a:cubicBezTo>
                    <a:pt x="179" y="78"/>
                    <a:pt x="179" y="78"/>
                    <a:pt x="179" y="78"/>
                  </a:cubicBezTo>
                  <a:cubicBezTo>
                    <a:pt x="177" y="77"/>
                    <a:pt x="177" y="77"/>
                    <a:pt x="177" y="77"/>
                  </a:cubicBezTo>
                  <a:cubicBezTo>
                    <a:pt x="177" y="78"/>
                    <a:pt x="177" y="78"/>
                    <a:pt x="177" y="78"/>
                  </a:cubicBezTo>
                  <a:cubicBezTo>
                    <a:pt x="176" y="78"/>
                    <a:pt x="176" y="78"/>
                    <a:pt x="176" y="78"/>
                  </a:cubicBezTo>
                  <a:cubicBezTo>
                    <a:pt x="176" y="77"/>
                    <a:pt x="176" y="77"/>
                    <a:pt x="176" y="77"/>
                  </a:cubicBezTo>
                  <a:cubicBezTo>
                    <a:pt x="177" y="76"/>
                    <a:pt x="177" y="76"/>
                    <a:pt x="177" y="76"/>
                  </a:cubicBezTo>
                  <a:cubicBezTo>
                    <a:pt x="179" y="76"/>
                    <a:pt x="179" y="76"/>
                    <a:pt x="179" y="76"/>
                  </a:cubicBezTo>
                  <a:cubicBezTo>
                    <a:pt x="180" y="76"/>
                    <a:pt x="180" y="76"/>
                    <a:pt x="180" y="76"/>
                  </a:cubicBezTo>
                  <a:cubicBezTo>
                    <a:pt x="179" y="75"/>
                    <a:pt x="179" y="75"/>
                    <a:pt x="179" y="75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81" y="73"/>
                    <a:pt x="181" y="73"/>
                    <a:pt x="181" y="73"/>
                  </a:cubicBezTo>
                  <a:cubicBezTo>
                    <a:pt x="181" y="73"/>
                    <a:pt x="181" y="73"/>
                    <a:pt x="181" y="73"/>
                  </a:cubicBezTo>
                  <a:cubicBezTo>
                    <a:pt x="181" y="72"/>
                    <a:pt x="181" y="72"/>
                    <a:pt x="181" y="72"/>
                  </a:cubicBezTo>
                  <a:cubicBezTo>
                    <a:pt x="182" y="72"/>
                    <a:pt x="182" y="72"/>
                    <a:pt x="182" y="72"/>
                  </a:cubicBezTo>
                  <a:cubicBezTo>
                    <a:pt x="182" y="72"/>
                    <a:pt x="182" y="72"/>
                    <a:pt x="182" y="72"/>
                  </a:cubicBezTo>
                  <a:cubicBezTo>
                    <a:pt x="183" y="72"/>
                    <a:pt x="183" y="72"/>
                    <a:pt x="183" y="72"/>
                  </a:cubicBezTo>
                  <a:cubicBezTo>
                    <a:pt x="183" y="71"/>
                    <a:pt x="183" y="71"/>
                    <a:pt x="183" y="71"/>
                  </a:cubicBezTo>
                  <a:cubicBezTo>
                    <a:pt x="183" y="71"/>
                    <a:pt x="183" y="71"/>
                    <a:pt x="183" y="71"/>
                  </a:cubicBezTo>
                  <a:cubicBezTo>
                    <a:pt x="183" y="71"/>
                    <a:pt x="183" y="71"/>
                    <a:pt x="183" y="71"/>
                  </a:cubicBezTo>
                  <a:cubicBezTo>
                    <a:pt x="183" y="70"/>
                    <a:pt x="183" y="70"/>
                    <a:pt x="183" y="70"/>
                  </a:cubicBezTo>
                  <a:cubicBezTo>
                    <a:pt x="184" y="70"/>
                    <a:pt x="184" y="70"/>
                    <a:pt x="184" y="70"/>
                  </a:cubicBezTo>
                  <a:cubicBezTo>
                    <a:pt x="185" y="70"/>
                    <a:pt x="185" y="70"/>
                    <a:pt x="185" y="70"/>
                  </a:cubicBezTo>
                  <a:cubicBezTo>
                    <a:pt x="185" y="69"/>
                    <a:pt x="185" y="69"/>
                    <a:pt x="185" y="69"/>
                  </a:cubicBezTo>
                  <a:cubicBezTo>
                    <a:pt x="185" y="69"/>
                    <a:pt x="185" y="69"/>
                    <a:pt x="185" y="69"/>
                  </a:cubicBezTo>
                  <a:cubicBezTo>
                    <a:pt x="186" y="69"/>
                    <a:pt x="186" y="69"/>
                    <a:pt x="186" y="69"/>
                  </a:cubicBezTo>
                  <a:cubicBezTo>
                    <a:pt x="188" y="69"/>
                    <a:pt x="188" y="69"/>
                    <a:pt x="188" y="69"/>
                  </a:cubicBezTo>
                  <a:cubicBezTo>
                    <a:pt x="187" y="68"/>
                    <a:pt x="187" y="68"/>
                    <a:pt x="187" y="68"/>
                  </a:cubicBezTo>
                  <a:cubicBezTo>
                    <a:pt x="187" y="68"/>
                    <a:pt x="187" y="68"/>
                    <a:pt x="187" y="68"/>
                  </a:cubicBezTo>
                  <a:cubicBezTo>
                    <a:pt x="189" y="67"/>
                    <a:pt x="189" y="67"/>
                    <a:pt x="189" y="67"/>
                  </a:cubicBezTo>
                  <a:cubicBezTo>
                    <a:pt x="190" y="67"/>
                    <a:pt x="190" y="67"/>
                    <a:pt x="190" y="67"/>
                  </a:cubicBezTo>
                  <a:cubicBezTo>
                    <a:pt x="191" y="66"/>
                    <a:pt x="191" y="66"/>
                    <a:pt x="191" y="66"/>
                  </a:cubicBezTo>
                  <a:cubicBezTo>
                    <a:pt x="193" y="65"/>
                    <a:pt x="193" y="65"/>
                    <a:pt x="193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3" y="64"/>
                    <a:pt x="193" y="64"/>
                    <a:pt x="193" y="64"/>
                  </a:cubicBezTo>
                  <a:cubicBezTo>
                    <a:pt x="192" y="65"/>
                    <a:pt x="192" y="65"/>
                    <a:pt x="192" y="65"/>
                  </a:cubicBezTo>
                  <a:cubicBezTo>
                    <a:pt x="191" y="65"/>
                    <a:pt x="191" y="65"/>
                    <a:pt x="191" y="65"/>
                  </a:cubicBezTo>
                  <a:cubicBezTo>
                    <a:pt x="190" y="65"/>
                    <a:pt x="190" y="65"/>
                    <a:pt x="190" y="65"/>
                  </a:cubicBezTo>
                  <a:cubicBezTo>
                    <a:pt x="190" y="65"/>
                    <a:pt x="190" y="65"/>
                    <a:pt x="190" y="65"/>
                  </a:cubicBezTo>
                  <a:cubicBezTo>
                    <a:pt x="190" y="63"/>
                    <a:pt x="190" y="63"/>
                    <a:pt x="190" y="63"/>
                  </a:cubicBezTo>
                  <a:cubicBezTo>
                    <a:pt x="190" y="63"/>
                    <a:pt x="190" y="63"/>
                    <a:pt x="190" y="63"/>
                  </a:cubicBezTo>
                  <a:cubicBezTo>
                    <a:pt x="190" y="62"/>
                    <a:pt x="190" y="62"/>
                    <a:pt x="190" y="62"/>
                  </a:cubicBezTo>
                  <a:cubicBezTo>
                    <a:pt x="191" y="62"/>
                    <a:pt x="191" y="62"/>
                    <a:pt x="191" y="62"/>
                  </a:cubicBezTo>
                  <a:cubicBezTo>
                    <a:pt x="191" y="63"/>
                    <a:pt x="191" y="63"/>
                    <a:pt x="191" y="63"/>
                  </a:cubicBezTo>
                  <a:cubicBezTo>
                    <a:pt x="191" y="63"/>
                    <a:pt x="191" y="63"/>
                    <a:pt x="191" y="63"/>
                  </a:cubicBezTo>
                  <a:cubicBezTo>
                    <a:pt x="192" y="62"/>
                    <a:pt x="192" y="62"/>
                    <a:pt x="192" y="62"/>
                  </a:cubicBezTo>
                  <a:cubicBezTo>
                    <a:pt x="191" y="61"/>
                    <a:pt x="191" y="61"/>
                    <a:pt x="191" y="61"/>
                  </a:cubicBezTo>
                  <a:cubicBezTo>
                    <a:pt x="192" y="61"/>
                    <a:pt x="192" y="61"/>
                    <a:pt x="192" y="61"/>
                  </a:cubicBezTo>
                  <a:cubicBezTo>
                    <a:pt x="193" y="62"/>
                    <a:pt x="193" y="62"/>
                    <a:pt x="193" y="62"/>
                  </a:cubicBezTo>
                  <a:cubicBezTo>
                    <a:pt x="194" y="62"/>
                    <a:pt x="194" y="62"/>
                    <a:pt x="194" y="62"/>
                  </a:cubicBezTo>
                  <a:cubicBezTo>
                    <a:pt x="195" y="61"/>
                    <a:pt x="195" y="61"/>
                    <a:pt x="195" y="61"/>
                  </a:cubicBezTo>
                  <a:cubicBezTo>
                    <a:pt x="196" y="61"/>
                    <a:pt x="196" y="61"/>
                    <a:pt x="196" y="61"/>
                  </a:cubicBezTo>
                  <a:cubicBezTo>
                    <a:pt x="198" y="61"/>
                    <a:pt x="198" y="61"/>
                    <a:pt x="198" y="61"/>
                  </a:cubicBezTo>
                  <a:cubicBezTo>
                    <a:pt x="199" y="61"/>
                    <a:pt x="199" y="61"/>
                    <a:pt x="199" y="61"/>
                  </a:cubicBezTo>
                  <a:cubicBezTo>
                    <a:pt x="199" y="61"/>
                    <a:pt x="199" y="61"/>
                    <a:pt x="199" y="61"/>
                  </a:cubicBezTo>
                  <a:cubicBezTo>
                    <a:pt x="198" y="63"/>
                    <a:pt x="198" y="63"/>
                    <a:pt x="198" y="63"/>
                  </a:cubicBezTo>
                  <a:cubicBezTo>
                    <a:pt x="198" y="64"/>
                    <a:pt x="198" y="64"/>
                    <a:pt x="198" y="64"/>
                  </a:cubicBezTo>
                  <a:cubicBezTo>
                    <a:pt x="199" y="64"/>
                    <a:pt x="199" y="64"/>
                    <a:pt x="199" y="64"/>
                  </a:cubicBezTo>
                  <a:cubicBezTo>
                    <a:pt x="200" y="63"/>
                    <a:pt x="200" y="63"/>
                    <a:pt x="200" y="63"/>
                  </a:cubicBezTo>
                  <a:cubicBezTo>
                    <a:pt x="201" y="62"/>
                    <a:pt x="201" y="62"/>
                    <a:pt x="201" y="62"/>
                  </a:cubicBezTo>
                  <a:cubicBezTo>
                    <a:pt x="200" y="61"/>
                    <a:pt x="200" y="61"/>
                    <a:pt x="200" y="61"/>
                  </a:cubicBezTo>
                  <a:cubicBezTo>
                    <a:pt x="201" y="61"/>
                    <a:pt x="201" y="61"/>
                    <a:pt x="201" y="61"/>
                  </a:cubicBezTo>
                  <a:cubicBezTo>
                    <a:pt x="201" y="62"/>
                    <a:pt x="201" y="62"/>
                    <a:pt x="201" y="62"/>
                  </a:cubicBezTo>
                  <a:cubicBezTo>
                    <a:pt x="201" y="63"/>
                    <a:pt x="201" y="63"/>
                    <a:pt x="201" y="63"/>
                  </a:cubicBezTo>
                  <a:cubicBezTo>
                    <a:pt x="202" y="63"/>
                    <a:pt x="202" y="63"/>
                    <a:pt x="202" y="63"/>
                  </a:cubicBezTo>
                  <a:cubicBezTo>
                    <a:pt x="202" y="62"/>
                    <a:pt x="202" y="62"/>
                    <a:pt x="202" y="62"/>
                  </a:cubicBezTo>
                  <a:cubicBezTo>
                    <a:pt x="202" y="61"/>
                    <a:pt x="202" y="61"/>
                    <a:pt x="202" y="61"/>
                  </a:cubicBezTo>
                  <a:cubicBezTo>
                    <a:pt x="203" y="61"/>
                    <a:pt x="203" y="61"/>
                    <a:pt x="203" y="61"/>
                  </a:cubicBezTo>
                  <a:cubicBezTo>
                    <a:pt x="203" y="61"/>
                    <a:pt x="203" y="61"/>
                    <a:pt x="203" y="61"/>
                  </a:cubicBezTo>
                  <a:cubicBezTo>
                    <a:pt x="203" y="62"/>
                    <a:pt x="203" y="62"/>
                    <a:pt x="203" y="62"/>
                  </a:cubicBezTo>
                  <a:cubicBezTo>
                    <a:pt x="205" y="61"/>
                    <a:pt x="205" y="61"/>
                    <a:pt x="205" y="61"/>
                  </a:cubicBezTo>
                  <a:cubicBezTo>
                    <a:pt x="205" y="60"/>
                    <a:pt x="205" y="60"/>
                    <a:pt x="205" y="60"/>
                  </a:cubicBezTo>
                  <a:cubicBezTo>
                    <a:pt x="204" y="60"/>
                    <a:pt x="204" y="60"/>
                    <a:pt x="204" y="60"/>
                  </a:cubicBezTo>
                  <a:cubicBezTo>
                    <a:pt x="205" y="60"/>
                    <a:pt x="205" y="60"/>
                    <a:pt x="205" y="60"/>
                  </a:cubicBezTo>
                  <a:cubicBezTo>
                    <a:pt x="206" y="59"/>
                    <a:pt x="206" y="59"/>
                    <a:pt x="206" y="59"/>
                  </a:cubicBezTo>
                  <a:cubicBezTo>
                    <a:pt x="205" y="59"/>
                    <a:pt x="205" y="59"/>
                    <a:pt x="205" y="59"/>
                  </a:cubicBezTo>
                  <a:cubicBezTo>
                    <a:pt x="206" y="58"/>
                    <a:pt x="206" y="58"/>
                    <a:pt x="206" y="58"/>
                  </a:cubicBezTo>
                  <a:cubicBezTo>
                    <a:pt x="207" y="58"/>
                    <a:pt x="207" y="58"/>
                    <a:pt x="207" y="58"/>
                  </a:cubicBezTo>
                  <a:cubicBezTo>
                    <a:pt x="208" y="57"/>
                    <a:pt x="208" y="57"/>
                    <a:pt x="208" y="57"/>
                  </a:cubicBezTo>
                  <a:cubicBezTo>
                    <a:pt x="208" y="58"/>
                    <a:pt x="208" y="58"/>
                    <a:pt x="208" y="58"/>
                  </a:cubicBezTo>
                  <a:cubicBezTo>
                    <a:pt x="208" y="58"/>
                    <a:pt x="208" y="58"/>
                    <a:pt x="208" y="58"/>
                  </a:cubicBezTo>
                  <a:cubicBezTo>
                    <a:pt x="209" y="58"/>
                    <a:pt x="209" y="58"/>
                    <a:pt x="209" y="58"/>
                  </a:cubicBezTo>
                  <a:cubicBezTo>
                    <a:pt x="210" y="58"/>
                    <a:pt x="210" y="58"/>
                    <a:pt x="210" y="58"/>
                  </a:cubicBezTo>
                  <a:cubicBezTo>
                    <a:pt x="210" y="60"/>
                    <a:pt x="210" y="60"/>
                    <a:pt x="210" y="60"/>
                  </a:cubicBezTo>
                  <a:cubicBezTo>
                    <a:pt x="210" y="60"/>
                    <a:pt x="210" y="60"/>
                    <a:pt x="210" y="60"/>
                  </a:cubicBezTo>
                  <a:cubicBezTo>
                    <a:pt x="210" y="62"/>
                    <a:pt x="210" y="62"/>
                    <a:pt x="210" y="62"/>
                  </a:cubicBezTo>
                  <a:cubicBezTo>
                    <a:pt x="211" y="61"/>
                    <a:pt x="211" y="61"/>
                    <a:pt x="211" y="61"/>
                  </a:cubicBezTo>
                  <a:cubicBezTo>
                    <a:pt x="212" y="60"/>
                    <a:pt x="212" y="60"/>
                    <a:pt x="212" y="60"/>
                  </a:cubicBezTo>
                  <a:cubicBezTo>
                    <a:pt x="211" y="58"/>
                    <a:pt x="211" y="58"/>
                    <a:pt x="211" y="58"/>
                  </a:cubicBezTo>
                  <a:cubicBezTo>
                    <a:pt x="210" y="57"/>
                    <a:pt x="210" y="57"/>
                    <a:pt x="210" y="57"/>
                  </a:cubicBezTo>
                  <a:cubicBezTo>
                    <a:pt x="209" y="56"/>
                    <a:pt x="209" y="56"/>
                    <a:pt x="209" y="56"/>
                  </a:cubicBezTo>
                  <a:cubicBezTo>
                    <a:pt x="208" y="57"/>
                    <a:pt x="208" y="57"/>
                    <a:pt x="208" y="57"/>
                  </a:cubicBezTo>
                  <a:cubicBezTo>
                    <a:pt x="207" y="57"/>
                    <a:pt x="207" y="57"/>
                    <a:pt x="207" y="57"/>
                  </a:cubicBezTo>
                  <a:cubicBezTo>
                    <a:pt x="206" y="57"/>
                    <a:pt x="206" y="57"/>
                    <a:pt x="206" y="57"/>
                  </a:cubicBezTo>
                  <a:cubicBezTo>
                    <a:pt x="206" y="56"/>
                    <a:pt x="206" y="56"/>
                    <a:pt x="206" y="56"/>
                  </a:cubicBezTo>
                  <a:cubicBezTo>
                    <a:pt x="205" y="56"/>
                    <a:pt x="205" y="56"/>
                    <a:pt x="205" y="56"/>
                  </a:cubicBezTo>
                  <a:cubicBezTo>
                    <a:pt x="205" y="55"/>
                    <a:pt x="205" y="55"/>
                    <a:pt x="205" y="55"/>
                  </a:cubicBezTo>
                  <a:cubicBezTo>
                    <a:pt x="206" y="55"/>
                    <a:pt x="206" y="55"/>
                    <a:pt x="206" y="55"/>
                  </a:cubicBezTo>
                  <a:cubicBezTo>
                    <a:pt x="208" y="55"/>
                    <a:pt x="208" y="55"/>
                    <a:pt x="208" y="55"/>
                  </a:cubicBezTo>
                  <a:cubicBezTo>
                    <a:pt x="208" y="54"/>
                    <a:pt x="208" y="54"/>
                    <a:pt x="208" y="54"/>
                  </a:cubicBezTo>
                  <a:cubicBezTo>
                    <a:pt x="209" y="54"/>
                    <a:pt x="209" y="54"/>
                    <a:pt x="209" y="54"/>
                  </a:cubicBezTo>
                  <a:cubicBezTo>
                    <a:pt x="210" y="54"/>
                    <a:pt x="210" y="54"/>
                    <a:pt x="210" y="54"/>
                  </a:cubicBezTo>
                  <a:cubicBezTo>
                    <a:pt x="211" y="54"/>
                    <a:pt x="211" y="54"/>
                    <a:pt x="211" y="54"/>
                  </a:cubicBezTo>
                  <a:cubicBezTo>
                    <a:pt x="211" y="54"/>
                    <a:pt x="211" y="54"/>
                    <a:pt x="211" y="54"/>
                  </a:cubicBezTo>
                  <a:cubicBezTo>
                    <a:pt x="213" y="54"/>
                    <a:pt x="213" y="54"/>
                    <a:pt x="213" y="54"/>
                  </a:cubicBezTo>
                  <a:cubicBezTo>
                    <a:pt x="214" y="54"/>
                    <a:pt x="214" y="54"/>
                    <a:pt x="214" y="54"/>
                  </a:cubicBezTo>
                  <a:cubicBezTo>
                    <a:pt x="215" y="54"/>
                    <a:pt x="215" y="54"/>
                    <a:pt x="215" y="54"/>
                  </a:cubicBezTo>
                  <a:cubicBezTo>
                    <a:pt x="216" y="54"/>
                    <a:pt x="216" y="54"/>
                    <a:pt x="216" y="54"/>
                  </a:cubicBezTo>
                  <a:cubicBezTo>
                    <a:pt x="217" y="54"/>
                    <a:pt x="217" y="54"/>
                    <a:pt x="217" y="54"/>
                  </a:cubicBezTo>
                  <a:cubicBezTo>
                    <a:pt x="216" y="53"/>
                    <a:pt x="216" y="53"/>
                    <a:pt x="216" y="53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213" y="53"/>
                    <a:pt x="213" y="53"/>
                    <a:pt x="213" y="53"/>
                  </a:cubicBezTo>
                  <a:cubicBezTo>
                    <a:pt x="212" y="53"/>
                    <a:pt x="212" y="53"/>
                    <a:pt x="212" y="53"/>
                  </a:cubicBezTo>
                  <a:cubicBezTo>
                    <a:pt x="211" y="53"/>
                    <a:pt x="211" y="53"/>
                    <a:pt x="211" y="53"/>
                  </a:cubicBezTo>
                  <a:cubicBezTo>
                    <a:pt x="211" y="52"/>
                    <a:pt x="211" y="52"/>
                    <a:pt x="211" y="52"/>
                  </a:cubicBezTo>
                  <a:cubicBezTo>
                    <a:pt x="210" y="51"/>
                    <a:pt x="210" y="51"/>
                    <a:pt x="210" y="51"/>
                  </a:cubicBezTo>
                  <a:cubicBezTo>
                    <a:pt x="212" y="51"/>
                    <a:pt x="212" y="51"/>
                    <a:pt x="212" y="51"/>
                  </a:cubicBezTo>
                  <a:cubicBezTo>
                    <a:pt x="210" y="50"/>
                    <a:pt x="210" y="50"/>
                    <a:pt x="210" y="50"/>
                  </a:cubicBezTo>
                  <a:cubicBezTo>
                    <a:pt x="209" y="49"/>
                    <a:pt x="209" y="49"/>
                    <a:pt x="209" y="49"/>
                  </a:cubicBezTo>
                  <a:cubicBezTo>
                    <a:pt x="208" y="49"/>
                    <a:pt x="208" y="49"/>
                    <a:pt x="208" y="49"/>
                  </a:cubicBezTo>
                  <a:cubicBezTo>
                    <a:pt x="208" y="48"/>
                    <a:pt x="208" y="48"/>
                    <a:pt x="208" y="48"/>
                  </a:cubicBezTo>
                  <a:cubicBezTo>
                    <a:pt x="208" y="47"/>
                    <a:pt x="208" y="47"/>
                    <a:pt x="208" y="47"/>
                  </a:cubicBezTo>
                  <a:cubicBezTo>
                    <a:pt x="208" y="47"/>
                    <a:pt x="208" y="47"/>
                    <a:pt x="208" y="47"/>
                  </a:cubicBezTo>
                  <a:cubicBezTo>
                    <a:pt x="208" y="46"/>
                    <a:pt x="208" y="46"/>
                    <a:pt x="208" y="46"/>
                  </a:cubicBezTo>
                  <a:cubicBezTo>
                    <a:pt x="207" y="45"/>
                    <a:pt x="207" y="45"/>
                    <a:pt x="207" y="45"/>
                  </a:cubicBezTo>
                  <a:cubicBezTo>
                    <a:pt x="207" y="42"/>
                    <a:pt x="207" y="42"/>
                    <a:pt x="207" y="42"/>
                  </a:cubicBezTo>
                  <a:cubicBezTo>
                    <a:pt x="208" y="41"/>
                    <a:pt x="208" y="41"/>
                    <a:pt x="208" y="41"/>
                  </a:cubicBezTo>
                  <a:cubicBezTo>
                    <a:pt x="208" y="40"/>
                    <a:pt x="208" y="40"/>
                    <a:pt x="208" y="40"/>
                  </a:cubicBezTo>
                  <a:cubicBezTo>
                    <a:pt x="208" y="38"/>
                    <a:pt x="208" y="38"/>
                    <a:pt x="208" y="38"/>
                  </a:cubicBezTo>
                  <a:cubicBezTo>
                    <a:pt x="209" y="38"/>
                    <a:pt x="209" y="38"/>
                    <a:pt x="209" y="38"/>
                  </a:cubicBezTo>
                  <a:cubicBezTo>
                    <a:pt x="208" y="37"/>
                    <a:pt x="208" y="37"/>
                    <a:pt x="208" y="37"/>
                  </a:cubicBezTo>
                  <a:cubicBezTo>
                    <a:pt x="209" y="37"/>
                    <a:pt x="209" y="37"/>
                    <a:pt x="209" y="37"/>
                  </a:cubicBezTo>
                  <a:cubicBezTo>
                    <a:pt x="209" y="36"/>
                    <a:pt x="209" y="36"/>
                    <a:pt x="209" y="36"/>
                  </a:cubicBezTo>
                  <a:cubicBezTo>
                    <a:pt x="211" y="35"/>
                    <a:pt x="211" y="35"/>
                    <a:pt x="211" y="35"/>
                  </a:cubicBezTo>
                  <a:cubicBezTo>
                    <a:pt x="211" y="35"/>
                    <a:pt x="211" y="35"/>
                    <a:pt x="211" y="35"/>
                  </a:cubicBezTo>
                  <a:cubicBezTo>
                    <a:pt x="212" y="36"/>
                    <a:pt x="212" y="36"/>
                    <a:pt x="212" y="36"/>
                  </a:cubicBezTo>
                  <a:cubicBezTo>
                    <a:pt x="213" y="35"/>
                    <a:pt x="213" y="35"/>
                    <a:pt x="213" y="35"/>
                  </a:cubicBezTo>
                  <a:cubicBezTo>
                    <a:pt x="214" y="35"/>
                    <a:pt x="214" y="35"/>
                    <a:pt x="214" y="35"/>
                  </a:cubicBezTo>
                  <a:cubicBezTo>
                    <a:pt x="214" y="37"/>
                    <a:pt x="214" y="37"/>
                    <a:pt x="214" y="37"/>
                  </a:cubicBezTo>
                  <a:cubicBezTo>
                    <a:pt x="216" y="37"/>
                    <a:pt x="216" y="37"/>
                    <a:pt x="216" y="37"/>
                  </a:cubicBezTo>
                  <a:cubicBezTo>
                    <a:pt x="217" y="36"/>
                    <a:pt x="217" y="36"/>
                    <a:pt x="217" y="36"/>
                  </a:cubicBezTo>
                  <a:cubicBezTo>
                    <a:pt x="217" y="36"/>
                    <a:pt x="217" y="36"/>
                    <a:pt x="217" y="36"/>
                  </a:cubicBezTo>
                  <a:cubicBezTo>
                    <a:pt x="217" y="37"/>
                    <a:pt x="217" y="37"/>
                    <a:pt x="217" y="37"/>
                  </a:cubicBezTo>
                  <a:cubicBezTo>
                    <a:pt x="218" y="37"/>
                    <a:pt x="218" y="37"/>
                    <a:pt x="218" y="37"/>
                  </a:cubicBezTo>
                  <a:cubicBezTo>
                    <a:pt x="219" y="38"/>
                    <a:pt x="219" y="38"/>
                    <a:pt x="219" y="38"/>
                  </a:cubicBezTo>
                  <a:cubicBezTo>
                    <a:pt x="219" y="38"/>
                    <a:pt x="219" y="38"/>
                    <a:pt x="219" y="38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40"/>
                    <a:pt x="218" y="40"/>
                    <a:pt x="218" y="40"/>
                  </a:cubicBezTo>
                  <a:cubicBezTo>
                    <a:pt x="218" y="41"/>
                    <a:pt x="218" y="41"/>
                    <a:pt x="218" y="41"/>
                  </a:cubicBezTo>
                  <a:cubicBezTo>
                    <a:pt x="217" y="42"/>
                    <a:pt x="217" y="42"/>
                    <a:pt x="217" y="42"/>
                  </a:cubicBezTo>
                  <a:cubicBezTo>
                    <a:pt x="216" y="42"/>
                    <a:pt x="216" y="42"/>
                    <a:pt x="216" y="42"/>
                  </a:cubicBezTo>
                  <a:cubicBezTo>
                    <a:pt x="215" y="43"/>
                    <a:pt x="215" y="43"/>
                    <a:pt x="215" y="43"/>
                  </a:cubicBezTo>
                  <a:cubicBezTo>
                    <a:pt x="216" y="43"/>
                    <a:pt x="216" y="43"/>
                    <a:pt x="216" y="43"/>
                  </a:cubicBezTo>
                  <a:cubicBezTo>
                    <a:pt x="218" y="43"/>
                    <a:pt x="218" y="43"/>
                    <a:pt x="218" y="43"/>
                  </a:cubicBezTo>
                  <a:cubicBezTo>
                    <a:pt x="220" y="41"/>
                    <a:pt x="220" y="41"/>
                    <a:pt x="220" y="41"/>
                  </a:cubicBezTo>
                  <a:cubicBezTo>
                    <a:pt x="220" y="41"/>
                    <a:pt x="220" y="41"/>
                    <a:pt x="220" y="41"/>
                  </a:cubicBezTo>
                  <a:cubicBezTo>
                    <a:pt x="220" y="41"/>
                    <a:pt x="220" y="41"/>
                    <a:pt x="220" y="41"/>
                  </a:cubicBezTo>
                  <a:cubicBezTo>
                    <a:pt x="220" y="42"/>
                    <a:pt x="220" y="42"/>
                    <a:pt x="220" y="42"/>
                  </a:cubicBezTo>
                  <a:cubicBezTo>
                    <a:pt x="220" y="43"/>
                    <a:pt x="220" y="43"/>
                    <a:pt x="220" y="43"/>
                  </a:cubicBezTo>
                  <a:cubicBezTo>
                    <a:pt x="221" y="43"/>
                    <a:pt x="221" y="43"/>
                    <a:pt x="221" y="43"/>
                  </a:cubicBezTo>
                  <a:cubicBezTo>
                    <a:pt x="221" y="42"/>
                    <a:pt x="221" y="42"/>
                    <a:pt x="221" y="42"/>
                  </a:cubicBezTo>
                  <a:cubicBezTo>
                    <a:pt x="222" y="41"/>
                    <a:pt x="222" y="41"/>
                    <a:pt x="222" y="41"/>
                  </a:cubicBezTo>
                  <a:cubicBezTo>
                    <a:pt x="223" y="42"/>
                    <a:pt x="223" y="42"/>
                    <a:pt x="223" y="42"/>
                  </a:cubicBezTo>
                  <a:cubicBezTo>
                    <a:pt x="224" y="41"/>
                    <a:pt x="224" y="41"/>
                    <a:pt x="224" y="41"/>
                  </a:cubicBezTo>
                  <a:cubicBezTo>
                    <a:pt x="224" y="41"/>
                    <a:pt x="224" y="41"/>
                    <a:pt x="224" y="41"/>
                  </a:cubicBezTo>
                  <a:cubicBezTo>
                    <a:pt x="224" y="40"/>
                    <a:pt x="224" y="40"/>
                    <a:pt x="224" y="40"/>
                  </a:cubicBezTo>
                  <a:cubicBezTo>
                    <a:pt x="225" y="41"/>
                    <a:pt x="225" y="41"/>
                    <a:pt x="225" y="41"/>
                  </a:cubicBezTo>
                  <a:cubicBezTo>
                    <a:pt x="226" y="40"/>
                    <a:pt x="226" y="40"/>
                    <a:pt x="226" y="40"/>
                  </a:cubicBezTo>
                  <a:cubicBezTo>
                    <a:pt x="227" y="42"/>
                    <a:pt x="227" y="42"/>
                    <a:pt x="227" y="42"/>
                  </a:cubicBezTo>
                  <a:cubicBezTo>
                    <a:pt x="227" y="42"/>
                    <a:pt x="227" y="42"/>
                    <a:pt x="227" y="42"/>
                  </a:cubicBezTo>
                  <a:cubicBezTo>
                    <a:pt x="227" y="44"/>
                    <a:pt x="227" y="44"/>
                    <a:pt x="227" y="44"/>
                  </a:cubicBezTo>
                  <a:cubicBezTo>
                    <a:pt x="227" y="44"/>
                    <a:pt x="227" y="44"/>
                    <a:pt x="227" y="44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6" y="46"/>
                    <a:pt x="226" y="46"/>
                    <a:pt x="226" y="46"/>
                  </a:cubicBezTo>
                  <a:cubicBezTo>
                    <a:pt x="228" y="48"/>
                    <a:pt x="228" y="48"/>
                    <a:pt x="228" y="48"/>
                  </a:cubicBezTo>
                  <a:cubicBezTo>
                    <a:pt x="227" y="48"/>
                    <a:pt x="227" y="48"/>
                    <a:pt x="227" y="48"/>
                  </a:cubicBezTo>
                  <a:cubicBezTo>
                    <a:pt x="227" y="49"/>
                    <a:pt x="227" y="49"/>
                    <a:pt x="227" y="49"/>
                  </a:cubicBezTo>
                  <a:cubicBezTo>
                    <a:pt x="226" y="49"/>
                    <a:pt x="226" y="49"/>
                    <a:pt x="226" y="49"/>
                  </a:cubicBezTo>
                  <a:cubicBezTo>
                    <a:pt x="227" y="49"/>
                    <a:pt x="227" y="49"/>
                    <a:pt x="227" y="49"/>
                  </a:cubicBezTo>
                  <a:cubicBezTo>
                    <a:pt x="228" y="49"/>
                    <a:pt x="228" y="49"/>
                    <a:pt x="228" y="49"/>
                  </a:cubicBezTo>
                  <a:cubicBezTo>
                    <a:pt x="229" y="48"/>
                    <a:pt x="229" y="48"/>
                    <a:pt x="229" y="48"/>
                  </a:cubicBezTo>
                  <a:cubicBezTo>
                    <a:pt x="231" y="48"/>
                    <a:pt x="231" y="48"/>
                    <a:pt x="231" y="48"/>
                  </a:cubicBezTo>
                  <a:cubicBezTo>
                    <a:pt x="231" y="47"/>
                    <a:pt x="231" y="47"/>
                    <a:pt x="231" y="47"/>
                  </a:cubicBezTo>
                  <a:cubicBezTo>
                    <a:pt x="231" y="45"/>
                    <a:pt x="231" y="45"/>
                    <a:pt x="231" y="45"/>
                  </a:cubicBezTo>
                  <a:cubicBezTo>
                    <a:pt x="231" y="44"/>
                    <a:pt x="231" y="44"/>
                    <a:pt x="231" y="44"/>
                  </a:cubicBezTo>
                  <a:cubicBezTo>
                    <a:pt x="230" y="44"/>
                    <a:pt x="230" y="44"/>
                    <a:pt x="230" y="44"/>
                  </a:cubicBezTo>
                  <a:cubicBezTo>
                    <a:pt x="230" y="44"/>
                    <a:pt x="230" y="44"/>
                    <a:pt x="230" y="44"/>
                  </a:cubicBezTo>
                  <a:cubicBezTo>
                    <a:pt x="230" y="43"/>
                    <a:pt x="230" y="43"/>
                    <a:pt x="230" y="43"/>
                  </a:cubicBezTo>
                  <a:cubicBezTo>
                    <a:pt x="230" y="43"/>
                    <a:pt x="230" y="43"/>
                    <a:pt x="230" y="43"/>
                  </a:cubicBezTo>
                  <a:cubicBezTo>
                    <a:pt x="231" y="43"/>
                    <a:pt x="231" y="43"/>
                    <a:pt x="231" y="43"/>
                  </a:cubicBezTo>
                  <a:cubicBezTo>
                    <a:pt x="231" y="43"/>
                    <a:pt x="231" y="43"/>
                    <a:pt x="231" y="43"/>
                  </a:cubicBezTo>
                  <a:cubicBezTo>
                    <a:pt x="232" y="43"/>
                    <a:pt x="232" y="43"/>
                    <a:pt x="232" y="43"/>
                  </a:cubicBezTo>
                  <a:cubicBezTo>
                    <a:pt x="233" y="43"/>
                    <a:pt x="233" y="43"/>
                    <a:pt x="233" y="43"/>
                  </a:cubicBezTo>
                  <a:cubicBezTo>
                    <a:pt x="234" y="42"/>
                    <a:pt x="234" y="42"/>
                    <a:pt x="234" y="42"/>
                  </a:cubicBezTo>
                  <a:cubicBezTo>
                    <a:pt x="235" y="42"/>
                    <a:pt x="235" y="42"/>
                    <a:pt x="235" y="42"/>
                  </a:cubicBezTo>
                  <a:cubicBezTo>
                    <a:pt x="236" y="42"/>
                    <a:pt x="236" y="42"/>
                    <a:pt x="236" y="42"/>
                  </a:cubicBezTo>
                  <a:cubicBezTo>
                    <a:pt x="236" y="41"/>
                    <a:pt x="236" y="41"/>
                    <a:pt x="236" y="41"/>
                  </a:cubicBezTo>
                  <a:cubicBezTo>
                    <a:pt x="237" y="40"/>
                    <a:pt x="237" y="40"/>
                    <a:pt x="237" y="40"/>
                  </a:cubicBezTo>
                  <a:cubicBezTo>
                    <a:pt x="237" y="41"/>
                    <a:pt x="237" y="41"/>
                    <a:pt x="237" y="41"/>
                  </a:cubicBezTo>
                  <a:cubicBezTo>
                    <a:pt x="238" y="40"/>
                    <a:pt x="238" y="40"/>
                    <a:pt x="238" y="40"/>
                  </a:cubicBezTo>
                  <a:cubicBezTo>
                    <a:pt x="239" y="40"/>
                    <a:pt x="239" y="40"/>
                    <a:pt x="239" y="40"/>
                  </a:cubicBezTo>
                  <a:cubicBezTo>
                    <a:pt x="239" y="40"/>
                    <a:pt x="239" y="40"/>
                    <a:pt x="239" y="40"/>
                  </a:cubicBezTo>
                  <a:cubicBezTo>
                    <a:pt x="240" y="40"/>
                    <a:pt x="240" y="40"/>
                    <a:pt x="240" y="40"/>
                  </a:cubicBezTo>
                  <a:cubicBezTo>
                    <a:pt x="240" y="40"/>
                    <a:pt x="240" y="40"/>
                    <a:pt x="240" y="40"/>
                  </a:cubicBezTo>
                  <a:cubicBezTo>
                    <a:pt x="240" y="41"/>
                    <a:pt x="240" y="41"/>
                    <a:pt x="240" y="41"/>
                  </a:cubicBezTo>
                  <a:cubicBezTo>
                    <a:pt x="240" y="42"/>
                    <a:pt x="240" y="42"/>
                    <a:pt x="240" y="42"/>
                  </a:cubicBezTo>
                  <a:cubicBezTo>
                    <a:pt x="242" y="41"/>
                    <a:pt x="242" y="41"/>
                    <a:pt x="242" y="41"/>
                  </a:cubicBezTo>
                  <a:cubicBezTo>
                    <a:pt x="243" y="42"/>
                    <a:pt x="243" y="42"/>
                    <a:pt x="243" y="42"/>
                  </a:cubicBezTo>
                  <a:cubicBezTo>
                    <a:pt x="243" y="42"/>
                    <a:pt x="243" y="42"/>
                    <a:pt x="243" y="42"/>
                  </a:cubicBezTo>
                  <a:cubicBezTo>
                    <a:pt x="247" y="44"/>
                    <a:pt x="247" y="44"/>
                    <a:pt x="247" y="44"/>
                  </a:cubicBezTo>
                  <a:cubicBezTo>
                    <a:pt x="248" y="44"/>
                    <a:pt x="248" y="44"/>
                    <a:pt x="248" y="44"/>
                  </a:cubicBezTo>
                  <a:cubicBezTo>
                    <a:pt x="248" y="45"/>
                    <a:pt x="248" y="45"/>
                    <a:pt x="248" y="45"/>
                  </a:cubicBezTo>
                  <a:cubicBezTo>
                    <a:pt x="248" y="45"/>
                    <a:pt x="248" y="45"/>
                    <a:pt x="248" y="45"/>
                  </a:cubicBezTo>
                  <a:cubicBezTo>
                    <a:pt x="249" y="47"/>
                    <a:pt x="249" y="47"/>
                    <a:pt x="249" y="47"/>
                  </a:cubicBezTo>
                  <a:cubicBezTo>
                    <a:pt x="250" y="47"/>
                    <a:pt x="250" y="47"/>
                    <a:pt x="250" y="47"/>
                  </a:cubicBezTo>
                  <a:cubicBezTo>
                    <a:pt x="250" y="46"/>
                    <a:pt x="250" y="46"/>
                    <a:pt x="250" y="46"/>
                  </a:cubicBezTo>
                  <a:cubicBezTo>
                    <a:pt x="250" y="46"/>
                    <a:pt x="250" y="46"/>
                    <a:pt x="250" y="46"/>
                  </a:cubicBezTo>
                  <a:cubicBezTo>
                    <a:pt x="251" y="45"/>
                    <a:pt x="251" y="45"/>
                    <a:pt x="251" y="45"/>
                  </a:cubicBezTo>
                  <a:cubicBezTo>
                    <a:pt x="250" y="45"/>
                    <a:pt x="250" y="45"/>
                    <a:pt x="250" y="45"/>
                  </a:cubicBezTo>
                  <a:cubicBezTo>
                    <a:pt x="249" y="45"/>
                    <a:pt x="249" y="45"/>
                    <a:pt x="249" y="45"/>
                  </a:cubicBezTo>
                  <a:cubicBezTo>
                    <a:pt x="249" y="44"/>
                    <a:pt x="249" y="44"/>
                    <a:pt x="249" y="44"/>
                  </a:cubicBezTo>
                  <a:cubicBezTo>
                    <a:pt x="250" y="44"/>
                    <a:pt x="250" y="44"/>
                    <a:pt x="250" y="44"/>
                  </a:cubicBezTo>
                  <a:cubicBezTo>
                    <a:pt x="250" y="44"/>
                    <a:pt x="250" y="44"/>
                    <a:pt x="250" y="44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2" y="45"/>
                    <a:pt x="252" y="45"/>
                    <a:pt x="252" y="45"/>
                  </a:cubicBezTo>
                  <a:cubicBezTo>
                    <a:pt x="252" y="46"/>
                    <a:pt x="252" y="46"/>
                    <a:pt x="252" y="46"/>
                  </a:cubicBezTo>
                  <a:cubicBezTo>
                    <a:pt x="253" y="47"/>
                    <a:pt x="253" y="47"/>
                    <a:pt x="253" y="47"/>
                  </a:cubicBezTo>
                  <a:cubicBezTo>
                    <a:pt x="253" y="48"/>
                    <a:pt x="253" y="48"/>
                    <a:pt x="253" y="48"/>
                  </a:cubicBezTo>
                  <a:cubicBezTo>
                    <a:pt x="254" y="48"/>
                    <a:pt x="254" y="48"/>
                    <a:pt x="254" y="48"/>
                  </a:cubicBezTo>
                  <a:cubicBezTo>
                    <a:pt x="254" y="48"/>
                    <a:pt x="254" y="48"/>
                    <a:pt x="254" y="48"/>
                  </a:cubicBezTo>
                  <a:cubicBezTo>
                    <a:pt x="254" y="47"/>
                    <a:pt x="254" y="47"/>
                    <a:pt x="254" y="47"/>
                  </a:cubicBezTo>
                  <a:cubicBezTo>
                    <a:pt x="255" y="48"/>
                    <a:pt x="255" y="48"/>
                    <a:pt x="255" y="48"/>
                  </a:cubicBezTo>
                  <a:cubicBezTo>
                    <a:pt x="256" y="49"/>
                    <a:pt x="256" y="49"/>
                    <a:pt x="256" y="49"/>
                  </a:cubicBezTo>
                  <a:cubicBezTo>
                    <a:pt x="256" y="49"/>
                    <a:pt x="256" y="49"/>
                    <a:pt x="256" y="49"/>
                  </a:cubicBezTo>
                  <a:cubicBezTo>
                    <a:pt x="256" y="50"/>
                    <a:pt x="256" y="50"/>
                    <a:pt x="256" y="50"/>
                  </a:cubicBezTo>
                  <a:cubicBezTo>
                    <a:pt x="256" y="51"/>
                    <a:pt x="256" y="51"/>
                    <a:pt x="256" y="51"/>
                  </a:cubicBezTo>
                  <a:cubicBezTo>
                    <a:pt x="256" y="51"/>
                    <a:pt x="256" y="51"/>
                    <a:pt x="256" y="51"/>
                  </a:cubicBezTo>
                  <a:cubicBezTo>
                    <a:pt x="256" y="50"/>
                    <a:pt x="256" y="50"/>
                    <a:pt x="256" y="50"/>
                  </a:cubicBezTo>
                  <a:cubicBezTo>
                    <a:pt x="256" y="50"/>
                    <a:pt x="256" y="50"/>
                    <a:pt x="256" y="50"/>
                  </a:cubicBezTo>
                  <a:cubicBezTo>
                    <a:pt x="255" y="50"/>
                    <a:pt x="255" y="50"/>
                    <a:pt x="255" y="50"/>
                  </a:cubicBezTo>
                  <a:cubicBezTo>
                    <a:pt x="255" y="50"/>
                    <a:pt x="255" y="50"/>
                    <a:pt x="255" y="50"/>
                  </a:cubicBezTo>
                  <a:cubicBezTo>
                    <a:pt x="254" y="50"/>
                    <a:pt x="254" y="50"/>
                    <a:pt x="254" y="50"/>
                  </a:cubicBezTo>
                  <a:cubicBezTo>
                    <a:pt x="253" y="49"/>
                    <a:pt x="253" y="49"/>
                    <a:pt x="253" y="49"/>
                  </a:cubicBezTo>
                  <a:cubicBezTo>
                    <a:pt x="251" y="49"/>
                    <a:pt x="251" y="49"/>
                    <a:pt x="251" y="49"/>
                  </a:cubicBezTo>
                  <a:cubicBezTo>
                    <a:pt x="251" y="49"/>
                    <a:pt x="251" y="49"/>
                    <a:pt x="251" y="49"/>
                  </a:cubicBezTo>
                  <a:cubicBezTo>
                    <a:pt x="252" y="50"/>
                    <a:pt x="252" y="50"/>
                    <a:pt x="252" y="50"/>
                  </a:cubicBezTo>
                  <a:cubicBezTo>
                    <a:pt x="253" y="50"/>
                    <a:pt x="253" y="50"/>
                    <a:pt x="253" y="50"/>
                  </a:cubicBezTo>
                  <a:cubicBezTo>
                    <a:pt x="253" y="51"/>
                    <a:pt x="253" y="51"/>
                    <a:pt x="253" y="51"/>
                  </a:cubicBezTo>
                  <a:cubicBezTo>
                    <a:pt x="253" y="51"/>
                    <a:pt x="253" y="51"/>
                    <a:pt x="253" y="51"/>
                  </a:cubicBezTo>
                  <a:cubicBezTo>
                    <a:pt x="254" y="52"/>
                    <a:pt x="254" y="52"/>
                    <a:pt x="254" y="52"/>
                  </a:cubicBezTo>
                  <a:cubicBezTo>
                    <a:pt x="254" y="52"/>
                    <a:pt x="254" y="52"/>
                    <a:pt x="254" y="52"/>
                  </a:cubicBezTo>
                  <a:cubicBezTo>
                    <a:pt x="255" y="52"/>
                    <a:pt x="255" y="52"/>
                    <a:pt x="255" y="52"/>
                  </a:cubicBezTo>
                  <a:cubicBezTo>
                    <a:pt x="255" y="51"/>
                    <a:pt x="255" y="51"/>
                    <a:pt x="255" y="51"/>
                  </a:cubicBezTo>
                  <a:cubicBezTo>
                    <a:pt x="255" y="51"/>
                    <a:pt x="255" y="51"/>
                    <a:pt x="255" y="51"/>
                  </a:cubicBezTo>
                  <a:cubicBezTo>
                    <a:pt x="256" y="51"/>
                    <a:pt x="256" y="51"/>
                    <a:pt x="256" y="51"/>
                  </a:cubicBezTo>
                  <a:cubicBezTo>
                    <a:pt x="256" y="52"/>
                    <a:pt x="256" y="52"/>
                    <a:pt x="256" y="52"/>
                  </a:cubicBezTo>
                  <a:cubicBezTo>
                    <a:pt x="257" y="52"/>
                    <a:pt x="257" y="52"/>
                    <a:pt x="257" y="52"/>
                  </a:cubicBezTo>
                  <a:cubicBezTo>
                    <a:pt x="257" y="52"/>
                    <a:pt x="257" y="52"/>
                    <a:pt x="257" y="52"/>
                  </a:cubicBezTo>
                  <a:cubicBezTo>
                    <a:pt x="258" y="52"/>
                    <a:pt x="258" y="52"/>
                    <a:pt x="258" y="52"/>
                  </a:cubicBezTo>
                  <a:cubicBezTo>
                    <a:pt x="257" y="53"/>
                    <a:pt x="257" y="53"/>
                    <a:pt x="257" y="53"/>
                  </a:cubicBezTo>
                  <a:cubicBezTo>
                    <a:pt x="258" y="54"/>
                    <a:pt x="258" y="54"/>
                    <a:pt x="258" y="54"/>
                  </a:cubicBezTo>
                  <a:cubicBezTo>
                    <a:pt x="258" y="55"/>
                    <a:pt x="258" y="55"/>
                    <a:pt x="258" y="55"/>
                  </a:cubicBezTo>
                  <a:cubicBezTo>
                    <a:pt x="258" y="57"/>
                    <a:pt x="258" y="57"/>
                    <a:pt x="258" y="57"/>
                  </a:cubicBezTo>
                  <a:cubicBezTo>
                    <a:pt x="258" y="58"/>
                    <a:pt x="258" y="58"/>
                    <a:pt x="258" y="58"/>
                  </a:cubicBezTo>
                  <a:cubicBezTo>
                    <a:pt x="257" y="58"/>
                    <a:pt x="257" y="58"/>
                    <a:pt x="257" y="58"/>
                  </a:cubicBezTo>
                  <a:cubicBezTo>
                    <a:pt x="257" y="59"/>
                    <a:pt x="257" y="59"/>
                    <a:pt x="257" y="59"/>
                  </a:cubicBezTo>
                  <a:cubicBezTo>
                    <a:pt x="257" y="60"/>
                    <a:pt x="257" y="60"/>
                    <a:pt x="257" y="60"/>
                  </a:cubicBezTo>
                  <a:cubicBezTo>
                    <a:pt x="257" y="61"/>
                    <a:pt x="257" y="61"/>
                    <a:pt x="257" y="61"/>
                  </a:cubicBezTo>
                  <a:cubicBezTo>
                    <a:pt x="257" y="61"/>
                    <a:pt x="257" y="61"/>
                    <a:pt x="257" y="61"/>
                  </a:cubicBezTo>
                  <a:cubicBezTo>
                    <a:pt x="257" y="62"/>
                    <a:pt x="257" y="62"/>
                    <a:pt x="257" y="62"/>
                  </a:cubicBezTo>
                  <a:cubicBezTo>
                    <a:pt x="257" y="62"/>
                    <a:pt x="257" y="62"/>
                    <a:pt x="257" y="62"/>
                  </a:cubicBezTo>
                  <a:cubicBezTo>
                    <a:pt x="256" y="63"/>
                    <a:pt x="256" y="63"/>
                    <a:pt x="256" y="63"/>
                  </a:cubicBezTo>
                  <a:cubicBezTo>
                    <a:pt x="256" y="64"/>
                    <a:pt x="256" y="64"/>
                    <a:pt x="256" y="64"/>
                  </a:cubicBezTo>
                  <a:cubicBezTo>
                    <a:pt x="256" y="64"/>
                    <a:pt x="256" y="64"/>
                    <a:pt x="256" y="64"/>
                  </a:cubicBezTo>
                  <a:cubicBezTo>
                    <a:pt x="255" y="65"/>
                    <a:pt x="255" y="65"/>
                    <a:pt x="255" y="65"/>
                  </a:cubicBezTo>
                  <a:cubicBezTo>
                    <a:pt x="255" y="66"/>
                    <a:pt x="255" y="66"/>
                    <a:pt x="255" y="66"/>
                  </a:cubicBezTo>
                  <a:cubicBezTo>
                    <a:pt x="255" y="66"/>
                    <a:pt x="255" y="66"/>
                    <a:pt x="255" y="66"/>
                  </a:cubicBezTo>
                  <a:cubicBezTo>
                    <a:pt x="255" y="67"/>
                    <a:pt x="255" y="67"/>
                    <a:pt x="255" y="67"/>
                  </a:cubicBezTo>
                  <a:cubicBezTo>
                    <a:pt x="254" y="67"/>
                    <a:pt x="254" y="67"/>
                    <a:pt x="254" y="67"/>
                  </a:cubicBezTo>
                  <a:cubicBezTo>
                    <a:pt x="253" y="68"/>
                    <a:pt x="253" y="68"/>
                    <a:pt x="253" y="68"/>
                  </a:cubicBezTo>
                  <a:cubicBezTo>
                    <a:pt x="252" y="68"/>
                    <a:pt x="252" y="68"/>
                    <a:pt x="252" y="68"/>
                  </a:cubicBezTo>
                  <a:cubicBezTo>
                    <a:pt x="253" y="68"/>
                    <a:pt x="253" y="68"/>
                    <a:pt x="253" y="68"/>
                  </a:cubicBezTo>
                  <a:cubicBezTo>
                    <a:pt x="254" y="68"/>
                    <a:pt x="254" y="68"/>
                    <a:pt x="254" y="68"/>
                  </a:cubicBezTo>
                  <a:cubicBezTo>
                    <a:pt x="254" y="68"/>
                    <a:pt x="254" y="68"/>
                    <a:pt x="254" y="68"/>
                  </a:cubicBezTo>
                  <a:cubicBezTo>
                    <a:pt x="254" y="68"/>
                    <a:pt x="254" y="68"/>
                    <a:pt x="254" y="68"/>
                  </a:cubicBezTo>
                  <a:cubicBezTo>
                    <a:pt x="255" y="69"/>
                    <a:pt x="255" y="69"/>
                    <a:pt x="255" y="69"/>
                  </a:cubicBezTo>
                  <a:cubicBezTo>
                    <a:pt x="254" y="70"/>
                    <a:pt x="254" y="70"/>
                    <a:pt x="254" y="70"/>
                  </a:cubicBezTo>
                  <a:cubicBezTo>
                    <a:pt x="253" y="71"/>
                    <a:pt x="253" y="71"/>
                    <a:pt x="253" y="71"/>
                  </a:cubicBezTo>
                  <a:cubicBezTo>
                    <a:pt x="253" y="73"/>
                    <a:pt x="253" y="73"/>
                    <a:pt x="253" y="73"/>
                  </a:cubicBezTo>
                  <a:cubicBezTo>
                    <a:pt x="253" y="74"/>
                    <a:pt x="253" y="74"/>
                    <a:pt x="253" y="74"/>
                  </a:cubicBezTo>
                  <a:cubicBezTo>
                    <a:pt x="253" y="75"/>
                    <a:pt x="253" y="75"/>
                    <a:pt x="253" y="75"/>
                  </a:cubicBezTo>
                  <a:cubicBezTo>
                    <a:pt x="253" y="76"/>
                    <a:pt x="253" y="76"/>
                    <a:pt x="253" y="76"/>
                  </a:cubicBezTo>
                  <a:cubicBezTo>
                    <a:pt x="252" y="77"/>
                    <a:pt x="252" y="77"/>
                    <a:pt x="252" y="77"/>
                  </a:cubicBezTo>
                  <a:cubicBezTo>
                    <a:pt x="251" y="77"/>
                    <a:pt x="251" y="77"/>
                    <a:pt x="251" y="77"/>
                  </a:cubicBezTo>
                  <a:cubicBezTo>
                    <a:pt x="251" y="77"/>
                    <a:pt x="251" y="77"/>
                    <a:pt x="251" y="77"/>
                  </a:cubicBezTo>
                  <a:cubicBezTo>
                    <a:pt x="250" y="77"/>
                    <a:pt x="250" y="77"/>
                    <a:pt x="250" y="77"/>
                  </a:cubicBezTo>
                  <a:cubicBezTo>
                    <a:pt x="251" y="78"/>
                    <a:pt x="251" y="78"/>
                    <a:pt x="251" y="78"/>
                  </a:cubicBezTo>
                  <a:cubicBezTo>
                    <a:pt x="251" y="79"/>
                    <a:pt x="251" y="79"/>
                    <a:pt x="251" y="79"/>
                  </a:cubicBezTo>
                  <a:cubicBezTo>
                    <a:pt x="251" y="80"/>
                    <a:pt x="251" y="80"/>
                    <a:pt x="251" y="80"/>
                  </a:cubicBezTo>
                  <a:cubicBezTo>
                    <a:pt x="250" y="80"/>
                    <a:pt x="250" y="80"/>
                    <a:pt x="250" y="80"/>
                  </a:cubicBezTo>
                  <a:cubicBezTo>
                    <a:pt x="249" y="82"/>
                    <a:pt x="249" y="82"/>
                    <a:pt x="249" y="82"/>
                  </a:cubicBezTo>
                  <a:cubicBezTo>
                    <a:pt x="250" y="83"/>
                    <a:pt x="250" y="83"/>
                    <a:pt x="250" y="83"/>
                  </a:cubicBezTo>
                  <a:cubicBezTo>
                    <a:pt x="250" y="84"/>
                    <a:pt x="250" y="84"/>
                    <a:pt x="250" y="84"/>
                  </a:cubicBezTo>
                  <a:cubicBezTo>
                    <a:pt x="250" y="84"/>
                    <a:pt x="250" y="84"/>
                    <a:pt x="250" y="84"/>
                  </a:cubicBezTo>
                  <a:cubicBezTo>
                    <a:pt x="250" y="85"/>
                    <a:pt x="250" y="85"/>
                    <a:pt x="250" y="85"/>
                  </a:cubicBezTo>
                  <a:cubicBezTo>
                    <a:pt x="250" y="85"/>
                    <a:pt x="250" y="85"/>
                    <a:pt x="250" y="85"/>
                  </a:cubicBezTo>
                  <a:cubicBezTo>
                    <a:pt x="250" y="87"/>
                    <a:pt x="250" y="87"/>
                    <a:pt x="250" y="87"/>
                  </a:cubicBezTo>
                  <a:cubicBezTo>
                    <a:pt x="249" y="88"/>
                    <a:pt x="249" y="88"/>
                    <a:pt x="249" y="88"/>
                  </a:cubicBezTo>
                  <a:cubicBezTo>
                    <a:pt x="249" y="88"/>
                    <a:pt x="249" y="88"/>
                    <a:pt x="249" y="88"/>
                  </a:cubicBezTo>
                  <a:cubicBezTo>
                    <a:pt x="249" y="88"/>
                    <a:pt x="249" y="88"/>
                    <a:pt x="249" y="88"/>
                  </a:cubicBezTo>
                  <a:cubicBezTo>
                    <a:pt x="250" y="88"/>
                    <a:pt x="250" y="88"/>
                    <a:pt x="250" y="88"/>
                  </a:cubicBezTo>
                  <a:cubicBezTo>
                    <a:pt x="251" y="87"/>
                    <a:pt x="251" y="87"/>
                    <a:pt x="251" y="87"/>
                  </a:cubicBezTo>
                  <a:cubicBezTo>
                    <a:pt x="251" y="86"/>
                    <a:pt x="251" y="86"/>
                    <a:pt x="251" y="86"/>
                  </a:cubicBezTo>
                  <a:cubicBezTo>
                    <a:pt x="251" y="86"/>
                    <a:pt x="251" y="86"/>
                    <a:pt x="251" y="86"/>
                  </a:cubicBezTo>
                  <a:cubicBezTo>
                    <a:pt x="251" y="86"/>
                    <a:pt x="251" y="86"/>
                    <a:pt x="251" y="86"/>
                  </a:cubicBezTo>
                  <a:cubicBezTo>
                    <a:pt x="252" y="85"/>
                    <a:pt x="252" y="85"/>
                    <a:pt x="252" y="85"/>
                  </a:cubicBezTo>
                  <a:cubicBezTo>
                    <a:pt x="253" y="85"/>
                    <a:pt x="253" y="85"/>
                    <a:pt x="253" y="85"/>
                  </a:cubicBezTo>
                  <a:cubicBezTo>
                    <a:pt x="252" y="85"/>
                    <a:pt x="252" y="85"/>
                    <a:pt x="252" y="85"/>
                  </a:cubicBezTo>
                  <a:cubicBezTo>
                    <a:pt x="251" y="84"/>
                    <a:pt x="251" y="84"/>
                    <a:pt x="251" y="84"/>
                  </a:cubicBezTo>
                  <a:cubicBezTo>
                    <a:pt x="250" y="83"/>
                    <a:pt x="250" y="83"/>
                    <a:pt x="250" y="83"/>
                  </a:cubicBezTo>
                  <a:cubicBezTo>
                    <a:pt x="251" y="82"/>
                    <a:pt x="251" y="82"/>
                    <a:pt x="251" y="82"/>
                  </a:cubicBezTo>
                  <a:cubicBezTo>
                    <a:pt x="252" y="82"/>
                    <a:pt x="252" y="82"/>
                    <a:pt x="252" y="82"/>
                  </a:cubicBezTo>
                  <a:cubicBezTo>
                    <a:pt x="254" y="81"/>
                    <a:pt x="254" y="81"/>
                    <a:pt x="254" y="81"/>
                  </a:cubicBezTo>
                  <a:cubicBezTo>
                    <a:pt x="255" y="80"/>
                    <a:pt x="255" y="80"/>
                    <a:pt x="255" y="80"/>
                  </a:cubicBezTo>
                  <a:cubicBezTo>
                    <a:pt x="256" y="80"/>
                    <a:pt x="256" y="80"/>
                    <a:pt x="256" y="80"/>
                  </a:cubicBezTo>
                  <a:cubicBezTo>
                    <a:pt x="256" y="80"/>
                    <a:pt x="256" y="80"/>
                    <a:pt x="256" y="80"/>
                  </a:cubicBezTo>
                  <a:cubicBezTo>
                    <a:pt x="256" y="79"/>
                    <a:pt x="256" y="79"/>
                    <a:pt x="256" y="79"/>
                  </a:cubicBezTo>
                  <a:cubicBezTo>
                    <a:pt x="257" y="78"/>
                    <a:pt x="257" y="78"/>
                    <a:pt x="257" y="78"/>
                  </a:cubicBezTo>
                  <a:cubicBezTo>
                    <a:pt x="258" y="77"/>
                    <a:pt x="258" y="77"/>
                    <a:pt x="258" y="77"/>
                  </a:cubicBezTo>
                  <a:cubicBezTo>
                    <a:pt x="257" y="77"/>
                    <a:pt x="257" y="77"/>
                    <a:pt x="257" y="77"/>
                  </a:cubicBezTo>
                  <a:cubicBezTo>
                    <a:pt x="257" y="76"/>
                    <a:pt x="257" y="76"/>
                    <a:pt x="257" y="76"/>
                  </a:cubicBezTo>
                  <a:cubicBezTo>
                    <a:pt x="258" y="77"/>
                    <a:pt x="258" y="77"/>
                    <a:pt x="258" y="77"/>
                  </a:cubicBezTo>
                  <a:cubicBezTo>
                    <a:pt x="259" y="77"/>
                    <a:pt x="259" y="77"/>
                    <a:pt x="259" y="77"/>
                  </a:cubicBezTo>
                  <a:cubicBezTo>
                    <a:pt x="260" y="76"/>
                    <a:pt x="260" y="76"/>
                    <a:pt x="260" y="76"/>
                  </a:cubicBezTo>
                  <a:cubicBezTo>
                    <a:pt x="260" y="75"/>
                    <a:pt x="260" y="75"/>
                    <a:pt x="260" y="75"/>
                  </a:cubicBezTo>
                  <a:cubicBezTo>
                    <a:pt x="261" y="74"/>
                    <a:pt x="261" y="74"/>
                    <a:pt x="261" y="74"/>
                  </a:cubicBezTo>
                  <a:cubicBezTo>
                    <a:pt x="261" y="73"/>
                    <a:pt x="261" y="73"/>
                    <a:pt x="261" y="73"/>
                  </a:cubicBezTo>
                  <a:cubicBezTo>
                    <a:pt x="261" y="72"/>
                    <a:pt x="261" y="72"/>
                    <a:pt x="261" y="72"/>
                  </a:cubicBezTo>
                  <a:cubicBezTo>
                    <a:pt x="259" y="73"/>
                    <a:pt x="259" y="73"/>
                    <a:pt x="259" y="73"/>
                  </a:cubicBezTo>
                  <a:cubicBezTo>
                    <a:pt x="259" y="74"/>
                    <a:pt x="259" y="74"/>
                    <a:pt x="259" y="74"/>
                  </a:cubicBezTo>
                  <a:cubicBezTo>
                    <a:pt x="258" y="75"/>
                    <a:pt x="258" y="75"/>
                    <a:pt x="258" y="75"/>
                  </a:cubicBezTo>
                  <a:cubicBezTo>
                    <a:pt x="257" y="74"/>
                    <a:pt x="257" y="74"/>
                    <a:pt x="257" y="74"/>
                  </a:cubicBezTo>
                  <a:cubicBezTo>
                    <a:pt x="256" y="73"/>
                    <a:pt x="256" y="73"/>
                    <a:pt x="256" y="73"/>
                  </a:cubicBezTo>
                  <a:cubicBezTo>
                    <a:pt x="257" y="72"/>
                    <a:pt x="257" y="72"/>
                    <a:pt x="257" y="72"/>
                  </a:cubicBezTo>
                  <a:cubicBezTo>
                    <a:pt x="257" y="71"/>
                    <a:pt x="257" y="71"/>
                    <a:pt x="257" y="71"/>
                  </a:cubicBezTo>
                  <a:cubicBezTo>
                    <a:pt x="258" y="70"/>
                    <a:pt x="258" y="70"/>
                    <a:pt x="258" y="70"/>
                  </a:cubicBezTo>
                  <a:cubicBezTo>
                    <a:pt x="259" y="70"/>
                    <a:pt x="259" y="70"/>
                    <a:pt x="259" y="70"/>
                  </a:cubicBezTo>
                  <a:cubicBezTo>
                    <a:pt x="260" y="71"/>
                    <a:pt x="260" y="71"/>
                    <a:pt x="260" y="71"/>
                  </a:cubicBezTo>
                  <a:cubicBezTo>
                    <a:pt x="261" y="71"/>
                    <a:pt x="261" y="71"/>
                    <a:pt x="261" y="71"/>
                  </a:cubicBezTo>
                  <a:cubicBezTo>
                    <a:pt x="261" y="70"/>
                    <a:pt x="261" y="70"/>
                    <a:pt x="261" y="70"/>
                  </a:cubicBezTo>
                  <a:cubicBezTo>
                    <a:pt x="262" y="69"/>
                    <a:pt x="262" y="69"/>
                    <a:pt x="262" y="69"/>
                  </a:cubicBezTo>
                  <a:cubicBezTo>
                    <a:pt x="262" y="70"/>
                    <a:pt x="262" y="70"/>
                    <a:pt x="262" y="70"/>
                  </a:cubicBezTo>
                  <a:cubicBezTo>
                    <a:pt x="262" y="70"/>
                    <a:pt x="262" y="70"/>
                    <a:pt x="262" y="70"/>
                  </a:cubicBezTo>
                  <a:cubicBezTo>
                    <a:pt x="262" y="71"/>
                    <a:pt x="262" y="71"/>
                    <a:pt x="262" y="71"/>
                  </a:cubicBezTo>
                  <a:cubicBezTo>
                    <a:pt x="264" y="73"/>
                    <a:pt x="264" y="73"/>
                    <a:pt x="264" y="73"/>
                  </a:cubicBezTo>
                  <a:cubicBezTo>
                    <a:pt x="265" y="73"/>
                    <a:pt x="265" y="73"/>
                    <a:pt x="265" y="73"/>
                  </a:cubicBezTo>
                  <a:cubicBezTo>
                    <a:pt x="266" y="73"/>
                    <a:pt x="266" y="73"/>
                    <a:pt x="266" y="73"/>
                  </a:cubicBezTo>
                  <a:cubicBezTo>
                    <a:pt x="268" y="72"/>
                    <a:pt x="268" y="72"/>
                    <a:pt x="268" y="72"/>
                  </a:cubicBezTo>
                  <a:cubicBezTo>
                    <a:pt x="268" y="72"/>
                    <a:pt x="268" y="72"/>
                    <a:pt x="268" y="72"/>
                  </a:cubicBezTo>
                  <a:cubicBezTo>
                    <a:pt x="268" y="71"/>
                    <a:pt x="268" y="71"/>
                    <a:pt x="268" y="71"/>
                  </a:cubicBezTo>
                  <a:cubicBezTo>
                    <a:pt x="267" y="69"/>
                    <a:pt x="267" y="69"/>
                    <a:pt x="267" y="69"/>
                  </a:cubicBezTo>
                  <a:cubicBezTo>
                    <a:pt x="267" y="69"/>
                    <a:pt x="267" y="69"/>
                    <a:pt x="267" y="69"/>
                  </a:cubicBezTo>
                  <a:cubicBezTo>
                    <a:pt x="267" y="69"/>
                    <a:pt x="267" y="69"/>
                    <a:pt x="267" y="69"/>
                  </a:cubicBezTo>
                  <a:cubicBezTo>
                    <a:pt x="269" y="70"/>
                    <a:pt x="269" y="70"/>
                    <a:pt x="269" y="70"/>
                  </a:cubicBezTo>
                  <a:cubicBezTo>
                    <a:pt x="270" y="71"/>
                    <a:pt x="270" y="71"/>
                    <a:pt x="270" y="71"/>
                  </a:cubicBezTo>
                  <a:cubicBezTo>
                    <a:pt x="271" y="71"/>
                    <a:pt x="271" y="71"/>
                    <a:pt x="271" y="71"/>
                  </a:cubicBezTo>
                  <a:cubicBezTo>
                    <a:pt x="270" y="72"/>
                    <a:pt x="270" y="72"/>
                    <a:pt x="270" y="72"/>
                  </a:cubicBezTo>
                  <a:cubicBezTo>
                    <a:pt x="271" y="72"/>
                    <a:pt x="271" y="72"/>
                    <a:pt x="271" y="72"/>
                  </a:cubicBezTo>
                  <a:cubicBezTo>
                    <a:pt x="272" y="73"/>
                    <a:pt x="272" y="73"/>
                    <a:pt x="272" y="73"/>
                  </a:cubicBezTo>
                  <a:cubicBezTo>
                    <a:pt x="272" y="75"/>
                    <a:pt x="272" y="75"/>
                    <a:pt x="272" y="75"/>
                  </a:cubicBezTo>
                  <a:cubicBezTo>
                    <a:pt x="272" y="75"/>
                    <a:pt x="272" y="75"/>
                    <a:pt x="272" y="75"/>
                  </a:cubicBezTo>
                  <a:cubicBezTo>
                    <a:pt x="272" y="75"/>
                    <a:pt x="272" y="75"/>
                    <a:pt x="272" y="75"/>
                  </a:cubicBezTo>
                  <a:cubicBezTo>
                    <a:pt x="273" y="74"/>
                    <a:pt x="273" y="74"/>
                    <a:pt x="273" y="74"/>
                  </a:cubicBezTo>
                  <a:cubicBezTo>
                    <a:pt x="273" y="74"/>
                    <a:pt x="273" y="74"/>
                    <a:pt x="273" y="74"/>
                  </a:cubicBezTo>
                  <a:cubicBezTo>
                    <a:pt x="274" y="73"/>
                    <a:pt x="274" y="73"/>
                    <a:pt x="274" y="73"/>
                  </a:cubicBezTo>
                  <a:cubicBezTo>
                    <a:pt x="274" y="73"/>
                    <a:pt x="274" y="73"/>
                    <a:pt x="274" y="73"/>
                  </a:cubicBezTo>
                  <a:cubicBezTo>
                    <a:pt x="273" y="73"/>
                    <a:pt x="273" y="73"/>
                    <a:pt x="273" y="73"/>
                  </a:cubicBezTo>
                  <a:cubicBezTo>
                    <a:pt x="272" y="73"/>
                    <a:pt x="272" y="73"/>
                    <a:pt x="272" y="73"/>
                  </a:cubicBezTo>
                  <a:cubicBezTo>
                    <a:pt x="272" y="72"/>
                    <a:pt x="272" y="72"/>
                    <a:pt x="272" y="72"/>
                  </a:cubicBezTo>
                  <a:cubicBezTo>
                    <a:pt x="273" y="71"/>
                    <a:pt x="273" y="71"/>
                    <a:pt x="273" y="71"/>
                  </a:cubicBezTo>
                  <a:cubicBezTo>
                    <a:pt x="274" y="71"/>
                    <a:pt x="274" y="71"/>
                    <a:pt x="274" y="71"/>
                  </a:cubicBezTo>
                  <a:cubicBezTo>
                    <a:pt x="274" y="70"/>
                    <a:pt x="274" y="70"/>
                    <a:pt x="274" y="70"/>
                  </a:cubicBezTo>
                  <a:cubicBezTo>
                    <a:pt x="275" y="70"/>
                    <a:pt x="275" y="70"/>
                    <a:pt x="275" y="70"/>
                  </a:cubicBezTo>
                  <a:cubicBezTo>
                    <a:pt x="275" y="70"/>
                    <a:pt x="275" y="70"/>
                    <a:pt x="275" y="70"/>
                  </a:cubicBezTo>
                  <a:cubicBezTo>
                    <a:pt x="277" y="69"/>
                    <a:pt x="277" y="69"/>
                    <a:pt x="277" y="69"/>
                  </a:cubicBezTo>
                  <a:cubicBezTo>
                    <a:pt x="280" y="69"/>
                    <a:pt x="280" y="69"/>
                    <a:pt x="280" y="69"/>
                  </a:cubicBezTo>
                  <a:cubicBezTo>
                    <a:pt x="283" y="68"/>
                    <a:pt x="283" y="68"/>
                    <a:pt x="283" y="68"/>
                  </a:cubicBezTo>
                  <a:cubicBezTo>
                    <a:pt x="286" y="67"/>
                    <a:pt x="286" y="67"/>
                    <a:pt x="286" y="67"/>
                  </a:cubicBezTo>
                  <a:cubicBezTo>
                    <a:pt x="287" y="67"/>
                    <a:pt x="287" y="67"/>
                    <a:pt x="287" y="67"/>
                  </a:cubicBezTo>
                  <a:cubicBezTo>
                    <a:pt x="289" y="68"/>
                    <a:pt x="289" y="68"/>
                    <a:pt x="289" y="68"/>
                  </a:cubicBezTo>
                  <a:cubicBezTo>
                    <a:pt x="289" y="68"/>
                    <a:pt x="289" y="68"/>
                    <a:pt x="289" y="68"/>
                  </a:cubicBezTo>
                  <a:cubicBezTo>
                    <a:pt x="288" y="69"/>
                    <a:pt x="288" y="69"/>
                    <a:pt x="288" y="69"/>
                  </a:cubicBezTo>
                  <a:cubicBezTo>
                    <a:pt x="288" y="69"/>
                    <a:pt x="288" y="69"/>
                    <a:pt x="288" y="69"/>
                  </a:cubicBezTo>
                  <a:cubicBezTo>
                    <a:pt x="288" y="71"/>
                    <a:pt x="288" y="71"/>
                    <a:pt x="288" y="71"/>
                  </a:cubicBezTo>
                  <a:cubicBezTo>
                    <a:pt x="289" y="72"/>
                    <a:pt x="289" y="72"/>
                    <a:pt x="289" y="72"/>
                  </a:cubicBezTo>
                  <a:cubicBezTo>
                    <a:pt x="293" y="72"/>
                    <a:pt x="293" y="72"/>
                    <a:pt x="293" y="72"/>
                  </a:cubicBezTo>
                  <a:cubicBezTo>
                    <a:pt x="294" y="72"/>
                    <a:pt x="294" y="72"/>
                    <a:pt x="294" y="72"/>
                  </a:cubicBezTo>
                  <a:cubicBezTo>
                    <a:pt x="294" y="72"/>
                    <a:pt x="294" y="72"/>
                    <a:pt x="294" y="72"/>
                  </a:cubicBezTo>
                  <a:cubicBezTo>
                    <a:pt x="296" y="72"/>
                    <a:pt x="296" y="72"/>
                    <a:pt x="296" y="72"/>
                  </a:cubicBezTo>
                  <a:cubicBezTo>
                    <a:pt x="297" y="72"/>
                    <a:pt x="297" y="72"/>
                    <a:pt x="297" y="72"/>
                  </a:cubicBezTo>
                  <a:cubicBezTo>
                    <a:pt x="300" y="72"/>
                    <a:pt x="300" y="72"/>
                    <a:pt x="300" y="72"/>
                  </a:cubicBezTo>
                  <a:cubicBezTo>
                    <a:pt x="302" y="71"/>
                    <a:pt x="302" y="71"/>
                    <a:pt x="302" y="71"/>
                  </a:cubicBezTo>
                  <a:cubicBezTo>
                    <a:pt x="302" y="71"/>
                    <a:pt x="302" y="71"/>
                    <a:pt x="302" y="71"/>
                  </a:cubicBezTo>
                  <a:cubicBezTo>
                    <a:pt x="303" y="71"/>
                    <a:pt x="303" y="71"/>
                    <a:pt x="303" y="71"/>
                  </a:cubicBezTo>
                  <a:cubicBezTo>
                    <a:pt x="304" y="70"/>
                    <a:pt x="304" y="70"/>
                    <a:pt x="304" y="70"/>
                  </a:cubicBezTo>
                  <a:cubicBezTo>
                    <a:pt x="303" y="70"/>
                    <a:pt x="303" y="70"/>
                    <a:pt x="303" y="70"/>
                  </a:cubicBezTo>
                  <a:cubicBezTo>
                    <a:pt x="304" y="70"/>
                    <a:pt x="304" y="70"/>
                    <a:pt x="304" y="70"/>
                  </a:cubicBezTo>
                  <a:cubicBezTo>
                    <a:pt x="305" y="70"/>
                    <a:pt x="305" y="70"/>
                    <a:pt x="305" y="70"/>
                  </a:cubicBezTo>
                  <a:cubicBezTo>
                    <a:pt x="306" y="70"/>
                    <a:pt x="306" y="70"/>
                    <a:pt x="306" y="70"/>
                  </a:cubicBezTo>
                  <a:cubicBezTo>
                    <a:pt x="306" y="70"/>
                    <a:pt x="306" y="70"/>
                    <a:pt x="306" y="70"/>
                  </a:cubicBezTo>
                  <a:cubicBezTo>
                    <a:pt x="307" y="70"/>
                    <a:pt x="307" y="70"/>
                    <a:pt x="307" y="70"/>
                  </a:cubicBezTo>
                  <a:cubicBezTo>
                    <a:pt x="307" y="69"/>
                    <a:pt x="307" y="69"/>
                    <a:pt x="307" y="69"/>
                  </a:cubicBezTo>
                  <a:cubicBezTo>
                    <a:pt x="307" y="69"/>
                    <a:pt x="307" y="69"/>
                    <a:pt x="307" y="69"/>
                  </a:cubicBezTo>
                  <a:cubicBezTo>
                    <a:pt x="306" y="68"/>
                    <a:pt x="306" y="68"/>
                    <a:pt x="306" y="68"/>
                  </a:cubicBezTo>
                  <a:cubicBezTo>
                    <a:pt x="307" y="67"/>
                    <a:pt x="307" y="67"/>
                    <a:pt x="307" y="67"/>
                  </a:cubicBezTo>
                  <a:cubicBezTo>
                    <a:pt x="306" y="67"/>
                    <a:pt x="306" y="67"/>
                    <a:pt x="306" y="67"/>
                  </a:cubicBezTo>
                  <a:cubicBezTo>
                    <a:pt x="305" y="67"/>
                    <a:pt x="305" y="67"/>
                    <a:pt x="305" y="67"/>
                  </a:cubicBezTo>
                  <a:cubicBezTo>
                    <a:pt x="305" y="66"/>
                    <a:pt x="305" y="66"/>
                    <a:pt x="305" y="66"/>
                  </a:cubicBezTo>
                  <a:cubicBezTo>
                    <a:pt x="304" y="65"/>
                    <a:pt x="304" y="65"/>
                    <a:pt x="304" y="65"/>
                  </a:cubicBezTo>
                  <a:cubicBezTo>
                    <a:pt x="304" y="65"/>
                    <a:pt x="304" y="65"/>
                    <a:pt x="304" y="65"/>
                  </a:cubicBezTo>
                  <a:cubicBezTo>
                    <a:pt x="304" y="64"/>
                    <a:pt x="304" y="64"/>
                    <a:pt x="304" y="64"/>
                  </a:cubicBezTo>
                  <a:cubicBezTo>
                    <a:pt x="304" y="63"/>
                    <a:pt x="304" y="63"/>
                    <a:pt x="304" y="63"/>
                  </a:cubicBezTo>
                  <a:cubicBezTo>
                    <a:pt x="304" y="62"/>
                    <a:pt x="304" y="62"/>
                    <a:pt x="304" y="62"/>
                  </a:cubicBezTo>
                  <a:cubicBezTo>
                    <a:pt x="304" y="63"/>
                    <a:pt x="304" y="63"/>
                    <a:pt x="304" y="63"/>
                  </a:cubicBezTo>
                  <a:cubicBezTo>
                    <a:pt x="305" y="63"/>
                    <a:pt x="305" y="63"/>
                    <a:pt x="305" y="63"/>
                  </a:cubicBezTo>
                  <a:cubicBezTo>
                    <a:pt x="306" y="62"/>
                    <a:pt x="306" y="62"/>
                    <a:pt x="306" y="62"/>
                  </a:cubicBezTo>
                  <a:cubicBezTo>
                    <a:pt x="305" y="62"/>
                    <a:pt x="305" y="62"/>
                    <a:pt x="305" y="62"/>
                  </a:cubicBezTo>
                  <a:cubicBezTo>
                    <a:pt x="305" y="61"/>
                    <a:pt x="305" y="61"/>
                    <a:pt x="305" y="61"/>
                  </a:cubicBezTo>
                  <a:cubicBezTo>
                    <a:pt x="306" y="61"/>
                    <a:pt x="306" y="61"/>
                    <a:pt x="306" y="61"/>
                  </a:cubicBezTo>
                  <a:cubicBezTo>
                    <a:pt x="307" y="62"/>
                    <a:pt x="307" y="62"/>
                    <a:pt x="307" y="62"/>
                  </a:cubicBezTo>
                  <a:cubicBezTo>
                    <a:pt x="307" y="62"/>
                    <a:pt x="307" y="62"/>
                    <a:pt x="307" y="62"/>
                  </a:cubicBezTo>
                  <a:cubicBezTo>
                    <a:pt x="308" y="61"/>
                    <a:pt x="308" y="61"/>
                    <a:pt x="308" y="61"/>
                  </a:cubicBezTo>
                  <a:cubicBezTo>
                    <a:pt x="308" y="61"/>
                    <a:pt x="308" y="61"/>
                    <a:pt x="308" y="61"/>
                  </a:cubicBezTo>
                  <a:cubicBezTo>
                    <a:pt x="309" y="61"/>
                    <a:pt x="309" y="61"/>
                    <a:pt x="309" y="61"/>
                  </a:cubicBezTo>
                  <a:cubicBezTo>
                    <a:pt x="310" y="61"/>
                    <a:pt x="310" y="61"/>
                    <a:pt x="310" y="61"/>
                  </a:cubicBezTo>
                  <a:cubicBezTo>
                    <a:pt x="310" y="61"/>
                    <a:pt x="310" y="61"/>
                    <a:pt x="310" y="61"/>
                  </a:cubicBezTo>
                  <a:cubicBezTo>
                    <a:pt x="311" y="61"/>
                    <a:pt x="311" y="61"/>
                    <a:pt x="311" y="61"/>
                  </a:cubicBezTo>
                  <a:cubicBezTo>
                    <a:pt x="312" y="62"/>
                    <a:pt x="312" y="62"/>
                    <a:pt x="312" y="62"/>
                  </a:cubicBezTo>
                  <a:cubicBezTo>
                    <a:pt x="312" y="62"/>
                    <a:pt x="312" y="62"/>
                    <a:pt x="312" y="62"/>
                  </a:cubicBezTo>
                  <a:cubicBezTo>
                    <a:pt x="313" y="62"/>
                    <a:pt x="313" y="62"/>
                    <a:pt x="313" y="62"/>
                  </a:cubicBezTo>
                  <a:cubicBezTo>
                    <a:pt x="313" y="61"/>
                    <a:pt x="313" y="61"/>
                    <a:pt x="313" y="61"/>
                  </a:cubicBezTo>
                  <a:cubicBezTo>
                    <a:pt x="313" y="61"/>
                    <a:pt x="313" y="61"/>
                    <a:pt x="313" y="61"/>
                  </a:cubicBezTo>
                  <a:cubicBezTo>
                    <a:pt x="314" y="62"/>
                    <a:pt x="314" y="62"/>
                    <a:pt x="314" y="62"/>
                  </a:cubicBezTo>
                  <a:cubicBezTo>
                    <a:pt x="313" y="63"/>
                    <a:pt x="313" y="63"/>
                    <a:pt x="313" y="63"/>
                  </a:cubicBezTo>
                  <a:cubicBezTo>
                    <a:pt x="313" y="63"/>
                    <a:pt x="313" y="63"/>
                    <a:pt x="313" y="63"/>
                  </a:cubicBezTo>
                  <a:cubicBezTo>
                    <a:pt x="313" y="63"/>
                    <a:pt x="313" y="63"/>
                    <a:pt x="313" y="63"/>
                  </a:cubicBezTo>
                  <a:cubicBezTo>
                    <a:pt x="314" y="63"/>
                    <a:pt x="314" y="63"/>
                    <a:pt x="314" y="63"/>
                  </a:cubicBezTo>
                  <a:cubicBezTo>
                    <a:pt x="315" y="63"/>
                    <a:pt x="315" y="63"/>
                    <a:pt x="315" y="63"/>
                  </a:cubicBezTo>
                  <a:cubicBezTo>
                    <a:pt x="315" y="63"/>
                    <a:pt x="315" y="63"/>
                    <a:pt x="315" y="63"/>
                  </a:cubicBezTo>
                  <a:cubicBezTo>
                    <a:pt x="315" y="63"/>
                    <a:pt x="315" y="63"/>
                    <a:pt x="315" y="63"/>
                  </a:cubicBezTo>
                  <a:cubicBezTo>
                    <a:pt x="316" y="63"/>
                    <a:pt x="316" y="63"/>
                    <a:pt x="316" y="63"/>
                  </a:cubicBezTo>
                  <a:cubicBezTo>
                    <a:pt x="315" y="62"/>
                    <a:pt x="315" y="62"/>
                    <a:pt x="315" y="62"/>
                  </a:cubicBezTo>
                  <a:cubicBezTo>
                    <a:pt x="315" y="62"/>
                    <a:pt x="315" y="62"/>
                    <a:pt x="315" y="62"/>
                  </a:cubicBezTo>
                  <a:cubicBezTo>
                    <a:pt x="315" y="61"/>
                    <a:pt x="315" y="61"/>
                    <a:pt x="315" y="61"/>
                  </a:cubicBezTo>
                  <a:cubicBezTo>
                    <a:pt x="316" y="61"/>
                    <a:pt x="316" y="61"/>
                    <a:pt x="316" y="61"/>
                  </a:cubicBezTo>
                  <a:cubicBezTo>
                    <a:pt x="317" y="61"/>
                    <a:pt x="317" y="61"/>
                    <a:pt x="317" y="61"/>
                  </a:cubicBezTo>
                  <a:cubicBezTo>
                    <a:pt x="318" y="61"/>
                    <a:pt x="318" y="61"/>
                    <a:pt x="318" y="61"/>
                  </a:cubicBezTo>
                  <a:cubicBezTo>
                    <a:pt x="318" y="61"/>
                    <a:pt x="318" y="61"/>
                    <a:pt x="318" y="61"/>
                  </a:cubicBezTo>
                  <a:cubicBezTo>
                    <a:pt x="319" y="61"/>
                    <a:pt x="319" y="61"/>
                    <a:pt x="319" y="61"/>
                  </a:cubicBezTo>
                  <a:cubicBezTo>
                    <a:pt x="319" y="62"/>
                    <a:pt x="319" y="62"/>
                    <a:pt x="319" y="62"/>
                  </a:cubicBezTo>
                  <a:cubicBezTo>
                    <a:pt x="320" y="63"/>
                    <a:pt x="320" y="63"/>
                    <a:pt x="320" y="63"/>
                  </a:cubicBezTo>
                  <a:cubicBezTo>
                    <a:pt x="320" y="62"/>
                    <a:pt x="320" y="62"/>
                    <a:pt x="320" y="62"/>
                  </a:cubicBezTo>
                  <a:cubicBezTo>
                    <a:pt x="320" y="62"/>
                    <a:pt x="320" y="62"/>
                    <a:pt x="320" y="62"/>
                  </a:cubicBezTo>
                  <a:cubicBezTo>
                    <a:pt x="321" y="61"/>
                    <a:pt x="321" y="61"/>
                    <a:pt x="321" y="61"/>
                  </a:cubicBezTo>
                  <a:cubicBezTo>
                    <a:pt x="321" y="62"/>
                    <a:pt x="321" y="62"/>
                    <a:pt x="321" y="62"/>
                  </a:cubicBezTo>
                  <a:cubicBezTo>
                    <a:pt x="322" y="63"/>
                    <a:pt x="322" y="63"/>
                    <a:pt x="322" y="63"/>
                  </a:cubicBezTo>
                  <a:cubicBezTo>
                    <a:pt x="323" y="62"/>
                    <a:pt x="323" y="62"/>
                    <a:pt x="323" y="62"/>
                  </a:cubicBezTo>
                  <a:cubicBezTo>
                    <a:pt x="323" y="63"/>
                    <a:pt x="323" y="63"/>
                    <a:pt x="323" y="63"/>
                  </a:cubicBezTo>
                  <a:cubicBezTo>
                    <a:pt x="324" y="64"/>
                    <a:pt x="324" y="64"/>
                    <a:pt x="324" y="64"/>
                  </a:cubicBezTo>
                  <a:cubicBezTo>
                    <a:pt x="324" y="63"/>
                    <a:pt x="324" y="63"/>
                    <a:pt x="324" y="63"/>
                  </a:cubicBezTo>
                  <a:cubicBezTo>
                    <a:pt x="325" y="63"/>
                    <a:pt x="325" y="63"/>
                    <a:pt x="325" y="63"/>
                  </a:cubicBezTo>
                  <a:cubicBezTo>
                    <a:pt x="325" y="63"/>
                    <a:pt x="325" y="63"/>
                    <a:pt x="325" y="63"/>
                  </a:cubicBezTo>
                  <a:cubicBezTo>
                    <a:pt x="325" y="64"/>
                    <a:pt x="325" y="64"/>
                    <a:pt x="325" y="64"/>
                  </a:cubicBezTo>
                  <a:cubicBezTo>
                    <a:pt x="325" y="65"/>
                    <a:pt x="325" y="65"/>
                    <a:pt x="325" y="65"/>
                  </a:cubicBezTo>
                  <a:cubicBezTo>
                    <a:pt x="326" y="65"/>
                    <a:pt x="326" y="65"/>
                    <a:pt x="326" y="65"/>
                  </a:cubicBezTo>
                  <a:cubicBezTo>
                    <a:pt x="327" y="65"/>
                    <a:pt x="327" y="65"/>
                    <a:pt x="327" y="65"/>
                  </a:cubicBezTo>
                  <a:cubicBezTo>
                    <a:pt x="327" y="66"/>
                    <a:pt x="327" y="66"/>
                    <a:pt x="327" y="66"/>
                  </a:cubicBezTo>
                  <a:cubicBezTo>
                    <a:pt x="327" y="65"/>
                    <a:pt x="327" y="65"/>
                    <a:pt x="327" y="65"/>
                  </a:cubicBezTo>
                  <a:cubicBezTo>
                    <a:pt x="328" y="65"/>
                    <a:pt x="328" y="65"/>
                    <a:pt x="328" y="65"/>
                  </a:cubicBezTo>
                  <a:cubicBezTo>
                    <a:pt x="328" y="66"/>
                    <a:pt x="328" y="66"/>
                    <a:pt x="328" y="66"/>
                  </a:cubicBezTo>
                  <a:cubicBezTo>
                    <a:pt x="327" y="67"/>
                    <a:pt x="327" y="67"/>
                    <a:pt x="327" y="67"/>
                  </a:cubicBezTo>
                  <a:cubicBezTo>
                    <a:pt x="327" y="68"/>
                    <a:pt x="327" y="68"/>
                    <a:pt x="327" y="68"/>
                  </a:cubicBezTo>
                  <a:cubicBezTo>
                    <a:pt x="328" y="67"/>
                    <a:pt x="328" y="67"/>
                    <a:pt x="328" y="67"/>
                  </a:cubicBezTo>
                  <a:cubicBezTo>
                    <a:pt x="329" y="67"/>
                    <a:pt x="329" y="67"/>
                    <a:pt x="329" y="67"/>
                  </a:cubicBezTo>
                  <a:cubicBezTo>
                    <a:pt x="329" y="67"/>
                    <a:pt x="329" y="67"/>
                    <a:pt x="329" y="67"/>
                  </a:cubicBezTo>
                  <a:cubicBezTo>
                    <a:pt x="328" y="69"/>
                    <a:pt x="328" y="69"/>
                    <a:pt x="328" y="69"/>
                  </a:cubicBezTo>
                  <a:cubicBezTo>
                    <a:pt x="328" y="70"/>
                    <a:pt x="328" y="70"/>
                    <a:pt x="328" y="70"/>
                  </a:cubicBezTo>
                  <a:cubicBezTo>
                    <a:pt x="329" y="70"/>
                    <a:pt x="329" y="70"/>
                    <a:pt x="329" y="70"/>
                  </a:cubicBezTo>
                  <a:cubicBezTo>
                    <a:pt x="330" y="70"/>
                    <a:pt x="330" y="70"/>
                    <a:pt x="330" y="70"/>
                  </a:cubicBezTo>
                  <a:cubicBezTo>
                    <a:pt x="330" y="69"/>
                    <a:pt x="330" y="69"/>
                    <a:pt x="330" y="69"/>
                  </a:cubicBezTo>
                  <a:cubicBezTo>
                    <a:pt x="331" y="69"/>
                    <a:pt x="331" y="69"/>
                    <a:pt x="331" y="69"/>
                  </a:cubicBezTo>
                  <a:cubicBezTo>
                    <a:pt x="331" y="70"/>
                    <a:pt x="331" y="70"/>
                    <a:pt x="331" y="70"/>
                  </a:cubicBezTo>
                  <a:cubicBezTo>
                    <a:pt x="332" y="70"/>
                    <a:pt x="332" y="70"/>
                    <a:pt x="332" y="70"/>
                  </a:cubicBezTo>
                  <a:cubicBezTo>
                    <a:pt x="332" y="71"/>
                    <a:pt x="332" y="71"/>
                    <a:pt x="332" y="71"/>
                  </a:cubicBezTo>
                  <a:cubicBezTo>
                    <a:pt x="332" y="72"/>
                    <a:pt x="332" y="72"/>
                    <a:pt x="332" y="72"/>
                  </a:cubicBezTo>
                  <a:cubicBezTo>
                    <a:pt x="333" y="72"/>
                    <a:pt x="333" y="72"/>
                    <a:pt x="333" y="72"/>
                  </a:cubicBezTo>
                  <a:cubicBezTo>
                    <a:pt x="333" y="72"/>
                    <a:pt x="333" y="72"/>
                    <a:pt x="333" y="72"/>
                  </a:cubicBezTo>
                  <a:cubicBezTo>
                    <a:pt x="334" y="72"/>
                    <a:pt x="334" y="72"/>
                    <a:pt x="334" y="72"/>
                  </a:cubicBezTo>
                  <a:cubicBezTo>
                    <a:pt x="334" y="73"/>
                    <a:pt x="334" y="73"/>
                    <a:pt x="334" y="73"/>
                  </a:cubicBezTo>
                  <a:cubicBezTo>
                    <a:pt x="333" y="74"/>
                    <a:pt x="333" y="74"/>
                    <a:pt x="333" y="74"/>
                  </a:cubicBezTo>
                  <a:cubicBezTo>
                    <a:pt x="332" y="74"/>
                    <a:pt x="332" y="74"/>
                    <a:pt x="332" y="74"/>
                  </a:cubicBezTo>
                  <a:cubicBezTo>
                    <a:pt x="331" y="74"/>
                    <a:pt x="331" y="74"/>
                    <a:pt x="331" y="74"/>
                  </a:cubicBezTo>
                  <a:cubicBezTo>
                    <a:pt x="330" y="73"/>
                    <a:pt x="330" y="73"/>
                    <a:pt x="330" y="73"/>
                  </a:cubicBezTo>
                  <a:cubicBezTo>
                    <a:pt x="328" y="73"/>
                    <a:pt x="328" y="73"/>
                    <a:pt x="328" y="73"/>
                  </a:cubicBezTo>
                  <a:cubicBezTo>
                    <a:pt x="329" y="74"/>
                    <a:pt x="329" y="74"/>
                    <a:pt x="329" y="74"/>
                  </a:cubicBezTo>
                  <a:cubicBezTo>
                    <a:pt x="329" y="75"/>
                    <a:pt x="329" y="75"/>
                    <a:pt x="329" y="75"/>
                  </a:cubicBezTo>
                  <a:cubicBezTo>
                    <a:pt x="331" y="75"/>
                    <a:pt x="331" y="75"/>
                    <a:pt x="331" y="75"/>
                  </a:cubicBezTo>
                  <a:cubicBezTo>
                    <a:pt x="331" y="76"/>
                    <a:pt x="331" y="76"/>
                    <a:pt x="331" y="76"/>
                  </a:cubicBezTo>
                  <a:cubicBezTo>
                    <a:pt x="333" y="77"/>
                    <a:pt x="333" y="77"/>
                    <a:pt x="333" y="77"/>
                  </a:cubicBezTo>
                  <a:cubicBezTo>
                    <a:pt x="334" y="77"/>
                    <a:pt x="334" y="77"/>
                    <a:pt x="334" y="77"/>
                  </a:cubicBezTo>
                  <a:cubicBezTo>
                    <a:pt x="335" y="76"/>
                    <a:pt x="335" y="76"/>
                    <a:pt x="335" y="76"/>
                  </a:cubicBezTo>
                  <a:cubicBezTo>
                    <a:pt x="335" y="76"/>
                    <a:pt x="335" y="76"/>
                    <a:pt x="335" y="76"/>
                  </a:cubicBezTo>
                  <a:cubicBezTo>
                    <a:pt x="335" y="75"/>
                    <a:pt x="335" y="75"/>
                    <a:pt x="335" y="75"/>
                  </a:cubicBezTo>
                  <a:cubicBezTo>
                    <a:pt x="334" y="74"/>
                    <a:pt x="334" y="74"/>
                    <a:pt x="334" y="74"/>
                  </a:cubicBezTo>
                  <a:cubicBezTo>
                    <a:pt x="335" y="74"/>
                    <a:pt x="335" y="74"/>
                    <a:pt x="335" y="74"/>
                  </a:cubicBezTo>
                  <a:cubicBezTo>
                    <a:pt x="336" y="75"/>
                    <a:pt x="336" y="75"/>
                    <a:pt x="336" y="75"/>
                  </a:cubicBezTo>
                  <a:cubicBezTo>
                    <a:pt x="337" y="76"/>
                    <a:pt x="337" y="76"/>
                    <a:pt x="337" y="76"/>
                  </a:cubicBezTo>
                  <a:cubicBezTo>
                    <a:pt x="337" y="76"/>
                    <a:pt x="337" y="76"/>
                    <a:pt x="337" y="76"/>
                  </a:cubicBezTo>
                  <a:cubicBezTo>
                    <a:pt x="336" y="76"/>
                    <a:pt x="336" y="76"/>
                    <a:pt x="336" y="76"/>
                  </a:cubicBezTo>
                  <a:cubicBezTo>
                    <a:pt x="335" y="78"/>
                    <a:pt x="335" y="78"/>
                    <a:pt x="335" y="78"/>
                  </a:cubicBezTo>
                  <a:cubicBezTo>
                    <a:pt x="335" y="78"/>
                    <a:pt x="335" y="78"/>
                    <a:pt x="335" y="78"/>
                  </a:cubicBezTo>
                  <a:cubicBezTo>
                    <a:pt x="336" y="78"/>
                    <a:pt x="336" y="78"/>
                    <a:pt x="336" y="78"/>
                  </a:cubicBezTo>
                  <a:cubicBezTo>
                    <a:pt x="336" y="78"/>
                    <a:pt x="336" y="78"/>
                    <a:pt x="336" y="78"/>
                  </a:cubicBezTo>
                  <a:cubicBezTo>
                    <a:pt x="337" y="78"/>
                    <a:pt x="337" y="78"/>
                    <a:pt x="337" y="78"/>
                  </a:cubicBezTo>
                  <a:cubicBezTo>
                    <a:pt x="340" y="80"/>
                    <a:pt x="340" y="80"/>
                    <a:pt x="340" y="80"/>
                  </a:cubicBezTo>
                  <a:cubicBezTo>
                    <a:pt x="341" y="80"/>
                    <a:pt x="341" y="80"/>
                    <a:pt x="341" y="80"/>
                  </a:cubicBezTo>
                  <a:cubicBezTo>
                    <a:pt x="341" y="81"/>
                    <a:pt x="341" y="81"/>
                    <a:pt x="341" y="81"/>
                  </a:cubicBezTo>
                  <a:cubicBezTo>
                    <a:pt x="344" y="82"/>
                    <a:pt x="344" y="82"/>
                    <a:pt x="344" y="82"/>
                  </a:cubicBezTo>
                  <a:cubicBezTo>
                    <a:pt x="345" y="83"/>
                    <a:pt x="345" y="83"/>
                    <a:pt x="345" y="83"/>
                  </a:cubicBezTo>
                  <a:cubicBezTo>
                    <a:pt x="346" y="83"/>
                    <a:pt x="346" y="83"/>
                    <a:pt x="346" y="83"/>
                  </a:cubicBezTo>
                  <a:cubicBezTo>
                    <a:pt x="346" y="83"/>
                    <a:pt x="346" y="83"/>
                    <a:pt x="346" y="83"/>
                  </a:cubicBezTo>
                  <a:cubicBezTo>
                    <a:pt x="346" y="82"/>
                    <a:pt x="346" y="82"/>
                    <a:pt x="346" y="82"/>
                  </a:cubicBezTo>
                  <a:cubicBezTo>
                    <a:pt x="347" y="82"/>
                    <a:pt x="347" y="82"/>
                    <a:pt x="347" y="82"/>
                  </a:cubicBezTo>
                  <a:cubicBezTo>
                    <a:pt x="347" y="83"/>
                    <a:pt x="347" y="83"/>
                    <a:pt x="347" y="83"/>
                  </a:cubicBezTo>
                  <a:cubicBezTo>
                    <a:pt x="348" y="83"/>
                    <a:pt x="348" y="83"/>
                    <a:pt x="348" y="83"/>
                  </a:cubicBezTo>
                  <a:cubicBezTo>
                    <a:pt x="348" y="84"/>
                    <a:pt x="348" y="84"/>
                    <a:pt x="348" y="84"/>
                  </a:cubicBezTo>
                  <a:cubicBezTo>
                    <a:pt x="349" y="84"/>
                    <a:pt x="349" y="84"/>
                    <a:pt x="349" y="84"/>
                  </a:cubicBezTo>
                  <a:cubicBezTo>
                    <a:pt x="349" y="83"/>
                    <a:pt x="349" y="83"/>
                    <a:pt x="349" y="83"/>
                  </a:cubicBezTo>
                  <a:cubicBezTo>
                    <a:pt x="348" y="79"/>
                    <a:pt x="348" y="79"/>
                    <a:pt x="348" y="79"/>
                  </a:cubicBezTo>
                  <a:cubicBezTo>
                    <a:pt x="347" y="77"/>
                    <a:pt x="347" y="77"/>
                    <a:pt x="347" y="77"/>
                  </a:cubicBezTo>
                  <a:cubicBezTo>
                    <a:pt x="346" y="74"/>
                    <a:pt x="346" y="74"/>
                    <a:pt x="346" y="74"/>
                  </a:cubicBezTo>
                  <a:cubicBezTo>
                    <a:pt x="346" y="72"/>
                    <a:pt x="346" y="72"/>
                    <a:pt x="346" y="72"/>
                  </a:cubicBezTo>
                  <a:cubicBezTo>
                    <a:pt x="345" y="71"/>
                    <a:pt x="345" y="71"/>
                    <a:pt x="345" y="71"/>
                  </a:cubicBezTo>
                  <a:cubicBezTo>
                    <a:pt x="345" y="70"/>
                    <a:pt x="345" y="70"/>
                    <a:pt x="345" y="70"/>
                  </a:cubicBezTo>
                  <a:cubicBezTo>
                    <a:pt x="346" y="71"/>
                    <a:pt x="346" y="71"/>
                    <a:pt x="346" y="71"/>
                  </a:cubicBezTo>
                  <a:cubicBezTo>
                    <a:pt x="346" y="72"/>
                    <a:pt x="346" y="72"/>
                    <a:pt x="346" y="72"/>
                  </a:cubicBezTo>
                  <a:cubicBezTo>
                    <a:pt x="347" y="73"/>
                    <a:pt x="347" y="73"/>
                    <a:pt x="347" y="73"/>
                  </a:cubicBezTo>
                  <a:cubicBezTo>
                    <a:pt x="348" y="73"/>
                    <a:pt x="348" y="73"/>
                    <a:pt x="348" y="73"/>
                  </a:cubicBezTo>
                  <a:cubicBezTo>
                    <a:pt x="349" y="74"/>
                    <a:pt x="349" y="74"/>
                    <a:pt x="349" y="74"/>
                  </a:cubicBezTo>
                  <a:cubicBezTo>
                    <a:pt x="351" y="74"/>
                    <a:pt x="351" y="74"/>
                    <a:pt x="351" y="74"/>
                  </a:cubicBezTo>
                  <a:cubicBezTo>
                    <a:pt x="354" y="74"/>
                    <a:pt x="354" y="74"/>
                    <a:pt x="354" y="74"/>
                  </a:cubicBezTo>
                  <a:cubicBezTo>
                    <a:pt x="355" y="74"/>
                    <a:pt x="355" y="74"/>
                    <a:pt x="355" y="74"/>
                  </a:cubicBezTo>
                  <a:cubicBezTo>
                    <a:pt x="356" y="74"/>
                    <a:pt x="356" y="74"/>
                    <a:pt x="356" y="74"/>
                  </a:cubicBezTo>
                  <a:cubicBezTo>
                    <a:pt x="357" y="74"/>
                    <a:pt x="357" y="74"/>
                    <a:pt x="357" y="74"/>
                  </a:cubicBezTo>
                  <a:cubicBezTo>
                    <a:pt x="357" y="74"/>
                    <a:pt x="357" y="74"/>
                    <a:pt x="357" y="74"/>
                  </a:cubicBezTo>
                  <a:cubicBezTo>
                    <a:pt x="356" y="73"/>
                    <a:pt x="356" y="73"/>
                    <a:pt x="356" y="73"/>
                  </a:cubicBezTo>
                  <a:cubicBezTo>
                    <a:pt x="356" y="73"/>
                    <a:pt x="356" y="73"/>
                    <a:pt x="356" y="73"/>
                  </a:cubicBezTo>
                  <a:cubicBezTo>
                    <a:pt x="356" y="72"/>
                    <a:pt x="356" y="72"/>
                    <a:pt x="356" y="72"/>
                  </a:cubicBezTo>
                  <a:cubicBezTo>
                    <a:pt x="356" y="72"/>
                    <a:pt x="356" y="72"/>
                    <a:pt x="356" y="72"/>
                  </a:cubicBezTo>
                  <a:cubicBezTo>
                    <a:pt x="356" y="71"/>
                    <a:pt x="356" y="71"/>
                    <a:pt x="356" y="71"/>
                  </a:cubicBezTo>
                  <a:cubicBezTo>
                    <a:pt x="359" y="70"/>
                    <a:pt x="359" y="70"/>
                    <a:pt x="359" y="70"/>
                  </a:cubicBezTo>
                  <a:cubicBezTo>
                    <a:pt x="360" y="70"/>
                    <a:pt x="360" y="70"/>
                    <a:pt x="360" y="70"/>
                  </a:cubicBezTo>
                  <a:cubicBezTo>
                    <a:pt x="360" y="70"/>
                    <a:pt x="360" y="70"/>
                    <a:pt x="360" y="70"/>
                  </a:cubicBezTo>
                  <a:cubicBezTo>
                    <a:pt x="361" y="70"/>
                    <a:pt x="361" y="70"/>
                    <a:pt x="361" y="70"/>
                  </a:cubicBezTo>
                  <a:cubicBezTo>
                    <a:pt x="363" y="70"/>
                    <a:pt x="363" y="70"/>
                    <a:pt x="363" y="70"/>
                  </a:cubicBezTo>
                  <a:cubicBezTo>
                    <a:pt x="364" y="71"/>
                    <a:pt x="364" y="71"/>
                    <a:pt x="364" y="71"/>
                  </a:cubicBezTo>
                  <a:cubicBezTo>
                    <a:pt x="365" y="72"/>
                    <a:pt x="365" y="72"/>
                    <a:pt x="365" y="72"/>
                  </a:cubicBezTo>
                  <a:cubicBezTo>
                    <a:pt x="365" y="72"/>
                    <a:pt x="365" y="72"/>
                    <a:pt x="365" y="72"/>
                  </a:cubicBezTo>
                  <a:cubicBezTo>
                    <a:pt x="367" y="73"/>
                    <a:pt x="367" y="73"/>
                    <a:pt x="367" y="73"/>
                  </a:cubicBezTo>
                  <a:cubicBezTo>
                    <a:pt x="367" y="73"/>
                    <a:pt x="367" y="73"/>
                    <a:pt x="367" y="73"/>
                  </a:cubicBezTo>
                  <a:cubicBezTo>
                    <a:pt x="369" y="73"/>
                    <a:pt x="369" y="73"/>
                    <a:pt x="369" y="73"/>
                  </a:cubicBezTo>
                  <a:cubicBezTo>
                    <a:pt x="368" y="73"/>
                    <a:pt x="368" y="73"/>
                    <a:pt x="368" y="73"/>
                  </a:cubicBezTo>
                  <a:cubicBezTo>
                    <a:pt x="368" y="72"/>
                    <a:pt x="368" y="72"/>
                    <a:pt x="368" y="72"/>
                  </a:cubicBezTo>
                  <a:cubicBezTo>
                    <a:pt x="369" y="73"/>
                    <a:pt x="369" y="73"/>
                    <a:pt x="369" y="73"/>
                  </a:cubicBezTo>
                  <a:cubicBezTo>
                    <a:pt x="370" y="72"/>
                    <a:pt x="370" y="72"/>
                    <a:pt x="370" y="72"/>
                  </a:cubicBezTo>
                  <a:cubicBezTo>
                    <a:pt x="369" y="72"/>
                    <a:pt x="369" y="72"/>
                    <a:pt x="369" y="72"/>
                  </a:cubicBezTo>
                  <a:cubicBezTo>
                    <a:pt x="370" y="71"/>
                    <a:pt x="370" y="71"/>
                    <a:pt x="370" y="71"/>
                  </a:cubicBezTo>
                  <a:cubicBezTo>
                    <a:pt x="369" y="70"/>
                    <a:pt x="369" y="70"/>
                    <a:pt x="369" y="70"/>
                  </a:cubicBezTo>
                  <a:cubicBezTo>
                    <a:pt x="368" y="71"/>
                    <a:pt x="368" y="71"/>
                    <a:pt x="368" y="71"/>
                  </a:cubicBezTo>
                  <a:cubicBezTo>
                    <a:pt x="367" y="71"/>
                    <a:pt x="367" y="71"/>
                    <a:pt x="367" y="71"/>
                  </a:cubicBezTo>
                  <a:cubicBezTo>
                    <a:pt x="367" y="69"/>
                    <a:pt x="367" y="69"/>
                    <a:pt x="367" y="69"/>
                  </a:cubicBezTo>
                  <a:cubicBezTo>
                    <a:pt x="366" y="68"/>
                    <a:pt x="366" y="68"/>
                    <a:pt x="366" y="68"/>
                  </a:cubicBezTo>
                  <a:cubicBezTo>
                    <a:pt x="367" y="68"/>
                    <a:pt x="367" y="68"/>
                    <a:pt x="367" y="68"/>
                  </a:cubicBezTo>
                  <a:cubicBezTo>
                    <a:pt x="367" y="68"/>
                    <a:pt x="367" y="68"/>
                    <a:pt x="367" y="68"/>
                  </a:cubicBezTo>
                  <a:cubicBezTo>
                    <a:pt x="368" y="68"/>
                    <a:pt x="368" y="68"/>
                    <a:pt x="368" y="68"/>
                  </a:cubicBezTo>
                  <a:cubicBezTo>
                    <a:pt x="368" y="67"/>
                    <a:pt x="368" y="67"/>
                    <a:pt x="368" y="67"/>
                  </a:cubicBezTo>
                  <a:cubicBezTo>
                    <a:pt x="368" y="67"/>
                    <a:pt x="368" y="67"/>
                    <a:pt x="368" y="67"/>
                  </a:cubicBezTo>
                  <a:cubicBezTo>
                    <a:pt x="370" y="68"/>
                    <a:pt x="370" y="68"/>
                    <a:pt x="370" y="68"/>
                  </a:cubicBezTo>
                  <a:cubicBezTo>
                    <a:pt x="370" y="69"/>
                    <a:pt x="370" y="69"/>
                    <a:pt x="370" y="69"/>
                  </a:cubicBezTo>
                  <a:cubicBezTo>
                    <a:pt x="371" y="69"/>
                    <a:pt x="371" y="69"/>
                    <a:pt x="371" y="69"/>
                  </a:cubicBezTo>
                  <a:cubicBezTo>
                    <a:pt x="371" y="69"/>
                    <a:pt x="371" y="69"/>
                    <a:pt x="371" y="69"/>
                  </a:cubicBezTo>
                  <a:cubicBezTo>
                    <a:pt x="372" y="69"/>
                    <a:pt x="372" y="69"/>
                    <a:pt x="372" y="69"/>
                  </a:cubicBezTo>
                  <a:cubicBezTo>
                    <a:pt x="371" y="68"/>
                    <a:pt x="371" y="68"/>
                    <a:pt x="371" y="68"/>
                  </a:cubicBezTo>
                  <a:cubicBezTo>
                    <a:pt x="372" y="68"/>
                    <a:pt x="372" y="68"/>
                    <a:pt x="372" y="68"/>
                  </a:cubicBezTo>
                  <a:cubicBezTo>
                    <a:pt x="373" y="68"/>
                    <a:pt x="373" y="68"/>
                    <a:pt x="373" y="68"/>
                  </a:cubicBezTo>
                  <a:cubicBezTo>
                    <a:pt x="373" y="67"/>
                    <a:pt x="373" y="67"/>
                    <a:pt x="373" y="67"/>
                  </a:cubicBezTo>
                  <a:cubicBezTo>
                    <a:pt x="372" y="66"/>
                    <a:pt x="372" y="66"/>
                    <a:pt x="372" y="66"/>
                  </a:cubicBezTo>
                  <a:cubicBezTo>
                    <a:pt x="371" y="66"/>
                    <a:pt x="371" y="66"/>
                    <a:pt x="371" y="66"/>
                  </a:cubicBezTo>
                  <a:cubicBezTo>
                    <a:pt x="370" y="65"/>
                    <a:pt x="370" y="65"/>
                    <a:pt x="370" y="65"/>
                  </a:cubicBezTo>
                  <a:cubicBezTo>
                    <a:pt x="370" y="64"/>
                    <a:pt x="370" y="64"/>
                    <a:pt x="370" y="64"/>
                  </a:cubicBezTo>
                  <a:cubicBezTo>
                    <a:pt x="369" y="63"/>
                    <a:pt x="369" y="63"/>
                    <a:pt x="369" y="63"/>
                  </a:cubicBezTo>
                  <a:cubicBezTo>
                    <a:pt x="368" y="64"/>
                    <a:pt x="368" y="64"/>
                    <a:pt x="368" y="64"/>
                  </a:cubicBezTo>
                  <a:cubicBezTo>
                    <a:pt x="367" y="63"/>
                    <a:pt x="367" y="63"/>
                    <a:pt x="367" y="63"/>
                  </a:cubicBezTo>
                  <a:cubicBezTo>
                    <a:pt x="369" y="63"/>
                    <a:pt x="369" y="63"/>
                    <a:pt x="369" y="63"/>
                  </a:cubicBezTo>
                  <a:cubicBezTo>
                    <a:pt x="368" y="62"/>
                    <a:pt x="368" y="62"/>
                    <a:pt x="368" y="62"/>
                  </a:cubicBezTo>
                  <a:cubicBezTo>
                    <a:pt x="368" y="62"/>
                    <a:pt x="368" y="62"/>
                    <a:pt x="368" y="62"/>
                  </a:cubicBezTo>
                  <a:cubicBezTo>
                    <a:pt x="368" y="61"/>
                    <a:pt x="368" y="61"/>
                    <a:pt x="368" y="61"/>
                  </a:cubicBezTo>
                  <a:cubicBezTo>
                    <a:pt x="369" y="61"/>
                    <a:pt x="369" y="61"/>
                    <a:pt x="369" y="61"/>
                  </a:cubicBezTo>
                  <a:cubicBezTo>
                    <a:pt x="369" y="59"/>
                    <a:pt x="369" y="59"/>
                    <a:pt x="369" y="59"/>
                  </a:cubicBezTo>
                  <a:cubicBezTo>
                    <a:pt x="368" y="60"/>
                    <a:pt x="368" y="60"/>
                    <a:pt x="368" y="60"/>
                  </a:cubicBezTo>
                  <a:cubicBezTo>
                    <a:pt x="367" y="61"/>
                    <a:pt x="367" y="61"/>
                    <a:pt x="367" y="61"/>
                  </a:cubicBezTo>
                  <a:cubicBezTo>
                    <a:pt x="367" y="62"/>
                    <a:pt x="367" y="62"/>
                    <a:pt x="367" y="62"/>
                  </a:cubicBezTo>
                  <a:cubicBezTo>
                    <a:pt x="365" y="61"/>
                    <a:pt x="365" y="61"/>
                    <a:pt x="365" y="61"/>
                  </a:cubicBezTo>
                  <a:cubicBezTo>
                    <a:pt x="364" y="60"/>
                    <a:pt x="364" y="60"/>
                    <a:pt x="364" y="60"/>
                  </a:cubicBezTo>
                  <a:cubicBezTo>
                    <a:pt x="365" y="59"/>
                    <a:pt x="365" y="59"/>
                    <a:pt x="365" y="59"/>
                  </a:cubicBezTo>
                  <a:cubicBezTo>
                    <a:pt x="365" y="58"/>
                    <a:pt x="365" y="58"/>
                    <a:pt x="365" y="58"/>
                  </a:cubicBezTo>
                  <a:cubicBezTo>
                    <a:pt x="366" y="57"/>
                    <a:pt x="366" y="57"/>
                    <a:pt x="366" y="57"/>
                  </a:cubicBezTo>
                  <a:cubicBezTo>
                    <a:pt x="367" y="57"/>
                    <a:pt x="367" y="57"/>
                    <a:pt x="367" y="57"/>
                  </a:cubicBezTo>
                  <a:cubicBezTo>
                    <a:pt x="369" y="56"/>
                    <a:pt x="369" y="56"/>
                    <a:pt x="369" y="56"/>
                  </a:cubicBezTo>
                  <a:cubicBezTo>
                    <a:pt x="369" y="56"/>
                    <a:pt x="369" y="56"/>
                    <a:pt x="369" y="56"/>
                  </a:cubicBezTo>
                  <a:cubicBezTo>
                    <a:pt x="368" y="55"/>
                    <a:pt x="368" y="55"/>
                    <a:pt x="368" y="55"/>
                  </a:cubicBezTo>
                  <a:cubicBezTo>
                    <a:pt x="367" y="55"/>
                    <a:pt x="367" y="55"/>
                    <a:pt x="367" y="55"/>
                  </a:cubicBezTo>
                  <a:cubicBezTo>
                    <a:pt x="366" y="54"/>
                    <a:pt x="366" y="54"/>
                    <a:pt x="366" y="54"/>
                  </a:cubicBezTo>
                  <a:cubicBezTo>
                    <a:pt x="365" y="54"/>
                    <a:pt x="365" y="54"/>
                    <a:pt x="365" y="54"/>
                  </a:cubicBezTo>
                  <a:cubicBezTo>
                    <a:pt x="364" y="53"/>
                    <a:pt x="364" y="53"/>
                    <a:pt x="364" y="53"/>
                  </a:cubicBezTo>
                  <a:cubicBezTo>
                    <a:pt x="365" y="53"/>
                    <a:pt x="365" y="53"/>
                    <a:pt x="365" y="53"/>
                  </a:cubicBezTo>
                  <a:cubicBezTo>
                    <a:pt x="367" y="53"/>
                    <a:pt x="367" y="53"/>
                    <a:pt x="367" y="53"/>
                  </a:cubicBezTo>
                  <a:cubicBezTo>
                    <a:pt x="369" y="53"/>
                    <a:pt x="369" y="53"/>
                    <a:pt x="369" y="53"/>
                  </a:cubicBezTo>
                  <a:cubicBezTo>
                    <a:pt x="371" y="53"/>
                    <a:pt x="371" y="53"/>
                    <a:pt x="371" y="53"/>
                  </a:cubicBezTo>
                  <a:cubicBezTo>
                    <a:pt x="374" y="53"/>
                    <a:pt x="374" y="53"/>
                    <a:pt x="374" y="53"/>
                  </a:cubicBezTo>
                  <a:cubicBezTo>
                    <a:pt x="379" y="53"/>
                    <a:pt x="379" y="53"/>
                    <a:pt x="379" y="53"/>
                  </a:cubicBezTo>
                  <a:cubicBezTo>
                    <a:pt x="380" y="52"/>
                    <a:pt x="380" y="52"/>
                    <a:pt x="380" y="52"/>
                  </a:cubicBezTo>
                  <a:cubicBezTo>
                    <a:pt x="383" y="52"/>
                    <a:pt x="383" y="52"/>
                    <a:pt x="383" y="52"/>
                  </a:cubicBezTo>
                  <a:cubicBezTo>
                    <a:pt x="385" y="52"/>
                    <a:pt x="385" y="52"/>
                    <a:pt x="385" y="52"/>
                  </a:cubicBezTo>
                  <a:cubicBezTo>
                    <a:pt x="386" y="52"/>
                    <a:pt x="386" y="52"/>
                    <a:pt x="386" y="52"/>
                  </a:cubicBezTo>
                  <a:cubicBezTo>
                    <a:pt x="389" y="52"/>
                    <a:pt x="389" y="52"/>
                    <a:pt x="389" y="52"/>
                  </a:cubicBezTo>
                  <a:cubicBezTo>
                    <a:pt x="387" y="53"/>
                    <a:pt x="387" y="53"/>
                    <a:pt x="387" y="53"/>
                  </a:cubicBezTo>
                  <a:cubicBezTo>
                    <a:pt x="385" y="54"/>
                    <a:pt x="385" y="54"/>
                    <a:pt x="385" y="54"/>
                  </a:cubicBezTo>
                  <a:cubicBezTo>
                    <a:pt x="384" y="53"/>
                    <a:pt x="384" y="53"/>
                    <a:pt x="384" y="53"/>
                  </a:cubicBezTo>
                  <a:cubicBezTo>
                    <a:pt x="383" y="53"/>
                    <a:pt x="383" y="53"/>
                    <a:pt x="383" y="53"/>
                  </a:cubicBezTo>
                  <a:cubicBezTo>
                    <a:pt x="382" y="53"/>
                    <a:pt x="382" y="53"/>
                    <a:pt x="382" y="53"/>
                  </a:cubicBezTo>
                  <a:cubicBezTo>
                    <a:pt x="382" y="55"/>
                    <a:pt x="382" y="55"/>
                    <a:pt x="382" y="55"/>
                  </a:cubicBezTo>
                  <a:cubicBezTo>
                    <a:pt x="382" y="56"/>
                    <a:pt x="382" y="56"/>
                    <a:pt x="382" y="56"/>
                  </a:cubicBezTo>
                  <a:cubicBezTo>
                    <a:pt x="382" y="56"/>
                    <a:pt x="382" y="56"/>
                    <a:pt x="382" y="56"/>
                  </a:cubicBezTo>
                  <a:cubicBezTo>
                    <a:pt x="382" y="57"/>
                    <a:pt x="382" y="57"/>
                    <a:pt x="382" y="57"/>
                  </a:cubicBezTo>
                  <a:cubicBezTo>
                    <a:pt x="382" y="57"/>
                    <a:pt x="382" y="57"/>
                    <a:pt x="382" y="57"/>
                  </a:cubicBezTo>
                  <a:cubicBezTo>
                    <a:pt x="384" y="56"/>
                    <a:pt x="384" y="56"/>
                    <a:pt x="384" y="56"/>
                  </a:cubicBezTo>
                  <a:cubicBezTo>
                    <a:pt x="384" y="55"/>
                    <a:pt x="384" y="55"/>
                    <a:pt x="384" y="55"/>
                  </a:cubicBezTo>
                  <a:cubicBezTo>
                    <a:pt x="386" y="54"/>
                    <a:pt x="386" y="54"/>
                    <a:pt x="386" y="54"/>
                  </a:cubicBezTo>
                  <a:cubicBezTo>
                    <a:pt x="389" y="53"/>
                    <a:pt x="389" y="53"/>
                    <a:pt x="389" y="53"/>
                  </a:cubicBezTo>
                  <a:cubicBezTo>
                    <a:pt x="390" y="54"/>
                    <a:pt x="390" y="54"/>
                    <a:pt x="390" y="54"/>
                  </a:cubicBezTo>
                  <a:cubicBezTo>
                    <a:pt x="390" y="56"/>
                    <a:pt x="390" y="56"/>
                    <a:pt x="390" y="56"/>
                  </a:cubicBezTo>
                  <a:cubicBezTo>
                    <a:pt x="389" y="57"/>
                    <a:pt x="389" y="57"/>
                    <a:pt x="389" y="57"/>
                  </a:cubicBezTo>
                  <a:cubicBezTo>
                    <a:pt x="389" y="56"/>
                    <a:pt x="389" y="56"/>
                    <a:pt x="389" y="56"/>
                  </a:cubicBezTo>
                  <a:cubicBezTo>
                    <a:pt x="388" y="55"/>
                    <a:pt x="388" y="55"/>
                    <a:pt x="388" y="55"/>
                  </a:cubicBezTo>
                  <a:cubicBezTo>
                    <a:pt x="388" y="54"/>
                    <a:pt x="388" y="54"/>
                    <a:pt x="388" y="54"/>
                  </a:cubicBezTo>
                  <a:cubicBezTo>
                    <a:pt x="387" y="55"/>
                    <a:pt x="387" y="55"/>
                    <a:pt x="387" y="55"/>
                  </a:cubicBezTo>
                  <a:cubicBezTo>
                    <a:pt x="386" y="54"/>
                    <a:pt x="386" y="54"/>
                    <a:pt x="386" y="54"/>
                  </a:cubicBezTo>
                  <a:cubicBezTo>
                    <a:pt x="387" y="56"/>
                    <a:pt x="387" y="56"/>
                    <a:pt x="387" y="56"/>
                  </a:cubicBezTo>
                  <a:cubicBezTo>
                    <a:pt x="388" y="56"/>
                    <a:pt x="388" y="56"/>
                    <a:pt x="388" y="56"/>
                  </a:cubicBezTo>
                  <a:cubicBezTo>
                    <a:pt x="388" y="58"/>
                    <a:pt x="388" y="58"/>
                    <a:pt x="388" y="58"/>
                  </a:cubicBezTo>
                  <a:cubicBezTo>
                    <a:pt x="388" y="59"/>
                    <a:pt x="388" y="59"/>
                    <a:pt x="388" y="59"/>
                  </a:cubicBezTo>
                  <a:cubicBezTo>
                    <a:pt x="387" y="59"/>
                    <a:pt x="387" y="59"/>
                    <a:pt x="387" y="59"/>
                  </a:cubicBezTo>
                  <a:cubicBezTo>
                    <a:pt x="386" y="59"/>
                    <a:pt x="386" y="59"/>
                    <a:pt x="386" y="59"/>
                  </a:cubicBezTo>
                  <a:cubicBezTo>
                    <a:pt x="387" y="60"/>
                    <a:pt x="387" y="60"/>
                    <a:pt x="387" y="60"/>
                  </a:cubicBezTo>
                  <a:cubicBezTo>
                    <a:pt x="387" y="61"/>
                    <a:pt x="387" y="61"/>
                    <a:pt x="387" y="61"/>
                  </a:cubicBezTo>
                  <a:cubicBezTo>
                    <a:pt x="388" y="61"/>
                    <a:pt x="388" y="61"/>
                    <a:pt x="388" y="61"/>
                  </a:cubicBezTo>
                  <a:cubicBezTo>
                    <a:pt x="388" y="61"/>
                    <a:pt x="388" y="61"/>
                    <a:pt x="388" y="61"/>
                  </a:cubicBezTo>
                  <a:cubicBezTo>
                    <a:pt x="390" y="60"/>
                    <a:pt x="390" y="60"/>
                    <a:pt x="390" y="60"/>
                  </a:cubicBezTo>
                  <a:cubicBezTo>
                    <a:pt x="390" y="59"/>
                    <a:pt x="390" y="59"/>
                    <a:pt x="390" y="59"/>
                  </a:cubicBezTo>
                  <a:cubicBezTo>
                    <a:pt x="390" y="58"/>
                    <a:pt x="390" y="58"/>
                    <a:pt x="390" y="58"/>
                  </a:cubicBezTo>
                  <a:cubicBezTo>
                    <a:pt x="390" y="57"/>
                    <a:pt x="390" y="57"/>
                    <a:pt x="390" y="57"/>
                  </a:cubicBezTo>
                  <a:cubicBezTo>
                    <a:pt x="390" y="56"/>
                    <a:pt x="390" y="56"/>
                    <a:pt x="390" y="56"/>
                  </a:cubicBezTo>
                  <a:cubicBezTo>
                    <a:pt x="390" y="52"/>
                    <a:pt x="390" y="52"/>
                    <a:pt x="390" y="52"/>
                  </a:cubicBezTo>
                  <a:cubicBezTo>
                    <a:pt x="391" y="51"/>
                    <a:pt x="391" y="51"/>
                    <a:pt x="391" y="51"/>
                  </a:cubicBezTo>
                  <a:cubicBezTo>
                    <a:pt x="394" y="50"/>
                    <a:pt x="394" y="50"/>
                    <a:pt x="394" y="50"/>
                  </a:cubicBezTo>
                  <a:cubicBezTo>
                    <a:pt x="396" y="50"/>
                    <a:pt x="396" y="50"/>
                    <a:pt x="396" y="50"/>
                  </a:cubicBezTo>
                  <a:cubicBezTo>
                    <a:pt x="399" y="50"/>
                    <a:pt x="399" y="50"/>
                    <a:pt x="399" y="50"/>
                  </a:cubicBezTo>
                  <a:cubicBezTo>
                    <a:pt x="402" y="51"/>
                    <a:pt x="402" y="51"/>
                    <a:pt x="402" y="51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4"/>
                    <a:pt x="403" y="54"/>
                    <a:pt x="403" y="54"/>
                  </a:cubicBezTo>
                  <a:cubicBezTo>
                    <a:pt x="402" y="54"/>
                    <a:pt x="402" y="54"/>
                    <a:pt x="402" y="54"/>
                  </a:cubicBezTo>
                  <a:cubicBezTo>
                    <a:pt x="401" y="53"/>
                    <a:pt x="401" y="53"/>
                    <a:pt x="401" y="53"/>
                  </a:cubicBezTo>
                  <a:cubicBezTo>
                    <a:pt x="401" y="53"/>
                    <a:pt x="401" y="53"/>
                    <a:pt x="401" y="53"/>
                  </a:cubicBezTo>
                  <a:cubicBezTo>
                    <a:pt x="401" y="54"/>
                    <a:pt x="401" y="54"/>
                    <a:pt x="401" y="54"/>
                  </a:cubicBezTo>
                  <a:cubicBezTo>
                    <a:pt x="401" y="55"/>
                    <a:pt x="401" y="55"/>
                    <a:pt x="401" y="55"/>
                  </a:cubicBezTo>
                  <a:cubicBezTo>
                    <a:pt x="401" y="56"/>
                    <a:pt x="401" y="56"/>
                    <a:pt x="401" y="56"/>
                  </a:cubicBezTo>
                  <a:cubicBezTo>
                    <a:pt x="400" y="56"/>
                    <a:pt x="400" y="56"/>
                    <a:pt x="400" y="56"/>
                  </a:cubicBezTo>
                  <a:cubicBezTo>
                    <a:pt x="401" y="56"/>
                    <a:pt x="401" y="56"/>
                    <a:pt x="401" y="56"/>
                  </a:cubicBezTo>
                  <a:cubicBezTo>
                    <a:pt x="402" y="56"/>
                    <a:pt x="402" y="56"/>
                    <a:pt x="402" y="56"/>
                  </a:cubicBezTo>
                  <a:cubicBezTo>
                    <a:pt x="403" y="56"/>
                    <a:pt x="403" y="56"/>
                    <a:pt x="403" y="56"/>
                  </a:cubicBezTo>
                  <a:cubicBezTo>
                    <a:pt x="404" y="55"/>
                    <a:pt x="404" y="55"/>
                    <a:pt x="404" y="55"/>
                  </a:cubicBezTo>
                  <a:cubicBezTo>
                    <a:pt x="405" y="56"/>
                    <a:pt x="405" y="56"/>
                    <a:pt x="405" y="56"/>
                  </a:cubicBezTo>
                  <a:cubicBezTo>
                    <a:pt x="405" y="57"/>
                    <a:pt x="405" y="57"/>
                    <a:pt x="405" y="57"/>
                  </a:cubicBezTo>
                  <a:cubicBezTo>
                    <a:pt x="405" y="58"/>
                    <a:pt x="405" y="58"/>
                    <a:pt x="405" y="58"/>
                  </a:cubicBezTo>
                  <a:cubicBezTo>
                    <a:pt x="406" y="59"/>
                    <a:pt x="406" y="59"/>
                    <a:pt x="406" y="59"/>
                  </a:cubicBezTo>
                  <a:cubicBezTo>
                    <a:pt x="406" y="58"/>
                    <a:pt x="406" y="58"/>
                    <a:pt x="406" y="58"/>
                  </a:cubicBezTo>
                  <a:cubicBezTo>
                    <a:pt x="406" y="57"/>
                    <a:pt x="406" y="57"/>
                    <a:pt x="406" y="57"/>
                  </a:cubicBezTo>
                  <a:cubicBezTo>
                    <a:pt x="407" y="56"/>
                    <a:pt x="407" y="56"/>
                    <a:pt x="407" y="56"/>
                  </a:cubicBezTo>
                  <a:cubicBezTo>
                    <a:pt x="408" y="57"/>
                    <a:pt x="408" y="57"/>
                    <a:pt x="408" y="57"/>
                  </a:cubicBezTo>
                  <a:cubicBezTo>
                    <a:pt x="409" y="58"/>
                    <a:pt x="409" y="58"/>
                    <a:pt x="409" y="58"/>
                  </a:cubicBezTo>
                  <a:cubicBezTo>
                    <a:pt x="408" y="58"/>
                    <a:pt x="408" y="58"/>
                    <a:pt x="408" y="58"/>
                  </a:cubicBezTo>
                  <a:cubicBezTo>
                    <a:pt x="408" y="59"/>
                    <a:pt x="408" y="59"/>
                    <a:pt x="408" y="59"/>
                  </a:cubicBezTo>
                  <a:cubicBezTo>
                    <a:pt x="408" y="60"/>
                    <a:pt x="408" y="60"/>
                    <a:pt x="408" y="60"/>
                  </a:cubicBezTo>
                  <a:cubicBezTo>
                    <a:pt x="409" y="59"/>
                    <a:pt x="409" y="59"/>
                    <a:pt x="409" y="59"/>
                  </a:cubicBezTo>
                  <a:cubicBezTo>
                    <a:pt x="409" y="58"/>
                    <a:pt x="409" y="58"/>
                    <a:pt x="409" y="58"/>
                  </a:cubicBezTo>
                  <a:cubicBezTo>
                    <a:pt x="410" y="58"/>
                    <a:pt x="410" y="58"/>
                    <a:pt x="410" y="58"/>
                  </a:cubicBezTo>
                  <a:cubicBezTo>
                    <a:pt x="410" y="59"/>
                    <a:pt x="410" y="59"/>
                    <a:pt x="410" y="59"/>
                  </a:cubicBezTo>
                  <a:cubicBezTo>
                    <a:pt x="410" y="58"/>
                    <a:pt x="410" y="58"/>
                    <a:pt x="410" y="58"/>
                  </a:cubicBezTo>
                  <a:cubicBezTo>
                    <a:pt x="411" y="56"/>
                    <a:pt x="411" y="56"/>
                    <a:pt x="411" y="56"/>
                  </a:cubicBezTo>
                  <a:cubicBezTo>
                    <a:pt x="411" y="56"/>
                    <a:pt x="411" y="56"/>
                    <a:pt x="411" y="56"/>
                  </a:cubicBezTo>
                  <a:cubicBezTo>
                    <a:pt x="412" y="56"/>
                    <a:pt x="412" y="56"/>
                    <a:pt x="412" y="56"/>
                  </a:cubicBezTo>
                  <a:cubicBezTo>
                    <a:pt x="414" y="58"/>
                    <a:pt x="414" y="58"/>
                    <a:pt x="414" y="58"/>
                  </a:cubicBezTo>
                  <a:cubicBezTo>
                    <a:pt x="416" y="58"/>
                    <a:pt x="416" y="58"/>
                    <a:pt x="416" y="58"/>
                  </a:cubicBezTo>
                  <a:cubicBezTo>
                    <a:pt x="418" y="59"/>
                    <a:pt x="418" y="59"/>
                    <a:pt x="418" y="59"/>
                  </a:cubicBezTo>
                  <a:cubicBezTo>
                    <a:pt x="417" y="60"/>
                    <a:pt x="417" y="60"/>
                    <a:pt x="417" y="60"/>
                  </a:cubicBezTo>
                  <a:cubicBezTo>
                    <a:pt x="416" y="61"/>
                    <a:pt x="416" y="61"/>
                    <a:pt x="416" y="61"/>
                  </a:cubicBezTo>
                  <a:cubicBezTo>
                    <a:pt x="415" y="62"/>
                    <a:pt x="415" y="62"/>
                    <a:pt x="415" y="62"/>
                  </a:cubicBezTo>
                  <a:cubicBezTo>
                    <a:pt x="416" y="61"/>
                    <a:pt x="416" y="61"/>
                    <a:pt x="416" y="61"/>
                  </a:cubicBezTo>
                  <a:cubicBezTo>
                    <a:pt x="418" y="61"/>
                    <a:pt x="418" y="61"/>
                    <a:pt x="418" y="61"/>
                  </a:cubicBezTo>
                  <a:cubicBezTo>
                    <a:pt x="419" y="61"/>
                    <a:pt x="419" y="61"/>
                    <a:pt x="419" y="61"/>
                  </a:cubicBezTo>
                  <a:cubicBezTo>
                    <a:pt x="421" y="61"/>
                    <a:pt x="421" y="61"/>
                    <a:pt x="421" y="61"/>
                  </a:cubicBezTo>
                  <a:cubicBezTo>
                    <a:pt x="422" y="60"/>
                    <a:pt x="422" y="60"/>
                    <a:pt x="422" y="60"/>
                  </a:cubicBezTo>
                  <a:cubicBezTo>
                    <a:pt x="423" y="60"/>
                    <a:pt x="423" y="60"/>
                    <a:pt x="423" y="60"/>
                  </a:cubicBezTo>
                  <a:cubicBezTo>
                    <a:pt x="425" y="58"/>
                    <a:pt x="425" y="58"/>
                    <a:pt x="425" y="58"/>
                  </a:cubicBezTo>
                  <a:cubicBezTo>
                    <a:pt x="426" y="58"/>
                    <a:pt x="426" y="58"/>
                    <a:pt x="426" y="58"/>
                  </a:cubicBezTo>
                  <a:cubicBezTo>
                    <a:pt x="427" y="57"/>
                    <a:pt x="427" y="57"/>
                    <a:pt x="427" y="57"/>
                  </a:cubicBezTo>
                  <a:cubicBezTo>
                    <a:pt x="428" y="56"/>
                    <a:pt x="428" y="56"/>
                    <a:pt x="428" y="56"/>
                  </a:cubicBezTo>
                  <a:cubicBezTo>
                    <a:pt x="432" y="55"/>
                    <a:pt x="432" y="55"/>
                    <a:pt x="432" y="55"/>
                  </a:cubicBezTo>
                  <a:cubicBezTo>
                    <a:pt x="433" y="54"/>
                    <a:pt x="433" y="54"/>
                    <a:pt x="433" y="54"/>
                  </a:cubicBezTo>
                  <a:cubicBezTo>
                    <a:pt x="434" y="55"/>
                    <a:pt x="434" y="55"/>
                    <a:pt x="434" y="55"/>
                  </a:cubicBezTo>
                  <a:cubicBezTo>
                    <a:pt x="434" y="54"/>
                    <a:pt x="434" y="54"/>
                    <a:pt x="434" y="54"/>
                  </a:cubicBezTo>
                  <a:cubicBezTo>
                    <a:pt x="436" y="53"/>
                    <a:pt x="436" y="53"/>
                    <a:pt x="436" y="53"/>
                  </a:cubicBezTo>
                  <a:cubicBezTo>
                    <a:pt x="437" y="53"/>
                    <a:pt x="437" y="53"/>
                    <a:pt x="437" y="53"/>
                  </a:cubicBezTo>
                  <a:cubicBezTo>
                    <a:pt x="440" y="53"/>
                    <a:pt x="440" y="53"/>
                    <a:pt x="440" y="53"/>
                  </a:cubicBezTo>
                  <a:cubicBezTo>
                    <a:pt x="444" y="54"/>
                    <a:pt x="444" y="54"/>
                    <a:pt x="444" y="54"/>
                  </a:cubicBezTo>
                  <a:cubicBezTo>
                    <a:pt x="446" y="56"/>
                    <a:pt x="446" y="56"/>
                    <a:pt x="446" y="56"/>
                  </a:cubicBezTo>
                  <a:cubicBezTo>
                    <a:pt x="448" y="57"/>
                    <a:pt x="448" y="57"/>
                    <a:pt x="448" y="57"/>
                  </a:cubicBezTo>
                  <a:cubicBezTo>
                    <a:pt x="449" y="59"/>
                    <a:pt x="449" y="59"/>
                    <a:pt x="449" y="59"/>
                  </a:cubicBezTo>
                  <a:cubicBezTo>
                    <a:pt x="450" y="60"/>
                    <a:pt x="450" y="60"/>
                    <a:pt x="450" y="60"/>
                  </a:cubicBezTo>
                  <a:cubicBezTo>
                    <a:pt x="450" y="61"/>
                    <a:pt x="450" y="61"/>
                    <a:pt x="450" y="61"/>
                  </a:cubicBezTo>
                  <a:cubicBezTo>
                    <a:pt x="451" y="61"/>
                    <a:pt x="451" y="61"/>
                    <a:pt x="451" y="61"/>
                  </a:cubicBezTo>
                  <a:cubicBezTo>
                    <a:pt x="450" y="62"/>
                    <a:pt x="450" y="62"/>
                    <a:pt x="450" y="62"/>
                  </a:cubicBezTo>
                  <a:cubicBezTo>
                    <a:pt x="451" y="64"/>
                    <a:pt x="451" y="64"/>
                    <a:pt x="451" y="64"/>
                  </a:cubicBezTo>
                  <a:cubicBezTo>
                    <a:pt x="451" y="65"/>
                    <a:pt x="451" y="65"/>
                    <a:pt x="451" y="65"/>
                  </a:cubicBezTo>
                  <a:cubicBezTo>
                    <a:pt x="451" y="65"/>
                    <a:pt x="451" y="65"/>
                    <a:pt x="451" y="65"/>
                  </a:cubicBezTo>
                  <a:cubicBezTo>
                    <a:pt x="452" y="65"/>
                    <a:pt x="452" y="65"/>
                    <a:pt x="452" y="65"/>
                  </a:cubicBezTo>
                  <a:cubicBezTo>
                    <a:pt x="453" y="64"/>
                    <a:pt x="453" y="64"/>
                    <a:pt x="453" y="64"/>
                  </a:cubicBezTo>
                  <a:cubicBezTo>
                    <a:pt x="454" y="64"/>
                    <a:pt x="454" y="64"/>
                    <a:pt x="454" y="64"/>
                  </a:cubicBezTo>
                  <a:cubicBezTo>
                    <a:pt x="455" y="65"/>
                    <a:pt x="455" y="65"/>
                    <a:pt x="455" y="65"/>
                  </a:cubicBezTo>
                  <a:cubicBezTo>
                    <a:pt x="455" y="64"/>
                    <a:pt x="455" y="64"/>
                    <a:pt x="455" y="64"/>
                  </a:cubicBezTo>
                  <a:cubicBezTo>
                    <a:pt x="456" y="64"/>
                    <a:pt x="456" y="64"/>
                    <a:pt x="456" y="64"/>
                  </a:cubicBezTo>
                  <a:cubicBezTo>
                    <a:pt x="457" y="64"/>
                    <a:pt x="457" y="64"/>
                    <a:pt x="457" y="64"/>
                  </a:cubicBezTo>
                  <a:cubicBezTo>
                    <a:pt x="457" y="65"/>
                    <a:pt x="457" y="65"/>
                    <a:pt x="457" y="65"/>
                  </a:cubicBezTo>
                  <a:cubicBezTo>
                    <a:pt x="458" y="65"/>
                    <a:pt x="458" y="65"/>
                    <a:pt x="458" y="65"/>
                  </a:cubicBezTo>
                  <a:cubicBezTo>
                    <a:pt x="457" y="63"/>
                    <a:pt x="457" y="63"/>
                    <a:pt x="457" y="63"/>
                  </a:cubicBezTo>
                  <a:cubicBezTo>
                    <a:pt x="458" y="63"/>
                    <a:pt x="458" y="63"/>
                    <a:pt x="458" y="63"/>
                  </a:cubicBezTo>
                  <a:cubicBezTo>
                    <a:pt x="459" y="64"/>
                    <a:pt x="459" y="64"/>
                    <a:pt x="459" y="64"/>
                  </a:cubicBezTo>
                  <a:cubicBezTo>
                    <a:pt x="460" y="66"/>
                    <a:pt x="460" y="66"/>
                    <a:pt x="460" y="66"/>
                  </a:cubicBezTo>
                  <a:cubicBezTo>
                    <a:pt x="460" y="67"/>
                    <a:pt x="460" y="67"/>
                    <a:pt x="460" y="67"/>
                  </a:cubicBezTo>
                  <a:cubicBezTo>
                    <a:pt x="461" y="67"/>
                    <a:pt x="461" y="67"/>
                    <a:pt x="461" y="67"/>
                  </a:cubicBezTo>
                  <a:cubicBezTo>
                    <a:pt x="462" y="69"/>
                    <a:pt x="462" y="69"/>
                    <a:pt x="462" y="69"/>
                  </a:cubicBezTo>
                  <a:cubicBezTo>
                    <a:pt x="462" y="68"/>
                    <a:pt x="462" y="68"/>
                    <a:pt x="462" y="68"/>
                  </a:cubicBezTo>
                  <a:cubicBezTo>
                    <a:pt x="462" y="67"/>
                    <a:pt x="462" y="67"/>
                    <a:pt x="462" y="67"/>
                  </a:cubicBezTo>
                  <a:cubicBezTo>
                    <a:pt x="461" y="67"/>
                    <a:pt x="461" y="67"/>
                    <a:pt x="461" y="67"/>
                  </a:cubicBezTo>
                  <a:cubicBezTo>
                    <a:pt x="461" y="66"/>
                    <a:pt x="461" y="66"/>
                    <a:pt x="461" y="66"/>
                  </a:cubicBezTo>
                  <a:cubicBezTo>
                    <a:pt x="462" y="66"/>
                    <a:pt x="462" y="66"/>
                    <a:pt x="462" y="66"/>
                  </a:cubicBezTo>
                  <a:cubicBezTo>
                    <a:pt x="463" y="66"/>
                    <a:pt x="463" y="66"/>
                    <a:pt x="463" y="66"/>
                  </a:cubicBezTo>
                  <a:cubicBezTo>
                    <a:pt x="464" y="67"/>
                    <a:pt x="464" y="67"/>
                    <a:pt x="464" y="67"/>
                  </a:cubicBezTo>
                  <a:cubicBezTo>
                    <a:pt x="465" y="69"/>
                    <a:pt x="465" y="69"/>
                    <a:pt x="465" y="69"/>
                  </a:cubicBezTo>
                  <a:cubicBezTo>
                    <a:pt x="464" y="67"/>
                    <a:pt x="464" y="67"/>
                    <a:pt x="464" y="67"/>
                  </a:cubicBezTo>
                  <a:cubicBezTo>
                    <a:pt x="463" y="65"/>
                    <a:pt x="463" y="65"/>
                    <a:pt x="463" y="65"/>
                  </a:cubicBezTo>
                  <a:cubicBezTo>
                    <a:pt x="463" y="63"/>
                    <a:pt x="463" y="63"/>
                    <a:pt x="463" y="63"/>
                  </a:cubicBezTo>
                  <a:cubicBezTo>
                    <a:pt x="463" y="62"/>
                    <a:pt x="463" y="62"/>
                    <a:pt x="463" y="62"/>
                  </a:cubicBezTo>
                  <a:cubicBezTo>
                    <a:pt x="464" y="61"/>
                    <a:pt x="464" y="61"/>
                    <a:pt x="464" y="61"/>
                  </a:cubicBezTo>
                  <a:cubicBezTo>
                    <a:pt x="466" y="61"/>
                    <a:pt x="466" y="61"/>
                    <a:pt x="466" y="61"/>
                  </a:cubicBezTo>
                  <a:cubicBezTo>
                    <a:pt x="467" y="60"/>
                    <a:pt x="467" y="60"/>
                    <a:pt x="467" y="60"/>
                  </a:cubicBezTo>
                  <a:cubicBezTo>
                    <a:pt x="468" y="59"/>
                    <a:pt x="468" y="59"/>
                    <a:pt x="468" y="59"/>
                  </a:cubicBezTo>
                  <a:cubicBezTo>
                    <a:pt x="468" y="59"/>
                    <a:pt x="468" y="59"/>
                    <a:pt x="468" y="59"/>
                  </a:cubicBezTo>
                  <a:cubicBezTo>
                    <a:pt x="468" y="58"/>
                    <a:pt x="468" y="58"/>
                    <a:pt x="468" y="58"/>
                  </a:cubicBezTo>
                  <a:cubicBezTo>
                    <a:pt x="469" y="58"/>
                    <a:pt x="469" y="58"/>
                    <a:pt x="469" y="58"/>
                  </a:cubicBezTo>
                  <a:cubicBezTo>
                    <a:pt x="470" y="59"/>
                    <a:pt x="470" y="59"/>
                    <a:pt x="470" y="59"/>
                  </a:cubicBezTo>
                  <a:cubicBezTo>
                    <a:pt x="471" y="59"/>
                    <a:pt x="471" y="59"/>
                    <a:pt x="471" y="59"/>
                  </a:cubicBezTo>
                  <a:cubicBezTo>
                    <a:pt x="472" y="59"/>
                    <a:pt x="472" y="59"/>
                    <a:pt x="472" y="59"/>
                  </a:cubicBezTo>
                  <a:cubicBezTo>
                    <a:pt x="473" y="58"/>
                    <a:pt x="473" y="58"/>
                    <a:pt x="473" y="58"/>
                  </a:cubicBezTo>
                  <a:cubicBezTo>
                    <a:pt x="474" y="59"/>
                    <a:pt x="474" y="59"/>
                    <a:pt x="474" y="59"/>
                  </a:cubicBezTo>
                  <a:cubicBezTo>
                    <a:pt x="475" y="58"/>
                    <a:pt x="475" y="58"/>
                    <a:pt x="475" y="58"/>
                  </a:cubicBezTo>
                  <a:cubicBezTo>
                    <a:pt x="477" y="58"/>
                    <a:pt x="477" y="58"/>
                    <a:pt x="477" y="58"/>
                  </a:cubicBezTo>
                  <a:cubicBezTo>
                    <a:pt x="478" y="58"/>
                    <a:pt x="478" y="58"/>
                    <a:pt x="478" y="58"/>
                  </a:cubicBezTo>
                  <a:cubicBezTo>
                    <a:pt x="478" y="58"/>
                    <a:pt x="478" y="58"/>
                    <a:pt x="478" y="58"/>
                  </a:cubicBezTo>
                  <a:cubicBezTo>
                    <a:pt x="478" y="58"/>
                    <a:pt x="478" y="58"/>
                    <a:pt x="478" y="58"/>
                  </a:cubicBezTo>
                  <a:cubicBezTo>
                    <a:pt x="479" y="59"/>
                    <a:pt x="479" y="59"/>
                    <a:pt x="479" y="59"/>
                  </a:cubicBezTo>
                  <a:cubicBezTo>
                    <a:pt x="479" y="58"/>
                    <a:pt x="479" y="58"/>
                    <a:pt x="479" y="58"/>
                  </a:cubicBezTo>
                  <a:cubicBezTo>
                    <a:pt x="480" y="57"/>
                    <a:pt x="480" y="57"/>
                    <a:pt x="480" y="57"/>
                  </a:cubicBezTo>
                  <a:cubicBezTo>
                    <a:pt x="480" y="56"/>
                    <a:pt x="480" y="56"/>
                    <a:pt x="480" y="56"/>
                  </a:cubicBezTo>
                  <a:cubicBezTo>
                    <a:pt x="480" y="55"/>
                    <a:pt x="480" y="55"/>
                    <a:pt x="480" y="55"/>
                  </a:cubicBezTo>
                  <a:cubicBezTo>
                    <a:pt x="480" y="54"/>
                    <a:pt x="480" y="54"/>
                    <a:pt x="480" y="54"/>
                  </a:cubicBezTo>
                  <a:cubicBezTo>
                    <a:pt x="481" y="54"/>
                    <a:pt x="481" y="54"/>
                    <a:pt x="481" y="54"/>
                  </a:cubicBezTo>
                  <a:cubicBezTo>
                    <a:pt x="482" y="54"/>
                    <a:pt x="482" y="54"/>
                    <a:pt x="482" y="54"/>
                  </a:cubicBezTo>
                  <a:cubicBezTo>
                    <a:pt x="483" y="55"/>
                    <a:pt x="483" y="55"/>
                    <a:pt x="483" y="55"/>
                  </a:cubicBezTo>
                  <a:cubicBezTo>
                    <a:pt x="483" y="55"/>
                    <a:pt x="483" y="55"/>
                    <a:pt x="483" y="55"/>
                  </a:cubicBezTo>
                  <a:cubicBezTo>
                    <a:pt x="484" y="55"/>
                    <a:pt x="484" y="55"/>
                    <a:pt x="484" y="55"/>
                  </a:cubicBezTo>
                  <a:cubicBezTo>
                    <a:pt x="485" y="56"/>
                    <a:pt x="485" y="56"/>
                    <a:pt x="485" y="56"/>
                  </a:cubicBezTo>
                  <a:cubicBezTo>
                    <a:pt x="485" y="57"/>
                    <a:pt x="485" y="57"/>
                    <a:pt x="485" y="57"/>
                  </a:cubicBezTo>
                  <a:cubicBezTo>
                    <a:pt x="486" y="58"/>
                    <a:pt x="486" y="58"/>
                    <a:pt x="486" y="58"/>
                  </a:cubicBezTo>
                  <a:cubicBezTo>
                    <a:pt x="487" y="59"/>
                    <a:pt x="487" y="59"/>
                    <a:pt x="487" y="59"/>
                  </a:cubicBezTo>
                  <a:cubicBezTo>
                    <a:pt x="488" y="58"/>
                    <a:pt x="488" y="58"/>
                    <a:pt x="488" y="58"/>
                  </a:cubicBezTo>
                  <a:cubicBezTo>
                    <a:pt x="490" y="59"/>
                    <a:pt x="490" y="59"/>
                    <a:pt x="490" y="59"/>
                  </a:cubicBezTo>
                  <a:cubicBezTo>
                    <a:pt x="490" y="59"/>
                    <a:pt x="490" y="59"/>
                    <a:pt x="490" y="59"/>
                  </a:cubicBezTo>
                  <a:cubicBezTo>
                    <a:pt x="491" y="59"/>
                    <a:pt x="491" y="59"/>
                    <a:pt x="491" y="59"/>
                  </a:cubicBezTo>
                  <a:cubicBezTo>
                    <a:pt x="493" y="61"/>
                    <a:pt x="493" y="61"/>
                    <a:pt x="493" y="61"/>
                  </a:cubicBezTo>
                  <a:cubicBezTo>
                    <a:pt x="493" y="61"/>
                    <a:pt x="493" y="61"/>
                    <a:pt x="493" y="61"/>
                  </a:cubicBezTo>
                  <a:cubicBezTo>
                    <a:pt x="493" y="62"/>
                    <a:pt x="493" y="62"/>
                    <a:pt x="493" y="62"/>
                  </a:cubicBezTo>
                  <a:cubicBezTo>
                    <a:pt x="495" y="62"/>
                    <a:pt x="495" y="62"/>
                    <a:pt x="495" y="62"/>
                  </a:cubicBezTo>
                  <a:cubicBezTo>
                    <a:pt x="495" y="62"/>
                    <a:pt x="495" y="62"/>
                    <a:pt x="495" y="62"/>
                  </a:cubicBezTo>
                  <a:cubicBezTo>
                    <a:pt x="496" y="62"/>
                    <a:pt x="496" y="62"/>
                    <a:pt x="496" y="62"/>
                  </a:cubicBezTo>
                  <a:cubicBezTo>
                    <a:pt x="496" y="61"/>
                    <a:pt x="496" y="61"/>
                    <a:pt x="496" y="61"/>
                  </a:cubicBezTo>
                  <a:cubicBezTo>
                    <a:pt x="497" y="60"/>
                    <a:pt x="497" y="60"/>
                    <a:pt x="497" y="60"/>
                  </a:cubicBezTo>
                  <a:cubicBezTo>
                    <a:pt x="498" y="60"/>
                    <a:pt x="498" y="60"/>
                    <a:pt x="498" y="60"/>
                  </a:cubicBezTo>
                  <a:cubicBezTo>
                    <a:pt x="498" y="60"/>
                    <a:pt x="498" y="60"/>
                    <a:pt x="498" y="60"/>
                  </a:cubicBezTo>
                  <a:cubicBezTo>
                    <a:pt x="498" y="59"/>
                    <a:pt x="498" y="59"/>
                    <a:pt x="498" y="59"/>
                  </a:cubicBezTo>
                  <a:cubicBezTo>
                    <a:pt x="498" y="59"/>
                    <a:pt x="498" y="59"/>
                    <a:pt x="498" y="59"/>
                  </a:cubicBezTo>
                  <a:cubicBezTo>
                    <a:pt x="498" y="59"/>
                    <a:pt x="498" y="59"/>
                    <a:pt x="498" y="59"/>
                  </a:cubicBezTo>
                  <a:cubicBezTo>
                    <a:pt x="498" y="58"/>
                    <a:pt x="498" y="58"/>
                    <a:pt x="498" y="58"/>
                  </a:cubicBezTo>
                  <a:cubicBezTo>
                    <a:pt x="497" y="57"/>
                    <a:pt x="497" y="57"/>
                    <a:pt x="497" y="57"/>
                  </a:cubicBezTo>
                  <a:cubicBezTo>
                    <a:pt x="496" y="57"/>
                    <a:pt x="496" y="57"/>
                    <a:pt x="496" y="57"/>
                  </a:cubicBezTo>
                  <a:cubicBezTo>
                    <a:pt x="496" y="55"/>
                    <a:pt x="496" y="55"/>
                    <a:pt x="496" y="55"/>
                  </a:cubicBezTo>
                  <a:cubicBezTo>
                    <a:pt x="494" y="54"/>
                    <a:pt x="494" y="54"/>
                    <a:pt x="494" y="54"/>
                  </a:cubicBezTo>
                  <a:cubicBezTo>
                    <a:pt x="493" y="54"/>
                    <a:pt x="493" y="54"/>
                    <a:pt x="493" y="54"/>
                  </a:cubicBezTo>
                  <a:cubicBezTo>
                    <a:pt x="493" y="53"/>
                    <a:pt x="493" y="53"/>
                    <a:pt x="493" y="53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0" y="53"/>
                    <a:pt x="490" y="53"/>
                    <a:pt x="490" y="53"/>
                  </a:cubicBezTo>
                  <a:cubicBezTo>
                    <a:pt x="490" y="53"/>
                    <a:pt x="490" y="53"/>
                    <a:pt x="490" y="53"/>
                  </a:cubicBezTo>
                  <a:cubicBezTo>
                    <a:pt x="490" y="52"/>
                    <a:pt x="490" y="52"/>
                    <a:pt x="490" y="52"/>
                  </a:cubicBezTo>
                  <a:cubicBezTo>
                    <a:pt x="490" y="52"/>
                    <a:pt x="490" y="52"/>
                    <a:pt x="490" y="52"/>
                  </a:cubicBezTo>
                  <a:cubicBezTo>
                    <a:pt x="490" y="50"/>
                    <a:pt x="490" y="50"/>
                    <a:pt x="490" y="50"/>
                  </a:cubicBezTo>
                  <a:cubicBezTo>
                    <a:pt x="489" y="50"/>
                    <a:pt x="489" y="50"/>
                    <a:pt x="489" y="50"/>
                  </a:cubicBezTo>
                  <a:cubicBezTo>
                    <a:pt x="489" y="49"/>
                    <a:pt x="489" y="49"/>
                    <a:pt x="489" y="49"/>
                  </a:cubicBezTo>
                  <a:cubicBezTo>
                    <a:pt x="488" y="48"/>
                    <a:pt x="488" y="48"/>
                    <a:pt x="488" y="48"/>
                  </a:cubicBezTo>
                  <a:cubicBezTo>
                    <a:pt x="487" y="47"/>
                    <a:pt x="487" y="47"/>
                    <a:pt x="487" y="47"/>
                  </a:cubicBezTo>
                  <a:cubicBezTo>
                    <a:pt x="487" y="47"/>
                    <a:pt x="487" y="47"/>
                    <a:pt x="487" y="47"/>
                  </a:cubicBezTo>
                  <a:cubicBezTo>
                    <a:pt x="489" y="47"/>
                    <a:pt x="489" y="47"/>
                    <a:pt x="489" y="47"/>
                  </a:cubicBezTo>
                  <a:cubicBezTo>
                    <a:pt x="490" y="47"/>
                    <a:pt x="490" y="47"/>
                    <a:pt x="490" y="47"/>
                  </a:cubicBezTo>
                  <a:cubicBezTo>
                    <a:pt x="492" y="47"/>
                    <a:pt x="492" y="47"/>
                    <a:pt x="492" y="47"/>
                  </a:cubicBezTo>
                  <a:cubicBezTo>
                    <a:pt x="494" y="47"/>
                    <a:pt x="494" y="47"/>
                    <a:pt x="494" y="47"/>
                  </a:cubicBezTo>
                  <a:cubicBezTo>
                    <a:pt x="494" y="46"/>
                    <a:pt x="494" y="46"/>
                    <a:pt x="494" y="46"/>
                  </a:cubicBezTo>
                  <a:cubicBezTo>
                    <a:pt x="495" y="46"/>
                    <a:pt x="495" y="46"/>
                    <a:pt x="495" y="46"/>
                  </a:cubicBezTo>
                  <a:cubicBezTo>
                    <a:pt x="497" y="46"/>
                    <a:pt x="497" y="46"/>
                    <a:pt x="497" y="46"/>
                  </a:cubicBezTo>
                  <a:cubicBezTo>
                    <a:pt x="497" y="46"/>
                    <a:pt x="497" y="46"/>
                    <a:pt x="497" y="46"/>
                  </a:cubicBezTo>
                  <a:cubicBezTo>
                    <a:pt x="498" y="46"/>
                    <a:pt x="498" y="46"/>
                    <a:pt x="498" y="46"/>
                  </a:cubicBezTo>
                  <a:cubicBezTo>
                    <a:pt x="498" y="45"/>
                    <a:pt x="498" y="45"/>
                    <a:pt x="498" y="45"/>
                  </a:cubicBezTo>
                  <a:cubicBezTo>
                    <a:pt x="499" y="45"/>
                    <a:pt x="499" y="45"/>
                    <a:pt x="499" y="45"/>
                  </a:cubicBezTo>
                  <a:cubicBezTo>
                    <a:pt x="499" y="46"/>
                    <a:pt x="499" y="46"/>
                    <a:pt x="499" y="46"/>
                  </a:cubicBezTo>
                  <a:cubicBezTo>
                    <a:pt x="500" y="46"/>
                    <a:pt x="500" y="46"/>
                    <a:pt x="500" y="46"/>
                  </a:cubicBezTo>
                  <a:cubicBezTo>
                    <a:pt x="500" y="45"/>
                    <a:pt x="500" y="45"/>
                    <a:pt x="500" y="45"/>
                  </a:cubicBezTo>
                  <a:cubicBezTo>
                    <a:pt x="501" y="45"/>
                    <a:pt x="501" y="45"/>
                    <a:pt x="501" y="45"/>
                  </a:cubicBezTo>
                  <a:cubicBezTo>
                    <a:pt x="501" y="44"/>
                    <a:pt x="501" y="44"/>
                    <a:pt x="501" y="44"/>
                  </a:cubicBezTo>
                  <a:cubicBezTo>
                    <a:pt x="505" y="44"/>
                    <a:pt x="505" y="44"/>
                    <a:pt x="505" y="44"/>
                  </a:cubicBezTo>
                  <a:cubicBezTo>
                    <a:pt x="505" y="44"/>
                    <a:pt x="505" y="44"/>
                    <a:pt x="505" y="44"/>
                  </a:cubicBezTo>
                  <a:cubicBezTo>
                    <a:pt x="505" y="44"/>
                    <a:pt x="505" y="44"/>
                    <a:pt x="505" y="44"/>
                  </a:cubicBezTo>
                  <a:cubicBezTo>
                    <a:pt x="506" y="43"/>
                    <a:pt x="506" y="43"/>
                    <a:pt x="506" y="43"/>
                  </a:cubicBezTo>
                  <a:cubicBezTo>
                    <a:pt x="506" y="43"/>
                    <a:pt x="506" y="43"/>
                    <a:pt x="506" y="43"/>
                  </a:cubicBezTo>
                  <a:cubicBezTo>
                    <a:pt x="507" y="43"/>
                    <a:pt x="507" y="43"/>
                    <a:pt x="507" y="43"/>
                  </a:cubicBezTo>
                  <a:cubicBezTo>
                    <a:pt x="508" y="43"/>
                    <a:pt x="508" y="43"/>
                    <a:pt x="508" y="43"/>
                  </a:cubicBezTo>
                  <a:cubicBezTo>
                    <a:pt x="509" y="44"/>
                    <a:pt x="509" y="44"/>
                    <a:pt x="509" y="44"/>
                  </a:cubicBezTo>
                  <a:cubicBezTo>
                    <a:pt x="510" y="44"/>
                    <a:pt x="510" y="44"/>
                    <a:pt x="510" y="44"/>
                  </a:cubicBezTo>
                  <a:cubicBezTo>
                    <a:pt x="511" y="43"/>
                    <a:pt x="511" y="43"/>
                    <a:pt x="511" y="43"/>
                  </a:cubicBezTo>
                  <a:cubicBezTo>
                    <a:pt x="512" y="44"/>
                    <a:pt x="512" y="44"/>
                    <a:pt x="512" y="44"/>
                  </a:cubicBezTo>
                  <a:cubicBezTo>
                    <a:pt x="512" y="44"/>
                    <a:pt x="512" y="44"/>
                    <a:pt x="512" y="44"/>
                  </a:cubicBezTo>
                  <a:cubicBezTo>
                    <a:pt x="513" y="44"/>
                    <a:pt x="513" y="44"/>
                    <a:pt x="513" y="44"/>
                  </a:cubicBezTo>
                  <a:cubicBezTo>
                    <a:pt x="514" y="43"/>
                    <a:pt x="514" y="43"/>
                    <a:pt x="514" y="43"/>
                  </a:cubicBezTo>
                  <a:cubicBezTo>
                    <a:pt x="517" y="44"/>
                    <a:pt x="517" y="44"/>
                    <a:pt x="517" y="44"/>
                  </a:cubicBezTo>
                  <a:cubicBezTo>
                    <a:pt x="518" y="45"/>
                    <a:pt x="518" y="45"/>
                    <a:pt x="518" y="45"/>
                  </a:cubicBezTo>
                  <a:cubicBezTo>
                    <a:pt x="519" y="44"/>
                    <a:pt x="519" y="44"/>
                    <a:pt x="519" y="44"/>
                  </a:cubicBezTo>
                  <a:cubicBezTo>
                    <a:pt x="518" y="44"/>
                    <a:pt x="518" y="44"/>
                    <a:pt x="518" y="44"/>
                  </a:cubicBezTo>
                  <a:cubicBezTo>
                    <a:pt x="519" y="44"/>
                    <a:pt x="519" y="44"/>
                    <a:pt x="519" y="44"/>
                  </a:cubicBezTo>
                  <a:cubicBezTo>
                    <a:pt x="520" y="44"/>
                    <a:pt x="520" y="44"/>
                    <a:pt x="520" y="44"/>
                  </a:cubicBezTo>
                  <a:cubicBezTo>
                    <a:pt x="520" y="45"/>
                    <a:pt x="520" y="45"/>
                    <a:pt x="520" y="45"/>
                  </a:cubicBezTo>
                  <a:cubicBezTo>
                    <a:pt x="520" y="45"/>
                    <a:pt x="520" y="45"/>
                    <a:pt x="520" y="45"/>
                  </a:cubicBezTo>
                  <a:cubicBezTo>
                    <a:pt x="521" y="45"/>
                    <a:pt x="521" y="45"/>
                    <a:pt x="521" y="45"/>
                  </a:cubicBezTo>
                  <a:cubicBezTo>
                    <a:pt x="524" y="45"/>
                    <a:pt x="524" y="45"/>
                    <a:pt x="524" y="45"/>
                  </a:cubicBezTo>
                  <a:cubicBezTo>
                    <a:pt x="527" y="47"/>
                    <a:pt x="527" y="47"/>
                    <a:pt x="527" y="47"/>
                  </a:cubicBezTo>
                  <a:cubicBezTo>
                    <a:pt x="527" y="47"/>
                    <a:pt x="527" y="47"/>
                    <a:pt x="527" y="47"/>
                  </a:cubicBezTo>
                  <a:cubicBezTo>
                    <a:pt x="526" y="47"/>
                    <a:pt x="526" y="47"/>
                    <a:pt x="526" y="47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7" y="47"/>
                    <a:pt x="527" y="47"/>
                    <a:pt x="527" y="47"/>
                  </a:cubicBezTo>
                  <a:cubicBezTo>
                    <a:pt x="528" y="47"/>
                    <a:pt x="528" y="47"/>
                    <a:pt x="528" y="47"/>
                  </a:cubicBezTo>
                  <a:cubicBezTo>
                    <a:pt x="529" y="47"/>
                    <a:pt x="529" y="47"/>
                    <a:pt x="529" y="47"/>
                  </a:cubicBezTo>
                  <a:cubicBezTo>
                    <a:pt x="530" y="47"/>
                    <a:pt x="530" y="47"/>
                    <a:pt x="530" y="47"/>
                  </a:cubicBezTo>
                  <a:cubicBezTo>
                    <a:pt x="531" y="47"/>
                    <a:pt x="531" y="47"/>
                    <a:pt x="531" y="47"/>
                  </a:cubicBezTo>
                  <a:cubicBezTo>
                    <a:pt x="531" y="46"/>
                    <a:pt x="531" y="46"/>
                    <a:pt x="531" y="46"/>
                  </a:cubicBezTo>
                  <a:cubicBezTo>
                    <a:pt x="531" y="46"/>
                    <a:pt x="531" y="46"/>
                    <a:pt x="531" y="46"/>
                  </a:cubicBezTo>
                  <a:cubicBezTo>
                    <a:pt x="532" y="46"/>
                    <a:pt x="532" y="46"/>
                    <a:pt x="532" y="46"/>
                  </a:cubicBezTo>
                  <a:cubicBezTo>
                    <a:pt x="533" y="47"/>
                    <a:pt x="533" y="47"/>
                    <a:pt x="533" y="47"/>
                  </a:cubicBezTo>
                  <a:cubicBezTo>
                    <a:pt x="533" y="47"/>
                    <a:pt x="533" y="47"/>
                    <a:pt x="533" y="47"/>
                  </a:cubicBezTo>
                  <a:cubicBezTo>
                    <a:pt x="534" y="46"/>
                    <a:pt x="534" y="46"/>
                    <a:pt x="534" y="46"/>
                  </a:cubicBezTo>
                  <a:cubicBezTo>
                    <a:pt x="534" y="46"/>
                    <a:pt x="534" y="46"/>
                    <a:pt x="534" y="46"/>
                  </a:cubicBezTo>
                  <a:cubicBezTo>
                    <a:pt x="535" y="47"/>
                    <a:pt x="535" y="47"/>
                    <a:pt x="535" y="47"/>
                  </a:cubicBezTo>
                  <a:cubicBezTo>
                    <a:pt x="535" y="47"/>
                    <a:pt x="535" y="47"/>
                    <a:pt x="535" y="47"/>
                  </a:cubicBezTo>
                  <a:cubicBezTo>
                    <a:pt x="536" y="48"/>
                    <a:pt x="536" y="48"/>
                    <a:pt x="536" y="48"/>
                  </a:cubicBezTo>
                  <a:cubicBezTo>
                    <a:pt x="537" y="47"/>
                    <a:pt x="537" y="47"/>
                    <a:pt x="537" y="47"/>
                  </a:cubicBezTo>
                  <a:cubicBezTo>
                    <a:pt x="541" y="48"/>
                    <a:pt x="541" y="48"/>
                    <a:pt x="541" y="48"/>
                  </a:cubicBezTo>
                  <a:cubicBezTo>
                    <a:pt x="541" y="47"/>
                    <a:pt x="541" y="47"/>
                    <a:pt x="541" y="47"/>
                  </a:cubicBezTo>
                  <a:cubicBezTo>
                    <a:pt x="542" y="47"/>
                    <a:pt x="542" y="47"/>
                    <a:pt x="542" y="47"/>
                  </a:cubicBezTo>
                  <a:cubicBezTo>
                    <a:pt x="543" y="48"/>
                    <a:pt x="543" y="48"/>
                    <a:pt x="543" y="48"/>
                  </a:cubicBezTo>
                  <a:cubicBezTo>
                    <a:pt x="543" y="48"/>
                    <a:pt x="543" y="48"/>
                    <a:pt x="543" y="48"/>
                  </a:cubicBezTo>
                  <a:cubicBezTo>
                    <a:pt x="543" y="47"/>
                    <a:pt x="543" y="47"/>
                    <a:pt x="543" y="47"/>
                  </a:cubicBezTo>
                  <a:cubicBezTo>
                    <a:pt x="543" y="47"/>
                    <a:pt x="543" y="47"/>
                    <a:pt x="543" y="47"/>
                  </a:cubicBezTo>
                  <a:cubicBezTo>
                    <a:pt x="545" y="47"/>
                    <a:pt x="545" y="47"/>
                    <a:pt x="545" y="47"/>
                  </a:cubicBezTo>
                  <a:cubicBezTo>
                    <a:pt x="545" y="48"/>
                    <a:pt x="545" y="48"/>
                    <a:pt x="545" y="48"/>
                  </a:cubicBezTo>
                  <a:cubicBezTo>
                    <a:pt x="545" y="49"/>
                    <a:pt x="545" y="49"/>
                    <a:pt x="545" y="49"/>
                  </a:cubicBezTo>
                  <a:cubicBezTo>
                    <a:pt x="547" y="48"/>
                    <a:pt x="547" y="48"/>
                    <a:pt x="547" y="48"/>
                  </a:cubicBezTo>
                  <a:cubicBezTo>
                    <a:pt x="547" y="48"/>
                    <a:pt x="547" y="48"/>
                    <a:pt x="547" y="48"/>
                  </a:cubicBezTo>
                  <a:cubicBezTo>
                    <a:pt x="546" y="48"/>
                    <a:pt x="546" y="48"/>
                    <a:pt x="546" y="48"/>
                  </a:cubicBezTo>
                  <a:cubicBezTo>
                    <a:pt x="547" y="48"/>
                    <a:pt x="547" y="48"/>
                    <a:pt x="547" y="48"/>
                  </a:cubicBezTo>
                  <a:cubicBezTo>
                    <a:pt x="548" y="48"/>
                    <a:pt x="548" y="48"/>
                    <a:pt x="548" y="48"/>
                  </a:cubicBezTo>
                  <a:cubicBezTo>
                    <a:pt x="548" y="49"/>
                    <a:pt x="548" y="49"/>
                    <a:pt x="548" y="49"/>
                  </a:cubicBezTo>
                  <a:cubicBezTo>
                    <a:pt x="549" y="49"/>
                    <a:pt x="549" y="49"/>
                    <a:pt x="549" y="49"/>
                  </a:cubicBezTo>
                  <a:cubicBezTo>
                    <a:pt x="550" y="50"/>
                    <a:pt x="550" y="50"/>
                    <a:pt x="550" y="50"/>
                  </a:cubicBezTo>
                  <a:cubicBezTo>
                    <a:pt x="551" y="49"/>
                    <a:pt x="551" y="49"/>
                    <a:pt x="551" y="49"/>
                  </a:cubicBezTo>
                  <a:cubicBezTo>
                    <a:pt x="550" y="49"/>
                    <a:pt x="550" y="49"/>
                    <a:pt x="550" y="49"/>
                  </a:cubicBezTo>
                  <a:cubicBezTo>
                    <a:pt x="549" y="48"/>
                    <a:pt x="549" y="48"/>
                    <a:pt x="549" y="48"/>
                  </a:cubicBezTo>
                  <a:cubicBezTo>
                    <a:pt x="549" y="48"/>
                    <a:pt x="549" y="48"/>
                    <a:pt x="549" y="48"/>
                  </a:cubicBezTo>
                  <a:cubicBezTo>
                    <a:pt x="550" y="48"/>
                    <a:pt x="550" y="48"/>
                    <a:pt x="550" y="48"/>
                  </a:cubicBezTo>
                  <a:cubicBezTo>
                    <a:pt x="551" y="48"/>
                    <a:pt x="551" y="48"/>
                    <a:pt x="551" y="48"/>
                  </a:cubicBezTo>
                  <a:cubicBezTo>
                    <a:pt x="552" y="49"/>
                    <a:pt x="552" y="49"/>
                    <a:pt x="552" y="49"/>
                  </a:cubicBezTo>
                  <a:cubicBezTo>
                    <a:pt x="553" y="50"/>
                    <a:pt x="553" y="50"/>
                    <a:pt x="553" y="50"/>
                  </a:cubicBezTo>
                  <a:cubicBezTo>
                    <a:pt x="553" y="50"/>
                    <a:pt x="553" y="50"/>
                    <a:pt x="553" y="50"/>
                  </a:cubicBezTo>
                  <a:cubicBezTo>
                    <a:pt x="553" y="49"/>
                    <a:pt x="553" y="49"/>
                    <a:pt x="553" y="49"/>
                  </a:cubicBezTo>
                  <a:cubicBezTo>
                    <a:pt x="553" y="49"/>
                    <a:pt x="553" y="49"/>
                    <a:pt x="553" y="49"/>
                  </a:cubicBezTo>
                  <a:cubicBezTo>
                    <a:pt x="554" y="49"/>
                    <a:pt x="554" y="49"/>
                    <a:pt x="554" y="49"/>
                  </a:cubicBezTo>
                  <a:cubicBezTo>
                    <a:pt x="554" y="49"/>
                    <a:pt x="554" y="49"/>
                    <a:pt x="554" y="49"/>
                  </a:cubicBezTo>
                  <a:cubicBezTo>
                    <a:pt x="554" y="50"/>
                    <a:pt x="554" y="50"/>
                    <a:pt x="554" y="50"/>
                  </a:cubicBezTo>
                  <a:cubicBezTo>
                    <a:pt x="555" y="51"/>
                    <a:pt x="555" y="51"/>
                    <a:pt x="555" y="51"/>
                  </a:cubicBezTo>
                  <a:cubicBezTo>
                    <a:pt x="557" y="53"/>
                    <a:pt x="557" y="53"/>
                    <a:pt x="557" y="53"/>
                  </a:cubicBezTo>
                  <a:cubicBezTo>
                    <a:pt x="558" y="54"/>
                    <a:pt x="558" y="54"/>
                    <a:pt x="558" y="54"/>
                  </a:cubicBezTo>
                  <a:cubicBezTo>
                    <a:pt x="558" y="54"/>
                    <a:pt x="558" y="54"/>
                    <a:pt x="558" y="54"/>
                  </a:cubicBezTo>
                  <a:cubicBezTo>
                    <a:pt x="559" y="55"/>
                    <a:pt x="559" y="55"/>
                    <a:pt x="559" y="55"/>
                  </a:cubicBezTo>
                  <a:cubicBezTo>
                    <a:pt x="560" y="56"/>
                    <a:pt x="560" y="56"/>
                    <a:pt x="560" y="56"/>
                  </a:cubicBezTo>
                  <a:cubicBezTo>
                    <a:pt x="559" y="56"/>
                    <a:pt x="559" y="56"/>
                    <a:pt x="559" y="56"/>
                  </a:cubicBezTo>
                  <a:cubicBezTo>
                    <a:pt x="560" y="57"/>
                    <a:pt x="560" y="57"/>
                    <a:pt x="560" y="57"/>
                  </a:cubicBezTo>
                  <a:cubicBezTo>
                    <a:pt x="560" y="57"/>
                    <a:pt x="560" y="57"/>
                    <a:pt x="560" y="57"/>
                  </a:cubicBezTo>
                  <a:cubicBezTo>
                    <a:pt x="561" y="57"/>
                    <a:pt x="561" y="57"/>
                    <a:pt x="561" y="57"/>
                  </a:cubicBezTo>
                  <a:cubicBezTo>
                    <a:pt x="562" y="57"/>
                    <a:pt x="562" y="57"/>
                    <a:pt x="562" y="57"/>
                  </a:cubicBezTo>
                  <a:cubicBezTo>
                    <a:pt x="563" y="58"/>
                    <a:pt x="563" y="58"/>
                    <a:pt x="563" y="58"/>
                  </a:cubicBezTo>
                  <a:cubicBezTo>
                    <a:pt x="564" y="58"/>
                    <a:pt x="564" y="58"/>
                    <a:pt x="564" y="58"/>
                  </a:cubicBezTo>
                  <a:cubicBezTo>
                    <a:pt x="564" y="58"/>
                    <a:pt x="564" y="58"/>
                    <a:pt x="564" y="58"/>
                  </a:cubicBezTo>
                  <a:cubicBezTo>
                    <a:pt x="564" y="58"/>
                    <a:pt x="564" y="58"/>
                    <a:pt x="564" y="58"/>
                  </a:cubicBezTo>
                  <a:cubicBezTo>
                    <a:pt x="563" y="57"/>
                    <a:pt x="563" y="57"/>
                    <a:pt x="563" y="57"/>
                  </a:cubicBezTo>
                  <a:cubicBezTo>
                    <a:pt x="564" y="56"/>
                    <a:pt x="564" y="56"/>
                    <a:pt x="564" y="56"/>
                  </a:cubicBezTo>
                  <a:cubicBezTo>
                    <a:pt x="564" y="56"/>
                    <a:pt x="564" y="56"/>
                    <a:pt x="564" y="56"/>
                  </a:cubicBezTo>
                  <a:cubicBezTo>
                    <a:pt x="565" y="57"/>
                    <a:pt x="565" y="57"/>
                    <a:pt x="565" y="57"/>
                  </a:cubicBezTo>
                  <a:cubicBezTo>
                    <a:pt x="566" y="58"/>
                    <a:pt x="566" y="58"/>
                    <a:pt x="566" y="58"/>
                  </a:cubicBezTo>
                  <a:cubicBezTo>
                    <a:pt x="566" y="58"/>
                    <a:pt x="566" y="58"/>
                    <a:pt x="566" y="58"/>
                  </a:cubicBezTo>
                  <a:cubicBezTo>
                    <a:pt x="565" y="57"/>
                    <a:pt x="565" y="57"/>
                    <a:pt x="565" y="57"/>
                  </a:cubicBezTo>
                  <a:cubicBezTo>
                    <a:pt x="565" y="56"/>
                    <a:pt x="565" y="56"/>
                    <a:pt x="565" y="56"/>
                  </a:cubicBezTo>
                  <a:cubicBezTo>
                    <a:pt x="564" y="55"/>
                    <a:pt x="564" y="55"/>
                    <a:pt x="564" y="55"/>
                  </a:cubicBezTo>
                  <a:cubicBezTo>
                    <a:pt x="563" y="56"/>
                    <a:pt x="563" y="56"/>
                    <a:pt x="563" y="56"/>
                  </a:cubicBezTo>
                  <a:cubicBezTo>
                    <a:pt x="562" y="56"/>
                    <a:pt x="562" y="56"/>
                    <a:pt x="562" y="56"/>
                  </a:cubicBezTo>
                  <a:cubicBezTo>
                    <a:pt x="562" y="55"/>
                    <a:pt x="562" y="55"/>
                    <a:pt x="562" y="55"/>
                  </a:cubicBezTo>
                  <a:cubicBezTo>
                    <a:pt x="562" y="55"/>
                    <a:pt x="562" y="55"/>
                    <a:pt x="562" y="55"/>
                  </a:cubicBezTo>
                  <a:cubicBezTo>
                    <a:pt x="562" y="54"/>
                    <a:pt x="562" y="54"/>
                    <a:pt x="562" y="54"/>
                  </a:cubicBezTo>
                  <a:cubicBezTo>
                    <a:pt x="561" y="53"/>
                    <a:pt x="561" y="53"/>
                    <a:pt x="561" y="53"/>
                  </a:cubicBezTo>
                  <a:cubicBezTo>
                    <a:pt x="560" y="52"/>
                    <a:pt x="560" y="52"/>
                    <a:pt x="560" y="52"/>
                  </a:cubicBezTo>
                  <a:cubicBezTo>
                    <a:pt x="559" y="51"/>
                    <a:pt x="559" y="51"/>
                    <a:pt x="559" y="51"/>
                  </a:cubicBezTo>
                  <a:cubicBezTo>
                    <a:pt x="559" y="51"/>
                    <a:pt x="559" y="51"/>
                    <a:pt x="559" y="51"/>
                  </a:cubicBezTo>
                  <a:cubicBezTo>
                    <a:pt x="558" y="52"/>
                    <a:pt x="558" y="52"/>
                    <a:pt x="558" y="52"/>
                  </a:cubicBezTo>
                  <a:cubicBezTo>
                    <a:pt x="558" y="52"/>
                    <a:pt x="558" y="52"/>
                    <a:pt x="558" y="52"/>
                  </a:cubicBezTo>
                  <a:cubicBezTo>
                    <a:pt x="558" y="51"/>
                    <a:pt x="558" y="51"/>
                    <a:pt x="558" y="51"/>
                  </a:cubicBezTo>
                  <a:cubicBezTo>
                    <a:pt x="559" y="50"/>
                    <a:pt x="559" y="50"/>
                    <a:pt x="559" y="50"/>
                  </a:cubicBezTo>
                  <a:cubicBezTo>
                    <a:pt x="560" y="48"/>
                    <a:pt x="560" y="48"/>
                    <a:pt x="560" y="48"/>
                  </a:cubicBezTo>
                  <a:cubicBezTo>
                    <a:pt x="561" y="48"/>
                    <a:pt x="561" y="48"/>
                    <a:pt x="561" y="48"/>
                  </a:cubicBezTo>
                  <a:cubicBezTo>
                    <a:pt x="561" y="49"/>
                    <a:pt x="561" y="49"/>
                    <a:pt x="561" y="49"/>
                  </a:cubicBezTo>
                  <a:cubicBezTo>
                    <a:pt x="561" y="50"/>
                    <a:pt x="561" y="50"/>
                    <a:pt x="561" y="50"/>
                  </a:cubicBezTo>
                  <a:cubicBezTo>
                    <a:pt x="562" y="50"/>
                    <a:pt x="562" y="50"/>
                    <a:pt x="562" y="50"/>
                  </a:cubicBezTo>
                  <a:cubicBezTo>
                    <a:pt x="562" y="50"/>
                    <a:pt x="562" y="50"/>
                    <a:pt x="562" y="50"/>
                  </a:cubicBezTo>
                  <a:cubicBezTo>
                    <a:pt x="562" y="49"/>
                    <a:pt x="562" y="49"/>
                    <a:pt x="562" y="49"/>
                  </a:cubicBezTo>
                  <a:cubicBezTo>
                    <a:pt x="561" y="49"/>
                    <a:pt x="561" y="49"/>
                    <a:pt x="561" y="49"/>
                  </a:cubicBezTo>
                  <a:cubicBezTo>
                    <a:pt x="562" y="49"/>
                    <a:pt x="562" y="49"/>
                    <a:pt x="562" y="49"/>
                  </a:cubicBezTo>
                  <a:cubicBezTo>
                    <a:pt x="563" y="48"/>
                    <a:pt x="563" y="48"/>
                    <a:pt x="563" y="48"/>
                  </a:cubicBezTo>
                  <a:cubicBezTo>
                    <a:pt x="563" y="47"/>
                    <a:pt x="563" y="47"/>
                    <a:pt x="563" y="47"/>
                  </a:cubicBezTo>
                  <a:cubicBezTo>
                    <a:pt x="562" y="47"/>
                    <a:pt x="562" y="47"/>
                    <a:pt x="562" y="47"/>
                  </a:cubicBezTo>
                  <a:cubicBezTo>
                    <a:pt x="563" y="47"/>
                    <a:pt x="563" y="47"/>
                    <a:pt x="563" y="47"/>
                  </a:cubicBezTo>
                  <a:cubicBezTo>
                    <a:pt x="563" y="47"/>
                    <a:pt x="563" y="47"/>
                    <a:pt x="563" y="47"/>
                  </a:cubicBezTo>
                  <a:cubicBezTo>
                    <a:pt x="564" y="47"/>
                    <a:pt x="564" y="47"/>
                    <a:pt x="564" y="47"/>
                  </a:cubicBezTo>
                  <a:cubicBezTo>
                    <a:pt x="565" y="46"/>
                    <a:pt x="565" y="46"/>
                    <a:pt x="565" y="46"/>
                  </a:cubicBezTo>
                  <a:cubicBezTo>
                    <a:pt x="565" y="46"/>
                    <a:pt x="565" y="46"/>
                    <a:pt x="565" y="46"/>
                  </a:cubicBezTo>
                  <a:cubicBezTo>
                    <a:pt x="566" y="46"/>
                    <a:pt x="566" y="46"/>
                    <a:pt x="566" y="46"/>
                  </a:cubicBezTo>
                  <a:cubicBezTo>
                    <a:pt x="566" y="46"/>
                    <a:pt x="566" y="46"/>
                    <a:pt x="566" y="46"/>
                  </a:cubicBezTo>
                  <a:cubicBezTo>
                    <a:pt x="567" y="46"/>
                    <a:pt x="567" y="46"/>
                    <a:pt x="567" y="46"/>
                  </a:cubicBezTo>
                  <a:cubicBezTo>
                    <a:pt x="567" y="47"/>
                    <a:pt x="567" y="47"/>
                    <a:pt x="567" y="47"/>
                  </a:cubicBezTo>
                  <a:cubicBezTo>
                    <a:pt x="568" y="47"/>
                    <a:pt x="568" y="47"/>
                    <a:pt x="568" y="47"/>
                  </a:cubicBezTo>
                  <a:cubicBezTo>
                    <a:pt x="569" y="47"/>
                    <a:pt x="569" y="47"/>
                    <a:pt x="569" y="47"/>
                  </a:cubicBezTo>
                  <a:cubicBezTo>
                    <a:pt x="570" y="47"/>
                    <a:pt x="570" y="47"/>
                    <a:pt x="570" y="47"/>
                  </a:cubicBezTo>
                  <a:cubicBezTo>
                    <a:pt x="572" y="48"/>
                    <a:pt x="572" y="48"/>
                    <a:pt x="572" y="48"/>
                  </a:cubicBezTo>
                  <a:cubicBezTo>
                    <a:pt x="572" y="48"/>
                    <a:pt x="572" y="48"/>
                    <a:pt x="572" y="48"/>
                  </a:cubicBezTo>
                  <a:cubicBezTo>
                    <a:pt x="572" y="49"/>
                    <a:pt x="572" y="49"/>
                    <a:pt x="572" y="49"/>
                  </a:cubicBezTo>
                  <a:cubicBezTo>
                    <a:pt x="573" y="49"/>
                    <a:pt x="573" y="49"/>
                    <a:pt x="573" y="49"/>
                  </a:cubicBezTo>
                  <a:cubicBezTo>
                    <a:pt x="573" y="48"/>
                    <a:pt x="573" y="48"/>
                    <a:pt x="573" y="48"/>
                  </a:cubicBezTo>
                  <a:cubicBezTo>
                    <a:pt x="574" y="48"/>
                    <a:pt x="574" y="48"/>
                    <a:pt x="574" y="48"/>
                  </a:cubicBezTo>
                  <a:cubicBezTo>
                    <a:pt x="574" y="49"/>
                    <a:pt x="574" y="49"/>
                    <a:pt x="574" y="49"/>
                  </a:cubicBezTo>
                  <a:cubicBezTo>
                    <a:pt x="575" y="49"/>
                    <a:pt x="575" y="49"/>
                    <a:pt x="575" y="49"/>
                  </a:cubicBezTo>
                  <a:cubicBezTo>
                    <a:pt x="576" y="48"/>
                    <a:pt x="576" y="48"/>
                    <a:pt x="576" y="48"/>
                  </a:cubicBezTo>
                  <a:cubicBezTo>
                    <a:pt x="576" y="48"/>
                    <a:pt x="576" y="48"/>
                    <a:pt x="576" y="48"/>
                  </a:cubicBezTo>
                  <a:cubicBezTo>
                    <a:pt x="576" y="49"/>
                    <a:pt x="576" y="49"/>
                    <a:pt x="576" y="49"/>
                  </a:cubicBezTo>
                  <a:cubicBezTo>
                    <a:pt x="576" y="49"/>
                    <a:pt x="576" y="49"/>
                    <a:pt x="576" y="49"/>
                  </a:cubicBezTo>
                  <a:cubicBezTo>
                    <a:pt x="576" y="50"/>
                    <a:pt x="576" y="50"/>
                    <a:pt x="576" y="50"/>
                  </a:cubicBezTo>
                  <a:cubicBezTo>
                    <a:pt x="576" y="52"/>
                    <a:pt x="576" y="52"/>
                    <a:pt x="576" y="52"/>
                  </a:cubicBezTo>
                  <a:cubicBezTo>
                    <a:pt x="576" y="53"/>
                    <a:pt x="576" y="53"/>
                    <a:pt x="576" y="53"/>
                  </a:cubicBezTo>
                  <a:cubicBezTo>
                    <a:pt x="576" y="53"/>
                    <a:pt x="576" y="53"/>
                    <a:pt x="576" y="53"/>
                  </a:cubicBezTo>
                  <a:cubicBezTo>
                    <a:pt x="577" y="53"/>
                    <a:pt x="577" y="53"/>
                    <a:pt x="577" y="53"/>
                  </a:cubicBezTo>
                  <a:cubicBezTo>
                    <a:pt x="578" y="54"/>
                    <a:pt x="578" y="54"/>
                    <a:pt x="578" y="54"/>
                  </a:cubicBezTo>
                  <a:cubicBezTo>
                    <a:pt x="579" y="54"/>
                    <a:pt x="579" y="54"/>
                    <a:pt x="579" y="54"/>
                  </a:cubicBezTo>
                  <a:cubicBezTo>
                    <a:pt x="579" y="55"/>
                    <a:pt x="579" y="55"/>
                    <a:pt x="579" y="55"/>
                  </a:cubicBezTo>
                  <a:cubicBezTo>
                    <a:pt x="578" y="56"/>
                    <a:pt x="578" y="56"/>
                    <a:pt x="578" y="56"/>
                  </a:cubicBezTo>
                  <a:cubicBezTo>
                    <a:pt x="577" y="56"/>
                    <a:pt x="577" y="56"/>
                    <a:pt x="577" y="56"/>
                  </a:cubicBezTo>
                  <a:cubicBezTo>
                    <a:pt x="576" y="56"/>
                    <a:pt x="576" y="56"/>
                    <a:pt x="576" y="56"/>
                  </a:cubicBezTo>
                  <a:cubicBezTo>
                    <a:pt x="577" y="56"/>
                    <a:pt x="577" y="56"/>
                    <a:pt x="577" y="56"/>
                  </a:cubicBezTo>
                  <a:cubicBezTo>
                    <a:pt x="578" y="57"/>
                    <a:pt x="578" y="57"/>
                    <a:pt x="578" y="57"/>
                  </a:cubicBezTo>
                  <a:cubicBezTo>
                    <a:pt x="578" y="58"/>
                    <a:pt x="578" y="58"/>
                    <a:pt x="578" y="58"/>
                  </a:cubicBezTo>
                  <a:cubicBezTo>
                    <a:pt x="577" y="58"/>
                    <a:pt x="577" y="58"/>
                    <a:pt x="577" y="58"/>
                  </a:cubicBezTo>
                  <a:cubicBezTo>
                    <a:pt x="576" y="59"/>
                    <a:pt x="576" y="59"/>
                    <a:pt x="576" y="59"/>
                  </a:cubicBezTo>
                  <a:cubicBezTo>
                    <a:pt x="576" y="59"/>
                    <a:pt x="576" y="59"/>
                    <a:pt x="576" y="59"/>
                  </a:cubicBezTo>
                  <a:cubicBezTo>
                    <a:pt x="575" y="60"/>
                    <a:pt x="575" y="60"/>
                    <a:pt x="575" y="60"/>
                  </a:cubicBezTo>
                  <a:cubicBezTo>
                    <a:pt x="573" y="60"/>
                    <a:pt x="573" y="60"/>
                    <a:pt x="573" y="60"/>
                  </a:cubicBezTo>
                  <a:cubicBezTo>
                    <a:pt x="572" y="60"/>
                    <a:pt x="572" y="60"/>
                    <a:pt x="572" y="60"/>
                  </a:cubicBezTo>
                  <a:cubicBezTo>
                    <a:pt x="574" y="60"/>
                    <a:pt x="574" y="60"/>
                    <a:pt x="574" y="60"/>
                  </a:cubicBezTo>
                  <a:cubicBezTo>
                    <a:pt x="574" y="60"/>
                    <a:pt x="574" y="60"/>
                    <a:pt x="574" y="60"/>
                  </a:cubicBezTo>
                  <a:cubicBezTo>
                    <a:pt x="575" y="61"/>
                    <a:pt x="575" y="61"/>
                    <a:pt x="575" y="61"/>
                  </a:cubicBezTo>
                  <a:cubicBezTo>
                    <a:pt x="576" y="60"/>
                    <a:pt x="576" y="60"/>
                    <a:pt x="576" y="60"/>
                  </a:cubicBezTo>
                  <a:cubicBezTo>
                    <a:pt x="576" y="60"/>
                    <a:pt x="576" y="60"/>
                    <a:pt x="576" y="60"/>
                  </a:cubicBezTo>
                  <a:cubicBezTo>
                    <a:pt x="576" y="61"/>
                    <a:pt x="576" y="61"/>
                    <a:pt x="576" y="61"/>
                  </a:cubicBezTo>
                  <a:cubicBezTo>
                    <a:pt x="577" y="62"/>
                    <a:pt x="577" y="62"/>
                    <a:pt x="577" y="62"/>
                  </a:cubicBezTo>
                  <a:cubicBezTo>
                    <a:pt x="576" y="63"/>
                    <a:pt x="576" y="63"/>
                    <a:pt x="576" y="63"/>
                  </a:cubicBezTo>
                  <a:cubicBezTo>
                    <a:pt x="576" y="64"/>
                    <a:pt x="576" y="64"/>
                    <a:pt x="576" y="64"/>
                  </a:cubicBezTo>
                  <a:cubicBezTo>
                    <a:pt x="577" y="63"/>
                    <a:pt x="577" y="63"/>
                    <a:pt x="577" y="63"/>
                  </a:cubicBezTo>
                  <a:cubicBezTo>
                    <a:pt x="578" y="63"/>
                    <a:pt x="578" y="63"/>
                    <a:pt x="578" y="63"/>
                  </a:cubicBezTo>
                  <a:cubicBezTo>
                    <a:pt x="579" y="64"/>
                    <a:pt x="579" y="64"/>
                    <a:pt x="579" y="64"/>
                  </a:cubicBezTo>
                  <a:cubicBezTo>
                    <a:pt x="579" y="64"/>
                    <a:pt x="579" y="64"/>
                    <a:pt x="579" y="64"/>
                  </a:cubicBezTo>
                  <a:cubicBezTo>
                    <a:pt x="580" y="65"/>
                    <a:pt x="580" y="65"/>
                    <a:pt x="580" y="65"/>
                  </a:cubicBezTo>
                  <a:cubicBezTo>
                    <a:pt x="579" y="66"/>
                    <a:pt x="579" y="66"/>
                    <a:pt x="579" y="66"/>
                  </a:cubicBezTo>
                  <a:cubicBezTo>
                    <a:pt x="579" y="66"/>
                    <a:pt x="579" y="66"/>
                    <a:pt x="579" y="66"/>
                  </a:cubicBezTo>
                  <a:cubicBezTo>
                    <a:pt x="580" y="67"/>
                    <a:pt x="580" y="67"/>
                    <a:pt x="580" y="67"/>
                  </a:cubicBezTo>
                  <a:cubicBezTo>
                    <a:pt x="579" y="68"/>
                    <a:pt x="579" y="68"/>
                    <a:pt x="579" y="68"/>
                  </a:cubicBezTo>
                  <a:cubicBezTo>
                    <a:pt x="578" y="68"/>
                    <a:pt x="578" y="68"/>
                    <a:pt x="578" y="68"/>
                  </a:cubicBezTo>
                  <a:cubicBezTo>
                    <a:pt x="579" y="69"/>
                    <a:pt x="579" y="69"/>
                    <a:pt x="579" y="69"/>
                  </a:cubicBezTo>
                  <a:cubicBezTo>
                    <a:pt x="579" y="68"/>
                    <a:pt x="579" y="68"/>
                    <a:pt x="579" y="68"/>
                  </a:cubicBezTo>
                  <a:cubicBezTo>
                    <a:pt x="580" y="68"/>
                    <a:pt x="580" y="68"/>
                    <a:pt x="580" y="68"/>
                  </a:cubicBezTo>
                  <a:cubicBezTo>
                    <a:pt x="580" y="69"/>
                    <a:pt x="580" y="69"/>
                    <a:pt x="580" y="69"/>
                  </a:cubicBezTo>
                  <a:cubicBezTo>
                    <a:pt x="580" y="70"/>
                    <a:pt x="580" y="70"/>
                    <a:pt x="580" y="70"/>
                  </a:cubicBezTo>
                  <a:cubicBezTo>
                    <a:pt x="581" y="69"/>
                    <a:pt x="581" y="69"/>
                    <a:pt x="581" y="69"/>
                  </a:cubicBezTo>
                  <a:cubicBezTo>
                    <a:pt x="581" y="70"/>
                    <a:pt x="581" y="70"/>
                    <a:pt x="581" y="70"/>
                  </a:cubicBezTo>
                  <a:cubicBezTo>
                    <a:pt x="581" y="69"/>
                    <a:pt x="581" y="69"/>
                    <a:pt x="581" y="69"/>
                  </a:cubicBezTo>
                  <a:cubicBezTo>
                    <a:pt x="582" y="69"/>
                    <a:pt x="582" y="69"/>
                    <a:pt x="582" y="69"/>
                  </a:cubicBezTo>
                  <a:cubicBezTo>
                    <a:pt x="583" y="69"/>
                    <a:pt x="583" y="69"/>
                    <a:pt x="583" y="69"/>
                  </a:cubicBezTo>
                  <a:cubicBezTo>
                    <a:pt x="584" y="69"/>
                    <a:pt x="584" y="69"/>
                    <a:pt x="584" y="69"/>
                  </a:cubicBezTo>
                  <a:cubicBezTo>
                    <a:pt x="584" y="70"/>
                    <a:pt x="584" y="70"/>
                    <a:pt x="584" y="70"/>
                  </a:cubicBezTo>
                  <a:cubicBezTo>
                    <a:pt x="583" y="71"/>
                    <a:pt x="583" y="71"/>
                    <a:pt x="583" y="71"/>
                  </a:cubicBezTo>
                  <a:cubicBezTo>
                    <a:pt x="582" y="70"/>
                    <a:pt x="582" y="70"/>
                    <a:pt x="582" y="70"/>
                  </a:cubicBezTo>
                  <a:cubicBezTo>
                    <a:pt x="582" y="71"/>
                    <a:pt x="582" y="71"/>
                    <a:pt x="582" y="71"/>
                  </a:cubicBezTo>
                  <a:cubicBezTo>
                    <a:pt x="583" y="71"/>
                    <a:pt x="583" y="71"/>
                    <a:pt x="583" y="71"/>
                  </a:cubicBezTo>
                  <a:cubicBezTo>
                    <a:pt x="583" y="71"/>
                    <a:pt x="583" y="71"/>
                    <a:pt x="583" y="71"/>
                  </a:cubicBezTo>
                  <a:cubicBezTo>
                    <a:pt x="584" y="72"/>
                    <a:pt x="584" y="72"/>
                    <a:pt x="584" y="72"/>
                  </a:cubicBezTo>
                  <a:cubicBezTo>
                    <a:pt x="584" y="73"/>
                    <a:pt x="584" y="73"/>
                    <a:pt x="584" y="73"/>
                  </a:cubicBezTo>
                  <a:cubicBezTo>
                    <a:pt x="583" y="73"/>
                    <a:pt x="583" y="73"/>
                    <a:pt x="583" y="73"/>
                  </a:cubicBezTo>
                  <a:cubicBezTo>
                    <a:pt x="582" y="72"/>
                    <a:pt x="582" y="72"/>
                    <a:pt x="582" y="72"/>
                  </a:cubicBezTo>
                  <a:cubicBezTo>
                    <a:pt x="581" y="72"/>
                    <a:pt x="581" y="72"/>
                    <a:pt x="581" y="72"/>
                  </a:cubicBezTo>
                  <a:cubicBezTo>
                    <a:pt x="582" y="73"/>
                    <a:pt x="582" y="73"/>
                    <a:pt x="582" y="73"/>
                  </a:cubicBezTo>
                  <a:cubicBezTo>
                    <a:pt x="581" y="74"/>
                    <a:pt x="581" y="74"/>
                    <a:pt x="581" y="74"/>
                  </a:cubicBezTo>
                  <a:cubicBezTo>
                    <a:pt x="581" y="74"/>
                    <a:pt x="581" y="74"/>
                    <a:pt x="581" y="74"/>
                  </a:cubicBezTo>
                  <a:cubicBezTo>
                    <a:pt x="580" y="74"/>
                    <a:pt x="580" y="74"/>
                    <a:pt x="580" y="74"/>
                  </a:cubicBezTo>
                  <a:cubicBezTo>
                    <a:pt x="580" y="74"/>
                    <a:pt x="580" y="74"/>
                    <a:pt x="580" y="74"/>
                  </a:cubicBezTo>
                  <a:cubicBezTo>
                    <a:pt x="579" y="73"/>
                    <a:pt x="579" y="73"/>
                    <a:pt x="579" y="73"/>
                  </a:cubicBezTo>
                  <a:cubicBezTo>
                    <a:pt x="577" y="73"/>
                    <a:pt x="577" y="73"/>
                    <a:pt x="577" y="73"/>
                  </a:cubicBezTo>
                  <a:cubicBezTo>
                    <a:pt x="576" y="74"/>
                    <a:pt x="576" y="74"/>
                    <a:pt x="576" y="74"/>
                  </a:cubicBezTo>
                  <a:cubicBezTo>
                    <a:pt x="576" y="74"/>
                    <a:pt x="576" y="74"/>
                    <a:pt x="576" y="74"/>
                  </a:cubicBezTo>
                  <a:cubicBezTo>
                    <a:pt x="576" y="73"/>
                    <a:pt x="576" y="73"/>
                    <a:pt x="576" y="73"/>
                  </a:cubicBezTo>
                  <a:cubicBezTo>
                    <a:pt x="575" y="72"/>
                    <a:pt x="575" y="72"/>
                    <a:pt x="575" y="72"/>
                  </a:cubicBezTo>
                  <a:cubicBezTo>
                    <a:pt x="575" y="72"/>
                    <a:pt x="575" y="72"/>
                    <a:pt x="575" y="72"/>
                  </a:cubicBezTo>
                  <a:cubicBezTo>
                    <a:pt x="575" y="73"/>
                    <a:pt x="575" y="73"/>
                    <a:pt x="575" y="73"/>
                  </a:cubicBezTo>
                  <a:cubicBezTo>
                    <a:pt x="574" y="73"/>
                    <a:pt x="574" y="73"/>
                    <a:pt x="574" y="73"/>
                  </a:cubicBezTo>
                  <a:cubicBezTo>
                    <a:pt x="574" y="74"/>
                    <a:pt x="574" y="74"/>
                    <a:pt x="574" y="74"/>
                  </a:cubicBezTo>
                  <a:cubicBezTo>
                    <a:pt x="575" y="74"/>
                    <a:pt x="575" y="74"/>
                    <a:pt x="575" y="74"/>
                  </a:cubicBezTo>
                  <a:cubicBezTo>
                    <a:pt x="574" y="75"/>
                    <a:pt x="574" y="75"/>
                    <a:pt x="574" y="75"/>
                  </a:cubicBezTo>
                  <a:cubicBezTo>
                    <a:pt x="574" y="75"/>
                    <a:pt x="574" y="75"/>
                    <a:pt x="574" y="75"/>
                  </a:cubicBezTo>
                  <a:cubicBezTo>
                    <a:pt x="574" y="75"/>
                    <a:pt x="574" y="75"/>
                    <a:pt x="574" y="75"/>
                  </a:cubicBezTo>
                  <a:cubicBezTo>
                    <a:pt x="573" y="74"/>
                    <a:pt x="573" y="74"/>
                    <a:pt x="573" y="74"/>
                  </a:cubicBezTo>
                  <a:cubicBezTo>
                    <a:pt x="571" y="75"/>
                    <a:pt x="571" y="75"/>
                    <a:pt x="571" y="75"/>
                  </a:cubicBezTo>
                  <a:cubicBezTo>
                    <a:pt x="571" y="75"/>
                    <a:pt x="571" y="75"/>
                    <a:pt x="571" y="75"/>
                  </a:cubicBezTo>
                  <a:cubicBezTo>
                    <a:pt x="571" y="74"/>
                    <a:pt x="571" y="74"/>
                    <a:pt x="571" y="74"/>
                  </a:cubicBezTo>
                  <a:cubicBezTo>
                    <a:pt x="571" y="73"/>
                    <a:pt x="571" y="73"/>
                    <a:pt x="571" y="73"/>
                  </a:cubicBezTo>
                  <a:cubicBezTo>
                    <a:pt x="570" y="73"/>
                    <a:pt x="570" y="73"/>
                    <a:pt x="570" y="73"/>
                  </a:cubicBezTo>
                  <a:cubicBezTo>
                    <a:pt x="568" y="72"/>
                    <a:pt x="568" y="72"/>
                    <a:pt x="568" y="72"/>
                  </a:cubicBezTo>
                  <a:cubicBezTo>
                    <a:pt x="568" y="71"/>
                    <a:pt x="568" y="71"/>
                    <a:pt x="568" y="71"/>
                  </a:cubicBezTo>
                  <a:cubicBezTo>
                    <a:pt x="568" y="71"/>
                    <a:pt x="568" y="71"/>
                    <a:pt x="568" y="71"/>
                  </a:cubicBezTo>
                  <a:cubicBezTo>
                    <a:pt x="567" y="70"/>
                    <a:pt x="567" y="70"/>
                    <a:pt x="567" y="70"/>
                  </a:cubicBezTo>
                  <a:cubicBezTo>
                    <a:pt x="566" y="71"/>
                    <a:pt x="566" y="71"/>
                    <a:pt x="566" y="71"/>
                  </a:cubicBezTo>
                  <a:cubicBezTo>
                    <a:pt x="565" y="72"/>
                    <a:pt x="565" y="72"/>
                    <a:pt x="565" y="72"/>
                  </a:cubicBezTo>
                  <a:cubicBezTo>
                    <a:pt x="564" y="72"/>
                    <a:pt x="564" y="72"/>
                    <a:pt x="564" y="72"/>
                  </a:cubicBezTo>
                  <a:cubicBezTo>
                    <a:pt x="564" y="72"/>
                    <a:pt x="564" y="72"/>
                    <a:pt x="564" y="72"/>
                  </a:cubicBezTo>
                  <a:cubicBezTo>
                    <a:pt x="564" y="71"/>
                    <a:pt x="564" y="71"/>
                    <a:pt x="564" y="71"/>
                  </a:cubicBezTo>
                  <a:cubicBezTo>
                    <a:pt x="563" y="71"/>
                    <a:pt x="563" y="71"/>
                    <a:pt x="563" y="71"/>
                  </a:cubicBezTo>
                  <a:cubicBezTo>
                    <a:pt x="563" y="71"/>
                    <a:pt x="563" y="71"/>
                    <a:pt x="563" y="71"/>
                  </a:cubicBezTo>
                  <a:cubicBezTo>
                    <a:pt x="563" y="73"/>
                    <a:pt x="563" y="73"/>
                    <a:pt x="563" y="73"/>
                  </a:cubicBezTo>
                  <a:cubicBezTo>
                    <a:pt x="564" y="74"/>
                    <a:pt x="564" y="74"/>
                    <a:pt x="564" y="74"/>
                  </a:cubicBezTo>
                  <a:cubicBezTo>
                    <a:pt x="563" y="75"/>
                    <a:pt x="563" y="75"/>
                    <a:pt x="563" y="75"/>
                  </a:cubicBezTo>
                  <a:cubicBezTo>
                    <a:pt x="562" y="77"/>
                    <a:pt x="562" y="77"/>
                    <a:pt x="562" y="77"/>
                  </a:cubicBezTo>
                  <a:cubicBezTo>
                    <a:pt x="561" y="77"/>
                    <a:pt x="561" y="77"/>
                    <a:pt x="561" y="77"/>
                  </a:cubicBezTo>
                  <a:cubicBezTo>
                    <a:pt x="561" y="75"/>
                    <a:pt x="561" y="75"/>
                    <a:pt x="561" y="75"/>
                  </a:cubicBezTo>
                  <a:cubicBezTo>
                    <a:pt x="560" y="75"/>
                    <a:pt x="560" y="75"/>
                    <a:pt x="560" y="75"/>
                  </a:cubicBezTo>
                  <a:cubicBezTo>
                    <a:pt x="559" y="76"/>
                    <a:pt x="559" y="76"/>
                    <a:pt x="559" y="76"/>
                  </a:cubicBezTo>
                  <a:cubicBezTo>
                    <a:pt x="557" y="74"/>
                    <a:pt x="557" y="74"/>
                    <a:pt x="557" y="74"/>
                  </a:cubicBezTo>
                  <a:cubicBezTo>
                    <a:pt x="557" y="73"/>
                    <a:pt x="557" y="73"/>
                    <a:pt x="557" y="73"/>
                  </a:cubicBezTo>
                  <a:cubicBezTo>
                    <a:pt x="557" y="71"/>
                    <a:pt x="557" y="71"/>
                    <a:pt x="557" y="71"/>
                  </a:cubicBezTo>
                  <a:cubicBezTo>
                    <a:pt x="556" y="71"/>
                    <a:pt x="556" y="71"/>
                    <a:pt x="556" y="71"/>
                  </a:cubicBezTo>
                  <a:cubicBezTo>
                    <a:pt x="556" y="71"/>
                    <a:pt x="556" y="71"/>
                    <a:pt x="556" y="71"/>
                  </a:cubicBezTo>
                  <a:cubicBezTo>
                    <a:pt x="555" y="70"/>
                    <a:pt x="555" y="70"/>
                    <a:pt x="555" y="70"/>
                  </a:cubicBezTo>
                  <a:cubicBezTo>
                    <a:pt x="555" y="71"/>
                    <a:pt x="555" y="71"/>
                    <a:pt x="555" y="71"/>
                  </a:cubicBezTo>
                  <a:cubicBezTo>
                    <a:pt x="555" y="71"/>
                    <a:pt x="555" y="71"/>
                    <a:pt x="555" y="71"/>
                  </a:cubicBezTo>
                  <a:cubicBezTo>
                    <a:pt x="555" y="72"/>
                    <a:pt x="555" y="72"/>
                    <a:pt x="555" y="72"/>
                  </a:cubicBezTo>
                  <a:cubicBezTo>
                    <a:pt x="555" y="72"/>
                    <a:pt x="555" y="72"/>
                    <a:pt x="555" y="72"/>
                  </a:cubicBezTo>
                  <a:cubicBezTo>
                    <a:pt x="555" y="73"/>
                    <a:pt x="555" y="73"/>
                    <a:pt x="555" y="73"/>
                  </a:cubicBezTo>
                  <a:cubicBezTo>
                    <a:pt x="554" y="72"/>
                    <a:pt x="554" y="72"/>
                    <a:pt x="554" y="72"/>
                  </a:cubicBezTo>
                  <a:cubicBezTo>
                    <a:pt x="553" y="71"/>
                    <a:pt x="553" y="71"/>
                    <a:pt x="553" y="71"/>
                  </a:cubicBezTo>
                  <a:cubicBezTo>
                    <a:pt x="553" y="71"/>
                    <a:pt x="553" y="71"/>
                    <a:pt x="553" y="71"/>
                  </a:cubicBezTo>
                  <a:cubicBezTo>
                    <a:pt x="553" y="72"/>
                    <a:pt x="553" y="72"/>
                    <a:pt x="553" y="72"/>
                  </a:cubicBezTo>
                  <a:cubicBezTo>
                    <a:pt x="553" y="73"/>
                    <a:pt x="553" y="73"/>
                    <a:pt x="553" y="73"/>
                  </a:cubicBezTo>
                  <a:cubicBezTo>
                    <a:pt x="553" y="73"/>
                    <a:pt x="553" y="73"/>
                    <a:pt x="553" y="73"/>
                  </a:cubicBezTo>
                  <a:cubicBezTo>
                    <a:pt x="554" y="73"/>
                    <a:pt x="554" y="73"/>
                    <a:pt x="554" y="73"/>
                  </a:cubicBezTo>
                  <a:cubicBezTo>
                    <a:pt x="555" y="74"/>
                    <a:pt x="555" y="74"/>
                    <a:pt x="555" y="74"/>
                  </a:cubicBezTo>
                  <a:cubicBezTo>
                    <a:pt x="554" y="75"/>
                    <a:pt x="554" y="75"/>
                    <a:pt x="554" y="75"/>
                  </a:cubicBezTo>
                  <a:cubicBezTo>
                    <a:pt x="553" y="75"/>
                    <a:pt x="553" y="75"/>
                    <a:pt x="553" y="75"/>
                  </a:cubicBezTo>
                  <a:cubicBezTo>
                    <a:pt x="553" y="75"/>
                    <a:pt x="553" y="75"/>
                    <a:pt x="553" y="75"/>
                  </a:cubicBezTo>
                  <a:cubicBezTo>
                    <a:pt x="553" y="75"/>
                    <a:pt x="553" y="75"/>
                    <a:pt x="553" y="75"/>
                  </a:cubicBezTo>
                  <a:cubicBezTo>
                    <a:pt x="556" y="78"/>
                    <a:pt x="556" y="78"/>
                    <a:pt x="556" y="78"/>
                  </a:cubicBezTo>
                  <a:cubicBezTo>
                    <a:pt x="558" y="78"/>
                    <a:pt x="558" y="78"/>
                    <a:pt x="558" y="78"/>
                  </a:cubicBezTo>
                  <a:cubicBezTo>
                    <a:pt x="559" y="78"/>
                    <a:pt x="559" y="78"/>
                    <a:pt x="559" y="78"/>
                  </a:cubicBezTo>
                  <a:cubicBezTo>
                    <a:pt x="560" y="79"/>
                    <a:pt x="560" y="79"/>
                    <a:pt x="560" y="79"/>
                  </a:cubicBezTo>
                  <a:cubicBezTo>
                    <a:pt x="560" y="80"/>
                    <a:pt x="560" y="80"/>
                    <a:pt x="560" y="80"/>
                  </a:cubicBezTo>
                  <a:cubicBezTo>
                    <a:pt x="560" y="80"/>
                    <a:pt x="560" y="80"/>
                    <a:pt x="560" y="80"/>
                  </a:cubicBezTo>
                  <a:cubicBezTo>
                    <a:pt x="559" y="79"/>
                    <a:pt x="559" y="79"/>
                    <a:pt x="559" y="79"/>
                  </a:cubicBezTo>
                  <a:cubicBezTo>
                    <a:pt x="559" y="79"/>
                    <a:pt x="559" y="79"/>
                    <a:pt x="559" y="79"/>
                  </a:cubicBezTo>
                  <a:cubicBezTo>
                    <a:pt x="559" y="80"/>
                    <a:pt x="559" y="80"/>
                    <a:pt x="559" y="80"/>
                  </a:cubicBezTo>
                  <a:cubicBezTo>
                    <a:pt x="560" y="81"/>
                    <a:pt x="560" y="81"/>
                    <a:pt x="560" y="81"/>
                  </a:cubicBezTo>
                  <a:cubicBezTo>
                    <a:pt x="561" y="82"/>
                    <a:pt x="561" y="82"/>
                    <a:pt x="561" y="82"/>
                  </a:cubicBezTo>
                  <a:cubicBezTo>
                    <a:pt x="562" y="83"/>
                    <a:pt x="562" y="83"/>
                    <a:pt x="562" y="83"/>
                  </a:cubicBezTo>
                  <a:cubicBezTo>
                    <a:pt x="562" y="84"/>
                    <a:pt x="562" y="84"/>
                    <a:pt x="562" y="84"/>
                  </a:cubicBezTo>
                  <a:cubicBezTo>
                    <a:pt x="561" y="87"/>
                    <a:pt x="561" y="87"/>
                    <a:pt x="561" y="87"/>
                  </a:cubicBezTo>
                  <a:cubicBezTo>
                    <a:pt x="561" y="89"/>
                    <a:pt x="561" y="89"/>
                    <a:pt x="561" y="89"/>
                  </a:cubicBezTo>
                  <a:cubicBezTo>
                    <a:pt x="561" y="90"/>
                    <a:pt x="561" y="90"/>
                    <a:pt x="561" y="90"/>
                  </a:cubicBezTo>
                  <a:cubicBezTo>
                    <a:pt x="562" y="90"/>
                    <a:pt x="562" y="90"/>
                    <a:pt x="562" y="90"/>
                  </a:cubicBezTo>
                  <a:cubicBezTo>
                    <a:pt x="561" y="92"/>
                    <a:pt x="561" y="92"/>
                    <a:pt x="561" y="92"/>
                  </a:cubicBezTo>
                  <a:cubicBezTo>
                    <a:pt x="561" y="93"/>
                    <a:pt x="561" y="93"/>
                    <a:pt x="561" y="93"/>
                  </a:cubicBezTo>
                  <a:cubicBezTo>
                    <a:pt x="560" y="93"/>
                    <a:pt x="560" y="93"/>
                    <a:pt x="560" y="93"/>
                  </a:cubicBezTo>
                  <a:cubicBezTo>
                    <a:pt x="560" y="92"/>
                    <a:pt x="560" y="92"/>
                    <a:pt x="560" y="92"/>
                  </a:cubicBezTo>
                  <a:cubicBezTo>
                    <a:pt x="560" y="92"/>
                    <a:pt x="560" y="92"/>
                    <a:pt x="560" y="92"/>
                  </a:cubicBezTo>
                  <a:cubicBezTo>
                    <a:pt x="558" y="94"/>
                    <a:pt x="558" y="94"/>
                    <a:pt x="558" y="94"/>
                  </a:cubicBezTo>
                  <a:cubicBezTo>
                    <a:pt x="557" y="93"/>
                    <a:pt x="557" y="93"/>
                    <a:pt x="557" y="93"/>
                  </a:cubicBezTo>
                  <a:cubicBezTo>
                    <a:pt x="556" y="94"/>
                    <a:pt x="556" y="94"/>
                    <a:pt x="556" y="94"/>
                  </a:cubicBezTo>
                  <a:cubicBezTo>
                    <a:pt x="556" y="93"/>
                    <a:pt x="556" y="93"/>
                    <a:pt x="556" y="93"/>
                  </a:cubicBezTo>
                  <a:cubicBezTo>
                    <a:pt x="555" y="93"/>
                    <a:pt x="555" y="93"/>
                    <a:pt x="555" y="93"/>
                  </a:cubicBezTo>
                  <a:cubicBezTo>
                    <a:pt x="554" y="93"/>
                    <a:pt x="554" y="93"/>
                    <a:pt x="554" y="93"/>
                  </a:cubicBezTo>
                  <a:cubicBezTo>
                    <a:pt x="553" y="91"/>
                    <a:pt x="553" y="91"/>
                    <a:pt x="553" y="91"/>
                  </a:cubicBezTo>
                  <a:cubicBezTo>
                    <a:pt x="552" y="91"/>
                    <a:pt x="552" y="91"/>
                    <a:pt x="552" y="91"/>
                  </a:cubicBezTo>
                  <a:cubicBezTo>
                    <a:pt x="551" y="91"/>
                    <a:pt x="551" y="91"/>
                    <a:pt x="551" y="91"/>
                  </a:cubicBezTo>
                  <a:cubicBezTo>
                    <a:pt x="550" y="90"/>
                    <a:pt x="550" y="90"/>
                    <a:pt x="550" y="90"/>
                  </a:cubicBezTo>
                  <a:cubicBezTo>
                    <a:pt x="549" y="90"/>
                    <a:pt x="549" y="90"/>
                    <a:pt x="549" y="90"/>
                  </a:cubicBezTo>
                  <a:cubicBezTo>
                    <a:pt x="548" y="91"/>
                    <a:pt x="548" y="91"/>
                    <a:pt x="548" y="91"/>
                  </a:cubicBezTo>
                  <a:cubicBezTo>
                    <a:pt x="547" y="91"/>
                    <a:pt x="547" y="91"/>
                    <a:pt x="547" y="91"/>
                  </a:cubicBezTo>
                  <a:cubicBezTo>
                    <a:pt x="548" y="92"/>
                    <a:pt x="548" y="92"/>
                    <a:pt x="548" y="92"/>
                  </a:cubicBezTo>
                  <a:cubicBezTo>
                    <a:pt x="550" y="92"/>
                    <a:pt x="550" y="92"/>
                    <a:pt x="550" y="92"/>
                  </a:cubicBezTo>
                  <a:cubicBezTo>
                    <a:pt x="550" y="91"/>
                    <a:pt x="550" y="91"/>
                    <a:pt x="550" y="91"/>
                  </a:cubicBezTo>
                  <a:cubicBezTo>
                    <a:pt x="553" y="92"/>
                    <a:pt x="553" y="92"/>
                    <a:pt x="553" y="92"/>
                  </a:cubicBezTo>
                  <a:cubicBezTo>
                    <a:pt x="553" y="93"/>
                    <a:pt x="553" y="93"/>
                    <a:pt x="553" y="93"/>
                  </a:cubicBezTo>
                  <a:cubicBezTo>
                    <a:pt x="552" y="93"/>
                    <a:pt x="552" y="93"/>
                    <a:pt x="552" y="93"/>
                  </a:cubicBezTo>
                  <a:cubicBezTo>
                    <a:pt x="551" y="93"/>
                    <a:pt x="551" y="93"/>
                    <a:pt x="551" y="93"/>
                  </a:cubicBezTo>
                  <a:cubicBezTo>
                    <a:pt x="550" y="93"/>
                    <a:pt x="550" y="93"/>
                    <a:pt x="550" y="93"/>
                  </a:cubicBezTo>
                  <a:cubicBezTo>
                    <a:pt x="550" y="94"/>
                    <a:pt x="550" y="94"/>
                    <a:pt x="550" y="94"/>
                  </a:cubicBezTo>
                  <a:cubicBezTo>
                    <a:pt x="549" y="93"/>
                    <a:pt x="549" y="93"/>
                    <a:pt x="549" y="93"/>
                  </a:cubicBezTo>
                  <a:cubicBezTo>
                    <a:pt x="548" y="93"/>
                    <a:pt x="548" y="93"/>
                    <a:pt x="548" y="93"/>
                  </a:cubicBezTo>
                  <a:cubicBezTo>
                    <a:pt x="549" y="93"/>
                    <a:pt x="549" y="93"/>
                    <a:pt x="549" y="93"/>
                  </a:cubicBezTo>
                  <a:cubicBezTo>
                    <a:pt x="549" y="94"/>
                    <a:pt x="549" y="94"/>
                    <a:pt x="549" y="94"/>
                  </a:cubicBezTo>
                  <a:cubicBezTo>
                    <a:pt x="551" y="95"/>
                    <a:pt x="551" y="95"/>
                    <a:pt x="551" y="95"/>
                  </a:cubicBezTo>
                  <a:cubicBezTo>
                    <a:pt x="550" y="96"/>
                    <a:pt x="550" y="96"/>
                    <a:pt x="550" y="96"/>
                  </a:cubicBezTo>
                  <a:cubicBezTo>
                    <a:pt x="551" y="97"/>
                    <a:pt x="551" y="97"/>
                    <a:pt x="551" y="97"/>
                  </a:cubicBezTo>
                  <a:cubicBezTo>
                    <a:pt x="552" y="98"/>
                    <a:pt x="552" y="98"/>
                    <a:pt x="552" y="98"/>
                  </a:cubicBezTo>
                  <a:cubicBezTo>
                    <a:pt x="551" y="97"/>
                    <a:pt x="551" y="97"/>
                    <a:pt x="551" y="97"/>
                  </a:cubicBezTo>
                  <a:cubicBezTo>
                    <a:pt x="551" y="95"/>
                    <a:pt x="551" y="95"/>
                    <a:pt x="551" y="95"/>
                  </a:cubicBezTo>
                  <a:cubicBezTo>
                    <a:pt x="552" y="95"/>
                    <a:pt x="552" y="95"/>
                    <a:pt x="552" y="95"/>
                  </a:cubicBezTo>
                  <a:cubicBezTo>
                    <a:pt x="553" y="95"/>
                    <a:pt x="553" y="95"/>
                    <a:pt x="553" y="95"/>
                  </a:cubicBezTo>
                  <a:cubicBezTo>
                    <a:pt x="553" y="95"/>
                    <a:pt x="553" y="95"/>
                    <a:pt x="553" y="95"/>
                  </a:cubicBezTo>
                  <a:cubicBezTo>
                    <a:pt x="554" y="94"/>
                    <a:pt x="554" y="94"/>
                    <a:pt x="554" y="94"/>
                  </a:cubicBezTo>
                  <a:cubicBezTo>
                    <a:pt x="555" y="94"/>
                    <a:pt x="555" y="94"/>
                    <a:pt x="555" y="94"/>
                  </a:cubicBezTo>
                  <a:cubicBezTo>
                    <a:pt x="555" y="94"/>
                    <a:pt x="555" y="94"/>
                    <a:pt x="555" y="94"/>
                  </a:cubicBezTo>
                  <a:cubicBezTo>
                    <a:pt x="555" y="95"/>
                    <a:pt x="555" y="95"/>
                    <a:pt x="555" y="95"/>
                  </a:cubicBezTo>
                  <a:cubicBezTo>
                    <a:pt x="556" y="96"/>
                    <a:pt x="556" y="96"/>
                    <a:pt x="556" y="96"/>
                  </a:cubicBezTo>
                  <a:cubicBezTo>
                    <a:pt x="558" y="96"/>
                    <a:pt x="558" y="96"/>
                    <a:pt x="558" y="96"/>
                  </a:cubicBezTo>
                  <a:cubicBezTo>
                    <a:pt x="559" y="97"/>
                    <a:pt x="559" y="97"/>
                    <a:pt x="559" y="97"/>
                  </a:cubicBezTo>
                  <a:cubicBezTo>
                    <a:pt x="560" y="97"/>
                    <a:pt x="560" y="97"/>
                    <a:pt x="560" y="97"/>
                  </a:cubicBezTo>
                  <a:cubicBezTo>
                    <a:pt x="560" y="96"/>
                    <a:pt x="560" y="96"/>
                    <a:pt x="560" y="96"/>
                  </a:cubicBezTo>
                  <a:cubicBezTo>
                    <a:pt x="560" y="96"/>
                    <a:pt x="560" y="96"/>
                    <a:pt x="560" y="96"/>
                  </a:cubicBezTo>
                  <a:cubicBezTo>
                    <a:pt x="560" y="96"/>
                    <a:pt x="560" y="96"/>
                    <a:pt x="560" y="96"/>
                  </a:cubicBezTo>
                  <a:cubicBezTo>
                    <a:pt x="563" y="98"/>
                    <a:pt x="563" y="98"/>
                    <a:pt x="563" y="98"/>
                  </a:cubicBezTo>
                  <a:cubicBezTo>
                    <a:pt x="563" y="98"/>
                    <a:pt x="563" y="98"/>
                    <a:pt x="563" y="98"/>
                  </a:cubicBezTo>
                  <a:cubicBezTo>
                    <a:pt x="562" y="98"/>
                    <a:pt x="562" y="98"/>
                    <a:pt x="562" y="98"/>
                  </a:cubicBezTo>
                  <a:cubicBezTo>
                    <a:pt x="562" y="99"/>
                    <a:pt x="562" y="99"/>
                    <a:pt x="562" y="99"/>
                  </a:cubicBezTo>
                  <a:cubicBezTo>
                    <a:pt x="564" y="100"/>
                    <a:pt x="564" y="100"/>
                    <a:pt x="564" y="100"/>
                  </a:cubicBezTo>
                  <a:cubicBezTo>
                    <a:pt x="564" y="100"/>
                    <a:pt x="564" y="100"/>
                    <a:pt x="564" y="100"/>
                  </a:cubicBezTo>
                  <a:cubicBezTo>
                    <a:pt x="564" y="100"/>
                    <a:pt x="564" y="100"/>
                    <a:pt x="564" y="100"/>
                  </a:cubicBezTo>
                  <a:cubicBezTo>
                    <a:pt x="564" y="99"/>
                    <a:pt x="564" y="99"/>
                    <a:pt x="564" y="99"/>
                  </a:cubicBezTo>
                  <a:cubicBezTo>
                    <a:pt x="566" y="100"/>
                    <a:pt x="566" y="100"/>
                    <a:pt x="566" y="100"/>
                  </a:cubicBezTo>
                  <a:cubicBezTo>
                    <a:pt x="567" y="102"/>
                    <a:pt x="567" y="102"/>
                    <a:pt x="567" y="102"/>
                  </a:cubicBezTo>
                  <a:cubicBezTo>
                    <a:pt x="567" y="102"/>
                    <a:pt x="567" y="102"/>
                    <a:pt x="567" y="102"/>
                  </a:cubicBezTo>
                  <a:cubicBezTo>
                    <a:pt x="566" y="102"/>
                    <a:pt x="566" y="102"/>
                    <a:pt x="566" y="102"/>
                  </a:cubicBezTo>
                  <a:cubicBezTo>
                    <a:pt x="566" y="102"/>
                    <a:pt x="566" y="102"/>
                    <a:pt x="566" y="102"/>
                  </a:cubicBezTo>
                  <a:cubicBezTo>
                    <a:pt x="567" y="103"/>
                    <a:pt x="567" y="103"/>
                    <a:pt x="567" y="103"/>
                  </a:cubicBezTo>
                  <a:cubicBezTo>
                    <a:pt x="566" y="103"/>
                    <a:pt x="566" y="103"/>
                    <a:pt x="566" y="103"/>
                  </a:cubicBezTo>
                  <a:cubicBezTo>
                    <a:pt x="566" y="104"/>
                    <a:pt x="566" y="104"/>
                    <a:pt x="566" y="104"/>
                  </a:cubicBezTo>
                  <a:cubicBezTo>
                    <a:pt x="566" y="105"/>
                    <a:pt x="566" y="105"/>
                    <a:pt x="566" y="105"/>
                  </a:cubicBezTo>
                  <a:cubicBezTo>
                    <a:pt x="567" y="104"/>
                    <a:pt x="567" y="104"/>
                    <a:pt x="567" y="104"/>
                  </a:cubicBezTo>
                  <a:cubicBezTo>
                    <a:pt x="567" y="104"/>
                    <a:pt x="567" y="104"/>
                    <a:pt x="567" y="104"/>
                  </a:cubicBezTo>
                  <a:cubicBezTo>
                    <a:pt x="567" y="103"/>
                    <a:pt x="567" y="103"/>
                    <a:pt x="567" y="103"/>
                  </a:cubicBezTo>
                  <a:cubicBezTo>
                    <a:pt x="568" y="104"/>
                    <a:pt x="568" y="104"/>
                    <a:pt x="568" y="104"/>
                  </a:cubicBezTo>
                  <a:cubicBezTo>
                    <a:pt x="568" y="103"/>
                    <a:pt x="568" y="103"/>
                    <a:pt x="568" y="103"/>
                  </a:cubicBezTo>
                  <a:cubicBezTo>
                    <a:pt x="569" y="104"/>
                    <a:pt x="569" y="104"/>
                    <a:pt x="569" y="104"/>
                  </a:cubicBezTo>
                  <a:cubicBezTo>
                    <a:pt x="571" y="105"/>
                    <a:pt x="571" y="105"/>
                    <a:pt x="571" y="105"/>
                  </a:cubicBezTo>
                  <a:cubicBezTo>
                    <a:pt x="573" y="106"/>
                    <a:pt x="573" y="106"/>
                    <a:pt x="573" y="106"/>
                  </a:cubicBezTo>
                  <a:cubicBezTo>
                    <a:pt x="574" y="107"/>
                    <a:pt x="574" y="107"/>
                    <a:pt x="574" y="107"/>
                  </a:cubicBezTo>
                  <a:cubicBezTo>
                    <a:pt x="573" y="107"/>
                    <a:pt x="573" y="107"/>
                    <a:pt x="573" y="107"/>
                  </a:cubicBezTo>
                  <a:cubicBezTo>
                    <a:pt x="575" y="109"/>
                    <a:pt x="575" y="109"/>
                    <a:pt x="575" y="109"/>
                  </a:cubicBezTo>
                  <a:cubicBezTo>
                    <a:pt x="576" y="109"/>
                    <a:pt x="576" y="109"/>
                    <a:pt x="576" y="109"/>
                  </a:cubicBezTo>
                  <a:cubicBezTo>
                    <a:pt x="577" y="110"/>
                    <a:pt x="577" y="110"/>
                    <a:pt x="577" y="110"/>
                  </a:cubicBezTo>
                  <a:cubicBezTo>
                    <a:pt x="577" y="113"/>
                    <a:pt x="577" y="113"/>
                    <a:pt x="577" y="113"/>
                  </a:cubicBezTo>
                  <a:cubicBezTo>
                    <a:pt x="576" y="113"/>
                    <a:pt x="576" y="113"/>
                    <a:pt x="576" y="113"/>
                  </a:cubicBezTo>
                  <a:cubicBezTo>
                    <a:pt x="576" y="113"/>
                    <a:pt x="576" y="113"/>
                    <a:pt x="576" y="113"/>
                  </a:cubicBezTo>
                  <a:cubicBezTo>
                    <a:pt x="577" y="114"/>
                    <a:pt x="577" y="114"/>
                    <a:pt x="577" y="114"/>
                  </a:cubicBezTo>
                  <a:cubicBezTo>
                    <a:pt x="578" y="115"/>
                    <a:pt x="578" y="115"/>
                    <a:pt x="578" y="115"/>
                  </a:cubicBezTo>
                  <a:cubicBezTo>
                    <a:pt x="577" y="115"/>
                    <a:pt x="577" y="115"/>
                    <a:pt x="577" y="115"/>
                  </a:cubicBezTo>
                  <a:cubicBezTo>
                    <a:pt x="577" y="115"/>
                    <a:pt x="577" y="115"/>
                    <a:pt x="577" y="115"/>
                  </a:cubicBezTo>
                  <a:cubicBezTo>
                    <a:pt x="573" y="115"/>
                    <a:pt x="573" y="115"/>
                    <a:pt x="573" y="115"/>
                  </a:cubicBezTo>
                  <a:cubicBezTo>
                    <a:pt x="572" y="114"/>
                    <a:pt x="572" y="114"/>
                    <a:pt x="572" y="114"/>
                  </a:cubicBezTo>
                  <a:cubicBezTo>
                    <a:pt x="572" y="114"/>
                    <a:pt x="572" y="114"/>
                    <a:pt x="572" y="114"/>
                  </a:cubicBezTo>
                  <a:cubicBezTo>
                    <a:pt x="571" y="114"/>
                    <a:pt x="571" y="114"/>
                    <a:pt x="571" y="114"/>
                  </a:cubicBezTo>
                  <a:cubicBezTo>
                    <a:pt x="571" y="113"/>
                    <a:pt x="571" y="113"/>
                    <a:pt x="571" y="113"/>
                  </a:cubicBezTo>
                  <a:cubicBezTo>
                    <a:pt x="570" y="113"/>
                    <a:pt x="570" y="113"/>
                    <a:pt x="570" y="113"/>
                  </a:cubicBezTo>
                  <a:cubicBezTo>
                    <a:pt x="570" y="114"/>
                    <a:pt x="570" y="114"/>
                    <a:pt x="570" y="114"/>
                  </a:cubicBezTo>
                  <a:cubicBezTo>
                    <a:pt x="570" y="114"/>
                    <a:pt x="570" y="114"/>
                    <a:pt x="570" y="114"/>
                  </a:cubicBezTo>
                  <a:cubicBezTo>
                    <a:pt x="569" y="115"/>
                    <a:pt x="569" y="115"/>
                    <a:pt x="569" y="115"/>
                  </a:cubicBezTo>
                  <a:cubicBezTo>
                    <a:pt x="568" y="115"/>
                    <a:pt x="568" y="115"/>
                    <a:pt x="568" y="115"/>
                  </a:cubicBezTo>
                  <a:cubicBezTo>
                    <a:pt x="568" y="115"/>
                    <a:pt x="568" y="115"/>
                    <a:pt x="568" y="115"/>
                  </a:cubicBezTo>
                  <a:cubicBezTo>
                    <a:pt x="568" y="116"/>
                    <a:pt x="568" y="116"/>
                    <a:pt x="568" y="116"/>
                  </a:cubicBezTo>
                  <a:cubicBezTo>
                    <a:pt x="567" y="117"/>
                    <a:pt x="567" y="117"/>
                    <a:pt x="567" y="117"/>
                  </a:cubicBezTo>
                  <a:cubicBezTo>
                    <a:pt x="566" y="117"/>
                    <a:pt x="566" y="117"/>
                    <a:pt x="566" y="117"/>
                  </a:cubicBezTo>
                  <a:cubicBezTo>
                    <a:pt x="566" y="118"/>
                    <a:pt x="566" y="118"/>
                    <a:pt x="566" y="118"/>
                  </a:cubicBezTo>
                  <a:cubicBezTo>
                    <a:pt x="566" y="118"/>
                    <a:pt x="566" y="118"/>
                    <a:pt x="566" y="118"/>
                  </a:cubicBezTo>
                  <a:cubicBezTo>
                    <a:pt x="565" y="119"/>
                    <a:pt x="565" y="119"/>
                    <a:pt x="565" y="119"/>
                  </a:cubicBezTo>
                  <a:cubicBezTo>
                    <a:pt x="565" y="120"/>
                    <a:pt x="565" y="120"/>
                    <a:pt x="565" y="120"/>
                  </a:cubicBezTo>
                  <a:cubicBezTo>
                    <a:pt x="564" y="120"/>
                    <a:pt x="564" y="120"/>
                    <a:pt x="564" y="120"/>
                  </a:cubicBezTo>
                  <a:cubicBezTo>
                    <a:pt x="564" y="120"/>
                    <a:pt x="564" y="120"/>
                    <a:pt x="564" y="120"/>
                  </a:cubicBezTo>
                  <a:cubicBezTo>
                    <a:pt x="564" y="121"/>
                    <a:pt x="564" y="121"/>
                    <a:pt x="564" y="121"/>
                  </a:cubicBezTo>
                  <a:cubicBezTo>
                    <a:pt x="564" y="122"/>
                    <a:pt x="564" y="122"/>
                    <a:pt x="564" y="122"/>
                  </a:cubicBezTo>
                  <a:cubicBezTo>
                    <a:pt x="563" y="123"/>
                    <a:pt x="563" y="123"/>
                    <a:pt x="563" y="123"/>
                  </a:cubicBezTo>
                  <a:cubicBezTo>
                    <a:pt x="563" y="122"/>
                    <a:pt x="563" y="122"/>
                    <a:pt x="563" y="122"/>
                  </a:cubicBezTo>
                  <a:cubicBezTo>
                    <a:pt x="563" y="123"/>
                    <a:pt x="563" y="123"/>
                    <a:pt x="563" y="123"/>
                  </a:cubicBezTo>
                  <a:cubicBezTo>
                    <a:pt x="563" y="124"/>
                    <a:pt x="563" y="124"/>
                    <a:pt x="563" y="124"/>
                  </a:cubicBezTo>
                  <a:cubicBezTo>
                    <a:pt x="562" y="124"/>
                    <a:pt x="562" y="124"/>
                    <a:pt x="562" y="124"/>
                  </a:cubicBezTo>
                  <a:cubicBezTo>
                    <a:pt x="561" y="125"/>
                    <a:pt x="561" y="125"/>
                    <a:pt x="561" y="125"/>
                  </a:cubicBezTo>
                  <a:cubicBezTo>
                    <a:pt x="562" y="125"/>
                    <a:pt x="562" y="125"/>
                    <a:pt x="562" y="125"/>
                  </a:cubicBezTo>
                  <a:cubicBezTo>
                    <a:pt x="562" y="125"/>
                    <a:pt x="562" y="125"/>
                    <a:pt x="562" y="125"/>
                  </a:cubicBezTo>
                  <a:cubicBezTo>
                    <a:pt x="561" y="126"/>
                    <a:pt x="561" y="126"/>
                    <a:pt x="561" y="126"/>
                  </a:cubicBezTo>
                  <a:cubicBezTo>
                    <a:pt x="561" y="126"/>
                    <a:pt x="561" y="126"/>
                    <a:pt x="561" y="126"/>
                  </a:cubicBezTo>
                  <a:cubicBezTo>
                    <a:pt x="560" y="126"/>
                    <a:pt x="560" y="126"/>
                    <a:pt x="560" y="126"/>
                  </a:cubicBezTo>
                  <a:cubicBezTo>
                    <a:pt x="561" y="127"/>
                    <a:pt x="561" y="127"/>
                    <a:pt x="561" y="127"/>
                  </a:cubicBezTo>
                  <a:cubicBezTo>
                    <a:pt x="561" y="127"/>
                    <a:pt x="561" y="127"/>
                    <a:pt x="561" y="127"/>
                  </a:cubicBezTo>
                  <a:cubicBezTo>
                    <a:pt x="560" y="128"/>
                    <a:pt x="560" y="128"/>
                    <a:pt x="560" y="128"/>
                  </a:cubicBezTo>
                  <a:cubicBezTo>
                    <a:pt x="560" y="129"/>
                    <a:pt x="560" y="129"/>
                    <a:pt x="560" y="129"/>
                  </a:cubicBezTo>
                  <a:cubicBezTo>
                    <a:pt x="560" y="129"/>
                    <a:pt x="560" y="129"/>
                    <a:pt x="560" y="129"/>
                  </a:cubicBezTo>
                  <a:cubicBezTo>
                    <a:pt x="559" y="129"/>
                    <a:pt x="559" y="129"/>
                    <a:pt x="559" y="129"/>
                  </a:cubicBezTo>
                  <a:cubicBezTo>
                    <a:pt x="559" y="129"/>
                    <a:pt x="559" y="129"/>
                    <a:pt x="559" y="129"/>
                  </a:cubicBezTo>
                  <a:cubicBezTo>
                    <a:pt x="558" y="129"/>
                    <a:pt x="558" y="129"/>
                    <a:pt x="558" y="129"/>
                  </a:cubicBezTo>
                  <a:cubicBezTo>
                    <a:pt x="559" y="130"/>
                    <a:pt x="559" y="130"/>
                    <a:pt x="559" y="130"/>
                  </a:cubicBezTo>
                  <a:cubicBezTo>
                    <a:pt x="560" y="130"/>
                    <a:pt x="560" y="130"/>
                    <a:pt x="560" y="130"/>
                  </a:cubicBezTo>
                  <a:cubicBezTo>
                    <a:pt x="560" y="131"/>
                    <a:pt x="560" y="131"/>
                    <a:pt x="560" y="131"/>
                  </a:cubicBezTo>
                  <a:cubicBezTo>
                    <a:pt x="558" y="131"/>
                    <a:pt x="558" y="131"/>
                    <a:pt x="558" y="131"/>
                  </a:cubicBezTo>
                  <a:cubicBezTo>
                    <a:pt x="558" y="132"/>
                    <a:pt x="558" y="132"/>
                    <a:pt x="558" y="132"/>
                  </a:cubicBezTo>
                  <a:cubicBezTo>
                    <a:pt x="559" y="132"/>
                    <a:pt x="559" y="132"/>
                    <a:pt x="559" y="132"/>
                  </a:cubicBezTo>
                  <a:cubicBezTo>
                    <a:pt x="560" y="133"/>
                    <a:pt x="560" y="133"/>
                    <a:pt x="560" y="133"/>
                  </a:cubicBezTo>
                  <a:cubicBezTo>
                    <a:pt x="559" y="134"/>
                    <a:pt x="559" y="134"/>
                    <a:pt x="559" y="134"/>
                  </a:cubicBezTo>
                  <a:cubicBezTo>
                    <a:pt x="560" y="134"/>
                    <a:pt x="560" y="134"/>
                    <a:pt x="560" y="134"/>
                  </a:cubicBezTo>
                  <a:cubicBezTo>
                    <a:pt x="559" y="136"/>
                    <a:pt x="559" y="136"/>
                    <a:pt x="559" y="136"/>
                  </a:cubicBezTo>
                  <a:cubicBezTo>
                    <a:pt x="559" y="136"/>
                    <a:pt x="559" y="136"/>
                    <a:pt x="559" y="136"/>
                  </a:cubicBezTo>
                  <a:cubicBezTo>
                    <a:pt x="558" y="138"/>
                    <a:pt x="558" y="138"/>
                    <a:pt x="558" y="138"/>
                  </a:cubicBezTo>
                  <a:cubicBezTo>
                    <a:pt x="558" y="139"/>
                    <a:pt x="558" y="139"/>
                    <a:pt x="558" y="139"/>
                  </a:cubicBezTo>
                  <a:cubicBezTo>
                    <a:pt x="557" y="140"/>
                    <a:pt x="557" y="140"/>
                    <a:pt x="557" y="140"/>
                  </a:cubicBezTo>
                  <a:cubicBezTo>
                    <a:pt x="557" y="141"/>
                    <a:pt x="557" y="141"/>
                    <a:pt x="557" y="141"/>
                  </a:cubicBezTo>
                  <a:cubicBezTo>
                    <a:pt x="558" y="141"/>
                    <a:pt x="558" y="141"/>
                    <a:pt x="558" y="141"/>
                  </a:cubicBezTo>
                  <a:cubicBezTo>
                    <a:pt x="558" y="142"/>
                    <a:pt x="558" y="142"/>
                    <a:pt x="558" y="142"/>
                  </a:cubicBezTo>
                  <a:cubicBezTo>
                    <a:pt x="558" y="142"/>
                    <a:pt x="558" y="142"/>
                    <a:pt x="558" y="142"/>
                  </a:cubicBezTo>
                  <a:cubicBezTo>
                    <a:pt x="559" y="144"/>
                    <a:pt x="559" y="144"/>
                    <a:pt x="559" y="144"/>
                  </a:cubicBezTo>
                  <a:cubicBezTo>
                    <a:pt x="559" y="144"/>
                    <a:pt x="559" y="144"/>
                    <a:pt x="559" y="144"/>
                  </a:cubicBezTo>
                  <a:cubicBezTo>
                    <a:pt x="558" y="144"/>
                    <a:pt x="558" y="144"/>
                    <a:pt x="558" y="144"/>
                  </a:cubicBezTo>
                  <a:cubicBezTo>
                    <a:pt x="557" y="144"/>
                    <a:pt x="557" y="144"/>
                    <a:pt x="557" y="144"/>
                  </a:cubicBezTo>
                  <a:cubicBezTo>
                    <a:pt x="557" y="143"/>
                    <a:pt x="557" y="143"/>
                    <a:pt x="557" y="143"/>
                  </a:cubicBezTo>
                  <a:cubicBezTo>
                    <a:pt x="556" y="144"/>
                    <a:pt x="556" y="144"/>
                    <a:pt x="556" y="144"/>
                  </a:cubicBezTo>
                  <a:cubicBezTo>
                    <a:pt x="555" y="143"/>
                    <a:pt x="555" y="143"/>
                    <a:pt x="555" y="143"/>
                  </a:cubicBezTo>
                  <a:cubicBezTo>
                    <a:pt x="555" y="142"/>
                    <a:pt x="555" y="142"/>
                    <a:pt x="555" y="142"/>
                  </a:cubicBezTo>
                  <a:cubicBezTo>
                    <a:pt x="555" y="142"/>
                    <a:pt x="555" y="142"/>
                    <a:pt x="555" y="142"/>
                  </a:cubicBezTo>
                  <a:cubicBezTo>
                    <a:pt x="554" y="142"/>
                    <a:pt x="554" y="142"/>
                    <a:pt x="554" y="142"/>
                  </a:cubicBezTo>
                  <a:cubicBezTo>
                    <a:pt x="553" y="142"/>
                    <a:pt x="553" y="142"/>
                    <a:pt x="553" y="142"/>
                  </a:cubicBezTo>
                  <a:cubicBezTo>
                    <a:pt x="553" y="141"/>
                    <a:pt x="553" y="141"/>
                    <a:pt x="553" y="141"/>
                  </a:cubicBezTo>
                  <a:cubicBezTo>
                    <a:pt x="551" y="140"/>
                    <a:pt x="551" y="140"/>
                    <a:pt x="551" y="140"/>
                  </a:cubicBezTo>
                  <a:cubicBezTo>
                    <a:pt x="550" y="140"/>
                    <a:pt x="550" y="140"/>
                    <a:pt x="550" y="140"/>
                  </a:cubicBezTo>
                  <a:cubicBezTo>
                    <a:pt x="548" y="141"/>
                    <a:pt x="548" y="141"/>
                    <a:pt x="548" y="141"/>
                  </a:cubicBezTo>
                  <a:cubicBezTo>
                    <a:pt x="548" y="140"/>
                    <a:pt x="548" y="140"/>
                    <a:pt x="548" y="140"/>
                  </a:cubicBezTo>
                  <a:cubicBezTo>
                    <a:pt x="547" y="141"/>
                    <a:pt x="547" y="141"/>
                    <a:pt x="547" y="141"/>
                  </a:cubicBezTo>
                  <a:cubicBezTo>
                    <a:pt x="546" y="142"/>
                    <a:pt x="546" y="142"/>
                    <a:pt x="546" y="142"/>
                  </a:cubicBezTo>
                  <a:cubicBezTo>
                    <a:pt x="545" y="142"/>
                    <a:pt x="545" y="142"/>
                    <a:pt x="545" y="142"/>
                  </a:cubicBezTo>
                  <a:cubicBezTo>
                    <a:pt x="544" y="143"/>
                    <a:pt x="544" y="143"/>
                    <a:pt x="544" y="143"/>
                  </a:cubicBezTo>
                  <a:cubicBezTo>
                    <a:pt x="544" y="144"/>
                    <a:pt x="544" y="144"/>
                    <a:pt x="544" y="144"/>
                  </a:cubicBezTo>
                  <a:cubicBezTo>
                    <a:pt x="543" y="143"/>
                    <a:pt x="543" y="143"/>
                    <a:pt x="543" y="143"/>
                  </a:cubicBezTo>
                  <a:cubicBezTo>
                    <a:pt x="544" y="145"/>
                    <a:pt x="544" y="145"/>
                    <a:pt x="544" y="145"/>
                  </a:cubicBezTo>
                  <a:cubicBezTo>
                    <a:pt x="543" y="145"/>
                    <a:pt x="543" y="145"/>
                    <a:pt x="543" y="145"/>
                  </a:cubicBezTo>
                  <a:cubicBezTo>
                    <a:pt x="543" y="146"/>
                    <a:pt x="543" y="146"/>
                    <a:pt x="543" y="146"/>
                  </a:cubicBezTo>
                  <a:cubicBezTo>
                    <a:pt x="543" y="147"/>
                    <a:pt x="543" y="147"/>
                    <a:pt x="543" y="147"/>
                  </a:cubicBezTo>
                  <a:cubicBezTo>
                    <a:pt x="543" y="149"/>
                    <a:pt x="543" y="149"/>
                    <a:pt x="543" y="149"/>
                  </a:cubicBezTo>
                  <a:cubicBezTo>
                    <a:pt x="542" y="149"/>
                    <a:pt x="542" y="149"/>
                    <a:pt x="542" y="149"/>
                  </a:cubicBezTo>
                  <a:cubicBezTo>
                    <a:pt x="542" y="149"/>
                    <a:pt x="542" y="149"/>
                    <a:pt x="542" y="149"/>
                  </a:cubicBezTo>
                  <a:cubicBezTo>
                    <a:pt x="541" y="146"/>
                    <a:pt x="541" y="146"/>
                    <a:pt x="541" y="146"/>
                  </a:cubicBezTo>
                  <a:cubicBezTo>
                    <a:pt x="541" y="145"/>
                    <a:pt x="541" y="145"/>
                    <a:pt x="541" y="145"/>
                  </a:cubicBezTo>
                  <a:cubicBezTo>
                    <a:pt x="540" y="145"/>
                    <a:pt x="540" y="145"/>
                    <a:pt x="540" y="145"/>
                  </a:cubicBezTo>
                  <a:cubicBezTo>
                    <a:pt x="539" y="144"/>
                    <a:pt x="539" y="144"/>
                    <a:pt x="539" y="144"/>
                  </a:cubicBezTo>
                  <a:cubicBezTo>
                    <a:pt x="539" y="145"/>
                    <a:pt x="539" y="145"/>
                    <a:pt x="539" y="145"/>
                  </a:cubicBezTo>
                  <a:cubicBezTo>
                    <a:pt x="538" y="147"/>
                    <a:pt x="538" y="147"/>
                    <a:pt x="538" y="147"/>
                  </a:cubicBezTo>
                  <a:cubicBezTo>
                    <a:pt x="537" y="147"/>
                    <a:pt x="537" y="147"/>
                    <a:pt x="537" y="147"/>
                  </a:cubicBezTo>
                  <a:cubicBezTo>
                    <a:pt x="537" y="148"/>
                    <a:pt x="537" y="148"/>
                    <a:pt x="537" y="148"/>
                  </a:cubicBezTo>
                  <a:cubicBezTo>
                    <a:pt x="538" y="148"/>
                    <a:pt x="538" y="148"/>
                    <a:pt x="538" y="148"/>
                  </a:cubicBezTo>
                  <a:cubicBezTo>
                    <a:pt x="537" y="150"/>
                    <a:pt x="537" y="150"/>
                    <a:pt x="537" y="150"/>
                  </a:cubicBezTo>
                  <a:cubicBezTo>
                    <a:pt x="536" y="149"/>
                    <a:pt x="536" y="149"/>
                    <a:pt x="536" y="149"/>
                  </a:cubicBezTo>
                  <a:cubicBezTo>
                    <a:pt x="536" y="149"/>
                    <a:pt x="536" y="149"/>
                    <a:pt x="536" y="149"/>
                  </a:cubicBezTo>
                  <a:cubicBezTo>
                    <a:pt x="536" y="148"/>
                    <a:pt x="536" y="148"/>
                    <a:pt x="536" y="148"/>
                  </a:cubicBezTo>
                  <a:cubicBezTo>
                    <a:pt x="535" y="148"/>
                    <a:pt x="535" y="148"/>
                    <a:pt x="535" y="148"/>
                  </a:cubicBezTo>
                  <a:cubicBezTo>
                    <a:pt x="535" y="150"/>
                    <a:pt x="535" y="150"/>
                    <a:pt x="535" y="150"/>
                  </a:cubicBezTo>
                  <a:cubicBezTo>
                    <a:pt x="534" y="150"/>
                    <a:pt x="534" y="150"/>
                    <a:pt x="534" y="150"/>
                  </a:cubicBezTo>
                  <a:cubicBezTo>
                    <a:pt x="533" y="149"/>
                    <a:pt x="533" y="149"/>
                    <a:pt x="533" y="149"/>
                  </a:cubicBezTo>
                  <a:cubicBezTo>
                    <a:pt x="532" y="149"/>
                    <a:pt x="532" y="149"/>
                    <a:pt x="532" y="149"/>
                  </a:cubicBezTo>
                  <a:cubicBezTo>
                    <a:pt x="532" y="150"/>
                    <a:pt x="532" y="150"/>
                    <a:pt x="532" y="150"/>
                  </a:cubicBezTo>
                  <a:cubicBezTo>
                    <a:pt x="533" y="151"/>
                    <a:pt x="533" y="151"/>
                    <a:pt x="533" y="151"/>
                  </a:cubicBezTo>
                  <a:cubicBezTo>
                    <a:pt x="533" y="151"/>
                    <a:pt x="533" y="151"/>
                    <a:pt x="533" y="151"/>
                  </a:cubicBezTo>
                  <a:cubicBezTo>
                    <a:pt x="532" y="152"/>
                    <a:pt x="532" y="152"/>
                    <a:pt x="532" y="152"/>
                  </a:cubicBezTo>
                  <a:cubicBezTo>
                    <a:pt x="532" y="152"/>
                    <a:pt x="532" y="152"/>
                    <a:pt x="532" y="152"/>
                  </a:cubicBezTo>
                  <a:cubicBezTo>
                    <a:pt x="533" y="153"/>
                    <a:pt x="533" y="153"/>
                    <a:pt x="533" y="153"/>
                  </a:cubicBezTo>
                  <a:cubicBezTo>
                    <a:pt x="533" y="154"/>
                    <a:pt x="533" y="154"/>
                    <a:pt x="533" y="154"/>
                  </a:cubicBezTo>
                  <a:cubicBezTo>
                    <a:pt x="533" y="154"/>
                    <a:pt x="533" y="154"/>
                    <a:pt x="533" y="154"/>
                  </a:cubicBezTo>
                  <a:cubicBezTo>
                    <a:pt x="533" y="155"/>
                    <a:pt x="533" y="155"/>
                    <a:pt x="533" y="155"/>
                  </a:cubicBezTo>
                  <a:cubicBezTo>
                    <a:pt x="534" y="155"/>
                    <a:pt x="534" y="155"/>
                    <a:pt x="534" y="155"/>
                  </a:cubicBezTo>
                  <a:cubicBezTo>
                    <a:pt x="535" y="156"/>
                    <a:pt x="535" y="156"/>
                    <a:pt x="535" y="156"/>
                  </a:cubicBezTo>
                  <a:cubicBezTo>
                    <a:pt x="535" y="156"/>
                    <a:pt x="535" y="156"/>
                    <a:pt x="535" y="156"/>
                  </a:cubicBezTo>
                  <a:cubicBezTo>
                    <a:pt x="534" y="156"/>
                    <a:pt x="534" y="156"/>
                    <a:pt x="534" y="156"/>
                  </a:cubicBezTo>
                  <a:cubicBezTo>
                    <a:pt x="534" y="157"/>
                    <a:pt x="534" y="157"/>
                    <a:pt x="534" y="157"/>
                  </a:cubicBezTo>
                  <a:cubicBezTo>
                    <a:pt x="535" y="157"/>
                    <a:pt x="535" y="157"/>
                    <a:pt x="535" y="157"/>
                  </a:cubicBezTo>
                  <a:cubicBezTo>
                    <a:pt x="535" y="158"/>
                    <a:pt x="535" y="158"/>
                    <a:pt x="535" y="158"/>
                  </a:cubicBezTo>
                  <a:cubicBezTo>
                    <a:pt x="535" y="158"/>
                    <a:pt x="535" y="158"/>
                    <a:pt x="535" y="158"/>
                  </a:cubicBezTo>
                  <a:cubicBezTo>
                    <a:pt x="535" y="158"/>
                    <a:pt x="535" y="158"/>
                    <a:pt x="535" y="158"/>
                  </a:cubicBezTo>
                  <a:cubicBezTo>
                    <a:pt x="534" y="158"/>
                    <a:pt x="534" y="158"/>
                    <a:pt x="534" y="158"/>
                  </a:cubicBezTo>
                  <a:cubicBezTo>
                    <a:pt x="534" y="158"/>
                    <a:pt x="534" y="158"/>
                    <a:pt x="534" y="158"/>
                  </a:cubicBezTo>
                  <a:cubicBezTo>
                    <a:pt x="535" y="159"/>
                    <a:pt x="535" y="159"/>
                    <a:pt x="535" y="159"/>
                  </a:cubicBezTo>
                  <a:cubicBezTo>
                    <a:pt x="535" y="159"/>
                    <a:pt x="535" y="159"/>
                    <a:pt x="535" y="159"/>
                  </a:cubicBezTo>
                  <a:cubicBezTo>
                    <a:pt x="535" y="160"/>
                    <a:pt x="535" y="160"/>
                    <a:pt x="535" y="160"/>
                  </a:cubicBezTo>
                  <a:cubicBezTo>
                    <a:pt x="535" y="161"/>
                    <a:pt x="535" y="161"/>
                    <a:pt x="535" y="161"/>
                  </a:cubicBezTo>
                  <a:cubicBezTo>
                    <a:pt x="535" y="161"/>
                    <a:pt x="535" y="161"/>
                    <a:pt x="535" y="161"/>
                  </a:cubicBezTo>
                  <a:cubicBezTo>
                    <a:pt x="534" y="162"/>
                    <a:pt x="534" y="162"/>
                    <a:pt x="534" y="162"/>
                  </a:cubicBezTo>
                  <a:cubicBezTo>
                    <a:pt x="535" y="163"/>
                    <a:pt x="535" y="163"/>
                    <a:pt x="535" y="163"/>
                  </a:cubicBezTo>
                  <a:cubicBezTo>
                    <a:pt x="535" y="164"/>
                    <a:pt x="535" y="164"/>
                    <a:pt x="535" y="164"/>
                  </a:cubicBezTo>
                  <a:cubicBezTo>
                    <a:pt x="535" y="164"/>
                    <a:pt x="535" y="164"/>
                    <a:pt x="535" y="164"/>
                  </a:cubicBezTo>
                  <a:cubicBezTo>
                    <a:pt x="535" y="165"/>
                    <a:pt x="535" y="165"/>
                    <a:pt x="535" y="165"/>
                  </a:cubicBezTo>
                  <a:cubicBezTo>
                    <a:pt x="535" y="166"/>
                    <a:pt x="535" y="166"/>
                    <a:pt x="535" y="166"/>
                  </a:cubicBezTo>
                  <a:cubicBezTo>
                    <a:pt x="536" y="167"/>
                    <a:pt x="536" y="167"/>
                    <a:pt x="536" y="167"/>
                  </a:cubicBezTo>
                  <a:cubicBezTo>
                    <a:pt x="535" y="168"/>
                    <a:pt x="535" y="168"/>
                    <a:pt x="535" y="168"/>
                  </a:cubicBezTo>
                  <a:cubicBezTo>
                    <a:pt x="536" y="168"/>
                    <a:pt x="536" y="168"/>
                    <a:pt x="536" y="168"/>
                  </a:cubicBezTo>
                  <a:cubicBezTo>
                    <a:pt x="537" y="169"/>
                    <a:pt x="537" y="169"/>
                    <a:pt x="537" y="169"/>
                  </a:cubicBezTo>
                  <a:cubicBezTo>
                    <a:pt x="538" y="170"/>
                    <a:pt x="538" y="170"/>
                    <a:pt x="538" y="170"/>
                  </a:cubicBezTo>
                  <a:cubicBezTo>
                    <a:pt x="539" y="171"/>
                    <a:pt x="539" y="171"/>
                    <a:pt x="539" y="171"/>
                  </a:cubicBezTo>
                  <a:cubicBezTo>
                    <a:pt x="540" y="170"/>
                    <a:pt x="540" y="170"/>
                    <a:pt x="540" y="170"/>
                  </a:cubicBezTo>
                  <a:cubicBezTo>
                    <a:pt x="540" y="170"/>
                    <a:pt x="540" y="170"/>
                    <a:pt x="540" y="170"/>
                  </a:cubicBezTo>
                  <a:cubicBezTo>
                    <a:pt x="539" y="169"/>
                    <a:pt x="539" y="169"/>
                    <a:pt x="539" y="169"/>
                  </a:cubicBezTo>
                  <a:cubicBezTo>
                    <a:pt x="538" y="168"/>
                    <a:pt x="538" y="168"/>
                    <a:pt x="538" y="168"/>
                  </a:cubicBezTo>
                  <a:cubicBezTo>
                    <a:pt x="539" y="168"/>
                    <a:pt x="539" y="168"/>
                    <a:pt x="539" y="168"/>
                  </a:cubicBezTo>
                  <a:cubicBezTo>
                    <a:pt x="540" y="168"/>
                    <a:pt x="540" y="168"/>
                    <a:pt x="540" y="168"/>
                  </a:cubicBezTo>
                  <a:cubicBezTo>
                    <a:pt x="542" y="169"/>
                    <a:pt x="542" y="169"/>
                    <a:pt x="542" y="169"/>
                  </a:cubicBezTo>
                  <a:cubicBezTo>
                    <a:pt x="542" y="168"/>
                    <a:pt x="542" y="168"/>
                    <a:pt x="542" y="168"/>
                  </a:cubicBezTo>
                  <a:cubicBezTo>
                    <a:pt x="543" y="169"/>
                    <a:pt x="543" y="169"/>
                    <a:pt x="543" y="169"/>
                  </a:cubicBezTo>
                  <a:cubicBezTo>
                    <a:pt x="543" y="169"/>
                    <a:pt x="543" y="169"/>
                    <a:pt x="543" y="169"/>
                  </a:cubicBezTo>
                  <a:cubicBezTo>
                    <a:pt x="543" y="170"/>
                    <a:pt x="543" y="170"/>
                    <a:pt x="543" y="170"/>
                  </a:cubicBezTo>
                  <a:cubicBezTo>
                    <a:pt x="543" y="171"/>
                    <a:pt x="543" y="171"/>
                    <a:pt x="543" y="171"/>
                  </a:cubicBezTo>
                  <a:cubicBezTo>
                    <a:pt x="543" y="171"/>
                    <a:pt x="543" y="171"/>
                    <a:pt x="543" y="171"/>
                  </a:cubicBezTo>
                  <a:cubicBezTo>
                    <a:pt x="543" y="172"/>
                    <a:pt x="543" y="172"/>
                    <a:pt x="543" y="172"/>
                  </a:cubicBezTo>
                  <a:cubicBezTo>
                    <a:pt x="543" y="172"/>
                    <a:pt x="543" y="172"/>
                    <a:pt x="543" y="172"/>
                  </a:cubicBezTo>
                  <a:cubicBezTo>
                    <a:pt x="542" y="173"/>
                    <a:pt x="542" y="173"/>
                    <a:pt x="542" y="173"/>
                  </a:cubicBezTo>
                  <a:cubicBezTo>
                    <a:pt x="543" y="174"/>
                    <a:pt x="543" y="174"/>
                    <a:pt x="543" y="174"/>
                  </a:cubicBezTo>
                  <a:cubicBezTo>
                    <a:pt x="543" y="175"/>
                    <a:pt x="543" y="175"/>
                    <a:pt x="543" y="175"/>
                  </a:cubicBezTo>
                  <a:cubicBezTo>
                    <a:pt x="543" y="177"/>
                    <a:pt x="543" y="177"/>
                    <a:pt x="543" y="177"/>
                  </a:cubicBezTo>
                  <a:cubicBezTo>
                    <a:pt x="544" y="177"/>
                    <a:pt x="544" y="177"/>
                    <a:pt x="544" y="177"/>
                  </a:cubicBezTo>
                  <a:cubicBezTo>
                    <a:pt x="545" y="177"/>
                    <a:pt x="545" y="177"/>
                    <a:pt x="545" y="177"/>
                  </a:cubicBezTo>
                  <a:cubicBezTo>
                    <a:pt x="545" y="177"/>
                    <a:pt x="545" y="177"/>
                    <a:pt x="545" y="177"/>
                  </a:cubicBezTo>
                  <a:cubicBezTo>
                    <a:pt x="546" y="176"/>
                    <a:pt x="546" y="176"/>
                    <a:pt x="546" y="176"/>
                  </a:cubicBezTo>
                  <a:cubicBezTo>
                    <a:pt x="546" y="176"/>
                    <a:pt x="546" y="176"/>
                    <a:pt x="546" y="176"/>
                  </a:cubicBezTo>
                  <a:cubicBezTo>
                    <a:pt x="546" y="176"/>
                    <a:pt x="546" y="176"/>
                    <a:pt x="546" y="176"/>
                  </a:cubicBezTo>
                  <a:cubicBezTo>
                    <a:pt x="547" y="176"/>
                    <a:pt x="547" y="176"/>
                    <a:pt x="547" y="176"/>
                  </a:cubicBezTo>
                  <a:cubicBezTo>
                    <a:pt x="547" y="178"/>
                    <a:pt x="547" y="178"/>
                    <a:pt x="547" y="178"/>
                  </a:cubicBezTo>
                  <a:cubicBezTo>
                    <a:pt x="549" y="180"/>
                    <a:pt x="549" y="180"/>
                    <a:pt x="549" y="180"/>
                  </a:cubicBezTo>
                  <a:cubicBezTo>
                    <a:pt x="550" y="181"/>
                    <a:pt x="550" y="181"/>
                    <a:pt x="550" y="181"/>
                  </a:cubicBezTo>
                  <a:cubicBezTo>
                    <a:pt x="549" y="182"/>
                    <a:pt x="549" y="182"/>
                    <a:pt x="549" y="182"/>
                  </a:cubicBezTo>
                  <a:cubicBezTo>
                    <a:pt x="549" y="183"/>
                    <a:pt x="549" y="183"/>
                    <a:pt x="549" y="183"/>
                  </a:cubicBezTo>
                  <a:cubicBezTo>
                    <a:pt x="549" y="183"/>
                    <a:pt x="549" y="183"/>
                    <a:pt x="549" y="183"/>
                  </a:cubicBezTo>
                  <a:cubicBezTo>
                    <a:pt x="547" y="182"/>
                    <a:pt x="547" y="182"/>
                    <a:pt x="547" y="182"/>
                  </a:cubicBezTo>
                  <a:cubicBezTo>
                    <a:pt x="546" y="182"/>
                    <a:pt x="546" y="182"/>
                    <a:pt x="546" y="182"/>
                  </a:cubicBezTo>
                  <a:cubicBezTo>
                    <a:pt x="546" y="181"/>
                    <a:pt x="546" y="181"/>
                    <a:pt x="546" y="181"/>
                  </a:cubicBezTo>
                  <a:cubicBezTo>
                    <a:pt x="546" y="180"/>
                    <a:pt x="546" y="180"/>
                    <a:pt x="546" y="180"/>
                  </a:cubicBezTo>
                  <a:cubicBezTo>
                    <a:pt x="546" y="179"/>
                    <a:pt x="546" y="179"/>
                    <a:pt x="546" y="179"/>
                  </a:cubicBezTo>
                  <a:cubicBezTo>
                    <a:pt x="546" y="178"/>
                    <a:pt x="546" y="178"/>
                    <a:pt x="546" y="178"/>
                  </a:cubicBezTo>
                  <a:cubicBezTo>
                    <a:pt x="546" y="178"/>
                    <a:pt x="546" y="178"/>
                    <a:pt x="546" y="178"/>
                  </a:cubicBezTo>
                  <a:cubicBezTo>
                    <a:pt x="546" y="179"/>
                    <a:pt x="546" y="179"/>
                    <a:pt x="546" y="179"/>
                  </a:cubicBezTo>
                  <a:cubicBezTo>
                    <a:pt x="546" y="179"/>
                    <a:pt x="546" y="179"/>
                    <a:pt x="546" y="179"/>
                  </a:cubicBezTo>
                  <a:cubicBezTo>
                    <a:pt x="545" y="179"/>
                    <a:pt x="545" y="179"/>
                    <a:pt x="545" y="179"/>
                  </a:cubicBezTo>
                  <a:cubicBezTo>
                    <a:pt x="544" y="181"/>
                    <a:pt x="544" y="181"/>
                    <a:pt x="544" y="181"/>
                  </a:cubicBezTo>
                  <a:cubicBezTo>
                    <a:pt x="544" y="181"/>
                    <a:pt x="544" y="181"/>
                    <a:pt x="544" y="181"/>
                  </a:cubicBezTo>
                  <a:cubicBezTo>
                    <a:pt x="546" y="181"/>
                    <a:pt x="546" y="181"/>
                    <a:pt x="546" y="181"/>
                  </a:cubicBezTo>
                  <a:cubicBezTo>
                    <a:pt x="546" y="182"/>
                    <a:pt x="546" y="182"/>
                    <a:pt x="546" y="182"/>
                  </a:cubicBezTo>
                  <a:cubicBezTo>
                    <a:pt x="545" y="183"/>
                    <a:pt x="545" y="183"/>
                    <a:pt x="545" y="183"/>
                  </a:cubicBezTo>
                  <a:cubicBezTo>
                    <a:pt x="545" y="184"/>
                    <a:pt x="545" y="184"/>
                    <a:pt x="545" y="184"/>
                  </a:cubicBezTo>
                  <a:cubicBezTo>
                    <a:pt x="545" y="184"/>
                    <a:pt x="545" y="184"/>
                    <a:pt x="545" y="184"/>
                  </a:cubicBezTo>
                  <a:cubicBezTo>
                    <a:pt x="545" y="187"/>
                    <a:pt x="545" y="187"/>
                    <a:pt x="545" y="187"/>
                  </a:cubicBezTo>
                  <a:cubicBezTo>
                    <a:pt x="546" y="188"/>
                    <a:pt x="546" y="188"/>
                    <a:pt x="546" y="188"/>
                  </a:cubicBezTo>
                  <a:cubicBezTo>
                    <a:pt x="546" y="188"/>
                    <a:pt x="546" y="188"/>
                    <a:pt x="546" y="188"/>
                  </a:cubicBezTo>
                  <a:cubicBezTo>
                    <a:pt x="548" y="191"/>
                    <a:pt x="548" y="191"/>
                    <a:pt x="548" y="191"/>
                  </a:cubicBezTo>
                  <a:cubicBezTo>
                    <a:pt x="549" y="191"/>
                    <a:pt x="549" y="191"/>
                    <a:pt x="549" y="191"/>
                  </a:cubicBezTo>
                  <a:cubicBezTo>
                    <a:pt x="550" y="193"/>
                    <a:pt x="550" y="193"/>
                    <a:pt x="550" y="193"/>
                  </a:cubicBezTo>
                  <a:cubicBezTo>
                    <a:pt x="551" y="194"/>
                    <a:pt x="551" y="194"/>
                    <a:pt x="551" y="194"/>
                  </a:cubicBezTo>
                  <a:cubicBezTo>
                    <a:pt x="551" y="194"/>
                    <a:pt x="551" y="194"/>
                    <a:pt x="551" y="194"/>
                  </a:cubicBezTo>
                  <a:cubicBezTo>
                    <a:pt x="551" y="195"/>
                    <a:pt x="551" y="195"/>
                    <a:pt x="551" y="195"/>
                  </a:cubicBezTo>
                  <a:cubicBezTo>
                    <a:pt x="548" y="196"/>
                    <a:pt x="548" y="196"/>
                    <a:pt x="548" y="196"/>
                  </a:cubicBezTo>
                  <a:cubicBezTo>
                    <a:pt x="548" y="196"/>
                    <a:pt x="548" y="196"/>
                    <a:pt x="548" y="196"/>
                  </a:cubicBezTo>
                  <a:cubicBezTo>
                    <a:pt x="546" y="197"/>
                    <a:pt x="546" y="197"/>
                    <a:pt x="546" y="197"/>
                  </a:cubicBezTo>
                  <a:cubicBezTo>
                    <a:pt x="546" y="197"/>
                    <a:pt x="546" y="197"/>
                    <a:pt x="546" y="197"/>
                  </a:cubicBezTo>
                  <a:cubicBezTo>
                    <a:pt x="546" y="197"/>
                    <a:pt x="546" y="197"/>
                    <a:pt x="546" y="197"/>
                  </a:cubicBezTo>
                  <a:cubicBezTo>
                    <a:pt x="545" y="199"/>
                    <a:pt x="545" y="199"/>
                    <a:pt x="545" y="199"/>
                  </a:cubicBezTo>
                  <a:cubicBezTo>
                    <a:pt x="545" y="200"/>
                    <a:pt x="545" y="200"/>
                    <a:pt x="545" y="200"/>
                  </a:cubicBezTo>
                  <a:cubicBezTo>
                    <a:pt x="545" y="200"/>
                    <a:pt x="545" y="200"/>
                    <a:pt x="545" y="200"/>
                  </a:cubicBezTo>
                  <a:cubicBezTo>
                    <a:pt x="545" y="201"/>
                    <a:pt x="545" y="201"/>
                    <a:pt x="545" y="201"/>
                  </a:cubicBezTo>
                  <a:cubicBezTo>
                    <a:pt x="545" y="203"/>
                    <a:pt x="545" y="203"/>
                    <a:pt x="545" y="203"/>
                  </a:cubicBezTo>
                  <a:cubicBezTo>
                    <a:pt x="546" y="205"/>
                    <a:pt x="546" y="205"/>
                    <a:pt x="546" y="205"/>
                  </a:cubicBezTo>
                  <a:cubicBezTo>
                    <a:pt x="547" y="206"/>
                    <a:pt x="547" y="206"/>
                    <a:pt x="547" y="206"/>
                  </a:cubicBezTo>
                  <a:cubicBezTo>
                    <a:pt x="547" y="207"/>
                    <a:pt x="547" y="207"/>
                    <a:pt x="547" y="207"/>
                  </a:cubicBezTo>
                  <a:cubicBezTo>
                    <a:pt x="548" y="207"/>
                    <a:pt x="548" y="207"/>
                    <a:pt x="548" y="207"/>
                  </a:cubicBezTo>
                  <a:cubicBezTo>
                    <a:pt x="549" y="208"/>
                    <a:pt x="549" y="208"/>
                    <a:pt x="549" y="208"/>
                  </a:cubicBezTo>
                  <a:cubicBezTo>
                    <a:pt x="548" y="208"/>
                    <a:pt x="548" y="208"/>
                    <a:pt x="548" y="208"/>
                  </a:cubicBezTo>
                  <a:cubicBezTo>
                    <a:pt x="547" y="208"/>
                    <a:pt x="547" y="208"/>
                    <a:pt x="547" y="208"/>
                  </a:cubicBezTo>
                  <a:cubicBezTo>
                    <a:pt x="547" y="208"/>
                    <a:pt x="547" y="208"/>
                    <a:pt x="547" y="208"/>
                  </a:cubicBezTo>
                  <a:cubicBezTo>
                    <a:pt x="546" y="209"/>
                    <a:pt x="546" y="209"/>
                    <a:pt x="546" y="209"/>
                  </a:cubicBezTo>
                  <a:cubicBezTo>
                    <a:pt x="545" y="209"/>
                    <a:pt x="545" y="209"/>
                    <a:pt x="545" y="209"/>
                  </a:cubicBezTo>
                  <a:cubicBezTo>
                    <a:pt x="544" y="210"/>
                    <a:pt x="544" y="210"/>
                    <a:pt x="544" y="210"/>
                  </a:cubicBezTo>
                  <a:cubicBezTo>
                    <a:pt x="543" y="209"/>
                    <a:pt x="543" y="209"/>
                    <a:pt x="543" y="209"/>
                  </a:cubicBezTo>
                  <a:cubicBezTo>
                    <a:pt x="542" y="210"/>
                    <a:pt x="542" y="210"/>
                    <a:pt x="542" y="210"/>
                  </a:cubicBezTo>
                  <a:cubicBezTo>
                    <a:pt x="543" y="210"/>
                    <a:pt x="543" y="210"/>
                    <a:pt x="543" y="210"/>
                  </a:cubicBezTo>
                  <a:cubicBezTo>
                    <a:pt x="544" y="210"/>
                    <a:pt x="544" y="210"/>
                    <a:pt x="544" y="210"/>
                  </a:cubicBezTo>
                  <a:cubicBezTo>
                    <a:pt x="544" y="211"/>
                    <a:pt x="544" y="211"/>
                    <a:pt x="544" y="211"/>
                  </a:cubicBezTo>
                  <a:cubicBezTo>
                    <a:pt x="543" y="212"/>
                    <a:pt x="543" y="212"/>
                    <a:pt x="543" y="212"/>
                  </a:cubicBezTo>
                  <a:cubicBezTo>
                    <a:pt x="544" y="213"/>
                    <a:pt x="544" y="213"/>
                    <a:pt x="544" y="213"/>
                  </a:cubicBezTo>
                  <a:cubicBezTo>
                    <a:pt x="544" y="213"/>
                    <a:pt x="544" y="213"/>
                    <a:pt x="544" y="213"/>
                  </a:cubicBezTo>
                  <a:cubicBezTo>
                    <a:pt x="544" y="213"/>
                    <a:pt x="544" y="213"/>
                    <a:pt x="544" y="213"/>
                  </a:cubicBezTo>
                  <a:cubicBezTo>
                    <a:pt x="544" y="214"/>
                    <a:pt x="544" y="214"/>
                    <a:pt x="544" y="214"/>
                  </a:cubicBezTo>
                  <a:cubicBezTo>
                    <a:pt x="544" y="215"/>
                    <a:pt x="544" y="215"/>
                    <a:pt x="544" y="215"/>
                  </a:cubicBezTo>
                  <a:cubicBezTo>
                    <a:pt x="544" y="215"/>
                    <a:pt x="544" y="215"/>
                    <a:pt x="544" y="215"/>
                  </a:cubicBezTo>
                  <a:cubicBezTo>
                    <a:pt x="545" y="214"/>
                    <a:pt x="545" y="214"/>
                    <a:pt x="545" y="214"/>
                  </a:cubicBezTo>
                  <a:cubicBezTo>
                    <a:pt x="546" y="215"/>
                    <a:pt x="546" y="215"/>
                    <a:pt x="546" y="215"/>
                  </a:cubicBezTo>
                  <a:cubicBezTo>
                    <a:pt x="545" y="216"/>
                    <a:pt x="545" y="216"/>
                    <a:pt x="545" y="216"/>
                  </a:cubicBezTo>
                  <a:cubicBezTo>
                    <a:pt x="545" y="217"/>
                    <a:pt x="545" y="217"/>
                    <a:pt x="545" y="217"/>
                  </a:cubicBezTo>
                  <a:cubicBezTo>
                    <a:pt x="545" y="218"/>
                    <a:pt x="545" y="218"/>
                    <a:pt x="545" y="218"/>
                  </a:cubicBezTo>
                  <a:cubicBezTo>
                    <a:pt x="545" y="219"/>
                    <a:pt x="545" y="219"/>
                    <a:pt x="545" y="219"/>
                  </a:cubicBezTo>
                  <a:cubicBezTo>
                    <a:pt x="545" y="220"/>
                    <a:pt x="545" y="220"/>
                    <a:pt x="545" y="220"/>
                  </a:cubicBezTo>
                  <a:cubicBezTo>
                    <a:pt x="545" y="220"/>
                    <a:pt x="545" y="220"/>
                    <a:pt x="545" y="220"/>
                  </a:cubicBezTo>
                  <a:cubicBezTo>
                    <a:pt x="545" y="221"/>
                    <a:pt x="545" y="221"/>
                    <a:pt x="545" y="221"/>
                  </a:cubicBezTo>
                  <a:cubicBezTo>
                    <a:pt x="544" y="222"/>
                    <a:pt x="544" y="222"/>
                    <a:pt x="544" y="222"/>
                  </a:cubicBezTo>
                  <a:cubicBezTo>
                    <a:pt x="544" y="223"/>
                    <a:pt x="544" y="223"/>
                    <a:pt x="544" y="223"/>
                  </a:cubicBezTo>
                  <a:cubicBezTo>
                    <a:pt x="543" y="223"/>
                    <a:pt x="543" y="223"/>
                    <a:pt x="543" y="223"/>
                  </a:cubicBezTo>
                  <a:cubicBezTo>
                    <a:pt x="543" y="225"/>
                    <a:pt x="543" y="225"/>
                    <a:pt x="543" y="225"/>
                  </a:cubicBezTo>
                  <a:cubicBezTo>
                    <a:pt x="542" y="227"/>
                    <a:pt x="542" y="227"/>
                    <a:pt x="542" y="227"/>
                  </a:cubicBezTo>
                  <a:cubicBezTo>
                    <a:pt x="542" y="226"/>
                    <a:pt x="542" y="226"/>
                    <a:pt x="542" y="226"/>
                  </a:cubicBezTo>
                  <a:cubicBezTo>
                    <a:pt x="542" y="225"/>
                    <a:pt x="542" y="225"/>
                    <a:pt x="542" y="225"/>
                  </a:cubicBezTo>
                  <a:cubicBezTo>
                    <a:pt x="542" y="224"/>
                    <a:pt x="542" y="224"/>
                    <a:pt x="542" y="224"/>
                  </a:cubicBezTo>
                  <a:cubicBezTo>
                    <a:pt x="542" y="224"/>
                    <a:pt x="542" y="224"/>
                    <a:pt x="542" y="224"/>
                  </a:cubicBezTo>
                  <a:cubicBezTo>
                    <a:pt x="540" y="224"/>
                    <a:pt x="540" y="224"/>
                    <a:pt x="540" y="224"/>
                  </a:cubicBezTo>
                  <a:cubicBezTo>
                    <a:pt x="539" y="222"/>
                    <a:pt x="539" y="222"/>
                    <a:pt x="539" y="222"/>
                  </a:cubicBezTo>
                  <a:cubicBezTo>
                    <a:pt x="539" y="221"/>
                    <a:pt x="539" y="221"/>
                    <a:pt x="539" y="221"/>
                  </a:cubicBezTo>
                  <a:cubicBezTo>
                    <a:pt x="537" y="217"/>
                    <a:pt x="537" y="217"/>
                    <a:pt x="537" y="217"/>
                  </a:cubicBezTo>
                  <a:cubicBezTo>
                    <a:pt x="536" y="216"/>
                    <a:pt x="536" y="216"/>
                    <a:pt x="536" y="216"/>
                  </a:cubicBezTo>
                  <a:cubicBezTo>
                    <a:pt x="536" y="216"/>
                    <a:pt x="536" y="216"/>
                    <a:pt x="536" y="216"/>
                  </a:cubicBezTo>
                  <a:cubicBezTo>
                    <a:pt x="537" y="216"/>
                    <a:pt x="537" y="216"/>
                    <a:pt x="537" y="216"/>
                  </a:cubicBezTo>
                  <a:cubicBezTo>
                    <a:pt x="538" y="215"/>
                    <a:pt x="538" y="215"/>
                    <a:pt x="538" y="215"/>
                  </a:cubicBezTo>
                  <a:cubicBezTo>
                    <a:pt x="537" y="215"/>
                    <a:pt x="537" y="215"/>
                    <a:pt x="537" y="215"/>
                  </a:cubicBezTo>
                  <a:cubicBezTo>
                    <a:pt x="536" y="215"/>
                    <a:pt x="536" y="215"/>
                    <a:pt x="536" y="215"/>
                  </a:cubicBezTo>
                  <a:cubicBezTo>
                    <a:pt x="534" y="214"/>
                    <a:pt x="534" y="214"/>
                    <a:pt x="534" y="214"/>
                  </a:cubicBezTo>
                  <a:cubicBezTo>
                    <a:pt x="531" y="209"/>
                    <a:pt x="531" y="209"/>
                    <a:pt x="531" y="209"/>
                  </a:cubicBezTo>
                  <a:cubicBezTo>
                    <a:pt x="528" y="206"/>
                    <a:pt x="528" y="206"/>
                    <a:pt x="528" y="206"/>
                  </a:cubicBezTo>
                  <a:cubicBezTo>
                    <a:pt x="527" y="204"/>
                    <a:pt x="527" y="204"/>
                    <a:pt x="527" y="204"/>
                  </a:cubicBezTo>
                  <a:cubicBezTo>
                    <a:pt x="526" y="203"/>
                    <a:pt x="526" y="203"/>
                    <a:pt x="526" y="203"/>
                  </a:cubicBezTo>
                  <a:cubicBezTo>
                    <a:pt x="524" y="200"/>
                    <a:pt x="524" y="200"/>
                    <a:pt x="524" y="200"/>
                  </a:cubicBezTo>
                  <a:cubicBezTo>
                    <a:pt x="522" y="195"/>
                    <a:pt x="522" y="195"/>
                    <a:pt x="522" y="195"/>
                  </a:cubicBezTo>
                  <a:cubicBezTo>
                    <a:pt x="520" y="191"/>
                    <a:pt x="520" y="191"/>
                    <a:pt x="520" y="191"/>
                  </a:cubicBezTo>
                  <a:cubicBezTo>
                    <a:pt x="520" y="190"/>
                    <a:pt x="520" y="190"/>
                    <a:pt x="520" y="190"/>
                  </a:cubicBezTo>
                  <a:cubicBezTo>
                    <a:pt x="518" y="188"/>
                    <a:pt x="518" y="188"/>
                    <a:pt x="518" y="188"/>
                  </a:cubicBezTo>
                  <a:cubicBezTo>
                    <a:pt x="518" y="185"/>
                    <a:pt x="518" y="185"/>
                    <a:pt x="518" y="185"/>
                  </a:cubicBezTo>
                  <a:cubicBezTo>
                    <a:pt x="517" y="184"/>
                    <a:pt x="517" y="184"/>
                    <a:pt x="517" y="184"/>
                  </a:cubicBezTo>
                  <a:cubicBezTo>
                    <a:pt x="517" y="182"/>
                    <a:pt x="517" y="182"/>
                    <a:pt x="517" y="182"/>
                  </a:cubicBezTo>
                  <a:cubicBezTo>
                    <a:pt x="518" y="181"/>
                    <a:pt x="518" y="181"/>
                    <a:pt x="518" y="181"/>
                  </a:cubicBezTo>
                  <a:cubicBezTo>
                    <a:pt x="519" y="180"/>
                    <a:pt x="519" y="180"/>
                    <a:pt x="519" y="180"/>
                  </a:cubicBezTo>
                  <a:cubicBezTo>
                    <a:pt x="519" y="180"/>
                    <a:pt x="519" y="180"/>
                    <a:pt x="519" y="180"/>
                  </a:cubicBezTo>
                  <a:cubicBezTo>
                    <a:pt x="519" y="179"/>
                    <a:pt x="519" y="179"/>
                    <a:pt x="519" y="179"/>
                  </a:cubicBezTo>
                  <a:cubicBezTo>
                    <a:pt x="519" y="179"/>
                    <a:pt x="519" y="179"/>
                    <a:pt x="519" y="179"/>
                  </a:cubicBezTo>
                  <a:cubicBezTo>
                    <a:pt x="519" y="177"/>
                    <a:pt x="519" y="177"/>
                    <a:pt x="519" y="177"/>
                  </a:cubicBezTo>
                  <a:cubicBezTo>
                    <a:pt x="518" y="175"/>
                    <a:pt x="518" y="175"/>
                    <a:pt x="518" y="175"/>
                  </a:cubicBezTo>
                  <a:cubicBezTo>
                    <a:pt x="516" y="175"/>
                    <a:pt x="516" y="175"/>
                    <a:pt x="516" y="175"/>
                  </a:cubicBezTo>
                  <a:cubicBezTo>
                    <a:pt x="516" y="174"/>
                    <a:pt x="516" y="174"/>
                    <a:pt x="516" y="174"/>
                  </a:cubicBezTo>
                  <a:cubicBezTo>
                    <a:pt x="517" y="173"/>
                    <a:pt x="517" y="173"/>
                    <a:pt x="517" y="173"/>
                  </a:cubicBezTo>
                  <a:cubicBezTo>
                    <a:pt x="519" y="174"/>
                    <a:pt x="519" y="174"/>
                    <a:pt x="519" y="174"/>
                  </a:cubicBezTo>
                  <a:cubicBezTo>
                    <a:pt x="520" y="173"/>
                    <a:pt x="520" y="173"/>
                    <a:pt x="520" y="173"/>
                  </a:cubicBezTo>
                  <a:cubicBezTo>
                    <a:pt x="520" y="172"/>
                    <a:pt x="520" y="172"/>
                    <a:pt x="520" y="172"/>
                  </a:cubicBezTo>
                  <a:cubicBezTo>
                    <a:pt x="520" y="171"/>
                    <a:pt x="520" y="171"/>
                    <a:pt x="520" y="171"/>
                  </a:cubicBezTo>
                  <a:cubicBezTo>
                    <a:pt x="521" y="171"/>
                    <a:pt x="521" y="171"/>
                    <a:pt x="521" y="171"/>
                  </a:cubicBezTo>
                  <a:cubicBezTo>
                    <a:pt x="522" y="171"/>
                    <a:pt x="522" y="171"/>
                    <a:pt x="522" y="171"/>
                  </a:cubicBezTo>
                  <a:cubicBezTo>
                    <a:pt x="521" y="170"/>
                    <a:pt x="521" y="170"/>
                    <a:pt x="521" y="170"/>
                  </a:cubicBezTo>
                  <a:cubicBezTo>
                    <a:pt x="523" y="168"/>
                    <a:pt x="523" y="168"/>
                    <a:pt x="523" y="168"/>
                  </a:cubicBezTo>
                  <a:cubicBezTo>
                    <a:pt x="522" y="166"/>
                    <a:pt x="522" y="166"/>
                    <a:pt x="522" y="166"/>
                  </a:cubicBezTo>
                  <a:cubicBezTo>
                    <a:pt x="522" y="165"/>
                    <a:pt x="522" y="165"/>
                    <a:pt x="522" y="165"/>
                  </a:cubicBezTo>
                  <a:cubicBezTo>
                    <a:pt x="522" y="164"/>
                    <a:pt x="522" y="164"/>
                    <a:pt x="522" y="164"/>
                  </a:cubicBezTo>
                  <a:cubicBezTo>
                    <a:pt x="522" y="163"/>
                    <a:pt x="522" y="163"/>
                    <a:pt x="522" y="163"/>
                  </a:cubicBezTo>
                  <a:cubicBezTo>
                    <a:pt x="522" y="162"/>
                    <a:pt x="522" y="162"/>
                    <a:pt x="522" y="162"/>
                  </a:cubicBezTo>
                  <a:cubicBezTo>
                    <a:pt x="522" y="162"/>
                    <a:pt x="522" y="162"/>
                    <a:pt x="522" y="162"/>
                  </a:cubicBezTo>
                  <a:cubicBezTo>
                    <a:pt x="522" y="160"/>
                    <a:pt x="522" y="160"/>
                    <a:pt x="522" y="160"/>
                  </a:cubicBezTo>
                  <a:cubicBezTo>
                    <a:pt x="523" y="160"/>
                    <a:pt x="523" y="160"/>
                    <a:pt x="523" y="160"/>
                  </a:cubicBezTo>
                  <a:cubicBezTo>
                    <a:pt x="522" y="159"/>
                    <a:pt x="522" y="159"/>
                    <a:pt x="522" y="159"/>
                  </a:cubicBezTo>
                  <a:cubicBezTo>
                    <a:pt x="522" y="159"/>
                    <a:pt x="522" y="159"/>
                    <a:pt x="522" y="159"/>
                  </a:cubicBezTo>
                  <a:cubicBezTo>
                    <a:pt x="522" y="158"/>
                    <a:pt x="522" y="158"/>
                    <a:pt x="522" y="158"/>
                  </a:cubicBezTo>
                  <a:cubicBezTo>
                    <a:pt x="523" y="157"/>
                    <a:pt x="523" y="157"/>
                    <a:pt x="523" y="157"/>
                  </a:cubicBezTo>
                  <a:cubicBezTo>
                    <a:pt x="522" y="157"/>
                    <a:pt x="522" y="157"/>
                    <a:pt x="522" y="157"/>
                  </a:cubicBezTo>
                  <a:cubicBezTo>
                    <a:pt x="522" y="156"/>
                    <a:pt x="522" y="156"/>
                    <a:pt x="522" y="156"/>
                  </a:cubicBezTo>
                  <a:cubicBezTo>
                    <a:pt x="523" y="155"/>
                    <a:pt x="523" y="155"/>
                    <a:pt x="523" y="155"/>
                  </a:cubicBezTo>
                  <a:cubicBezTo>
                    <a:pt x="524" y="155"/>
                    <a:pt x="524" y="155"/>
                    <a:pt x="524" y="155"/>
                  </a:cubicBezTo>
                  <a:cubicBezTo>
                    <a:pt x="523" y="154"/>
                    <a:pt x="523" y="154"/>
                    <a:pt x="523" y="154"/>
                  </a:cubicBezTo>
                  <a:cubicBezTo>
                    <a:pt x="524" y="152"/>
                    <a:pt x="524" y="152"/>
                    <a:pt x="524" y="152"/>
                  </a:cubicBezTo>
                  <a:cubicBezTo>
                    <a:pt x="523" y="152"/>
                    <a:pt x="523" y="152"/>
                    <a:pt x="523" y="152"/>
                  </a:cubicBezTo>
                  <a:cubicBezTo>
                    <a:pt x="523" y="151"/>
                    <a:pt x="523" y="151"/>
                    <a:pt x="523" y="151"/>
                  </a:cubicBezTo>
                  <a:cubicBezTo>
                    <a:pt x="524" y="150"/>
                    <a:pt x="524" y="150"/>
                    <a:pt x="524" y="150"/>
                  </a:cubicBezTo>
                  <a:cubicBezTo>
                    <a:pt x="524" y="149"/>
                    <a:pt x="524" y="149"/>
                    <a:pt x="524" y="149"/>
                  </a:cubicBezTo>
                  <a:cubicBezTo>
                    <a:pt x="523" y="149"/>
                    <a:pt x="523" y="149"/>
                    <a:pt x="523" y="149"/>
                  </a:cubicBezTo>
                  <a:cubicBezTo>
                    <a:pt x="523" y="148"/>
                    <a:pt x="523" y="148"/>
                    <a:pt x="523" y="148"/>
                  </a:cubicBezTo>
                  <a:cubicBezTo>
                    <a:pt x="523" y="147"/>
                    <a:pt x="523" y="147"/>
                    <a:pt x="523" y="147"/>
                  </a:cubicBezTo>
                  <a:cubicBezTo>
                    <a:pt x="524" y="147"/>
                    <a:pt x="524" y="147"/>
                    <a:pt x="524" y="147"/>
                  </a:cubicBezTo>
                  <a:cubicBezTo>
                    <a:pt x="524" y="146"/>
                    <a:pt x="524" y="146"/>
                    <a:pt x="524" y="146"/>
                  </a:cubicBezTo>
                  <a:cubicBezTo>
                    <a:pt x="524" y="146"/>
                    <a:pt x="524" y="146"/>
                    <a:pt x="524" y="146"/>
                  </a:cubicBezTo>
                  <a:cubicBezTo>
                    <a:pt x="525" y="145"/>
                    <a:pt x="525" y="145"/>
                    <a:pt x="525" y="145"/>
                  </a:cubicBezTo>
                  <a:cubicBezTo>
                    <a:pt x="526" y="145"/>
                    <a:pt x="526" y="145"/>
                    <a:pt x="526" y="145"/>
                  </a:cubicBezTo>
                  <a:cubicBezTo>
                    <a:pt x="527" y="144"/>
                    <a:pt x="527" y="144"/>
                    <a:pt x="527" y="144"/>
                  </a:cubicBezTo>
                  <a:cubicBezTo>
                    <a:pt x="527" y="144"/>
                    <a:pt x="527" y="144"/>
                    <a:pt x="527" y="144"/>
                  </a:cubicBezTo>
                  <a:cubicBezTo>
                    <a:pt x="528" y="143"/>
                    <a:pt x="528" y="143"/>
                    <a:pt x="528" y="143"/>
                  </a:cubicBezTo>
                  <a:cubicBezTo>
                    <a:pt x="528" y="143"/>
                    <a:pt x="528" y="143"/>
                    <a:pt x="528" y="143"/>
                  </a:cubicBezTo>
                  <a:cubicBezTo>
                    <a:pt x="528" y="143"/>
                    <a:pt x="528" y="143"/>
                    <a:pt x="528" y="143"/>
                  </a:cubicBezTo>
                  <a:cubicBezTo>
                    <a:pt x="528" y="142"/>
                    <a:pt x="528" y="142"/>
                    <a:pt x="528" y="142"/>
                  </a:cubicBezTo>
                  <a:cubicBezTo>
                    <a:pt x="527" y="142"/>
                    <a:pt x="527" y="142"/>
                    <a:pt x="527" y="142"/>
                  </a:cubicBezTo>
                  <a:cubicBezTo>
                    <a:pt x="527" y="143"/>
                    <a:pt x="527" y="143"/>
                    <a:pt x="527" y="143"/>
                  </a:cubicBezTo>
                  <a:cubicBezTo>
                    <a:pt x="526" y="142"/>
                    <a:pt x="526" y="142"/>
                    <a:pt x="526" y="142"/>
                  </a:cubicBezTo>
                  <a:cubicBezTo>
                    <a:pt x="526" y="141"/>
                    <a:pt x="526" y="141"/>
                    <a:pt x="526" y="141"/>
                  </a:cubicBezTo>
                  <a:cubicBezTo>
                    <a:pt x="527" y="139"/>
                    <a:pt x="527" y="139"/>
                    <a:pt x="527" y="139"/>
                  </a:cubicBezTo>
                  <a:cubicBezTo>
                    <a:pt x="526" y="139"/>
                    <a:pt x="526" y="139"/>
                    <a:pt x="526" y="139"/>
                  </a:cubicBezTo>
                  <a:cubicBezTo>
                    <a:pt x="526" y="138"/>
                    <a:pt x="526" y="138"/>
                    <a:pt x="526" y="138"/>
                  </a:cubicBezTo>
                  <a:cubicBezTo>
                    <a:pt x="526" y="138"/>
                    <a:pt x="526" y="138"/>
                    <a:pt x="526" y="138"/>
                  </a:cubicBezTo>
                  <a:cubicBezTo>
                    <a:pt x="525" y="138"/>
                    <a:pt x="525" y="138"/>
                    <a:pt x="525" y="138"/>
                  </a:cubicBezTo>
                  <a:cubicBezTo>
                    <a:pt x="525" y="138"/>
                    <a:pt x="525" y="138"/>
                    <a:pt x="525" y="138"/>
                  </a:cubicBezTo>
                  <a:cubicBezTo>
                    <a:pt x="525" y="136"/>
                    <a:pt x="525" y="136"/>
                    <a:pt x="525" y="136"/>
                  </a:cubicBezTo>
                  <a:cubicBezTo>
                    <a:pt x="525" y="136"/>
                    <a:pt x="525" y="136"/>
                    <a:pt x="525" y="136"/>
                  </a:cubicBezTo>
                  <a:cubicBezTo>
                    <a:pt x="525" y="136"/>
                    <a:pt x="525" y="136"/>
                    <a:pt x="525" y="136"/>
                  </a:cubicBezTo>
                  <a:cubicBezTo>
                    <a:pt x="525" y="135"/>
                    <a:pt x="525" y="135"/>
                    <a:pt x="525" y="135"/>
                  </a:cubicBezTo>
                  <a:cubicBezTo>
                    <a:pt x="524" y="134"/>
                    <a:pt x="524" y="134"/>
                    <a:pt x="524" y="134"/>
                  </a:cubicBezTo>
                  <a:cubicBezTo>
                    <a:pt x="524" y="134"/>
                    <a:pt x="524" y="134"/>
                    <a:pt x="524" y="134"/>
                  </a:cubicBezTo>
                  <a:cubicBezTo>
                    <a:pt x="524" y="134"/>
                    <a:pt x="524" y="134"/>
                    <a:pt x="524" y="134"/>
                  </a:cubicBezTo>
                  <a:cubicBezTo>
                    <a:pt x="524" y="133"/>
                    <a:pt x="524" y="133"/>
                    <a:pt x="524" y="133"/>
                  </a:cubicBezTo>
                  <a:cubicBezTo>
                    <a:pt x="523" y="132"/>
                    <a:pt x="523" y="132"/>
                    <a:pt x="523" y="132"/>
                  </a:cubicBezTo>
                  <a:cubicBezTo>
                    <a:pt x="523" y="132"/>
                    <a:pt x="523" y="132"/>
                    <a:pt x="523" y="132"/>
                  </a:cubicBezTo>
                  <a:cubicBezTo>
                    <a:pt x="522" y="131"/>
                    <a:pt x="522" y="131"/>
                    <a:pt x="522" y="131"/>
                  </a:cubicBezTo>
                  <a:cubicBezTo>
                    <a:pt x="522" y="131"/>
                    <a:pt x="522" y="131"/>
                    <a:pt x="522" y="131"/>
                  </a:cubicBezTo>
                  <a:cubicBezTo>
                    <a:pt x="522" y="130"/>
                    <a:pt x="522" y="130"/>
                    <a:pt x="522" y="130"/>
                  </a:cubicBezTo>
                  <a:cubicBezTo>
                    <a:pt x="522" y="129"/>
                    <a:pt x="522" y="129"/>
                    <a:pt x="522" y="129"/>
                  </a:cubicBezTo>
                  <a:cubicBezTo>
                    <a:pt x="523" y="128"/>
                    <a:pt x="523" y="128"/>
                    <a:pt x="523" y="128"/>
                  </a:cubicBezTo>
                  <a:cubicBezTo>
                    <a:pt x="524" y="128"/>
                    <a:pt x="524" y="128"/>
                    <a:pt x="524" y="128"/>
                  </a:cubicBezTo>
                  <a:cubicBezTo>
                    <a:pt x="525" y="128"/>
                    <a:pt x="525" y="128"/>
                    <a:pt x="525" y="128"/>
                  </a:cubicBezTo>
                  <a:cubicBezTo>
                    <a:pt x="524" y="127"/>
                    <a:pt x="524" y="127"/>
                    <a:pt x="524" y="127"/>
                  </a:cubicBezTo>
                  <a:cubicBezTo>
                    <a:pt x="526" y="127"/>
                    <a:pt x="526" y="127"/>
                    <a:pt x="526" y="127"/>
                  </a:cubicBezTo>
                  <a:cubicBezTo>
                    <a:pt x="525" y="127"/>
                    <a:pt x="525" y="127"/>
                    <a:pt x="525" y="127"/>
                  </a:cubicBezTo>
                  <a:cubicBezTo>
                    <a:pt x="524" y="127"/>
                    <a:pt x="524" y="127"/>
                    <a:pt x="524" y="127"/>
                  </a:cubicBezTo>
                  <a:cubicBezTo>
                    <a:pt x="524" y="127"/>
                    <a:pt x="524" y="127"/>
                    <a:pt x="524" y="127"/>
                  </a:cubicBezTo>
                  <a:cubicBezTo>
                    <a:pt x="522" y="127"/>
                    <a:pt x="522" y="127"/>
                    <a:pt x="522" y="127"/>
                  </a:cubicBezTo>
                  <a:cubicBezTo>
                    <a:pt x="521" y="126"/>
                    <a:pt x="521" y="126"/>
                    <a:pt x="521" y="126"/>
                  </a:cubicBezTo>
                  <a:cubicBezTo>
                    <a:pt x="521" y="126"/>
                    <a:pt x="521" y="126"/>
                    <a:pt x="521" y="126"/>
                  </a:cubicBezTo>
                  <a:cubicBezTo>
                    <a:pt x="520" y="126"/>
                    <a:pt x="520" y="126"/>
                    <a:pt x="520" y="126"/>
                  </a:cubicBezTo>
                  <a:cubicBezTo>
                    <a:pt x="519" y="127"/>
                    <a:pt x="519" y="127"/>
                    <a:pt x="519" y="127"/>
                  </a:cubicBezTo>
                  <a:cubicBezTo>
                    <a:pt x="518" y="127"/>
                    <a:pt x="518" y="127"/>
                    <a:pt x="518" y="127"/>
                  </a:cubicBezTo>
                  <a:cubicBezTo>
                    <a:pt x="517" y="128"/>
                    <a:pt x="517" y="128"/>
                    <a:pt x="517" y="128"/>
                  </a:cubicBezTo>
                  <a:cubicBezTo>
                    <a:pt x="517" y="128"/>
                    <a:pt x="517" y="128"/>
                    <a:pt x="517" y="128"/>
                  </a:cubicBezTo>
                  <a:cubicBezTo>
                    <a:pt x="517" y="129"/>
                    <a:pt x="517" y="129"/>
                    <a:pt x="517" y="129"/>
                  </a:cubicBezTo>
                  <a:cubicBezTo>
                    <a:pt x="518" y="130"/>
                    <a:pt x="518" y="130"/>
                    <a:pt x="518" y="130"/>
                  </a:cubicBezTo>
                  <a:cubicBezTo>
                    <a:pt x="518" y="130"/>
                    <a:pt x="518" y="130"/>
                    <a:pt x="518" y="130"/>
                  </a:cubicBezTo>
                  <a:cubicBezTo>
                    <a:pt x="518" y="131"/>
                    <a:pt x="518" y="131"/>
                    <a:pt x="518" y="131"/>
                  </a:cubicBezTo>
                  <a:cubicBezTo>
                    <a:pt x="518" y="132"/>
                    <a:pt x="518" y="132"/>
                    <a:pt x="518" y="132"/>
                  </a:cubicBezTo>
                  <a:cubicBezTo>
                    <a:pt x="519" y="133"/>
                    <a:pt x="519" y="133"/>
                    <a:pt x="519" y="133"/>
                  </a:cubicBezTo>
                  <a:cubicBezTo>
                    <a:pt x="519" y="133"/>
                    <a:pt x="519" y="133"/>
                    <a:pt x="519" y="133"/>
                  </a:cubicBezTo>
                  <a:cubicBezTo>
                    <a:pt x="520" y="133"/>
                    <a:pt x="520" y="133"/>
                    <a:pt x="520" y="133"/>
                  </a:cubicBezTo>
                  <a:cubicBezTo>
                    <a:pt x="520" y="135"/>
                    <a:pt x="520" y="135"/>
                    <a:pt x="520" y="135"/>
                  </a:cubicBezTo>
                  <a:cubicBezTo>
                    <a:pt x="521" y="135"/>
                    <a:pt x="521" y="135"/>
                    <a:pt x="521" y="135"/>
                  </a:cubicBezTo>
                  <a:cubicBezTo>
                    <a:pt x="521" y="136"/>
                    <a:pt x="521" y="136"/>
                    <a:pt x="521" y="136"/>
                  </a:cubicBezTo>
                  <a:cubicBezTo>
                    <a:pt x="522" y="137"/>
                    <a:pt x="522" y="137"/>
                    <a:pt x="522" y="137"/>
                  </a:cubicBezTo>
                  <a:cubicBezTo>
                    <a:pt x="521" y="137"/>
                    <a:pt x="521" y="137"/>
                    <a:pt x="521" y="137"/>
                  </a:cubicBezTo>
                  <a:cubicBezTo>
                    <a:pt x="521" y="137"/>
                    <a:pt x="521" y="137"/>
                    <a:pt x="521" y="137"/>
                  </a:cubicBezTo>
                  <a:cubicBezTo>
                    <a:pt x="520" y="136"/>
                    <a:pt x="520" y="136"/>
                    <a:pt x="520" y="136"/>
                  </a:cubicBezTo>
                  <a:cubicBezTo>
                    <a:pt x="519" y="136"/>
                    <a:pt x="519" y="136"/>
                    <a:pt x="519" y="136"/>
                  </a:cubicBezTo>
                  <a:cubicBezTo>
                    <a:pt x="519" y="137"/>
                    <a:pt x="519" y="137"/>
                    <a:pt x="519" y="137"/>
                  </a:cubicBezTo>
                  <a:cubicBezTo>
                    <a:pt x="518" y="138"/>
                    <a:pt x="518" y="138"/>
                    <a:pt x="518" y="138"/>
                  </a:cubicBezTo>
                  <a:cubicBezTo>
                    <a:pt x="519" y="139"/>
                    <a:pt x="519" y="139"/>
                    <a:pt x="519" y="139"/>
                  </a:cubicBezTo>
                  <a:cubicBezTo>
                    <a:pt x="518" y="140"/>
                    <a:pt x="518" y="140"/>
                    <a:pt x="518" y="140"/>
                  </a:cubicBezTo>
                  <a:cubicBezTo>
                    <a:pt x="518" y="140"/>
                    <a:pt x="518" y="140"/>
                    <a:pt x="518" y="140"/>
                  </a:cubicBezTo>
                  <a:cubicBezTo>
                    <a:pt x="518" y="140"/>
                    <a:pt x="518" y="140"/>
                    <a:pt x="518" y="140"/>
                  </a:cubicBezTo>
                  <a:cubicBezTo>
                    <a:pt x="518" y="141"/>
                    <a:pt x="518" y="141"/>
                    <a:pt x="518" y="141"/>
                  </a:cubicBezTo>
                  <a:cubicBezTo>
                    <a:pt x="518" y="141"/>
                    <a:pt x="518" y="141"/>
                    <a:pt x="518" y="141"/>
                  </a:cubicBezTo>
                  <a:cubicBezTo>
                    <a:pt x="518" y="142"/>
                    <a:pt x="518" y="142"/>
                    <a:pt x="518" y="142"/>
                  </a:cubicBezTo>
                  <a:cubicBezTo>
                    <a:pt x="518" y="142"/>
                    <a:pt x="518" y="142"/>
                    <a:pt x="518" y="142"/>
                  </a:cubicBezTo>
                  <a:cubicBezTo>
                    <a:pt x="518" y="143"/>
                    <a:pt x="518" y="143"/>
                    <a:pt x="518" y="143"/>
                  </a:cubicBezTo>
                  <a:cubicBezTo>
                    <a:pt x="518" y="145"/>
                    <a:pt x="518" y="145"/>
                    <a:pt x="518" y="145"/>
                  </a:cubicBezTo>
                  <a:cubicBezTo>
                    <a:pt x="517" y="145"/>
                    <a:pt x="517" y="145"/>
                    <a:pt x="517" y="145"/>
                  </a:cubicBezTo>
                  <a:cubicBezTo>
                    <a:pt x="517" y="146"/>
                    <a:pt x="517" y="146"/>
                    <a:pt x="517" y="146"/>
                  </a:cubicBezTo>
                  <a:cubicBezTo>
                    <a:pt x="517" y="146"/>
                    <a:pt x="517" y="146"/>
                    <a:pt x="517" y="146"/>
                  </a:cubicBezTo>
                  <a:cubicBezTo>
                    <a:pt x="516" y="147"/>
                    <a:pt x="516" y="147"/>
                    <a:pt x="516" y="147"/>
                  </a:cubicBezTo>
                  <a:cubicBezTo>
                    <a:pt x="516" y="147"/>
                    <a:pt x="516" y="147"/>
                    <a:pt x="516" y="147"/>
                  </a:cubicBezTo>
                  <a:cubicBezTo>
                    <a:pt x="515" y="146"/>
                    <a:pt x="515" y="146"/>
                    <a:pt x="515" y="146"/>
                  </a:cubicBezTo>
                  <a:cubicBezTo>
                    <a:pt x="516" y="145"/>
                    <a:pt x="516" y="145"/>
                    <a:pt x="516" y="145"/>
                  </a:cubicBezTo>
                  <a:cubicBezTo>
                    <a:pt x="515" y="144"/>
                    <a:pt x="515" y="144"/>
                    <a:pt x="515" y="144"/>
                  </a:cubicBezTo>
                  <a:cubicBezTo>
                    <a:pt x="515" y="144"/>
                    <a:pt x="515" y="144"/>
                    <a:pt x="515" y="144"/>
                  </a:cubicBezTo>
                  <a:cubicBezTo>
                    <a:pt x="514" y="145"/>
                    <a:pt x="514" y="145"/>
                    <a:pt x="514" y="145"/>
                  </a:cubicBezTo>
                  <a:cubicBezTo>
                    <a:pt x="514" y="145"/>
                    <a:pt x="514" y="145"/>
                    <a:pt x="514" y="145"/>
                  </a:cubicBezTo>
                  <a:cubicBezTo>
                    <a:pt x="513" y="146"/>
                    <a:pt x="513" y="146"/>
                    <a:pt x="513" y="146"/>
                  </a:cubicBezTo>
                  <a:cubicBezTo>
                    <a:pt x="513" y="144"/>
                    <a:pt x="513" y="144"/>
                    <a:pt x="513" y="144"/>
                  </a:cubicBezTo>
                  <a:cubicBezTo>
                    <a:pt x="512" y="144"/>
                    <a:pt x="512" y="144"/>
                    <a:pt x="512" y="144"/>
                  </a:cubicBezTo>
                  <a:cubicBezTo>
                    <a:pt x="512" y="144"/>
                    <a:pt x="512" y="144"/>
                    <a:pt x="512" y="144"/>
                  </a:cubicBezTo>
                  <a:cubicBezTo>
                    <a:pt x="511" y="144"/>
                    <a:pt x="511" y="144"/>
                    <a:pt x="511" y="144"/>
                  </a:cubicBezTo>
                  <a:cubicBezTo>
                    <a:pt x="511" y="144"/>
                    <a:pt x="511" y="144"/>
                    <a:pt x="511" y="144"/>
                  </a:cubicBezTo>
                  <a:cubicBezTo>
                    <a:pt x="511" y="144"/>
                    <a:pt x="511" y="144"/>
                    <a:pt x="511" y="144"/>
                  </a:cubicBezTo>
                  <a:cubicBezTo>
                    <a:pt x="512" y="143"/>
                    <a:pt x="512" y="143"/>
                    <a:pt x="512" y="143"/>
                  </a:cubicBezTo>
                  <a:cubicBezTo>
                    <a:pt x="511" y="143"/>
                    <a:pt x="511" y="143"/>
                    <a:pt x="511" y="143"/>
                  </a:cubicBezTo>
                  <a:cubicBezTo>
                    <a:pt x="511" y="142"/>
                    <a:pt x="511" y="142"/>
                    <a:pt x="511" y="142"/>
                  </a:cubicBezTo>
                  <a:cubicBezTo>
                    <a:pt x="512" y="142"/>
                    <a:pt x="512" y="142"/>
                    <a:pt x="512" y="142"/>
                  </a:cubicBezTo>
                  <a:cubicBezTo>
                    <a:pt x="511" y="141"/>
                    <a:pt x="511" y="141"/>
                    <a:pt x="511" y="141"/>
                  </a:cubicBezTo>
                  <a:cubicBezTo>
                    <a:pt x="511" y="141"/>
                    <a:pt x="511" y="141"/>
                    <a:pt x="511" y="141"/>
                  </a:cubicBezTo>
                  <a:cubicBezTo>
                    <a:pt x="512" y="140"/>
                    <a:pt x="512" y="140"/>
                    <a:pt x="512" y="140"/>
                  </a:cubicBezTo>
                  <a:cubicBezTo>
                    <a:pt x="511" y="140"/>
                    <a:pt x="511" y="140"/>
                    <a:pt x="511" y="140"/>
                  </a:cubicBezTo>
                  <a:cubicBezTo>
                    <a:pt x="511" y="139"/>
                    <a:pt x="511" y="139"/>
                    <a:pt x="511" y="139"/>
                  </a:cubicBezTo>
                  <a:cubicBezTo>
                    <a:pt x="511" y="139"/>
                    <a:pt x="511" y="139"/>
                    <a:pt x="511" y="139"/>
                  </a:cubicBezTo>
                  <a:cubicBezTo>
                    <a:pt x="511" y="138"/>
                    <a:pt x="511" y="138"/>
                    <a:pt x="511" y="138"/>
                  </a:cubicBezTo>
                  <a:cubicBezTo>
                    <a:pt x="510" y="137"/>
                    <a:pt x="510" y="137"/>
                    <a:pt x="510" y="137"/>
                  </a:cubicBezTo>
                  <a:cubicBezTo>
                    <a:pt x="510" y="137"/>
                    <a:pt x="510" y="137"/>
                    <a:pt x="510" y="137"/>
                  </a:cubicBezTo>
                  <a:cubicBezTo>
                    <a:pt x="510" y="137"/>
                    <a:pt x="510" y="137"/>
                    <a:pt x="510" y="137"/>
                  </a:cubicBezTo>
                  <a:cubicBezTo>
                    <a:pt x="509" y="138"/>
                    <a:pt x="509" y="138"/>
                    <a:pt x="509" y="138"/>
                  </a:cubicBezTo>
                  <a:cubicBezTo>
                    <a:pt x="509" y="138"/>
                    <a:pt x="509" y="138"/>
                    <a:pt x="509" y="138"/>
                  </a:cubicBezTo>
                  <a:cubicBezTo>
                    <a:pt x="509" y="139"/>
                    <a:pt x="509" y="139"/>
                    <a:pt x="509" y="139"/>
                  </a:cubicBezTo>
                  <a:cubicBezTo>
                    <a:pt x="508" y="140"/>
                    <a:pt x="508" y="140"/>
                    <a:pt x="508" y="140"/>
                  </a:cubicBezTo>
                  <a:cubicBezTo>
                    <a:pt x="508" y="140"/>
                    <a:pt x="508" y="140"/>
                    <a:pt x="508" y="140"/>
                  </a:cubicBezTo>
                  <a:cubicBezTo>
                    <a:pt x="507" y="139"/>
                    <a:pt x="507" y="139"/>
                    <a:pt x="507" y="139"/>
                  </a:cubicBezTo>
                  <a:cubicBezTo>
                    <a:pt x="507" y="139"/>
                    <a:pt x="507" y="139"/>
                    <a:pt x="507" y="139"/>
                  </a:cubicBezTo>
                  <a:cubicBezTo>
                    <a:pt x="507" y="139"/>
                    <a:pt x="507" y="139"/>
                    <a:pt x="507" y="139"/>
                  </a:cubicBezTo>
                  <a:cubicBezTo>
                    <a:pt x="506" y="138"/>
                    <a:pt x="506" y="138"/>
                    <a:pt x="506" y="138"/>
                  </a:cubicBezTo>
                  <a:cubicBezTo>
                    <a:pt x="505" y="138"/>
                    <a:pt x="505" y="138"/>
                    <a:pt x="505" y="138"/>
                  </a:cubicBezTo>
                  <a:cubicBezTo>
                    <a:pt x="505" y="138"/>
                    <a:pt x="505" y="138"/>
                    <a:pt x="505" y="138"/>
                  </a:cubicBezTo>
                  <a:cubicBezTo>
                    <a:pt x="505" y="138"/>
                    <a:pt x="505" y="138"/>
                    <a:pt x="505" y="138"/>
                  </a:cubicBezTo>
                  <a:cubicBezTo>
                    <a:pt x="505" y="139"/>
                    <a:pt x="505" y="139"/>
                    <a:pt x="505" y="139"/>
                  </a:cubicBezTo>
                  <a:cubicBezTo>
                    <a:pt x="504" y="139"/>
                    <a:pt x="504" y="139"/>
                    <a:pt x="504" y="139"/>
                  </a:cubicBezTo>
                  <a:cubicBezTo>
                    <a:pt x="504" y="140"/>
                    <a:pt x="504" y="140"/>
                    <a:pt x="504" y="140"/>
                  </a:cubicBezTo>
                  <a:cubicBezTo>
                    <a:pt x="502" y="140"/>
                    <a:pt x="502" y="140"/>
                    <a:pt x="502" y="140"/>
                  </a:cubicBezTo>
                  <a:cubicBezTo>
                    <a:pt x="502" y="140"/>
                    <a:pt x="502" y="140"/>
                    <a:pt x="502" y="140"/>
                  </a:cubicBezTo>
                  <a:cubicBezTo>
                    <a:pt x="501" y="140"/>
                    <a:pt x="501" y="140"/>
                    <a:pt x="501" y="140"/>
                  </a:cubicBezTo>
                  <a:cubicBezTo>
                    <a:pt x="501" y="141"/>
                    <a:pt x="501" y="141"/>
                    <a:pt x="501" y="141"/>
                  </a:cubicBezTo>
                  <a:cubicBezTo>
                    <a:pt x="499" y="140"/>
                    <a:pt x="499" y="140"/>
                    <a:pt x="499" y="140"/>
                  </a:cubicBezTo>
                  <a:cubicBezTo>
                    <a:pt x="498" y="142"/>
                    <a:pt x="498" y="142"/>
                    <a:pt x="498" y="142"/>
                  </a:cubicBezTo>
                  <a:cubicBezTo>
                    <a:pt x="498" y="142"/>
                    <a:pt x="498" y="142"/>
                    <a:pt x="498" y="142"/>
                  </a:cubicBezTo>
                  <a:cubicBezTo>
                    <a:pt x="498" y="143"/>
                    <a:pt x="498" y="143"/>
                    <a:pt x="498" y="143"/>
                  </a:cubicBezTo>
                  <a:cubicBezTo>
                    <a:pt x="497" y="144"/>
                    <a:pt x="497" y="144"/>
                    <a:pt x="497" y="144"/>
                  </a:cubicBezTo>
                  <a:cubicBezTo>
                    <a:pt x="497" y="144"/>
                    <a:pt x="497" y="144"/>
                    <a:pt x="497" y="144"/>
                  </a:cubicBezTo>
                  <a:cubicBezTo>
                    <a:pt x="498" y="145"/>
                    <a:pt x="498" y="145"/>
                    <a:pt x="498" y="145"/>
                  </a:cubicBezTo>
                  <a:cubicBezTo>
                    <a:pt x="498" y="146"/>
                    <a:pt x="498" y="146"/>
                    <a:pt x="498" y="146"/>
                  </a:cubicBezTo>
                  <a:cubicBezTo>
                    <a:pt x="499" y="147"/>
                    <a:pt x="499" y="147"/>
                    <a:pt x="499" y="147"/>
                  </a:cubicBezTo>
                  <a:cubicBezTo>
                    <a:pt x="498" y="147"/>
                    <a:pt x="498" y="147"/>
                    <a:pt x="498" y="147"/>
                  </a:cubicBezTo>
                  <a:cubicBezTo>
                    <a:pt x="498" y="150"/>
                    <a:pt x="498" y="150"/>
                    <a:pt x="498" y="150"/>
                  </a:cubicBezTo>
                  <a:cubicBezTo>
                    <a:pt x="499" y="151"/>
                    <a:pt x="499" y="151"/>
                    <a:pt x="499" y="151"/>
                  </a:cubicBezTo>
                  <a:cubicBezTo>
                    <a:pt x="498" y="152"/>
                    <a:pt x="498" y="152"/>
                    <a:pt x="498" y="152"/>
                  </a:cubicBezTo>
                  <a:cubicBezTo>
                    <a:pt x="498" y="152"/>
                    <a:pt x="498" y="152"/>
                    <a:pt x="498" y="152"/>
                  </a:cubicBezTo>
                  <a:cubicBezTo>
                    <a:pt x="498" y="153"/>
                    <a:pt x="498" y="153"/>
                    <a:pt x="498" y="153"/>
                  </a:cubicBezTo>
                  <a:cubicBezTo>
                    <a:pt x="497" y="153"/>
                    <a:pt x="497" y="153"/>
                    <a:pt x="497" y="153"/>
                  </a:cubicBezTo>
                  <a:cubicBezTo>
                    <a:pt x="497" y="155"/>
                    <a:pt x="497" y="155"/>
                    <a:pt x="497" y="155"/>
                  </a:cubicBezTo>
                  <a:cubicBezTo>
                    <a:pt x="497" y="155"/>
                    <a:pt x="497" y="155"/>
                    <a:pt x="497" y="155"/>
                  </a:cubicBezTo>
                  <a:cubicBezTo>
                    <a:pt x="497" y="156"/>
                    <a:pt x="497" y="156"/>
                    <a:pt x="497" y="156"/>
                  </a:cubicBezTo>
                  <a:cubicBezTo>
                    <a:pt x="496" y="158"/>
                    <a:pt x="496" y="158"/>
                    <a:pt x="496" y="158"/>
                  </a:cubicBezTo>
                  <a:cubicBezTo>
                    <a:pt x="497" y="159"/>
                    <a:pt x="497" y="159"/>
                    <a:pt x="497" y="159"/>
                  </a:cubicBezTo>
                  <a:cubicBezTo>
                    <a:pt x="496" y="159"/>
                    <a:pt x="496" y="159"/>
                    <a:pt x="496" y="159"/>
                  </a:cubicBezTo>
                  <a:cubicBezTo>
                    <a:pt x="497" y="161"/>
                    <a:pt x="497" y="161"/>
                    <a:pt x="497" y="161"/>
                  </a:cubicBezTo>
                  <a:cubicBezTo>
                    <a:pt x="497" y="161"/>
                    <a:pt x="497" y="161"/>
                    <a:pt x="497" y="161"/>
                  </a:cubicBezTo>
                  <a:cubicBezTo>
                    <a:pt x="497" y="162"/>
                    <a:pt x="497" y="162"/>
                    <a:pt x="497" y="162"/>
                  </a:cubicBezTo>
                  <a:cubicBezTo>
                    <a:pt x="497" y="162"/>
                    <a:pt x="497" y="162"/>
                    <a:pt x="497" y="162"/>
                  </a:cubicBezTo>
                  <a:cubicBezTo>
                    <a:pt x="498" y="162"/>
                    <a:pt x="498" y="162"/>
                    <a:pt x="498" y="162"/>
                  </a:cubicBezTo>
                  <a:cubicBezTo>
                    <a:pt x="499" y="162"/>
                    <a:pt x="499" y="162"/>
                    <a:pt x="499" y="162"/>
                  </a:cubicBezTo>
                  <a:cubicBezTo>
                    <a:pt x="499" y="161"/>
                    <a:pt x="499" y="161"/>
                    <a:pt x="499" y="161"/>
                  </a:cubicBezTo>
                  <a:cubicBezTo>
                    <a:pt x="499" y="161"/>
                    <a:pt x="499" y="161"/>
                    <a:pt x="499" y="161"/>
                  </a:cubicBezTo>
                  <a:cubicBezTo>
                    <a:pt x="500" y="161"/>
                    <a:pt x="500" y="161"/>
                    <a:pt x="500" y="161"/>
                  </a:cubicBezTo>
                  <a:cubicBezTo>
                    <a:pt x="500" y="161"/>
                    <a:pt x="500" y="161"/>
                    <a:pt x="500" y="161"/>
                  </a:cubicBezTo>
                  <a:cubicBezTo>
                    <a:pt x="500" y="161"/>
                    <a:pt x="500" y="161"/>
                    <a:pt x="500" y="161"/>
                  </a:cubicBezTo>
                  <a:cubicBezTo>
                    <a:pt x="500" y="161"/>
                    <a:pt x="500" y="161"/>
                    <a:pt x="500" y="161"/>
                  </a:cubicBezTo>
                  <a:cubicBezTo>
                    <a:pt x="501" y="161"/>
                    <a:pt x="501" y="161"/>
                    <a:pt x="501" y="161"/>
                  </a:cubicBezTo>
                  <a:cubicBezTo>
                    <a:pt x="502" y="162"/>
                    <a:pt x="502" y="162"/>
                    <a:pt x="502" y="162"/>
                  </a:cubicBezTo>
                  <a:cubicBezTo>
                    <a:pt x="502" y="162"/>
                    <a:pt x="502" y="162"/>
                    <a:pt x="502" y="162"/>
                  </a:cubicBezTo>
                  <a:cubicBezTo>
                    <a:pt x="501" y="162"/>
                    <a:pt x="501" y="162"/>
                    <a:pt x="501" y="162"/>
                  </a:cubicBezTo>
                  <a:cubicBezTo>
                    <a:pt x="502" y="163"/>
                    <a:pt x="502" y="163"/>
                    <a:pt x="502" y="163"/>
                  </a:cubicBezTo>
                  <a:cubicBezTo>
                    <a:pt x="502" y="163"/>
                    <a:pt x="502" y="163"/>
                    <a:pt x="502" y="163"/>
                  </a:cubicBezTo>
                  <a:cubicBezTo>
                    <a:pt x="501" y="163"/>
                    <a:pt x="501" y="163"/>
                    <a:pt x="501" y="163"/>
                  </a:cubicBezTo>
                  <a:cubicBezTo>
                    <a:pt x="501" y="164"/>
                    <a:pt x="501" y="164"/>
                    <a:pt x="501" y="164"/>
                  </a:cubicBezTo>
                  <a:cubicBezTo>
                    <a:pt x="500" y="163"/>
                    <a:pt x="500" y="163"/>
                    <a:pt x="500" y="163"/>
                  </a:cubicBezTo>
                  <a:cubicBezTo>
                    <a:pt x="500" y="164"/>
                    <a:pt x="500" y="164"/>
                    <a:pt x="500" y="164"/>
                  </a:cubicBezTo>
                  <a:cubicBezTo>
                    <a:pt x="500" y="164"/>
                    <a:pt x="500" y="164"/>
                    <a:pt x="500" y="164"/>
                  </a:cubicBezTo>
                  <a:cubicBezTo>
                    <a:pt x="500" y="165"/>
                    <a:pt x="500" y="165"/>
                    <a:pt x="500" y="165"/>
                  </a:cubicBezTo>
                  <a:cubicBezTo>
                    <a:pt x="499" y="166"/>
                    <a:pt x="499" y="166"/>
                    <a:pt x="499" y="166"/>
                  </a:cubicBezTo>
                  <a:cubicBezTo>
                    <a:pt x="498" y="165"/>
                    <a:pt x="498" y="165"/>
                    <a:pt x="498" y="165"/>
                  </a:cubicBezTo>
                  <a:cubicBezTo>
                    <a:pt x="498" y="165"/>
                    <a:pt x="498" y="165"/>
                    <a:pt x="498" y="165"/>
                  </a:cubicBezTo>
                  <a:cubicBezTo>
                    <a:pt x="498" y="164"/>
                    <a:pt x="498" y="164"/>
                    <a:pt x="498" y="164"/>
                  </a:cubicBezTo>
                  <a:cubicBezTo>
                    <a:pt x="497" y="165"/>
                    <a:pt x="497" y="165"/>
                    <a:pt x="497" y="165"/>
                  </a:cubicBezTo>
                  <a:cubicBezTo>
                    <a:pt x="497" y="164"/>
                    <a:pt x="497" y="164"/>
                    <a:pt x="497" y="164"/>
                  </a:cubicBezTo>
                  <a:cubicBezTo>
                    <a:pt x="496" y="164"/>
                    <a:pt x="496" y="164"/>
                    <a:pt x="496" y="164"/>
                  </a:cubicBezTo>
                  <a:cubicBezTo>
                    <a:pt x="496" y="165"/>
                    <a:pt x="496" y="165"/>
                    <a:pt x="496" y="165"/>
                  </a:cubicBezTo>
                  <a:cubicBezTo>
                    <a:pt x="496" y="166"/>
                    <a:pt x="496" y="166"/>
                    <a:pt x="496" y="166"/>
                  </a:cubicBezTo>
                  <a:cubicBezTo>
                    <a:pt x="496" y="166"/>
                    <a:pt x="496" y="166"/>
                    <a:pt x="496" y="166"/>
                  </a:cubicBezTo>
                  <a:cubicBezTo>
                    <a:pt x="495" y="166"/>
                    <a:pt x="495" y="166"/>
                    <a:pt x="495" y="166"/>
                  </a:cubicBezTo>
                  <a:cubicBezTo>
                    <a:pt x="495" y="167"/>
                    <a:pt x="495" y="167"/>
                    <a:pt x="495" y="167"/>
                  </a:cubicBezTo>
                  <a:cubicBezTo>
                    <a:pt x="495" y="167"/>
                    <a:pt x="495" y="167"/>
                    <a:pt x="495" y="167"/>
                  </a:cubicBezTo>
                  <a:cubicBezTo>
                    <a:pt x="495" y="168"/>
                    <a:pt x="495" y="168"/>
                    <a:pt x="495" y="168"/>
                  </a:cubicBezTo>
                  <a:cubicBezTo>
                    <a:pt x="494" y="167"/>
                    <a:pt x="494" y="167"/>
                    <a:pt x="494" y="167"/>
                  </a:cubicBezTo>
                  <a:cubicBezTo>
                    <a:pt x="493" y="166"/>
                    <a:pt x="493" y="166"/>
                    <a:pt x="493" y="166"/>
                  </a:cubicBezTo>
                  <a:cubicBezTo>
                    <a:pt x="492" y="166"/>
                    <a:pt x="492" y="166"/>
                    <a:pt x="492" y="166"/>
                  </a:cubicBezTo>
                  <a:cubicBezTo>
                    <a:pt x="493" y="167"/>
                    <a:pt x="493" y="167"/>
                    <a:pt x="493" y="167"/>
                  </a:cubicBezTo>
                  <a:cubicBezTo>
                    <a:pt x="492" y="168"/>
                    <a:pt x="492" y="168"/>
                    <a:pt x="492" y="168"/>
                  </a:cubicBezTo>
                  <a:cubicBezTo>
                    <a:pt x="492" y="168"/>
                    <a:pt x="492" y="168"/>
                    <a:pt x="492" y="168"/>
                  </a:cubicBezTo>
                  <a:cubicBezTo>
                    <a:pt x="492" y="169"/>
                    <a:pt x="492" y="169"/>
                    <a:pt x="492" y="169"/>
                  </a:cubicBezTo>
                  <a:cubicBezTo>
                    <a:pt x="491" y="169"/>
                    <a:pt x="491" y="169"/>
                    <a:pt x="491" y="169"/>
                  </a:cubicBezTo>
                  <a:cubicBezTo>
                    <a:pt x="490" y="169"/>
                    <a:pt x="490" y="169"/>
                    <a:pt x="490" y="169"/>
                  </a:cubicBezTo>
                  <a:cubicBezTo>
                    <a:pt x="489" y="168"/>
                    <a:pt x="489" y="168"/>
                    <a:pt x="489" y="168"/>
                  </a:cubicBezTo>
                  <a:cubicBezTo>
                    <a:pt x="488" y="168"/>
                    <a:pt x="488" y="168"/>
                    <a:pt x="488" y="168"/>
                  </a:cubicBezTo>
                  <a:cubicBezTo>
                    <a:pt x="488" y="168"/>
                    <a:pt x="488" y="168"/>
                    <a:pt x="488" y="168"/>
                  </a:cubicBezTo>
                  <a:cubicBezTo>
                    <a:pt x="488" y="167"/>
                    <a:pt x="488" y="167"/>
                    <a:pt x="488" y="167"/>
                  </a:cubicBezTo>
                  <a:cubicBezTo>
                    <a:pt x="489" y="167"/>
                    <a:pt x="489" y="167"/>
                    <a:pt x="489" y="167"/>
                  </a:cubicBezTo>
                  <a:cubicBezTo>
                    <a:pt x="489" y="166"/>
                    <a:pt x="489" y="166"/>
                    <a:pt x="489" y="166"/>
                  </a:cubicBezTo>
                  <a:cubicBezTo>
                    <a:pt x="489" y="166"/>
                    <a:pt x="489" y="166"/>
                    <a:pt x="489" y="166"/>
                  </a:cubicBezTo>
                  <a:cubicBezTo>
                    <a:pt x="491" y="166"/>
                    <a:pt x="491" y="166"/>
                    <a:pt x="491" y="166"/>
                  </a:cubicBezTo>
                  <a:cubicBezTo>
                    <a:pt x="492" y="165"/>
                    <a:pt x="492" y="165"/>
                    <a:pt x="492" y="165"/>
                  </a:cubicBezTo>
                  <a:cubicBezTo>
                    <a:pt x="492" y="165"/>
                    <a:pt x="492" y="165"/>
                    <a:pt x="492" y="165"/>
                  </a:cubicBezTo>
                  <a:cubicBezTo>
                    <a:pt x="491" y="164"/>
                    <a:pt x="491" y="164"/>
                    <a:pt x="491" y="164"/>
                  </a:cubicBezTo>
                  <a:cubicBezTo>
                    <a:pt x="490" y="165"/>
                    <a:pt x="490" y="165"/>
                    <a:pt x="490" y="165"/>
                  </a:cubicBezTo>
                  <a:cubicBezTo>
                    <a:pt x="489" y="165"/>
                    <a:pt x="489" y="165"/>
                    <a:pt x="489" y="165"/>
                  </a:cubicBezTo>
                  <a:cubicBezTo>
                    <a:pt x="489" y="165"/>
                    <a:pt x="489" y="165"/>
                    <a:pt x="489" y="165"/>
                  </a:cubicBezTo>
                  <a:cubicBezTo>
                    <a:pt x="488" y="164"/>
                    <a:pt x="488" y="164"/>
                    <a:pt x="488" y="164"/>
                  </a:cubicBezTo>
                  <a:cubicBezTo>
                    <a:pt x="488" y="164"/>
                    <a:pt x="488" y="164"/>
                    <a:pt x="488" y="164"/>
                  </a:cubicBezTo>
                  <a:cubicBezTo>
                    <a:pt x="486" y="164"/>
                    <a:pt x="486" y="164"/>
                    <a:pt x="486" y="164"/>
                  </a:cubicBezTo>
                  <a:cubicBezTo>
                    <a:pt x="485" y="164"/>
                    <a:pt x="485" y="164"/>
                    <a:pt x="485" y="164"/>
                  </a:cubicBezTo>
                  <a:cubicBezTo>
                    <a:pt x="485" y="164"/>
                    <a:pt x="485" y="164"/>
                    <a:pt x="485" y="164"/>
                  </a:cubicBezTo>
                  <a:cubicBezTo>
                    <a:pt x="485" y="164"/>
                    <a:pt x="485" y="164"/>
                    <a:pt x="485" y="164"/>
                  </a:cubicBezTo>
                  <a:cubicBezTo>
                    <a:pt x="484" y="164"/>
                    <a:pt x="484" y="164"/>
                    <a:pt x="484" y="164"/>
                  </a:cubicBezTo>
                  <a:cubicBezTo>
                    <a:pt x="484" y="164"/>
                    <a:pt x="484" y="164"/>
                    <a:pt x="484" y="164"/>
                  </a:cubicBezTo>
                  <a:cubicBezTo>
                    <a:pt x="483" y="164"/>
                    <a:pt x="483" y="164"/>
                    <a:pt x="483" y="164"/>
                  </a:cubicBezTo>
                  <a:cubicBezTo>
                    <a:pt x="482" y="163"/>
                    <a:pt x="482" y="163"/>
                    <a:pt x="482" y="163"/>
                  </a:cubicBezTo>
                  <a:cubicBezTo>
                    <a:pt x="481" y="164"/>
                    <a:pt x="481" y="164"/>
                    <a:pt x="481" y="164"/>
                  </a:cubicBezTo>
                  <a:cubicBezTo>
                    <a:pt x="480" y="163"/>
                    <a:pt x="480" y="163"/>
                    <a:pt x="480" y="163"/>
                  </a:cubicBezTo>
                  <a:cubicBezTo>
                    <a:pt x="479" y="163"/>
                    <a:pt x="479" y="163"/>
                    <a:pt x="479" y="163"/>
                  </a:cubicBezTo>
                  <a:cubicBezTo>
                    <a:pt x="478" y="164"/>
                    <a:pt x="478" y="164"/>
                    <a:pt x="478" y="164"/>
                  </a:cubicBezTo>
                  <a:cubicBezTo>
                    <a:pt x="477" y="165"/>
                    <a:pt x="477" y="165"/>
                    <a:pt x="477" y="165"/>
                  </a:cubicBezTo>
                  <a:cubicBezTo>
                    <a:pt x="477" y="165"/>
                    <a:pt x="477" y="165"/>
                    <a:pt x="477" y="165"/>
                  </a:cubicBezTo>
                  <a:cubicBezTo>
                    <a:pt x="478" y="166"/>
                    <a:pt x="478" y="166"/>
                    <a:pt x="478" y="166"/>
                  </a:cubicBezTo>
                  <a:cubicBezTo>
                    <a:pt x="477" y="166"/>
                    <a:pt x="477" y="166"/>
                    <a:pt x="477" y="166"/>
                  </a:cubicBezTo>
                  <a:cubicBezTo>
                    <a:pt x="477" y="166"/>
                    <a:pt x="477" y="166"/>
                    <a:pt x="477" y="166"/>
                  </a:cubicBezTo>
                  <a:cubicBezTo>
                    <a:pt x="476" y="167"/>
                    <a:pt x="476" y="167"/>
                    <a:pt x="476" y="167"/>
                  </a:cubicBezTo>
                  <a:cubicBezTo>
                    <a:pt x="477" y="167"/>
                    <a:pt x="477" y="167"/>
                    <a:pt x="477" y="167"/>
                  </a:cubicBezTo>
                  <a:cubicBezTo>
                    <a:pt x="478" y="167"/>
                    <a:pt x="478" y="167"/>
                    <a:pt x="478" y="167"/>
                  </a:cubicBezTo>
                  <a:cubicBezTo>
                    <a:pt x="478" y="167"/>
                    <a:pt x="478" y="167"/>
                    <a:pt x="478" y="167"/>
                  </a:cubicBezTo>
                  <a:cubicBezTo>
                    <a:pt x="478" y="168"/>
                    <a:pt x="478" y="168"/>
                    <a:pt x="478" y="168"/>
                  </a:cubicBezTo>
                  <a:cubicBezTo>
                    <a:pt x="476" y="168"/>
                    <a:pt x="476" y="168"/>
                    <a:pt x="476" y="168"/>
                  </a:cubicBezTo>
                  <a:cubicBezTo>
                    <a:pt x="476" y="168"/>
                    <a:pt x="476" y="168"/>
                    <a:pt x="476" y="168"/>
                  </a:cubicBezTo>
                  <a:cubicBezTo>
                    <a:pt x="474" y="168"/>
                    <a:pt x="474" y="168"/>
                    <a:pt x="474" y="168"/>
                  </a:cubicBezTo>
                  <a:cubicBezTo>
                    <a:pt x="474" y="168"/>
                    <a:pt x="474" y="168"/>
                    <a:pt x="474" y="168"/>
                  </a:cubicBezTo>
                  <a:cubicBezTo>
                    <a:pt x="474" y="169"/>
                    <a:pt x="474" y="169"/>
                    <a:pt x="474" y="169"/>
                  </a:cubicBezTo>
                  <a:cubicBezTo>
                    <a:pt x="473" y="168"/>
                    <a:pt x="473" y="168"/>
                    <a:pt x="473" y="168"/>
                  </a:cubicBezTo>
                  <a:cubicBezTo>
                    <a:pt x="473" y="169"/>
                    <a:pt x="473" y="169"/>
                    <a:pt x="473" y="169"/>
                  </a:cubicBezTo>
                  <a:cubicBezTo>
                    <a:pt x="472" y="169"/>
                    <a:pt x="472" y="169"/>
                    <a:pt x="472" y="169"/>
                  </a:cubicBezTo>
                  <a:cubicBezTo>
                    <a:pt x="472" y="168"/>
                    <a:pt x="472" y="168"/>
                    <a:pt x="472" y="168"/>
                  </a:cubicBezTo>
                  <a:cubicBezTo>
                    <a:pt x="470" y="168"/>
                    <a:pt x="470" y="168"/>
                    <a:pt x="470" y="168"/>
                  </a:cubicBezTo>
                  <a:cubicBezTo>
                    <a:pt x="470" y="169"/>
                    <a:pt x="470" y="169"/>
                    <a:pt x="470" y="169"/>
                  </a:cubicBezTo>
                  <a:cubicBezTo>
                    <a:pt x="468" y="168"/>
                    <a:pt x="468" y="168"/>
                    <a:pt x="468" y="168"/>
                  </a:cubicBezTo>
                  <a:cubicBezTo>
                    <a:pt x="467" y="169"/>
                    <a:pt x="467" y="169"/>
                    <a:pt x="467" y="169"/>
                  </a:cubicBezTo>
                  <a:cubicBezTo>
                    <a:pt x="467" y="169"/>
                    <a:pt x="467" y="169"/>
                    <a:pt x="467" y="169"/>
                  </a:cubicBezTo>
                  <a:cubicBezTo>
                    <a:pt x="468" y="170"/>
                    <a:pt x="468" y="170"/>
                    <a:pt x="468" y="170"/>
                  </a:cubicBezTo>
                  <a:cubicBezTo>
                    <a:pt x="467" y="171"/>
                    <a:pt x="467" y="171"/>
                    <a:pt x="467" y="171"/>
                  </a:cubicBezTo>
                  <a:cubicBezTo>
                    <a:pt x="467" y="172"/>
                    <a:pt x="467" y="172"/>
                    <a:pt x="467" y="172"/>
                  </a:cubicBezTo>
                  <a:cubicBezTo>
                    <a:pt x="466" y="171"/>
                    <a:pt x="466" y="171"/>
                    <a:pt x="466" y="171"/>
                  </a:cubicBezTo>
                  <a:cubicBezTo>
                    <a:pt x="466" y="171"/>
                    <a:pt x="466" y="171"/>
                    <a:pt x="466" y="171"/>
                  </a:cubicBezTo>
                  <a:cubicBezTo>
                    <a:pt x="466" y="170"/>
                    <a:pt x="466" y="170"/>
                    <a:pt x="466" y="170"/>
                  </a:cubicBezTo>
                  <a:cubicBezTo>
                    <a:pt x="465" y="169"/>
                    <a:pt x="465" y="169"/>
                    <a:pt x="465" y="169"/>
                  </a:cubicBezTo>
                  <a:cubicBezTo>
                    <a:pt x="465" y="170"/>
                    <a:pt x="465" y="170"/>
                    <a:pt x="465" y="170"/>
                  </a:cubicBezTo>
                  <a:cubicBezTo>
                    <a:pt x="464" y="170"/>
                    <a:pt x="464" y="170"/>
                    <a:pt x="464" y="170"/>
                  </a:cubicBezTo>
                  <a:cubicBezTo>
                    <a:pt x="463" y="170"/>
                    <a:pt x="463" y="170"/>
                    <a:pt x="463" y="170"/>
                  </a:cubicBezTo>
                  <a:cubicBezTo>
                    <a:pt x="462" y="171"/>
                    <a:pt x="462" y="171"/>
                    <a:pt x="462" y="171"/>
                  </a:cubicBezTo>
                  <a:cubicBezTo>
                    <a:pt x="461" y="170"/>
                    <a:pt x="461" y="170"/>
                    <a:pt x="461" y="170"/>
                  </a:cubicBezTo>
                  <a:cubicBezTo>
                    <a:pt x="460" y="171"/>
                    <a:pt x="460" y="171"/>
                    <a:pt x="460" y="171"/>
                  </a:cubicBezTo>
                  <a:cubicBezTo>
                    <a:pt x="459" y="171"/>
                    <a:pt x="459" y="171"/>
                    <a:pt x="459" y="171"/>
                  </a:cubicBezTo>
                  <a:cubicBezTo>
                    <a:pt x="457" y="172"/>
                    <a:pt x="457" y="172"/>
                    <a:pt x="457" y="172"/>
                  </a:cubicBezTo>
                  <a:cubicBezTo>
                    <a:pt x="456" y="173"/>
                    <a:pt x="456" y="173"/>
                    <a:pt x="456" y="173"/>
                  </a:cubicBezTo>
                  <a:cubicBezTo>
                    <a:pt x="456" y="172"/>
                    <a:pt x="456" y="172"/>
                    <a:pt x="456" y="172"/>
                  </a:cubicBezTo>
                  <a:cubicBezTo>
                    <a:pt x="455" y="172"/>
                    <a:pt x="455" y="172"/>
                    <a:pt x="455" y="172"/>
                  </a:cubicBezTo>
                  <a:cubicBezTo>
                    <a:pt x="455" y="173"/>
                    <a:pt x="455" y="173"/>
                    <a:pt x="455" y="173"/>
                  </a:cubicBezTo>
                  <a:cubicBezTo>
                    <a:pt x="453" y="174"/>
                    <a:pt x="453" y="174"/>
                    <a:pt x="453" y="174"/>
                  </a:cubicBezTo>
                  <a:cubicBezTo>
                    <a:pt x="453" y="175"/>
                    <a:pt x="453" y="175"/>
                    <a:pt x="453" y="175"/>
                  </a:cubicBezTo>
                  <a:cubicBezTo>
                    <a:pt x="452" y="175"/>
                    <a:pt x="452" y="175"/>
                    <a:pt x="452" y="175"/>
                  </a:cubicBezTo>
                  <a:cubicBezTo>
                    <a:pt x="452" y="176"/>
                    <a:pt x="452" y="176"/>
                    <a:pt x="452" y="176"/>
                  </a:cubicBezTo>
                  <a:cubicBezTo>
                    <a:pt x="453" y="178"/>
                    <a:pt x="453" y="178"/>
                    <a:pt x="453" y="178"/>
                  </a:cubicBezTo>
                  <a:cubicBezTo>
                    <a:pt x="453" y="180"/>
                    <a:pt x="453" y="180"/>
                    <a:pt x="453" y="180"/>
                  </a:cubicBezTo>
                  <a:cubicBezTo>
                    <a:pt x="452" y="181"/>
                    <a:pt x="452" y="181"/>
                    <a:pt x="452" y="181"/>
                  </a:cubicBezTo>
                  <a:cubicBezTo>
                    <a:pt x="451" y="182"/>
                    <a:pt x="451" y="182"/>
                    <a:pt x="451" y="182"/>
                  </a:cubicBezTo>
                  <a:cubicBezTo>
                    <a:pt x="451" y="183"/>
                    <a:pt x="451" y="183"/>
                    <a:pt x="451" y="183"/>
                  </a:cubicBezTo>
                  <a:cubicBezTo>
                    <a:pt x="451" y="185"/>
                    <a:pt x="451" y="185"/>
                    <a:pt x="451" y="185"/>
                  </a:cubicBezTo>
                  <a:cubicBezTo>
                    <a:pt x="452" y="185"/>
                    <a:pt x="452" y="185"/>
                    <a:pt x="452" y="185"/>
                  </a:cubicBezTo>
                  <a:cubicBezTo>
                    <a:pt x="452" y="186"/>
                    <a:pt x="452" y="186"/>
                    <a:pt x="452" y="186"/>
                  </a:cubicBezTo>
                  <a:cubicBezTo>
                    <a:pt x="451" y="186"/>
                    <a:pt x="451" y="186"/>
                    <a:pt x="451" y="186"/>
                  </a:cubicBezTo>
                  <a:cubicBezTo>
                    <a:pt x="451" y="186"/>
                    <a:pt x="451" y="186"/>
                    <a:pt x="451" y="186"/>
                  </a:cubicBezTo>
                  <a:cubicBezTo>
                    <a:pt x="451" y="187"/>
                    <a:pt x="451" y="187"/>
                    <a:pt x="451" y="187"/>
                  </a:cubicBezTo>
                  <a:cubicBezTo>
                    <a:pt x="450" y="188"/>
                    <a:pt x="450" y="188"/>
                    <a:pt x="450" y="188"/>
                  </a:cubicBezTo>
                  <a:cubicBezTo>
                    <a:pt x="451" y="189"/>
                    <a:pt x="451" y="189"/>
                    <a:pt x="451" y="189"/>
                  </a:cubicBezTo>
                  <a:cubicBezTo>
                    <a:pt x="450" y="190"/>
                    <a:pt x="450" y="190"/>
                    <a:pt x="450" y="190"/>
                  </a:cubicBezTo>
                  <a:cubicBezTo>
                    <a:pt x="450" y="191"/>
                    <a:pt x="450" y="191"/>
                    <a:pt x="450" y="191"/>
                  </a:cubicBezTo>
                  <a:cubicBezTo>
                    <a:pt x="448" y="192"/>
                    <a:pt x="448" y="192"/>
                    <a:pt x="448" y="192"/>
                  </a:cubicBezTo>
                  <a:cubicBezTo>
                    <a:pt x="449" y="193"/>
                    <a:pt x="449" y="193"/>
                    <a:pt x="449" y="193"/>
                  </a:cubicBezTo>
                  <a:cubicBezTo>
                    <a:pt x="448" y="193"/>
                    <a:pt x="448" y="193"/>
                    <a:pt x="448" y="193"/>
                  </a:cubicBezTo>
                  <a:cubicBezTo>
                    <a:pt x="448" y="195"/>
                    <a:pt x="448" y="195"/>
                    <a:pt x="448" y="195"/>
                  </a:cubicBezTo>
                  <a:cubicBezTo>
                    <a:pt x="447" y="195"/>
                    <a:pt x="447" y="195"/>
                    <a:pt x="447" y="195"/>
                  </a:cubicBezTo>
                  <a:cubicBezTo>
                    <a:pt x="447" y="197"/>
                    <a:pt x="447" y="197"/>
                    <a:pt x="447" y="197"/>
                  </a:cubicBezTo>
                  <a:cubicBezTo>
                    <a:pt x="447" y="198"/>
                    <a:pt x="447" y="198"/>
                    <a:pt x="447" y="198"/>
                  </a:cubicBezTo>
                  <a:cubicBezTo>
                    <a:pt x="447" y="199"/>
                    <a:pt x="447" y="199"/>
                    <a:pt x="447" y="199"/>
                  </a:cubicBezTo>
                  <a:cubicBezTo>
                    <a:pt x="447" y="200"/>
                    <a:pt x="447" y="200"/>
                    <a:pt x="447" y="200"/>
                  </a:cubicBezTo>
                  <a:cubicBezTo>
                    <a:pt x="446" y="200"/>
                    <a:pt x="446" y="200"/>
                    <a:pt x="446" y="200"/>
                  </a:cubicBezTo>
                  <a:cubicBezTo>
                    <a:pt x="446" y="201"/>
                    <a:pt x="446" y="201"/>
                    <a:pt x="446" y="201"/>
                  </a:cubicBezTo>
                  <a:cubicBezTo>
                    <a:pt x="445" y="202"/>
                    <a:pt x="445" y="202"/>
                    <a:pt x="445" y="202"/>
                  </a:cubicBezTo>
                  <a:cubicBezTo>
                    <a:pt x="445" y="203"/>
                    <a:pt x="445" y="203"/>
                    <a:pt x="445" y="203"/>
                  </a:cubicBezTo>
                  <a:cubicBezTo>
                    <a:pt x="445" y="203"/>
                    <a:pt x="445" y="203"/>
                    <a:pt x="445" y="203"/>
                  </a:cubicBezTo>
                  <a:cubicBezTo>
                    <a:pt x="445" y="204"/>
                    <a:pt x="445" y="204"/>
                    <a:pt x="445" y="204"/>
                  </a:cubicBezTo>
                  <a:cubicBezTo>
                    <a:pt x="444" y="205"/>
                    <a:pt x="444" y="205"/>
                    <a:pt x="444" y="205"/>
                  </a:cubicBezTo>
                  <a:cubicBezTo>
                    <a:pt x="444" y="206"/>
                    <a:pt x="444" y="206"/>
                    <a:pt x="444" y="206"/>
                  </a:cubicBezTo>
                  <a:cubicBezTo>
                    <a:pt x="442" y="207"/>
                    <a:pt x="442" y="207"/>
                    <a:pt x="442" y="207"/>
                  </a:cubicBezTo>
                  <a:cubicBezTo>
                    <a:pt x="442" y="208"/>
                    <a:pt x="442" y="208"/>
                    <a:pt x="442" y="208"/>
                  </a:cubicBezTo>
                  <a:cubicBezTo>
                    <a:pt x="441" y="209"/>
                    <a:pt x="441" y="209"/>
                    <a:pt x="441" y="209"/>
                  </a:cubicBezTo>
                  <a:cubicBezTo>
                    <a:pt x="441" y="210"/>
                    <a:pt x="441" y="210"/>
                    <a:pt x="441" y="210"/>
                  </a:cubicBezTo>
                  <a:cubicBezTo>
                    <a:pt x="441" y="211"/>
                    <a:pt x="441" y="211"/>
                    <a:pt x="441" y="211"/>
                  </a:cubicBezTo>
                  <a:cubicBezTo>
                    <a:pt x="441" y="212"/>
                    <a:pt x="441" y="212"/>
                    <a:pt x="441" y="212"/>
                  </a:cubicBezTo>
                  <a:cubicBezTo>
                    <a:pt x="442" y="212"/>
                    <a:pt x="442" y="212"/>
                    <a:pt x="442" y="212"/>
                  </a:cubicBezTo>
                  <a:cubicBezTo>
                    <a:pt x="443" y="212"/>
                    <a:pt x="443" y="212"/>
                    <a:pt x="443" y="212"/>
                  </a:cubicBezTo>
                  <a:cubicBezTo>
                    <a:pt x="444" y="212"/>
                    <a:pt x="444" y="212"/>
                    <a:pt x="444" y="212"/>
                  </a:cubicBezTo>
                  <a:cubicBezTo>
                    <a:pt x="444" y="212"/>
                    <a:pt x="444" y="212"/>
                    <a:pt x="444" y="212"/>
                  </a:cubicBezTo>
                  <a:cubicBezTo>
                    <a:pt x="446" y="212"/>
                    <a:pt x="446" y="212"/>
                    <a:pt x="446" y="212"/>
                  </a:cubicBezTo>
                  <a:cubicBezTo>
                    <a:pt x="446" y="212"/>
                    <a:pt x="446" y="212"/>
                    <a:pt x="446" y="212"/>
                  </a:cubicBezTo>
                  <a:cubicBezTo>
                    <a:pt x="447" y="211"/>
                    <a:pt x="447" y="211"/>
                    <a:pt x="447" y="211"/>
                  </a:cubicBezTo>
                  <a:cubicBezTo>
                    <a:pt x="447" y="211"/>
                    <a:pt x="447" y="211"/>
                    <a:pt x="447" y="211"/>
                  </a:cubicBezTo>
                  <a:cubicBezTo>
                    <a:pt x="448" y="211"/>
                    <a:pt x="448" y="211"/>
                    <a:pt x="448" y="211"/>
                  </a:cubicBezTo>
                  <a:cubicBezTo>
                    <a:pt x="448" y="213"/>
                    <a:pt x="448" y="213"/>
                    <a:pt x="448" y="213"/>
                  </a:cubicBezTo>
                  <a:cubicBezTo>
                    <a:pt x="449" y="214"/>
                    <a:pt x="449" y="214"/>
                    <a:pt x="449" y="214"/>
                  </a:cubicBezTo>
                  <a:cubicBezTo>
                    <a:pt x="450" y="215"/>
                    <a:pt x="450" y="215"/>
                    <a:pt x="450" y="215"/>
                  </a:cubicBezTo>
                  <a:cubicBezTo>
                    <a:pt x="450" y="216"/>
                    <a:pt x="450" y="216"/>
                    <a:pt x="450" y="216"/>
                  </a:cubicBezTo>
                  <a:cubicBezTo>
                    <a:pt x="451" y="217"/>
                    <a:pt x="451" y="217"/>
                    <a:pt x="451" y="217"/>
                  </a:cubicBezTo>
                  <a:cubicBezTo>
                    <a:pt x="451" y="217"/>
                    <a:pt x="451" y="217"/>
                    <a:pt x="451" y="217"/>
                  </a:cubicBezTo>
                  <a:cubicBezTo>
                    <a:pt x="452" y="217"/>
                    <a:pt x="452" y="217"/>
                    <a:pt x="452" y="217"/>
                  </a:cubicBezTo>
                  <a:cubicBezTo>
                    <a:pt x="452" y="216"/>
                    <a:pt x="452" y="216"/>
                    <a:pt x="452" y="216"/>
                  </a:cubicBezTo>
                  <a:cubicBezTo>
                    <a:pt x="453" y="216"/>
                    <a:pt x="453" y="216"/>
                    <a:pt x="453" y="216"/>
                  </a:cubicBezTo>
                  <a:cubicBezTo>
                    <a:pt x="453" y="215"/>
                    <a:pt x="453" y="215"/>
                    <a:pt x="453" y="215"/>
                  </a:cubicBezTo>
                  <a:cubicBezTo>
                    <a:pt x="453" y="216"/>
                    <a:pt x="453" y="216"/>
                    <a:pt x="453" y="216"/>
                  </a:cubicBezTo>
                  <a:cubicBezTo>
                    <a:pt x="454" y="215"/>
                    <a:pt x="454" y="215"/>
                    <a:pt x="454" y="215"/>
                  </a:cubicBezTo>
                  <a:cubicBezTo>
                    <a:pt x="455" y="216"/>
                    <a:pt x="455" y="216"/>
                    <a:pt x="455" y="216"/>
                  </a:cubicBezTo>
                  <a:cubicBezTo>
                    <a:pt x="455" y="216"/>
                    <a:pt x="455" y="216"/>
                    <a:pt x="455" y="216"/>
                  </a:cubicBezTo>
                  <a:cubicBezTo>
                    <a:pt x="454" y="216"/>
                    <a:pt x="454" y="216"/>
                    <a:pt x="454" y="216"/>
                  </a:cubicBezTo>
                  <a:cubicBezTo>
                    <a:pt x="454" y="218"/>
                    <a:pt x="454" y="218"/>
                    <a:pt x="454" y="218"/>
                  </a:cubicBezTo>
                  <a:cubicBezTo>
                    <a:pt x="454" y="218"/>
                    <a:pt x="454" y="218"/>
                    <a:pt x="454" y="218"/>
                  </a:cubicBezTo>
                  <a:cubicBezTo>
                    <a:pt x="453" y="218"/>
                    <a:pt x="453" y="218"/>
                    <a:pt x="453" y="218"/>
                  </a:cubicBezTo>
                  <a:cubicBezTo>
                    <a:pt x="453" y="219"/>
                    <a:pt x="453" y="219"/>
                    <a:pt x="453" y="219"/>
                  </a:cubicBezTo>
                  <a:cubicBezTo>
                    <a:pt x="455" y="218"/>
                    <a:pt x="455" y="218"/>
                    <a:pt x="455" y="218"/>
                  </a:cubicBezTo>
                  <a:cubicBezTo>
                    <a:pt x="456" y="218"/>
                    <a:pt x="456" y="218"/>
                    <a:pt x="456" y="218"/>
                  </a:cubicBezTo>
                  <a:cubicBezTo>
                    <a:pt x="457" y="217"/>
                    <a:pt x="457" y="217"/>
                    <a:pt x="457" y="217"/>
                  </a:cubicBezTo>
                  <a:cubicBezTo>
                    <a:pt x="457" y="216"/>
                    <a:pt x="457" y="216"/>
                    <a:pt x="457" y="216"/>
                  </a:cubicBezTo>
                  <a:cubicBezTo>
                    <a:pt x="457" y="215"/>
                    <a:pt x="457" y="215"/>
                    <a:pt x="457" y="215"/>
                  </a:cubicBezTo>
                  <a:cubicBezTo>
                    <a:pt x="457" y="216"/>
                    <a:pt x="457" y="216"/>
                    <a:pt x="457" y="216"/>
                  </a:cubicBezTo>
                  <a:cubicBezTo>
                    <a:pt x="457" y="217"/>
                    <a:pt x="457" y="217"/>
                    <a:pt x="457" y="217"/>
                  </a:cubicBezTo>
                  <a:cubicBezTo>
                    <a:pt x="457" y="218"/>
                    <a:pt x="457" y="218"/>
                    <a:pt x="457" y="218"/>
                  </a:cubicBezTo>
                  <a:cubicBezTo>
                    <a:pt x="458" y="218"/>
                    <a:pt x="458" y="218"/>
                    <a:pt x="458" y="218"/>
                  </a:cubicBezTo>
                  <a:cubicBezTo>
                    <a:pt x="458" y="217"/>
                    <a:pt x="458" y="217"/>
                    <a:pt x="458" y="217"/>
                  </a:cubicBezTo>
                  <a:cubicBezTo>
                    <a:pt x="458" y="215"/>
                    <a:pt x="458" y="215"/>
                    <a:pt x="458" y="215"/>
                  </a:cubicBezTo>
                  <a:cubicBezTo>
                    <a:pt x="458" y="215"/>
                    <a:pt x="458" y="215"/>
                    <a:pt x="458" y="215"/>
                  </a:cubicBezTo>
                  <a:cubicBezTo>
                    <a:pt x="457" y="214"/>
                    <a:pt x="457" y="214"/>
                    <a:pt x="457" y="214"/>
                  </a:cubicBezTo>
                  <a:cubicBezTo>
                    <a:pt x="457" y="213"/>
                    <a:pt x="457" y="213"/>
                    <a:pt x="457" y="213"/>
                  </a:cubicBezTo>
                  <a:cubicBezTo>
                    <a:pt x="458" y="213"/>
                    <a:pt x="458" y="213"/>
                    <a:pt x="458" y="213"/>
                  </a:cubicBezTo>
                  <a:cubicBezTo>
                    <a:pt x="459" y="213"/>
                    <a:pt x="459" y="213"/>
                    <a:pt x="459" y="213"/>
                  </a:cubicBezTo>
                  <a:cubicBezTo>
                    <a:pt x="459" y="213"/>
                    <a:pt x="459" y="213"/>
                    <a:pt x="459" y="213"/>
                  </a:cubicBezTo>
                  <a:cubicBezTo>
                    <a:pt x="459" y="214"/>
                    <a:pt x="459" y="214"/>
                    <a:pt x="459" y="214"/>
                  </a:cubicBezTo>
                  <a:cubicBezTo>
                    <a:pt x="459" y="214"/>
                    <a:pt x="459" y="214"/>
                    <a:pt x="459" y="214"/>
                  </a:cubicBezTo>
                  <a:cubicBezTo>
                    <a:pt x="460" y="213"/>
                    <a:pt x="460" y="213"/>
                    <a:pt x="460" y="213"/>
                  </a:cubicBezTo>
                  <a:cubicBezTo>
                    <a:pt x="461" y="213"/>
                    <a:pt x="461" y="213"/>
                    <a:pt x="461" y="213"/>
                  </a:cubicBezTo>
                  <a:cubicBezTo>
                    <a:pt x="462" y="213"/>
                    <a:pt x="462" y="213"/>
                    <a:pt x="462" y="213"/>
                  </a:cubicBezTo>
                  <a:cubicBezTo>
                    <a:pt x="463" y="213"/>
                    <a:pt x="463" y="213"/>
                    <a:pt x="463" y="213"/>
                  </a:cubicBezTo>
                  <a:cubicBezTo>
                    <a:pt x="464" y="213"/>
                    <a:pt x="464" y="213"/>
                    <a:pt x="464" y="213"/>
                  </a:cubicBezTo>
                  <a:cubicBezTo>
                    <a:pt x="464" y="214"/>
                    <a:pt x="464" y="214"/>
                    <a:pt x="464" y="214"/>
                  </a:cubicBezTo>
                  <a:cubicBezTo>
                    <a:pt x="465" y="215"/>
                    <a:pt x="465" y="215"/>
                    <a:pt x="465" y="215"/>
                  </a:cubicBezTo>
                  <a:cubicBezTo>
                    <a:pt x="465" y="215"/>
                    <a:pt x="465" y="215"/>
                    <a:pt x="465" y="215"/>
                  </a:cubicBezTo>
                  <a:cubicBezTo>
                    <a:pt x="467" y="215"/>
                    <a:pt x="467" y="215"/>
                    <a:pt x="467" y="215"/>
                  </a:cubicBezTo>
                  <a:cubicBezTo>
                    <a:pt x="467" y="216"/>
                    <a:pt x="467" y="216"/>
                    <a:pt x="467" y="216"/>
                  </a:cubicBezTo>
                  <a:cubicBezTo>
                    <a:pt x="469" y="216"/>
                    <a:pt x="469" y="216"/>
                    <a:pt x="469" y="216"/>
                  </a:cubicBezTo>
                  <a:cubicBezTo>
                    <a:pt x="469" y="217"/>
                    <a:pt x="469" y="217"/>
                    <a:pt x="469" y="217"/>
                  </a:cubicBezTo>
                  <a:cubicBezTo>
                    <a:pt x="470" y="217"/>
                    <a:pt x="470" y="217"/>
                    <a:pt x="470" y="217"/>
                  </a:cubicBezTo>
                  <a:cubicBezTo>
                    <a:pt x="470" y="218"/>
                    <a:pt x="470" y="218"/>
                    <a:pt x="470" y="218"/>
                  </a:cubicBezTo>
                  <a:cubicBezTo>
                    <a:pt x="471" y="218"/>
                    <a:pt x="471" y="218"/>
                    <a:pt x="471" y="218"/>
                  </a:cubicBezTo>
                  <a:cubicBezTo>
                    <a:pt x="472" y="219"/>
                    <a:pt x="472" y="219"/>
                    <a:pt x="472" y="219"/>
                  </a:cubicBezTo>
                  <a:cubicBezTo>
                    <a:pt x="471" y="220"/>
                    <a:pt x="471" y="220"/>
                    <a:pt x="471" y="220"/>
                  </a:cubicBezTo>
                  <a:cubicBezTo>
                    <a:pt x="471" y="220"/>
                    <a:pt x="471" y="220"/>
                    <a:pt x="471" y="220"/>
                  </a:cubicBezTo>
                  <a:cubicBezTo>
                    <a:pt x="471" y="221"/>
                    <a:pt x="471" y="221"/>
                    <a:pt x="471" y="221"/>
                  </a:cubicBezTo>
                  <a:cubicBezTo>
                    <a:pt x="471" y="222"/>
                    <a:pt x="471" y="222"/>
                    <a:pt x="471" y="222"/>
                  </a:cubicBezTo>
                  <a:cubicBezTo>
                    <a:pt x="472" y="222"/>
                    <a:pt x="472" y="222"/>
                    <a:pt x="472" y="222"/>
                  </a:cubicBezTo>
                  <a:cubicBezTo>
                    <a:pt x="473" y="223"/>
                    <a:pt x="473" y="223"/>
                    <a:pt x="473" y="223"/>
                  </a:cubicBezTo>
                  <a:cubicBezTo>
                    <a:pt x="473" y="224"/>
                    <a:pt x="473" y="224"/>
                    <a:pt x="473" y="224"/>
                  </a:cubicBezTo>
                  <a:cubicBezTo>
                    <a:pt x="473" y="224"/>
                    <a:pt x="473" y="224"/>
                    <a:pt x="473" y="224"/>
                  </a:cubicBezTo>
                  <a:cubicBezTo>
                    <a:pt x="473" y="225"/>
                    <a:pt x="473" y="225"/>
                    <a:pt x="473" y="225"/>
                  </a:cubicBezTo>
                  <a:cubicBezTo>
                    <a:pt x="474" y="226"/>
                    <a:pt x="474" y="226"/>
                    <a:pt x="474" y="226"/>
                  </a:cubicBezTo>
                  <a:cubicBezTo>
                    <a:pt x="474" y="226"/>
                    <a:pt x="474" y="226"/>
                    <a:pt x="474" y="226"/>
                  </a:cubicBezTo>
                  <a:cubicBezTo>
                    <a:pt x="475" y="225"/>
                    <a:pt x="475" y="225"/>
                    <a:pt x="475" y="225"/>
                  </a:cubicBezTo>
                  <a:cubicBezTo>
                    <a:pt x="475" y="226"/>
                    <a:pt x="475" y="226"/>
                    <a:pt x="475" y="226"/>
                  </a:cubicBezTo>
                  <a:cubicBezTo>
                    <a:pt x="475" y="227"/>
                    <a:pt x="475" y="227"/>
                    <a:pt x="475" y="227"/>
                  </a:cubicBezTo>
                  <a:cubicBezTo>
                    <a:pt x="475" y="228"/>
                    <a:pt x="475" y="228"/>
                    <a:pt x="475" y="228"/>
                  </a:cubicBezTo>
                  <a:cubicBezTo>
                    <a:pt x="476" y="228"/>
                    <a:pt x="476" y="228"/>
                    <a:pt x="476" y="228"/>
                  </a:cubicBezTo>
                  <a:cubicBezTo>
                    <a:pt x="475" y="229"/>
                    <a:pt x="475" y="229"/>
                    <a:pt x="475" y="229"/>
                  </a:cubicBezTo>
                  <a:cubicBezTo>
                    <a:pt x="475" y="229"/>
                    <a:pt x="475" y="229"/>
                    <a:pt x="475" y="229"/>
                  </a:cubicBezTo>
                  <a:cubicBezTo>
                    <a:pt x="475" y="230"/>
                    <a:pt x="475" y="230"/>
                    <a:pt x="475" y="230"/>
                  </a:cubicBezTo>
                  <a:cubicBezTo>
                    <a:pt x="475" y="231"/>
                    <a:pt x="475" y="231"/>
                    <a:pt x="475" y="231"/>
                  </a:cubicBezTo>
                  <a:cubicBezTo>
                    <a:pt x="475" y="231"/>
                    <a:pt x="475" y="231"/>
                    <a:pt x="475" y="231"/>
                  </a:cubicBezTo>
                  <a:cubicBezTo>
                    <a:pt x="475" y="231"/>
                    <a:pt x="475" y="231"/>
                    <a:pt x="475" y="231"/>
                  </a:cubicBezTo>
                  <a:cubicBezTo>
                    <a:pt x="475" y="232"/>
                    <a:pt x="475" y="232"/>
                    <a:pt x="475" y="232"/>
                  </a:cubicBezTo>
                  <a:cubicBezTo>
                    <a:pt x="475" y="232"/>
                    <a:pt x="475" y="232"/>
                    <a:pt x="475" y="232"/>
                  </a:cubicBezTo>
                  <a:cubicBezTo>
                    <a:pt x="475" y="233"/>
                    <a:pt x="475" y="233"/>
                    <a:pt x="475" y="233"/>
                  </a:cubicBezTo>
                  <a:cubicBezTo>
                    <a:pt x="476" y="235"/>
                    <a:pt x="476" y="235"/>
                    <a:pt x="476" y="235"/>
                  </a:cubicBezTo>
                  <a:cubicBezTo>
                    <a:pt x="475" y="235"/>
                    <a:pt x="475" y="235"/>
                    <a:pt x="475" y="235"/>
                  </a:cubicBezTo>
                  <a:cubicBezTo>
                    <a:pt x="476" y="237"/>
                    <a:pt x="476" y="237"/>
                    <a:pt x="476" y="237"/>
                  </a:cubicBezTo>
                  <a:cubicBezTo>
                    <a:pt x="476" y="237"/>
                    <a:pt x="476" y="237"/>
                    <a:pt x="476" y="237"/>
                  </a:cubicBezTo>
                  <a:cubicBezTo>
                    <a:pt x="476" y="238"/>
                    <a:pt x="476" y="238"/>
                    <a:pt x="476" y="238"/>
                  </a:cubicBezTo>
                  <a:cubicBezTo>
                    <a:pt x="477" y="241"/>
                    <a:pt x="477" y="241"/>
                    <a:pt x="477" y="241"/>
                  </a:cubicBezTo>
                  <a:cubicBezTo>
                    <a:pt x="477" y="241"/>
                    <a:pt x="477" y="241"/>
                    <a:pt x="477" y="241"/>
                  </a:cubicBezTo>
                  <a:cubicBezTo>
                    <a:pt x="478" y="240"/>
                    <a:pt x="478" y="240"/>
                    <a:pt x="478" y="240"/>
                  </a:cubicBezTo>
                  <a:cubicBezTo>
                    <a:pt x="478" y="241"/>
                    <a:pt x="478" y="241"/>
                    <a:pt x="478" y="241"/>
                  </a:cubicBezTo>
                  <a:cubicBezTo>
                    <a:pt x="477" y="242"/>
                    <a:pt x="477" y="242"/>
                    <a:pt x="477" y="242"/>
                  </a:cubicBezTo>
                  <a:cubicBezTo>
                    <a:pt x="477" y="242"/>
                    <a:pt x="477" y="242"/>
                    <a:pt x="477" y="242"/>
                  </a:cubicBezTo>
                  <a:cubicBezTo>
                    <a:pt x="478" y="243"/>
                    <a:pt x="478" y="243"/>
                    <a:pt x="478" y="243"/>
                  </a:cubicBezTo>
                  <a:cubicBezTo>
                    <a:pt x="478" y="243"/>
                    <a:pt x="478" y="243"/>
                    <a:pt x="478" y="243"/>
                  </a:cubicBezTo>
                  <a:cubicBezTo>
                    <a:pt x="479" y="244"/>
                    <a:pt x="479" y="244"/>
                    <a:pt x="479" y="244"/>
                  </a:cubicBezTo>
                  <a:cubicBezTo>
                    <a:pt x="479" y="245"/>
                    <a:pt x="479" y="245"/>
                    <a:pt x="479" y="245"/>
                  </a:cubicBezTo>
                  <a:cubicBezTo>
                    <a:pt x="479" y="246"/>
                    <a:pt x="479" y="246"/>
                    <a:pt x="479" y="246"/>
                  </a:cubicBezTo>
                  <a:cubicBezTo>
                    <a:pt x="479" y="246"/>
                    <a:pt x="479" y="246"/>
                    <a:pt x="479" y="246"/>
                  </a:cubicBezTo>
                  <a:cubicBezTo>
                    <a:pt x="480" y="248"/>
                    <a:pt x="480" y="248"/>
                    <a:pt x="480" y="248"/>
                  </a:cubicBezTo>
                  <a:cubicBezTo>
                    <a:pt x="480" y="248"/>
                    <a:pt x="480" y="248"/>
                    <a:pt x="480" y="248"/>
                  </a:cubicBezTo>
                  <a:cubicBezTo>
                    <a:pt x="480" y="249"/>
                    <a:pt x="480" y="249"/>
                    <a:pt x="480" y="249"/>
                  </a:cubicBezTo>
                  <a:cubicBezTo>
                    <a:pt x="480" y="250"/>
                    <a:pt x="480" y="250"/>
                    <a:pt x="480" y="250"/>
                  </a:cubicBezTo>
                  <a:cubicBezTo>
                    <a:pt x="480" y="251"/>
                    <a:pt x="480" y="251"/>
                    <a:pt x="480" y="251"/>
                  </a:cubicBezTo>
                  <a:cubicBezTo>
                    <a:pt x="480" y="252"/>
                    <a:pt x="480" y="252"/>
                    <a:pt x="480" y="252"/>
                  </a:cubicBezTo>
                  <a:cubicBezTo>
                    <a:pt x="480" y="253"/>
                    <a:pt x="480" y="253"/>
                    <a:pt x="480" y="253"/>
                  </a:cubicBezTo>
                  <a:cubicBezTo>
                    <a:pt x="479" y="254"/>
                    <a:pt x="479" y="254"/>
                    <a:pt x="479" y="254"/>
                  </a:cubicBezTo>
                  <a:cubicBezTo>
                    <a:pt x="479" y="255"/>
                    <a:pt x="479" y="255"/>
                    <a:pt x="479" y="255"/>
                  </a:cubicBezTo>
                  <a:cubicBezTo>
                    <a:pt x="479" y="256"/>
                    <a:pt x="479" y="256"/>
                    <a:pt x="479" y="256"/>
                  </a:cubicBezTo>
                  <a:cubicBezTo>
                    <a:pt x="479" y="258"/>
                    <a:pt x="479" y="258"/>
                    <a:pt x="479" y="258"/>
                  </a:cubicBezTo>
                  <a:cubicBezTo>
                    <a:pt x="479" y="258"/>
                    <a:pt x="479" y="258"/>
                    <a:pt x="479" y="258"/>
                  </a:cubicBezTo>
                  <a:cubicBezTo>
                    <a:pt x="479" y="259"/>
                    <a:pt x="479" y="259"/>
                    <a:pt x="479" y="259"/>
                  </a:cubicBezTo>
                  <a:cubicBezTo>
                    <a:pt x="478" y="260"/>
                    <a:pt x="478" y="260"/>
                    <a:pt x="478" y="260"/>
                  </a:cubicBezTo>
                  <a:cubicBezTo>
                    <a:pt x="478" y="261"/>
                    <a:pt x="478" y="261"/>
                    <a:pt x="478" y="261"/>
                  </a:cubicBezTo>
                  <a:cubicBezTo>
                    <a:pt x="477" y="262"/>
                    <a:pt x="477" y="262"/>
                    <a:pt x="477" y="262"/>
                  </a:cubicBezTo>
                  <a:cubicBezTo>
                    <a:pt x="478" y="262"/>
                    <a:pt x="478" y="262"/>
                    <a:pt x="478" y="262"/>
                  </a:cubicBezTo>
                  <a:cubicBezTo>
                    <a:pt x="478" y="263"/>
                    <a:pt x="478" y="263"/>
                    <a:pt x="478" y="263"/>
                  </a:cubicBezTo>
                  <a:cubicBezTo>
                    <a:pt x="477" y="263"/>
                    <a:pt x="477" y="263"/>
                    <a:pt x="477" y="263"/>
                  </a:cubicBezTo>
                  <a:cubicBezTo>
                    <a:pt x="478" y="265"/>
                    <a:pt x="478" y="265"/>
                    <a:pt x="478" y="265"/>
                  </a:cubicBezTo>
                  <a:cubicBezTo>
                    <a:pt x="477" y="266"/>
                    <a:pt x="477" y="266"/>
                    <a:pt x="477" y="266"/>
                  </a:cubicBezTo>
                  <a:cubicBezTo>
                    <a:pt x="477" y="267"/>
                    <a:pt x="477" y="267"/>
                    <a:pt x="477" y="267"/>
                  </a:cubicBezTo>
                  <a:cubicBezTo>
                    <a:pt x="477" y="267"/>
                    <a:pt x="477" y="267"/>
                    <a:pt x="477" y="267"/>
                  </a:cubicBezTo>
                  <a:cubicBezTo>
                    <a:pt x="477" y="268"/>
                    <a:pt x="477" y="268"/>
                    <a:pt x="477" y="268"/>
                  </a:cubicBezTo>
                  <a:cubicBezTo>
                    <a:pt x="476" y="269"/>
                    <a:pt x="476" y="269"/>
                    <a:pt x="476" y="269"/>
                  </a:cubicBezTo>
                  <a:cubicBezTo>
                    <a:pt x="476" y="270"/>
                    <a:pt x="476" y="270"/>
                    <a:pt x="476" y="270"/>
                  </a:cubicBezTo>
                  <a:cubicBezTo>
                    <a:pt x="475" y="271"/>
                    <a:pt x="475" y="271"/>
                    <a:pt x="475" y="271"/>
                  </a:cubicBezTo>
                  <a:cubicBezTo>
                    <a:pt x="475" y="272"/>
                    <a:pt x="475" y="272"/>
                    <a:pt x="475" y="272"/>
                  </a:cubicBezTo>
                  <a:cubicBezTo>
                    <a:pt x="474" y="273"/>
                    <a:pt x="474" y="273"/>
                    <a:pt x="474" y="273"/>
                  </a:cubicBezTo>
                  <a:cubicBezTo>
                    <a:pt x="473" y="276"/>
                    <a:pt x="473" y="276"/>
                    <a:pt x="473" y="276"/>
                  </a:cubicBezTo>
                  <a:cubicBezTo>
                    <a:pt x="473" y="276"/>
                    <a:pt x="473" y="276"/>
                    <a:pt x="473" y="276"/>
                  </a:cubicBezTo>
                  <a:cubicBezTo>
                    <a:pt x="473" y="277"/>
                    <a:pt x="473" y="277"/>
                    <a:pt x="473" y="277"/>
                  </a:cubicBezTo>
                  <a:cubicBezTo>
                    <a:pt x="473" y="278"/>
                    <a:pt x="473" y="278"/>
                    <a:pt x="473" y="278"/>
                  </a:cubicBezTo>
                  <a:cubicBezTo>
                    <a:pt x="473" y="278"/>
                    <a:pt x="473" y="278"/>
                    <a:pt x="473" y="278"/>
                  </a:cubicBezTo>
                  <a:cubicBezTo>
                    <a:pt x="472" y="279"/>
                    <a:pt x="472" y="279"/>
                    <a:pt x="472" y="279"/>
                  </a:cubicBezTo>
                  <a:cubicBezTo>
                    <a:pt x="472" y="280"/>
                    <a:pt x="472" y="280"/>
                    <a:pt x="472" y="280"/>
                  </a:cubicBezTo>
                  <a:cubicBezTo>
                    <a:pt x="471" y="280"/>
                    <a:pt x="471" y="280"/>
                    <a:pt x="471" y="280"/>
                  </a:cubicBezTo>
                  <a:cubicBezTo>
                    <a:pt x="471" y="281"/>
                    <a:pt x="471" y="281"/>
                    <a:pt x="471" y="281"/>
                  </a:cubicBezTo>
                  <a:cubicBezTo>
                    <a:pt x="470" y="281"/>
                    <a:pt x="470" y="281"/>
                    <a:pt x="470" y="281"/>
                  </a:cubicBezTo>
                  <a:cubicBezTo>
                    <a:pt x="471" y="282"/>
                    <a:pt x="471" y="282"/>
                    <a:pt x="471" y="282"/>
                  </a:cubicBezTo>
                  <a:cubicBezTo>
                    <a:pt x="470" y="283"/>
                    <a:pt x="470" y="283"/>
                    <a:pt x="470" y="283"/>
                  </a:cubicBezTo>
                  <a:cubicBezTo>
                    <a:pt x="470" y="283"/>
                    <a:pt x="470" y="283"/>
                    <a:pt x="470" y="283"/>
                  </a:cubicBezTo>
                  <a:cubicBezTo>
                    <a:pt x="469" y="283"/>
                    <a:pt x="469" y="283"/>
                    <a:pt x="469" y="283"/>
                  </a:cubicBezTo>
                  <a:cubicBezTo>
                    <a:pt x="469" y="284"/>
                    <a:pt x="469" y="284"/>
                    <a:pt x="469" y="284"/>
                  </a:cubicBezTo>
                  <a:cubicBezTo>
                    <a:pt x="469" y="285"/>
                    <a:pt x="469" y="285"/>
                    <a:pt x="469" y="285"/>
                  </a:cubicBezTo>
                  <a:cubicBezTo>
                    <a:pt x="468" y="285"/>
                    <a:pt x="468" y="285"/>
                    <a:pt x="468" y="285"/>
                  </a:cubicBezTo>
                  <a:cubicBezTo>
                    <a:pt x="469" y="286"/>
                    <a:pt x="469" y="286"/>
                    <a:pt x="469" y="286"/>
                  </a:cubicBezTo>
                  <a:cubicBezTo>
                    <a:pt x="467" y="287"/>
                    <a:pt x="467" y="287"/>
                    <a:pt x="467" y="287"/>
                  </a:cubicBezTo>
                  <a:cubicBezTo>
                    <a:pt x="466" y="288"/>
                    <a:pt x="466" y="288"/>
                    <a:pt x="466" y="288"/>
                  </a:cubicBezTo>
                  <a:cubicBezTo>
                    <a:pt x="466" y="288"/>
                    <a:pt x="466" y="288"/>
                    <a:pt x="466" y="288"/>
                  </a:cubicBezTo>
                  <a:cubicBezTo>
                    <a:pt x="466" y="289"/>
                    <a:pt x="466" y="289"/>
                    <a:pt x="466" y="289"/>
                  </a:cubicBezTo>
                  <a:cubicBezTo>
                    <a:pt x="464" y="289"/>
                    <a:pt x="464" y="289"/>
                    <a:pt x="464" y="289"/>
                  </a:cubicBezTo>
                  <a:cubicBezTo>
                    <a:pt x="463" y="290"/>
                    <a:pt x="463" y="290"/>
                    <a:pt x="463" y="290"/>
                  </a:cubicBezTo>
                  <a:cubicBezTo>
                    <a:pt x="463" y="290"/>
                    <a:pt x="463" y="290"/>
                    <a:pt x="463" y="290"/>
                  </a:cubicBezTo>
                  <a:cubicBezTo>
                    <a:pt x="462" y="290"/>
                    <a:pt x="462" y="290"/>
                    <a:pt x="462" y="290"/>
                  </a:cubicBezTo>
                  <a:cubicBezTo>
                    <a:pt x="461" y="289"/>
                    <a:pt x="461" y="289"/>
                    <a:pt x="461" y="289"/>
                  </a:cubicBezTo>
                  <a:cubicBezTo>
                    <a:pt x="460" y="289"/>
                    <a:pt x="460" y="289"/>
                    <a:pt x="460" y="289"/>
                  </a:cubicBezTo>
                  <a:cubicBezTo>
                    <a:pt x="460" y="287"/>
                    <a:pt x="460" y="287"/>
                    <a:pt x="460" y="287"/>
                  </a:cubicBezTo>
                  <a:cubicBezTo>
                    <a:pt x="459" y="287"/>
                    <a:pt x="459" y="287"/>
                    <a:pt x="459" y="287"/>
                  </a:cubicBezTo>
                  <a:cubicBezTo>
                    <a:pt x="458" y="287"/>
                    <a:pt x="458" y="287"/>
                    <a:pt x="458" y="287"/>
                  </a:cubicBezTo>
                  <a:cubicBezTo>
                    <a:pt x="457" y="287"/>
                    <a:pt x="457" y="287"/>
                    <a:pt x="457" y="287"/>
                  </a:cubicBezTo>
                  <a:cubicBezTo>
                    <a:pt x="457" y="287"/>
                    <a:pt x="457" y="287"/>
                    <a:pt x="457" y="287"/>
                  </a:cubicBezTo>
                  <a:cubicBezTo>
                    <a:pt x="457" y="288"/>
                    <a:pt x="457" y="288"/>
                    <a:pt x="457" y="288"/>
                  </a:cubicBezTo>
                  <a:cubicBezTo>
                    <a:pt x="456" y="289"/>
                    <a:pt x="456" y="289"/>
                    <a:pt x="456" y="289"/>
                  </a:cubicBezTo>
                  <a:cubicBezTo>
                    <a:pt x="456" y="290"/>
                    <a:pt x="456" y="290"/>
                    <a:pt x="456" y="290"/>
                  </a:cubicBezTo>
                  <a:cubicBezTo>
                    <a:pt x="455" y="290"/>
                    <a:pt x="455" y="290"/>
                    <a:pt x="455" y="290"/>
                  </a:cubicBezTo>
                  <a:cubicBezTo>
                    <a:pt x="455" y="292"/>
                    <a:pt x="455" y="292"/>
                    <a:pt x="455" y="292"/>
                  </a:cubicBezTo>
                  <a:cubicBezTo>
                    <a:pt x="455" y="291"/>
                    <a:pt x="455" y="291"/>
                    <a:pt x="455" y="291"/>
                  </a:cubicBezTo>
                  <a:cubicBezTo>
                    <a:pt x="453" y="292"/>
                    <a:pt x="453" y="292"/>
                    <a:pt x="453" y="292"/>
                  </a:cubicBezTo>
                  <a:cubicBezTo>
                    <a:pt x="453" y="293"/>
                    <a:pt x="453" y="293"/>
                    <a:pt x="453" y="293"/>
                  </a:cubicBezTo>
                  <a:cubicBezTo>
                    <a:pt x="453" y="293"/>
                    <a:pt x="453" y="293"/>
                    <a:pt x="453" y="293"/>
                  </a:cubicBezTo>
                  <a:close/>
                  <a:moveTo>
                    <a:pt x="147" y="296"/>
                  </a:moveTo>
                  <a:cubicBezTo>
                    <a:pt x="146" y="295"/>
                    <a:pt x="146" y="295"/>
                    <a:pt x="146" y="295"/>
                  </a:cubicBezTo>
                  <a:cubicBezTo>
                    <a:pt x="140" y="296"/>
                    <a:pt x="140" y="296"/>
                    <a:pt x="140" y="296"/>
                  </a:cubicBezTo>
                  <a:cubicBezTo>
                    <a:pt x="147" y="296"/>
                    <a:pt x="147" y="296"/>
                    <a:pt x="147" y="296"/>
                  </a:cubicBezTo>
                  <a:close/>
                  <a:moveTo>
                    <a:pt x="518" y="279"/>
                  </a:moveTo>
                  <a:cubicBezTo>
                    <a:pt x="519" y="279"/>
                    <a:pt x="519" y="279"/>
                    <a:pt x="519" y="279"/>
                  </a:cubicBezTo>
                  <a:cubicBezTo>
                    <a:pt x="519" y="278"/>
                    <a:pt x="519" y="278"/>
                    <a:pt x="519" y="278"/>
                  </a:cubicBezTo>
                  <a:cubicBezTo>
                    <a:pt x="520" y="278"/>
                    <a:pt x="520" y="278"/>
                    <a:pt x="520" y="278"/>
                  </a:cubicBezTo>
                  <a:cubicBezTo>
                    <a:pt x="519" y="278"/>
                    <a:pt x="519" y="278"/>
                    <a:pt x="519" y="278"/>
                  </a:cubicBezTo>
                  <a:cubicBezTo>
                    <a:pt x="518" y="279"/>
                    <a:pt x="518" y="279"/>
                    <a:pt x="518" y="279"/>
                  </a:cubicBezTo>
                  <a:close/>
                  <a:moveTo>
                    <a:pt x="29" y="41"/>
                  </a:moveTo>
                  <a:cubicBezTo>
                    <a:pt x="28" y="40"/>
                    <a:pt x="28" y="40"/>
                    <a:pt x="28" y="40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3" y="36"/>
                    <a:pt x="33" y="36"/>
                    <a:pt x="33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lose/>
                  <a:moveTo>
                    <a:pt x="36" y="29"/>
                  </a:moveTo>
                  <a:cubicBezTo>
                    <a:pt x="36" y="29"/>
                    <a:pt x="36" y="29"/>
                    <a:pt x="36" y="29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36" y="29"/>
                    <a:pt x="36" y="29"/>
                  </a:cubicBezTo>
                  <a:close/>
                  <a:moveTo>
                    <a:pt x="34" y="45"/>
                  </a:moveTo>
                  <a:cubicBezTo>
                    <a:pt x="34" y="45"/>
                    <a:pt x="34" y="45"/>
                    <a:pt x="34" y="45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6" y="44"/>
                    <a:pt x="36" y="44"/>
                    <a:pt x="36" y="44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6" y="41"/>
                    <a:pt x="36" y="41"/>
                    <a:pt x="36" y="41"/>
                  </a:cubicBezTo>
                  <a:cubicBezTo>
                    <a:pt x="36" y="41"/>
                    <a:pt x="36" y="41"/>
                    <a:pt x="36" y="41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0"/>
                    <a:pt x="37" y="40"/>
                    <a:pt x="37" y="40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1" y="35"/>
                    <a:pt x="41" y="35"/>
                    <a:pt x="41" y="35"/>
                  </a:cubicBezTo>
                  <a:cubicBezTo>
                    <a:pt x="41" y="35"/>
                    <a:pt x="41" y="35"/>
                    <a:pt x="41" y="35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8" y="31"/>
                    <a:pt x="38" y="31"/>
                    <a:pt x="38" y="31"/>
                  </a:cubicBezTo>
                  <a:cubicBezTo>
                    <a:pt x="38" y="31"/>
                    <a:pt x="38" y="31"/>
                    <a:pt x="38" y="31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6" y="34"/>
                    <a:pt x="36" y="34"/>
                    <a:pt x="36" y="34"/>
                  </a:cubicBezTo>
                  <a:cubicBezTo>
                    <a:pt x="36" y="34"/>
                    <a:pt x="36" y="34"/>
                    <a:pt x="36" y="34"/>
                  </a:cubicBezTo>
                  <a:cubicBezTo>
                    <a:pt x="36" y="35"/>
                    <a:pt x="36" y="35"/>
                    <a:pt x="36" y="35"/>
                  </a:cubicBezTo>
                  <a:cubicBezTo>
                    <a:pt x="36" y="35"/>
                    <a:pt x="36" y="35"/>
                    <a:pt x="36" y="35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5" y="37"/>
                    <a:pt x="35" y="37"/>
                    <a:pt x="35" y="37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5"/>
                    <a:pt x="34" y="45"/>
                    <a:pt x="34" y="45"/>
                  </a:cubicBezTo>
                  <a:close/>
                  <a:moveTo>
                    <a:pt x="40" y="44"/>
                  </a:moveTo>
                  <a:cubicBezTo>
                    <a:pt x="40" y="43"/>
                    <a:pt x="40" y="43"/>
                    <a:pt x="40" y="43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40" y="42"/>
                    <a:pt x="40" y="42"/>
                    <a:pt x="40" y="42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40" y="44"/>
                    <a:pt x="40" y="44"/>
                    <a:pt x="40" y="44"/>
                  </a:cubicBezTo>
                  <a:close/>
                  <a:moveTo>
                    <a:pt x="41" y="46"/>
                  </a:moveTo>
                  <a:cubicBezTo>
                    <a:pt x="41" y="46"/>
                    <a:pt x="42" y="46"/>
                    <a:pt x="42" y="46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3" y="44"/>
                    <a:pt x="43" y="44"/>
                    <a:pt x="43" y="44"/>
                  </a:cubicBezTo>
                  <a:cubicBezTo>
                    <a:pt x="43" y="44"/>
                    <a:pt x="43" y="44"/>
                    <a:pt x="43" y="44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6"/>
                    <a:pt x="41" y="46"/>
                    <a:pt x="41" y="46"/>
                  </a:cubicBezTo>
                  <a:close/>
                  <a:moveTo>
                    <a:pt x="52" y="18"/>
                  </a:moveTo>
                  <a:cubicBezTo>
                    <a:pt x="53" y="17"/>
                    <a:pt x="53" y="17"/>
                    <a:pt x="53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54" y="16"/>
                    <a:pt x="54" y="16"/>
                    <a:pt x="54" y="16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8"/>
                    <a:pt x="52" y="18"/>
                  </a:cubicBezTo>
                  <a:close/>
                  <a:moveTo>
                    <a:pt x="53" y="19"/>
                  </a:moveTo>
                  <a:cubicBezTo>
                    <a:pt x="53" y="19"/>
                    <a:pt x="53" y="19"/>
                    <a:pt x="53" y="19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3" y="19"/>
                    <a:pt x="53" y="19"/>
                    <a:pt x="53" y="19"/>
                  </a:cubicBezTo>
                  <a:close/>
                  <a:moveTo>
                    <a:pt x="54" y="22"/>
                  </a:moveTo>
                  <a:cubicBezTo>
                    <a:pt x="54" y="21"/>
                    <a:pt x="54" y="21"/>
                    <a:pt x="54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51" y="20"/>
                    <a:pt x="51" y="20"/>
                    <a:pt x="51" y="20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51" y="22"/>
                    <a:pt x="51" y="22"/>
                    <a:pt x="51" y="22"/>
                  </a:cubicBezTo>
                  <a:cubicBezTo>
                    <a:pt x="52" y="22"/>
                    <a:pt x="52" y="22"/>
                    <a:pt x="52" y="22"/>
                  </a:cubicBezTo>
                  <a:cubicBezTo>
                    <a:pt x="53" y="22"/>
                    <a:pt x="53" y="22"/>
                    <a:pt x="53" y="22"/>
                  </a:cubicBezTo>
                  <a:cubicBezTo>
                    <a:pt x="53" y="22"/>
                    <a:pt x="53" y="22"/>
                    <a:pt x="53" y="22"/>
                  </a:cubicBezTo>
                  <a:cubicBezTo>
                    <a:pt x="54" y="22"/>
                    <a:pt x="54" y="22"/>
                    <a:pt x="54" y="22"/>
                  </a:cubicBezTo>
                  <a:close/>
                  <a:moveTo>
                    <a:pt x="56" y="22"/>
                  </a:moveTo>
                  <a:cubicBezTo>
                    <a:pt x="55" y="21"/>
                    <a:pt x="55" y="21"/>
                    <a:pt x="55" y="21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57" y="22"/>
                    <a:pt x="57" y="22"/>
                    <a:pt x="57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lose/>
                  <a:moveTo>
                    <a:pt x="52" y="26"/>
                  </a:moveTo>
                  <a:cubicBezTo>
                    <a:pt x="53" y="25"/>
                    <a:pt x="53" y="25"/>
                    <a:pt x="53" y="25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3" y="23"/>
                    <a:pt x="53" y="23"/>
                    <a:pt x="53" y="23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6"/>
                    <a:pt x="52" y="26"/>
                    <a:pt x="52" y="26"/>
                  </a:cubicBezTo>
                  <a:close/>
                  <a:moveTo>
                    <a:pt x="55" y="26"/>
                  </a:moveTo>
                  <a:cubicBezTo>
                    <a:pt x="54" y="26"/>
                    <a:pt x="54" y="26"/>
                    <a:pt x="54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5"/>
                    <a:pt x="53" y="25"/>
                    <a:pt x="53" y="25"/>
                  </a:cubicBezTo>
                  <a:cubicBezTo>
                    <a:pt x="54" y="25"/>
                    <a:pt x="54" y="25"/>
                    <a:pt x="54" y="25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55" y="25"/>
                    <a:pt x="55" y="25"/>
                    <a:pt x="55" y="25"/>
                  </a:cubicBezTo>
                  <a:cubicBezTo>
                    <a:pt x="55" y="25"/>
                    <a:pt x="55" y="25"/>
                    <a:pt x="55" y="25"/>
                  </a:cubicBezTo>
                  <a:cubicBezTo>
                    <a:pt x="55" y="26"/>
                    <a:pt x="55" y="26"/>
                    <a:pt x="55" y="26"/>
                  </a:cubicBezTo>
                  <a:close/>
                  <a:moveTo>
                    <a:pt x="57" y="28"/>
                  </a:moveTo>
                  <a:cubicBezTo>
                    <a:pt x="56" y="27"/>
                    <a:pt x="56" y="27"/>
                    <a:pt x="56" y="27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8" y="27"/>
                    <a:pt x="58" y="27"/>
                    <a:pt x="58" y="27"/>
                  </a:cubicBezTo>
                  <a:cubicBezTo>
                    <a:pt x="58" y="27"/>
                    <a:pt x="58" y="27"/>
                    <a:pt x="58" y="27"/>
                  </a:cubicBezTo>
                  <a:cubicBezTo>
                    <a:pt x="57" y="28"/>
                    <a:pt x="57" y="28"/>
                    <a:pt x="57" y="28"/>
                  </a:cubicBezTo>
                  <a:close/>
                  <a:moveTo>
                    <a:pt x="56" y="30"/>
                  </a:moveTo>
                  <a:cubicBezTo>
                    <a:pt x="55" y="29"/>
                    <a:pt x="55" y="29"/>
                    <a:pt x="55" y="29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lose/>
                  <a:moveTo>
                    <a:pt x="57" y="32"/>
                  </a:moveTo>
                  <a:cubicBezTo>
                    <a:pt x="57" y="31"/>
                    <a:pt x="57" y="31"/>
                    <a:pt x="57" y="31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54" y="30"/>
                    <a:pt x="54" y="30"/>
                    <a:pt x="54" y="30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1" y="28"/>
                    <a:pt x="51" y="28"/>
                    <a:pt x="51" y="28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54" y="32"/>
                    <a:pt x="54" y="32"/>
                    <a:pt x="54" y="32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7" y="32"/>
                    <a:pt x="57" y="32"/>
                    <a:pt x="57" y="32"/>
                  </a:cubicBezTo>
                  <a:close/>
                  <a:moveTo>
                    <a:pt x="50" y="33"/>
                  </a:moveTo>
                  <a:cubicBezTo>
                    <a:pt x="50" y="33"/>
                    <a:pt x="50" y="33"/>
                    <a:pt x="50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0" y="33"/>
                    <a:pt x="50" y="33"/>
                    <a:pt x="50" y="33"/>
                  </a:cubicBezTo>
                  <a:close/>
                  <a:moveTo>
                    <a:pt x="48" y="38"/>
                  </a:moveTo>
                  <a:cubicBezTo>
                    <a:pt x="48" y="37"/>
                    <a:pt x="48" y="37"/>
                    <a:pt x="48" y="37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lose/>
                  <a:moveTo>
                    <a:pt x="49" y="37"/>
                  </a:moveTo>
                  <a:cubicBezTo>
                    <a:pt x="49" y="37"/>
                    <a:pt x="49" y="37"/>
                    <a:pt x="49" y="37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9" y="37"/>
                    <a:pt x="49" y="37"/>
                    <a:pt x="49" y="37"/>
                  </a:cubicBezTo>
                  <a:close/>
                  <a:moveTo>
                    <a:pt x="51" y="37"/>
                  </a:moveTo>
                  <a:cubicBezTo>
                    <a:pt x="51" y="37"/>
                    <a:pt x="52" y="37"/>
                    <a:pt x="52" y="37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1" y="37"/>
                    <a:pt x="51" y="37"/>
                    <a:pt x="51" y="37"/>
                  </a:cubicBezTo>
                  <a:close/>
                  <a:moveTo>
                    <a:pt x="51" y="39"/>
                  </a:moveTo>
                  <a:cubicBezTo>
                    <a:pt x="51" y="38"/>
                    <a:pt x="51" y="38"/>
                    <a:pt x="51" y="38"/>
                  </a:cubicBezTo>
                  <a:cubicBezTo>
                    <a:pt x="51" y="38"/>
                    <a:pt x="51" y="38"/>
                    <a:pt x="51" y="38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50" y="38"/>
                    <a:pt x="50" y="38"/>
                    <a:pt x="50" y="38"/>
                  </a:cubicBezTo>
                  <a:cubicBezTo>
                    <a:pt x="50" y="38"/>
                    <a:pt x="50" y="38"/>
                    <a:pt x="50" y="38"/>
                  </a:cubicBezTo>
                  <a:cubicBezTo>
                    <a:pt x="51" y="39"/>
                    <a:pt x="51" y="39"/>
                    <a:pt x="51" y="39"/>
                  </a:cubicBezTo>
                  <a:close/>
                  <a:moveTo>
                    <a:pt x="49" y="41"/>
                  </a:moveTo>
                  <a:cubicBezTo>
                    <a:pt x="49" y="40"/>
                    <a:pt x="49" y="40"/>
                    <a:pt x="49" y="40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7" y="42"/>
                    <a:pt x="47" y="42"/>
                    <a:pt x="47" y="42"/>
                  </a:cubicBezTo>
                  <a:cubicBezTo>
                    <a:pt x="48" y="42"/>
                    <a:pt x="48" y="42"/>
                    <a:pt x="48" y="42"/>
                  </a:cubicBezTo>
                  <a:cubicBezTo>
                    <a:pt x="49" y="42"/>
                    <a:pt x="49" y="42"/>
                    <a:pt x="49" y="42"/>
                  </a:cubicBezTo>
                  <a:cubicBezTo>
                    <a:pt x="49" y="41"/>
                    <a:pt x="49" y="41"/>
                    <a:pt x="49" y="41"/>
                  </a:cubicBezTo>
                  <a:close/>
                  <a:moveTo>
                    <a:pt x="50" y="39"/>
                  </a:moveTo>
                  <a:cubicBezTo>
                    <a:pt x="50" y="40"/>
                    <a:pt x="50" y="40"/>
                    <a:pt x="50" y="40"/>
                  </a:cubicBezTo>
                  <a:cubicBezTo>
                    <a:pt x="50" y="41"/>
                    <a:pt x="50" y="41"/>
                    <a:pt x="50" y="41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50" y="39"/>
                    <a:pt x="50" y="39"/>
                    <a:pt x="50" y="39"/>
                  </a:cubicBezTo>
                  <a:close/>
                  <a:moveTo>
                    <a:pt x="57" y="30"/>
                  </a:moveTo>
                  <a:cubicBezTo>
                    <a:pt x="57" y="30"/>
                    <a:pt x="57" y="30"/>
                    <a:pt x="57" y="30"/>
                  </a:cubicBezTo>
                  <a:cubicBezTo>
                    <a:pt x="58" y="30"/>
                    <a:pt x="58" y="30"/>
                    <a:pt x="58" y="30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9" y="28"/>
                    <a:pt x="59" y="28"/>
                    <a:pt x="59" y="28"/>
                  </a:cubicBezTo>
                  <a:cubicBezTo>
                    <a:pt x="59" y="29"/>
                    <a:pt x="59" y="29"/>
                    <a:pt x="59" y="29"/>
                  </a:cubicBezTo>
                  <a:cubicBezTo>
                    <a:pt x="59" y="30"/>
                    <a:pt x="59" y="30"/>
                    <a:pt x="59" y="30"/>
                  </a:cubicBezTo>
                  <a:cubicBezTo>
                    <a:pt x="59" y="30"/>
                    <a:pt x="59" y="30"/>
                    <a:pt x="59" y="30"/>
                  </a:cubicBezTo>
                  <a:cubicBezTo>
                    <a:pt x="59" y="30"/>
                    <a:pt x="59" y="30"/>
                    <a:pt x="59" y="30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7" y="31"/>
                    <a:pt x="57" y="31"/>
                    <a:pt x="57" y="31"/>
                  </a:cubicBezTo>
                  <a:cubicBezTo>
                    <a:pt x="57" y="30"/>
                    <a:pt x="57" y="30"/>
                    <a:pt x="57" y="30"/>
                  </a:cubicBezTo>
                  <a:close/>
                  <a:moveTo>
                    <a:pt x="52" y="39"/>
                  </a:moveTo>
                  <a:cubicBezTo>
                    <a:pt x="52" y="40"/>
                    <a:pt x="52" y="40"/>
                    <a:pt x="52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3" y="38"/>
                    <a:pt x="53" y="38"/>
                    <a:pt x="53" y="38"/>
                  </a:cubicBezTo>
                  <a:cubicBezTo>
                    <a:pt x="53" y="38"/>
                    <a:pt x="53" y="38"/>
                    <a:pt x="53" y="38"/>
                  </a:cubicBezTo>
                  <a:cubicBezTo>
                    <a:pt x="52" y="39"/>
                    <a:pt x="52" y="39"/>
                    <a:pt x="52" y="39"/>
                  </a:cubicBezTo>
                  <a:cubicBezTo>
                    <a:pt x="52" y="39"/>
                    <a:pt x="52" y="39"/>
                    <a:pt x="52" y="39"/>
                  </a:cubicBezTo>
                  <a:close/>
                  <a:moveTo>
                    <a:pt x="52" y="38"/>
                  </a:moveTo>
                  <a:cubicBezTo>
                    <a:pt x="53" y="38"/>
                    <a:pt x="53" y="38"/>
                    <a:pt x="53" y="38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2" y="38"/>
                    <a:pt x="52" y="38"/>
                    <a:pt x="52" y="38"/>
                  </a:cubicBezTo>
                  <a:close/>
                  <a:moveTo>
                    <a:pt x="54" y="37"/>
                  </a:moveTo>
                  <a:cubicBezTo>
                    <a:pt x="54" y="37"/>
                    <a:pt x="54" y="37"/>
                    <a:pt x="54" y="37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4" y="37"/>
                    <a:pt x="54" y="37"/>
                    <a:pt x="54" y="37"/>
                  </a:cubicBezTo>
                  <a:close/>
                  <a:moveTo>
                    <a:pt x="54" y="34"/>
                  </a:moveTo>
                  <a:cubicBezTo>
                    <a:pt x="53" y="34"/>
                    <a:pt x="53" y="34"/>
                    <a:pt x="53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2" y="34"/>
                    <a:pt x="52" y="34"/>
                    <a:pt x="52" y="34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54" y="32"/>
                    <a:pt x="54" y="32"/>
                    <a:pt x="54" y="32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4" y="34"/>
                    <a:pt x="54" y="34"/>
                    <a:pt x="54" y="34"/>
                  </a:cubicBezTo>
                  <a:cubicBezTo>
                    <a:pt x="54" y="34"/>
                    <a:pt x="54" y="34"/>
                    <a:pt x="54" y="34"/>
                  </a:cubicBezTo>
                  <a:close/>
                  <a:moveTo>
                    <a:pt x="57" y="33"/>
                  </a:moveTo>
                  <a:cubicBezTo>
                    <a:pt x="58" y="34"/>
                    <a:pt x="58" y="34"/>
                    <a:pt x="58" y="34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9" y="34"/>
                    <a:pt x="59" y="34"/>
                    <a:pt x="59" y="34"/>
                  </a:cubicBezTo>
                  <a:cubicBezTo>
                    <a:pt x="59" y="33"/>
                    <a:pt x="59" y="33"/>
                    <a:pt x="59" y="33"/>
                  </a:cubicBezTo>
                  <a:cubicBezTo>
                    <a:pt x="59" y="33"/>
                    <a:pt x="59" y="33"/>
                    <a:pt x="59" y="33"/>
                  </a:cubicBezTo>
                  <a:cubicBezTo>
                    <a:pt x="58" y="33"/>
                    <a:pt x="58" y="33"/>
                    <a:pt x="58" y="33"/>
                  </a:cubicBezTo>
                  <a:cubicBezTo>
                    <a:pt x="58" y="33"/>
                    <a:pt x="58" y="33"/>
                    <a:pt x="58" y="33"/>
                  </a:cubicBezTo>
                  <a:cubicBezTo>
                    <a:pt x="57" y="33"/>
                    <a:pt x="57" y="33"/>
                    <a:pt x="57" y="33"/>
                  </a:cubicBezTo>
                  <a:close/>
                  <a:moveTo>
                    <a:pt x="59" y="41"/>
                  </a:moveTo>
                  <a:cubicBezTo>
                    <a:pt x="59" y="41"/>
                    <a:pt x="59" y="41"/>
                    <a:pt x="59" y="41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9" y="38"/>
                    <a:pt x="59" y="38"/>
                    <a:pt x="59" y="38"/>
                  </a:cubicBezTo>
                  <a:cubicBezTo>
                    <a:pt x="58" y="37"/>
                    <a:pt x="58" y="37"/>
                    <a:pt x="58" y="37"/>
                  </a:cubicBezTo>
                  <a:cubicBezTo>
                    <a:pt x="57" y="37"/>
                    <a:pt x="57" y="37"/>
                    <a:pt x="57" y="37"/>
                  </a:cubicBezTo>
                  <a:cubicBezTo>
                    <a:pt x="57" y="37"/>
                    <a:pt x="57" y="37"/>
                    <a:pt x="57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6" y="41"/>
                    <a:pt x="56" y="41"/>
                    <a:pt x="56" y="41"/>
                  </a:cubicBezTo>
                  <a:cubicBezTo>
                    <a:pt x="56" y="41"/>
                    <a:pt x="56" y="41"/>
                    <a:pt x="56" y="41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8" y="41"/>
                    <a:pt x="58" y="41"/>
                    <a:pt x="58" y="41"/>
                  </a:cubicBezTo>
                  <a:cubicBezTo>
                    <a:pt x="59" y="41"/>
                    <a:pt x="59" y="41"/>
                    <a:pt x="59" y="41"/>
                  </a:cubicBezTo>
                  <a:close/>
                  <a:moveTo>
                    <a:pt x="61" y="40"/>
                  </a:moveTo>
                  <a:cubicBezTo>
                    <a:pt x="61" y="40"/>
                    <a:pt x="61" y="40"/>
                    <a:pt x="61" y="40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2" y="38"/>
                    <a:pt x="62" y="38"/>
                    <a:pt x="62" y="38"/>
                  </a:cubicBezTo>
                  <a:cubicBezTo>
                    <a:pt x="62" y="37"/>
                    <a:pt x="62" y="37"/>
                    <a:pt x="62" y="37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4" y="37"/>
                    <a:pt x="64" y="37"/>
                    <a:pt x="64" y="37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8" y="35"/>
                    <a:pt x="58" y="35"/>
                    <a:pt x="58" y="35"/>
                  </a:cubicBezTo>
                  <a:cubicBezTo>
                    <a:pt x="58" y="35"/>
                    <a:pt x="58" y="35"/>
                    <a:pt x="58" y="35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9" y="37"/>
                    <a:pt x="59" y="37"/>
                    <a:pt x="59" y="37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60" y="40"/>
                    <a:pt x="60" y="40"/>
                    <a:pt x="60" y="40"/>
                  </a:cubicBezTo>
                  <a:cubicBezTo>
                    <a:pt x="61" y="40"/>
                    <a:pt x="61" y="40"/>
                    <a:pt x="61" y="40"/>
                  </a:cubicBezTo>
                  <a:cubicBezTo>
                    <a:pt x="61" y="40"/>
                    <a:pt x="61" y="40"/>
                    <a:pt x="61" y="40"/>
                  </a:cubicBezTo>
                  <a:close/>
                  <a:moveTo>
                    <a:pt x="64" y="40"/>
                  </a:moveTo>
                  <a:cubicBezTo>
                    <a:pt x="64" y="41"/>
                    <a:pt x="64" y="41"/>
                    <a:pt x="64" y="41"/>
                  </a:cubicBezTo>
                  <a:cubicBezTo>
                    <a:pt x="65" y="41"/>
                    <a:pt x="65" y="41"/>
                    <a:pt x="65" y="41"/>
                  </a:cubicBezTo>
                  <a:cubicBezTo>
                    <a:pt x="66" y="42"/>
                    <a:pt x="66" y="42"/>
                    <a:pt x="66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7" y="39"/>
                    <a:pt x="67" y="39"/>
                    <a:pt x="67" y="39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64" y="40"/>
                    <a:pt x="64" y="40"/>
                    <a:pt x="64" y="40"/>
                  </a:cubicBezTo>
                  <a:close/>
                  <a:moveTo>
                    <a:pt x="64" y="42"/>
                  </a:moveTo>
                  <a:cubicBezTo>
                    <a:pt x="64" y="43"/>
                    <a:pt x="64" y="43"/>
                    <a:pt x="64" y="43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66" y="43"/>
                    <a:pt x="66" y="43"/>
                    <a:pt x="66" y="43"/>
                  </a:cubicBezTo>
                  <a:cubicBezTo>
                    <a:pt x="65" y="42"/>
                    <a:pt x="65" y="42"/>
                    <a:pt x="65" y="42"/>
                  </a:cubicBezTo>
                  <a:cubicBezTo>
                    <a:pt x="64" y="42"/>
                    <a:pt x="64" y="42"/>
                    <a:pt x="64" y="42"/>
                  </a:cubicBezTo>
                  <a:close/>
                  <a:moveTo>
                    <a:pt x="64" y="16"/>
                  </a:moveTo>
                  <a:cubicBezTo>
                    <a:pt x="65" y="16"/>
                    <a:pt x="65" y="16"/>
                    <a:pt x="65" y="16"/>
                  </a:cubicBezTo>
                  <a:cubicBezTo>
                    <a:pt x="65" y="16"/>
                    <a:pt x="65" y="16"/>
                    <a:pt x="65" y="16"/>
                  </a:cubicBezTo>
                  <a:cubicBezTo>
                    <a:pt x="66" y="15"/>
                    <a:pt x="66" y="15"/>
                    <a:pt x="66" y="15"/>
                  </a:cubicBezTo>
                  <a:cubicBezTo>
                    <a:pt x="66" y="16"/>
                    <a:pt x="66" y="16"/>
                    <a:pt x="66" y="16"/>
                  </a:cubicBezTo>
                  <a:cubicBezTo>
                    <a:pt x="67" y="16"/>
                    <a:pt x="67" y="16"/>
                    <a:pt x="67" y="16"/>
                  </a:cubicBezTo>
                  <a:cubicBezTo>
                    <a:pt x="67" y="16"/>
                    <a:pt x="67" y="16"/>
                    <a:pt x="67" y="1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4" y="16"/>
                    <a:pt x="64" y="16"/>
                    <a:pt x="64" y="16"/>
                  </a:cubicBezTo>
                  <a:close/>
                  <a:moveTo>
                    <a:pt x="66" y="28"/>
                  </a:moveTo>
                  <a:cubicBezTo>
                    <a:pt x="66" y="27"/>
                    <a:pt x="66" y="27"/>
                    <a:pt x="66" y="27"/>
                  </a:cubicBezTo>
                  <a:cubicBezTo>
                    <a:pt x="67" y="26"/>
                    <a:pt x="67" y="26"/>
                    <a:pt x="67" y="26"/>
                  </a:cubicBezTo>
                  <a:cubicBezTo>
                    <a:pt x="67" y="26"/>
                    <a:pt x="67" y="26"/>
                    <a:pt x="67" y="26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4" y="25"/>
                    <a:pt x="64" y="25"/>
                    <a:pt x="64" y="25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2" y="26"/>
                    <a:pt x="62" y="26"/>
                    <a:pt x="62" y="26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4" y="28"/>
                    <a:pt x="64" y="28"/>
                    <a:pt x="64" y="28"/>
                  </a:cubicBezTo>
                  <a:cubicBezTo>
                    <a:pt x="65" y="28"/>
                    <a:pt x="65" y="28"/>
                    <a:pt x="65" y="28"/>
                  </a:cubicBezTo>
                  <a:cubicBezTo>
                    <a:pt x="66" y="28"/>
                    <a:pt x="66" y="28"/>
                    <a:pt x="66" y="28"/>
                  </a:cubicBezTo>
                  <a:close/>
                  <a:moveTo>
                    <a:pt x="68" y="26"/>
                  </a:moveTo>
                  <a:cubicBezTo>
                    <a:pt x="68" y="27"/>
                    <a:pt x="68" y="27"/>
                    <a:pt x="68" y="27"/>
                  </a:cubicBezTo>
                  <a:cubicBezTo>
                    <a:pt x="68" y="28"/>
                    <a:pt x="68" y="28"/>
                    <a:pt x="68" y="28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8"/>
                    <a:pt x="66" y="28"/>
                    <a:pt x="66" y="28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4" y="29"/>
                    <a:pt x="64" y="29"/>
                    <a:pt x="64" y="29"/>
                  </a:cubicBezTo>
                  <a:cubicBezTo>
                    <a:pt x="63" y="29"/>
                    <a:pt x="63" y="29"/>
                    <a:pt x="63" y="29"/>
                  </a:cubicBezTo>
                  <a:cubicBezTo>
                    <a:pt x="63" y="29"/>
                    <a:pt x="63" y="29"/>
                    <a:pt x="63" y="29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7" y="35"/>
                    <a:pt x="67" y="35"/>
                    <a:pt x="67" y="35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69" y="34"/>
                    <a:pt x="69" y="34"/>
                    <a:pt x="69" y="34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70" y="33"/>
                    <a:pt x="70" y="33"/>
                    <a:pt x="70" y="33"/>
                  </a:cubicBezTo>
                  <a:cubicBezTo>
                    <a:pt x="69" y="33"/>
                    <a:pt x="69" y="33"/>
                    <a:pt x="69" y="33"/>
                  </a:cubicBezTo>
                  <a:cubicBezTo>
                    <a:pt x="69" y="32"/>
                    <a:pt x="69" y="32"/>
                    <a:pt x="69" y="32"/>
                  </a:cubicBezTo>
                  <a:cubicBezTo>
                    <a:pt x="68" y="32"/>
                    <a:pt x="68" y="32"/>
                    <a:pt x="68" y="32"/>
                  </a:cubicBezTo>
                  <a:cubicBezTo>
                    <a:pt x="67" y="31"/>
                    <a:pt x="67" y="31"/>
                    <a:pt x="67" y="31"/>
                  </a:cubicBezTo>
                  <a:cubicBezTo>
                    <a:pt x="67" y="30"/>
                    <a:pt x="67" y="30"/>
                    <a:pt x="67" y="30"/>
                  </a:cubicBezTo>
                  <a:cubicBezTo>
                    <a:pt x="68" y="30"/>
                    <a:pt x="68" y="30"/>
                    <a:pt x="68" y="30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70" y="29"/>
                    <a:pt x="70" y="29"/>
                    <a:pt x="70" y="29"/>
                  </a:cubicBezTo>
                  <a:cubicBezTo>
                    <a:pt x="70" y="29"/>
                    <a:pt x="70" y="29"/>
                    <a:pt x="70" y="29"/>
                  </a:cubicBezTo>
                  <a:cubicBezTo>
                    <a:pt x="69" y="28"/>
                    <a:pt x="69" y="28"/>
                    <a:pt x="69" y="28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68" y="26"/>
                    <a:pt x="68" y="26"/>
                    <a:pt x="68" y="26"/>
                  </a:cubicBezTo>
                  <a:close/>
                  <a:moveTo>
                    <a:pt x="72" y="28"/>
                  </a:moveTo>
                  <a:cubicBezTo>
                    <a:pt x="71" y="27"/>
                    <a:pt x="71" y="27"/>
                    <a:pt x="71" y="27"/>
                  </a:cubicBezTo>
                  <a:cubicBezTo>
                    <a:pt x="71" y="27"/>
                    <a:pt x="71" y="27"/>
                    <a:pt x="71" y="27"/>
                  </a:cubicBezTo>
                  <a:cubicBezTo>
                    <a:pt x="71" y="26"/>
                    <a:pt x="71" y="26"/>
                    <a:pt x="71" y="26"/>
                  </a:cubicBezTo>
                  <a:cubicBezTo>
                    <a:pt x="70" y="26"/>
                    <a:pt x="70" y="26"/>
                    <a:pt x="70" y="26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9" y="21"/>
                    <a:pt x="69" y="21"/>
                    <a:pt x="69" y="21"/>
                  </a:cubicBezTo>
                  <a:cubicBezTo>
                    <a:pt x="70" y="21"/>
                    <a:pt x="70" y="21"/>
                    <a:pt x="70" y="21"/>
                  </a:cubicBezTo>
                  <a:cubicBezTo>
                    <a:pt x="71" y="20"/>
                    <a:pt x="71" y="20"/>
                    <a:pt x="71" y="20"/>
                  </a:cubicBezTo>
                  <a:cubicBezTo>
                    <a:pt x="71" y="20"/>
                    <a:pt x="71" y="20"/>
                    <a:pt x="71" y="20"/>
                  </a:cubicBezTo>
                  <a:cubicBezTo>
                    <a:pt x="71" y="19"/>
                    <a:pt x="71" y="19"/>
                    <a:pt x="71" y="19"/>
                  </a:cubicBezTo>
                  <a:cubicBezTo>
                    <a:pt x="71" y="19"/>
                    <a:pt x="71" y="19"/>
                    <a:pt x="71" y="19"/>
                  </a:cubicBezTo>
                  <a:cubicBezTo>
                    <a:pt x="72" y="19"/>
                    <a:pt x="72" y="19"/>
                    <a:pt x="72" y="19"/>
                  </a:cubicBezTo>
                  <a:cubicBezTo>
                    <a:pt x="73" y="19"/>
                    <a:pt x="73" y="19"/>
                    <a:pt x="73" y="19"/>
                  </a:cubicBezTo>
                  <a:cubicBezTo>
                    <a:pt x="73" y="20"/>
                    <a:pt x="73" y="20"/>
                    <a:pt x="73" y="20"/>
                  </a:cubicBezTo>
                  <a:cubicBezTo>
                    <a:pt x="73" y="21"/>
                    <a:pt x="73" y="21"/>
                    <a:pt x="73" y="21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3" y="25"/>
                    <a:pt x="73" y="25"/>
                    <a:pt x="73" y="25"/>
                  </a:cubicBezTo>
                  <a:cubicBezTo>
                    <a:pt x="73" y="25"/>
                    <a:pt x="73" y="25"/>
                    <a:pt x="73" y="25"/>
                  </a:cubicBezTo>
                  <a:cubicBezTo>
                    <a:pt x="73" y="26"/>
                    <a:pt x="73" y="26"/>
                    <a:pt x="73" y="26"/>
                  </a:cubicBezTo>
                  <a:cubicBezTo>
                    <a:pt x="73" y="27"/>
                    <a:pt x="73" y="27"/>
                    <a:pt x="73" y="27"/>
                  </a:cubicBezTo>
                  <a:cubicBezTo>
                    <a:pt x="72" y="28"/>
                    <a:pt x="72" y="28"/>
                    <a:pt x="72" y="28"/>
                  </a:cubicBezTo>
                  <a:close/>
                  <a:moveTo>
                    <a:pt x="453" y="50"/>
                  </a:moveTo>
                  <a:cubicBezTo>
                    <a:pt x="453" y="50"/>
                    <a:pt x="453" y="50"/>
                    <a:pt x="453" y="50"/>
                  </a:cubicBezTo>
                  <a:cubicBezTo>
                    <a:pt x="453" y="50"/>
                    <a:pt x="453" y="50"/>
                    <a:pt x="453" y="50"/>
                  </a:cubicBezTo>
                  <a:cubicBezTo>
                    <a:pt x="453" y="50"/>
                    <a:pt x="453" y="50"/>
                    <a:pt x="453" y="50"/>
                  </a:cubicBezTo>
                  <a:cubicBezTo>
                    <a:pt x="452" y="50"/>
                    <a:pt x="452" y="50"/>
                    <a:pt x="452" y="50"/>
                  </a:cubicBezTo>
                  <a:cubicBezTo>
                    <a:pt x="453" y="50"/>
                    <a:pt x="453" y="50"/>
                    <a:pt x="453" y="50"/>
                  </a:cubicBezTo>
                  <a:close/>
                  <a:moveTo>
                    <a:pt x="449" y="50"/>
                  </a:moveTo>
                  <a:cubicBezTo>
                    <a:pt x="450" y="50"/>
                    <a:pt x="450" y="50"/>
                    <a:pt x="450" y="50"/>
                  </a:cubicBezTo>
                  <a:cubicBezTo>
                    <a:pt x="450" y="49"/>
                    <a:pt x="450" y="49"/>
                    <a:pt x="450" y="49"/>
                  </a:cubicBezTo>
                  <a:cubicBezTo>
                    <a:pt x="449" y="49"/>
                    <a:pt x="449" y="49"/>
                    <a:pt x="449" y="49"/>
                  </a:cubicBezTo>
                  <a:cubicBezTo>
                    <a:pt x="449" y="49"/>
                    <a:pt x="449" y="49"/>
                    <a:pt x="449" y="49"/>
                  </a:cubicBezTo>
                  <a:cubicBezTo>
                    <a:pt x="449" y="50"/>
                    <a:pt x="449" y="50"/>
                    <a:pt x="449" y="50"/>
                  </a:cubicBezTo>
                  <a:close/>
                  <a:moveTo>
                    <a:pt x="446" y="51"/>
                  </a:moveTo>
                  <a:cubicBezTo>
                    <a:pt x="446" y="51"/>
                    <a:pt x="446" y="51"/>
                    <a:pt x="446" y="51"/>
                  </a:cubicBezTo>
                  <a:cubicBezTo>
                    <a:pt x="446" y="51"/>
                    <a:pt x="446" y="51"/>
                    <a:pt x="446" y="51"/>
                  </a:cubicBezTo>
                  <a:cubicBezTo>
                    <a:pt x="446" y="50"/>
                    <a:pt x="446" y="50"/>
                    <a:pt x="446" y="50"/>
                  </a:cubicBezTo>
                  <a:cubicBezTo>
                    <a:pt x="446" y="50"/>
                    <a:pt x="446" y="50"/>
                    <a:pt x="446" y="50"/>
                  </a:cubicBezTo>
                  <a:cubicBezTo>
                    <a:pt x="445" y="50"/>
                    <a:pt x="445" y="50"/>
                    <a:pt x="445" y="50"/>
                  </a:cubicBezTo>
                  <a:cubicBezTo>
                    <a:pt x="446" y="51"/>
                    <a:pt x="446" y="51"/>
                    <a:pt x="446" y="51"/>
                  </a:cubicBezTo>
                  <a:close/>
                  <a:moveTo>
                    <a:pt x="523" y="136"/>
                  </a:moveTo>
                  <a:cubicBezTo>
                    <a:pt x="522" y="136"/>
                    <a:pt x="522" y="136"/>
                    <a:pt x="522" y="136"/>
                  </a:cubicBezTo>
                  <a:cubicBezTo>
                    <a:pt x="523" y="137"/>
                    <a:pt x="523" y="137"/>
                    <a:pt x="523" y="137"/>
                  </a:cubicBezTo>
                  <a:cubicBezTo>
                    <a:pt x="523" y="137"/>
                    <a:pt x="523" y="137"/>
                    <a:pt x="523" y="137"/>
                  </a:cubicBezTo>
                  <a:cubicBezTo>
                    <a:pt x="523" y="136"/>
                    <a:pt x="523" y="136"/>
                    <a:pt x="523" y="136"/>
                  </a:cubicBezTo>
                  <a:cubicBezTo>
                    <a:pt x="523" y="136"/>
                    <a:pt x="523" y="136"/>
                    <a:pt x="523" y="136"/>
                  </a:cubicBezTo>
                  <a:cubicBezTo>
                    <a:pt x="523" y="136"/>
                    <a:pt x="523" y="136"/>
                    <a:pt x="523" y="136"/>
                  </a:cubicBezTo>
                  <a:close/>
                  <a:moveTo>
                    <a:pt x="522" y="134"/>
                  </a:moveTo>
                  <a:cubicBezTo>
                    <a:pt x="522" y="135"/>
                    <a:pt x="522" y="135"/>
                    <a:pt x="522" y="135"/>
                  </a:cubicBezTo>
                  <a:cubicBezTo>
                    <a:pt x="523" y="135"/>
                    <a:pt x="523" y="135"/>
                    <a:pt x="523" y="135"/>
                  </a:cubicBezTo>
                  <a:cubicBezTo>
                    <a:pt x="523" y="135"/>
                    <a:pt x="523" y="135"/>
                    <a:pt x="523" y="135"/>
                  </a:cubicBezTo>
                  <a:cubicBezTo>
                    <a:pt x="522" y="134"/>
                    <a:pt x="522" y="134"/>
                    <a:pt x="522" y="134"/>
                  </a:cubicBezTo>
                  <a:cubicBezTo>
                    <a:pt x="522" y="134"/>
                    <a:pt x="522" y="134"/>
                    <a:pt x="522" y="134"/>
                  </a:cubicBezTo>
                  <a:cubicBezTo>
                    <a:pt x="522" y="134"/>
                    <a:pt x="522" y="134"/>
                    <a:pt x="522" y="134"/>
                  </a:cubicBezTo>
                  <a:close/>
                  <a:moveTo>
                    <a:pt x="83" y="86"/>
                  </a:moveTo>
                  <a:cubicBezTo>
                    <a:pt x="83" y="86"/>
                    <a:pt x="83" y="86"/>
                    <a:pt x="83" y="86"/>
                  </a:cubicBezTo>
                  <a:cubicBezTo>
                    <a:pt x="83" y="85"/>
                    <a:pt x="83" y="85"/>
                    <a:pt x="83" y="85"/>
                  </a:cubicBezTo>
                  <a:cubicBezTo>
                    <a:pt x="85" y="85"/>
                    <a:pt x="85" y="85"/>
                    <a:pt x="85" y="85"/>
                  </a:cubicBezTo>
                  <a:cubicBezTo>
                    <a:pt x="85" y="84"/>
                    <a:pt x="85" y="84"/>
                    <a:pt x="85" y="84"/>
                  </a:cubicBezTo>
                  <a:cubicBezTo>
                    <a:pt x="84" y="84"/>
                    <a:pt x="84" y="84"/>
                    <a:pt x="84" y="84"/>
                  </a:cubicBezTo>
                  <a:cubicBezTo>
                    <a:pt x="83" y="85"/>
                    <a:pt x="83" y="85"/>
                    <a:pt x="83" y="85"/>
                  </a:cubicBezTo>
                  <a:cubicBezTo>
                    <a:pt x="83" y="85"/>
                    <a:pt x="83" y="85"/>
                    <a:pt x="83" y="85"/>
                  </a:cubicBezTo>
                  <a:cubicBezTo>
                    <a:pt x="82" y="85"/>
                    <a:pt x="82" y="85"/>
                    <a:pt x="82" y="85"/>
                  </a:cubicBezTo>
                  <a:cubicBezTo>
                    <a:pt x="83" y="86"/>
                    <a:pt x="83" y="86"/>
                    <a:pt x="83" y="86"/>
                  </a:cubicBezTo>
                  <a:close/>
                  <a:moveTo>
                    <a:pt x="77" y="111"/>
                  </a:moveTo>
                  <a:cubicBezTo>
                    <a:pt x="79" y="112"/>
                    <a:pt x="79" y="112"/>
                    <a:pt x="79" y="112"/>
                  </a:cubicBezTo>
                  <a:cubicBezTo>
                    <a:pt x="80" y="111"/>
                    <a:pt x="80" y="111"/>
                    <a:pt x="80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2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2" y="111"/>
                  </a:cubicBezTo>
                  <a:cubicBezTo>
                    <a:pt x="83" y="111"/>
                    <a:pt x="83" y="111"/>
                    <a:pt x="83" y="111"/>
                  </a:cubicBezTo>
                  <a:cubicBezTo>
                    <a:pt x="84" y="111"/>
                    <a:pt x="84" y="111"/>
                    <a:pt x="84" y="111"/>
                  </a:cubicBezTo>
                  <a:cubicBezTo>
                    <a:pt x="84" y="111"/>
                    <a:pt x="84" y="111"/>
                    <a:pt x="84" y="111"/>
                  </a:cubicBezTo>
                  <a:cubicBezTo>
                    <a:pt x="84" y="110"/>
                    <a:pt x="84" y="110"/>
                    <a:pt x="84" y="110"/>
                  </a:cubicBezTo>
                  <a:cubicBezTo>
                    <a:pt x="84" y="110"/>
                    <a:pt x="84" y="110"/>
                    <a:pt x="84" y="110"/>
                  </a:cubicBezTo>
                  <a:cubicBezTo>
                    <a:pt x="84" y="111"/>
                    <a:pt x="84" y="111"/>
                    <a:pt x="84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7" y="111"/>
                    <a:pt x="87" y="111"/>
                    <a:pt x="87" y="111"/>
                  </a:cubicBezTo>
                  <a:cubicBezTo>
                    <a:pt x="87" y="111"/>
                    <a:pt x="87" y="111"/>
                    <a:pt x="87" y="111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8" y="109"/>
                    <a:pt x="88" y="109"/>
                    <a:pt x="88" y="109"/>
                  </a:cubicBezTo>
                  <a:cubicBezTo>
                    <a:pt x="88" y="108"/>
                    <a:pt x="88" y="108"/>
                    <a:pt x="88" y="108"/>
                  </a:cubicBezTo>
                  <a:cubicBezTo>
                    <a:pt x="88" y="107"/>
                    <a:pt x="88" y="107"/>
                    <a:pt x="88" y="107"/>
                  </a:cubicBezTo>
                  <a:cubicBezTo>
                    <a:pt x="88" y="107"/>
                    <a:pt x="88" y="107"/>
                    <a:pt x="88" y="107"/>
                  </a:cubicBezTo>
                  <a:cubicBezTo>
                    <a:pt x="87" y="106"/>
                    <a:pt x="87" y="106"/>
                    <a:pt x="87" y="106"/>
                  </a:cubicBezTo>
                  <a:cubicBezTo>
                    <a:pt x="86" y="106"/>
                    <a:pt x="86" y="106"/>
                    <a:pt x="86" y="106"/>
                  </a:cubicBezTo>
                  <a:cubicBezTo>
                    <a:pt x="86" y="106"/>
                    <a:pt x="86" y="106"/>
                    <a:pt x="86" y="106"/>
                  </a:cubicBezTo>
                  <a:cubicBezTo>
                    <a:pt x="86" y="105"/>
                    <a:pt x="86" y="105"/>
                    <a:pt x="86" y="105"/>
                  </a:cubicBezTo>
                  <a:cubicBezTo>
                    <a:pt x="86" y="105"/>
                    <a:pt x="86" y="105"/>
                    <a:pt x="86" y="105"/>
                  </a:cubicBezTo>
                  <a:cubicBezTo>
                    <a:pt x="87" y="105"/>
                    <a:pt x="87" y="105"/>
                    <a:pt x="87" y="105"/>
                  </a:cubicBezTo>
                  <a:cubicBezTo>
                    <a:pt x="87" y="105"/>
                    <a:pt x="87" y="105"/>
                    <a:pt x="87" y="105"/>
                  </a:cubicBezTo>
                  <a:cubicBezTo>
                    <a:pt x="88" y="106"/>
                    <a:pt x="88" y="106"/>
                    <a:pt x="88" y="106"/>
                  </a:cubicBezTo>
                  <a:cubicBezTo>
                    <a:pt x="88" y="106"/>
                    <a:pt x="88" y="106"/>
                    <a:pt x="88" y="106"/>
                  </a:cubicBezTo>
                  <a:cubicBezTo>
                    <a:pt x="88" y="106"/>
                    <a:pt x="88" y="106"/>
                    <a:pt x="88" y="106"/>
                  </a:cubicBezTo>
                  <a:cubicBezTo>
                    <a:pt x="89" y="106"/>
                    <a:pt x="89" y="106"/>
                    <a:pt x="89" y="106"/>
                  </a:cubicBezTo>
                  <a:cubicBezTo>
                    <a:pt x="88" y="105"/>
                    <a:pt x="88" y="105"/>
                    <a:pt x="88" y="105"/>
                  </a:cubicBezTo>
                  <a:cubicBezTo>
                    <a:pt x="87" y="103"/>
                    <a:pt x="87" y="103"/>
                    <a:pt x="87" y="103"/>
                  </a:cubicBezTo>
                  <a:cubicBezTo>
                    <a:pt x="87" y="102"/>
                    <a:pt x="87" y="102"/>
                    <a:pt x="87" y="102"/>
                  </a:cubicBezTo>
                  <a:cubicBezTo>
                    <a:pt x="87" y="102"/>
                    <a:pt x="87" y="102"/>
                    <a:pt x="87" y="102"/>
                  </a:cubicBezTo>
                  <a:cubicBezTo>
                    <a:pt x="87" y="103"/>
                    <a:pt x="87" y="103"/>
                    <a:pt x="87" y="103"/>
                  </a:cubicBezTo>
                  <a:cubicBezTo>
                    <a:pt x="88" y="103"/>
                    <a:pt x="88" y="103"/>
                    <a:pt x="88" y="103"/>
                  </a:cubicBezTo>
                  <a:cubicBezTo>
                    <a:pt x="88" y="104"/>
                    <a:pt x="88" y="104"/>
                    <a:pt x="88" y="104"/>
                  </a:cubicBezTo>
                  <a:cubicBezTo>
                    <a:pt x="89" y="104"/>
                    <a:pt x="89" y="104"/>
                    <a:pt x="89" y="104"/>
                  </a:cubicBezTo>
                  <a:cubicBezTo>
                    <a:pt x="89" y="103"/>
                    <a:pt x="89" y="103"/>
                    <a:pt x="89" y="103"/>
                  </a:cubicBezTo>
                  <a:cubicBezTo>
                    <a:pt x="89" y="103"/>
                    <a:pt x="89" y="103"/>
                    <a:pt x="89" y="103"/>
                  </a:cubicBezTo>
                  <a:cubicBezTo>
                    <a:pt x="89" y="102"/>
                    <a:pt x="89" y="102"/>
                    <a:pt x="89" y="102"/>
                  </a:cubicBezTo>
                  <a:cubicBezTo>
                    <a:pt x="89" y="102"/>
                    <a:pt x="89" y="102"/>
                    <a:pt x="89" y="102"/>
                  </a:cubicBezTo>
                  <a:cubicBezTo>
                    <a:pt x="89" y="101"/>
                    <a:pt x="89" y="101"/>
                    <a:pt x="89" y="101"/>
                  </a:cubicBezTo>
                  <a:cubicBezTo>
                    <a:pt x="89" y="100"/>
                    <a:pt x="89" y="100"/>
                    <a:pt x="89" y="100"/>
                  </a:cubicBezTo>
                  <a:cubicBezTo>
                    <a:pt x="89" y="100"/>
                    <a:pt x="89" y="100"/>
                    <a:pt x="89" y="100"/>
                  </a:cubicBezTo>
                  <a:cubicBezTo>
                    <a:pt x="88" y="99"/>
                    <a:pt x="88" y="99"/>
                    <a:pt x="88" y="99"/>
                  </a:cubicBezTo>
                  <a:cubicBezTo>
                    <a:pt x="88" y="98"/>
                    <a:pt x="88" y="98"/>
                    <a:pt x="88" y="98"/>
                  </a:cubicBezTo>
                  <a:cubicBezTo>
                    <a:pt x="89" y="99"/>
                    <a:pt x="89" y="99"/>
                    <a:pt x="89" y="99"/>
                  </a:cubicBezTo>
                  <a:cubicBezTo>
                    <a:pt x="90" y="99"/>
                    <a:pt x="90" y="99"/>
                    <a:pt x="90" y="99"/>
                  </a:cubicBezTo>
                  <a:cubicBezTo>
                    <a:pt x="90" y="98"/>
                    <a:pt x="90" y="98"/>
                    <a:pt x="90" y="98"/>
                  </a:cubicBezTo>
                  <a:cubicBezTo>
                    <a:pt x="90" y="98"/>
                    <a:pt x="90" y="98"/>
                    <a:pt x="90" y="98"/>
                  </a:cubicBezTo>
                  <a:cubicBezTo>
                    <a:pt x="89" y="98"/>
                    <a:pt x="89" y="98"/>
                    <a:pt x="89" y="98"/>
                  </a:cubicBezTo>
                  <a:cubicBezTo>
                    <a:pt x="89" y="97"/>
                    <a:pt x="89" y="97"/>
                    <a:pt x="89" y="97"/>
                  </a:cubicBezTo>
                  <a:cubicBezTo>
                    <a:pt x="90" y="97"/>
                    <a:pt x="90" y="97"/>
                    <a:pt x="90" y="97"/>
                  </a:cubicBezTo>
                  <a:cubicBezTo>
                    <a:pt x="91" y="97"/>
                    <a:pt x="91" y="97"/>
                    <a:pt x="91" y="97"/>
                  </a:cubicBezTo>
                  <a:cubicBezTo>
                    <a:pt x="92" y="98"/>
                    <a:pt x="92" y="98"/>
                    <a:pt x="92" y="98"/>
                  </a:cubicBezTo>
                  <a:cubicBezTo>
                    <a:pt x="92" y="97"/>
                    <a:pt x="92" y="97"/>
                    <a:pt x="92" y="97"/>
                  </a:cubicBezTo>
                  <a:cubicBezTo>
                    <a:pt x="92" y="97"/>
                    <a:pt x="92" y="97"/>
                    <a:pt x="92" y="97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2" y="96"/>
                    <a:pt x="92" y="96"/>
                    <a:pt x="92" y="96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93" y="96"/>
                    <a:pt x="93" y="96"/>
                    <a:pt x="93" y="96"/>
                  </a:cubicBezTo>
                  <a:cubicBezTo>
                    <a:pt x="93" y="95"/>
                    <a:pt x="93" y="95"/>
                    <a:pt x="93" y="95"/>
                  </a:cubicBezTo>
                  <a:cubicBezTo>
                    <a:pt x="93" y="95"/>
                    <a:pt x="93" y="95"/>
                    <a:pt x="93" y="95"/>
                  </a:cubicBezTo>
                  <a:cubicBezTo>
                    <a:pt x="93" y="95"/>
                    <a:pt x="93" y="95"/>
                    <a:pt x="93" y="95"/>
                  </a:cubicBezTo>
                  <a:cubicBezTo>
                    <a:pt x="94" y="94"/>
                    <a:pt x="94" y="94"/>
                    <a:pt x="94" y="94"/>
                  </a:cubicBezTo>
                  <a:cubicBezTo>
                    <a:pt x="95" y="94"/>
                    <a:pt x="95" y="94"/>
                    <a:pt x="95" y="94"/>
                  </a:cubicBezTo>
                  <a:cubicBezTo>
                    <a:pt x="94" y="93"/>
                    <a:pt x="94" y="93"/>
                    <a:pt x="94" y="93"/>
                  </a:cubicBezTo>
                  <a:cubicBezTo>
                    <a:pt x="94" y="93"/>
                    <a:pt x="94" y="93"/>
                    <a:pt x="94" y="93"/>
                  </a:cubicBezTo>
                  <a:cubicBezTo>
                    <a:pt x="94" y="92"/>
                    <a:pt x="94" y="92"/>
                    <a:pt x="94" y="92"/>
                  </a:cubicBezTo>
                  <a:cubicBezTo>
                    <a:pt x="94" y="93"/>
                    <a:pt x="94" y="93"/>
                    <a:pt x="94" y="93"/>
                  </a:cubicBezTo>
                  <a:cubicBezTo>
                    <a:pt x="95" y="92"/>
                    <a:pt x="95" y="92"/>
                    <a:pt x="95" y="92"/>
                  </a:cubicBezTo>
                  <a:cubicBezTo>
                    <a:pt x="96" y="91"/>
                    <a:pt x="96" y="91"/>
                    <a:pt x="96" y="91"/>
                  </a:cubicBezTo>
                  <a:cubicBezTo>
                    <a:pt x="96" y="90"/>
                    <a:pt x="96" y="90"/>
                    <a:pt x="96" y="90"/>
                  </a:cubicBezTo>
                  <a:cubicBezTo>
                    <a:pt x="97" y="89"/>
                    <a:pt x="97" y="89"/>
                    <a:pt x="97" y="89"/>
                  </a:cubicBezTo>
                  <a:cubicBezTo>
                    <a:pt x="97" y="88"/>
                    <a:pt x="97" y="88"/>
                    <a:pt x="97" y="88"/>
                  </a:cubicBezTo>
                  <a:cubicBezTo>
                    <a:pt x="98" y="88"/>
                    <a:pt x="98" y="88"/>
                    <a:pt x="98" y="88"/>
                  </a:cubicBezTo>
                  <a:cubicBezTo>
                    <a:pt x="99" y="87"/>
                    <a:pt x="99" y="87"/>
                    <a:pt x="99" y="87"/>
                  </a:cubicBezTo>
                  <a:cubicBezTo>
                    <a:pt x="100" y="85"/>
                    <a:pt x="100" y="85"/>
                    <a:pt x="100" y="85"/>
                  </a:cubicBezTo>
                  <a:cubicBezTo>
                    <a:pt x="100" y="85"/>
                    <a:pt x="100" y="85"/>
                    <a:pt x="100" y="85"/>
                  </a:cubicBezTo>
                  <a:cubicBezTo>
                    <a:pt x="102" y="84"/>
                    <a:pt x="102" y="84"/>
                    <a:pt x="102" y="84"/>
                  </a:cubicBezTo>
                  <a:cubicBezTo>
                    <a:pt x="104" y="82"/>
                    <a:pt x="104" y="82"/>
                    <a:pt x="104" y="82"/>
                  </a:cubicBezTo>
                  <a:cubicBezTo>
                    <a:pt x="105" y="81"/>
                    <a:pt x="105" y="81"/>
                    <a:pt x="105" y="81"/>
                  </a:cubicBezTo>
                  <a:cubicBezTo>
                    <a:pt x="106" y="81"/>
                    <a:pt x="106" y="81"/>
                    <a:pt x="106" y="81"/>
                  </a:cubicBezTo>
                  <a:cubicBezTo>
                    <a:pt x="107" y="80"/>
                    <a:pt x="107" y="80"/>
                    <a:pt x="107" y="80"/>
                  </a:cubicBezTo>
                  <a:cubicBezTo>
                    <a:pt x="108" y="80"/>
                    <a:pt x="108" y="80"/>
                    <a:pt x="108" y="80"/>
                  </a:cubicBezTo>
                  <a:cubicBezTo>
                    <a:pt x="109" y="79"/>
                    <a:pt x="109" y="79"/>
                    <a:pt x="109" y="79"/>
                  </a:cubicBezTo>
                  <a:cubicBezTo>
                    <a:pt x="110" y="78"/>
                    <a:pt x="110" y="78"/>
                    <a:pt x="110" y="78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2" y="77"/>
                    <a:pt x="112" y="77"/>
                    <a:pt x="112" y="77"/>
                  </a:cubicBezTo>
                  <a:cubicBezTo>
                    <a:pt x="112" y="77"/>
                    <a:pt x="112" y="77"/>
                    <a:pt x="112" y="77"/>
                  </a:cubicBezTo>
                  <a:cubicBezTo>
                    <a:pt x="112" y="77"/>
                    <a:pt x="112" y="77"/>
                    <a:pt x="112" y="77"/>
                  </a:cubicBezTo>
                  <a:cubicBezTo>
                    <a:pt x="112" y="76"/>
                    <a:pt x="112" y="76"/>
                    <a:pt x="112" y="76"/>
                  </a:cubicBezTo>
                  <a:cubicBezTo>
                    <a:pt x="112" y="75"/>
                    <a:pt x="112" y="75"/>
                    <a:pt x="112" y="75"/>
                  </a:cubicBezTo>
                  <a:cubicBezTo>
                    <a:pt x="112" y="75"/>
                    <a:pt x="112" y="75"/>
                    <a:pt x="112" y="75"/>
                  </a:cubicBezTo>
                  <a:cubicBezTo>
                    <a:pt x="112" y="74"/>
                    <a:pt x="112" y="74"/>
                    <a:pt x="112" y="74"/>
                  </a:cubicBezTo>
                  <a:cubicBezTo>
                    <a:pt x="112" y="73"/>
                    <a:pt x="112" y="73"/>
                    <a:pt x="112" y="73"/>
                  </a:cubicBezTo>
                  <a:cubicBezTo>
                    <a:pt x="111" y="73"/>
                    <a:pt x="111" y="73"/>
                    <a:pt x="111" y="73"/>
                  </a:cubicBezTo>
                  <a:cubicBezTo>
                    <a:pt x="111" y="72"/>
                    <a:pt x="111" y="72"/>
                    <a:pt x="111" y="72"/>
                  </a:cubicBezTo>
                  <a:cubicBezTo>
                    <a:pt x="112" y="71"/>
                    <a:pt x="112" y="71"/>
                    <a:pt x="112" y="71"/>
                  </a:cubicBezTo>
                  <a:cubicBezTo>
                    <a:pt x="112" y="71"/>
                    <a:pt x="112" y="71"/>
                    <a:pt x="112" y="71"/>
                  </a:cubicBezTo>
                  <a:cubicBezTo>
                    <a:pt x="111" y="71"/>
                    <a:pt x="111" y="71"/>
                    <a:pt x="111" y="71"/>
                  </a:cubicBezTo>
                  <a:cubicBezTo>
                    <a:pt x="110" y="70"/>
                    <a:pt x="110" y="70"/>
                    <a:pt x="110" y="70"/>
                  </a:cubicBezTo>
                  <a:cubicBezTo>
                    <a:pt x="109" y="70"/>
                    <a:pt x="109" y="70"/>
                    <a:pt x="109" y="70"/>
                  </a:cubicBezTo>
                  <a:cubicBezTo>
                    <a:pt x="109" y="70"/>
                    <a:pt x="109" y="70"/>
                    <a:pt x="109" y="70"/>
                  </a:cubicBezTo>
                  <a:cubicBezTo>
                    <a:pt x="109" y="69"/>
                    <a:pt x="109" y="69"/>
                    <a:pt x="109" y="69"/>
                  </a:cubicBezTo>
                  <a:cubicBezTo>
                    <a:pt x="108" y="69"/>
                    <a:pt x="108" y="69"/>
                    <a:pt x="108" y="69"/>
                  </a:cubicBezTo>
                  <a:cubicBezTo>
                    <a:pt x="107" y="69"/>
                    <a:pt x="107" y="69"/>
                    <a:pt x="107" y="69"/>
                  </a:cubicBezTo>
                  <a:cubicBezTo>
                    <a:pt x="107" y="70"/>
                    <a:pt x="107" y="70"/>
                    <a:pt x="107" y="70"/>
                  </a:cubicBezTo>
                  <a:cubicBezTo>
                    <a:pt x="107" y="70"/>
                    <a:pt x="107" y="70"/>
                    <a:pt x="107" y="70"/>
                  </a:cubicBezTo>
                  <a:cubicBezTo>
                    <a:pt x="106" y="69"/>
                    <a:pt x="106" y="69"/>
                    <a:pt x="106" y="69"/>
                  </a:cubicBezTo>
                  <a:cubicBezTo>
                    <a:pt x="105" y="69"/>
                    <a:pt x="105" y="69"/>
                    <a:pt x="105" y="69"/>
                  </a:cubicBezTo>
                  <a:cubicBezTo>
                    <a:pt x="104" y="70"/>
                    <a:pt x="104" y="70"/>
                    <a:pt x="104" y="70"/>
                  </a:cubicBezTo>
                  <a:cubicBezTo>
                    <a:pt x="104" y="71"/>
                    <a:pt x="104" y="71"/>
                    <a:pt x="104" y="71"/>
                  </a:cubicBezTo>
                  <a:cubicBezTo>
                    <a:pt x="103" y="71"/>
                    <a:pt x="103" y="71"/>
                    <a:pt x="103" y="71"/>
                  </a:cubicBezTo>
                  <a:cubicBezTo>
                    <a:pt x="103" y="71"/>
                    <a:pt x="103" y="71"/>
                    <a:pt x="103" y="71"/>
                  </a:cubicBezTo>
                  <a:cubicBezTo>
                    <a:pt x="102" y="72"/>
                    <a:pt x="102" y="72"/>
                    <a:pt x="102" y="72"/>
                  </a:cubicBezTo>
                  <a:cubicBezTo>
                    <a:pt x="102" y="72"/>
                    <a:pt x="102" y="72"/>
                    <a:pt x="102" y="72"/>
                  </a:cubicBezTo>
                  <a:cubicBezTo>
                    <a:pt x="102" y="73"/>
                    <a:pt x="102" y="73"/>
                    <a:pt x="102" y="73"/>
                  </a:cubicBezTo>
                  <a:cubicBezTo>
                    <a:pt x="101" y="73"/>
                    <a:pt x="101" y="73"/>
                    <a:pt x="101" y="73"/>
                  </a:cubicBezTo>
                  <a:cubicBezTo>
                    <a:pt x="102" y="74"/>
                    <a:pt x="102" y="74"/>
                    <a:pt x="102" y="74"/>
                  </a:cubicBezTo>
                  <a:cubicBezTo>
                    <a:pt x="102" y="75"/>
                    <a:pt x="102" y="75"/>
                    <a:pt x="102" y="75"/>
                  </a:cubicBezTo>
                  <a:cubicBezTo>
                    <a:pt x="101" y="75"/>
                    <a:pt x="101" y="75"/>
                    <a:pt x="101" y="75"/>
                  </a:cubicBezTo>
                  <a:cubicBezTo>
                    <a:pt x="101" y="75"/>
                    <a:pt x="101" y="75"/>
                    <a:pt x="101" y="75"/>
                  </a:cubicBezTo>
                  <a:cubicBezTo>
                    <a:pt x="101" y="76"/>
                    <a:pt x="101" y="76"/>
                    <a:pt x="101" y="76"/>
                  </a:cubicBezTo>
                  <a:cubicBezTo>
                    <a:pt x="100" y="76"/>
                    <a:pt x="100" y="76"/>
                    <a:pt x="100" y="76"/>
                  </a:cubicBezTo>
                  <a:cubicBezTo>
                    <a:pt x="100" y="77"/>
                    <a:pt x="100" y="77"/>
                    <a:pt x="100" y="77"/>
                  </a:cubicBezTo>
                  <a:cubicBezTo>
                    <a:pt x="98" y="77"/>
                    <a:pt x="98" y="77"/>
                    <a:pt x="98" y="77"/>
                  </a:cubicBezTo>
                  <a:cubicBezTo>
                    <a:pt x="98" y="78"/>
                    <a:pt x="98" y="78"/>
                    <a:pt x="98" y="78"/>
                  </a:cubicBezTo>
                  <a:cubicBezTo>
                    <a:pt x="98" y="78"/>
                    <a:pt x="98" y="78"/>
                    <a:pt x="98" y="78"/>
                  </a:cubicBezTo>
                  <a:cubicBezTo>
                    <a:pt x="97" y="78"/>
                    <a:pt x="97" y="78"/>
                    <a:pt x="97" y="78"/>
                  </a:cubicBezTo>
                  <a:cubicBezTo>
                    <a:pt x="96" y="78"/>
                    <a:pt x="96" y="78"/>
                    <a:pt x="96" y="78"/>
                  </a:cubicBezTo>
                  <a:cubicBezTo>
                    <a:pt x="95" y="79"/>
                    <a:pt x="95" y="79"/>
                    <a:pt x="95" y="79"/>
                  </a:cubicBezTo>
                  <a:cubicBezTo>
                    <a:pt x="95" y="80"/>
                    <a:pt x="95" y="80"/>
                    <a:pt x="95" y="80"/>
                  </a:cubicBezTo>
                  <a:cubicBezTo>
                    <a:pt x="94" y="79"/>
                    <a:pt x="94" y="79"/>
                    <a:pt x="94" y="79"/>
                  </a:cubicBezTo>
                  <a:cubicBezTo>
                    <a:pt x="94" y="79"/>
                    <a:pt x="94" y="79"/>
                    <a:pt x="94" y="79"/>
                  </a:cubicBezTo>
                  <a:cubicBezTo>
                    <a:pt x="94" y="79"/>
                    <a:pt x="94" y="79"/>
                    <a:pt x="94" y="79"/>
                  </a:cubicBezTo>
                  <a:cubicBezTo>
                    <a:pt x="94" y="79"/>
                    <a:pt x="94" y="79"/>
                    <a:pt x="94" y="79"/>
                  </a:cubicBezTo>
                  <a:cubicBezTo>
                    <a:pt x="94" y="80"/>
                    <a:pt x="94" y="80"/>
                    <a:pt x="94" y="80"/>
                  </a:cubicBezTo>
                  <a:cubicBezTo>
                    <a:pt x="93" y="80"/>
                    <a:pt x="93" y="80"/>
                    <a:pt x="93" y="80"/>
                  </a:cubicBezTo>
                  <a:cubicBezTo>
                    <a:pt x="93" y="80"/>
                    <a:pt x="93" y="80"/>
                    <a:pt x="93" y="80"/>
                  </a:cubicBezTo>
                  <a:cubicBezTo>
                    <a:pt x="93" y="79"/>
                    <a:pt x="93" y="79"/>
                    <a:pt x="93" y="79"/>
                  </a:cubicBezTo>
                  <a:cubicBezTo>
                    <a:pt x="91" y="79"/>
                    <a:pt x="91" y="79"/>
                    <a:pt x="91" y="79"/>
                  </a:cubicBezTo>
                  <a:cubicBezTo>
                    <a:pt x="90" y="80"/>
                    <a:pt x="90" y="80"/>
                    <a:pt x="90" y="80"/>
                  </a:cubicBezTo>
                  <a:cubicBezTo>
                    <a:pt x="89" y="80"/>
                    <a:pt x="89" y="80"/>
                    <a:pt x="89" y="80"/>
                  </a:cubicBezTo>
                  <a:cubicBezTo>
                    <a:pt x="89" y="80"/>
                    <a:pt x="89" y="80"/>
                    <a:pt x="89" y="80"/>
                  </a:cubicBezTo>
                  <a:cubicBezTo>
                    <a:pt x="89" y="80"/>
                    <a:pt x="89" y="80"/>
                    <a:pt x="89" y="80"/>
                  </a:cubicBezTo>
                  <a:cubicBezTo>
                    <a:pt x="89" y="81"/>
                    <a:pt x="89" y="81"/>
                    <a:pt x="89" y="81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87" y="82"/>
                    <a:pt x="87" y="82"/>
                    <a:pt x="87" y="82"/>
                  </a:cubicBezTo>
                  <a:cubicBezTo>
                    <a:pt x="86" y="83"/>
                    <a:pt x="86" y="83"/>
                    <a:pt x="86" y="83"/>
                  </a:cubicBezTo>
                  <a:cubicBezTo>
                    <a:pt x="86" y="83"/>
                    <a:pt x="86" y="83"/>
                    <a:pt x="86" y="83"/>
                  </a:cubicBezTo>
                  <a:cubicBezTo>
                    <a:pt x="87" y="84"/>
                    <a:pt x="87" y="84"/>
                    <a:pt x="87" y="84"/>
                  </a:cubicBezTo>
                  <a:cubicBezTo>
                    <a:pt x="87" y="84"/>
                    <a:pt x="87" y="84"/>
                    <a:pt x="87" y="84"/>
                  </a:cubicBezTo>
                  <a:cubicBezTo>
                    <a:pt x="86" y="85"/>
                    <a:pt x="86" y="85"/>
                    <a:pt x="86" y="85"/>
                  </a:cubicBezTo>
                  <a:cubicBezTo>
                    <a:pt x="85" y="85"/>
                    <a:pt x="85" y="85"/>
                    <a:pt x="85" y="85"/>
                  </a:cubicBezTo>
                  <a:cubicBezTo>
                    <a:pt x="85" y="85"/>
                    <a:pt x="85" y="85"/>
                    <a:pt x="85" y="85"/>
                  </a:cubicBezTo>
                  <a:cubicBezTo>
                    <a:pt x="85" y="86"/>
                    <a:pt x="85" y="86"/>
                    <a:pt x="85" y="86"/>
                  </a:cubicBezTo>
                  <a:cubicBezTo>
                    <a:pt x="84" y="86"/>
                    <a:pt x="84" y="86"/>
                    <a:pt x="84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7"/>
                    <a:pt x="83" y="87"/>
                    <a:pt x="83" y="87"/>
                  </a:cubicBezTo>
                  <a:cubicBezTo>
                    <a:pt x="83" y="88"/>
                    <a:pt x="83" y="88"/>
                    <a:pt x="83" y="88"/>
                  </a:cubicBezTo>
                  <a:cubicBezTo>
                    <a:pt x="84" y="88"/>
                    <a:pt x="84" y="88"/>
                    <a:pt x="84" y="88"/>
                  </a:cubicBezTo>
                  <a:cubicBezTo>
                    <a:pt x="83" y="88"/>
                    <a:pt x="83" y="88"/>
                    <a:pt x="83" y="88"/>
                  </a:cubicBezTo>
                  <a:cubicBezTo>
                    <a:pt x="82" y="88"/>
                    <a:pt x="82" y="88"/>
                    <a:pt x="82" y="88"/>
                  </a:cubicBezTo>
                  <a:cubicBezTo>
                    <a:pt x="81" y="89"/>
                    <a:pt x="81" y="89"/>
                    <a:pt x="81" y="89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83" y="91"/>
                    <a:pt x="83" y="91"/>
                    <a:pt x="83" y="91"/>
                  </a:cubicBezTo>
                  <a:cubicBezTo>
                    <a:pt x="83" y="91"/>
                    <a:pt x="83" y="91"/>
                    <a:pt x="83" y="91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82" y="92"/>
                    <a:pt x="82" y="92"/>
                    <a:pt x="82" y="92"/>
                  </a:cubicBezTo>
                  <a:cubicBezTo>
                    <a:pt x="82" y="92"/>
                    <a:pt x="82" y="92"/>
                    <a:pt x="82" y="92"/>
                  </a:cubicBezTo>
                  <a:cubicBezTo>
                    <a:pt x="81" y="92"/>
                    <a:pt x="81" y="92"/>
                    <a:pt x="81" y="92"/>
                  </a:cubicBezTo>
                  <a:cubicBezTo>
                    <a:pt x="80" y="92"/>
                    <a:pt x="80" y="92"/>
                    <a:pt x="80" y="92"/>
                  </a:cubicBezTo>
                  <a:cubicBezTo>
                    <a:pt x="79" y="93"/>
                    <a:pt x="79" y="93"/>
                    <a:pt x="79" y="93"/>
                  </a:cubicBezTo>
                  <a:cubicBezTo>
                    <a:pt x="79" y="93"/>
                    <a:pt x="79" y="93"/>
                    <a:pt x="79" y="93"/>
                  </a:cubicBezTo>
                  <a:cubicBezTo>
                    <a:pt x="79" y="94"/>
                    <a:pt x="79" y="94"/>
                    <a:pt x="79" y="94"/>
                  </a:cubicBezTo>
                  <a:cubicBezTo>
                    <a:pt x="78" y="94"/>
                    <a:pt x="78" y="94"/>
                    <a:pt x="78" y="94"/>
                  </a:cubicBezTo>
                  <a:cubicBezTo>
                    <a:pt x="78" y="94"/>
                    <a:pt x="78" y="94"/>
                    <a:pt x="78" y="94"/>
                  </a:cubicBezTo>
                  <a:cubicBezTo>
                    <a:pt x="77" y="94"/>
                    <a:pt x="77" y="94"/>
                    <a:pt x="77" y="94"/>
                  </a:cubicBezTo>
                  <a:cubicBezTo>
                    <a:pt x="77" y="93"/>
                    <a:pt x="77" y="93"/>
                    <a:pt x="77" y="93"/>
                  </a:cubicBezTo>
                  <a:cubicBezTo>
                    <a:pt x="77" y="93"/>
                    <a:pt x="77" y="93"/>
                    <a:pt x="77" y="93"/>
                  </a:cubicBezTo>
                  <a:cubicBezTo>
                    <a:pt x="76" y="94"/>
                    <a:pt x="76" y="94"/>
                    <a:pt x="76" y="94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77" y="96"/>
                    <a:pt x="77" y="96"/>
                    <a:pt x="77" y="96"/>
                  </a:cubicBezTo>
                  <a:cubicBezTo>
                    <a:pt x="78" y="96"/>
                    <a:pt x="78" y="96"/>
                    <a:pt x="78" y="96"/>
                  </a:cubicBezTo>
                  <a:cubicBezTo>
                    <a:pt x="78" y="96"/>
                    <a:pt x="78" y="96"/>
                    <a:pt x="78" y="96"/>
                  </a:cubicBezTo>
                  <a:cubicBezTo>
                    <a:pt x="78" y="96"/>
                    <a:pt x="78" y="96"/>
                    <a:pt x="78" y="96"/>
                  </a:cubicBezTo>
                  <a:cubicBezTo>
                    <a:pt x="78" y="97"/>
                    <a:pt x="78" y="97"/>
                    <a:pt x="78" y="97"/>
                  </a:cubicBezTo>
                  <a:cubicBezTo>
                    <a:pt x="78" y="97"/>
                    <a:pt x="78" y="97"/>
                    <a:pt x="78" y="97"/>
                  </a:cubicBezTo>
                  <a:cubicBezTo>
                    <a:pt x="78" y="98"/>
                    <a:pt x="78" y="98"/>
                    <a:pt x="78" y="98"/>
                  </a:cubicBezTo>
                  <a:cubicBezTo>
                    <a:pt x="79" y="97"/>
                    <a:pt x="79" y="97"/>
                    <a:pt x="79" y="97"/>
                  </a:cubicBezTo>
                  <a:cubicBezTo>
                    <a:pt x="79" y="97"/>
                    <a:pt x="79" y="97"/>
                    <a:pt x="79" y="97"/>
                  </a:cubicBezTo>
                  <a:cubicBezTo>
                    <a:pt x="80" y="97"/>
                    <a:pt x="80" y="97"/>
                    <a:pt x="80" y="97"/>
                  </a:cubicBezTo>
                  <a:cubicBezTo>
                    <a:pt x="80" y="97"/>
                    <a:pt x="80" y="97"/>
                    <a:pt x="80" y="97"/>
                  </a:cubicBezTo>
                  <a:cubicBezTo>
                    <a:pt x="81" y="97"/>
                    <a:pt x="81" y="97"/>
                    <a:pt x="81" y="97"/>
                  </a:cubicBezTo>
                  <a:cubicBezTo>
                    <a:pt x="81" y="97"/>
                    <a:pt x="81" y="97"/>
                    <a:pt x="81" y="97"/>
                  </a:cubicBezTo>
                  <a:cubicBezTo>
                    <a:pt x="81" y="98"/>
                    <a:pt x="81" y="98"/>
                    <a:pt x="81" y="98"/>
                  </a:cubicBezTo>
                  <a:cubicBezTo>
                    <a:pt x="80" y="98"/>
                    <a:pt x="80" y="98"/>
                    <a:pt x="80" y="98"/>
                  </a:cubicBezTo>
                  <a:cubicBezTo>
                    <a:pt x="79" y="98"/>
                    <a:pt x="79" y="98"/>
                    <a:pt x="79" y="98"/>
                  </a:cubicBezTo>
                  <a:cubicBezTo>
                    <a:pt x="79" y="98"/>
                    <a:pt x="79" y="98"/>
                    <a:pt x="79" y="98"/>
                  </a:cubicBezTo>
                  <a:cubicBezTo>
                    <a:pt x="78" y="98"/>
                    <a:pt x="78" y="98"/>
                    <a:pt x="78" y="98"/>
                  </a:cubicBezTo>
                  <a:cubicBezTo>
                    <a:pt x="78" y="99"/>
                    <a:pt x="78" y="99"/>
                    <a:pt x="78" y="99"/>
                  </a:cubicBezTo>
                  <a:cubicBezTo>
                    <a:pt x="78" y="100"/>
                    <a:pt x="78" y="100"/>
                    <a:pt x="78" y="100"/>
                  </a:cubicBezTo>
                  <a:cubicBezTo>
                    <a:pt x="79" y="100"/>
                    <a:pt x="79" y="100"/>
                    <a:pt x="79" y="100"/>
                  </a:cubicBezTo>
                  <a:cubicBezTo>
                    <a:pt x="80" y="100"/>
                    <a:pt x="80" y="100"/>
                    <a:pt x="80" y="100"/>
                  </a:cubicBezTo>
                  <a:cubicBezTo>
                    <a:pt x="80" y="100"/>
                    <a:pt x="80" y="100"/>
                    <a:pt x="80" y="100"/>
                  </a:cubicBezTo>
                  <a:cubicBezTo>
                    <a:pt x="80" y="100"/>
                    <a:pt x="80" y="100"/>
                    <a:pt x="80" y="100"/>
                  </a:cubicBezTo>
                  <a:cubicBezTo>
                    <a:pt x="80" y="100"/>
                    <a:pt x="80" y="100"/>
                    <a:pt x="80" y="100"/>
                  </a:cubicBezTo>
                  <a:cubicBezTo>
                    <a:pt x="79" y="101"/>
                    <a:pt x="79" y="101"/>
                    <a:pt x="79" y="101"/>
                  </a:cubicBezTo>
                  <a:cubicBezTo>
                    <a:pt x="78" y="101"/>
                    <a:pt x="78" y="101"/>
                    <a:pt x="78" y="101"/>
                  </a:cubicBezTo>
                  <a:cubicBezTo>
                    <a:pt x="78" y="101"/>
                    <a:pt x="78" y="101"/>
                    <a:pt x="78" y="101"/>
                  </a:cubicBezTo>
                  <a:cubicBezTo>
                    <a:pt x="78" y="102"/>
                    <a:pt x="78" y="102"/>
                    <a:pt x="78" y="102"/>
                  </a:cubicBezTo>
                  <a:cubicBezTo>
                    <a:pt x="78" y="102"/>
                    <a:pt x="78" y="102"/>
                    <a:pt x="78" y="102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80" y="102"/>
                    <a:pt x="80" y="102"/>
                    <a:pt x="80" y="102"/>
                  </a:cubicBezTo>
                  <a:cubicBezTo>
                    <a:pt x="80" y="102"/>
                    <a:pt x="80" y="102"/>
                    <a:pt x="80" y="102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78" y="102"/>
                    <a:pt x="78" y="102"/>
                    <a:pt x="78" y="102"/>
                  </a:cubicBezTo>
                  <a:cubicBezTo>
                    <a:pt x="78" y="103"/>
                    <a:pt x="78" y="103"/>
                    <a:pt x="78" y="103"/>
                  </a:cubicBezTo>
                  <a:cubicBezTo>
                    <a:pt x="79" y="103"/>
                    <a:pt x="79" y="103"/>
                    <a:pt x="79" y="103"/>
                  </a:cubicBezTo>
                  <a:cubicBezTo>
                    <a:pt x="80" y="103"/>
                    <a:pt x="80" y="103"/>
                    <a:pt x="80" y="103"/>
                  </a:cubicBezTo>
                  <a:cubicBezTo>
                    <a:pt x="81" y="104"/>
                    <a:pt x="81" y="104"/>
                    <a:pt x="81" y="104"/>
                  </a:cubicBezTo>
                  <a:cubicBezTo>
                    <a:pt x="82" y="104"/>
                    <a:pt x="82" y="104"/>
                    <a:pt x="82" y="104"/>
                  </a:cubicBezTo>
                  <a:cubicBezTo>
                    <a:pt x="82" y="104"/>
                    <a:pt x="82" y="104"/>
                    <a:pt x="82" y="104"/>
                  </a:cubicBezTo>
                  <a:cubicBezTo>
                    <a:pt x="82" y="105"/>
                    <a:pt x="82" y="105"/>
                    <a:pt x="82" y="105"/>
                  </a:cubicBezTo>
                  <a:cubicBezTo>
                    <a:pt x="81" y="104"/>
                    <a:pt x="81" y="104"/>
                    <a:pt x="81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79" y="104"/>
                    <a:pt x="79" y="104"/>
                    <a:pt x="79" y="104"/>
                  </a:cubicBezTo>
                  <a:cubicBezTo>
                    <a:pt x="79" y="103"/>
                    <a:pt x="79" y="103"/>
                    <a:pt x="79" y="103"/>
                  </a:cubicBezTo>
                  <a:cubicBezTo>
                    <a:pt x="78" y="103"/>
                    <a:pt x="78" y="103"/>
                    <a:pt x="78" y="103"/>
                  </a:cubicBezTo>
                  <a:cubicBezTo>
                    <a:pt x="77" y="104"/>
                    <a:pt x="77" y="104"/>
                    <a:pt x="77" y="104"/>
                  </a:cubicBezTo>
                  <a:cubicBezTo>
                    <a:pt x="77" y="104"/>
                    <a:pt x="77" y="104"/>
                    <a:pt x="77" y="104"/>
                  </a:cubicBezTo>
                  <a:cubicBezTo>
                    <a:pt x="77" y="105"/>
                    <a:pt x="77" y="105"/>
                    <a:pt x="77" y="105"/>
                  </a:cubicBezTo>
                  <a:cubicBezTo>
                    <a:pt x="77" y="105"/>
                    <a:pt x="77" y="105"/>
                    <a:pt x="77" y="105"/>
                  </a:cubicBezTo>
                  <a:cubicBezTo>
                    <a:pt x="77" y="105"/>
                    <a:pt x="77" y="105"/>
                    <a:pt x="77" y="105"/>
                  </a:cubicBezTo>
                  <a:cubicBezTo>
                    <a:pt x="77" y="106"/>
                    <a:pt x="77" y="106"/>
                    <a:pt x="77" y="106"/>
                  </a:cubicBezTo>
                  <a:cubicBezTo>
                    <a:pt x="77" y="106"/>
                    <a:pt x="77" y="106"/>
                    <a:pt x="77" y="106"/>
                  </a:cubicBezTo>
                  <a:cubicBezTo>
                    <a:pt x="76" y="106"/>
                    <a:pt x="76" y="106"/>
                    <a:pt x="76" y="106"/>
                  </a:cubicBezTo>
                  <a:cubicBezTo>
                    <a:pt x="76" y="106"/>
                    <a:pt x="76" y="106"/>
                    <a:pt x="76" y="106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5" y="108"/>
                    <a:pt x="75" y="108"/>
                    <a:pt x="75" y="108"/>
                  </a:cubicBezTo>
                  <a:cubicBezTo>
                    <a:pt x="75" y="108"/>
                    <a:pt x="75" y="108"/>
                    <a:pt x="75" y="108"/>
                  </a:cubicBezTo>
                  <a:cubicBezTo>
                    <a:pt x="75" y="108"/>
                    <a:pt x="75" y="108"/>
                    <a:pt x="75" y="108"/>
                  </a:cubicBezTo>
                  <a:cubicBezTo>
                    <a:pt x="76" y="109"/>
                    <a:pt x="76" y="109"/>
                    <a:pt x="76" y="109"/>
                  </a:cubicBezTo>
                  <a:cubicBezTo>
                    <a:pt x="76" y="109"/>
                    <a:pt x="76" y="109"/>
                    <a:pt x="76" y="109"/>
                  </a:cubicBezTo>
                  <a:cubicBezTo>
                    <a:pt x="77" y="109"/>
                    <a:pt x="77" y="109"/>
                    <a:pt x="77" y="109"/>
                  </a:cubicBezTo>
                  <a:cubicBezTo>
                    <a:pt x="77" y="109"/>
                    <a:pt x="77" y="109"/>
                    <a:pt x="77" y="109"/>
                  </a:cubicBezTo>
                  <a:cubicBezTo>
                    <a:pt x="78" y="108"/>
                    <a:pt x="78" y="108"/>
                    <a:pt x="78" y="108"/>
                  </a:cubicBezTo>
                  <a:cubicBezTo>
                    <a:pt x="79" y="108"/>
                    <a:pt x="79" y="108"/>
                    <a:pt x="79" y="108"/>
                  </a:cubicBezTo>
                  <a:cubicBezTo>
                    <a:pt x="80" y="107"/>
                    <a:pt x="80" y="107"/>
                    <a:pt x="80" y="107"/>
                  </a:cubicBezTo>
                  <a:cubicBezTo>
                    <a:pt x="81" y="107"/>
                    <a:pt x="81" y="107"/>
                    <a:pt x="81" y="107"/>
                  </a:cubicBezTo>
                  <a:cubicBezTo>
                    <a:pt x="81" y="108"/>
                    <a:pt x="81" y="108"/>
                    <a:pt x="81" y="108"/>
                  </a:cubicBezTo>
                  <a:cubicBezTo>
                    <a:pt x="81" y="108"/>
                    <a:pt x="81" y="108"/>
                    <a:pt x="81" y="108"/>
                  </a:cubicBezTo>
                  <a:cubicBezTo>
                    <a:pt x="81" y="108"/>
                    <a:pt x="81" y="108"/>
                    <a:pt x="81" y="108"/>
                  </a:cubicBezTo>
                  <a:cubicBezTo>
                    <a:pt x="80" y="108"/>
                    <a:pt x="80" y="108"/>
                    <a:pt x="80" y="108"/>
                  </a:cubicBezTo>
                  <a:cubicBezTo>
                    <a:pt x="80" y="108"/>
                    <a:pt x="80" y="108"/>
                    <a:pt x="80" y="108"/>
                  </a:cubicBezTo>
                  <a:cubicBezTo>
                    <a:pt x="79" y="108"/>
                    <a:pt x="79" y="108"/>
                    <a:pt x="79" y="108"/>
                  </a:cubicBezTo>
                  <a:cubicBezTo>
                    <a:pt x="78" y="109"/>
                    <a:pt x="78" y="109"/>
                    <a:pt x="78" y="109"/>
                  </a:cubicBezTo>
                  <a:cubicBezTo>
                    <a:pt x="78" y="109"/>
                    <a:pt x="78" y="109"/>
                    <a:pt x="78" y="109"/>
                  </a:cubicBezTo>
                  <a:cubicBezTo>
                    <a:pt x="77" y="110"/>
                    <a:pt x="77" y="110"/>
                    <a:pt x="77" y="110"/>
                  </a:cubicBezTo>
                  <a:cubicBezTo>
                    <a:pt x="78" y="111"/>
                    <a:pt x="78" y="111"/>
                    <a:pt x="78" y="111"/>
                  </a:cubicBezTo>
                  <a:cubicBezTo>
                    <a:pt x="77" y="111"/>
                    <a:pt x="77" y="111"/>
                    <a:pt x="77" y="111"/>
                  </a:cubicBezTo>
                  <a:cubicBezTo>
                    <a:pt x="77" y="111"/>
                    <a:pt x="77" y="112"/>
                    <a:pt x="77" y="111"/>
                  </a:cubicBezTo>
                  <a:close/>
                  <a:moveTo>
                    <a:pt x="81" y="133"/>
                  </a:moveTo>
                  <a:cubicBezTo>
                    <a:pt x="82" y="133"/>
                    <a:pt x="82" y="133"/>
                    <a:pt x="82" y="133"/>
                  </a:cubicBezTo>
                  <a:cubicBezTo>
                    <a:pt x="82" y="133"/>
                    <a:pt x="82" y="133"/>
                    <a:pt x="82" y="133"/>
                  </a:cubicBezTo>
                  <a:cubicBezTo>
                    <a:pt x="81" y="132"/>
                    <a:pt x="81" y="132"/>
                    <a:pt x="81" y="132"/>
                  </a:cubicBezTo>
                  <a:cubicBezTo>
                    <a:pt x="82" y="132"/>
                    <a:pt x="82" y="132"/>
                    <a:pt x="82" y="132"/>
                  </a:cubicBezTo>
                  <a:cubicBezTo>
                    <a:pt x="81" y="131"/>
                    <a:pt x="81" y="131"/>
                    <a:pt x="81" y="131"/>
                  </a:cubicBezTo>
                  <a:cubicBezTo>
                    <a:pt x="80" y="131"/>
                    <a:pt x="80" y="131"/>
                    <a:pt x="80" y="131"/>
                  </a:cubicBezTo>
                  <a:cubicBezTo>
                    <a:pt x="80" y="130"/>
                    <a:pt x="80" y="130"/>
                    <a:pt x="80" y="130"/>
                  </a:cubicBezTo>
                  <a:cubicBezTo>
                    <a:pt x="80" y="130"/>
                    <a:pt x="80" y="130"/>
                    <a:pt x="80" y="130"/>
                  </a:cubicBezTo>
                  <a:cubicBezTo>
                    <a:pt x="79" y="130"/>
                    <a:pt x="79" y="130"/>
                    <a:pt x="79" y="130"/>
                  </a:cubicBezTo>
                  <a:cubicBezTo>
                    <a:pt x="78" y="131"/>
                    <a:pt x="78" y="131"/>
                    <a:pt x="78" y="131"/>
                  </a:cubicBezTo>
                  <a:cubicBezTo>
                    <a:pt x="78" y="131"/>
                    <a:pt x="78" y="131"/>
                    <a:pt x="78" y="131"/>
                  </a:cubicBezTo>
                  <a:cubicBezTo>
                    <a:pt x="79" y="131"/>
                    <a:pt x="79" y="131"/>
                    <a:pt x="79" y="131"/>
                  </a:cubicBezTo>
                  <a:cubicBezTo>
                    <a:pt x="79" y="131"/>
                    <a:pt x="79" y="131"/>
                    <a:pt x="79" y="131"/>
                  </a:cubicBezTo>
                  <a:cubicBezTo>
                    <a:pt x="80" y="131"/>
                    <a:pt x="80" y="131"/>
                    <a:pt x="80" y="131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1" y="132"/>
                    <a:pt x="81" y="132"/>
                    <a:pt x="81" y="132"/>
                  </a:cubicBezTo>
                  <a:cubicBezTo>
                    <a:pt x="81" y="133"/>
                    <a:pt x="81" y="133"/>
                    <a:pt x="81" y="133"/>
                  </a:cubicBezTo>
                  <a:close/>
                  <a:moveTo>
                    <a:pt x="97" y="133"/>
                  </a:moveTo>
                  <a:cubicBezTo>
                    <a:pt x="96" y="132"/>
                    <a:pt x="96" y="132"/>
                    <a:pt x="96" y="132"/>
                  </a:cubicBezTo>
                  <a:cubicBezTo>
                    <a:pt x="96" y="133"/>
                    <a:pt x="96" y="133"/>
                    <a:pt x="96" y="133"/>
                  </a:cubicBezTo>
                  <a:cubicBezTo>
                    <a:pt x="95" y="133"/>
                    <a:pt x="95" y="133"/>
                    <a:pt x="95" y="133"/>
                  </a:cubicBezTo>
                  <a:cubicBezTo>
                    <a:pt x="94" y="131"/>
                    <a:pt x="94" y="131"/>
                    <a:pt x="94" y="131"/>
                  </a:cubicBezTo>
                  <a:cubicBezTo>
                    <a:pt x="94" y="131"/>
                    <a:pt x="94" y="131"/>
                    <a:pt x="94" y="131"/>
                  </a:cubicBezTo>
                  <a:cubicBezTo>
                    <a:pt x="92" y="130"/>
                    <a:pt x="92" y="130"/>
                    <a:pt x="92" y="130"/>
                  </a:cubicBezTo>
                  <a:cubicBezTo>
                    <a:pt x="92" y="130"/>
                    <a:pt x="92" y="130"/>
                    <a:pt x="92" y="130"/>
                  </a:cubicBezTo>
                  <a:cubicBezTo>
                    <a:pt x="91" y="130"/>
                    <a:pt x="91" y="130"/>
                    <a:pt x="91" y="130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88" y="126"/>
                    <a:pt x="88" y="126"/>
                    <a:pt x="88" y="126"/>
                  </a:cubicBezTo>
                  <a:cubicBezTo>
                    <a:pt x="87" y="124"/>
                    <a:pt x="87" y="124"/>
                    <a:pt x="87" y="124"/>
                  </a:cubicBezTo>
                  <a:cubicBezTo>
                    <a:pt x="87" y="123"/>
                    <a:pt x="87" y="123"/>
                    <a:pt x="87" y="123"/>
                  </a:cubicBezTo>
                  <a:cubicBezTo>
                    <a:pt x="87" y="121"/>
                    <a:pt x="87" y="121"/>
                    <a:pt x="87" y="121"/>
                  </a:cubicBezTo>
                  <a:cubicBezTo>
                    <a:pt x="86" y="120"/>
                    <a:pt x="86" y="120"/>
                    <a:pt x="86" y="120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5" y="117"/>
                    <a:pt x="85" y="117"/>
                    <a:pt x="85" y="117"/>
                  </a:cubicBezTo>
                  <a:cubicBezTo>
                    <a:pt x="86" y="117"/>
                    <a:pt x="86" y="117"/>
                    <a:pt x="86" y="117"/>
                  </a:cubicBezTo>
                  <a:cubicBezTo>
                    <a:pt x="86" y="116"/>
                    <a:pt x="86" y="116"/>
                    <a:pt x="86" y="116"/>
                  </a:cubicBezTo>
                  <a:cubicBezTo>
                    <a:pt x="85" y="116"/>
                    <a:pt x="85" y="116"/>
                    <a:pt x="85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85" y="116"/>
                    <a:pt x="85" y="116"/>
                    <a:pt x="85" y="116"/>
                  </a:cubicBezTo>
                  <a:cubicBezTo>
                    <a:pt x="86" y="115"/>
                    <a:pt x="86" y="115"/>
                    <a:pt x="86" y="115"/>
                  </a:cubicBezTo>
                  <a:cubicBezTo>
                    <a:pt x="86" y="114"/>
                    <a:pt x="86" y="114"/>
                    <a:pt x="86" y="114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4" y="113"/>
                    <a:pt x="84" y="113"/>
                    <a:pt x="84" y="113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4" y="112"/>
                    <a:pt x="84" y="112"/>
                    <a:pt x="84" y="112"/>
                  </a:cubicBezTo>
                  <a:cubicBezTo>
                    <a:pt x="82" y="111"/>
                    <a:pt x="82" y="111"/>
                    <a:pt x="82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0" y="111"/>
                    <a:pt x="80" y="111"/>
                    <a:pt x="80" y="111"/>
                  </a:cubicBezTo>
                  <a:cubicBezTo>
                    <a:pt x="79" y="112"/>
                    <a:pt x="79" y="112"/>
                    <a:pt x="79" y="112"/>
                  </a:cubicBezTo>
                  <a:cubicBezTo>
                    <a:pt x="77" y="112"/>
                    <a:pt x="77" y="112"/>
                    <a:pt x="77" y="112"/>
                  </a:cubicBezTo>
                  <a:cubicBezTo>
                    <a:pt x="77" y="112"/>
                    <a:pt x="77" y="112"/>
                    <a:pt x="77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6" y="114"/>
                    <a:pt x="76" y="114"/>
                  </a:cubicBezTo>
                  <a:cubicBezTo>
                    <a:pt x="75" y="114"/>
                    <a:pt x="75" y="114"/>
                    <a:pt x="75" y="114"/>
                  </a:cubicBezTo>
                  <a:cubicBezTo>
                    <a:pt x="76" y="115"/>
                    <a:pt x="76" y="115"/>
                    <a:pt x="76" y="115"/>
                  </a:cubicBezTo>
                  <a:cubicBezTo>
                    <a:pt x="76" y="115"/>
                    <a:pt x="76" y="115"/>
                    <a:pt x="76" y="115"/>
                  </a:cubicBezTo>
                  <a:cubicBezTo>
                    <a:pt x="77" y="116"/>
                    <a:pt x="77" y="116"/>
                    <a:pt x="77" y="116"/>
                  </a:cubicBezTo>
                  <a:cubicBezTo>
                    <a:pt x="76" y="116"/>
                    <a:pt x="76" y="116"/>
                    <a:pt x="76" y="116"/>
                  </a:cubicBezTo>
                  <a:cubicBezTo>
                    <a:pt x="76" y="116"/>
                    <a:pt x="76" y="116"/>
                    <a:pt x="76" y="116"/>
                  </a:cubicBezTo>
                  <a:cubicBezTo>
                    <a:pt x="75" y="116"/>
                    <a:pt x="75" y="116"/>
                    <a:pt x="75" y="116"/>
                  </a:cubicBezTo>
                  <a:cubicBezTo>
                    <a:pt x="74" y="117"/>
                    <a:pt x="74" y="117"/>
                    <a:pt x="74" y="117"/>
                  </a:cubicBezTo>
                  <a:cubicBezTo>
                    <a:pt x="74" y="118"/>
                    <a:pt x="74" y="118"/>
                    <a:pt x="74" y="118"/>
                  </a:cubicBezTo>
                  <a:cubicBezTo>
                    <a:pt x="74" y="119"/>
                    <a:pt x="74" y="119"/>
                    <a:pt x="74" y="119"/>
                  </a:cubicBezTo>
                  <a:cubicBezTo>
                    <a:pt x="75" y="119"/>
                    <a:pt x="75" y="119"/>
                    <a:pt x="75" y="119"/>
                  </a:cubicBezTo>
                  <a:cubicBezTo>
                    <a:pt x="76" y="118"/>
                    <a:pt x="76" y="118"/>
                    <a:pt x="76" y="118"/>
                  </a:cubicBezTo>
                  <a:cubicBezTo>
                    <a:pt x="76" y="118"/>
                    <a:pt x="76" y="118"/>
                    <a:pt x="76" y="118"/>
                  </a:cubicBezTo>
                  <a:cubicBezTo>
                    <a:pt x="76" y="119"/>
                    <a:pt x="76" y="119"/>
                    <a:pt x="76" y="119"/>
                  </a:cubicBezTo>
                  <a:cubicBezTo>
                    <a:pt x="75" y="120"/>
                    <a:pt x="75" y="120"/>
                    <a:pt x="75" y="120"/>
                  </a:cubicBezTo>
                  <a:cubicBezTo>
                    <a:pt x="76" y="120"/>
                    <a:pt x="76" y="120"/>
                    <a:pt x="76" y="120"/>
                  </a:cubicBezTo>
                  <a:cubicBezTo>
                    <a:pt x="76" y="119"/>
                    <a:pt x="76" y="119"/>
                    <a:pt x="76" y="119"/>
                  </a:cubicBezTo>
                  <a:cubicBezTo>
                    <a:pt x="77" y="119"/>
                    <a:pt x="77" y="119"/>
                    <a:pt x="77" y="119"/>
                  </a:cubicBezTo>
                  <a:cubicBezTo>
                    <a:pt x="77" y="119"/>
                    <a:pt x="77" y="119"/>
                    <a:pt x="77" y="119"/>
                  </a:cubicBezTo>
                  <a:cubicBezTo>
                    <a:pt x="77" y="120"/>
                    <a:pt x="77" y="120"/>
                    <a:pt x="77" y="120"/>
                  </a:cubicBezTo>
                  <a:cubicBezTo>
                    <a:pt x="76" y="120"/>
                    <a:pt x="76" y="120"/>
                    <a:pt x="76" y="120"/>
                  </a:cubicBezTo>
                  <a:cubicBezTo>
                    <a:pt x="77" y="121"/>
                    <a:pt x="77" y="121"/>
                    <a:pt x="77" y="121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1"/>
                    <a:pt x="77" y="121"/>
                    <a:pt x="77" y="121"/>
                  </a:cubicBezTo>
                  <a:cubicBezTo>
                    <a:pt x="77" y="121"/>
                    <a:pt x="77" y="121"/>
                    <a:pt x="77" y="121"/>
                  </a:cubicBezTo>
                  <a:cubicBezTo>
                    <a:pt x="76" y="122"/>
                    <a:pt x="76" y="122"/>
                    <a:pt x="76" y="122"/>
                  </a:cubicBezTo>
                  <a:cubicBezTo>
                    <a:pt x="76" y="122"/>
                    <a:pt x="76" y="122"/>
                    <a:pt x="76" y="122"/>
                  </a:cubicBezTo>
                  <a:cubicBezTo>
                    <a:pt x="77" y="123"/>
                    <a:pt x="77" y="123"/>
                    <a:pt x="77" y="123"/>
                  </a:cubicBezTo>
                  <a:cubicBezTo>
                    <a:pt x="76" y="123"/>
                    <a:pt x="76" y="123"/>
                    <a:pt x="76" y="123"/>
                  </a:cubicBezTo>
                  <a:cubicBezTo>
                    <a:pt x="76" y="123"/>
                    <a:pt x="76" y="123"/>
                    <a:pt x="76" y="123"/>
                  </a:cubicBezTo>
                  <a:cubicBezTo>
                    <a:pt x="75" y="123"/>
                    <a:pt x="75" y="123"/>
                    <a:pt x="75" y="123"/>
                  </a:cubicBezTo>
                  <a:cubicBezTo>
                    <a:pt x="74" y="123"/>
                    <a:pt x="74" y="123"/>
                    <a:pt x="74" y="123"/>
                  </a:cubicBezTo>
                  <a:cubicBezTo>
                    <a:pt x="74" y="123"/>
                    <a:pt x="74" y="123"/>
                    <a:pt x="74" y="123"/>
                  </a:cubicBezTo>
                  <a:cubicBezTo>
                    <a:pt x="73" y="124"/>
                    <a:pt x="73" y="124"/>
                    <a:pt x="73" y="124"/>
                  </a:cubicBezTo>
                  <a:cubicBezTo>
                    <a:pt x="73" y="125"/>
                    <a:pt x="73" y="125"/>
                    <a:pt x="73" y="125"/>
                  </a:cubicBezTo>
                  <a:cubicBezTo>
                    <a:pt x="73" y="126"/>
                    <a:pt x="73" y="126"/>
                    <a:pt x="73" y="126"/>
                  </a:cubicBezTo>
                  <a:cubicBezTo>
                    <a:pt x="73" y="127"/>
                    <a:pt x="73" y="127"/>
                    <a:pt x="73" y="127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5" y="128"/>
                    <a:pt x="75" y="128"/>
                    <a:pt x="75" y="128"/>
                  </a:cubicBezTo>
                  <a:cubicBezTo>
                    <a:pt x="75" y="129"/>
                    <a:pt x="75" y="129"/>
                    <a:pt x="75" y="129"/>
                  </a:cubicBezTo>
                  <a:cubicBezTo>
                    <a:pt x="76" y="130"/>
                    <a:pt x="76" y="130"/>
                    <a:pt x="76" y="130"/>
                  </a:cubicBezTo>
                  <a:cubicBezTo>
                    <a:pt x="77" y="130"/>
                    <a:pt x="77" y="130"/>
                    <a:pt x="77" y="130"/>
                  </a:cubicBezTo>
                  <a:cubicBezTo>
                    <a:pt x="77" y="130"/>
                    <a:pt x="77" y="130"/>
                    <a:pt x="77" y="130"/>
                  </a:cubicBezTo>
                  <a:cubicBezTo>
                    <a:pt x="78" y="130"/>
                    <a:pt x="78" y="130"/>
                    <a:pt x="78" y="130"/>
                  </a:cubicBezTo>
                  <a:cubicBezTo>
                    <a:pt x="79" y="129"/>
                    <a:pt x="79" y="129"/>
                    <a:pt x="79" y="129"/>
                  </a:cubicBezTo>
                  <a:cubicBezTo>
                    <a:pt x="78" y="128"/>
                    <a:pt x="78" y="128"/>
                    <a:pt x="78" y="128"/>
                  </a:cubicBezTo>
                  <a:cubicBezTo>
                    <a:pt x="78" y="127"/>
                    <a:pt x="78" y="127"/>
                    <a:pt x="78" y="127"/>
                  </a:cubicBezTo>
                  <a:cubicBezTo>
                    <a:pt x="79" y="126"/>
                    <a:pt x="79" y="126"/>
                    <a:pt x="79" y="126"/>
                  </a:cubicBezTo>
                  <a:cubicBezTo>
                    <a:pt x="79" y="127"/>
                    <a:pt x="79" y="127"/>
                    <a:pt x="79" y="127"/>
                  </a:cubicBezTo>
                  <a:cubicBezTo>
                    <a:pt x="79" y="128"/>
                    <a:pt x="79" y="128"/>
                    <a:pt x="79" y="128"/>
                  </a:cubicBezTo>
                  <a:cubicBezTo>
                    <a:pt x="79" y="128"/>
                    <a:pt x="79" y="128"/>
                    <a:pt x="79" y="128"/>
                  </a:cubicBezTo>
                  <a:cubicBezTo>
                    <a:pt x="79" y="129"/>
                    <a:pt x="79" y="129"/>
                    <a:pt x="79" y="129"/>
                  </a:cubicBezTo>
                  <a:cubicBezTo>
                    <a:pt x="80" y="129"/>
                    <a:pt x="80" y="129"/>
                    <a:pt x="80" y="129"/>
                  </a:cubicBezTo>
                  <a:cubicBezTo>
                    <a:pt x="80" y="129"/>
                    <a:pt x="80" y="129"/>
                    <a:pt x="80" y="129"/>
                  </a:cubicBezTo>
                  <a:cubicBezTo>
                    <a:pt x="80" y="128"/>
                    <a:pt x="80" y="128"/>
                    <a:pt x="80" y="128"/>
                  </a:cubicBezTo>
                  <a:cubicBezTo>
                    <a:pt x="81" y="128"/>
                    <a:pt x="81" y="128"/>
                    <a:pt x="81" y="128"/>
                  </a:cubicBezTo>
                  <a:cubicBezTo>
                    <a:pt x="81" y="128"/>
                    <a:pt x="81" y="128"/>
                    <a:pt x="81" y="128"/>
                  </a:cubicBezTo>
                  <a:cubicBezTo>
                    <a:pt x="81" y="128"/>
                    <a:pt x="81" y="128"/>
                    <a:pt x="81" y="128"/>
                  </a:cubicBezTo>
                  <a:cubicBezTo>
                    <a:pt x="81" y="129"/>
                    <a:pt x="81" y="129"/>
                    <a:pt x="81" y="129"/>
                  </a:cubicBezTo>
                  <a:cubicBezTo>
                    <a:pt x="82" y="130"/>
                    <a:pt x="82" y="130"/>
                    <a:pt x="82" y="130"/>
                  </a:cubicBezTo>
                  <a:cubicBezTo>
                    <a:pt x="83" y="131"/>
                    <a:pt x="83" y="131"/>
                    <a:pt x="83" y="131"/>
                  </a:cubicBezTo>
                  <a:cubicBezTo>
                    <a:pt x="84" y="131"/>
                    <a:pt x="84" y="131"/>
                    <a:pt x="84" y="131"/>
                  </a:cubicBezTo>
                  <a:cubicBezTo>
                    <a:pt x="84" y="130"/>
                    <a:pt x="84" y="130"/>
                    <a:pt x="84" y="130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84" y="131"/>
                    <a:pt x="84" y="131"/>
                    <a:pt x="84" y="131"/>
                  </a:cubicBezTo>
                  <a:cubicBezTo>
                    <a:pt x="84" y="131"/>
                    <a:pt x="84" y="131"/>
                    <a:pt x="84" y="131"/>
                  </a:cubicBezTo>
                  <a:cubicBezTo>
                    <a:pt x="84" y="131"/>
                    <a:pt x="84" y="131"/>
                    <a:pt x="84" y="131"/>
                  </a:cubicBezTo>
                  <a:cubicBezTo>
                    <a:pt x="83" y="132"/>
                    <a:pt x="83" y="132"/>
                    <a:pt x="83" y="132"/>
                  </a:cubicBezTo>
                  <a:cubicBezTo>
                    <a:pt x="83" y="132"/>
                    <a:pt x="83" y="132"/>
                    <a:pt x="83" y="132"/>
                  </a:cubicBezTo>
                  <a:cubicBezTo>
                    <a:pt x="84" y="133"/>
                    <a:pt x="84" y="133"/>
                    <a:pt x="84" y="133"/>
                  </a:cubicBezTo>
                  <a:cubicBezTo>
                    <a:pt x="84" y="133"/>
                    <a:pt x="84" y="133"/>
                    <a:pt x="84" y="133"/>
                  </a:cubicBezTo>
                  <a:cubicBezTo>
                    <a:pt x="83" y="133"/>
                    <a:pt x="83" y="133"/>
                    <a:pt x="83" y="133"/>
                  </a:cubicBezTo>
                  <a:cubicBezTo>
                    <a:pt x="83" y="133"/>
                    <a:pt x="83" y="133"/>
                    <a:pt x="83" y="133"/>
                  </a:cubicBezTo>
                  <a:cubicBezTo>
                    <a:pt x="83" y="134"/>
                    <a:pt x="83" y="134"/>
                    <a:pt x="83" y="134"/>
                  </a:cubicBezTo>
                  <a:cubicBezTo>
                    <a:pt x="83" y="134"/>
                    <a:pt x="83" y="134"/>
                    <a:pt x="83" y="134"/>
                  </a:cubicBezTo>
                  <a:cubicBezTo>
                    <a:pt x="84" y="134"/>
                    <a:pt x="84" y="134"/>
                    <a:pt x="84" y="134"/>
                  </a:cubicBezTo>
                  <a:cubicBezTo>
                    <a:pt x="85" y="135"/>
                    <a:pt x="85" y="135"/>
                    <a:pt x="85" y="135"/>
                  </a:cubicBezTo>
                  <a:cubicBezTo>
                    <a:pt x="86" y="135"/>
                    <a:pt x="86" y="135"/>
                    <a:pt x="86" y="135"/>
                  </a:cubicBezTo>
                  <a:cubicBezTo>
                    <a:pt x="87" y="135"/>
                    <a:pt x="87" y="135"/>
                    <a:pt x="87" y="135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88" y="134"/>
                    <a:pt x="88" y="134"/>
                    <a:pt x="88" y="134"/>
                  </a:cubicBezTo>
                  <a:cubicBezTo>
                    <a:pt x="88" y="135"/>
                    <a:pt x="88" y="135"/>
                    <a:pt x="88" y="135"/>
                  </a:cubicBezTo>
                  <a:cubicBezTo>
                    <a:pt x="88" y="136"/>
                    <a:pt x="88" y="136"/>
                    <a:pt x="88" y="136"/>
                  </a:cubicBezTo>
                  <a:cubicBezTo>
                    <a:pt x="89" y="136"/>
                    <a:pt x="89" y="136"/>
                    <a:pt x="89" y="136"/>
                  </a:cubicBezTo>
                  <a:cubicBezTo>
                    <a:pt x="90" y="136"/>
                    <a:pt x="90" y="136"/>
                    <a:pt x="90" y="136"/>
                  </a:cubicBezTo>
                  <a:cubicBezTo>
                    <a:pt x="90" y="136"/>
                    <a:pt x="90" y="136"/>
                    <a:pt x="90" y="136"/>
                  </a:cubicBezTo>
                  <a:cubicBezTo>
                    <a:pt x="90" y="135"/>
                    <a:pt x="90" y="135"/>
                    <a:pt x="90" y="135"/>
                  </a:cubicBezTo>
                  <a:cubicBezTo>
                    <a:pt x="89" y="134"/>
                    <a:pt x="89" y="134"/>
                    <a:pt x="89" y="134"/>
                  </a:cubicBezTo>
                  <a:cubicBezTo>
                    <a:pt x="89" y="134"/>
                    <a:pt x="89" y="134"/>
                    <a:pt x="89" y="134"/>
                  </a:cubicBezTo>
                  <a:cubicBezTo>
                    <a:pt x="89" y="134"/>
                    <a:pt x="89" y="134"/>
                    <a:pt x="89" y="134"/>
                  </a:cubicBezTo>
                  <a:cubicBezTo>
                    <a:pt x="90" y="134"/>
                    <a:pt x="90" y="134"/>
                    <a:pt x="90" y="134"/>
                  </a:cubicBezTo>
                  <a:cubicBezTo>
                    <a:pt x="90" y="135"/>
                    <a:pt x="90" y="135"/>
                    <a:pt x="90" y="135"/>
                  </a:cubicBezTo>
                  <a:cubicBezTo>
                    <a:pt x="91" y="135"/>
                    <a:pt x="91" y="135"/>
                    <a:pt x="91" y="135"/>
                  </a:cubicBezTo>
                  <a:cubicBezTo>
                    <a:pt x="91" y="136"/>
                    <a:pt x="91" y="136"/>
                    <a:pt x="91" y="136"/>
                  </a:cubicBezTo>
                  <a:cubicBezTo>
                    <a:pt x="92" y="136"/>
                    <a:pt x="92" y="136"/>
                    <a:pt x="92" y="136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4" y="136"/>
                    <a:pt x="94" y="136"/>
                    <a:pt x="94" y="136"/>
                  </a:cubicBezTo>
                  <a:cubicBezTo>
                    <a:pt x="94" y="136"/>
                    <a:pt x="94" y="136"/>
                    <a:pt x="94" y="136"/>
                  </a:cubicBezTo>
                  <a:cubicBezTo>
                    <a:pt x="94" y="136"/>
                    <a:pt x="94" y="136"/>
                    <a:pt x="94" y="136"/>
                  </a:cubicBezTo>
                  <a:cubicBezTo>
                    <a:pt x="94" y="135"/>
                    <a:pt x="94" y="135"/>
                    <a:pt x="94" y="135"/>
                  </a:cubicBezTo>
                  <a:cubicBezTo>
                    <a:pt x="94" y="135"/>
                    <a:pt x="94" y="135"/>
                    <a:pt x="94" y="135"/>
                  </a:cubicBezTo>
                  <a:cubicBezTo>
                    <a:pt x="94" y="135"/>
                    <a:pt x="94" y="135"/>
                    <a:pt x="94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6" y="136"/>
                    <a:pt x="96" y="136"/>
                    <a:pt x="96" y="136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97" y="136"/>
                    <a:pt x="97" y="136"/>
                    <a:pt x="97" y="136"/>
                  </a:cubicBezTo>
                  <a:cubicBezTo>
                    <a:pt x="97" y="136"/>
                    <a:pt x="97" y="136"/>
                    <a:pt x="97" y="136"/>
                  </a:cubicBezTo>
                  <a:cubicBezTo>
                    <a:pt x="96" y="135"/>
                    <a:pt x="96" y="135"/>
                    <a:pt x="96" y="135"/>
                  </a:cubicBezTo>
                  <a:cubicBezTo>
                    <a:pt x="96" y="135"/>
                    <a:pt x="96" y="135"/>
                    <a:pt x="96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6" y="135"/>
                    <a:pt x="96" y="135"/>
                    <a:pt x="96" y="135"/>
                  </a:cubicBezTo>
                  <a:cubicBezTo>
                    <a:pt x="96" y="135"/>
                    <a:pt x="96" y="135"/>
                    <a:pt x="96" y="135"/>
                  </a:cubicBezTo>
                  <a:cubicBezTo>
                    <a:pt x="96" y="135"/>
                    <a:pt x="96" y="135"/>
                    <a:pt x="96" y="135"/>
                  </a:cubicBezTo>
                  <a:cubicBezTo>
                    <a:pt x="97" y="134"/>
                    <a:pt x="97" y="134"/>
                    <a:pt x="97" y="134"/>
                  </a:cubicBezTo>
                  <a:cubicBezTo>
                    <a:pt x="97" y="134"/>
                    <a:pt x="97" y="134"/>
                    <a:pt x="97" y="134"/>
                  </a:cubicBezTo>
                  <a:cubicBezTo>
                    <a:pt x="97" y="133"/>
                    <a:pt x="97" y="133"/>
                    <a:pt x="97" y="133"/>
                  </a:cubicBezTo>
                  <a:close/>
                  <a:moveTo>
                    <a:pt x="31" y="183"/>
                  </a:moveTo>
                  <a:cubicBezTo>
                    <a:pt x="30" y="183"/>
                    <a:pt x="30" y="183"/>
                    <a:pt x="30" y="183"/>
                  </a:cubicBezTo>
                  <a:cubicBezTo>
                    <a:pt x="31" y="182"/>
                    <a:pt x="31" y="182"/>
                    <a:pt x="31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29" y="182"/>
                    <a:pt x="29" y="182"/>
                    <a:pt x="29" y="18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4"/>
                    <a:pt x="30" y="184"/>
                    <a:pt x="30" y="184"/>
                  </a:cubicBezTo>
                  <a:cubicBezTo>
                    <a:pt x="31" y="184"/>
                    <a:pt x="31" y="184"/>
                    <a:pt x="31" y="184"/>
                  </a:cubicBezTo>
                  <a:cubicBezTo>
                    <a:pt x="31" y="183"/>
                    <a:pt x="31" y="183"/>
                    <a:pt x="31" y="183"/>
                  </a:cubicBezTo>
                  <a:close/>
                  <a:moveTo>
                    <a:pt x="54" y="170"/>
                  </a:moveTo>
                  <a:cubicBezTo>
                    <a:pt x="54" y="170"/>
                    <a:pt x="54" y="170"/>
                    <a:pt x="54" y="170"/>
                  </a:cubicBezTo>
                  <a:cubicBezTo>
                    <a:pt x="54" y="170"/>
                    <a:pt x="54" y="170"/>
                    <a:pt x="54" y="170"/>
                  </a:cubicBezTo>
                  <a:cubicBezTo>
                    <a:pt x="53" y="169"/>
                    <a:pt x="53" y="169"/>
                    <a:pt x="53" y="169"/>
                  </a:cubicBezTo>
                  <a:cubicBezTo>
                    <a:pt x="53" y="169"/>
                    <a:pt x="53" y="169"/>
                    <a:pt x="53" y="169"/>
                  </a:cubicBezTo>
                  <a:cubicBezTo>
                    <a:pt x="53" y="170"/>
                    <a:pt x="53" y="170"/>
                    <a:pt x="53" y="170"/>
                  </a:cubicBezTo>
                  <a:cubicBezTo>
                    <a:pt x="54" y="170"/>
                    <a:pt x="54" y="170"/>
                    <a:pt x="54" y="170"/>
                  </a:cubicBezTo>
                  <a:close/>
                  <a:moveTo>
                    <a:pt x="71" y="153"/>
                  </a:moveTo>
                  <a:cubicBezTo>
                    <a:pt x="72" y="153"/>
                    <a:pt x="72" y="153"/>
                    <a:pt x="72" y="153"/>
                  </a:cubicBezTo>
                  <a:cubicBezTo>
                    <a:pt x="74" y="152"/>
                    <a:pt x="74" y="152"/>
                    <a:pt x="74" y="152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49"/>
                    <a:pt x="74" y="149"/>
                    <a:pt x="74" y="149"/>
                  </a:cubicBezTo>
                  <a:cubicBezTo>
                    <a:pt x="75" y="149"/>
                    <a:pt x="75" y="149"/>
                    <a:pt x="75" y="149"/>
                  </a:cubicBezTo>
                  <a:cubicBezTo>
                    <a:pt x="75" y="150"/>
                    <a:pt x="75" y="150"/>
                    <a:pt x="75" y="150"/>
                  </a:cubicBezTo>
                  <a:cubicBezTo>
                    <a:pt x="75" y="151"/>
                    <a:pt x="75" y="151"/>
                    <a:pt x="75" y="151"/>
                  </a:cubicBezTo>
                  <a:cubicBezTo>
                    <a:pt x="76" y="150"/>
                    <a:pt x="76" y="150"/>
                    <a:pt x="76" y="150"/>
                  </a:cubicBezTo>
                  <a:cubicBezTo>
                    <a:pt x="76" y="149"/>
                    <a:pt x="76" y="149"/>
                    <a:pt x="76" y="149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2" y="147"/>
                    <a:pt x="72" y="147"/>
                    <a:pt x="72" y="147"/>
                  </a:cubicBezTo>
                  <a:cubicBezTo>
                    <a:pt x="70" y="146"/>
                    <a:pt x="70" y="146"/>
                    <a:pt x="70" y="146"/>
                  </a:cubicBezTo>
                  <a:cubicBezTo>
                    <a:pt x="69" y="147"/>
                    <a:pt x="69" y="147"/>
                    <a:pt x="69" y="147"/>
                  </a:cubicBezTo>
                  <a:cubicBezTo>
                    <a:pt x="69" y="149"/>
                    <a:pt x="69" y="149"/>
                    <a:pt x="69" y="149"/>
                  </a:cubicBezTo>
                  <a:cubicBezTo>
                    <a:pt x="69" y="151"/>
                    <a:pt x="69" y="151"/>
                    <a:pt x="69" y="151"/>
                  </a:cubicBezTo>
                  <a:cubicBezTo>
                    <a:pt x="69" y="151"/>
                    <a:pt x="69" y="151"/>
                    <a:pt x="69" y="151"/>
                  </a:cubicBezTo>
                  <a:cubicBezTo>
                    <a:pt x="69" y="153"/>
                    <a:pt x="69" y="153"/>
                    <a:pt x="69" y="153"/>
                  </a:cubicBezTo>
                  <a:cubicBezTo>
                    <a:pt x="70" y="152"/>
                    <a:pt x="70" y="152"/>
                    <a:pt x="70" y="152"/>
                  </a:cubicBezTo>
                  <a:cubicBezTo>
                    <a:pt x="70" y="153"/>
                    <a:pt x="70" y="153"/>
                    <a:pt x="70" y="153"/>
                  </a:cubicBezTo>
                  <a:cubicBezTo>
                    <a:pt x="70" y="153"/>
                    <a:pt x="70" y="153"/>
                    <a:pt x="70" y="153"/>
                  </a:cubicBezTo>
                  <a:cubicBezTo>
                    <a:pt x="71" y="153"/>
                    <a:pt x="71" y="153"/>
                    <a:pt x="71" y="153"/>
                  </a:cubicBezTo>
                  <a:cubicBezTo>
                    <a:pt x="71" y="153"/>
                    <a:pt x="71" y="153"/>
                    <a:pt x="71" y="153"/>
                  </a:cubicBezTo>
                  <a:close/>
                  <a:moveTo>
                    <a:pt x="79" y="154"/>
                  </a:moveTo>
                  <a:cubicBezTo>
                    <a:pt x="80" y="154"/>
                    <a:pt x="80" y="154"/>
                    <a:pt x="80" y="154"/>
                  </a:cubicBezTo>
                  <a:cubicBezTo>
                    <a:pt x="80" y="154"/>
                    <a:pt x="80" y="154"/>
                    <a:pt x="80" y="154"/>
                  </a:cubicBezTo>
                  <a:cubicBezTo>
                    <a:pt x="81" y="154"/>
                    <a:pt x="81" y="154"/>
                    <a:pt x="81" y="154"/>
                  </a:cubicBezTo>
                  <a:cubicBezTo>
                    <a:pt x="81" y="153"/>
                    <a:pt x="81" y="153"/>
                    <a:pt x="81" y="153"/>
                  </a:cubicBezTo>
                  <a:cubicBezTo>
                    <a:pt x="80" y="153"/>
                    <a:pt x="80" y="153"/>
                    <a:pt x="80" y="153"/>
                  </a:cubicBezTo>
                  <a:cubicBezTo>
                    <a:pt x="79" y="154"/>
                    <a:pt x="79" y="154"/>
                    <a:pt x="79" y="154"/>
                  </a:cubicBezTo>
                  <a:cubicBezTo>
                    <a:pt x="79" y="154"/>
                    <a:pt x="79" y="154"/>
                    <a:pt x="79" y="154"/>
                  </a:cubicBezTo>
                  <a:close/>
                  <a:moveTo>
                    <a:pt x="92" y="154"/>
                  </a:moveTo>
                  <a:cubicBezTo>
                    <a:pt x="92" y="154"/>
                    <a:pt x="92" y="154"/>
                    <a:pt x="92" y="154"/>
                  </a:cubicBezTo>
                  <a:cubicBezTo>
                    <a:pt x="93" y="153"/>
                    <a:pt x="93" y="153"/>
                    <a:pt x="93" y="153"/>
                  </a:cubicBezTo>
                  <a:cubicBezTo>
                    <a:pt x="93" y="153"/>
                    <a:pt x="93" y="153"/>
                    <a:pt x="93" y="153"/>
                  </a:cubicBezTo>
                  <a:cubicBezTo>
                    <a:pt x="92" y="153"/>
                    <a:pt x="92" y="153"/>
                    <a:pt x="92" y="153"/>
                  </a:cubicBezTo>
                  <a:cubicBezTo>
                    <a:pt x="92" y="154"/>
                    <a:pt x="92" y="154"/>
                    <a:pt x="92" y="154"/>
                  </a:cubicBezTo>
                  <a:cubicBezTo>
                    <a:pt x="92" y="154"/>
                    <a:pt x="92" y="154"/>
                    <a:pt x="92" y="154"/>
                  </a:cubicBezTo>
                  <a:close/>
                  <a:moveTo>
                    <a:pt x="90" y="154"/>
                  </a:moveTo>
                  <a:cubicBezTo>
                    <a:pt x="91" y="154"/>
                    <a:pt x="91" y="154"/>
                    <a:pt x="91" y="154"/>
                  </a:cubicBezTo>
                  <a:cubicBezTo>
                    <a:pt x="92" y="154"/>
                    <a:pt x="92" y="154"/>
                    <a:pt x="92" y="154"/>
                  </a:cubicBezTo>
                  <a:cubicBezTo>
                    <a:pt x="91" y="153"/>
                    <a:pt x="91" y="153"/>
                    <a:pt x="91" y="153"/>
                  </a:cubicBezTo>
                  <a:cubicBezTo>
                    <a:pt x="91" y="153"/>
                    <a:pt x="91" y="153"/>
                    <a:pt x="91" y="153"/>
                  </a:cubicBezTo>
                  <a:cubicBezTo>
                    <a:pt x="90" y="154"/>
                    <a:pt x="90" y="154"/>
                    <a:pt x="90" y="154"/>
                  </a:cubicBezTo>
                  <a:close/>
                  <a:moveTo>
                    <a:pt x="101" y="150"/>
                  </a:moveTo>
                  <a:cubicBezTo>
                    <a:pt x="101" y="150"/>
                    <a:pt x="101" y="150"/>
                    <a:pt x="101" y="150"/>
                  </a:cubicBezTo>
                  <a:cubicBezTo>
                    <a:pt x="102" y="150"/>
                    <a:pt x="102" y="150"/>
                    <a:pt x="102" y="150"/>
                  </a:cubicBezTo>
                  <a:cubicBezTo>
                    <a:pt x="103" y="149"/>
                    <a:pt x="103" y="149"/>
                    <a:pt x="103" y="149"/>
                  </a:cubicBezTo>
                  <a:cubicBezTo>
                    <a:pt x="103" y="149"/>
                    <a:pt x="103" y="149"/>
                    <a:pt x="103" y="149"/>
                  </a:cubicBezTo>
                  <a:cubicBezTo>
                    <a:pt x="103" y="149"/>
                    <a:pt x="103" y="149"/>
                    <a:pt x="103" y="149"/>
                  </a:cubicBezTo>
                  <a:cubicBezTo>
                    <a:pt x="101" y="149"/>
                    <a:pt x="101" y="149"/>
                    <a:pt x="101" y="149"/>
                  </a:cubicBezTo>
                  <a:cubicBezTo>
                    <a:pt x="101" y="150"/>
                    <a:pt x="101" y="150"/>
                    <a:pt x="101" y="150"/>
                  </a:cubicBezTo>
                  <a:close/>
                  <a:moveTo>
                    <a:pt x="97" y="149"/>
                  </a:moveTo>
                  <a:cubicBezTo>
                    <a:pt x="97" y="150"/>
                    <a:pt x="97" y="150"/>
                    <a:pt x="97" y="150"/>
                  </a:cubicBezTo>
                  <a:cubicBezTo>
                    <a:pt x="98" y="150"/>
                    <a:pt x="98" y="150"/>
                    <a:pt x="98" y="150"/>
                  </a:cubicBezTo>
                  <a:cubicBezTo>
                    <a:pt x="98" y="149"/>
                    <a:pt x="98" y="149"/>
                    <a:pt x="98" y="149"/>
                  </a:cubicBezTo>
                  <a:cubicBezTo>
                    <a:pt x="97" y="149"/>
                    <a:pt x="97" y="149"/>
                    <a:pt x="97" y="149"/>
                  </a:cubicBezTo>
                  <a:cubicBezTo>
                    <a:pt x="97" y="149"/>
                    <a:pt x="97" y="149"/>
                    <a:pt x="97" y="149"/>
                  </a:cubicBezTo>
                  <a:close/>
                  <a:moveTo>
                    <a:pt x="94" y="149"/>
                  </a:moveTo>
                  <a:cubicBezTo>
                    <a:pt x="95" y="149"/>
                    <a:pt x="95" y="149"/>
                    <a:pt x="95" y="149"/>
                  </a:cubicBezTo>
                  <a:cubicBezTo>
                    <a:pt x="95" y="150"/>
                    <a:pt x="95" y="150"/>
                    <a:pt x="95" y="150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49"/>
                    <a:pt x="96" y="149"/>
                    <a:pt x="96" y="149"/>
                  </a:cubicBezTo>
                  <a:cubicBezTo>
                    <a:pt x="95" y="149"/>
                    <a:pt x="95" y="149"/>
                    <a:pt x="95" y="149"/>
                  </a:cubicBezTo>
                  <a:cubicBezTo>
                    <a:pt x="94" y="149"/>
                    <a:pt x="94" y="149"/>
                    <a:pt x="94" y="149"/>
                  </a:cubicBezTo>
                  <a:close/>
                  <a:moveTo>
                    <a:pt x="93" y="149"/>
                  </a:moveTo>
                  <a:cubicBezTo>
                    <a:pt x="93" y="149"/>
                    <a:pt x="93" y="149"/>
                    <a:pt x="93" y="149"/>
                  </a:cubicBezTo>
                  <a:cubicBezTo>
                    <a:pt x="93" y="149"/>
                    <a:pt x="93" y="149"/>
                    <a:pt x="93" y="149"/>
                  </a:cubicBezTo>
                  <a:cubicBezTo>
                    <a:pt x="94" y="149"/>
                    <a:pt x="94" y="149"/>
                    <a:pt x="94" y="149"/>
                  </a:cubicBezTo>
                  <a:cubicBezTo>
                    <a:pt x="93" y="149"/>
                    <a:pt x="93" y="149"/>
                    <a:pt x="93" y="149"/>
                  </a:cubicBezTo>
                  <a:cubicBezTo>
                    <a:pt x="93" y="149"/>
                    <a:pt x="93" y="149"/>
                    <a:pt x="93" y="149"/>
                  </a:cubicBezTo>
                  <a:close/>
                  <a:moveTo>
                    <a:pt x="188" y="123"/>
                  </a:moveTo>
                  <a:cubicBezTo>
                    <a:pt x="188" y="124"/>
                    <a:pt x="188" y="124"/>
                    <a:pt x="188" y="124"/>
                  </a:cubicBezTo>
                  <a:cubicBezTo>
                    <a:pt x="188" y="124"/>
                    <a:pt x="188" y="124"/>
                    <a:pt x="188" y="124"/>
                  </a:cubicBezTo>
                  <a:cubicBezTo>
                    <a:pt x="188" y="124"/>
                    <a:pt x="188" y="124"/>
                    <a:pt x="188" y="124"/>
                  </a:cubicBezTo>
                  <a:cubicBezTo>
                    <a:pt x="188" y="123"/>
                    <a:pt x="188" y="123"/>
                    <a:pt x="188" y="123"/>
                  </a:cubicBezTo>
                  <a:cubicBezTo>
                    <a:pt x="188" y="123"/>
                    <a:pt x="188" y="123"/>
                    <a:pt x="188" y="123"/>
                  </a:cubicBezTo>
                  <a:close/>
                  <a:moveTo>
                    <a:pt x="186" y="121"/>
                  </a:moveTo>
                  <a:cubicBezTo>
                    <a:pt x="186" y="122"/>
                    <a:pt x="186" y="122"/>
                    <a:pt x="186" y="122"/>
                  </a:cubicBezTo>
                  <a:cubicBezTo>
                    <a:pt x="186" y="123"/>
                    <a:pt x="186" y="123"/>
                    <a:pt x="186" y="123"/>
                  </a:cubicBezTo>
                  <a:cubicBezTo>
                    <a:pt x="186" y="124"/>
                    <a:pt x="186" y="124"/>
                    <a:pt x="186" y="124"/>
                  </a:cubicBezTo>
                  <a:cubicBezTo>
                    <a:pt x="186" y="124"/>
                    <a:pt x="186" y="124"/>
                    <a:pt x="186" y="124"/>
                  </a:cubicBezTo>
                  <a:cubicBezTo>
                    <a:pt x="187" y="124"/>
                    <a:pt x="187" y="124"/>
                    <a:pt x="187" y="124"/>
                  </a:cubicBezTo>
                  <a:cubicBezTo>
                    <a:pt x="187" y="122"/>
                    <a:pt x="187" y="122"/>
                    <a:pt x="187" y="122"/>
                  </a:cubicBezTo>
                  <a:cubicBezTo>
                    <a:pt x="186" y="121"/>
                    <a:pt x="186" y="121"/>
                    <a:pt x="186" y="121"/>
                  </a:cubicBezTo>
                  <a:cubicBezTo>
                    <a:pt x="186" y="121"/>
                    <a:pt x="186" y="121"/>
                    <a:pt x="186" y="121"/>
                  </a:cubicBezTo>
                  <a:close/>
                  <a:moveTo>
                    <a:pt x="185" y="119"/>
                  </a:moveTo>
                  <a:cubicBezTo>
                    <a:pt x="185" y="120"/>
                    <a:pt x="185" y="120"/>
                    <a:pt x="185" y="120"/>
                  </a:cubicBezTo>
                  <a:cubicBezTo>
                    <a:pt x="185" y="120"/>
                    <a:pt x="185" y="120"/>
                    <a:pt x="185" y="120"/>
                  </a:cubicBezTo>
                  <a:cubicBezTo>
                    <a:pt x="186" y="119"/>
                    <a:pt x="186" y="119"/>
                    <a:pt x="186" y="119"/>
                  </a:cubicBezTo>
                  <a:cubicBezTo>
                    <a:pt x="185" y="119"/>
                    <a:pt x="185" y="119"/>
                    <a:pt x="185" y="119"/>
                  </a:cubicBezTo>
                  <a:cubicBezTo>
                    <a:pt x="185" y="119"/>
                    <a:pt x="185" y="119"/>
                    <a:pt x="185" y="119"/>
                  </a:cubicBezTo>
                  <a:close/>
                  <a:moveTo>
                    <a:pt x="104" y="143"/>
                  </a:moveTo>
                  <a:cubicBezTo>
                    <a:pt x="104" y="143"/>
                    <a:pt x="104" y="143"/>
                    <a:pt x="104" y="143"/>
                  </a:cubicBezTo>
                  <a:cubicBezTo>
                    <a:pt x="104" y="142"/>
                    <a:pt x="104" y="142"/>
                    <a:pt x="104" y="142"/>
                  </a:cubicBezTo>
                  <a:cubicBezTo>
                    <a:pt x="104" y="142"/>
                    <a:pt x="104" y="142"/>
                    <a:pt x="104" y="142"/>
                  </a:cubicBezTo>
                  <a:cubicBezTo>
                    <a:pt x="104" y="143"/>
                    <a:pt x="104" y="143"/>
                    <a:pt x="104" y="143"/>
                  </a:cubicBezTo>
                  <a:close/>
                  <a:moveTo>
                    <a:pt x="108" y="146"/>
                  </a:moveTo>
                  <a:cubicBezTo>
                    <a:pt x="108" y="146"/>
                    <a:pt x="109" y="146"/>
                    <a:pt x="109" y="146"/>
                  </a:cubicBezTo>
                  <a:cubicBezTo>
                    <a:pt x="108" y="146"/>
                    <a:pt x="108" y="146"/>
                    <a:pt x="108" y="146"/>
                  </a:cubicBezTo>
                  <a:cubicBezTo>
                    <a:pt x="108" y="146"/>
                    <a:pt x="108" y="146"/>
                    <a:pt x="108" y="146"/>
                  </a:cubicBezTo>
                  <a:close/>
                  <a:moveTo>
                    <a:pt x="107" y="145"/>
                  </a:moveTo>
                  <a:cubicBezTo>
                    <a:pt x="107" y="144"/>
                    <a:pt x="107" y="144"/>
                    <a:pt x="107" y="144"/>
                  </a:cubicBezTo>
                  <a:cubicBezTo>
                    <a:pt x="106" y="144"/>
                    <a:pt x="106" y="144"/>
                    <a:pt x="106" y="144"/>
                  </a:cubicBezTo>
                  <a:cubicBezTo>
                    <a:pt x="105" y="143"/>
                    <a:pt x="105" y="143"/>
                    <a:pt x="105" y="143"/>
                  </a:cubicBezTo>
                  <a:cubicBezTo>
                    <a:pt x="105" y="144"/>
                    <a:pt x="105" y="144"/>
                    <a:pt x="105" y="144"/>
                  </a:cubicBezTo>
                  <a:cubicBezTo>
                    <a:pt x="106" y="144"/>
                    <a:pt x="106" y="144"/>
                    <a:pt x="106" y="144"/>
                  </a:cubicBezTo>
                  <a:cubicBezTo>
                    <a:pt x="107" y="145"/>
                    <a:pt x="107" y="145"/>
                    <a:pt x="107" y="145"/>
                  </a:cubicBezTo>
                  <a:close/>
                  <a:moveTo>
                    <a:pt x="110" y="141"/>
                  </a:moveTo>
                  <a:cubicBezTo>
                    <a:pt x="110" y="141"/>
                    <a:pt x="110" y="141"/>
                    <a:pt x="110" y="141"/>
                  </a:cubicBezTo>
                  <a:cubicBezTo>
                    <a:pt x="110" y="139"/>
                    <a:pt x="110" y="139"/>
                    <a:pt x="110" y="139"/>
                  </a:cubicBezTo>
                  <a:cubicBezTo>
                    <a:pt x="108" y="138"/>
                    <a:pt x="108" y="138"/>
                    <a:pt x="108" y="138"/>
                  </a:cubicBezTo>
                  <a:cubicBezTo>
                    <a:pt x="107" y="137"/>
                    <a:pt x="107" y="137"/>
                    <a:pt x="107" y="137"/>
                  </a:cubicBezTo>
                  <a:cubicBezTo>
                    <a:pt x="106" y="137"/>
                    <a:pt x="106" y="137"/>
                    <a:pt x="106" y="137"/>
                  </a:cubicBezTo>
                  <a:cubicBezTo>
                    <a:pt x="105" y="136"/>
                    <a:pt x="105" y="136"/>
                    <a:pt x="105" y="136"/>
                  </a:cubicBezTo>
                  <a:cubicBezTo>
                    <a:pt x="104" y="136"/>
                    <a:pt x="104" y="136"/>
                    <a:pt x="104" y="136"/>
                  </a:cubicBezTo>
                  <a:cubicBezTo>
                    <a:pt x="104" y="135"/>
                    <a:pt x="104" y="135"/>
                    <a:pt x="104" y="135"/>
                  </a:cubicBezTo>
                  <a:cubicBezTo>
                    <a:pt x="103" y="135"/>
                    <a:pt x="103" y="135"/>
                    <a:pt x="103" y="135"/>
                  </a:cubicBezTo>
                  <a:cubicBezTo>
                    <a:pt x="102" y="135"/>
                    <a:pt x="102" y="135"/>
                    <a:pt x="102" y="135"/>
                  </a:cubicBezTo>
                  <a:cubicBezTo>
                    <a:pt x="102" y="135"/>
                    <a:pt x="102" y="135"/>
                    <a:pt x="102" y="135"/>
                  </a:cubicBezTo>
                  <a:cubicBezTo>
                    <a:pt x="102" y="135"/>
                    <a:pt x="102" y="135"/>
                    <a:pt x="102" y="135"/>
                  </a:cubicBezTo>
                  <a:cubicBezTo>
                    <a:pt x="101" y="136"/>
                    <a:pt x="101" y="136"/>
                    <a:pt x="101" y="136"/>
                  </a:cubicBezTo>
                  <a:cubicBezTo>
                    <a:pt x="102" y="137"/>
                    <a:pt x="102" y="137"/>
                    <a:pt x="102" y="137"/>
                  </a:cubicBezTo>
                  <a:cubicBezTo>
                    <a:pt x="103" y="137"/>
                    <a:pt x="103" y="137"/>
                    <a:pt x="103" y="137"/>
                  </a:cubicBezTo>
                  <a:cubicBezTo>
                    <a:pt x="103" y="137"/>
                    <a:pt x="103" y="137"/>
                    <a:pt x="103" y="137"/>
                  </a:cubicBezTo>
                  <a:cubicBezTo>
                    <a:pt x="102" y="137"/>
                    <a:pt x="102" y="137"/>
                    <a:pt x="102" y="137"/>
                  </a:cubicBezTo>
                  <a:cubicBezTo>
                    <a:pt x="101" y="137"/>
                    <a:pt x="101" y="137"/>
                    <a:pt x="101" y="137"/>
                  </a:cubicBezTo>
                  <a:cubicBezTo>
                    <a:pt x="101" y="137"/>
                    <a:pt x="101" y="137"/>
                    <a:pt x="101" y="137"/>
                  </a:cubicBezTo>
                  <a:cubicBezTo>
                    <a:pt x="101" y="137"/>
                    <a:pt x="101" y="137"/>
                    <a:pt x="101" y="137"/>
                  </a:cubicBezTo>
                  <a:cubicBezTo>
                    <a:pt x="103" y="139"/>
                    <a:pt x="103" y="139"/>
                    <a:pt x="103" y="139"/>
                  </a:cubicBezTo>
                  <a:cubicBezTo>
                    <a:pt x="104" y="139"/>
                    <a:pt x="104" y="139"/>
                    <a:pt x="104" y="139"/>
                  </a:cubicBezTo>
                  <a:cubicBezTo>
                    <a:pt x="104" y="140"/>
                    <a:pt x="104" y="140"/>
                    <a:pt x="104" y="140"/>
                  </a:cubicBezTo>
                  <a:cubicBezTo>
                    <a:pt x="105" y="140"/>
                    <a:pt x="105" y="140"/>
                    <a:pt x="105" y="140"/>
                  </a:cubicBezTo>
                  <a:cubicBezTo>
                    <a:pt x="105" y="139"/>
                    <a:pt x="105" y="139"/>
                    <a:pt x="105" y="139"/>
                  </a:cubicBezTo>
                  <a:cubicBezTo>
                    <a:pt x="106" y="140"/>
                    <a:pt x="106" y="140"/>
                    <a:pt x="106" y="140"/>
                  </a:cubicBezTo>
                  <a:cubicBezTo>
                    <a:pt x="106" y="139"/>
                    <a:pt x="106" y="139"/>
                    <a:pt x="106" y="139"/>
                  </a:cubicBezTo>
                  <a:cubicBezTo>
                    <a:pt x="107" y="140"/>
                    <a:pt x="107" y="140"/>
                    <a:pt x="107" y="140"/>
                  </a:cubicBezTo>
                  <a:cubicBezTo>
                    <a:pt x="107" y="141"/>
                    <a:pt x="107" y="141"/>
                    <a:pt x="107" y="141"/>
                  </a:cubicBezTo>
                  <a:cubicBezTo>
                    <a:pt x="107" y="141"/>
                    <a:pt x="107" y="141"/>
                    <a:pt x="107" y="141"/>
                  </a:cubicBezTo>
                  <a:cubicBezTo>
                    <a:pt x="107" y="142"/>
                    <a:pt x="107" y="142"/>
                    <a:pt x="107" y="142"/>
                  </a:cubicBezTo>
                  <a:cubicBezTo>
                    <a:pt x="108" y="142"/>
                    <a:pt x="108" y="142"/>
                    <a:pt x="108" y="142"/>
                  </a:cubicBezTo>
                  <a:cubicBezTo>
                    <a:pt x="109" y="141"/>
                    <a:pt x="109" y="141"/>
                    <a:pt x="109" y="141"/>
                  </a:cubicBezTo>
                  <a:cubicBezTo>
                    <a:pt x="110" y="141"/>
                    <a:pt x="110" y="141"/>
                    <a:pt x="110" y="141"/>
                  </a:cubicBezTo>
                  <a:close/>
                  <a:moveTo>
                    <a:pt x="131" y="107"/>
                  </a:moveTo>
                  <a:cubicBezTo>
                    <a:pt x="131" y="107"/>
                    <a:pt x="131" y="107"/>
                    <a:pt x="131" y="107"/>
                  </a:cubicBezTo>
                  <a:cubicBezTo>
                    <a:pt x="131" y="107"/>
                    <a:pt x="131" y="107"/>
                    <a:pt x="131" y="107"/>
                  </a:cubicBezTo>
                  <a:cubicBezTo>
                    <a:pt x="131" y="106"/>
                    <a:pt x="131" y="106"/>
                    <a:pt x="131" y="106"/>
                  </a:cubicBezTo>
                  <a:cubicBezTo>
                    <a:pt x="131" y="106"/>
                    <a:pt x="131" y="106"/>
                    <a:pt x="131" y="106"/>
                  </a:cubicBezTo>
                  <a:cubicBezTo>
                    <a:pt x="132" y="107"/>
                    <a:pt x="132" y="107"/>
                    <a:pt x="132" y="107"/>
                  </a:cubicBezTo>
                  <a:cubicBezTo>
                    <a:pt x="132" y="107"/>
                    <a:pt x="132" y="107"/>
                    <a:pt x="132" y="107"/>
                  </a:cubicBezTo>
                  <a:cubicBezTo>
                    <a:pt x="133" y="107"/>
                    <a:pt x="133" y="107"/>
                    <a:pt x="133" y="107"/>
                  </a:cubicBezTo>
                  <a:cubicBezTo>
                    <a:pt x="133" y="107"/>
                    <a:pt x="133" y="107"/>
                    <a:pt x="133" y="107"/>
                  </a:cubicBezTo>
                  <a:cubicBezTo>
                    <a:pt x="134" y="106"/>
                    <a:pt x="134" y="106"/>
                    <a:pt x="134" y="106"/>
                  </a:cubicBezTo>
                  <a:cubicBezTo>
                    <a:pt x="134" y="106"/>
                    <a:pt x="134" y="106"/>
                    <a:pt x="134" y="106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135" y="104"/>
                    <a:pt x="135" y="104"/>
                    <a:pt x="135" y="104"/>
                  </a:cubicBezTo>
                  <a:cubicBezTo>
                    <a:pt x="134" y="104"/>
                    <a:pt x="134" y="104"/>
                    <a:pt x="134" y="104"/>
                  </a:cubicBezTo>
                  <a:cubicBezTo>
                    <a:pt x="134" y="103"/>
                    <a:pt x="134" y="103"/>
                    <a:pt x="134" y="103"/>
                  </a:cubicBezTo>
                  <a:cubicBezTo>
                    <a:pt x="133" y="102"/>
                    <a:pt x="133" y="102"/>
                    <a:pt x="133" y="102"/>
                  </a:cubicBezTo>
                  <a:cubicBezTo>
                    <a:pt x="132" y="102"/>
                    <a:pt x="132" y="102"/>
                    <a:pt x="132" y="102"/>
                  </a:cubicBezTo>
                  <a:cubicBezTo>
                    <a:pt x="132" y="102"/>
                    <a:pt x="132" y="102"/>
                    <a:pt x="132" y="102"/>
                  </a:cubicBezTo>
                  <a:cubicBezTo>
                    <a:pt x="131" y="103"/>
                    <a:pt x="131" y="103"/>
                    <a:pt x="131" y="103"/>
                  </a:cubicBezTo>
                  <a:cubicBezTo>
                    <a:pt x="130" y="103"/>
                    <a:pt x="130" y="103"/>
                    <a:pt x="130" y="103"/>
                  </a:cubicBezTo>
                  <a:cubicBezTo>
                    <a:pt x="129" y="104"/>
                    <a:pt x="129" y="104"/>
                    <a:pt x="129" y="104"/>
                  </a:cubicBezTo>
                  <a:cubicBezTo>
                    <a:pt x="129" y="104"/>
                    <a:pt x="129" y="104"/>
                    <a:pt x="129" y="104"/>
                  </a:cubicBezTo>
                  <a:cubicBezTo>
                    <a:pt x="130" y="105"/>
                    <a:pt x="130" y="105"/>
                    <a:pt x="130" y="105"/>
                  </a:cubicBezTo>
                  <a:cubicBezTo>
                    <a:pt x="130" y="106"/>
                    <a:pt x="130" y="106"/>
                    <a:pt x="130" y="106"/>
                  </a:cubicBezTo>
                  <a:cubicBezTo>
                    <a:pt x="130" y="107"/>
                    <a:pt x="130" y="107"/>
                    <a:pt x="130" y="107"/>
                  </a:cubicBezTo>
                  <a:cubicBezTo>
                    <a:pt x="131" y="107"/>
                    <a:pt x="131" y="107"/>
                    <a:pt x="131" y="107"/>
                  </a:cubicBezTo>
                  <a:close/>
                  <a:moveTo>
                    <a:pt x="133" y="141"/>
                  </a:moveTo>
                  <a:cubicBezTo>
                    <a:pt x="133" y="141"/>
                    <a:pt x="134" y="141"/>
                    <a:pt x="134" y="141"/>
                  </a:cubicBezTo>
                  <a:cubicBezTo>
                    <a:pt x="134" y="142"/>
                    <a:pt x="134" y="142"/>
                    <a:pt x="134" y="142"/>
                  </a:cubicBezTo>
                  <a:cubicBezTo>
                    <a:pt x="135" y="141"/>
                    <a:pt x="135" y="141"/>
                    <a:pt x="135" y="141"/>
                  </a:cubicBezTo>
                  <a:cubicBezTo>
                    <a:pt x="135" y="140"/>
                    <a:pt x="135" y="140"/>
                    <a:pt x="135" y="140"/>
                  </a:cubicBezTo>
                  <a:cubicBezTo>
                    <a:pt x="134" y="140"/>
                    <a:pt x="134" y="140"/>
                    <a:pt x="134" y="140"/>
                  </a:cubicBezTo>
                  <a:cubicBezTo>
                    <a:pt x="134" y="140"/>
                    <a:pt x="134" y="140"/>
                    <a:pt x="134" y="140"/>
                  </a:cubicBezTo>
                  <a:cubicBezTo>
                    <a:pt x="134" y="141"/>
                    <a:pt x="134" y="141"/>
                    <a:pt x="134" y="141"/>
                  </a:cubicBezTo>
                  <a:cubicBezTo>
                    <a:pt x="133" y="141"/>
                    <a:pt x="133" y="141"/>
                    <a:pt x="133" y="141"/>
                  </a:cubicBezTo>
                  <a:close/>
                  <a:moveTo>
                    <a:pt x="150" y="160"/>
                  </a:moveTo>
                  <a:cubicBezTo>
                    <a:pt x="150" y="161"/>
                    <a:pt x="150" y="161"/>
                    <a:pt x="150" y="161"/>
                  </a:cubicBezTo>
                  <a:cubicBezTo>
                    <a:pt x="151" y="161"/>
                    <a:pt x="151" y="161"/>
                    <a:pt x="151" y="161"/>
                  </a:cubicBezTo>
                  <a:cubicBezTo>
                    <a:pt x="151" y="161"/>
                    <a:pt x="151" y="161"/>
                    <a:pt x="151" y="161"/>
                  </a:cubicBezTo>
                  <a:cubicBezTo>
                    <a:pt x="152" y="162"/>
                    <a:pt x="152" y="162"/>
                    <a:pt x="152" y="162"/>
                  </a:cubicBezTo>
                  <a:cubicBezTo>
                    <a:pt x="153" y="161"/>
                    <a:pt x="153" y="161"/>
                    <a:pt x="153" y="161"/>
                  </a:cubicBezTo>
                  <a:cubicBezTo>
                    <a:pt x="153" y="161"/>
                    <a:pt x="153" y="161"/>
                    <a:pt x="153" y="161"/>
                  </a:cubicBezTo>
                  <a:cubicBezTo>
                    <a:pt x="153" y="160"/>
                    <a:pt x="153" y="160"/>
                    <a:pt x="153" y="160"/>
                  </a:cubicBezTo>
                  <a:cubicBezTo>
                    <a:pt x="152" y="160"/>
                    <a:pt x="152" y="160"/>
                    <a:pt x="152" y="160"/>
                  </a:cubicBezTo>
                  <a:cubicBezTo>
                    <a:pt x="151" y="160"/>
                    <a:pt x="151" y="160"/>
                    <a:pt x="151" y="160"/>
                  </a:cubicBezTo>
                  <a:cubicBezTo>
                    <a:pt x="151" y="160"/>
                    <a:pt x="151" y="160"/>
                    <a:pt x="151" y="160"/>
                  </a:cubicBezTo>
                  <a:cubicBezTo>
                    <a:pt x="150" y="160"/>
                    <a:pt x="150" y="160"/>
                    <a:pt x="150" y="160"/>
                  </a:cubicBezTo>
                  <a:close/>
                  <a:moveTo>
                    <a:pt x="147" y="107"/>
                  </a:moveTo>
                  <a:cubicBezTo>
                    <a:pt x="147" y="106"/>
                    <a:pt x="147" y="106"/>
                    <a:pt x="147" y="106"/>
                  </a:cubicBezTo>
                  <a:cubicBezTo>
                    <a:pt x="146" y="106"/>
                    <a:pt x="146" y="106"/>
                    <a:pt x="146" y="106"/>
                  </a:cubicBezTo>
                  <a:cubicBezTo>
                    <a:pt x="146" y="105"/>
                    <a:pt x="146" y="105"/>
                    <a:pt x="146" y="105"/>
                  </a:cubicBezTo>
                  <a:cubicBezTo>
                    <a:pt x="147" y="105"/>
                    <a:pt x="147" y="105"/>
                    <a:pt x="147" y="105"/>
                  </a:cubicBezTo>
                  <a:cubicBezTo>
                    <a:pt x="147" y="104"/>
                    <a:pt x="147" y="104"/>
                    <a:pt x="147" y="104"/>
                  </a:cubicBezTo>
                  <a:cubicBezTo>
                    <a:pt x="146" y="104"/>
                    <a:pt x="146" y="104"/>
                    <a:pt x="146" y="104"/>
                  </a:cubicBezTo>
                  <a:cubicBezTo>
                    <a:pt x="145" y="104"/>
                    <a:pt x="145" y="104"/>
                    <a:pt x="145" y="104"/>
                  </a:cubicBezTo>
                  <a:cubicBezTo>
                    <a:pt x="145" y="106"/>
                    <a:pt x="145" y="106"/>
                    <a:pt x="145" y="106"/>
                  </a:cubicBezTo>
                  <a:cubicBezTo>
                    <a:pt x="145" y="106"/>
                    <a:pt x="145" y="106"/>
                    <a:pt x="145" y="106"/>
                  </a:cubicBezTo>
                  <a:cubicBezTo>
                    <a:pt x="146" y="106"/>
                    <a:pt x="146" y="106"/>
                    <a:pt x="146" y="106"/>
                  </a:cubicBezTo>
                  <a:cubicBezTo>
                    <a:pt x="146" y="107"/>
                    <a:pt x="146" y="107"/>
                    <a:pt x="146" y="107"/>
                  </a:cubicBezTo>
                  <a:cubicBezTo>
                    <a:pt x="147" y="107"/>
                    <a:pt x="147" y="107"/>
                    <a:pt x="147" y="107"/>
                  </a:cubicBezTo>
                  <a:close/>
                  <a:moveTo>
                    <a:pt x="146" y="101"/>
                  </a:moveTo>
                  <a:cubicBezTo>
                    <a:pt x="146" y="100"/>
                    <a:pt x="146" y="100"/>
                    <a:pt x="146" y="100"/>
                  </a:cubicBezTo>
                  <a:cubicBezTo>
                    <a:pt x="147" y="101"/>
                    <a:pt x="147" y="101"/>
                    <a:pt x="147" y="101"/>
                  </a:cubicBezTo>
                  <a:cubicBezTo>
                    <a:pt x="148" y="100"/>
                    <a:pt x="148" y="100"/>
                    <a:pt x="148" y="100"/>
                  </a:cubicBezTo>
                  <a:cubicBezTo>
                    <a:pt x="147" y="100"/>
                    <a:pt x="147" y="100"/>
                    <a:pt x="147" y="100"/>
                  </a:cubicBezTo>
                  <a:cubicBezTo>
                    <a:pt x="148" y="99"/>
                    <a:pt x="148" y="99"/>
                    <a:pt x="148" y="99"/>
                  </a:cubicBezTo>
                  <a:cubicBezTo>
                    <a:pt x="148" y="99"/>
                    <a:pt x="148" y="99"/>
                    <a:pt x="148" y="99"/>
                  </a:cubicBezTo>
                  <a:cubicBezTo>
                    <a:pt x="148" y="99"/>
                    <a:pt x="148" y="99"/>
                    <a:pt x="148" y="99"/>
                  </a:cubicBezTo>
                  <a:cubicBezTo>
                    <a:pt x="147" y="99"/>
                    <a:pt x="147" y="99"/>
                    <a:pt x="147" y="99"/>
                  </a:cubicBezTo>
                  <a:cubicBezTo>
                    <a:pt x="146" y="100"/>
                    <a:pt x="146" y="100"/>
                    <a:pt x="146" y="100"/>
                  </a:cubicBezTo>
                  <a:cubicBezTo>
                    <a:pt x="146" y="100"/>
                    <a:pt x="146" y="100"/>
                    <a:pt x="146" y="100"/>
                  </a:cubicBezTo>
                  <a:cubicBezTo>
                    <a:pt x="146" y="101"/>
                    <a:pt x="146" y="101"/>
                    <a:pt x="146" y="101"/>
                  </a:cubicBezTo>
                  <a:close/>
                  <a:moveTo>
                    <a:pt x="149" y="102"/>
                  </a:moveTo>
                  <a:cubicBezTo>
                    <a:pt x="150" y="103"/>
                    <a:pt x="150" y="103"/>
                    <a:pt x="150" y="103"/>
                  </a:cubicBezTo>
                  <a:cubicBezTo>
                    <a:pt x="151" y="103"/>
                    <a:pt x="151" y="103"/>
                    <a:pt x="151" y="103"/>
                  </a:cubicBezTo>
                  <a:cubicBezTo>
                    <a:pt x="152" y="103"/>
                    <a:pt x="152" y="103"/>
                    <a:pt x="152" y="103"/>
                  </a:cubicBezTo>
                  <a:cubicBezTo>
                    <a:pt x="152" y="102"/>
                    <a:pt x="152" y="102"/>
                    <a:pt x="152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49" y="102"/>
                    <a:pt x="149" y="102"/>
                    <a:pt x="149" y="102"/>
                  </a:cubicBezTo>
                  <a:close/>
                  <a:moveTo>
                    <a:pt x="158" y="108"/>
                  </a:moveTo>
                  <a:cubicBezTo>
                    <a:pt x="158" y="109"/>
                    <a:pt x="158" y="109"/>
                    <a:pt x="158" y="109"/>
                  </a:cubicBezTo>
                  <a:cubicBezTo>
                    <a:pt x="157" y="109"/>
                    <a:pt x="157" y="109"/>
                    <a:pt x="157" y="109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1"/>
                    <a:pt x="157" y="111"/>
                    <a:pt x="157" y="111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9" y="110"/>
                    <a:pt x="159" y="110"/>
                    <a:pt x="159" y="110"/>
                  </a:cubicBezTo>
                  <a:cubicBezTo>
                    <a:pt x="159" y="110"/>
                    <a:pt x="159" y="110"/>
                    <a:pt x="159" y="110"/>
                  </a:cubicBezTo>
                  <a:cubicBezTo>
                    <a:pt x="160" y="109"/>
                    <a:pt x="160" y="109"/>
                    <a:pt x="160" y="109"/>
                  </a:cubicBezTo>
                  <a:cubicBezTo>
                    <a:pt x="160" y="109"/>
                    <a:pt x="160" y="109"/>
                    <a:pt x="160" y="109"/>
                  </a:cubicBezTo>
                  <a:cubicBezTo>
                    <a:pt x="161" y="108"/>
                    <a:pt x="161" y="108"/>
                    <a:pt x="161" y="108"/>
                  </a:cubicBezTo>
                  <a:cubicBezTo>
                    <a:pt x="161" y="107"/>
                    <a:pt x="161" y="107"/>
                    <a:pt x="161" y="107"/>
                  </a:cubicBezTo>
                  <a:cubicBezTo>
                    <a:pt x="161" y="107"/>
                    <a:pt x="161" y="107"/>
                    <a:pt x="161" y="107"/>
                  </a:cubicBezTo>
                  <a:cubicBezTo>
                    <a:pt x="160" y="107"/>
                    <a:pt x="160" y="107"/>
                    <a:pt x="160" y="107"/>
                  </a:cubicBezTo>
                  <a:cubicBezTo>
                    <a:pt x="159" y="107"/>
                    <a:pt x="159" y="107"/>
                    <a:pt x="159" y="107"/>
                  </a:cubicBezTo>
                  <a:cubicBezTo>
                    <a:pt x="158" y="108"/>
                    <a:pt x="158" y="108"/>
                    <a:pt x="158" y="108"/>
                  </a:cubicBezTo>
                  <a:close/>
                  <a:moveTo>
                    <a:pt x="161" y="100"/>
                  </a:moveTo>
                  <a:cubicBezTo>
                    <a:pt x="160" y="101"/>
                    <a:pt x="160" y="101"/>
                    <a:pt x="160" y="101"/>
                  </a:cubicBezTo>
                  <a:cubicBezTo>
                    <a:pt x="160" y="103"/>
                    <a:pt x="160" y="103"/>
                    <a:pt x="160" y="103"/>
                  </a:cubicBezTo>
                  <a:cubicBezTo>
                    <a:pt x="160" y="104"/>
                    <a:pt x="160" y="104"/>
                    <a:pt x="160" y="104"/>
                  </a:cubicBezTo>
                  <a:cubicBezTo>
                    <a:pt x="160" y="104"/>
                    <a:pt x="160" y="104"/>
                    <a:pt x="160" y="104"/>
                  </a:cubicBezTo>
                  <a:cubicBezTo>
                    <a:pt x="161" y="104"/>
                    <a:pt x="161" y="104"/>
                    <a:pt x="161" y="104"/>
                  </a:cubicBezTo>
                  <a:cubicBezTo>
                    <a:pt x="161" y="105"/>
                    <a:pt x="161" y="105"/>
                    <a:pt x="161" y="105"/>
                  </a:cubicBezTo>
                  <a:cubicBezTo>
                    <a:pt x="162" y="105"/>
                    <a:pt x="162" y="105"/>
                    <a:pt x="162" y="105"/>
                  </a:cubicBezTo>
                  <a:cubicBezTo>
                    <a:pt x="163" y="105"/>
                    <a:pt x="163" y="105"/>
                    <a:pt x="163" y="105"/>
                  </a:cubicBezTo>
                  <a:cubicBezTo>
                    <a:pt x="163" y="105"/>
                    <a:pt x="163" y="105"/>
                    <a:pt x="163" y="105"/>
                  </a:cubicBezTo>
                  <a:cubicBezTo>
                    <a:pt x="164" y="104"/>
                    <a:pt x="164" y="104"/>
                    <a:pt x="164" y="104"/>
                  </a:cubicBezTo>
                  <a:cubicBezTo>
                    <a:pt x="163" y="103"/>
                    <a:pt x="163" y="103"/>
                    <a:pt x="163" y="103"/>
                  </a:cubicBezTo>
                  <a:cubicBezTo>
                    <a:pt x="163" y="102"/>
                    <a:pt x="163" y="102"/>
                    <a:pt x="163" y="102"/>
                  </a:cubicBezTo>
                  <a:cubicBezTo>
                    <a:pt x="162" y="101"/>
                    <a:pt x="162" y="101"/>
                    <a:pt x="162" y="101"/>
                  </a:cubicBezTo>
                  <a:cubicBezTo>
                    <a:pt x="161" y="100"/>
                    <a:pt x="161" y="100"/>
                    <a:pt x="161" y="100"/>
                  </a:cubicBezTo>
                  <a:close/>
                  <a:moveTo>
                    <a:pt x="155" y="87"/>
                  </a:moveTo>
                  <a:cubicBezTo>
                    <a:pt x="155" y="86"/>
                    <a:pt x="155" y="86"/>
                    <a:pt x="155" y="86"/>
                  </a:cubicBezTo>
                  <a:cubicBezTo>
                    <a:pt x="155" y="86"/>
                    <a:pt x="155" y="86"/>
                    <a:pt x="155" y="86"/>
                  </a:cubicBezTo>
                  <a:cubicBezTo>
                    <a:pt x="154" y="86"/>
                    <a:pt x="154" y="86"/>
                    <a:pt x="154" y="86"/>
                  </a:cubicBezTo>
                  <a:cubicBezTo>
                    <a:pt x="153" y="86"/>
                    <a:pt x="153" y="86"/>
                    <a:pt x="153" y="86"/>
                  </a:cubicBezTo>
                  <a:cubicBezTo>
                    <a:pt x="153" y="86"/>
                    <a:pt x="153" y="86"/>
                    <a:pt x="153" y="86"/>
                  </a:cubicBezTo>
                  <a:cubicBezTo>
                    <a:pt x="154" y="86"/>
                    <a:pt x="154" y="86"/>
                    <a:pt x="154" y="86"/>
                  </a:cubicBezTo>
                  <a:cubicBezTo>
                    <a:pt x="154" y="87"/>
                    <a:pt x="154" y="87"/>
                    <a:pt x="154" y="87"/>
                  </a:cubicBezTo>
                  <a:cubicBezTo>
                    <a:pt x="154" y="87"/>
                    <a:pt x="154" y="87"/>
                    <a:pt x="154" y="87"/>
                  </a:cubicBezTo>
                  <a:cubicBezTo>
                    <a:pt x="155" y="87"/>
                    <a:pt x="155" y="87"/>
                    <a:pt x="155" y="87"/>
                  </a:cubicBezTo>
                  <a:close/>
                  <a:moveTo>
                    <a:pt x="158" y="77"/>
                  </a:moveTo>
                  <a:cubicBezTo>
                    <a:pt x="157" y="77"/>
                    <a:pt x="157" y="77"/>
                    <a:pt x="157" y="77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7" y="78"/>
                    <a:pt x="157" y="78"/>
                    <a:pt x="157" y="78"/>
                  </a:cubicBezTo>
                  <a:cubicBezTo>
                    <a:pt x="158" y="78"/>
                    <a:pt x="158" y="78"/>
                    <a:pt x="158" y="78"/>
                  </a:cubicBezTo>
                  <a:cubicBezTo>
                    <a:pt x="158" y="78"/>
                    <a:pt x="158" y="78"/>
                    <a:pt x="158" y="78"/>
                  </a:cubicBezTo>
                  <a:cubicBezTo>
                    <a:pt x="158" y="78"/>
                    <a:pt x="158" y="78"/>
                    <a:pt x="158" y="78"/>
                  </a:cubicBezTo>
                  <a:cubicBezTo>
                    <a:pt x="159" y="79"/>
                    <a:pt x="159" y="79"/>
                    <a:pt x="159" y="79"/>
                  </a:cubicBezTo>
                  <a:cubicBezTo>
                    <a:pt x="159" y="79"/>
                    <a:pt x="159" y="79"/>
                    <a:pt x="159" y="79"/>
                  </a:cubicBezTo>
                  <a:cubicBezTo>
                    <a:pt x="159" y="79"/>
                    <a:pt x="159" y="79"/>
                    <a:pt x="159" y="79"/>
                  </a:cubicBezTo>
                  <a:cubicBezTo>
                    <a:pt x="159" y="78"/>
                    <a:pt x="159" y="78"/>
                    <a:pt x="159" y="78"/>
                  </a:cubicBezTo>
                  <a:cubicBezTo>
                    <a:pt x="159" y="77"/>
                    <a:pt x="159" y="77"/>
                    <a:pt x="159" y="77"/>
                  </a:cubicBezTo>
                  <a:cubicBezTo>
                    <a:pt x="159" y="77"/>
                    <a:pt x="159" y="77"/>
                    <a:pt x="159" y="77"/>
                  </a:cubicBezTo>
                  <a:cubicBezTo>
                    <a:pt x="159" y="76"/>
                    <a:pt x="159" y="76"/>
                    <a:pt x="159" y="76"/>
                  </a:cubicBezTo>
                  <a:cubicBezTo>
                    <a:pt x="159" y="76"/>
                    <a:pt x="159" y="76"/>
                    <a:pt x="159" y="76"/>
                  </a:cubicBezTo>
                  <a:cubicBezTo>
                    <a:pt x="159" y="75"/>
                    <a:pt x="159" y="75"/>
                    <a:pt x="159" y="75"/>
                  </a:cubicBezTo>
                  <a:cubicBezTo>
                    <a:pt x="158" y="75"/>
                    <a:pt x="158" y="75"/>
                    <a:pt x="158" y="75"/>
                  </a:cubicBezTo>
                  <a:cubicBezTo>
                    <a:pt x="158" y="75"/>
                    <a:pt x="158" y="75"/>
                    <a:pt x="158" y="75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8" y="76"/>
                    <a:pt x="158" y="76"/>
                    <a:pt x="158" y="76"/>
                  </a:cubicBezTo>
                  <a:cubicBezTo>
                    <a:pt x="158" y="77"/>
                    <a:pt x="158" y="77"/>
                    <a:pt x="158" y="77"/>
                  </a:cubicBezTo>
                  <a:close/>
                  <a:moveTo>
                    <a:pt x="156" y="72"/>
                  </a:moveTo>
                  <a:cubicBezTo>
                    <a:pt x="155" y="72"/>
                    <a:pt x="155" y="72"/>
                    <a:pt x="155" y="72"/>
                  </a:cubicBezTo>
                  <a:cubicBezTo>
                    <a:pt x="155" y="72"/>
                    <a:pt x="155" y="72"/>
                    <a:pt x="155" y="72"/>
                  </a:cubicBezTo>
                  <a:cubicBezTo>
                    <a:pt x="154" y="71"/>
                    <a:pt x="154" y="71"/>
                    <a:pt x="154" y="71"/>
                  </a:cubicBezTo>
                  <a:cubicBezTo>
                    <a:pt x="154" y="72"/>
                    <a:pt x="154" y="72"/>
                    <a:pt x="154" y="72"/>
                  </a:cubicBezTo>
                  <a:cubicBezTo>
                    <a:pt x="154" y="72"/>
                    <a:pt x="154" y="72"/>
                    <a:pt x="154" y="72"/>
                  </a:cubicBezTo>
                  <a:cubicBezTo>
                    <a:pt x="155" y="73"/>
                    <a:pt x="155" y="73"/>
                    <a:pt x="155" y="73"/>
                  </a:cubicBezTo>
                  <a:cubicBezTo>
                    <a:pt x="156" y="73"/>
                    <a:pt x="156" y="73"/>
                    <a:pt x="156" y="73"/>
                  </a:cubicBezTo>
                  <a:cubicBezTo>
                    <a:pt x="156" y="72"/>
                    <a:pt x="156" y="72"/>
                    <a:pt x="156" y="72"/>
                  </a:cubicBezTo>
                  <a:close/>
                  <a:moveTo>
                    <a:pt x="156" y="71"/>
                  </a:moveTo>
                  <a:cubicBezTo>
                    <a:pt x="156" y="71"/>
                    <a:pt x="157" y="72"/>
                    <a:pt x="157" y="72"/>
                  </a:cubicBezTo>
                  <a:cubicBezTo>
                    <a:pt x="158" y="71"/>
                    <a:pt x="158" y="71"/>
                    <a:pt x="158" y="71"/>
                  </a:cubicBezTo>
                  <a:cubicBezTo>
                    <a:pt x="159" y="72"/>
                    <a:pt x="159" y="72"/>
                    <a:pt x="159" y="72"/>
                  </a:cubicBezTo>
                  <a:cubicBezTo>
                    <a:pt x="159" y="71"/>
                    <a:pt x="159" y="71"/>
                    <a:pt x="159" y="71"/>
                  </a:cubicBezTo>
                  <a:cubicBezTo>
                    <a:pt x="159" y="71"/>
                    <a:pt x="159" y="71"/>
                    <a:pt x="159" y="71"/>
                  </a:cubicBezTo>
                  <a:cubicBezTo>
                    <a:pt x="158" y="71"/>
                    <a:pt x="158" y="71"/>
                    <a:pt x="158" y="71"/>
                  </a:cubicBezTo>
                  <a:cubicBezTo>
                    <a:pt x="158" y="70"/>
                    <a:pt x="158" y="70"/>
                    <a:pt x="158" y="70"/>
                  </a:cubicBezTo>
                  <a:cubicBezTo>
                    <a:pt x="157" y="71"/>
                    <a:pt x="157" y="71"/>
                    <a:pt x="157" y="71"/>
                  </a:cubicBezTo>
                  <a:cubicBezTo>
                    <a:pt x="156" y="71"/>
                    <a:pt x="156" y="71"/>
                    <a:pt x="156" y="71"/>
                  </a:cubicBezTo>
                  <a:close/>
                  <a:moveTo>
                    <a:pt x="167" y="91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7" y="89"/>
                    <a:pt x="167" y="89"/>
                    <a:pt x="167" y="89"/>
                  </a:cubicBezTo>
                  <a:cubicBezTo>
                    <a:pt x="166" y="90"/>
                    <a:pt x="166" y="90"/>
                    <a:pt x="166" y="90"/>
                  </a:cubicBezTo>
                  <a:cubicBezTo>
                    <a:pt x="166" y="90"/>
                    <a:pt x="166" y="90"/>
                    <a:pt x="166" y="90"/>
                  </a:cubicBezTo>
                  <a:cubicBezTo>
                    <a:pt x="166" y="91"/>
                    <a:pt x="166" y="91"/>
                    <a:pt x="166" y="91"/>
                  </a:cubicBezTo>
                  <a:cubicBezTo>
                    <a:pt x="167" y="91"/>
                    <a:pt x="167" y="91"/>
                    <a:pt x="167" y="91"/>
                  </a:cubicBezTo>
                  <a:close/>
                  <a:moveTo>
                    <a:pt x="169" y="90"/>
                  </a:moveTo>
                  <a:cubicBezTo>
                    <a:pt x="170" y="90"/>
                    <a:pt x="170" y="90"/>
                    <a:pt x="170" y="90"/>
                  </a:cubicBezTo>
                  <a:cubicBezTo>
                    <a:pt x="170" y="89"/>
                    <a:pt x="170" y="89"/>
                    <a:pt x="170" y="89"/>
                  </a:cubicBezTo>
                  <a:cubicBezTo>
                    <a:pt x="169" y="89"/>
                    <a:pt x="169" y="89"/>
                    <a:pt x="169" y="89"/>
                  </a:cubicBezTo>
                  <a:cubicBezTo>
                    <a:pt x="169" y="89"/>
                    <a:pt x="169" y="89"/>
                    <a:pt x="169" y="89"/>
                  </a:cubicBezTo>
                  <a:cubicBezTo>
                    <a:pt x="168" y="89"/>
                    <a:pt x="168" y="89"/>
                    <a:pt x="168" y="89"/>
                  </a:cubicBezTo>
                  <a:cubicBezTo>
                    <a:pt x="168" y="90"/>
                    <a:pt x="168" y="90"/>
                    <a:pt x="168" y="90"/>
                  </a:cubicBezTo>
                  <a:cubicBezTo>
                    <a:pt x="169" y="90"/>
                    <a:pt x="169" y="90"/>
                    <a:pt x="169" y="90"/>
                  </a:cubicBezTo>
                  <a:close/>
                  <a:moveTo>
                    <a:pt x="173" y="91"/>
                  </a:moveTo>
                  <a:cubicBezTo>
                    <a:pt x="174" y="90"/>
                    <a:pt x="174" y="90"/>
                    <a:pt x="174" y="90"/>
                  </a:cubicBezTo>
                  <a:cubicBezTo>
                    <a:pt x="173" y="90"/>
                    <a:pt x="173" y="90"/>
                    <a:pt x="173" y="90"/>
                  </a:cubicBezTo>
                  <a:cubicBezTo>
                    <a:pt x="172" y="90"/>
                    <a:pt x="172" y="90"/>
                    <a:pt x="172" y="90"/>
                  </a:cubicBezTo>
                  <a:cubicBezTo>
                    <a:pt x="172" y="91"/>
                    <a:pt x="172" y="91"/>
                    <a:pt x="172" y="91"/>
                  </a:cubicBezTo>
                  <a:cubicBezTo>
                    <a:pt x="173" y="91"/>
                    <a:pt x="173" y="91"/>
                    <a:pt x="173" y="91"/>
                  </a:cubicBezTo>
                  <a:close/>
                  <a:moveTo>
                    <a:pt x="179" y="89"/>
                  </a:moveTo>
                  <a:cubicBezTo>
                    <a:pt x="180" y="90"/>
                    <a:pt x="180" y="90"/>
                    <a:pt x="180" y="90"/>
                  </a:cubicBezTo>
                  <a:cubicBezTo>
                    <a:pt x="180" y="90"/>
                    <a:pt x="180" y="90"/>
                    <a:pt x="180" y="90"/>
                  </a:cubicBezTo>
                  <a:cubicBezTo>
                    <a:pt x="181" y="90"/>
                    <a:pt x="181" y="90"/>
                    <a:pt x="181" y="90"/>
                  </a:cubicBezTo>
                  <a:cubicBezTo>
                    <a:pt x="180" y="89"/>
                    <a:pt x="180" y="89"/>
                    <a:pt x="180" y="89"/>
                  </a:cubicBezTo>
                  <a:cubicBezTo>
                    <a:pt x="179" y="89"/>
                    <a:pt x="179" y="89"/>
                    <a:pt x="179" y="89"/>
                  </a:cubicBezTo>
                  <a:close/>
                  <a:moveTo>
                    <a:pt x="176" y="88"/>
                  </a:moveTo>
                  <a:cubicBezTo>
                    <a:pt x="177" y="88"/>
                    <a:pt x="177" y="88"/>
                    <a:pt x="177" y="88"/>
                  </a:cubicBezTo>
                  <a:cubicBezTo>
                    <a:pt x="177" y="88"/>
                    <a:pt x="177" y="88"/>
                    <a:pt x="177" y="88"/>
                  </a:cubicBezTo>
                  <a:cubicBezTo>
                    <a:pt x="176" y="87"/>
                    <a:pt x="176" y="87"/>
                    <a:pt x="176" y="87"/>
                  </a:cubicBezTo>
                  <a:cubicBezTo>
                    <a:pt x="176" y="87"/>
                    <a:pt x="176" y="87"/>
                    <a:pt x="176" y="87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76" y="88"/>
                    <a:pt x="176" y="88"/>
                    <a:pt x="176" y="88"/>
                  </a:cubicBezTo>
                  <a:close/>
                  <a:moveTo>
                    <a:pt x="173" y="85"/>
                  </a:moveTo>
                  <a:cubicBezTo>
                    <a:pt x="173" y="84"/>
                    <a:pt x="173" y="84"/>
                    <a:pt x="173" y="84"/>
                  </a:cubicBezTo>
                  <a:cubicBezTo>
                    <a:pt x="172" y="84"/>
                    <a:pt x="172" y="84"/>
                    <a:pt x="172" y="84"/>
                  </a:cubicBezTo>
                  <a:cubicBezTo>
                    <a:pt x="171" y="85"/>
                    <a:pt x="171" y="85"/>
                    <a:pt x="171" y="85"/>
                  </a:cubicBezTo>
                  <a:cubicBezTo>
                    <a:pt x="171" y="86"/>
                    <a:pt x="171" y="86"/>
                    <a:pt x="171" y="86"/>
                  </a:cubicBezTo>
                  <a:cubicBezTo>
                    <a:pt x="172" y="86"/>
                    <a:pt x="172" y="86"/>
                    <a:pt x="172" y="86"/>
                  </a:cubicBezTo>
                  <a:cubicBezTo>
                    <a:pt x="172" y="86"/>
                    <a:pt x="172" y="86"/>
                    <a:pt x="172" y="86"/>
                  </a:cubicBezTo>
                  <a:cubicBezTo>
                    <a:pt x="172" y="85"/>
                    <a:pt x="172" y="85"/>
                    <a:pt x="172" y="85"/>
                  </a:cubicBezTo>
                  <a:cubicBezTo>
                    <a:pt x="172" y="85"/>
                    <a:pt x="172" y="85"/>
                    <a:pt x="172" y="85"/>
                  </a:cubicBezTo>
                  <a:cubicBezTo>
                    <a:pt x="173" y="85"/>
                    <a:pt x="173" y="85"/>
                    <a:pt x="173" y="85"/>
                  </a:cubicBezTo>
                  <a:close/>
                  <a:moveTo>
                    <a:pt x="175" y="84"/>
                  </a:moveTo>
                  <a:cubicBezTo>
                    <a:pt x="175" y="84"/>
                    <a:pt x="175" y="84"/>
                    <a:pt x="175" y="84"/>
                  </a:cubicBezTo>
                  <a:cubicBezTo>
                    <a:pt x="174" y="84"/>
                    <a:pt x="174" y="84"/>
                    <a:pt x="174" y="84"/>
                  </a:cubicBezTo>
                  <a:cubicBezTo>
                    <a:pt x="174" y="84"/>
                    <a:pt x="174" y="84"/>
                    <a:pt x="174" y="84"/>
                  </a:cubicBezTo>
                  <a:cubicBezTo>
                    <a:pt x="174" y="85"/>
                    <a:pt x="174" y="85"/>
                    <a:pt x="174" y="85"/>
                  </a:cubicBezTo>
                  <a:cubicBezTo>
                    <a:pt x="175" y="85"/>
                    <a:pt x="175" y="85"/>
                    <a:pt x="175" y="85"/>
                  </a:cubicBezTo>
                  <a:cubicBezTo>
                    <a:pt x="175" y="85"/>
                    <a:pt x="175" y="85"/>
                    <a:pt x="175" y="85"/>
                  </a:cubicBezTo>
                  <a:cubicBezTo>
                    <a:pt x="175" y="84"/>
                    <a:pt x="175" y="84"/>
                    <a:pt x="175" y="84"/>
                  </a:cubicBezTo>
                  <a:close/>
                  <a:moveTo>
                    <a:pt x="176" y="85"/>
                  </a:moveTo>
                  <a:cubicBezTo>
                    <a:pt x="176" y="85"/>
                    <a:pt x="176" y="85"/>
                    <a:pt x="176" y="85"/>
                  </a:cubicBezTo>
                  <a:cubicBezTo>
                    <a:pt x="176" y="85"/>
                    <a:pt x="176" y="85"/>
                    <a:pt x="176" y="85"/>
                  </a:cubicBezTo>
                  <a:cubicBezTo>
                    <a:pt x="177" y="84"/>
                    <a:pt x="177" y="84"/>
                    <a:pt x="177" y="84"/>
                  </a:cubicBezTo>
                  <a:cubicBezTo>
                    <a:pt x="177" y="84"/>
                    <a:pt x="177" y="84"/>
                    <a:pt x="177" y="84"/>
                  </a:cubicBezTo>
                  <a:cubicBezTo>
                    <a:pt x="177" y="83"/>
                    <a:pt x="177" y="83"/>
                    <a:pt x="177" y="83"/>
                  </a:cubicBezTo>
                  <a:cubicBezTo>
                    <a:pt x="176" y="83"/>
                    <a:pt x="176" y="83"/>
                    <a:pt x="176" y="83"/>
                  </a:cubicBezTo>
                  <a:cubicBezTo>
                    <a:pt x="176" y="84"/>
                    <a:pt x="176" y="84"/>
                    <a:pt x="176" y="84"/>
                  </a:cubicBezTo>
                  <a:cubicBezTo>
                    <a:pt x="176" y="84"/>
                    <a:pt x="176" y="84"/>
                    <a:pt x="176" y="84"/>
                  </a:cubicBezTo>
                  <a:cubicBezTo>
                    <a:pt x="176" y="85"/>
                    <a:pt x="176" y="85"/>
                    <a:pt x="176" y="85"/>
                  </a:cubicBezTo>
                  <a:close/>
                  <a:moveTo>
                    <a:pt x="173" y="82"/>
                  </a:moveTo>
                  <a:cubicBezTo>
                    <a:pt x="174" y="81"/>
                    <a:pt x="174" y="81"/>
                    <a:pt x="174" y="81"/>
                  </a:cubicBezTo>
                  <a:cubicBezTo>
                    <a:pt x="173" y="81"/>
                    <a:pt x="173" y="81"/>
                    <a:pt x="173" y="81"/>
                  </a:cubicBezTo>
                  <a:cubicBezTo>
                    <a:pt x="173" y="81"/>
                    <a:pt x="173" y="81"/>
                    <a:pt x="173" y="81"/>
                  </a:cubicBezTo>
                  <a:cubicBezTo>
                    <a:pt x="172" y="81"/>
                    <a:pt x="172" y="81"/>
                    <a:pt x="172" y="81"/>
                  </a:cubicBezTo>
                  <a:cubicBezTo>
                    <a:pt x="171" y="81"/>
                    <a:pt x="171" y="81"/>
                    <a:pt x="171" y="81"/>
                  </a:cubicBezTo>
                  <a:cubicBezTo>
                    <a:pt x="171" y="82"/>
                    <a:pt x="171" y="82"/>
                    <a:pt x="171" y="82"/>
                  </a:cubicBezTo>
                  <a:cubicBezTo>
                    <a:pt x="173" y="82"/>
                    <a:pt x="173" y="82"/>
                    <a:pt x="173" y="82"/>
                  </a:cubicBezTo>
                  <a:cubicBezTo>
                    <a:pt x="173" y="82"/>
                    <a:pt x="173" y="82"/>
                    <a:pt x="173" y="82"/>
                  </a:cubicBezTo>
                  <a:close/>
                  <a:moveTo>
                    <a:pt x="177" y="80"/>
                  </a:moveTo>
                  <a:cubicBezTo>
                    <a:pt x="177" y="80"/>
                    <a:pt x="177" y="80"/>
                    <a:pt x="177" y="80"/>
                  </a:cubicBezTo>
                  <a:cubicBezTo>
                    <a:pt x="177" y="80"/>
                    <a:pt x="177" y="80"/>
                    <a:pt x="177" y="80"/>
                  </a:cubicBezTo>
                  <a:cubicBezTo>
                    <a:pt x="177" y="79"/>
                    <a:pt x="177" y="79"/>
                    <a:pt x="177" y="79"/>
                  </a:cubicBezTo>
                  <a:cubicBezTo>
                    <a:pt x="178" y="79"/>
                    <a:pt x="178" y="79"/>
                    <a:pt x="178" y="79"/>
                  </a:cubicBezTo>
                  <a:cubicBezTo>
                    <a:pt x="178" y="79"/>
                    <a:pt x="178" y="79"/>
                    <a:pt x="178" y="79"/>
                  </a:cubicBezTo>
                  <a:cubicBezTo>
                    <a:pt x="177" y="78"/>
                    <a:pt x="177" y="78"/>
                    <a:pt x="177" y="78"/>
                  </a:cubicBezTo>
                  <a:cubicBezTo>
                    <a:pt x="176" y="78"/>
                    <a:pt x="176" y="78"/>
                    <a:pt x="176" y="78"/>
                  </a:cubicBezTo>
                  <a:cubicBezTo>
                    <a:pt x="176" y="79"/>
                    <a:pt x="176" y="79"/>
                    <a:pt x="176" y="79"/>
                  </a:cubicBezTo>
                  <a:cubicBezTo>
                    <a:pt x="176" y="79"/>
                    <a:pt x="176" y="79"/>
                    <a:pt x="176" y="79"/>
                  </a:cubicBezTo>
                  <a:cubicBezTo>
                    <a:pt x="176" y="79"/>
                    <a:pt x="176" y="79"/>
                    <a:pt x="176" y="79"/>
                  </a:cubicBezTo>
                  <a:cubicBezTo>
                    <a:pt x="175" y="79"/>
                    <a:pt x="175" y="79"/>
                    <a:pt x="175" y="79"/>
                  </a:cubicBezTo>
                  <a:cubicBezTo>
                    <a:pt x="175" y="79"/>
                    <a:pt x="175" y="79"/>
                    <a:pt x="175" y="79"/>
                  </a:cubicBezTo>
                  <a:cubicBezTo>
                    <a:pt x="175" y="80"/>
                    <a:pt x="175" y="80"/>
                    <a:pt x="175" y="80"/>
                  </a:cubicBezTo>
                  <a:cubicBezTo>
                    <a:pt x="176" y="80"/>
                    <a:pt x="176" y="80"/>
                    <a:pt x="176" y="80"/>
                  </a:cubicBezTo>
                  <a:cubicBezTo>
                    <a:pt x="176" y="80"/>
                    <a:pt x="176" y="80"/>
                    <a:pt x="176" y="80"/>
                  </a:cubicBezTo>
                  <a:cubicBezTo>
                    <a:pt x="177" y="80"/>
                    <a:pt x="177" y="80"/>
                    <a:pt x="177" y="80"/>
                  </a:cubicBezTo>
                  <a:close/>
                  <a:moveTo>
                    <a:pt x="174" y="46"/>
                  </a:moveTo>
                  <a:cubicBezTo>
                    <a:pt x="174" y="46"/>
                    <a:pt x="174" y="46"/>
                    <a:pt x="174" y="46"/>
                  </a:cubicBezTo>
                  <a:cubicBezTo>
                    <a:pt x="174" y="45"/>
                    <a:pt x="174" y="45"/>
                    <a:pt x="174" y="45"/>
                  </a:cubicBezTo>
                  <a:cubicBezTo>
                    <a:pt x="174" y="45"/>
                    <a:pt x="174" y="45"/>
                    <a:pt x="174" y="45"/>
                  </a:cubicBezTo>
                  <a:cubicBezTo>
                    <a:pt x="173" y="45"/>
                    <a:pt x="173" y="45"/>
                    <a:pt x="173" y="45"/>
                  </a:cubicBezTo>
                  <a:cubicBezTo>
                    <a:pt x="174" y="46"/>
                    <a:pt x="174" y="46"/>
                    <a:pt x="174" y="46"/>
                  </a:cubicBezTo>
                  <a:close/>
                  <a:moveTo>
                    <a:pt x="169" y="53"/>
                  </a:moveTo>
                  <a:cubicBezTo>
                    <a:pt x="169" y="53"/>
                    <a:pt x="169" y="53"/>
                    <a:pt x="169" y="53"/>
                  </a:cubicBezTo>
                  <a:cubicBezTo>
                    <a:pt x="170" y="53"/>
                    <a:pt x="170" y="53"/>
                    <a:pt x="170" y="53"/>
                  </a:cubicBezTo>
                  <a:cubicBezTo>
                    <a:pt x="170" y="53"/>
                    <a:pt x="170" y="53"/>
                    <a:pt x="170" y="53"/>
                  </a:cubicBezTo>
                  <a:cubicBezTo>
                    <a:pt x="171" y="53"/>
                    <a:pt x="171" y="53"/>
                    <a:pt x="171" y="53"/>
                  </a:cubicBezTo>
                  <a:cubicBezTo>
                    <a:pt x="171" y="52"/>
                    <a:pt x="171" y="52"/>
                    <a:pt x="171" y="52"/>
                  </a:cubicBezTo>
                  <a:cubicBezTo>
                    <a:pt x="170" y="51"/>
                    <a:pt x="170" y="51"/>
                    <a:pt x="170" y="51"/>
                  </a:cubicBezTo>
                  <a:cubicBezTo>
                    <a:pt x="169" y="51"/>
                    <a:pt x="169" y="51"/>
                    <a:pt x="169" y="51"/>
                  </a:cubicBezTo>
                  <a:cubicBezTo>
                    <a:pt x="169" y="51"/>
                    <a:pt x="169" y="51"/>
                    <a:pt x="169" y="51"/>
                  </a:cubicBezTo>
                  <a:cubicBezTo>
                    <a:pt x="169" y="52"/>
                    <a:pt x="169" y="52"/>
                    <a:pt x="169" y="52"/>
                  </a:cubicBezTo>
                  <a:cubicBezTo>
                    <a:pt x="169" y="53"/>
                    <a:pt x="169" y="53"/>
                    <a:pt x="169" y="53"/>
                  </a:cubicBezTo>
                  <a:close/>
                  <a:moveTo>
                    <a:pt x="189" y="51"/>
                  </a:moveTo>
                  <a:cubicBezTo>
                    <a:pt x="189" y="51"/>
                    <a:pt x="189" y="51"/>
                    <a:pt x="189" y="51"/>
                  </a:cubicBezTo>
                  <a:cubicBezTo>
                    <a:pt x="190" y="51"/>
                    <a:pt x="190" y="51"/>
                    <a:pt x="190" y="51"/>
                  </a:cubicBezTo>
                  <a:cubicBezTo>
                    <a:pt x="190" y="51"/>
                    <a:pt x="190" y="51"/>
                    <a:pt x="190" y="51"/>
                  </a:cubicBezTo>
                  <a:cubicBezTo>
                    <a:pt x="191" y="51"/>
                    <a:pt x="191" y="51"/>
                    <a:pt x="191" y="51"/>
                  </a:cubicBezTo>
                  <a:cubicBezTo>
                    <a:pt x="191" y="51"/>
                    <a:pt x="191" y="51"/>
                    <a:pt x="191" y="51"/>
                  </a:cubicBezTo>
                  <a:cubicBezTo>
                    <a:pt x="191" y="51"/>
                    <a:pt x="191" y="51"/>
                    <a:pt x="191" y="51"/>
                  </a:cubicBezTo>
                  <a:cubicBezTo>
                    <a:pt x="192" y="51"/>
                    <a:pt x="192" y="51"/>
                    <a:pt x="192" y="51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192" y="49"/>
                    <a:pt x="192" y="49"/>
                    <a:pt x="192" y="49"/>
                  </a:cubicBezTo>
                  <a:cubicBezTo>
                    <a:pt x="193" y="49"/>
                    <a:pt x="193" y="49"/>
                    <a:pt x="193" y="49"/>
                  </a:cubicBezTo>
                  <a:cubicBezTo>
                    <a:pt x="193" y="48"/>
                    <a:pt x="193" y="48"/>
                    <a:pt x="193" y="48"/>
                  </a:cubicBezTo>
                  <a:cubicBezTo>
                    <a:pt x="193" y="48"/>
                    <a:pt x="193" y="48"/>
                    <a:pt x="193" y="48"/>
                  </a:cubicBezTo>
                  <a:cubicBezTo>
                    <a:pt x="192" y="48"/>
                    <a:pt x="192" y="48"/>
                    <a:pt x="192" y="48"/>
                  </a:cubicBezTo>
                  <a:cubicBezTo>
                    <a:pt x="192" y="48"/>
                    <a:pt x="192" y="48"/>
                    <a:pt x="192" y="48"/>
                  </a:cubicBezTo>
                  <a:cubicBezTo>
                    <a:pt x="191" y="49"/>
                    <a:pt x="191" y="49"/>
                    <a:pt x="191" y="49"/>
                  </a:cubicBezTo>
                  <a:cubicBezTo>
                    <a:pt x="190" y="49"/>
                    <a:pt x="190" y="49"/>
                    <a:pt x="190" y="49"/>
                  </a:cubicBezTo>
                  <a:cubicBezTo>
                    <a:pt x="189" y="51"/>
                    <a:pt x="189" y="51"/>
                    <a:pt x="189" y="51"/>
                  </a:cubicBezTo>
                  <a:cubicBezTo>
                    <a:pt x="189" y="51"/>
                    <a:pt x="189" y="51"/>
                    <a:pt x="189" y="51"/>
                  </a:cubicBezTo>
                  <a:close/>
                  <a:moveTo>
                    <a:pt x="197" y="52"/>
                  </a:moveTo>
                  <a:cubicBezTo>
                    <a:pt x="198" y="52"/>
                    <a:pt x="198" y="52"/>
                    <a:pt x="198" y="52"/>
                  </a:cubicBezTo>
                  <a:cubicBezTo>
                    <a:pt x="199" y="51"/>
                    <a:pt x="199" y="51"/>
                    <a:pt x="199" y="51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197" y="51"/>
                    <a:pt x="197" y="51"/>
                    <a:pt x="197" y="51"/>
                  </a:cubicBezTo>
                  <a:cubicBezTo>
                    <a:pt x="197" y="52"/>
                    <a:pt x="197" y="52"/>
                    <a:pt x="197" y="52"/>
                  </a:cubicBezTo>
                  <a:cubicBezTo>
                    <a:pt x="197" y="52"/>
                    <a:pt x="197" y="52"/>
                    <a:pt x="197" y="52"/>
                  </a:cubicBezTo>
                  <a:close/>
                  <a:moveTo>
                    <a:pt x="199" y="54"/>
                  </a:moveTo>
                  <a:cubicBezTo>
                    <a:pt x="199" y="54"/>
                    <a:pt x="199" y="54"/>
                    <a:pt x="199" y="54"/>
                  </a:cubicBezTo>
                  <a:cubicBezTo>
                    <a:pt x="199" y="54"/>
                    <a:pt x="199" y="54"/>
                    <a:pt x="199" y="54"/>
                  </a:cubicBezTo>
                  <a:cubicBezTo>
                    <a:pt x="200" y="53"/>
                    <a:pt x="200" y="53"/>
                    <a:pt x="200" y="53"/>
                  </a:cubicBezTo>
                  <a:cubicBezTo>
                    <a:pt x="199" y="53"/>
                    <a:pt x="199" y="53"/>
                    <a:pt x="199" y="53"/>
                  </a:cubicBezTo>
                  <a:cubicBezTo>
                    <a:pt x="199" y="52"/>
                    <a:pt x="199" y="52"/>
                    <a:pt x="199" y="52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9" y="53"/>
                    <a:pt x="199" y="53"/>
                    <a:pt x="199" y="53"/>
                  </a:cubicBezTo>
                  <a:cubicBezTo>
                    <a:pt x="199" y="54"/>
                    <a:pt x="199" y="54"/>
                    <a:pt x="199" y="54"/>
                  </a:cubicBezTo>
                  <a:close/>
                  <a:moveTo>
                    <a:pt x="191" y="56"/>
                  </a:moveTo>
                  <a:cubicBezTo>
                    <a:pt x="192" y="55"/>
                    <a:pt x="192" y="55"/>
                    <a:pt x="192" y="55"/>
                  </a:cubicBezTo>
                  <a:cubicBezTo>
                    <a:pt x="192" y="55"/>
                    <a:pt x="192" y="55"/>
                    <a:pt x="192" y="55"/>
                  </a:cubicBezTo>
                  <a:cubicBezTo>
                    <a:pt x="191" y="55"/>
                    <a:pt x="191" y="55"/>
                    <a:pt x="191" y="55"/>
                  </a:cubicBezTo>
                  <a:cubicBezTo>
                    <a:pt x="191" y="55"/>
                    <a:pt x="191" y="55"/>
                    <a:pt x="191" y="55"/>
                  </a:cubicBezTo>
                  <a:cubicBezTo>
                    <a:pt x="190" y="55"/>
                    <a:pt x="190" y="55"/>
                    <a:pt x="190" y="55"/>
                  </a:cubicBezTo>
                  <a:cubicBezTo>
                    <a:pt x="190" y="56"/>
                    <a:pt x="190" y="56"/>
                    <a:pt x="190" y="56"/>
                  </a:cubicBezTo>
                  <a:cubicBezTo>
                    <a:pt x="191" y="56"/>
                    <a:pt x="191" y="56"/>
                    <a:pt x="191" y="56"/>
                  </a:cubicBezTo>
                  <a:close/>
                  <a:moveTo>
                    <a:pt x="195" y="56"/>
                  </a:moveTo>
                  <a:cubicBezTo>
                    <a:pt x="196" y="55"/>
                    <a:pt x="196" y="55"/>
                    <a:pt x="196" y="55"/>
                  </a:cubicBezTo>
                  <a:cubicBezTo>
                    <a:pt x="196" y="55"/>
                    <a:pt x="196" y="55"/>
                    <a:pt x="196" y="55"/>
                  </a:cubicBezTo>
                  <a:cubicBezTo>
                    <a:pt x="196" y="55"/>
                    <a:pt x="196" y="55"/>
                    <a:pt x="196" y="55"/>
                  </a:cubicBezTo>
                  <a:cubicBezTo>
                    <a:pt x="196" y="54"/>
                    <a:pt x="196" y="54"/>
                    <a:pt x="196" y="54"/>
                  </a:cubicBezTo>
                  <a:cubicBezTo>
                    <a:pt x="195" y="54"/>
                    <a:pt x="195" y="54"/>
                    <a:pt x="195" y="54"/>
                  </a:cubicBezTo>
                  <a:cubicBezTo>
                    <a:pt x="195" y="54"/>
                    <a:pt x="195" y="54"/>
                    <a:pt x="195" y="54"/>
                  </a:cubicBezTo>
                  <a:cubicBezTo>
                    <a:pt x="194" y="55"/>
                    <a:pt x="194" y="55"/>
                    <a:pt x="194" y="55"/>
                  </a:cubicBezTo>
                  <a:cubicBezTo>
                    <a:pt x="194" y="55"/>
                    <a:pt x="194" y="55"/>
                    <a:pt x="194" y="55"/>
                  </a:cubicBezTo>
                  <a:cubicBezTo>
                    <a:pt x="194" y="55"/>
                    <a:pt x="194" y="55"/>
                    <a:pt x="194" y="55"/>
                  </a:cubicBezTo>
                  <a:cubicBezTo>
                    <a:pt x="194" y="55"/>
                    <a:pt x="194" y="55"/>
                    <a:pt x="194" y="55"/>
                  </a:cubicBezTo>
                  <a:cubicBezTo>
                    <a:pt x="195" y="55"/>
                    <a:pt x="195" y="55"/>
                    <a:pt x="195" y="55"/>
                  </a:cubicBezTo>
                  <a:cubicBezTo>
                    <a:pt x="195" y="55"/>
                    <a:pt x="195" y="55"/>
                    <a:pt x="195" y="55"/>
                  </a:cubicBezTo>
                  <a:cubicBezTo>
                    <a:pt x="195" y="56"/>
                    <a:pt x="195" y="56"/>
                    <a:pt x="195" y="56"/>
                  </a:cubicBezTo>
                  <a:close/>
                  <a:moveTo>
                    <a:pt x="196" y="60"/>
                  </a:moveTo>
                  <a:cubicBezTo>
                    <a:pt x="196" y="60"/>
                    <a:pt x="196" y="60"/>
                    <a:pt x="196" y="60"/>
                  </a:cubicBezTo>
                  <a:cubicBezTo>
                    <a:pt x="197" y="60"/>
                    <a:pt x="197" y="60"/>
                    <a:pt x="197" y="60"/>
                  </a:cubicBezTo>
                  <a:cubicBezTo>
                    <a:pt x="198" y="60"/>
                    <a:pt x="198" y="60"/>
                    <a:pt x="198" y="60"/>
                  </a:cubicBezTo>
                  <a:cubicBezTo>
                    <a:pt x="198" y="60"/>
                    <a:pt x="198" y="60"/>
                    <a:pt x="198" y="60"/>
                  </a:cubicBezTo>
                  <a:cubicBezTo>
                    <a:pt x="199" y="60"/>
                    <a:pt x="199" y="60"/>
                    <a:pt x="199" y="60"/>
                  </a:cubicBezTo>
                  <a:cubicBezTo>
                    <a:pt x="200" y="60"/>
                    <a:pt x="200" y="60"/>
                    <a:pt x="200" y="60"/>
                  </a:cubicBezTo>
                  <a:cubicBezTo>
                    <a:pt x="200" y="59"/>
                    <a:pt x="200" y="59"/>
                    <a:pt x="200" y="59"/>
                  </a:cubicBezTo>
                  <a:cubicBezTo>
                    <a:pt x="200" y="59"/>
                    <a:pt x="200" y="59"/>
                    <a:pt x="200" y="59"/>
                  </a:cubicBezTo>
                  <a:cubicBezTo>
                    <a:pt x="200" y="59"/>
                    <a:pt x="200" y="59"/>
                    <a:pt x="200" y="59"/>
                  </a:cubicBezTo>
                  <a:cubicBezTo>
                    <a:pt x="200" y="59"/>
                    <a:pt x="200" y="59"/>
                    <a:pt x="200" y="59"/>
                  </a:cubicBezTo>
                  <a:cubicBezTo>
                    <a:pt x="200" y="58"/>
                    <a:pt x="200" y="58"/>
                    <a:pt x="200" y="58"/>
                  </a:cubicBezTo>
                  <a:cubicBezTo>
                    <a:pt x="199" y="58"/>
                    <a:pt x="199" y="58"/>
                    <a:pt x="199" y="58"/>
                  </a:cubicBezTo>
                  <a:cubicBezTo>
                    <a:pt x="199" y="58"/>
                    <a:pt x="199" y="58"/>
                    <a:pt x="199" y="58"/>
                  </a:cubicBezTo>
                  <a:cubicBezTo>
                    <a:pt x="199" y="59"/>
                    <a:pt x="199" y="59"/>
                    <a:pt x="199" y="59"/>
                  </a:cubicBezTo>
                  <a:cubicBezTo>
                    <a:pt x="198" y="59"/>
                    <a:pt x="198" y="59"/>
                    <a:pt x="198" y="59"/>
                  </a:cubicBezTo>
                  <a:cubicBezTo>
                    <a:pt x="198" y="59"/>
                    <a:pt x="198" y="59"/>
                    <a:pt x="198" y="59"/>
                  </a:cubicBezTo>
                  <a:cubicBezTo>
                    <a:pt x="198" y="58"/>
                    <a:pt x="198" y="58"/>
                    <a:pt x="198" y="58"/>
                  </a:cubicBezTo>
                  <a:cubicBezTo>
                    <a:pt x="197" y="58"/>
                    <a:pt x="197" y="58"/>
                    <a:pt x="197" y="58"/>
                  </a:cubicBezTo>
                  <a:cubicBezTo>
                    <a:pt x="197" y="59"/>
                    <a:pt x="197" y="59"/>
                    <a:pt x="197" y="59"/>
                  </a:cubicBezTo>
                  <a:cubicBezTo>
                    <a:pt x="197" y="59"/>
                    <a:pt x="197" y="59"/>
                    <a:pt x="197" y="59"/>
                  </a:cubicBezTo>
                  <a:cubicBezTo>
                    <a:pt x="196" y="59"/>
                    <a:pt x="196" y="59"/>
                    <a:pt x="196" y="59"/>
                  </a:cubicBezTo>
                  <a:cubicBezTo>
                    <a:pt x="196" y="60"/>
                    <a:pt x="196" y="60"/>
                    <a:pt x="196" y="60"/>
                  </a:cubicBezTo>
                  <a:cubicBezTo>
                    <a:pt x="196" y="60"/>
                    <a:pt x="196" y="60"/>
                    <a:pt x="196" y="60"/>
                  </a:cubicBezTo>
                  <a:close/>
                  <a:moveTo>
                    <a:pt x="116" y="36"/>
                  </a:moveTo>
                  <a:cubicBezTo>
                    <a:pt x="117" y="36"/>
                    <a:pt x="117" y="36"/>
                    <a:pt x="117" y="36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120" y="36"/>
                    <a:pt x="120" y="36"/>
                    <a:pt x="120" y="36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35"/>
                    <a:pt x="117" y="35"/>
                    <a:pt x="117" y="35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16" y="36"/>
                    <a:pt x="116" y="36"/>
                    <a:pt x="116" y="36"/>
                  </a:cubicBezTo>
                  <a:close/>
                  <a:moveTo>
                    <a:pt x="114" y="19"/>
                  </a:moveTo>
                  <a:cubicBezTo>
                    <a:pt x="114" y="19"/>
                    <a:pt x="114" y="19"/>
                    <a:pt x="114" y="19"/>
                  </a:cubicBezTo>
                  <a:cubicBezTo>
                    <a:pt x="114" y="18"/>
                    <a:pt x="114" y="18"/>
                    <a:pt x="114" y="18"/>
                  </a:cubicBezTo>
                  <a:cubicBezTo>
                    <a:pt x="115" y="17"/>
                    <a:pt x="115" y="17"/>
                    <a:pt x="115" y="17"/>
                  </a:cubicBezTo>
                  <a:cubicBezTo>
                    <a:pt x="116" y="17"/>
                    <a:pt x="116" y="17"/>
                    <a:pt x="116" y="17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17" y="19"/>
                    <a:pt x="117" y="19"/>
                    <a:pt x="117" y="19"/>
                  </a:cubicBezTo>
                  <a:cubicBezTo>
                    <a:pt x="116" y="19"/>
                    <a:pt x="116" y="19"/>
                    <a:pt x="116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5" y="19"/>
                    <a:pt x="114" y="19"/>
                    <a:pt x="114" y="19"/>
                  </a:cubicBezTo>
                  <a:close/>
                  <a:moveTo>
                    <a:pt x="142" y="6"/>
                  </a:moveTo>
                  <a:cubicBezTo>
                    <a:pt x="142" y="5"/>
                    <a:pt x="142" y="5"/>
                    <a:pt x="142" y="5"/>
                  </a:cubicBezTo>
                  <a:cubicBezTo>
                    <a:pt x="143" y="5"/>
                    <a:pt x="143" y="5"/>
                    <a:pt x="143" y="5"/>
                  </a:cubicBezTo>
                  <a:cubicBezTo>
                    <a:pt x="144" y="5"/>
                    <a:pt x="144" y="5"/>
                    <a:pt x="144" y="5"/>
                  </a:cubicBezTo>
                  <a:cubicBezTo>
                    <a:pt x="145" y="5"/>
                    <a:pt x="145" y="5"/>
                    <a:pt x="145" y="5"/>
                  </a:cubicBezTo>
                  <a:cubicBezTo>
                    <a:pt x="145" y="5"/>
                    <a:pt x="145" y="5"/>
                    <a:pt x="145" y="5"/>
                  </a:cubicBezTo>
                  <a:cubicBezTo>
                    <a:pt x="145" y="6"/>
                    <a:pt x="145" y="6"/>
                    <a:pt x="145" y="6"/>
                  </a:cubicBezTo>
                  <a:cubicBezTo>
                    <a:pt x="144" y="7"/>
                    <a:pt x="144" y="7"/>
                    <a:pt x="144" y="7"/>
                  </a:cubicBezTo>
                  <a:cubicBezTo>
                    <a:pt x="143" y="7"/>
                    <a:pt x="143" y="7"/>
                    <a:pt x="143" y="7"/>
                  </a:cubicBezTo>
                  <a:cubicBezTo>
                    <a:pt x="142" y="7"/>
                    <a:pt x="142" y="7"/>
                    <a:pt x="142" y="7"/>
                  </a:cubicBezTo>
                  <a:cubicBezTo>
                    <a:pt x="142" y="6"/>
                    <a:pt x="142" y="6"/>
                    <a:pt x="142" y="6"/>
                  </a:cubicBezTo>
                  <a:close/>
                  <a:moveTo>
                    <a:pt x="161" y="18"/>
                  </a:moveTo>
                  <a:cubicBezTo>
                    <a:pt x="163" y="17"/>
                    <a:pt x="163" y="17"/>
                    <a:pt x="163" y="17"/>
                  </a:cubicBezTo>
                  <a:cubicBezTo>
                    <a:pt x="164" y="16"/>
                    <a:pt x="164" y="16"/>
                    <a:pt x="164" y="16"/>
                  </a:cubicBezTo>
                  <a:cubicBezTo>
                    <a:pt x="164" y="15"/>
                    <a:pt x="164" y="15"/>
                    <a:pt x="164" y="15"/>
                  </a:cubicBezTo>
                  <a:cubicBezTo>
                    <a:pt x="165" y="14"/>
                    <a:pt x="165" y="14"/>
                    <a:pt x="165" y="14"/>
                  </a:cubicBezTo>
                  <a:cubicBezTo>
                    <a:pt x="166" y="13"/>
                    <a:pt x="166" y="13"/>
                    <a:pt x="166" y="13"/>
                  </a:cubicBezTo>
                  <a:cubicBezTo>
                    <a:pt x="168" y="12"/>
                    <a:pt x="168" y="12"/>
                    <a:pt x="168" y="12"/>
                  </a:cubicBezTo>
                  <a:cubicBezTo>
                    <a:pt x="168" y="12"/>
                    <a:pt x="168" y="12"/>
                    <a:pt x="168" y="12"/>
                  </a:cubicBezTo>
                  <a:cubicBezTo>
                    <a:pt x="168" y="11"/>
                    <a:pt x="168" y="11"/>
                    <a:pt x="168" y="11"/>
                  </a:cubicBezTo>
                  <a:cubicBezTo>
                    <a:pt x="166" y="10"/>
                    <a:pt x="166" y="10"/>
                    <a:pt x="166" y="10"/>
                  </a:cubicBezTo>
                  <a:cubicBezTo>
                    <a:pt x="165" y="9"/>
                    <a:pt x="165" y="9"/>
                    <a:pt x="165" y="9"/>
                  </a:cubicBezTo>
                  <a:cubicBezTo>
                    <a:pt x="164" y="8"/>
                    <a:pt x="164" y="8"/>
                    <a:pt x="164" y="8"/>
                  </a:cubicBezTo>
                  <a:cubicBezTo>
                    <a:pt x="164" y="7"/>
                    <a:pt x="164" y="7"/>
                    <a:pt x="164" y="7"/>
                  </a:cubicBezTo>
                  <a:cubicBezTo>
                    <a:pt x="165" y="6"/>
                    <a:pt x="165" y="6"/>
                    <a:pt x="165" y="6"/>
                  </a:cubicBezTo>
                  <a:cubicBezTo>
                    <a:pt x="165" y="5"/>
                    <a:pt x="165" y="5"/>
                    <a:pt x="165" y="5"/>
                  </a:cubicBezTo>
                  <a:cubicBezTo>
                    <a:pt x="165" y="5"/>
                    <a:pt x="165" y="5"/>
                    <a:pt x="165" y="5"/>
                  </a:cubicBezTo>
                  <a:cubicBezTo>
                    <a:pt x="162" y="5"/>
                    <a:pt x="162" y="5"/>
                    <a:pt x="162" y="5"/>
                  </a:cubicBezTo>
                  <a:cubicBezTo>
                    <a:pt x="161" y="5"/>
                    <a:pt x="161" y="5"/>
                    <a:pt x="161" y="5"/>
                  </a:cubicBezTo>
                  <a:cubicBezTo>
                    <a:pt x="159" y="4"/>
                    <a:pt x="159" y="4"/>
                    <a:pt x="159" y="4"/>
                  </a:cubicBezTo>
                  <a:cubicBezTo>
                    <a:pt x="158" y="2"/>
                    <a:pt x="158" y="2"/>
                    <a:pt x="158" y="2"/>
                  </a:cubicBezTo>
                  <a:cubicBezTo>
                    <a:pt x="156" y="1"/>
                    <a:pt x="156" y="1"/>
                    <a:pt x="156" y="1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54" y="1"/>
                    <a:pt x="154" y="1"/>
                    <a:pt x="154" y="1"/>
                  </a:cubicBezTo>
                  <a:cubicBezTo>
                    <a:pt x="154" y="1"/>
                    <a:pt x="154" y="1"/>
                    <a:pt x="154" y="1"/>
                  </a:cubicBezTo>
                  <a:cubicBezTo>
                    <a:pt x="154" y="2"/>
                    <a:pt x="154" y="2"/>
                    <a:pt x="154" y="2"/>
                  </a:cubicBezTo>
                  <a:cubicBezTo>
                    <a:pt x="154" y="3"/>
                    <a:pt x="154" y="3"/>
                    <a:pt x="154" y="3"/>
                  </a:cubicBezTo>
                  <a:cubicBezTo>
                    <a:pt x="153" y="4"/>
                    <a:pt x="153" y="4"/>
                    <a:pt x="153" y="4"/>
                  </a:cubicBezTo>
                  <a:cubicBezTo>
                    <a:pt x="152" y="5"/>
                    <a:pt x="152" y="5"/>
                    <a:pt x="152" y="5"/>
                  </a:cubicBezTo>
                  <a:cubicBezTo>
                    <a:pt x="152" y="6"/>
                    <a:pt x="152" y="6"/>
                    <a:pt x="152" y="6"/>
                  </a:cubicBezTo>
                  <a:cubicBezTo>
                    <a:pt x="151" y="7"/>
                    <a:pt x="151" y="7"/>
                    <a:pt x="151" y="7"/>
                  </a:cubicBezTo>
                  <a:cubicBezTo>
                    <a:pt x="152" y="10"/>
                    <a:pt x="152" y="10"/>
                    <a:pt x="152" y="10"/>
                  </a:cubicBezTo>
                  <a:cubicBezTo>
                    <a:pt x="152" y="11"/>
                    <a:pt x="152" y="11"/>
                    <a:pt x="152" y="11"/>
                  </a:cubicBezTo>
                  <a:cubicBezTo>
                    <a:pt x="153" y="12"/>
                    <a:pt x="153" y="12"/>
                    <a:pt x="153" y="12"/>
                  </a:cubicBezTo>
                  <a:cubicBezTo>
                    <a:pt x="153" y="12"/>
                    <a:pt x="153" y="12"/>
                    <a:pt x="153" y="12"/>
                  </a:cubicBezTo>
                  <a:cubicBezTo>
                    <a:pt x="153" y="14"/>
                    <a:pt x="153" y="14"/>
                    <a:pt x="153" y="14"/>
                  </a:cubicBezTo>
                  <a:cubicBezTo>
                    <a:pt x="152" y="15"/>
                    <a:pt x="152" y="15"/>
                    <a:pt x="152" y="15"/>
                  </a:cubicBezTo>
                  <a:cubicBezTo>
                    <a:pt x="152" y="16"/>
                    <a:pt x="152" y="16"/>
                    <a:pt x="152" y="16"/>
                  </a:cubicBezTo>
                  <a:cubicBezTo>
                    <a:pt x="152" y="17"/>
                    <a:pt x="152" y="17"/>
                    <a:pt x="152" y="17"/>
                  </a:cubicBezTo>
                  <a:cubicBezTo>
                    <a:pt x="153" y="16"/>
                    <a:pt x="153" y="16"/>
                    <a:pt x="153" y="16"/>
                  </a:cubicBezTo>
                  <a:cubicBezTo>
                    <a:pt x="153" y="16"/>
                    <a:pt x="153" y="16"/>
                    <a:pt x="153" y="16"/>
                  </a:cubicBezTo>
                  <a:cubicBezTo>
                    <a:pt x="154" y="15"/>
                    <a:pt x="154" y="15"/>
                    <a:pt x="154" y="15"/>
                  </a:cubicBezTo>
                  <a:cubicBezTo>
                    <a:pt x="155" y="16"/>
                    <a:pt x="155" y="16"/>
                    <a:pt x="155" y="16"/>
                  </a:cubicBezTo>
                  <a:cubicBezTo>
                    <a:pt x="155" y="16"/>
                    <a:pt x="155" y="16"/>
                    <a:pt x="155" y="16"/>
                  </a:cubicBezTo>
                  <a:cubicBezTo>
                    <a:pt x="156" y="17"/>
                    <a:pt x="156" y="17"/>
                    <a:pt x="156" y="17"/>
                  </a:cubicBezTo>
                  <a:cubicBezTo>
                    <a:pt x="157" y="17"/>
                    <a:pt x="157" y="17"/>
                    <a:pt x="157" y="17"/>
                  </a:cubicBezTo>
                  <a:cubicBezTo>
                    <a:pt x="157" y="17"/>
                    <a:pt x="157" y="17"/>
                    <a:pt x="157" y="17"/>
                  </a:cubicBezTo>
                  <a:cubicBezTo>
                    <a:pt x="158" y="17"/>
                    <a:pt x="158" y="17"/>
                    <a:pt x="158" y="17"/>
                  </a:cubicBezTo>
                  <a:cubicBezTo>
                    <a:pt x="159" y="18"/>
                    <a:pt x="159" y="18"/>
                    <a:pt x="159" y="18"/>
                  </a:cubicBezTo>
                  <a:cubicBezTo>
                    <a:pt x="160" y="18"/>
                    <a:pt x="160" y="18"/>
                    <a:pt x="160" y="18"/>
                  </a:cubicBezTo>
                  <a:cubicBezTo>
                    <a:pt x="161" y="18"/>
                    <a:pt x="161" y="18"/>
                    <a:pt x="161" y="18"/>
                  </a:cubicBezTo>
                  <a:close/>
                  <a:moveTo>
                    <a:pt x="157" y="23"/>
                  </a:moveTo>
                  <a:cubicBezTo>
                    <a:pt x="157" y="23"/>
                    <a:pt x="157" y="23"/>
                    <a:pt x="157" y="23"/>
                  </a:cubicBezTo>
                  <a:cubicBezTo>
                    <a:pt x="158" y="24"/>
                    <a:pt x="158" y="24"/>
                    <a:pt x="158" y="24"/>
                  </a:cubicBezTo>
                  <a:cubicBezTo>
                    <a:pt x="159" y="24"/>
                    <a:pt x="159" y="24"/>
                    <a:pt x="159" y="24"/>
                  </a:cubicBezTo>
                  <a:cubicBezTo>
                    <a:pt x="160" y="23"/>
                    <a:pt x="160" y="23"/>
                    <a:pt x="160" y="23"/>
                  </a:cubicBezTo>
                  <a:cubicBezTo>
                    <a:pt x="161" y="23"/>
                    <a:pt x="161" y="23"/>
                    <a:pt x="161" y="23"/>
                  </a:cubicBezTo>
                  <a:cubicBezTo>
                    <a:pt x="162" y="22"/>
                    <a:pt x="162" y="22"/>
                    <a:pt x="162" y="22"/>
                  </a:cubicBezTo>
                  <a:cubicBezTo>
                    <a:pt x="162" y="21"/>
                    <a:pt x="162" y="21"/>
                    <a:pt x="162" y="21"/>
                  </a:cubicBezTo>
                  <a:cubicBezTo>
                    <a:pt x="163" y="20"/>
                    <a:pt x="163" y="20"/>
                    <a:pt x="163" y="20"/>
                  </a:cubicBezTo>
                  <a:cubicBezTo>
                    <a:pt x="162" y="19"/>
                    <a:pt x="162" y="19"/>
                    <a:pt x="162" y="19"/>
                  </a:cubicBezTo>
                  <a:cubicBezTo>
                    <a:pt x="161" y="19"/>
                    <a:pt x="161" y="19"/>
                    <a:pt x="161" y="19"/>
                  </a:cubicBezTo>
                  <a:cubicBezTo>
                    <a:pt x="159" y="18"/>
                    <a:pt x="159" y="18"/>
                    <a:pt x="159" y="18"/>
                  </a:cubicBezTo>
                  <a:cubicBezTo>
                    <a:pt x="158" y="19"/>
                    <a:pt x="158" y="19"/>
                    <a:pt x="158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6" y="19"/>
                    <a:pt x="156" y="19"/>
                    <a:pt x="156" y="19"/>
                  </a:cubicBezTo>
                  <a:cubicBezTo>
                    <a:pt x="155" y="19"/>
                    <a:pt x="155" y="19"/>
                    <a:pt x="155" y="19"/>
                  </a:cubicBezTo>
                  <a:cubicBezTo>
                    <a:pt x="155" y="19"/>
                    <a:pt x="155" y="19"/>
                    <a:pt x="155" y="19"/>
                  </a:cubicBezTo>
                  <a:cubicBezTo>
                    <a:pt x="154" y="19"/>
                    <a:pt x="154" y="19"/>
                    <a:pt x="154" y="19"/>
                  </a:cubicBezTo>
                  <a:cubicBezTo>
                    <a:pt x="153" y="19"/>
                    <a:pt x="153" y="19"/>
                    <a:pt x="153" y="19"/>
                  </a:cubicBezTo>
                  <a:cubicBezTo>
                    <a:pt x="154" y="20"/>
                    <a:pt x="154" y="20"/>
                    <a:pt x="154" y="20"/>
                  </a:cubicBezTo>
                  <a:cubicBezTo>
                    <a:pt x="155" y="20"/>
                    <a:pt x="155" y="20"/>
                    <a:pt x="155" y="20"/>
                  </a:cubicBezTo>
                  <a:cubicBezTo>
                    <a:pt x="155" y="21"/>
                    <a:pt x="155" y="21"/>
                    <a:pt x="155" y="21"/>
                  </a:cubicBezTo>
                  <a:cubicBezTo>
                    <a:pt x="156" y="21"/>
                    <a:pt x="156" y="21"/>
                    <a:pt x="156" y="21"/>
                  </a:cubicBezTo>
                  <a:cubicBezTo>
                    <a:pt x="157" y="22"/>
                    <a:pt x="157" y="22"/>
                    <a:pt x="157" y="22"/>
                  </a:cubicBezTo>
                  <a:cubicBezTo>
                    <a:pt x="158" y="22"/>
                    <a:pt x="158" y="22"/>
                    <a:pt x="158" y="22"/>
                  </a:cubicBezTo>
                  <a:cubicBezTo>
                    <a:pt x="159" y="22"/>
                    <a:pt x="159" y="22"/>
                    <a:pt x="159" y="22"/>
                  </a:cubicBezTo>
                  <a:cubicBezTo>
                    <a:pt x="160" y="23"/>
                    <a:pt x="160" y="23"/>
                    <a:pt x="160" y="23"/>
                  </a:cubicBezTo>
                  <a:cubicBezTo>
                    <a:pt x="160" y="23"/>
                    <a:pt x="160" y="23"/>
                    <a:pt x="160" y="23"/>
                  </a:cubicBezTo>
                  <a:cubicBezTo>
                    <a:pt x="158" y="23"/>
                    <a:pt x="158" y="23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lose/>
                  <a:moveTo>
                    <a:pt x="187" y="26"/>
                  </a:moveTo>
                  <a:cubicBezTo>
                    <a:pt x="187" y="26"/>
                    <a:pt x="187" y="26"/>
                    <a:pt x="187" y="26"/>
                  </a:cubicBezTo>
                  <a:cubicBezTo>
                    <a:pt x="186" y="27"/>
                    <a:pt x="186" y="27"/>
                    <a:pt x="186" y="27"/>
                  </a:cubicBezTo>
                  <a:cubicBezTo>
                    <a:pt x="185" y="28"/>
                    <a:pt x="185" y="28"/>
                    <a:pt x="185" y="28"/>
                  </a:cubicBezTo>
                  <a:cubicBezTo>
                    <a:pt x="184" y="29"/>
                    <a:pt x="184" y="29"/>
                    <a:pt x="184" y="29"/>
                  </a:cubicBezTo>
                  <a:cubicBezTo>
                    <a:pt x="183" y="29"/>
                    <a:pt x="183" y="29"/>
                    <a:pt x="183" y="29"/>
                  </a:cubicBezTo>
                  <a:cubicBezTo>
                    <a:pt x="182" y="29"/>
                    <a:pt x="182" y="29"/>
                    <a:pt x="182" y="29"/>
                  </a:cubicBezTo>
                  <a:cubicBezTo>
                    <a:pt x="182" y="29"/>
                    <a:pt x="182" y="29"/>
                    <a:pt x="182" y="29"/>
                  </a:cubicBezTo>
                  <a:cubicBezTo>
                    <a:pt x="181" y="28"/>
                    <a:pt x="181" y="28"/>
                    <a:pt x="181" y="28"/>
                  </a:cubicBezTo>
                  <a:cubicBezTo>
                    <a:pt x="180" y="28"/>
                    <a:pt x="180" y="28"/>
                    <a:pt x="180" y="28"/>
                  </a:cubicBezTo>
                  <a:cubicBezTo>
                    <a:pt x="179" y="28"/>
                    <a:pt x="179" y="28"/>
                    <a:pt x="179" y="28"/>
                  </a:cubicBezTo>
                  <a:cubicBezTo>
                    <a:pt x="179" y="28"/>
                    <a:pt x="179" y="28"/>
                    <a:pt x="179" y="28"/>
                  </a:cubicBezTo>
                  <a:cubicBezTo>
                    <a:pt x="176" y="28"/>
                    <a:pt x="176" y="28"/>
                    <a:pt x="176" y="28"/>
                  </a:cubicBezTo>
                  <a:cubicBezTo>
                    <a:pt x="175" y="28"/>
                    <a:pt x="175" y="28"/>
                    <a:pt x="175" y="28"/>
                  </a:cubicBezTo>
                  <a:cubicBezTo>
                    <a:pt x="175" y="27"/>
                    <a:pt x="175" y="27"/>
                    <a:pt x="175" y="27"/>
                  </a:cubicBezTo>
                  <a:cubicBezTo>
                    <a:pt x="174" y="28"/>
                    <a:pt x="174" y="28"/>
                    <a:pt x="174" y="28"/>
                  </a:cubicBezTo>
                  <a:cubicBezTo>
                    <a:pt x="172" y="28"/>
                    <a:pt x="172" y="28"/>
                    <a:pt x="172" y="28"/>
                  </a:cubicBezTo>
                  <a:cubicBezTo>
                    <a:pt x="172" y="28"/>
                    <a:pt x="172" y="28"/>
                    <a:pt x="172" y="28"/>
                  </a:cubicBezTo>
                  <a:cubicBezTo>
                    <a:pt x="171" y="27"/>
                    <a:pt x="171" y="27"/>
                    <a:pt x="171" y="27"/>
                  </a:cubicBezTo>
                  <a:cubicBezTo>
                    <a:pt x="170" y="27"/>
                    <a:pt x="170" y="27"/>
                    <a:pt x="170" y="27"/>
                  </a:cubicBezTo>
                  <a:cubicBezTo>
                    <a:pt x="169" y="27"/>
                    <a:pt x="169" y="27"/>
                    <a:pt x="169" y="27"/>
                  </a:cubicBezTo>
                  <a:cubicBezTo>
                    <a:pt x="168" y="25"/>
                    <a:pt x="168" y="25"/>
                    <a:pt x="168" y="25"/>
                  </a:cubicBezTo>
                  <a:cubicBezTo>
                    <a:pt x="168" y="24"/>
                    <a:pt x="168" y="24"/>
                    <a:pt x="168" y="24"/>
                  </a:cubicBezTo>
                  <a:cubicBezTo>
                    <a:pt x="167" y="24"/>
                    <a:pt x="167" y="24"/>
                    <a:pt x="167" y="24"/>
                  </a:cubicBezTo>
                  <a:cubicBezTo>
                    <a:pt x="166" y="25"/>
                    <a:pt x="166" y="25"/>
                    <a:pt x="166" y="25"/>
                  </a:cubicBezTo>
                  <a:cubicBezTo>
                    <a:pt x="166" y="24"/>
                    <a:pt x="166" y="24"/>
                    <a:pt x="166" y="24"/>
                  </a:cubicBezTo>
                  <a:cubicBezTo>
                    <a:pt x="165" y="24"/>
                    <a:pt x="165" y="24"/>
                    <a:pt x="165" y="24"/>
                  </a:cubicBezTo>
                  <a:cubicBezTo>
                    <a:pt x="165" y="24"/>
                    <a:pt x="165" y="24"/>
                    <a:pt x="165" y="24"/>
                  </a:cubicBezTo>
                  <a:cubicBezTo>
                    <a:pt x="165" y="25"/>
                    <a:pt x="165" y="25"/>
                    <a:pt x="165" y="25"/>
                  </a:cubicBezTo>
                  <a:cubicBezTo>
                    <a:pt x="164" y="25"/>
                    <a:pt x="164" y="25"/>
                    <a:pt x="164" y="25"/>
                  </a:cubicBezTo>
                  <a:cubicBezTo>
                    <a:pt x="164" y="25"/>
                    <a:pt x="164" y="25"/>
                    <a:pt x="164" y="25"/>
                  </a:cubicBezTo>
                  <a:cubicBezTo>
                    <a:pt x="163" y="24"/>
                    <a:pt x="163" y="24"/>
                    <a:pt x="163" y="24"/>
                  </a:cubicBezTo>
                  <a:cubicBezTo>
                    <a:pt x="163" y="24"/>
                    <a:pt x="163" y="24"/>
                    <a:pt x="163" y="24"/>
                  </a:cubicBezTo>
                  <a:cubicBezTo>
                    <a:pt x="164" y="23"/>
                    <a:pt x="164" y="23"/>
                    <a:pt x="164" y="23"/>
                  </a:cubicBezTo>
                  <a:cubicBezTo>
                    <a:pt x="165" y="23"/>
                    <a:pt x="165" y="23"/>
                    <a:pt x="165" y="23"/>
                  </a:cubicBezTo>
                  <a:cubicBezTo>
                    <a:pt x="164" y="21"/>
                    <a:pt x="164" y="21"/>
                    <a:pt x="164" y="21"/>
                  </a:cubicBezTo>
                  <a:cubicBezTo>
                    <a:pt x="164" y="21"/>
                    <a:pt x="164" y="21"/>
                    <a:pt x="164" y="21"/>
                  </a:cubicBezTo>
                  <a:cubicBezTo>
                    <a:pt x="165" y="20"/>
                    <a:pt x="165" y="20"/>
                    <a:pt x="165" y="20"/>
                  </a:cubicBezTo>
                  <a:cubicBezTo>
                    <a:pt x="165" y="19"/>
                    <a:pt x="165" y="19"/>
                    <a:pt x="165" y="19"/>
                  </a:cubicBezTo>
                  <a:cubicBezTo>
                    <a:pt x="165" y="19"/>
                    <a:pt x="165" y="19"/>
                    <a:pt x="165" y="19"/>
                  </a:cubicBezTo>
                  <a:cubicBezTo>
                    <a:pt x="164" y="19"/>
                    <a:pt x="164" y="19"/>
                    <a:pt x="164" y="19"/>
                  </a:cubicBezTo>
                  <a:cubicBezTo>
                    <a:pt x="164" y="18"/>
                    <a:pt x="164" y="18"/>
                    <a:pt x="164" y="18"/>
                  </a:cubicBezTo>
                  <a:cubicBezTo>
                    <a:pt x="164" y="17"/>
                    <a:pt x="164" y="17"/>
                    <a:pt x="164" y="17"/>
                  </a:cubicBezTo>
                  <a:cubicBezTo>
                    <a:pt x="165" y="16"/>
                    <a:pt x="165" y="16"/>
                    <a:pt x="165" y="16"/>
                  </a:cubicBezTo>
                  <a:cubicBezTo>
                    <a:pt x="166" y="16"/>
                    <a:pt x="166" y="16"/>
                    <a:pt x="166" y="16"/>
                  </a:cubicBezTo>
                  <a:cubicBezTo>
                    <a:pt x="166" y="15"/>
                    <a:pt x="166" y="15"/>
                    <a:pt x="166" y="15"/>
                  </a:cubicBezTo>
                  <a:cubicBezTo>
                    <a:pt x="166" y="15"/>
                    <a:pt x="166" y="15"/>
                    <a:pt x="166" y="15"/>
                  </a:cubicBezTo>
                  <a:cubicBezTo>
                    <a:pt x="168" y="14"/>
                    <a:pt x="168" y="14"/>
                    <a:pt x="168" y="14"/>
                  </a:cubicBezTo>
                  <a:cubicBezTo>
                    <a:pt x="169" y="14"/>
                    <a:pt x="169" y="14"/>
                    <a:pt x="169" y="14"/>
                  </a:cubicBezTo>
                  <a:cubicBezTo>
                    <a:pt x="169" y="13"/>
                    <a:pt x="169" y="13"/>
                    <a:pt x="169" y="13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71" y="12"/>
                    <a:pt x="171" y="12"/>
                    <a:pt x="171" y="12"/>
                  </a:cubicBezTo>
                  <a:cubicBezTo>
                    <a:pt x="173" y="13"/>
                    <a:pt x="173" y="13"/>
                    <a:pt x="173" y="13"/>
                  </a:cubicBezTo>
                  <a:cubicBezTo>
                    <a:pt x="174" y="15"/>
                    <a:pt x="174" y="15"/>
                    <a:pt x="174" y="15"/>
                  </a:cubicBezTo>
                  <a:cubicBezTo>
                    <a:pt x="174" y="16"/>
                    <a:pt x="174" y="16"/>
                    <a:pt x="174" y="16"/>
                  </a:cubicBezTo>
                  <a:cubicBezTo>
                    <a:pt x="174" y="17"/>
                    <a:pt x="174" y="17"/>
                    <a:pt x="174" y="17"/>
                  </a:cubicBezTo>
                  <a:cubicBezTo>
                    <a:pt x="174" y="17"/>
                    <a:pt x="174" y="17"/>
                    <a:pt x="174" y="17"/>
                  </a:cubicBezTo>
                  <a:cubicBezTo>
                    <a:pt x="174" y="18"/>
                    <a:pt x="174" y="18"/>
                    <a:pt x="174" y="18"/>
                  </a:cubicBezTo>
                  <a:cubicBezTo>
                    <a:pt x="174" y="19"/>
                    <a:pt x="174" y="19"/>
                    <a:pt x="174" y="19"/>
                  </a:cubicBezTo>
                  <a:cubicBezTo>
                    <a:pt x="174" y="19"/>
                    <a:pt x="174" y="19"/>
                    <a:pt x="174" y="19"/>
                  </a:cubicBezTo>
                  <a:cubicBezTo>
                    <a:pt x="174" y="19"/>
                    <a:pt x="174" y="19"/>
                    <a:pt x="174" y="19"/>
                  </a:cubicBezTo>
                  <a:cubicBezTo>
                    <a:pt x="175" y="18"/>
                    <a:pt x="175" y="18"/>
                    <a:pt x="175" y="18"/>
                  </a:cubicBezTo>
                  <a:cubicBezTo>
                    <a:pt x="175" y="17"/>
                    <a:pt x="175" y="17"/>
                    <a:pt x="175" y="17"/>
                  </a:cubicBezTo>
                  <a:cubicBezTo>
                    <a:pt x="175" y="16"/>
                    <a:pt x="175" y="16"/>
                    <a:pt x="175" y="16"/>
                  </a:cubicBezTo>
                  <a:cubicBezTo>
                    <a:pt x="175" y="16"/>
                    <a:pt x="175" y="16"/>
                    <a:pt x="175" y="16"/>
                  </a:cubicBezTo>
                  <a:cubicBezTo>
                    <a:pt x="175" y="15"/>
                    <a:pt x="175" y="15"/>
                    <a:pt x="175" y="15"/>
                  </a:cubicBezTo>
                  <a:cubicBezTo>
                    <a:pt x="174" y="14"/>
                    <a:pt x="174" y="14"/>
                    <a:pt x="174" y="14"/>
                  </a:cubicBezTo>
                  <a:cubicBezTo>
                    <a:pt x="174" y="13"/>
                    <a:pt x="174" y="13"/>
                    <a:pt x="174" y="13"/>
                  </a:cubicBezTo>
                  <a:cubicBezTo>
                    <a:pt x="174" y="13"/>
                    <a:pt x="174" y="13"/>
                    <a:pt x="174" y="13"/>
                  </a:cubicBezTo>
                  <a:cubicBezTo>
                    <a:pt x="176" y="13"/>
                    <a:pt x="176" y="13"/>
                    <a:pt x="176" y="13"/>
                  </a:cubicBezTo>
                  <a:cubicBezTo>
                    <a:pt x="177" y="13"/>
                    <a:pt x="177" y="13"/>
                    <a:pt x="177" y="13"/>
                  </a:cubicBezTo>
                  <a:cubicBezTo>
                    <a:pt x="180" y="15"/>
                    <a:pt x="180" y="15"/>
                    <a:pt x="180" y="15"/>
                  </a:cubicBezTo>
                  <a:cubicBezTo>
                    <a:pt x="181" y="15"/>
                    <a:pt x="181" y="15"/>
                    <a:pt x="181" y="15"/>
                  </a:cubicBezTo>
                  <a:cubicBezTo>
                    <a:pt x="181" y="15"/>
                    <a:pt x="181" y="15"/>
                    <a:pt x="181" y="15"/>
                  </a:cubicBezTo>
                  <a:cubicBezTo>
                    <a:pt x="181" y="16"/>
                    <a:pt x="181" y="16"/>
                    <a:pt x="181" y="16"/>
                  </a:cubicBezTo>
                  <a:cubicBezTo>
                    <a:pt x="182" y="17"/>
                    <a:pt x="182" y="17"/>
                    <a:pt x="182" y="17"/>
                  </a:cubicBezTo>
                  <a:cubicBezTo>
                    <a:pt x="182" y="18"/>
                    <a:pt x="182" y="18"/>
                    <a:pt x="182" y="18"/>
                  </a:cubicBezTo>
                  <a:cubicBezTo>
                    <a:pt x="182" y="19"/>
                    <a:pt x="182" y="19"/>
                    <a:pt x="182" y="19"/>
                  </a:cubicBezTo>
                  <a:cubicBezTo>
                    <a:pt x="183" y="20"/>
                    <a:pt x="183" y="20"/>
                    <a:pt x="183" y="20"/>
                  </a:cubicBezTo>
                  <a:cubicBezTo>
                    <a:pt x="184" y="21"/>
                    <a:pt x="184" y="21"/>
                    <a:pt x="184" y="21"/>
                  </a:cubicBezTo>
                  <a:cubicBezTo>
                    <a:pt x="184" y="22"/>
                    <a:pt x="184" y="22"/>
                    <a:pt x="184" y="22"/>
                  </a:cubicBezTo>
                  <a:cubicBezTo>
                    <a:pt x="183" y="22"/>
                    <a:pt x="183" y="22"/>
                    <a:pt x="183" y="22"/>
                  </a:cubicBezTo>
                  <a:cubicBezTo>
                    <a:pt x="183" y="21"/>
                    <a:pt x="183" y="21"/>
                    <a:pt x="183" y="21"/>
                  </a:cubicBezTo>
                  <a:cubicBezTo>
                    <a:pt x="182" y="22"/>
                    <a:pt x="182" y="22"/>
                    <a:pt x="182" y="22"/>
                  </a:cubicBezTo>
                  <a:cubicBezTo>
                    <a:pt x="182" y="22"/>
                    <a:pt x="182" y="22"/>
                    <a:pt x="182" y="22"/>
                  </a:cubicBezTo>
                  <a:cubicBezTo>
                    <a:pt x="183" y="23"/>
                    <a:pt x="183" y="23"/>
                    <a:pt x="183" y="23"/>
                  </a:cubicBezTo>
                  <a:cubicBezTo>
                    <a:pt x="185" y="23"/>
                    <a:pt x="185" y="23"/>
                    <a:pt x="185" y="23"/>
                  </a:cubicBezTo>
                  <a:cubicBezTo>
                    <a:pt x="186" y="24"/>
                    <a:pt x="186" y="24"/>
                    <a:pt x="186" y="24"/>
                  </a:cubicBezTo>
                  <a:cubicBezTo>
                    <a:pt x="186" y="24"/>
                    <a:pt x="186" y="24"/>
                    <a:pt x="186" y="24"/>
                  </a:cubicBezTo>
                  <a:cubicBezTo>
                    <a:pt x="187" y="26"/>
                    <a:pt x="187" y="26"/>
                    <a:pt x="187" y="26"/>
                  </a:cubicBezTo>
                  <a:close/>
                  <a:moveTo>
                    <a:pt x="350" y="3"/>
                  </a:moveTo>
                  <a:cubicBezTo>
                    <a:pt x="350" y="2"/>
                    <a:pt x="350" y="2"/>
                    <a:pt x="350" y="2"/>
                  </a:cubicBezTo>
                  <a:cubicBezTo>
                    <a:pt x="351" y="1"/>
                    <a:pt x="351" y="1"/>
                    <a:pt x="351" y="1"/>
                  </a:cubicBezTo>
                  <a:cubicBezTo>
                    <a:pt x="351" y="1"/>
                    <a:pt x="351" y="1"/>
                    <a:pt x="351" y="1"/>
                  </a:cubicBezTo>
                  <a:cubicBezTo>
                    <a:pt x="352" y="1"/>
                    <a:pt x="352" y="1"/>
                    <a:pt x="352" y="1"/>
                  </a:cubicBezTo>
                  <a:cubicBezTo>
                    <a:pt x="352" y="2"/>
                    <a:pt x="352" y="2"/>
                    <a:pt x="352" y="2"/>
                  </a:cubicBezTo>
                  <a:cubicBezTo>
                    <a:pt x="351" y="2"/>
                    <a:pt x="351" y="2"/>
                    <a:pt x="351" y="2"/>
                  </a:cubicBezTo>
                  <a:cubicBezTo>
                    <a:pt x="351" y="3"/>
                    <a:pt x="351" y="3"/>
                    <a:pt x="351" y="3"/>
                  </a:cubicBezTo>
                  <a:cubicBezTo>
                    <a:pt x="350" y="3"/>
                    <a:pt x="350" y="3"/>
                    <a:pt x="350" y="3"/>
                  </a:cubicBezTo>
                  <a:close/>
                  <a:moveTo>
                    <a:pt x="359" y="17"/>
                  </a:moveTo>
                  <a:cubicBezTo>
                    <a:pt x="359" y="18"/>
                    <a:pt x="359" y="18"/>
                    <a:pt x="359" y="18"/>
                  </a:cubicBezTo>
                  <a:cubicBezTo>
                    <a:pt x="361" y="20"/>
                    <a:pt x="361" y="20"/>
                    <a:pt x="361" y="20"/>
                  </a:cubicBezTo>
                  <a:cubicBezTo>
                    <a:pt x="361" y="21"/>
                    <a:pt x="361" y="21"/>
                    <a:pt x="361" y="21"/>
                  </a:cubicBezTo>
                  <a:cubicBezTo>
                    <a:pt x="364" y="22"/>
                    <a:pt x="364" y="22"/>
                    <a:pt x="364" y="22"/>
                  </a:cubicBezTo>
                  <a:cubicBezTo>
                    <a:pt x="367" y="22"/>
                    <a:pt x="367" y="22"/>
                    <a:pt x="367" y="22"/>
                  </a:cubicBezTo>
                  <a:cubicBezTo>
                    <a:pt x="368" y="23"/>
                    <a:pt x="368" y="23"/>
                    <a:pt x="368" y="23"/>
                  </a:cubicBezTo>
                  <a:cubicBezTo>
                    <a:pt x="370" y="23"/>
                    <a:pt x="370" y="23"/>
                    <a:pt x="370" y="23"/>
                  </a:cubicBezTo>
                  <a:cubicBezTo>
                    <a:pt x="371" y="22"/>
                    <a:pt x="371" y="22"/>
                    <a:pt x="371" y="22"/>
                  </a:cubicBezTo>
                  <a:cubicBezTo>
                    <a:pt x="372" y="23"/>
                    <a:pt x="372" y="23"/>
                    <a:pt x="372" y="23"/>
                  </a:cubicBezTo>
                  <a:cubicBezTo>
                    <a:pt x="373" y="23"/>
                    <a:pt x="373" y="23"/>
                    <a:pt x="373" y="23"/>
                  </a:cubicBezTo>
                  <a:cubicBezTo>
                    <a:pt x="375" y="22"/>
                    <a:pt x="375" y="22"/>
                    <a:pt x="375" y="22"/>
                  </a:cubicBezTo>
                  <a:cubicBezTo>
                    <a:pt x="375" y="21"/>
                    <a:pt x="375" y="21"/>
                    <a:pt x="375" y="21"/>
                  </a:cubicBezTo>
                  <a:cubicBezTo>
                    <a:pt x="376" y="20"/>
                    <a:pt x="376" y="20"/>
                    <a:pt x="376" y="20"/>
                  </a:cubicBezTo>
                  <a:cubicBezTo>
                    <a:pt x="375" y="19"/>
                    <a:pt x="375" y="19"/>
                    <a:pt x="375" y="19"/>
                  </a:cubicBezTo>
                  <a:cubicBezTo>
                    <a:pt x="375" y="18"/>
                    <a:pt x="375" y="18"/>
                    <a:pt x="375" y="18"/>
                  </a:cubicBezTo>
                  <a:cubicBezTo>
                    <a:pt x="374" y="18"/>
                    <a:pt x="374" y="18"/>
                    <a:pt x="374" y="18"/>
                  </a:cubicBezTo>
                  <a:cubicBezTo>
                    <a:pt x="374" y="18"/>
                    <a:pt x="374" y="18"/>
                    <a:pt x="374" y="18"/>
                  </a:cubicBezTo>
                  <a:cubicBezTo>
                    <a:pt x="374" y="17"/>
                    <a:pt x="374" y="17"/>
                    <a:pt x="374" y="17"/>
                  </a:cubicBezTo>
                  <a:cubicBezTo>
                    <a:pt x="373" y="17"/>
                    <a:pt x="373" y="17"/>
                    <a:pt x="373" y="17"/>
                  </a:cubicBezTo>
                  <a:cubicBezTo>
                    <a:pt x="373" y="17"/>
                    <a:pt x="373" y="17"/>
                    <a:pt x="373" y="17"/>
                  </a:cubicBezTo>
                  <a:cubicBezTo>
                    <a:pt x="371" y="17"/>
                    <a:pt x="371" y="17"/>
                    <a:pt x="371" y="17"/>
                  </a:cubicBezTo>
                  <a:cubicBezTo>
                    <a:pt x="369" y="17"/>
                    <a:pt x="369" y="17"/>
                    <a:pt x="369" y="17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67" y="18"/>
                    <a:pt x="367" y="18"/>
                    <a:pt x="367" y="18"/>
                  </a:cubicBezTo>
                  <a:cubicBezTo>
                    <a:pt x="367" y="18"/>
                    <a:pt x="367" y="18"/>
                    <a:pt x="367" y="18"/>
                  </a:cubicBezTo>
                  <a:cubicBezTo>
                    <a:pt x="366" y="17"/>
                    <a:pt x="366" y="17"/>
                    <a:pt x="366" y="17"/>
                  </a:cubicBezTo>
                  <a:cubicBezTo>
                    <a:pt x="366" y="17"/>
                    <a:pt x="366" y="17"/>
                    <a:pt x="366" y="17"/>
                  </a:cubicBezTo>
                  <a:cubicBezTo>
                    <a:pt x="365" y="17"/>
                    <a:pt x="365" y="17"/>
                    <a:pt x="365" y="17"/>
                  </a:cubicBezTo>
                  <a:cubicBezTo>
                    <a:pt x="363" y="17"/>
                    <a:pt x="363" y="17"/>
                    <a:pt x="363" y="17"/>
                  </a:cubicBezTo>
                  <a:cubicBezTo>
                    <a:pt x="363" y="17"/>
                    <a:pt x="363" y="17"/>
                    <a:pt x="363" y="17"/>
                  </a:cubicBezTo>
                  <a:cubicBezTo>
                    <a:pt x="363" y="18"/>
                    <a:pt x="363" y="18"/>
                    <a:pt x="363" y="18"/>
                  </a:cubicBezTo>
                  <a:cubicBezTo>
                    <a:pt x="362" y="18"/>
                    <a:pt x="362" y="18"/>
                    <a:pt x="362" y="18"/>
                  </a:cubicBezTo>
                  <a:cubicBezTo>
                    <a:pt x="361" y="18"/>
                    <a:pt x="361" y="18"/>
                    <a:pt x="361" y="18"/>
                  </a:cubicBezTo>
                  <a:cubicBezTo>
                    <a:pt x="360" y="18"/>
                    <a:pt x="360" y="18"/>
                    <a:pt x="360" y="18"/>
                  </a:cubicBezTo>
                  <a:cubicBezTo>
                    <a:pt x="360" y="17"/>
                    <a:pt x="360" y="17"/>
                    <a:pt x="360" y="17"/>
                  </a:cubicBezTo>
                  <a:cubicBezTo>
                    <a:pt x="359" y="17"/>
                    <a:pt x="359" y="17"/>
                    <a:pt x="359" y="17"/>
                  </a:cubicBezTo>
                  <a:close/>
                  <a:moveTo>
                    <a:pt x="325" y="31"/>
                  </a:moveTo>
                  <a:cubicBezTo>
                    <a:pt x="324" y="29"/>
                    <a:pt x="324" y="29"/>
                    <a:pt x="324" y="29"/>
                  </a:cubicBezTo>
                  <a:cubicBezTo>
                    <a:pt x="324" y="28"/>
                    <a:pt x="324" y="28"/>
                    <a:pt x="324" y="28"/>
                  </a:cubicBezTo>
                  <a:cubicBezTo>
                    <a:pt x="323" y="27"/>
                    <a:pt x="323" y="27"/>
                    <a:pt x="323" y="27"/>
                  </a:cubicBezTo>
                  <a:cubicBezTo>
                    <a:pt x="321" y="27"/>
                    <a:pt x="321" y="27"/>
                    <a:pt x="321" y="27"/>
                  </a:cubicBezTo>
                  <a:cubicBezTo>
                    <a:pt x="321" y="26"/>
                    <a:pt x="321" y="26"/>
                    <a:pt x="321" y="26"/>
                  </a:cubicBezTo>
                  <a:cubicBezTo>
                    <a:pt x="320" y="26"/>
                    <a:pt x="320" y="26"/>
                    <a:pt x="320" y="26"/>
                  </a:cubicBezTo>
                  <a:cubicBezTo>
                    <a:pt x="319" y="25"/>
                    <a:pt x="319" y="25"/>
                    <a:pt x="319" y="25"/>
                  </a:cubicBezTo>
                  <a:cubicBezTo>
                    <a:pt x="320" y="26"/>
                    <a:pt x="320" y="26"/>
                    <a:pt x="320" y="26"/>
                  </a:cubicBezTo>
                  <a:cubicBezTo>
                    <a:pt x="320" y="27"/>
                    <a:pt x="320" y="27"/>
                    <a:pt x="320" y="27"/>
                  </a:cubicBezTo>
                  <a:cubicBezTo>
                    <a:pt x="322" y="28"/>
                    <a:pt x="322" y="28"/>
                    <a:pt x="322" y="28"/>
                  </a:cubicBezTo>
                  <a:cubicBezTo>
                    <a:pt x="323" y="30"/>
                    <a:pt x="323" y="30"/>
                    <a:pt x="323" y="30"/>
                  </a:cubicBezTo>
                  <a:cubicBezTo>
                    <a:pt x="324" y="32"/>
                    <a:pt x="324" y="32"/>
                    <a:pt x="324" y="32"/>
                  </a:cubicBezTo>
                  <a:cubicBezTo>
                    <a:pt x="324" y="32"/>
                    <a:pt x="324" y="32"/>
                    <a:pt x="324" y="32"/>
                  </a:cubicBezTo>
                  <a:cubicBezTo>
                    <a:pt x="325" y="32"/>
                    <a:pt x="325" y="32"/>
                    <a:pt x="325" y="32"/>
                  </a:cubicBezTo>
                  <a:cubicBezTo>
                    <a:pt x="325" y="31"/>
                    <a:pt x="325" y="31"/>
                    <a:pt x="325" y="31"/>
                  </a:cubicBezTo>
                  <a:close/>
                  <a:moveTo>
                    <a:pt x="342" y="32"/>
                  </a:moveTo>
                  <a:cubicBezTo>
                    <a:pt x="342" y="32"/>
                    <a:pt x="342" y="32"/>
                    <a:pt x="342" y="32"/>
                  </a:cubicBezTo>
                  <a:cubicBezTo>
                    <a:pt x="341" y="32"/>
                    <a:pt x="341" y="32"/>
                    <a:pt x="341" y="32"/>
                  </a:cubicBezTo>
                  <a:cubicBezTo>
                    <a:pt x="341" y="32"/>
                    <a:pt x="341" y="32"/>
                    <a:pt x="341" y="32"/>
                  </a:cubicBezTo>
                  <a:cubicBezTo>
                    <a:pt x="341" y="31"/>
                    <a:pt x="341" y="31"/>
                    <a:pt x="341" y="31"/>
                  </a:cubicBezTo>
                  <a:cubicBezTo>
                    <a:pt x="342" y="31"/>
                    <a:pt x="342" y="31"/>
                    <a:pt x="342" y="31"/>
                  </a:cubicBezTo>
                  <a:cubicBezTo>
                    <a:pt x="342" y="32"/>
                    <a:pt x="342" y="32"/>
                    <a:pt x="342" y="32"/>
                  </a:cubicBezTo>
                  <a:cubicBezTo>
                    <a:pt x="343" y="32"/>
                    <a:pt x="343" y="32"/>
                    <a:pt x="343" y="32"/>
                  </a:cubicBezTo>
                  <a:cubicBezTo>
                    <a:pt x="343" y="33"/>
                    <a:pt x="343" y="33"/>
                    <a:pt x="343" y="33"/>
                  </a:cubicBezTo>
                  <a:cubicBezTo>
                    <a:pt x="343" y="33"/>
                    <a:pt x="343" y="33"/>
                    <a:pt x="343" y="33"/>
                  </a:cubicBezTo>
                  <a:cubicBezTo>
                    <a:pt x="344" y="33"/>
                    <a:pt x="344" y="33"/>
                    <a:pt x="344" y="33"/>
                  </a:cubicBezTo>
                  <a:cubicBezTo>
                    <a:pt x="345" y="32"/>
                    <a:pt x="345" y="32"/>
                    <a:pt x="345" y="32"/>
                  </a:cubicBezTo>
                  <a:cubicBezTo>
                    <a:pt x="346" y="30"/>
                    <a:pt x="346" y="30"/>
                    <a:pt x="346" y="30"/>
                  </a:cubicBezTo>
                  <a:cubicBezTo>
                    <a:pt x="347" y="29"/>
                    <a:pt x="347" y="29"/>
                    <a:pt x="347" y="29"/>
                  </a:cubicBezTo>
                  <a:cubicBezTo>
                    <a:pt x="348" y="29"/>
                    <a:pt x="348" y="29"/>
                    <a:pt x="348" y="29"/>
                  </a:cubicBezTo>
                  <a:cubicBezTo>
                    <a:pt x="349" y="28"/>
                    <a:pt x="349" y="28"/>
                    <a:pt x="349" y="28"/>
                  </a:cubicBezTo>
                  <a:cubicBezTo>
                    <a:pt x="349" y="29"/>
                    <a:pt x="349" y="29"/>
                    <a:pt x="349" y="29"/>
                  </a:cubicBezTo>
                  <a:cubicBezTo>
                    <a:pt x="349" y="29"/>
                    <a:pt x="349" y="29"/>
                    <a:pt x="349" y="29"/>
                  </a:cubicBezTo>
                  <a:cubicBezTo>
                    <a:pt x="350" y="29"/>
                    <a:pt x="350" y="29"/>
                    <a:pt x="350" y="29"/>
                  </a:cubicBezTo>
                  <a:cubicBezTo>
                    <a:pt x="350" y="30"/>
                    <a:pt x="350" y="30"/>
                    <a:pt x="350" y="30"/>
                  </a:cubicBezTo>
                  <a:cubicBezTo>
                    <a:pt x="351" y="29"/>
                    <a:pt x="351" y="29"/>
                    <a:pt x="351" y="29"/>
                  </a:cubicBezTo>
                  <a:cubicBezTo>
                    <a:pt x="351" y="29"/>
                    <a:pt x="351" y="29"/>
                    <a:pt x="351" y="29"/>
                  </a:cubicBezTo>
                  <a:cubicBezTo>
                    <a:pt x="353" y="28"/>
                    <a:pt x="353" y="28"/>
                    <a:pt x="353" y="28"/>
                  </a:cubicBezTo>
                  <a:cubicBezTo>
                    <a:pt x="353" y="27"/>
                    <a:pt x="353" y="27"/>
                    <a:pt x="353" y="27"/>
                  </a:cubicBezTo>
                  <a:cubicBezTo>
                    <a:pt x="353" y="27"/>
                    <a:pt x="353" y="27"/>
                    <a:pt x="353" y="27"/>
                  </a:cubicBezTo>
                  <a:cubicBezTo>
                    <a:pt x="352" y="27"/>
                    <a:pt x="352" y="27"/>
                    <a:pt x="352" y="27"/>
                  </a:cubicBezTo>
                  <a:cubicBezTo>
                    <a:pt x="350" y="28"/>
                    <a:pt x="350" y="28"/>
                    <a:pt x="350" y="28"/>
                  </a:cubicBezTo>
                  <a:cubicBezTo>
                    <a:pt x="349" y="27"/>
                    <a:pt x="349" y="27"/>
                    <a:pt x="349" y="27"/>
                  </a:cubicBezTo>
                  <a:cubicBezTo>
                    <a:pt x="348" y="26"/>
                    <a:pt x="348" y="26"/>
                    <a:pt x="348" y="26"/>
                  </a:cubicBezTo>
                  <a:cubicBezTo>
                    <a:pt x="347" y="26"/>
                    <a:pt x="347" y="26"/>
                    <a:pt x="347" y="26"/>
                  </a:cubicBezTo>
                  <a:cubicBezTo>
                    <a:pt x="346" y="26"/>
                    <a:pt x="346" y="26"/>
                    <a:pt x="346" y="26"/>
                  </a:cubicBezTo>
                  <a:cubicBezTo>
                    <a:pt x="346" y="25"/>
                    <a:pt x="346" y="25"/>
                    <a:pt x="346" y="25"/>
                  </a:cubicBezTo>
                  <a:cubicBezTo>
                    <a:pt x="345" y="24"/>
                    <a:pt x="345" y="24"/>
                    <a:pt x="345" y="24"/>
                  </a:cubicBezTo>
                  <a:cubicBezTo>
                    <a:pt x="344" y="24"/>
                    <a:pt x="344" y="24"/>
                    <a:pt x="344" y="24"/>
                  </a:cubicBezTo>
                  <a:cubicBezTo>
                    <a:pt x="343" y="23"/>
                    <a:pt x="343" y="23"/>
                    <a:pt x="343" y="23"/>
                  </a:cubicBezTo>
                  <a:cubicBezTo>
                    <a:pt x="343" y="22"/>
                    <a:pt x="343" y="22"/>
                    <a:pt x="343" y="22"/>
                  </a:cubicBezTo>
                  <a:cubicBezTo>
                    <a:pt x="343" y="21"/>
                    <a:pt x="343" y="21"/>
                    <a:pt x="343" y="21"/>
                  </a:cubicBezTo>
                  <a:cubicBezTo>
                    <a:pt x="342" y="20"/>
                    <a:pt x="342" y="20"/>
                    <a:pt x="342" y="20"/>
                  </a:cubicBezTo>
                  <a:cubicBezTo>
                    <a:pt x="341" y="20"/>
                    <a:pt x="341" y="20"/>
                    <a:pt x="341" y="20"/>
                  </a:cubicBezTo>
                  <a:cubicBezTo>
                    <a:pt x="341" y="20"/>
                    <a:pt x="341" y="20"/>
                    <a:pt x="341" y="20"/>
                  </a:cubicBezTo>
                  <a:cubicBezTo>
                    <a:pt x="342" y="19"/>
                    <a:pt x="342" y="19"/>
                    <a:pt x="342" y="19"/>
                  </a:cubicBezTo>
                  <a:cubicBezTo>
                    <a:pt x="342" y="19"/>
                    <a:pt x="342" y="19"/>
                    <a:pt x="342" y="19"/>
                  </a:cubicBezTo>
                  <a:cubicBezTo>
                    <a:pt x="342" y="18"/>
                    <a:pt x="342" y="18"/>
                    <a:pt x="342" y="18"/>
                  </a:cubicBezTo>
                  <a:cubicBezTo>
                    <a:pt x="342" y="18"/>
                    <a:pt x="342" y="18"/>
                    <a:pt x="342" y="18"/>
                  </a:cubicBezTo>
                  <a:cubicBezTo>
                    <a:pt x="342" y="18"/>
                    <a:pt x="342" y="18"/>
                    <a:pt x="342" y="18"/>
                  </a:cubicBezTo>
                  <a:cubicBezTo>
                    <a:pt x="342" y="17"/>
                    <a:pt x="342" y="17"/>
                    <a:pt x="342" y="17"/>
                  </a:cubicBezTo>
                  <a:cubicBezTo>
                    <a:pt x="341" y="17"/>
                    <a:pt x="341" y="17"/>
                    <a:pt x="341" y="17"/>
                  </a:cubicBezTo>
                  <a:cubicBezTo>
                    <a:pt x="339" y="17"/>
                    <a:pt x="339" y="17"/>
                    <a:pt x="339" y="17"/>
                  </a:cubicBezTo>
                  <a:cubicBezTo>
                    <a:pt x="338" y="17"/>
                    <a:pt x="338" y="17"/>
                    <a:pt x="338" y="17"/>
                  </a:cubicBezTo>
                  <a:cubicBezTo>
                    <a:pt x="338" y="16"/>
                    <a:pt x="338" y="16"/>
                    <a:pt x="338" y="16"/>
                  </a:cubicBezTo>
                  <a:cubicBezTo>
                    <a:pt x="337" y="16"/>
                    <a:pt x="337" y="16"/>
                    <a:pt x="337" y="16"/>
                  </a:cubicBezTo>
                  <a:cubicBezTo>
                    <a:pt x="336" y="16"/>
                    <a:pt x="336" y="16"/>
                    <a:pt x="336" y="16"/>
                  </a:cubicBezTo>
                  <a:cubicBezTo>
                    <a:pt x="335" y="16"/>
                    <a:pt x="335" y="16"/>
                    <a:pt x="335" y="16"/>
                  </a:cubicBezTo>
                  <a:cubicBezTo>
                    <a:pt x="337" y="17"/>
                    <a:pt x="337" y="17"/>
                    <a:pt x="337" y="17"/>
                  </a:cubicBezTo>
                  <a:cubicBezTo>
                    <a:pt x="338" y="17"/>
                    <a:pt x="338" y="17"/>
                    <a:pt x="338" y="17"/>
                  </a:cubicBezTo>
                  <a:cubicBezTo>
                    <a:pt x="338" y="18"/>
                    <a:pt x="338" y="18"/>
                    <a:pt x="338" y="18"/>
                  </a:cubicBezTo>
                  <a:cubicBezTo>
                    <a:pt x="337" y="18"/>
                    <a:pt x="337" y="18"/>
                    <a:pt x="337" y="18"/>
                  </a:cubicBezTo>
                  <a:cubicBezTo>
                    <a:pt x="337" y="18"/>
                    <a:pt x="337" y="18"/>
                    <a:pt x="337" y="18"/>
                  </a:cubicBezTo>
                  <a:cubicBezTo>
                    <a:pt x="336" y="18"/>
                    <a:pt x="336" y="18"/>
                    <a:pt x="336" y="18"/>
                  </a:cubicBezTo>
                  <a:cubicBezTo>
                    <a:pt x="335" y="18"/>
                    <a:pt x="335" y="18"/>
                    <a:pt x="335" y="18"/>
                  </a:cubicBezTo>
                  <a:cubicBezTo>
                    <a:pt x="336" y="19"/>
                    <a:pt x="336" y="19"/>
                    <a:pt x="336" y="19"/>
                  </a:cubicBezTo>
                  <a:cubicBezTo>
                    <a:pt x="336" y="20"/>
                    <a:pt x="336" y="20"/>
                    <a:pt x="336" y="20"/>
                  </a:cubicBezTo>
                  <a:cubicBezTo>
                    <a:pt x="336" y="21"/>
                    <a:pt x="336" y="21"/>
                    <a:pt x="336" y="21"/>
                  </a:cubicBezTo>
                  <a:cubicBezTo>
                    <a:pt x="338" y="22"/>
                    <a:pt x="338" y="22"/>
                    <a:pt x="338" y="22"/>
                  </a:cubicBezTo>
                  <a:cubicBezTo>
                    <a:pt x="338" y="23"/>
                    <a:pt x="338" y="23"/>
                    <a:pt x="338" y="23"/>
                  </a:cubicBezTo>
                  <a:cubicBezTo>
                    <a:pt x="338" y="23"/>
                    <a:pt x="338" y="23"/>
                    <a:pt x="338" y="23"/>
                  </a:cubicBezTo>
                  <a:cubicBezTo>
                    <a:pt x="337" y="23"/>
                    <a:pt x="337" y="23"/>
                    <a:pt x="337" y="23"/>
                  </a:cubicBezTo>
                  <a:cubicBezTo>
                    <a:pt x="336" y="22"/>
                    <a:pt x="336" y="22"/>
                    <a:pt x="336" y="22"/>
                  </a:cubicBezTo>
                  <a:cubicBezTo>
                    <a:pt x="335" y="21"/>
                    <a:pt x="335" y="21"/>
                    <a:pt x="335" y="21"/>
                  </a:cubicBezTo>
                  <a:cubicBezTo>
                    <a:pt x="334" y="21"/>
                    <a:pt x="334" y="21"/>
                    <a:pt x="334" y="21"/>
                  </a:cubicBezTo>
                  <a:cubicBezTo>
                    <a:pt x="334" y="21"/>
                    <a:pt x="334" y="21"/>
                    <a:pt x="334" y="21"/>
                  </a:cubicBezTo>
                  <a:cubicBezTo>
                    <a:pt x="333" y="21"/>
                    <a:pt x="333" y="21"/>
                    <a:pt x="333" y="21"/>
                  </a:cubicBezTo>
                  <a:cubicBezTo>
                    <a:pt x="333" y="21"/>
                    <a:pt x="333" y="21"/>
                    <a:pt x="333" y="21"/>
                  </a:cubicBezTo>
                  <a:cubicBezTo>
                    <a:pt x="332" y="21"/>
                    <a:pt x="332" y="21"/>
                    <a:pt x="332" y="21"/>
                  </a:cubicBezTo>
                  <a:cubicBezTo>
                    <a:pt x="332" y="20"/>
                    <a:pt x="332" y="20"/>
                    <a:pt x="332" y="20"/>
                  </a:cubicBezTo>
                  <a:cubicBezTo>
                    <a:pt x="332" y="19"/>
                    <a:pt x="332" y="19"/>
                    <a:pt x="332" y="19"/>
                  </a:cubicBezTo>
                  <a:cubicBezTo>
                    <a:pt x="331" y="19"/>
                    <a:pt x="331" y="19"/>
                    <a:pt x="331" y="19"/>
                  </a:cubicBezTo>
                  <a:cubicBezTo>
                    <a:pt x="330" y="18"/>
                    <a:pt x="330" y="18"/>
                    <a:pt x="330" y="18"/>
                  </a:cubicBezTo>
                  <a:cubicBezTo>
                    <a:pt x="329" y="18"/>
                    <a:pt x="329" y="18"/>
                    <a:pt x="329" y="18"/>
                  </a:cubicBezTo>
                  <a:cubicBezTo>
                    <a:pt x="328" y="18"/>
                    <a:pt x="328" y="18"/>
                    <a:pt x="328" y="18"/>
                  </a:cubicBezTo>
                  <a:cubicBezTo>
                    <a:pt x="328" y="17"/>
                    <a:pt x="328" y="17"/>
                    <a:pt x="328" y="17"/>
                  </a:cubicBezTo>
                  <a:cubicBezTo>
                    <a:pt x="327" y="18"/>
                    <a:pt x="327" y="18"/>
                    <a:pt x="327" y="18"/>
                  </a:cubicBezTo>
                  <a:cubicBezTo>
                    <a:pt x="326" y="18"/>
                    <a:pt x="326" y="18"/>
                    <a:pt x="326" y="18"/>
                  </a:cubicBezTo>
                  <a:cubicBezTo>
                    <a:pt x="326" y="19"/>
                    <a:pt x="326" y="19"/>
                    <a:pt x="326" y="19"/>
                  </a:cubicBezTo>
                  <a:cubicBezTo>
                    <a:pt x="326" y="20"/>
                    <a:pt x="326" y="20"/>
                    <a:pt x="326" y="20"/>
                  </a:cubicBezTo>
                  <a:cubicBezTo>
                    <a:pt x="326" y="21"/>
                    <a:pt x="326" y="21"/>
                    <a:pt x="326" y="21"/>
                  </a:cubicBezTo>
                  <a:cubicBezTo>
                    <a:pt x="325" y="22"/>
                    <a:pt x="325" y="22"/>
                    <a:pt x="325" y="22"/>
                  </a:cubicBezTo>
                  <a:cubicBezTo>
                    <a:pt x="324" y="22"/>
                    <a:pt x="324" y="22"/>
                    <a:pt x="324" y="22"/>
                  </a:cubicBezTo>
                  <a:cubicBezTo>
                    <a:pt x="324" y="23"/>
                    <a:pt x="324" y="23"/>
                    <a:pt x="324" y="23"/>
                  </a:cubicBezTo>
                  <a:cubicBezTo>
                    <a:pt x="325" y="24"/>
                    <a:pt x="325" y="24"/>
                    <a:pt x="325" y="24"/>
                  </a:cubicBezTo>
                  <a:cubicBezTo>
                    <a:pt x="326" y="24"/>
                    <a:pt x="326" y="24"/>
                    <a:pt x="326" y="24"/>
                  </a:cubicBezTo>
                  <a:cubicBezTo>
                    <a:pt x="327" y="25"/>
                    <a:pt x="327" y="25"/>
                    <a:pt x="327" y="25"/>
                  </a:cubicBezTo>
                  <a:cubicBezTo>
                    <a:pt x="326" y="25"/>
                    <a:pt x="326" y="25"/>
                    <a:pt x="326" y="25"/>
                  </a:cubicBezTo>
                  <a:cubicBezTo>
                    <a:pt x="326" y="25"/>
                    <a:pt x="326" y="25"/>
                    <a:pt x="326" y="25"/>
                  </a:cubicBezTo>
                  <a:cubicBezTo>
                    <a:pt x="326" y="26"/>
                    <a:pt x="326" y="26"/>
                    <a:pt x="326" y="26"/>
                  </a:cubicBezTo>
                  <a:cubicBezTo>
                    <a:pt x="327" y="26"/>
                    <a:pt x="327" y="26"/>
                    <a:pt x="327" y="26"/>
                  </a:cubicBezTo>
                  <a:cubicBezTo>
                    <a:pt x="327" y="27"/>
                    <a:pt x="327" y="27"/>
                    <a:pt x="327" y="27"/>
                  </a:cubicBezTo>
                  <a:cubicBezTo>
                    <a:pt x="327" y="27"/>
                    <a:pt x="327" y="27"/>
                    <a:pt x="327" y="27"/>
                  </a:cubicBezTo>
                  <a:cubicBezTo>
                    <a:pt x="327" y="28"/>
                    <a:pt x="327" y="28"/>
                    <a:pt x="327" y="28"/>
                  </a:cubicBezTo>
                  <a:cubicBezTo>
                    <a:pt x="328" y="28"/>
                    <a:pt x="328" y="28"/>
                    <a:pt x="328" y="28"/>
                  </a:cubicBezTo>
                  <a:cubicBezTo>
                    <a:pt x="329" y="29"/>
                    <a:pt x="329" y="29"/>
                    <a:pt x="329" y="29"/>
                  </a:cubicBezTo>
                  <a:cubicBezTo>
                    <a:pt x="329" y="29"/>
                    <a:pt x="329" y="29"/>
                    <a:pt x="329" y="29"/>
                  </a:cubicBezTo>
                  <a:cubicBezTo>
                    <a:pt x="329" y="29"/>
                    <a:pt x="329" y="29"/>
                    <a:pt x="329" y="29"/>
                  </a:cubicBezTo>
                  <a:cubicBezTo>
                    <a:pt x="329" y="29"/>
                    <a:pt x="329" y="29"/>
                    <a:pt x="329" y="29"/>
                  </a:cubicBezTo>
                  <a:cubicBezTo>
                    <a:pt x="330" y="29"/>
                    <a:pt x="330" y="29"/>
                    <a:pt x="330" y="29"/>
                  </a:cubicBezTo>
                  <a:cubicBezTo>
                    <a:pt x="330" y="30"/>
                    <a:pt x="330" y="30"/>
                    <a:pt x="330" y="30"/>
                  </a:cubicBezTo>
                  <a:cubicBezTo>
                    <a:pt x="330" y="30"/>
                    <a:pt x="330" y="30"/>
                    <a:pt x="330" y="30"/>
                  </a:cubicBezTo>
                  <a:cubicBezTo>
                    <a:pt x="329" y="30"/>
                    <a:pt x="329" y="30"/>
                    <a:pt x="329" y="30"/>
                  </a:cubicBezTo>
                  <a:cubicBezTo>
                    <a:pt x="329" y="30"/>
                    <a:pt x="329" y="30"/>
                    <a:pt x="329" y="30"/>
                  </a:cubicBezTo>
                  <a:cubicBezTo>
                    <a:pt x="329" y="30"/>
                    <a:pt x="329" y="30"/>
                    <a:pt x="329" y="30"/>
                  </a:cubicBezTo>
                  <a:cubicBezTo>
                    <a:pt x="329" y="31"/>
                    <a:pt x="329" y="31"/>
                    <a:pt x="329" y="31"/>
                  </a:cubicBezTo>
                  <a:cubicBezTo>
                    <a:pt x="332" y="33"/>
                    <a:pt x="332" y="33"/>
                    <a:pt x="332" y="33"/>
                  </a:cubicBezTo>
                  <a:cubicBezTo>
                    <a:pt x="333" y="33"/>
                    <a:pt x="333" y="33"/>
                    <a:pt x="333" y="33"/>
                  </a:cubicBezTo>
                  <a:cubicBezTo>
                    <a:pt x="334" y="33"/>
                    <a:pt x="334" y="33"/>
                    <a:pt x="334" y="33"/>
                  </a:cubicBezTo>
                  <a:cubicBezTo>
                    <a:pt x="335" y="34"/>
                    <a:pt x="335" y="34"/>
                    <a:pt x="335" y="34"/>
                  </a:cubicBezTo>
                  <a:cubicBezTo>
                    <a:pt x="336" y="34"/>
                    <a:pt x="336" y="34"/>
                    <a:pt x="336" y="34"/>
                  </a:cubicBezTo>
                  <a:cubicBezTo>
                    <a:pt x="336" y="35"/>
                    <a:pt x="336" y="35"/>
                    <a:pt x="336" y="35"/>
                  </a:cubicBezTo>
                  <a:cubicBezTo>
                    <a:pt x="337" y="35"/>
                    <a:pt x="337" y="35"/>
                    <a:pt x="337" y="35"/>
                  </a:cubicBezTo>
                  <a:cubicBezTo>
                    <a:pt x="338" y="35"/>
                    <a:pt x="338" y="35"/>
                    <a:pt x="338" y="35"/>
                  </a:cubicBezTo>
                  <a:cubicBezTo>
                    <a:pt x="339" y="35"/>
                    <a:pt x="339" y="35"/>
                    <a:pt x="339" y="35"/>
                  </a:cubicBezTo>
                  <a:cubicBezTo>
                    <a:pt x="341" y="35"/>
                    <a:pt x="341" y="35"/>
                    <a:pt x="341" y="35"/>
                  </a:cubicBezTo>
                  <a:cubicBezTo>
                    <a:pt x="342" y="36"/>
                    <a:pt x="342" y="36"/>
                    <a:pt x="342" y="36"/>
                  </a:cubicBezTo>
                  <a:cubicBezTo>
                    <a:pt x="342" y="35"/>
                    <a:pt x="342" y="35"/>
                    <a:pt x="342" y="35"/>
                  </a:cubicBezTo>
                  <a:cubicBezTo>
                    <a:pt x="343" y="35"/>
                    <a:pt x="343" y="35"/>
                    <a:pt x="343" y="35"/>
                  </a:cubicBezTo>
                  <a:cubicBezTo>
                    <a:pt x="343" y="34"/>
                    <a:pt x="343" y="34"/>
                    <a:pt x="343" y="34"/>
                  </a:cubicBezTo>
                  <a:cubicBezTo>
                    <a:pt x="342" y="33"/>
                    <a:pt x="342" y="33"/>
                    <a:pt x="342" y="33"/>
                  </a:cubicBezTo>
                  <a:cubicBezTo>
                    <a:pt x="342" y="32"/>
                    <a:pt x="342" y="32"/>
                    <a:pt x="342" y="32"/>
                  </a:cubicBezTo>
                  <a:close/>
                  <a:moveTo>
                    <a:pt x="343" y="17"/>
                  </a:moveTo>
                  <a:cubicBezTo>
                    <a:pt x="344" y="17"/>
                    <a:pt x="344" y="17"/>
                    <a:pt x="344" y="17"/>
                  </a:cubicBezTo>
                  <a:cubicBezTo>
                    <a:pt x="345" y="17"/>
                    <a:pt x="345" y="17"/>
                    <a:pt x="345" y="17"/>
                  </a:cubicBezTo>
                  <a:cubicBezTo>
                    <a:pt x="346" y="17"/>
                    <a:pt x="346" y="17"/>
                    <a:pt x="346" y="17"/>
                  </a:cubicBezTo>
                  <a:cubicBezTo>
                    <a:pt x="348" y="18"/>
                    <a:pt x="348" y="18"/>
                    <a:pt x="348" y="18"/>
                  </a:cubicBezTo>
                  <a:cubicBezTo>
                    <a:pt x="349" y="18"/>
                    <a:pt x="349" y="18"/>
                    <a:pt x="349" y="18"/>
                  </a:cubicBezTo>
                  <a:cubicBezTo>
                    <a:pt x="350" y="18"/>
                    <a:pt x="350" y="18"/>
                    <a:pt x="350" y="18"/>
                  </a:cubicBezTo>
                  <a:cubicBezTo>
                    <a:pt x="352" y="18"/>
                    <a:pt x="352" y="18"/>
                    <a:pt x="352" y="18"/>
                  </a:cubicBezTo>
                  <a:cubicBezTo>
                    <a:pt x="355" y="19"/>
                    <a:pt x="355" y="19"/>
                    <a:pt x="355" y="19"/>
                  </a:cubicBezTo>
                  <a:cubicBezTo>
                    <a:pt x="355" y="19"/>
                    <a:pt x="355" y="19"/>
                    <a:pt x="355" y="19"/>
                  </a:cubicBezTo>
                  <a:cubicBezTo>
                    <a:pt x="354" y="19"/>
                    <a:pt x="354" y="19"/>
                    <a:pt x="354" y="19"/>
                  </a:cubicBezTo>
                  <a:cubicBezTo>
                    <a:pt x="353" y="20"/>
                    <a:pt x="353" y="20"/>
                    <a:pt x="353" y="20"/>
                  </a:cubicBezTo>
                  <a:cubicBezTo>
                    <a:pt x="353" y="21"/>
                    <a:pt x="353" y="21"/>
                    <a:pt x="353" y="21"/>
                  </a:cubicBezTo>
                  <a:cubicBezTo>
                    <a:pt x="354" y="22"/>
                    <a:pt x="354" y="22"/>
                    <a:pt x="354" y="22"/>
                  </a:cubicBezTo>
                  <a:cubicBezTo>
                    <a:pt x="355" y="22"/>
                    <a:pt x="355" y="22"/>
                    <a:pt x="355" y="22"/>
                  </a:cubicBezTo>
                  <a:cubicBezTo>
                    <a:pt x="355" y="23"/>
                    <a:pt x="355" y="23"/>
                    <a:pt x="355" y="23"/>
                  </a:cubicBezTo>
                  <a:cubicBezTo>
                    <a:pt x="355" y="23"/>
                    <a:pt x="355" y="23"/>
                    <a:pt x="355" y="23"/>
                  </a:cubicBezTo>
                  <a:cubicBezTo>
                    <a:pt x="355" y="24"/>
                    <a:pt x="355" y="24"/>
                    <a:pt x="355" y="24"/>
                  </a:cubicBezTo>
                  <a:cubicBezTo>
                    <a:pt x="355" y="25"/>
                    <a:pt x="355" y="25"/>
                    <a:pt x="355" y="25"/>
                  </a:cubicBezTo>
                  <a:cubicBezTo>
                    <a:pt x="354" y="26"/>
                    <a:pt x="354" y="26"/>
                    <a:pt x="354" y="26"/>
                  </a:cubicBezTo>
                  <a:cubicBezTo>
                    <a:pt x="353" y="26"/>
                    <a:pt x="353" y="26"/>
                    <a:pt x="353" y="26"/>
                  </a:cubicBezTo>
                  <a:cubicBezTo>
                    <a:pt x="353" y="26"/>
                    <a:pt x="353" y="26"/>
                    <a:pt x="353" y="26"/>
                  </a:cubicBezTo>
                  <a:cubicBezTo>
                    <a:pt x="352" y="26"/>
                    <a:pt x="352" y="26"/>
                    <a:pt x="352" y="26"/>
                  </a:cubicBezTo>
                  <a:cubicBezTo>
                    <a:pt x="351" y="26"/>
                    <a:pt x="351" y="26"/>
                    <a:pt x="351" y="26"/>
                  </a:cubicBezTo>
                  <a:cubicBezTo>
                    <a:pt x="350" y="27"/>
                    <a:pt x="350" y="27"/>
                    <a:pt x="350" y="27"/>
                  </a:cubicBezTo>
                  <a:cubicBezTo>
                    <a:pt x="348" y="26"/>
                    <a:pt x="348" y="26"/>
                    <a:pt x="348" y="26"/>
                  </a:cubicBezTo>
                  <a:cubicBezTo>
                    <a:pt x="347" y="25"/>
                    <a:pt x="347" y="25"/>
                    <a:pt x="347" y="25"/>
                  </a:cubicBezTo>
                  <a:cubicBezTo>
                    <a:pt x="345" y="23"/>
                    <a:pt x="345" y="23"/>
                    <a:pt x="345" y="23"/>
                  </a:cubicBezTo>
                  <a:cubicBezTo>
                    <a:pt x="345" y="22"/>
                    <a:pt x="345" y="22"/>
                    <a:pt x="345" y="22"/>
                  </a:cubicBezTo>
                  <a:cubicBezTo>
                    <a:pt x="345" y="21"/>
                    <a:pt x="345" y="21"/>
                    <a:pt x="345" y="21"/>
                  </a:cubicBezTo>
                  <a:cubicBezTo>
                    <a:pt x="345" y="21"/>
                    <a:pt x="345" y="21"/>
                    <a:pt x="345" y="21"/>
                  </a:cubicBezTo>
                  <a:cubicBezTo>
                    <a:pt x="346" y="20"/>
                    <a:pt x="346" y="20"/>
                    <a:pt x="346" y="20"/>
                  </a:cubicBezTo>
                  <a:cubicBezTo>
                    <a:pt x="345" y="20"/>
                    <a:pt x="345" y="20"/>
                    <a:pt x="345" y="20"/>
                  </a:cubicBezTo>
                  <a:cubicBezTo>
                    <a:pt x="345" y="19"/>
                    <a:pt x="345" y="19"/>
                    <a:pt x="345" y="19"/>
                  </a:cubicBezTo>
                  <a:cubicBezTo>
                    <a:pt x="344" y="19"/>
                    <a:pt x="344" y="19"/>
                    <a:pt x="344" y="19"/>
                  </a:cubicBezTo>
                  <a:cubicBezTo>
                    <a:pt x="344" y="18"/>
                    <a:pt x="344" y="18"/>
                    <a:pt x="344" y="18"/>
                  </a:cubicBezTo>
                  <a:cubicBezTo>
                    <a:pt x="343" y="18"/>
                    <a:pt x="343" y="18"/>
                    <a:pt x="343" y="18"/>
                  </a:cubicBezTo>
                  <a:cubicBezTo>
                    <a:pt x="343" y="17"/>
                    <a:pt x="343" y="17"/>
                    <a:pt x="343" y="17"/>
                  </a:cubicBezTo>
                  <a:close/>
                  <a:moveTo>
                    <a:pt x="195" y="38"/>
                  </a:moveTo>
                  <a:cubicBezTo>
                    <a:pt x="195" y="38"/>
                    <a:pt x="196" y="37"/>
                    <a:pt x="196" y="37"/>
                  </a:cubicBezTo>
                  <a:cubicBezTo>
                    <a:pt x="197" y="36"/>
                    <a:pt x="197" y="36"/>
                    <a:pt x="197" y="36"/>
                  </a:cubicBezTo>
                  <a:cubicBezTo>
                    <a:pt x="198" y="35"/>
                    <a:pt x="198" y="35"/>
                    <a:pt x="198" y="35"/>
                  </a:cubicBezTo>
                  <a:cubicBezTo>
                    <a:pt x="199" y="35"/>
                    <a:pt x="199" y="35"/>
                    <a:pt x="199" y="35"/>
                  </a:cubicBezTo>
                  <a:cubicBezTo>
                    <a:pt x="198" y="34"/>
                    <a:pt x="198" y="34"/>
                    <a:pt x="198" y="34"/>
                  </a:cubicBezTo>
                  <a:cubicBezTo>
                    <a:pt x="199" y="33"/>
                    <a:pt x="199" y="33"/>
                    <a:pt x="199" y="33"/>
                  </a:cubicBezTo>
                  <a:cubicBezTo>
                    <a:pt x="200" y="32"/>
                    <a:pt x="200" y="32"/>
                    <a:pt x="200" y="32"/>
                  </a:cubicBezTo>
                  <a:cubicBezTo>
                    <a:pt x="201" y="32"/>
                    <a:pt x="201" y="32"/>
                    <a:pt x="201" y="32"/>
                  </a:cubicBezTo>
                  <a:cubicBezTo>
                    <a:pt x="202" y="33"/>
                    <a:pt x="202" y="33"/>
                    <a:pt x="202" y="33"/>
                  </a:cubicBezTo>
                  <a:cubicBezTo>
                    <a:pt x="202" y="32"/>
                    <a:pt x="202" y="32"/>
                    <a:pt x="202" y="32"/>
                  </a:cubicBezTo>
                  <a:cubicBezTo>
                    <a:pt x="203" y="32"/>
                    <a:pt x="203" y="32"/>
                    <a:pt x="203" y="32"/>
                  </a:cubicBezTo>
                  <a:cubicBezTo>
                    <a:pt x="203" y="31"/>
                    <a:pt x="203" y="31"/>
                    <a:pt x="203" y="31"/>
                  </a:cubicBezTo>
                  <a:cubicBezTo>
                    <a:pt x="204" y="31"/>
                    <a:pt x="204" y="31"/>
                    <a:pt x="204" y="31"/>
                  </a:cubicBezTo>
                  <a:cubicBezTo>
                    <a:pt x="206" y="30"/>
                    <a:pt x="206" y="30"/>
                    <a:pt x="206" y="30"/>
                  </a:cubicBezTo>
                  <a:cubicBezTo>
                    <a:pt x="206" y="29"/>
                    <a:pt x="206" y="29"/>
                    <a:pt x="206" y="29"/>
                  </a:cubicBezTo>
                  <a:cubicBezTo>
                    <a:pt x="206" y="29"/>
                    <a:pt x="206" y="29"/>
                    <a:pt x="206" y="29"/>
                  </a:cubicBezTo>
                  <a:cubicBezTo>
                    <a:pt x="207" y="27"/>
                    <a:pt x="207" y="27"/>
                    <a:pt x="207" y="27"/>
                  </a:cubicBezTo>
                  <a:cubicBezTo>
                    <a:pt x="207" y="26"/>
                    <a:pt x="207" y="26"/>
                    <a:pt x="207" y="26"/>
                  </a:cubicBezTo>
                  <a:cubicBezTo>
                    <a:pt x="206" y="25"/>
                    <a:pt x="206" y="25"/>
                    <a:pt x="206" y="25"/>
                  </a:cubicBezTo>
                  <a:cubicBezTo>
                    <a:pt x="205" y="24"/>
                    <a:pt x="205" y="24"/>
                    <a:pt x="205" y="24"/>
                  </a:cubicBezTo>
                  <a:cubicBezTo>
                    <a:pt x="205" y="23"/>
                    <a:pt x="205" y="23"/>
                    <a:pt x="205" y="23"/>
                  </a:cubicBezTo>
                  <a:cubicBezTo>
                    <a:pt x="204" y="23"/>
                    <a:pt x="204" y="23"/>
                    <a:pt x="204" y="23"/>
                  </a:cubicBezTo>
                  <a:cubicBezTo>
                    <a:pt x="203" y="22"/>
                    <a:pt x="203" y="22"/>
                    <a:pt x="203" y="22"/>
                  </a:cubicBezTo>
                  <a:cubicBezTo>
                    <a:pt x="203" y="23"/>
                    <a:pt x="203" y="23"/>
                    <a:pt x="203" y="23"/>
                  </a:cubicBezTo>
                  <a:cubicBezTo>
                    <a:pt x="202" y="22"/>
                    <a:pt x="202" y="22"/>
                    <a:pt x="202" y="22"/>
                  </a:cubicBezTo>
                  <a:cubicBezTo>
                    <a:pt x="201" y="22"/>
                    <a:pt x="201" y="22"/>
                    <a:pt x="201" y="22"/>
                  </a:cubicBezTo>
                  <a:cubicBezTo>
                    <a:pt x="200" y="21"/>
                    <a:pt x="200" y="21"/>
                    <a:pt x="200" y="21"/>
                  </a:cubicBezTo>
                  <a:cubicBezTo>
                    <a:pt x="199" y="21"/>
                    <a:pt x="199" y="21"/>
                    <a:pt x="199" y="21"/>
                  </a:cubicBezTo>
                  <a:cubicBezTo>
                    <a:pt x="199" y="21"/>
                    <a:pt x="199" y="21"/>
                    <a:pt x="199" y="21"/>
                  </a:cubicBezTo>
                  <a:cubicBezTo>
                    <a:pt x="198" y="21"/>
                    <a:pt x="198" y="21"/>
                    <a:pt x="198" y="21"/>
                  </a:cubicBezTo>
                  <a:cubicBezTo>
                    <a:pt x="198" y="20"/>
                    <a:pt x="198" y="20"/>
                    <a:pt x="198" y="20"/>
                  </a:cubicBezTo>
                  <a:cubicBezTo>
                    <a:pt x="198" y="20"/>
                    <a:pt x="198" y="20"/>
                    <a:pt x="198" y="20"/>
                  </a:cubicBezTo>
                  <a:cubicBezTo>
                    <a:pt x="197" y="20"/>
                    <a:pt x="197" y="20"/>
                    <a:pt x="197" y="20"/>
                  </a:cubicBezTo>
                  <a:cubicBezTo>
                    <a:pt x="197" y="20"/>
                    <a:pt x="197" y="20"/>
                    <a:pt x="197" y="20"/>
                  </a:cubicBezTo>
                  <a:cubicBezTo>
                    <a:pt x="196" y="20"/>
                    <a:pt x="196" y="20"/>
                    <a:pt x="196" y="20"/>
                  </a:cubicBezTo>
                  <a:cubicBezTo>
                    <a:pt x="195" y="19"/>
                    <a:pt x="195" y="19"/>
                    <a:pt x="195" y="19"/>
                  </a:cubicBezTo>
                  <a:cubicBezTo>
                    <a:pt x="195" y="19"/>
                    <a:pt x="195" y="19"/>
                    <a:pt x="195" y="19"/>
                  </a:cubicBezTo>
                  <a:cubicBezTo>
                    <a:pt x="195" y="20"/>
                    <a:pt x="195" y="20"/>
                    <a:pt x="195" y="20"/>
                  </a:cubicBezTo>
                  <a:cubicBezTo>
                    <a:pt x="196" y="20"/>
                    <a:pt x="196" y="20"/>
                    <a:pt x="196" y="20"/>
                  </a:cubicBezTo>
                  <a:cubicBezTo>
                    <a:pt x="196" y="21"/>
                    <a:pt x="196" y="21"/>
                    <a:pt x="196" y="21"/>
                  </a:cubicBezTo>
                  <a:cubicBezTo>
                    <a:pt x="195" y="21"/>
                    <a:pt x="195" y="21"/>
                    <a:pt x="195" y="21"/>
                  </a:cubicBezTo>
                  <a:cubicBezTo>
                    <a:pt x="195" y="22"/>
                    <a:pt x="195" y="22"/>
                    <a:pt x="195" y="22"/>
                  </a:cubicBezTo>
                  <a:cubicBezTo>
                    <a:pt x="195" y="22"/>
                    <a:pt x="195" y="22"/>
                    <a:pt x="195" y="22"/>
                  </a:cubicBezTo>
                  <a:cubicBezTo>
                    <a:pt x="194" y="21"/>
                    <a:pt x="194" y="21"/>
                    <a:pt x="194" y="21"/>
                  </a:cubicBezTo>
                  <a:cubicBezTo>
                    <a:pt x="194" y="19"/>
                    <a:pt x="194" y="19"/>
                    <a:pt x="194" y="19"/>
                  </a:cubicBezTo>
                  <a:cubicBezTo>
                    <a:pt x="193" y="18"/>
                    <a:pt x="193" y="18"/>
                    <a:pt x="193" y="18"/>
                  </a:cubicBezTo>
                  <a:cubicBezTo>
                    <a:pt x="192" y="18"/>
                    <a:pt x="192" y="18"/>
                    <a:pt x="192" y="18"/>
                  </a:cubicBezTo>
                  <a:cubicBezTo>
                    <a:pt x="191" y="18"/>
                    <a:pt x="191" y="18"/>
                    <a:pt x="191" y="18"/>
                  </a:cubicBezTo>
                  <a:cubicBezTo>
                    <a:pt x="191" y="18"/>
                    <a:pt x="191" y="18"/>
                    <a:pt x="191" y="18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90" y="19"/>
                    <a:pt x="190" y="19"/>
                    <a:pt x="190" y="19"/>
                  </a:cubicBezTo>
                  <a:cubicBezTo>
                    <a:pt x="191" y="20"/>
                    <a:pt x="191" y="20"/>
                    <a:pt x="191" y="20"/>
                  </a:cubicBezTo>
                  <a:cubicBezTo>
                    <a:pt x="192" y="20"/>
                    <a:pt x="192" y="20"/>
                    <a:pt x="192" y="20"/>
                  </a:cubicBezTo>
                  <a:cubicBezTo>
                    <a:pt x="191" y="21"/>
                    <a:pt x="191" y="21"/>
                    <a:pt x="191" y="21"/>
                  </a:cubicBezTo>
                  <a:cubicBezTo>
                    <a:pt x="191" y="21"/>
                    <a:pt x="191" y="21"/>
                    <a:pt x="191" y="21"/>
                  </a:cubicBezTo>
                  <a:cubicBezTo>
                    <a:pt x="190" y="20"/>
                    <a:pt x="190" y="20"/>
                    <a:pt x="190" y="20"/>
                  </a:cubicBezTo>
                  <a:cubicBezTo>
                    <a:pt x="190" y="20"/>
                    <a:pt x="190" y="20"/>
                    <a:pt x="190" y="20"/>
                  </a:cubicBezTo>
                  <a:cubicBezTo>
                    <a:pt x="189" y="20"/>
                    <a:pt x="189" y="20"/>
                    <a:pt x="189" y="20"/>
                  </a:cubicBezTo>
                  <a:cubicBezTo>
                    <a:pt x="190" y="20"/>
                    <a:pt x="190" y="20"/>
                    <a:pt x="190" y="20"/>
                  </a:cubicBezTo>
                  <a:cubicBezTo>
                    <a:pt x="190" y="21"/>
                    <a:pt x="190" y="21"/>
                    <a:pt x="190" y="21"/>
                  </a:cubicBezTo>
                  <a:cubicBezTo>
                    <a:pt x="190" y="21"/>
                    <a:pt x="190" y="21"/>
                    <a:pt x="190" y="21"/>
                  </a:cubicBezTo>
                  <a:cubicBezTo>
                    <a:pt x="190" y="22"/>
                    <a:pt x="190" y="22"/>
                    <a:pt x="190" y="22"/>
                  </a:cubicBezTo>
                  <a:cubicBezTo>
                    <a:pt x="190" y="22"/>
                    <a:pt x="190" y="22"/>
                    <a:pt x="190" y="22"/>
                  </a:cubicBezTo>
                  <a:cubicBezTo>
                    <a:pt x="191" y="23"/>
                    <a:pt x="191" y="23"/>
                    <a:pt x="191" y="23"/>
                  </a:cubicBezTo>
                  <a:cubicBezTo>
                    <a:pt x="191" y="23"/>
                    <a:pt x="191" y="23"/>
                    <a:pt x="191" y="23"/>
                  </a:cubicBezTo>
                  <a:cubicBezTo>
                    <a:pt x="191" y="24"/>
                    <a:pt x="191" y="24"/>
                    <a:pt x="191" y="24"/>
                  </a:cubicBezTo>
                  <a:cubicBezTo>
                    <a:pt x="192" y="26"/>
                    <a:pt x="192" y="26"/>
                    <a:pt x="192" y="26"/>
                  </a:cubicBezTo>
                  <a:cubicBezTo>
                    <a:pt x="193" y="26"/>
                    <a:pt x="193" y="26"/>
                    <a:pt x="193" y="26"/>
                  </a:cubicBezTo>
                  <a:cubicBezTo>
                    <a:pt x="193" y="26"/>
                    <a:pt x="193" y="26"/>
                    <a:pt x="193" y="26"/>
                  </a:cubicBezTo>
                  <a:cubicBezTo>
                    <a:pt x="193" y="27"/>
                    <a:pt x="193" y="27"/>
                    <a:pt x="193" y="27"/>
                  </a:cubicBezTo>
                  <a:cubicBezTo>
                    <a:pt x="192" y="27"/>
                    <a:pt x="192" y="27"/>
                    <a:pt x="192" y="27"/>
                  </a:cubicBezTo>
                  <a:cubicBezTo>
                    <a:pt x="192" y="28"/>
                    <a:pt x="192" y="28"/>
                    <a:pt x="192" y="28"/>
                  </a:cubicBezTo>
                  <a:cubicBezTo>
                    <a:pt x="192" y="30"/>
                    <a:pt x="192" y="30"/>
                    <a:pt x="192" y="30"/>
                  </a:cubicBezTo>
                  <a:cubicBezTo>
                    <a:pt x="193" y="31"/>
                    <a:pt x="193" y="31"/>
                    <a:pt x="193" y="31"/>
                  </a:cubicBezTo>
                  <a:cubicBezTo>
                    <a:pt x="193" y="32"/>
                    <a:pt x="193" y="32"/>
                    <a:pt x="193" y="32"/>
                  </a:cubicBezTo>
                  <a:cubicBezTo>
                    <a:pt x="193" y="32"/>
                    <a:pt x="193" y="32"/>
                    <a:pt x="193" y="32"/>
                  </a:cubicBezTo>
                  <a:cubicBezTo>
                    <a:pt x="193" y="33"/>
                    <a:pt x="193" y="33"/>
                    <a:pt x="193" y="33"/>
                  </a:cubicBezTo>
                  <a:cubicBezTo>
                    <a:pt x="193" y="33"/>
                    <a:pt x="193" y="33"/>
                    <a:pt x="193" y="33"/>
                  </a:cubicBezTo>
                  <a:cubicBezTo>
                    <a:pt x="193" y="34"/>
                    <a:pt x="193" y="34"/>
                    <a:pt x="193" y="34"/>
                  </a:cubicBezTo>
                  <a:cubicBezTo>
                    <a:pt x="194" y="36"/>
                    <a:pt x="194" y="36"/>
                    <a:pt x="194" y="36"/>
                  </a:cubicBezTo>
                  <a:cubicBezTo>
                    <a:pt x="195" y="36"/>
                    <a:pt x="195" y="36"/>
                    <a:pt x="195" y="36"/>
                  </a:cubicBezTo>
                  <a:cubicBezTo>
                    <a:pt x="195" y="37"/>
                    <a:pt x="195" y="37"/>
                    <a:pt x="195" y="37"/>
                  </a:cubicBezTo>
                  <a:cubicBezTo>
                    <a:pt x="195" y="38"/>
                    <a:pt x="195" y="38"/>
                    <a:pt x="195" y="38"/>
                  </a:cubicBezTo>
                  <a:close/>
                  <a:moveTo>
                    <a:pt x="212" y="29"/>
                  </a:moveTo>
                  <a:cubicBezTo>
                    <a:pt x="213" y="28"/>
                    <a:pt x="213" y="28"/>
                    <a:pt x="213" y="28"/>
                  </a:cubicBezTo>
                  <a:cubicBezTo>
                    <a:pt x="213" y="28"/>
                    <a:pt x="213" y="28"/>
                    <a:pt x="213" y="28"/>
                  </a:cubicBezTo>
                  <a:cubicBezTo>
                    <a:pt x="213" y="28"/>
                    <a:pt x="213" y="28"/>
                    <a:pt x="213" y="28"/>
                  </a:cubicBezTo>
                  <a:cubicBezTo>
                    <a:pt x="213" y="27"/>
                    <a:pt x="213" y="27"/>
                    <a:pt x="213" y="27"/>
                  </a:cubicBezTo>
                  <a:cubicBezTo>
                    <a:pt x="214" y="27"/>
                    <a:pt x="214" y="27"/>
                    <a:pt x="214" y="27"/>
                  </a:cubicBezTo>
                  <a:cubicBezTo>
                    <a:pt x="213" y="26"/>
                    <a:pt x="213" y="26"/>
                    <a:pt x="213" y="26"/>
                  </a:cubicBezTo>
                  <a:cubicBezTo>
                    <a:pt x="213" y="27"/>
                    <a:pt x="213" y="27"/>
                    <a:pt x="213" y="27"/>
                  </a:cubicBezTo>
                  <a:cubicBezTo>
                    <a:pt x="212" y="27"/>
                    <a:pt x="212" y="27"/>
                    <a:pt x="212" y="27"/>
                  </a:cubicBezTo>
                  <a:cubicBezTo>
                    <a:pt x="212" y="28"/>
                    <a:pt x="212" y="28"/>
                    <a:pt x="212" y="28"/>
                  </a:cubicBezTo>
                  <a:cubicBezTo>
                    <a:pt x="212" y="28"/>
                    <a:pt x="212" y="28"/>
                    <a:pt x="212" y="28"/>
                  </a:cubicBezTo>
                  <a:cubicBezTo>
                    <a:pt x="211" y="29"/>
                    <a:pt x="211" y="29"/>
                    <a:pt x="211" y="29"/>
                  </a:cubicBezTo>
                  <a:cubicBezTo>
                    <a:pt x="212" y="29"/>
                    <a:pt x="212" y="29"/>
                    <a:pt x="212" y="29"/>
                  </a:cubicBezTo>
                  <a:cubicBezTo>
                    <a:pt x="212" y="29"/>
                    <a:pt x="212" y="29"/>
                    <a:pt x="212" y="29"/>
                  </a:cubicBezTo>
                  <a:close/>
                  <a:moveTo>
                    <a:pt x="213" y="29"/>
                  </a:moveTo>
                  <a:cubicBezTo>
                    <a:pt x="214" y="28"/>
                    <a:pt x="214" y="28"/>
                    <a:pt x="214" y="28"/>
                  </a:cubicBezTo>
                  <a:cubicBezTo>
                    <a:pt x="215" y="28"/>
                    <a:pt x="215" y="28"/>
                    <a:pt x="215" y="28"/>
                  </a:cubicBezTo>
                  <a:cubicBezTo>
                    <a:pt x="216" y="28"/>
                    <a:pt x="216" y="28"/>
                    <a:pt x="216" y="28"/>
                  </a:cubicBezTo>
                  <a:cubicBezTo>
                    <a:pt x="216" y="28"/>
                    <a:pt x="216" y="28"/>
                    <a:pt x="216" y="28"/>
                  </a:cubicBezTo>
                  <a:cubicBezTo>
                    <a:pt x="217" y="27"/>
                    <a:pt x="217" y="27"/>
                    <a:pt x="217" y="27"/>
                  </a:cubicBezTo>
                  <a:cubicBezTo>
                    <a:pt x="217" y="27"/>
                    <a:pt x="217" y="27"/>
                    <a:pt x="217" y="27"/>
                  </a:cubicBezTo>
                  <a:cubicBezTo>
                    <a:pt x="218" y="28"/>
                    <a:pt x="218" y="28"/>
                    <a:pt x="218" y="28"/>
                  </a:cubicBezTo>
                  <a:cubicBezTo>
                    <a:pt x="217" y="29"/>
                    <a:pt x="217" y="29"/>
                    <a:pt x="217" y="29"/>
                  </a:cubicBezTo>
                  <a:cubicBezTo>
                    <a:pt x="216" y="29"/>
                    <a:pt x="216" y="29"/>
                    <a:pt x="216" y="29"/>
                  </a:cubicBezTo>
                  <a:cubicBezTo>
                    <a:pt x="216" y="29"/>
                    <a:pt x="216" y="29"/>
                    <a:pt x="216" y="29"/>
                  </a:cubicBezTo>
                  <a:cubicBezTo>
                    <a:pt x="215" y="29"/>
                    <a:pt x="215" y="29"/>
                    <a:pt x="215" y="29"/>
                  </a:cubicBezTo>
                  <a:cubicBezTo>
                    <a:pt x="213" y="29"/>
                    <a:pt x="213" y="29"/>
                    <a:pt x="213" y="29"/>
                  </a:cubicBezTo>
                  <a:cubicBezTo>
                    <a:pt x="213" y="29"/>
                    <a:pt x="213" y="29"/>
                    <a:pt x="213" y="29"/>
                  </a:cubicBezTo>
                  <a:close/>
                  <a:moveTo>
                    <a:pt x="222" y="36"/>
                  </a:moveTo>
                  <a:cubicBezTo>
                    <a:pt x="222" y="37"/>
                    <a:pt x="222" y="37"/>
                    <a:pt x="222" y="37"/>
                  </a:cubicBezTo>
                  <a:cubicBezTo>
                    <a:pt x="223" y="38"/>
                    <a:pt x="223" y="38"/>
                    <a:pt x="223" y="38"/>
                  </a:cubicBezTo>
                  <a:cubicBezTo>
                    <a:pt x="223" y="38"/>
                    <a:pt x="223" y="38"/>
                    <a:pt x="223" y="38"/>
                  </a:cubicBezTo>
                  <a:cubicBezTo>
                    <a:pt x="223" y="39"/>
                    <a:pt x="223" y="39"/>
                    <a:pt x="223" y="39"/>
                  </a:cubicBezTo>
                  <a:cubicBezTo>
                    <a:pt x="224" y="38"/>
                    <a:pt x="224" y="38"/>
                    <a:pt x="224" y="38"/>
                  </a:cubicBezTo>
                  <a:cubicBezTo>
                    <a:pt x="224" y="37"/>
                    <a:pt x="224" y="37"/>
                    <a:pt x="224" y="37"/>
                  </a:cubicBezTo>
                  <a:cubicBezTo>
                    <a:pt x="224" y="36"/>
                    <a:pt x="224" y="36"/>
                    <a:pt x="224" y="36"/>
                  </a:cubicBezTo>
                  <a:cubicBezTo>
                    <a:pt x="223" y="36"/>
                    <a:pt x="223" y="36"/>
                    <a:pt x="223" y="36"/>
                  </a:cubicBezTo>
                  <a:cubicBezTo>
                    <a:pt x="222" y="36"/>
                    <a:pt x="222" y="36"/>
                    <a:pt x="222" y="36"/>
                  </a:cubicBezTo>
                  <a:close/>
                  <a:moveTo>
                    <a:pt x="305" y="61"/>
                  </a:moveTo>
                  <a:cubicBezTo>
                    <a:pt x="305" y="60"/>
                    <a:pt x="305" y="60"/>
                    <a:pt x="305" y="60"/>
                  </a:cubicBezTo>
                  <a:cubicBezTo>
                    <a:pt x="306" y="59"/>
                    <a:pt x="306" y="59"/>
                    <a:pt x="306" y="59"/>
                  </a:cubicBezTo>
                  <a:cubicBezTo>
                    <a:pt x="306" y="59"/>
                    <a:pt x="306" y="59"/>
                    <a:pt x="306" y="59"/>
                  </a:cubicBezTo>
                  <a:cubicBezTo>
                    <a:pt x="304" y="59"/>
                    <a:pt x="304" y="59"/>
                    <a:pt x="304" y="59"/>
                  </a:cubicBezTo>
                  <a:cubicBezTo>
                    <a:pt x="304" y="60"/>
                    <a:pt x="304" y="60"/>
                    <a:pt x="304" y="60"/>
                  </a:cubicBezTo>
                  <a:cubicBezTo>
                    <a:pt x="304" y="60"/>
                    <a:pt x="304" y="60"/>
                    <a:pt x="304" y="60"/>
                  </a:cubicBezTo>
                  <a:cubicBezTo>
                    <a:pt x="305" y="60"/>
                    <a:pt x="305" y="60"/>
                    <a:pt x="305" y="60"/>
                  </a:cubicBezTo>
                  <a:cubicBezTo>
                    <a:pt x="305" y="61"/>
                    <a:pt x="305" y="61"/>
                    <a:pt x="305" y="61"/>
                  </a:cubicBezTo>
                  <a:close/>
                  <a:moveTo>
                    <a:pt x="294" y="72"/>
                  </a:moveTo>
                  <a:cubicBezTo>
                    <a:pt x="295" y="72"/>
                    <a:pt x="295" y="72"/>
                    <a:pt x="295" y="72"/>
                  </a:cubicBezTo>
                  <a:cubicBezTo>
                    <a:pt x="295" y="71"/>
                    <a:pt x="295" y="71"/>
                    <a:pt x="295" y="71"/>
                  </a:cubicBezTo>
                  <a:cubicBezTo>
                    <a:pt x="296" y="72"/>
                    <a:pt x="296" y="72"/>
                    <a:pt x="296" y="72"/>
                  </a:cubicBezTo>
                  <a:cubicBezTo>
                    <a:pt x="296" y="71"/>
                    <a:pt x="296" y="71"/>
                    <a:pt x="296" y="71"/>
                  </a:cubicBezTo>
                  <a:cubicBezTo>
                    <a:pt x="295" y="71"/>
                    <a:pt x="295" y="71"/>
                    <a:pt x="295" y="71"/>
                  </a:cubicBezTo>
                  <a:cubicBezTo>
                    <a:pt x="294" y="70"/>
                    <a:pt x="294" y="70"/>
                    <a:pt x="294" y="70"/>
                  </a:cubicBezTo>
                  <a:cubicBezTo>
                    <a:pt x="294" y="70"/>
                    <a:pt x="294" y="70"/>
                    <a:pt x="294" y="70"/>
                  </a:cubicBezTo>
                  <a:cubicBezTo>
                    <a:pt x="293" y="70"/>
                    <a:pt x="293" y="70"/>
                    <a:pt x="293" y="70"/>
                  </a:cubicBezTo>
                  <a:cubicBezTo>
                    <a:pt x="293" y="71"/>
                    <a:pt x="293" y="71"/>
                    <a:pt x="293" y="71"/>
                  </a:cubicBezTo>
                  <a:cubicBezTo>
                    <a:pt x="294" y="71"/>
                    <a:pt x="294" y="71"/>
                    <a:pt x="294" y="71"/>
                  </a:cubicBezTo>
                  <a:cubicBezTo>
                    <a:pt x="294" y="71"/>
                    <a:pt x="294" y="72"/>
                    <a:pt x="294" y="72"/>
                  </a:cubicBezTo>
                  <a:close/>
                  <a:moveTo>
                    <a:pt x="263" y="67"/>
                  </a:moveTo>
                  <a:cubicBezTo>
                    <a:pt x="264" y="67"/>
                    <a:pt x="264" y="67"/>
                    <a:pt x="264" y="67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6"/>
                    <a:pt x="265" y="66"/>
                    <a:pt x="265" y="66"/>
                  </a:cubicBezTo>
                  <a:cubicBezTo>
                    <a:pt x="266" y="66"/>
                    <a:pt x="266" y="66"/>
                    <a:pt x="266" y="66"/>
                  </a:cubicBezTo>
                  <a:cubicBezTo>
                    <a:pt x="266" y="65"/>
                    <a:pt x="266" y="65"/>
                    <a:pt x="266" y="65"/>
                  </a:cubicBezTo>
                  <a:cubicBezTo>
                    <a:pt x="265" y="65"/>
                    <a:pt x="265" y="65"/>
                    <a:pt x="265" y="65"/>
                  </a:cubicBezTo>
                  <a:cubicBezTo>
                    <a:pt x="265" y="64"/>
                    <a:pt x="265" y="64"/>
                    <a:pt x="265" y="64"/>
                  </a:cubicBezTo>
                  <a:cubicBezTo>
                    <a:pt x="265" y="63"/>
                    <a:pt x="265" y="63"/>
                    <a:pt x="265" y="63"/>
                  </a:cubicBezTo>
                  <a:cubicBezTo>
                    <a:pt x="264" y="62"/>
                    <a:pt x="264" y="62"/>
                    <a:pt x="264" y="62"/>
                  </a:cubicBezTo>
                  <a:cubicBezTo>
                    <a:pt x="264" y="62"/>
                    <a:pt x="264" y="62"/>
                    <a:pt x="264" y="62"/>
                  </a:cubicBezTo>
                  <a:cubicBezTo>
                    <a:pt x="264" y="62"/>
                    <a:pt x="264" y="62"/>
                    <a:pt x="264" y="62"/>
                  </a:cubicBezTo>
                  <a:cubicBezTo>
                    <a:pt x="262" y="62"/>
                    <a:pt x="262" y="62"/>
                    <a:pt x="262" y="62"/>
                  </a:cubicBezTo>
                  <a:cubicBezTo>
                    <a:pt x="261" y="63"/>
                    <a:pt x="261" y="63"/>
                    <a:pt x="261" y="63"/>
                  </a:cubicBezTo>
                  <a:cubicBezTo>
                    <a:pt x="260" y="63"/>
                    <a:pt x="260" y="63"/>
                    <a:pt x="260" y="63"/>
                  </a:cubicBezTo>
                  <a:cubicBezTo>
                    <a:pt x="259" y="63"/>
                    <a:pt x="259" y="63"/>
                    <a:pt x="259" y="63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260" y="65"/>
                    <a:pt x="260" y="65"/>
                    <a:pt x="260" y="65"/>
                  </a:cubicBezTo>
                  <a:cubicBezTo>
                    <a:pt x="261" y="65"/>
                    <a:pt x="261" y="65"/>
                    <a:pt x="261" y="65"/>
                  </a:cubicBezTo>
                  <a:cubicBezTo>
                    <a:pt x="260" y="66"/>
                    <a:pt x="260" y="66"/>
                    <a:pt x="260" y="66"/>
                  </a:cubicBezTo>
                  <a:cubicBezTo>
                    <a:pt x="259" y="66"/>
                    <a:pt x="259" y="66"/>
                    <a:pt x="259" y="66"/>
                  </a:cubicBezTo>
                  <a:cubicBezTo>
                    <a:pt x="259" y="66"/>
                    <a:pt x="259" y="66"/>
                    <a:pt x="259" y="66"/>
                  </a:cubicBezTo>
                  <a:cubicBezTo>
                    <a:pt x="260" y="66"/>
                    <a:pt x="260" y="66"/>
                    <a:pt x="260" y="66"/>
                  </a:cubicBezTo>
                  <a:cubicBezTo>
                    <a:pt x="261" y="66"/>
                    <a:pt x="261" y="66"/>
                    <a:pt x="261" y="66"/>
                  </a:cubicBezTo>
                  <a:cubicBezTo>
                    <a:pt x="263" y="67"/>
                    <a:pt x="263" y="67"/>
                    <a:pt x="263" y="67"/>
                  </a:cubicBezTo>
                  <a:close/>
                  <a:moveTo>
                    <a:pt x="353" y="42"/>
                  </a:moveTo>
                  <a:cubicBezTo>
                    <a:pt x="354" y="42"/>
                    <a:pt x="354" y="42"/>
                    <a:pt x="354" y="42"/>
                  </a:cubicBezTo>
                  <a:cubicBezTo>
                    <a:pt x="354" y="42"/>
                    <a:pt x="354" y="42"/>
                    <a:pt x="354" y="42"/>
                  </a:cubicBezTo>
                  <a:cubicBezTo>
                    <a:pt x="354" y="41"/>
                    <a:pt x="354" y="41"/>
                    <a:pt x="354" y="41"/>
                  </a:cubicBezTo>
                  <a:cubicBezTo>
                    <a:pt x="354" y="40"/>
                    <a:pt x="354" y="40"/>
                    <a:pt x="354" y="40"/>
                  </a:cubicBezTo>
                  <a:cubicBezTo>
                    <a:pt x="354" y="40"/>
                    <a:pt x="354" y="40"/>
                    <a:pt x="354" y="40"/>
                  </a:cubicBezTo>
                  <a:cubicBezTo>
                    <a:pt x="353" y="39"/>
                    <a:pt x="353" y="39"/>
                    <a:pt x="353" y="39"/>
                  </a:cubicBezTo>
                  <a:cubicBezTo>
                    <a:pt x="353" y="38"/>
                    <a:pt x="353" y="38"/>
                    <a:pt x="353" y="38"/>
                  </a:cubicBezTo>
                  <a:cubicBezTo>
                    <a:pt x="352" y="37"/>
                    <a:pt x="352" y="37"/>
                    <a:pt x="352" y="37"/>
                  </a:cubicBezTo>
                  <a:cubicBezTo>
                    <a:pt x="351" y="38"/>
                    <a:pt x="351" y="38"/>
                    <a:pt x="351" y="38"/>
                  </a:cubicBezTo>
                  <a:cubicBezTo>
                    <a:pt x="350" y="38"/>
                    <a:pt x="350" y="38"/>
                    <a:pt x="350" y="38"/>
                  </a:cubicBezTo>
                  <a:cubicBezTo>
                    <a:pt x="350" y="39"/>
                    <a:pt x="350" y="39"/>
                    <a:pt x="350" y="39"/>
                  </a:cubicBezTo>
                  <a:cubicBezTo>
                    <a:pt x="351" y="40"/>
                    <a:pt x="351" y="40"/>
                    <a:pt x="351" y="40"/>
                  </a:cubicBezTo>
                  <a:cubicBezTo>
                    <a:pt x="351" y="40"/>
                    <a:pt x="351" y="40"/>
                    <a:pt x="351" y="40"/>
                  </a:cubicBezTo>
                  <a:cubicBezTo>
                    <a:pt x="351" y="41"/>
                    <a:pt x="351" y="41"/>
                    <a:pt x="351" y="41"/>
                  </a:cubicBezTo>
                  <a:cubicBezTo>
                    <a:pt x="352" y="41"/>
                    <a:pt x="352" y="41"/>
                    <a:pt x="352" y="41"/>
                  </a:cubicBezTo>
                  <a:cubicBezTo>
                    <a:pt x="353" y="42"/>
                    <a:pt x="353" y="42"/>
                    <a:pt x="353" y="42"/>
                  </a:cubicBezTo>
                  <a:cubicBezTo>
                    <a:pt x="353" y="42"/>
                    <a:pt x="353" y="42"/>
                    <a:pt x="353" y="42"/>
                  </a:cubicBezTo>
                  <a:close/>
                  <a:moveTo>
                    <a:pt x="356" y="48"/>
                  </a:moveTo>
                  <a:cubicBezTo>
                    <a:pt x="357" y="48"/>
                    <a:pt x="357" y="48"/>
                    <a:pt x="357" y="48"/>
                  </a:cubicBezTo>
                  <a:cubicBezTo>
                    <a:pt x="357" y="47"/>
                    <a:pt x="357" y="47"/>
                    <a:pt x="357" y="47"/>
                  </a:cubicBezTo>
                  <a:cubicBezTo>
                    <a:pt x="359" y="47"/>
                    <a:pt x="359" y="47"/>
                    <a:pt x="359" y="47"/>
                  </a:cubicBezTo>
                  <a:cubicBezTo>
                    <a:pt x="360" y="47"/>
                    <a:pt x="360" y="47"/>
                    <a:pt x="360" y="47"/>
                  </a:cubicBezTo>
                  <a:cubicBezTo>
                    <a:pt x="362" y="47"/>
                    <a:pt x="362" y="47"/>
                    <a:pt x="362" y="47"/>
                  </a:cubicBezTo>
                  <a:cubicBezTo>
                    <a:pt x="363" y="47"/>
                    <a:pt x="363" y="47"/>
                    <a:pt x="363" y="47"/>
                  </a:cubicBezTo>
                  <a:cubicBezTo>
                    <a:pt x="365" y="47"/>
                    <a:pt x="365" y="47"/>
                    <a:pt x="365" y="47"/>
                  </a:cubicBezTo>
                  <a:cubicBezTo>
                    <a:pt x="366" y="46"/>
                    <a:pt x="366" y="46"/>
                    <a:pt x="366" y="46"/>
                  </a:cubicBezTo>
                  <a:cubicBezTo>
                    <a:pt x="367" y="46"/>
                    <a:pt x="367" y="46"/>
                    <a:pt x="367" y="46"/>
                  </a:cubicBezTo>
                  <a:cubicBezTo>
                    <a:pt x="368" y="46"/>
                    <a:pt x="368" y="46"/>
                    <a:pt x="368" y="46"/>
                  </a:cubicBezTo>
                  <a:cubicBezTo>
                    <a:pt x="369" y="46"/>
                    <a:pt x="369" y="46"/>
                    <a:pt x="369" y="46"/>
                  </a:cubicBezTo>
                  <a:cubicBezTo>
                    <a:pt x="368" y="45"/>
                    <a:pt x="368" y="45"/>
                    <a:pt x="368" y="45"/>
                  </a:cubicBezTo>
                  <a:cubicBezTo>
                    <a:pt x="368" y="44"/>
                    <a:pt x="368" y="44"/>
                    <a:pt x="368" y="44"/>
                  </a:cubicBezTo>
                  <a:cubicBezTo>
                    <a:pt x="367" y="43"/>
                    <a:pt x="367" y="43"/>
                    <a:pt x="367" y="43"/>
                  </a:cubicBezTo>
                  <a:cubicBezTo>
                    <a:pt x="365" y="42"/>
                    <a:pt x="365" y="42"/>
                    <a:pt x="365" y="42"/>
                  </a:cubicBezTo>
                  <a:cubicBezTo>
                    <a:pt x="364" y="42"/>
                    <a:pt x="364" y="42"/>
                    <a:pt x="364" y="42"/>
                  </a:cubicBezTo>
                  <a:cubicBezTo>
                    <a:pt x="363" y="41"/>
                    <a:pt x="363" y="41"/>
                    <a:pt x="363" y="41"/>
                  </a:cubicBezTo>
                  <a:cubicBezTo>
                    <a:pt x="362" y="41"/>
                    <a:pt x="362" y="41"/>
                    <a:pt x="362" y="41"/>
                  </a:cubicBezTo>
                  <a:cubicBezTo>
                    <a:pt x="361" y="41"/>
                    <a:pt x="361" y="41"/>
                    <a:pt x="361" y="41"/>
                  </a:cubicBezTo>
                  <a:cubicBezTo>
                    <a:pt x="360" y="41"/>
                    <a:pt x="360" y="41"/>
                    <a:pt x="360" y="41"/>
                  </a:cubicBezTo>
                  <a:cubicBezTo>
                    <a:pt x="359" y="40"/>
                    <a:pt x="359" y="40"/>
                    <a:pt x="359" y="40"/>
                  </a:cubicBezTo>
                  <a:cubicBezTo>
                    <a:pt x="358" y="40"/>
                    <a:pt x="358" y="40"/>
                    <a:pt x="358" y="40"/>
                  </a:cubicBezTo>
                  <a:cubicBezTo>
                    <a:pt x="358" y="41"/>
                    <a:pt x="358" y="41"/>
                    <a:pt x="358" y="41"/>
                  </a:cubicBezTo>
                  <a:cubicBezTo>
                    <a:pt x="357" y="43"/>
                    <a:pt x="357" y="43"/>
                    <a:pt x="357" y="43"/>
                  </a:cubicBezTo>
                  <a:cubicBezTo>
                    <a:pt x="357" y="43"/>
                    <a:pt x="357" y="43"/>
                    <a:pt x="357" y="43"/>
                  </a:cubicBezTo>
                  <a:cubicBezTo>
                    <a:pt x="357" y="45"/>
                    <a:pt x="357" y="45"/>
                    <a:pt x="357" y="45"/>
                  </a:cubicBezTo>
                  <a:cubicBezTo>
                    <a:pt x="356" y="47"/>
                    <a:pt x="356" y="47"/>
                    <a:pt x="356" y="47"/>
                  </a:cubicBezTo>
                  <a:cubicBezTo>
                    <a:pt x="355" y="48"/>
                    <a:pt x="355" y="48"/>
                    <a:pt x="355" y="48"/>
                  </a:cubicBezTo>
                  <a:cubicBezTo>
                    <a:pt x="355" y="48"/>
                    <a:pt x="355" y="48"/>
                    <a:pt x="355" y="48"/>
                  </a:cubicBezTo>
                  <a:cubicBezTo>
                    <a:pt x="356" y="48"/>
                    <a:pt x="356" y="48"/>
                    <a:pt x="356" y="48"/>
                  </a:cubicBezTo>
                  <a:close/>
                  <a:moveTo>
                    <a:pt x="335" y="44"/>
                  </a:moveTo>
                  <a:cubicBezTo>
                    <a:pt x="335" y="45"/>
                    <a:pt x="335" y="45"/>
                    <a:pt x="335" y="45"/>
                  </a:cubicBezTo>
                  <a:cubicBezTo>
                    <a:pt x="336" y="46"/>
                    <a:pt x="336" y="46"/>
                    <a:pt x="336" y="46"/>
                  </a:cubicBezTo>
                  <a:cubicBezTo>
                    <a:pt x="337" y="46"/>
                    <a:pt x="337" y="46"/>
                    <a:pt x="337" y="46"/>
                  </a:cubicBezTo>
                  <a:cubicBezTo>
                    <a:pt x="337" y="46"/>
                    <a:pt x="337" y="46"/>
                    <a:pt x="337" y="46"/>
                  </a:cubicBezTo>
                  <a:cubicBezTo>
                    <a:pt x="339" y="46"/>
                    <a:pt x="339" y="46"/>
                    <a:pt x="339" y="46"/>
                  </a:cubicBezTo>
                  <a:cubicBezTo>
                    <a:pt x="339" y="47"/>
                    <a:pt x="339" y="47"/>
                    <a:pt x="339" y="47"/>
                  </a:cubicBezTo>
                  <a:cubicBezTo>
                    <a:pt x="340" y="47"/>
                    <a:pt x="340" y="47"/>
                    <a:pt x="340" y="47"/>
                  </a:cubicBezTo>
                  <a:cubicBezTo>
                    <a:pt x="340" y="47"/>
                    <a:pt x="340" y="47"/>
                    <a:pt x="340" y="47"/>
                  </a:cubicBezTo>
                  <a:cubicBezTo>
                    <a:pt x="339" y="46"/>
                    <a:pt x="339" y="46"/>
                    <a:pt x="339" y="46"/>
                  </a:cubicBezTo>
                  <a:cubicBezTo>
                    <a:pt x="338" y="45"/>
                    <a:pt x="338" y="45"/>
                    <a:pt x="338" y="45"/>
                  </a:cubicBezTo>
                  <a:cubicBezTo>
                    <a:pt x="337" y="45"/>
                    <a:pt x="337" y="45"/>
                    <a:pt x="337" y="45"/>
                  </a:cubicBezTo>
                  <a:cubicBezTo>
                    <a:pt x="336" y="44"/>
                    <a:pt x="336" y="44"/>
                    <a:pt x="336" y="44"/>
                  </a:cubicBezTo>
                  <a:cubicBezTo>
                    <a:pt x="335" y="44"/>
                    <a:pt x="335" y="44"/>
                    <a:pt x="335" y="44"/>
                  </a:cubicBezTo>
                  <a:cubicBezTo>
                    <a:pt x="335" y="44"/>
                    <a:pt x="335" y="44"/>
                    <a:pt x="335" y="44"/>
                  </a:cubicBezTo>
                  <a:close/>
                  <a:moveTo>
                    <a:pt x="363" y="70"/>
                  </a:moveTo>
                  <a:cubicBezTo>
                    <a:pt x="364" y="71"/>
                    <a:pt x="364" y="71"/>
                    <a:pt x="364" y="71"/>
                  </a:cubicBezTo>
                  <a:cubicBezTo>
                    <a:pt x="365" y="71"/>
                    <a:pt x="365" y="71"/>
                    <a:pt x="365" y="71"/>
                  </a:cubicBezTo>
                  <a:cubicBezTo>
                    <a:pt x="365" y="71"/>
                    <a:pt x="365" y="71"/>
                    <a:pt x="365" y="71"/>
                  </a:cubicBezTo>
                  <a:cubicBezTo>
                    <a:pt x="366" y="70"/>
                    <a:pt x="366" y="70"/>
                    <a:pt x="366" y="70"/>
                  </a:cubicBezTo>
                  <a:cubicBezTo>
                    <a:pt x="366" y="70"/>
                    <a:pt x="366" y="70"/>
                    <a:pt x="366" y="70"/>
                  </a:cubicBezTo>
                  <a:cubicBezTo>
                    <a:pt x="366" y="69"/>
                    <a:pt x="366" y="69"/>
                    <a:pt x="366" y="69"/>
                  </a:cubicBezTo>
                  <a:cubicBezTo>
                    <a:pt x="365" y="68"/>
                    <a:pt x="365" y="68"/>
                    <a:pt x="365" y="68"/>
                  </a:cubicBezTo>
                  <a:cubicBezTo>
                    <a:pt x="365" y="69"/>
                    <a:pt x="365" y="69"/>
                    <a:pt x="365" y="69"/>
                  </a:cubicBezTo>
                  <a:cubicBezTo>
                    <a:pt x="365" y="69"/>
                    <a:pt x="365" y="69"/>
                    <a:pt x="365" y="69"/>
                  </a:cubicBezTo>
                  <a:cubicBezTo>
                    <a:pt x="364" y="70"/>
                    <a:pt x="364" y="70"/>
                    <a:pt x="364" y="70"/>
                  </a:cubicBezTo>
                  <a:cubicBezTo>
                    <a:pt x="364" y="70"/>
                    <a:pt x="363" y="70"/>
                    <a:pt x="363" y="70"/>
                  </a:cubicBezTo>
                  <a:close/>
                  <a:moveTo>
                    <a:pt x="462" y="63"/>
                  </a:moveTo>
                  <a:cubicBezTo>
                    <a:pt x="462" y="63"/>
                    <a:pt x="462" y="63"/>
                    <a:pt x="462" y="63"/>
                  </a:cubicBezTo>
                  <a:cubicBezTo>
                    <a:pt x="463" y="62"/>
                    <a:pt x="463" y="62"/>
                    <a:pt x="463" y="62"/>
                  </a:cubicBezTo>
                  <a:cubicBezTo>
                    <a:pt x="462" y="62"/>
                    <a:pt x="462" y="62"/>
                    <a:pt x="462" y="62"/>
                  </a:cubicBezTo>
                  <a:cubicBezTo>
                    <a:pt x="462" y="62"/>
                    <a:pt x="462" y="62"/>
                    <a:pt x="462" y="62"/>
                  </a:cubicBezTo>
                  <a:cubicBezTo>
                    <a:pt x="462" y="62"/>
                    <a:pt x="462" y="62"/>
                    <a:pt x="462" y="62"/>
                  </a:cubicBezTo>
                  <a:cubicBezTo>
                    <a:pt x="462" y="63"/>
                    <a:pt x="462" y="63"/>
                    <a:pt x="462" y="63"/>
                  </a:cubicBezTo>
                  <a:close/>
                  <a:moveTo>
                    <a:pt x="461" y="64"/>
                  </a:moveTo>
                  <a:cubicBezTo>
                    <a:pt x="462" y="64"/>
                    <a:pt x="462" y="64"/>
                    <a:pt x="462" y="64"/>
                  </a:cubicBezTo>
                  <a:cubicBezTo>
                    <a:pt x="462" y="63"/>
                    <a:pt x="462" y="63"/>
                    <a:pt x="462" y="63"/>
                  </a:cubicBezTo>
                  <a:cubicBezTo>
                    <a:pt x="461" y="62"/>
                    <a:pt x="461" y="62"/>
                    <a:pt x="461" y="62"/>
                  </a:cubicBezTo>
                  <a:cubicBezTo>
                    <a:pt x="461" y="62"/>
                    <a:pt x="461" y="62"/>
                    <a:pt x="461" y="62"/>
                  </a:cubicBezTo>
                  <a:cubicBezTo>
                    <a:pt x="461" y="63"/>
                    <a:pt x="461" y="63"/>
                    <a:pt x="461" y="63"/>
                  </a:cubicBezTo>
                  <a:cubicBezTo>
                    <a:pt x="461" y="64"/>
                    <a:pt x="461" y="64"/>
                    <a:pt x="461" y="64"/>
                  </a:cubicBezTo>
                  <a:close/>
                  <a:moveTo>
                    <a:pt x="461" y="64"/>
                  </a:moveTo>
                  <a:cubicBezTo>
                    <a:pt x="461" y="65"/>
                    <a:pt x="461" y="65"/>
                    <a:pt x="461" y="65"/>
                  </a:cubicBezTo>
                  <a:cubicBezTo>
                    <a:pt x="462" y="66"/>
                    <a:pt x="462" y="66"/>
                    <a:pt x="462" y="66"/>
                  </a:cubicBezTo>
                  <a:cubicBezTo>
                    <a:pt x="462" y="65"/>
                    <a:pt x="462" y="65"/>
                    <a:pt x="462" y="65"/>
                  </a:cubicBezTo>
                  <a:cubicBezTo>
                    <a:pt x="462" y="64"/>
                    <a:pt x="462" y="64"/>
                    <a:pt x="462" y="64"/>
                  </a:cubicBezTo>
                  <a:cubicBezTo>
                    <a:pt x="461" y="64"/>
                    <a:pt x="461" y="64"/>
                    <a:pt x="461" y="64"/>
                  </a:cubicBezTo>
                  <a:cubicBezTo>
                    <a:pt x="461" y="64"/>
                    <a:pt x="461" y="64"/>
                    <a:pt x="461" y="64"/>
                  </a:cubicBezTo>
                  <a:cubicBezTo>
                    <a:pt x="461" y="64"/>
                    <a:pt x="461" y="64"/>
                    <a:pt x="461" y="64"/>
                  </a:cubicBezTo>
                  <a:close/>
                  <a:moveTo>
                    <a:pt x="458" y="63"/>
                  </a:moveTo>
                  <a:cubicBezTo>
                    <a:pt x="459" y="64"/>
                    <a:pt x="459" y="64"/>
                    <a:pt x="459" y="64"/>
                  </a:cubicBezTo>
                  <a:cubicBezTo>
                    <a:pt x="460" y="65"/>
                    <a:pt x="460" y="65"/>
                    <a:pt x="460" y="65"/>
                  </a:cubicBezTo>
                  <a:cubicBezTo>
                    <a:pt x="460" y="64"/>
                    <a:pt x="460" y="64"/>
                    <a:pt x="460" y="64"/>
                  </a:cubicBezTo>
                  <a:cubicBezTo>
                    <a:pt x="460" y="64"/>
                    <a:pt x="460" y="64"/>
                    <a:pt x="460" y="64"/>
                  </a:cubicBezTo>
                  <a:cubicBezTo>
                    <a:pt x="460" y="63"/>
                    <a:pt x="460" y="63"/>
                    <a:pt x="460" y="63"/>
                  </a:cubicBezTo>
                  <a:cubicBezTo>
                    <a:pt x="459" y="63"/>
                    <a:pt x="459" y="63"/>
                    <a:pt x="459" y="63"/>
                  </a:cubicBezTo>
                  <a:cubicBezTo>
                    <a:pt x="459" y="63"/>
                    <a:pt x="459" y="63"/>
                    <a:pt x="459" y="63"/>
                  </a:cubicBezTo>
                  <a:cubicBezTo>
                    <a:pt x="458" y="63"/>
                    <a:pt x="458" y="63"/>
                    <a:pt x="458" y="63"/>
                  </a:cubicBezTo>
                  <a:close/>
                  <a:moveTo>
                    <a:pt x="483" y="54"/>
                  </a:moveTo>
                  <a:cubicBezTo>
                    <a:pt x="484" y="55"/>
                    <a:pt x="484" y="55"/>
                    <a:pt x="484" y="55"/>
                  </a:cubicBezTo>
                  <a:cubicBezTo>
                    <a:pt x="485" y="54"/>
                    <a:pt x="485" y="54"/>
                    <a:pt x="485" y="54"/>
                  </a:cubicBezTo>
                  <a:cubicBezTo>
                    <a:pt x="486" y="54"/>
                    <a:pt x="486" y="54"/>
                    <a:pt x="486" y="54"/>
                  </a:cubicBezTo>
                  <a:cubicBezTo>
                    <a:pt x="485" y="53"/>
                    <a:pt x="485" y="53"/>
                    <a:pt x="485" y="53"/>
                  </a:cubicBezTo>
                  <a:cubicBezTo>
                    <a:pt x="485" y="52"/>
                    <a:pt x="485" y="52"/>
                    <a:pt x="485" y="52"/>
                  </a:cubicBezTo>
                  <a:cubicBezTo>
                    <a:pt x="485" y="52"/>
                    <a:pt x="485" y="52"/>
                    <a:pt x="485" y="52"/>
                  </a:cubicBezTo>
                  <a:cubicBezTo>
                    <a:pt x="485" y="51"/>
                    <a:pt x="485" y="51"/>
                    <a:pt x="485" y="51"/>
                  </a:cubicBezTo>
                  <a:cubicBezTo>
                    <a:pt x="484" y="50"/>
                    <a:pt x="484" y="50"/>
                    <a:pt x="484" y="50"/>
                  </a:cubicBezTo>
                  <a:cubicBezTo>
                    <a:pt x="484" y="51"/>
                    <a:pt x="484" y="51"/>
                    <a:pt x="484" y="51"/>
                  </a:cubicBezTo>
                  <a:cubicBezTo>
                    <a:pt x="483" y="51"/>
                    <a:pt x="483" y="51"/>
                    <a:pt x="483" y="51"/>
                  </a:cubicBezTo>
                  <a:cubicBezTo>
                    <a:pt x="482" y="50"/>
                    <a:pt x="482" y="50"/>
                    <a:pt x="482" y="50"/>
                  </a:cubicBezTo>
                  <a:cubicBezTo>
                    <a:pt x="481" y="50"/>
                    <a:pt x="481" y="50"/>
                    <a:pt x="481" y="50"/>
                  </a:cubicBezTo>
                  <a:cubicBezTo>
                    <a:pt x="481" y="51"/>
                    <a:pt x="481" y="51"/>
                    <a:pt x="481" y="51"/>
                  </a:cubicBezTo>
                  <a:cubicBezTo>
                    <a:pt x="480" y="51"/>
                    <a:pt x="480" y="51"/>
                    <a:pt x="480" y="51"/>
                  </a:cubicBezTo>
                  <a:cubicBezTo>
                    <a:pt x="481" y="51"/>
                    <a:pt x="481" y="51"/>
                    <a:pt x="481" y="51"/>
                  </a:cubicBezTo>
                  <a:cubicBezTo>
                    <a:pt x="480" y="51"/>
                    <a:pt x="480" y="51"/>
                    <a:pt x="480" y="51"/>
                  </a:cubicBezTo>
                  <a:cubicBezTo>
                    <a:pt x="480" y="52"/>
                    <a:pt x="480" y="52"/>
                    <a:pt x="480" y="52"/>
                  </a:cubicBezTo>
                  <a:cubicBezTo>
                    <a:pt x="480" y="53"/>
                    <a:pt x="480" y="53"/>
                    <a:pt x="480" y="53"/>
                  </a:cubicBezTo>
                  <a:cubicBezTo>
                    <a:pt x="480" y="53"/>
                    <a:pt x="480" y="53"/>
                    <a:pt x="480" y="53"/>
                  </a:cubicBezTo>
                  <a:cubicBezTo>
                    <a:pt x="481" y="53"/>
                    <a:pt x="481" y="53"/>
                    <a:pt x="481" y="53"/>
                  </a:cubicBezTo>
                  <a:cubicBezTo>
                    <a:pt x="482" y="54"/>
                    <a:pt x="482" y="54"/>
                    <a:pt x="482" y="54"/>
                  </a:cubicBezTo>
                  <a:cubicBezTo>
                    <a:pt x="483" y="54"/>
                    <a:pt x="483" y="54"/>
                    <a:pt x="483" y="54"/>
                  </a:cubicBezTo>
                  <a:close/>
                  <a:moveTo>
                    <a:pt x="489" y="52"/>
                  </a:moveTo>
                  <a:cubicBezTo>
                    <a:pt x="489" y="52"/>
                    <a:pt x="489" y="52"/>
                    <a:pt x="489" y="52"/>
                  </a:cubicBezTo>
                  <a:cubicBezTo>
                    <a:pt x="489" y="51"/>
                    <a:pt x="489" y="51"/>
                    <a:pt x="489" y="51"/>
                  </a:cubicBezTo>
                  <a:cubicBezTo>
                    <a:pt x="489" y="52"/>
                    <a:pt x="489" y="52"/>
                    <a:pt x="489" y="52"/>
                  </a:cubicBezTo>
                  <a:cubicBezTo>
                    <a:pt x="488" y="52"/>
                    <a:pt x="488" y="52"/>
                    <a:pt x="488" y="52"/>
                  </a:cubicBezTo>
                  <a:cubicBezTo>
                    <a:pt x="489" y="52"/>
                    <a:pt x="489" y="52"/>
                    <a:pt x="489" y="52"/>
                  </a:cubicBezTo>
                  <a:close/>
                  <a:moveTo>
                    <a:pt x="495" y="267"/>
                  </a:moveTo>
                  <a:cubicBezTo>
                    <a:pt x="495" y="267"/>
                    <a:pt x="495" y="267"/>
                    <a:pt x="495" y="267"/>
                  </a:cubicBezTo>
                  <a:cubicBezTo>
                    <a:pt x="495" y="266"/>
                    <a:pt x="495" y="266"/>
                    <a:pt x="495" y="266"/>
                  </a:cubicBezTo>
                  <a:cubicBezTo>
                    <a:pt x="494" y="265"/>
                    <a:pt x="494" y="265"/>
                    <a:pt x="494" y="265"/>
                  </a:cubicBezTo>
                  <a:cubicBezTo>
                    <a:pt x="494" y="264"/>
                    <a:pt x="494" y="264"/>
                    <a:pt x="494" y="264"/>
                  </a:cubicBezTo>
                  <a:cubicBezTo>
                    <a:pt x="494" y="263"/>
                    <a:pt x="494" y="263"/>
                    <a:pt x="494" y="263"/>
                  </a:cubicBezTo>
                  <a:cubicBezTo>
                    <a:pt x="495" y="262"/>
                    <a:pt x="495" y="262"/>
                    <a:pt x="495" y="262"/>
                  </a:cubicBezTo>
                  <a:cubicBezTo>
                    <a:pt x="496" y="262"/>
                    <a:pt x="496" y="262"/>
                    <a:pt x="496" y="262"/>
                  </a:cubicBezTo>
                  <a:cubicBezTo>
                    <a:pt x="496" y="263"/>
                    <a:pt x="496" y="263"/>
                    <a:pt x="496" y="263"/>
                  </a:cubicBezTo>
                  <a:cubicBezTo>
                    <a:pt x="496" y="263"/>
                    <a:pt x="496" y="263"/>
                    <a:pt x="496" y="263"/>
                  </a:cubicBezTo>
                  <a:cubicBezTo>
                    <a:pt x="498" y="263"/>
                    <a:pt x="498" y="263"/>
                    <a:pt x="498" y="263"/>
                  </a:cubicBezTo>
                  <a:cubicBezTo>
                    <a:pt x="498" y="263"/>
                    <a:pt x="498" y="263"/>
                    <a:pt x="498" y="263"/>
                  </a:cubicBezTo>
                  <a:cubicBezTo>
                    <a:pt x="498" y="263"/>
                    <a:pt x="498" y="263"/>
                    <a:pt x="498" y="263"/>
                  </a:cubicBezTo>
                  <a:cubicBezTo>
                    <a:pt x="499" y="263"/>
                    <a:pt x="499" y="263"/>
                    <a:pt x="499" y="263"/>
                  </a:cubicBezTo>
                  <a:cubicBezTo>
                    <a:pt x="498" y="263"/>
                    <a:pt x="498" y="263"/>
                    <a:pt x="498" y="263"/>
                  </a:cubicBezTo>
                  <a:cubicBezTo>
                    <a:pt x="498" y="264"/>
                    <a:pt x="498" y="264"/>
                    <a:pt x="498" y="264"/>
                  </a:cubicBezTo>
                  <a:cubicBezTo>
                    <a:pt x="499" y="265"/>
                    <a:pt x="499" y="265"/>
                    <a:pt x="499" y="265"/>
                  </a:cubicBezTo>
                  <a:cubicBezTo>
                    <a:pt x="500" y="265"/>
                    <a:pt x="500" y="265"/>
                    <a:pt x="500" y="265"/>
                  </a:cubicBezTo>
                  <a:cubicBezTo>
                    <a:pt x="500" y="266"/>
                    <a:pt x="500" y="266"/>
                    <a:pt x="500" y="266"/>
                  </a:cubicBezTo>
                  <a:cubicBezTo>
                    <a:pt x="500" y="265"/>
                    <a:pt x="500" y="265"/>
                    <a:pt x="500" y="265"/>
                  </a:cubicBezTo>
                  <a:cubicBezTo>
                    <a:pt x="500" y="265"/>
                    <a:pt x="500" y="265"/>
                    <a:pt x="500" y="265"/>
                  </a:cubicBezTo>
                  <a:cubicBezTo>
                    <a:pt x="500" y="264"/>
                    <a:pt x="500" y="264"/>
                    <a:pt x="500" y="264"/>
                  </a:cubicBezTo>
                  <a:cubicBezTo>
                    <a:pt x="500" y="263"/>
                    <a:pt x="500" y="263"/>
                    <a:pt x="500" y="263"/>
                  </a:cubicBezTo>
                  <a:cubicBezTo>
                    <a:pt x="499" y="263"/>
                    <a:pt x="499" y="263"/>
                    <a:pt x="499" y="263"/>
                  </a:cubicBezTo>
                  <a:cubicBezTo>
                    <a:pt x="499" y="261"/>
                    <a:pt x="499" y="261"/>
                    <a:pt x="499" y="261"/>
                  </a:cubicBezTo>
                  <a:cubicBezTo>
                    <a:pt x="499" y="261"/>
                    <a:pt x="499" y="261"/>
                    <a:pt x="499" y="261"/>
                  </a:cubicBezTo>
                  <a:cubicBezTo>
                    <a:pt x="498" y="261"/>
                    <a:pt x="498" y="261"/>
                    <a:pt x="498" y="261"/>
                  </a:cubicBezTo>
                  <a:cubicBezTo>
                    <a:pt x="497" y="261"/>
                    <a:pt x="497" y="261"/>
                    <a:pt x="497" y="261"/>
                  </a:cubicBezTo>
                  <a:cubicBezTo>
                    <a:pt x="496" y="260"/>
                    <a:pt x="496" y="260"/>
                    <a:pt x="496" y="260"/>
                  </a:cubicBezTo>
                  <a:cubicBezTo>
                    <a:pt x="496" y="259"/>
                    <a:pt x="496" y="259"/>
                    <a:pt x="496" y="259"/>
                  </a:cubicBezTo>
                  <a:cubicBezTo>
                    <a:pt x="495" y="258"/>
                    <a:pt x="495" y="258"/>
                    <a:pt x="495" y="258"/>
                  </a:cubicBezTo>
                  <a:cubicBezTo>
                    <a:pt x="494" y="257"/>
                    <a:pt x="494" y="257"/>
                    <a:pt x="494" y="257"/>
                  </a:cubicBezTo>
                  <a:cubicBezTo>
                    <a:pt x="494" y="257"/>
                    <a:pt x="494" y="257"/>
                    <a:pt x="494" y="257"/>
                  </a:cubicBezTo>
                  <a:cubicBezTo>
                    <a:pt x="493" y="256"/>
                    <a:pt x="493" y="256"/>
                    <a:pt x="493" y="256"/>
                  </a:cubicBezTo>
                  <a:cubicBezTo>
                    <a:pt x="493" y="255"/>
                    <a:pt x="493" y="255"/>
                    <a:pt x="493" y="255"/>
                  </a:cubicBezTo>
                  <a:cubicBezTo>
                    <a:pt x="492" y="254"/>
                    <a:pt x="492" y="254"/>
                    <a:pt x="492" y="254"/>
                  </a:cubicBezTo>
                  <a:cubicBezTo>
                    <a:pt x="492" y="253"/>
                    <a:pt x="492" y="253"/>
                    <a:pt x="492" y="253"/>
                  </a:cubicBezTo>
                  <a:cubicBezTo>
                    <a:pt x="492" y="252"/>
                    <a:pt x="492" y="252"/>
                    <a:pt x="492" y="252"/>
                  </a:cubicBezTo>
                  <a:cubicBezTo>
                    <a:pt x="491" y="250"/>
                    <a:pt x="491" y="250"/>
                    <a:pt x="491" y="250"/>
                  </a:cubicBezTo>
                  <a:cubicBezTo>
                    <a:pt x="491" y="249"/>
                    <a:pt x="491" y="249"/>
                    <a:pt x="491" y="249"/>
                  </a:cubicBezTo>
                  <a:cubicBezTo>
                    <a:pt x="491" y="248"/>
                    <a:pt x="491" y="248"/>
                    <a:pt x="491" y="248"/>
                  </a:cubicBezTo>
                  <a:cubicBezTo>
                    <a:pt x="491" y="247"/>
                    <a:pt x="491" y="247"/>
                    <a:pt x="491" y="247"/>
                  </a:cubicBezTo>
                  <a:cubicBezTo>
                    <a:pt x="490" y="246"/>
                    <a:pt x="490" y="246"/>
                    <a:pt x="490" y="246"/>
                  </a:cubicBezTo>
                  <a:cubicBezTo>
                    <a:pt x="491" y="246"/>
                    <a:pt x="491" y="246"/>
                    <a:pt x="491" y="246"/>
                  </a:cubicBezTo>
                  <a:cubicBezTo>
                    <a:pt x="491" y="245"/>
                    <a:pt x="491" y="245"/>
                    <a:pt x="491" y="245"/>
                  </a:cubicBezTo>
                  <a:cubicBezTo>
                    <a:pt x="491" y="245"/>
                    <a:pt x="491" y="245"/>
                    <a:pt x="491" y="245"/>
                  </a:cubicBezTo>
                  <a:cubicBezTo>
                    <a:pt x="491" y="245"/>
                    <a:pt x="491" y="245"/>
                    <a:pt x="491" y="245"/>
                  </a:cubicBezTo>
                  <a:cubicBezTo>
                    <a:pt x="492" y="245"/>
                    <a:pt x="492" y="245"/>
                    <a:pt x="492" y="245"/>
                  </a:cubicBezTo>
                  <a:cubicBezTo>
                    <a:pt x="493" y="245"/>
                    <a:pt x="493" y="245"/>
                    <a:pt x="493" y="245"/>
                  </a:cubicBezTo>
                  <a:cubicBezTo>
                    <a:pt x="494" y="245"/>
                    <a:pt x="494" y="245"/>
                    <a:pt x="494" y="245"/>
                  </a:cubicBezTo>
                  <a:cubicBezTo>
                    <a:pt x="495" y="245"/>
                    <a:pt x="495" y="245"/>
                    <a:pt x="495" y="245"/>
                  </a:cubicBezTo>
                  <a:cubicBezTo>
                    <a:pt x="495" y="246"/>
                    <a:pt x="495" y="246"/>
                    <a:pt x="495" y="246"/>
                  </a:cubicBezTo>
                  <a:cubicBezTo>
                    <a:pt x="496" y="247"/>
                    <a:pt x="496" y="247"/>
                    <a:pt x="496" y="247"/>
                  </a:cubicBezTo>
                  <a:cubicBezTo>
                    <a:pt x="497" y="247"/>
                    <a:pt x="497" y="247"/>
                    <a:pt x="497" y="247"/>
                  </a:cubicBezTo>
                  <a:cubicBezTo>
                    <a:pt x="498" y="248"/>
                    <a:pt x="498" y="248"/>
                    <a:pt x="498" y="248"/>
                  </a:cubicBezTo>
                  <a:cubicBezTo>
                    <a:pt x="499" y="248"/>
                    <a:pt x="499" y="248"/>
                    <a:pt x="499" y="248"/>
                  </a:cubicBezTo>
                  <a:cubicBezTo>
                    <a:pt x="498" y="247"/>
                    <a:pt x="498" y="247"/>
                    <a:pt x="498" y="247"/>
                  </a:cubicBezTo>
                  <a:cubicBezTo>
                    <a:pt x="497" y="246"/>
                    <a:pt x="497" y="246"/>
                    <a:pt x="497" y="246"/>
                  </a:cubicBezTo>
                  <a:cubicBezTo>
                    <a:pt x="496" y="246"/>
                    <a:pt x="496" y="246"/>
                    <a:pt x="496" y="246"/>
                  </a:cubicBezTo>
                  <a:cubicBezTo>
                    <a:pt x="495" y="244"/>
                    <a:pt x="495" y="244"/>
                    <a:pt x="495" y="244"/>
                  </a:cubicBezTo>
                  <a:cubicBezTo>
                    <a:pt x="494" y="243"/>
                    <a:pt x="494" y="243"/>
                    <a:pt x="494" y="243"/>
                  </a:cubicBezTo>
                  <a:cubicBezTo>
                    <a:pt x="494" y="243"/>
                    <a:pt x="494" y="243"/>
                    <a:pt x="494" y="243"/>
                  </a:cubicBezTo>
                  <a:cubicBezTo>
                    <a:pt x="494" y="243"/>
                    <a:pt x="494" y="243"/>
                    <a:pt x="494" y="243"/>
                  </a:cubicBezTo>
                  <a:cubicBezTo>
                    <a:pt x="493" y="241"/>
                    <a:pt x="493" y="241"/>
                    <a:pt x="493" y="241"/>
                  </a:cubicBezTo>
                  <a:cubicBezTo>
                    <a:pt x="493" y="240"/>
                    <a:pt x="493" y="240"/>
                    <a:pt x="493" y="240"/>
                  </a:cubicBezTo>
                  <a:cubicBezTo>
                    <a:pt x="492" y="240"/>
                    <a:pt x="492" y="240"/>
                    <a:pt x="492" y="240"/>
                  </a:cubicBezTo>
                  <a:cubicBezTo>
                    <a:pt x="492" y="239"/>
                    <a:pt x="492" y="239"/>
                    <a:pt x="492" y="239"/>
                  </a:cubicBezTo>
                  <a:cubicBezTo>
                    <a:pt x="491" y="238"/>
                    <a:pt x="491" y="238"/>
                    <a:pt x="491" y="238"/>
                  </a:cubicBezTo>
                  <a:cubicBezTo>
                    <a:pt x="489" y="236"/>
                    <a:pt x="489" y="236"/>
                    <a:pt x="489" y="236"/>
                  </a:cubicBezTo>
                  <a:cubicBezTo>
                    <a:pt x="489" y="235"/>
                    <a:pt x="489" y="235"/>
                    <a:pt x="489" y="235"/>
                  </a:cubicBezTo>
                  <a:cubicBezTo>
                    <a:pt x="488" y="233"/>
                    <a:pt x="488" y="233"/>
                    <a:pt x="488" y="233"/>
                  </a:cubicBezTo>
                  <a:cubicBezTo>
                    <a:pt x="487" y="232"/>
                    <a:pt x="487" y="232"/>
                    <a:pt x="487" y="232"/>
                  </a:cubicBezTo>
                  <a:cubicBezTo>
                    <a:pt x="486" y="231"/>
                    <a:pt x="486" y="231"/>
                    <a:pt x="486" y="231"/>
                  </a:cubicBezTo>
                  <a:cubicBezTo>
                    <a:pt x="486" y="230"/>
                    <a:pt x="486" y="230"/>
                    <a:pt x="486" y="230"/>
                  </a:cubicBezTo>
                  <a:cubicBezTo>
                    <a:pt x="486" y="230"/>
                    <a:pt x="486" y="230"/>
                    <a:pt x="486" y="230"/>
                  </a:cubicBezTo>
                  <a:cubicBezTo>
                    <a:pt x="485" y="229"/>
                    <a:pt x="485" y="229"/>
                    <a:pt x="485" y="229"/>
                  </a:cubicBezTo>
                  <a:cubicBezTo>
                    <a:pt x="485" y="230"/>
                    <a:pt x="485" y="230"/>
                    <a:pt x="485" y="230"/>
                  </a:cubicBezTo>
                  <a:cubicBezTo>
                    <a:pt x="485" y="230"/>
                    <a:pt x="485" y="230"/>
                    <a:pt x="485" y="230"/>
                  </a:cubicBezTo>
                  <a:cubicBezTo>
                    <a:pt x="484" y="229"/>
                    <a:pt x="484" y="229"/>
                    <a:pt x="484" y="229"/>
                  </a:cubicBezTo>
                  <a:cubicBezTo>
                    <a:pt x="485" y="229"/>
                    <a:pt x="485" y="229"/>
                    <a:pt x="485" y="229"/>
                  </a:cubicBezTo>
                  <a:cubicBezTo>
                    <a:pt x="484" y="228"/>
                    <a:pt x="484" y="228"/>
                    <a:pt x="484" y="228"/>
                  </a:cubicBezTo>
                  <a:cubicBezTo>
                    <a:pt x="483" y="228"/>
                    <a:pt x="483" y="228"/>
                    <a:pt x="483" y="228"/>
                  </a:cubicBezTo>
                  <a:cubicBezTo>
                    <a:pt x="483" y="227"/>
                    <a:pt x="483" y="227"/>
                    <a:pt x="483" y="227"/>
                  </a:cubicBezTo>
                  <a:cubicBezTo>
                    <a:pt x="482" y="226"/>
                    <a:pt x="482" y="226"/>
                    <a:pt x="482" y="226"/>
                  </a:cubicBezTo>
                  <a:cubicBezTo>
                    <a:pt x="482" y="225"/>
                    <a:pt x="482" y="225"/>
                    <a:pt x="482" y="225"/>
                  </a:cubicBezTo>
                  <a:cubicBezTo>
                    <a:pt x="482" y="224"/>
                    <a:pt x="482" y="224"/>
                    <a:pt x="482" y="224"/>
                  </a:cubicBezTo>
                  <a:cubicBezTo>
                    <a:pt x="482" y="224"/>
                    <a:pt x="482" y="224"/>
                    <a:pt x="482" y="224"/>
                  </a:cubicBezTo>
                  <a:cubicBezTo>
                    <a:pt x="482" y="224"/>
                    <a:pt x="482" y="224"/>
                    <a:pt x="482" y="224"/>
                  </a:cubicBezTo>
                  <a:cubicBezTo>
                    <a:pt x="482" y="223"/>
                    <a:pt x="482" y="223"/>
                    <a:pt x="482" y="223"/>
                  </a:cubicBezTo>
                  <a:cubicBezTo>
                    <a:pt x="482" y="221"/>
                    <a:pt x="482" y="221"/>
                    <a:pt x="482" y="221"/>
                  </a:cubicBezTo>
                  <a:cubicBezTo>
                    <a:pt x="481" y="220"/>
                    <a:pt x="481" y="220"/>
                    <a:pt x="481" y="220"/>
                  </a:cubicBezTo>
                  <a:cubicBezTo>
                    <a:pt x="480" y="220"/>
                    <a:pt x="480" y="220"/>
                    <a:pt x="480" y="220"/>
                  </a:cubicBezTo>
                  <a:cubicBezTo>
                    <a:pt x="480" y="219"/>
                    <a:pt x="480" y="219"/>
                    <a:pt x="480" y="219"/>
                  </a:cubicBezTo>
                  <a:cubicBezTo>
                    <a:pt x="479" y="219"/>
                    <a:pt x="479" y="219"/>
                    <a:pt x="479" y="219"/>
                  </a:cubicBezTo>
                  <a:cubicBezTo>
                    <a:pt x="479" y="218"/>
                    <a:pt x="479" y="218"/>
                    <a:pt x="479" y="218"/>
                  </a:cubicBezTo>
                  <a:cubicBezTo>
                    <a:pt x="479" y="218"/>
                    <a:pt x="479" y="218"/>
                    <a:pt x="479" y="218"/>
                  </a:cubicBezTo>
                  <a:cubicBezTo>
                    <a:pt x="479" y="218"/>
                    <a:pt x="479" y="218"/>
                    <a:pt x="479" y="218"/>
                  </a:cubicBezTo>
                  <a:cubicBezTo>
                    <a:pt x="480" y="218"/>
                    <a:pt x="480" y="218"/>
                    <a:pt x="480" y="218"/>
                  </a:cubicBezTo>
                  <a:cubicBezTo>
                    <a:pt x="481" y="219"/>
                    <a:pt x="481" y="219"/>
                    <a:pt x="481" y="219"/>
                  </a:cubicBezTo>
                  <a:cubicBezTo>
                    <a:pt x="481" y="218"/>
                    <a:pt x="481" y="218"/>
                    <a:pt x="481" y="218"/>
                  </a:cubicBezTo>
                  <a:cubicBezTo>
                    <a:pt x="480" y="217"/>
                    <a:pt x="480" y="217"/>
                    <a:pt x="480" y="217"/>
                  </a:cubicBezTo>
                  <a:cubicBezTo>
                    <a:pt x="479" y="216"/>
                    <a:pt x="479" y="216"/>
                    <a:pt x="479" y="216"/>
                  </a:cubicBezTo>
                  <a:cubicBezTo>
                    <a:pt x="478" y="216"/>
                    <a:pt x="478" y="216"/>
                    <a:pt x="478" y="216"/>
                  </a:cubicBezTo>
                  <a:cubicBezTo>
                    <a:pt x="478" y="215"/>
                    <a:pt x="478" y="215"/>
                    <a:pt x="478" y="215"/>
                  </a:cubicBezTo>
                  <a:cubicBezTo>
                    <a:pt x="476" y="214"/>
                    <a:pt x="476" y="214"/>
                    <a:pt x="476" y="214"/>
                  </a:cubicBezTo>
                  <a:cubicBezTo>
                    <a:pt x="476" y="213"/>
                    <a:pt x="476" y="213"/>
                    <a:pt x="476" y="213"/>
                  </a:cubicBezTo>
                  <a:cubicBezTo>
                    <a:pt x="476" y="212"/>
                    <a:pt x="476" y="212"/>
                    <a:pt x="476" y="212"/>
                  </a:cubicBezTo>
                  <a:cubicBezTo>
                    <a:pt x="475" y="211"/>
                    <a:pt x="475" y="211"/>
                    <a:pt x="475" y="211"/>
                  </a:cubicBezTo>
                  <a:cubicBezTo>
                    <a:pt x="474" y="211"/>
                    <a:pt x="474" y="211"/>
                    <a:pt x="474" y="211"/>
                  </a:cubicBezTo>
                  <a:cubicBezTo>
                    <a:pt x="473" y="210"/>
                    <a:pt x="473" y="210"/>
                    <a:pt x="473" y="210"/>
                  </a:cubicBezTo>
                  <a:cubicBezTo>
                    <a:pt x="473" y="209"/>
                    <a:pt x="473" y="209"/>
                    <a:pt x="473" y="209"/>
                  </a:cubicBezTo>
                  <a:cubicBezTo>
                    <a:pt x="473" y="210"/>
                    <a:pt x="473" y="210"/>
                    <a:pt x="473" y="210"/>
                  </a:cubicBezTo>
                  <a:cubicBezTo>
                    <a:pt x="473" y="210"/>
                    <a:pt x="473" y="210"/>
                    <a:pt x="473" y="210"/>
                  </a:cubicBezTo>
                  <a:cubicBezTo>
                    <a:pt x="473" y="211"/>
                    <a:pt x="473" y="211"/>
                    <a:pt x="473" y="211"/>
                  </a:cubicBezTo>
                  <a:cubicBezTo>
                    <a:pt x="472" y="211"/>
                    <a:pt x="472" y="211"/>
                    <a:pt x="472" y="211"/>
                  </a:cubicBezTo>
                  <a:cubicBezTo>
                    <a:pt x="472" y="211"/>
                    <a:pt x="472" y="211"/>
                    <a:pt x="472" y="211"/>
                  </a:cubicBezTo>
                  <a:cubicBezTo>
                    <a:pt x="471" y="211"/>
                    <a:pt x="471" y="211"/>
                    <a:pt x="471" y="211"/>
                  </a:cubicBezTo>
                  <a:cubicBezTo>
                    <a:pt x="472" y="212"/>
                    <a:pt x="472" y="212"/>
                    <a:pt x="472" y="212"/>
                  </a:cubicBezTo>
                  <a:cubicBezTo>
                    <a:pt x="474" y="212"/>
                    <a:pt x="474" y="212"/>
                    <a:pt x="474" y="212"/>
                  </a:cubicBezTo>
                  <a:cubicBezTo>
                    <a:pt x="474" y="213"/>
                    <a:pt x="474" y="213"/>
                    <a:pt x="474" y="213"/>
                  </a:cubicBezTo>
                  <a:cubicBezTo>
                    <a:pt x="474" y="214"/>
                    <a:pt x="474" y="214"/>
                    <a:pt x="474" y="214"/>
                  </a:cubicBezTo>
                  <a:cubicBezTo>
                    <a:pt x="474" y="214"/>
                    <a:pt x="474" y="214"/>
                    <a:pt x="474" y="214"/>
                  </a:cubicBezTo>
                  <a:cubicBezTo>
                    <a:pt x="475" y="214"/>
                    <a:pt x="475" y="214"/>
                    <a:pt x="475" y="214"/>
                  </a:cubicBezTo>
                  <a:cubicBezTo>
                    <a:pt x="475" y="214"/>
                    <a:pt x="475" y="214"/>
                    <a:pt x="475" y="214"/>
                  </a:cubicBezTo>
                  <a:cubicBezTo>
                    <a:pt x="475" y="215"/>
                    <a:pt x="475" y="215"/>
                    <a:pt x="475" y="215"/>
                  </a:cubicBezTo>
                  <a:cubicBezTo>
                    <a:pt x="474" y="215"/>
                    <a:pt x="474" y="215"/>
                    <a:pt x="474" y="215"/>
                  </a:cubicBezTo>
                  <a:cubicBezTo>
                    <a:pt x="474" y="215"/>
                    <a:pt x="474" y="215"/>
                    <a:pt x="474" y="215"/>
                  </a:cubicBezTo>
                  <a:cubicBezTo>
                    <a:pt x="475" y="215"/>
                    <a:pt x="475" y="215"/>
                    <a:pt x="475" y="215"/>
                  </a:cubicBezTo>
                  <a:cubicBezTo>
                    <a:pt x="475" y="216"/>
                    <a:pt x="475" y="216"/>
                    <a:pt x="475" y="216"/>
                  </a:cubicBezTo>
                  <a:cubicBezTo>
                    <a:pt x="475" y="216"/>
                    <a:pt x="475" y="216"/>
                    <a:pt x="475" y="216"/>
                  </a:cubicBezTo>
                  <a:cubicBezTo>
                    <a:pt x="474" y="216"/>
                    <a:pt x="474" y="216"/>
                    <a:pt x="474" y="216"/>
                  </a:cubicBezTo>
                  <a:cubicBezTo>
                    <a:pt x="473" y="216"/>
                    <a:pt x="473" y="216"/>
                    <a:pt x="473" y="216"/>
                  </a:cubicBezTo>
                  <a:cubicBezTo>
                    <a:pt x="473" y="216"/>
                    <a:pt x="473" y="216"/>
                    <a:pt x="473" y="216"/>
                  </a:cubicBezTo>
                  <a:cubicBezTo>
                    <a:pt x="472" y="217"/>
                    <a:pt x="472" y="217"/>
                    <a:pt x="472" y="217"/>
                  </a:cubicBezTo>
                  <a:cubicBezTo>
                    <a:pt x="473" y="218"/>
                    <a:pt x="473" y="218"/>
                    <a:pt x="473" y="218"/>
                  </a:cubicBezTo>
                  <a:cubicBezTo>
                    <a:pt x="473" y="219"/>
                    <a:pt x="473" y="219"/>
                    <a:pt x="473" y="219"/>
                  </a:cubicBezTo>
                  <a:cubicBezTo>
                    <a:pt x="474" y="220"/>
                    <a:pt x="474" y="220"/>
                    <a:pt x="474" y="220"/>
                  </a:cubicBezTo>
                  <a:cubicBezTo>
                    <a:pt x="475" y="221"/>
                    <a:pt x="475" y="221"/>
                    <a:pt x="475" y="221"/>
                  </a:cubicBezTo>
                  <a:cubicBezTo>
                    <a:pt x="475" y="223"/>
                    <a:pt x="475" y="223"/>
                    <a:pt x="475" y="223"/>
                  </a:cubicBezTo>
                  <a:cubicBezTo>
                    <a:pt x="475" y="223"/>
                    <a:pt x="475" y="223"/>
                    <a:pt x="475" y="223"/>
                  </a:cubicBezTo>
                  <a:cubicBezTo>
                    <a:pt x="476" y="225"/>
                    <a:pt x="476" y="225"/>
                    <a:pt x="476" y="225"/>
                  </a:cubicBezTo>
                  <a:cubicBezTo>
                    <a:pt x="476" y="227"/>
                    <a:pt x="476" y="227"/>
                    <a:pt x="476" y="227"/>
                  </a:cubicBezTo>
                  <a:cubicBezTo>
                    <a:pt x="477" y="228"/>
                    <a:pt x="477" y="228"/>
                    <a:pt x="477" y="228"/>
                  </a:cubicBezTo>
                  <a:cubicBezTo>
                    <a:pt x="478" y="228"/>
                    <a:pt x="478" y="228"/>
                    <a:pt x="478" y="228"/>
                  </a:cubicBezTo>
                  <a:cubicBezTo>
                    <a:pt x="478" y="229"/>
                    <a:pt x="478" y="229"/>
                    <a:pt x="478" y="229"/>
                  </a:cubicBezTo>
                  <a:cubicBezTo>
                    <a:pt x="478" y="229"/>
                    <a:pt x="478" y="229"/>
                    <a:pt x="478" y="229"/>
                  </a:cubicBezTo>
                  <a:cubicBezTo>
                    <a:pt x="480" y="231"/>
                    <a:pt x="480" y="231"/>
                    <a:pt x="480" y="231"/>
                  </a:cubicBezTo>
                  <a:cubicBezTo>
                    <a:pt x="480" y="231"/>
                    <a:pt x="480" y="231"/>
                    <a:pt x="480" y="231"/>
                  </a:cubicBezTo>
                  <a:cubicBezTo>
                    <a:pt x="481" y="232"/>
                    <a:pt x="481" y="232"/>
                    <a:pt x="481" y="232"/>
                  </a:cubicBezTo>
                  <a:cubicBezTo>
                    <a:pt x="482" y="234"/>
                    <a:pt x="482" y="234"/>
                    <a:pt x="482" y="234"/>
                  </a:cubicBezTo>
                  <a:cubicBezTo>
                    <a:pt x="482" y="235"/>
                    <a:pt x="482" y="235"/>
                    <a:pt x="482" y="235"/>
                  </a:cubicBezTo>
                  <a:cubicBezTo>
                    <a:pt x="482" y="236"/>
                    <a:pt x="482" y="236"/>
                    <a:pt x="482" y="236"/>
                  </a:cubicBezTo>
                  <a:cubicBezTo>
                    <a:pt x="482" y="237"/>
                    <a:pt x="482" y="237"/>
                    <a:pt x="482" y="237"/>
                  </a:cubicBezTo>
                  <a:cubicBezTo>
                    <a:pt x="483" y="237"/>
                    <a:pt x="483" y="237"/>
                    <a:pt x="483" y="237"/>
                  </a:cubicBezTo>
                  <a:cubicBezTo>
                    <a:pt x="484" y="238"/>
                    <a:pt x="484" y="238"/>
                    <a:pt x="484" y="238"/>
                  </a:cubicBezTo>
                  <a:cubicBezTo>
                    <a:pt x="484" y="238"/>
                    <a:pt x="484" y="238"/>
                    <a:pt x="484" y="238"/>
                  </a:cubicBezTo>
                  <a:cubicBezTo>
                    <a:pt x="484" y="239"/>
                    <a:pt x="484" y="239"/>
                    <a:pt x="484" y="239"/>
                  </a:cubicBezTo>
                  <a:cubicBezTo>
                    <a:pt x="485" y="240"/>
                    <a:pt x="485" y="240"/>
                    <a:pt x="485" y="240"/>
                  </a:cubicBezTo>
                  <a:cubicBezTo>
                    <a:pt x="485" y="241"/>
                    <a:pt x="485" y="241"/>
                    <a:pt x="485" y="241"/>
                  </a:cubicBezTo>
                  <a:cubicBezTo>
                    <a:pt x="485" y="242"/>
                    <a:pt x="485" y="242"/>
                    <a:pt x="485" y="242"/>
                  </a:cubicBezTo>
                  <a:cubicBezTo>
                    <a:pt x="486" y="244"/>
                    <a:pt x="486" y="244"/>
                    <a:pt x="486" y="244"/>
                  </a:cubicBezTo>
                  <a:cubicBezTo>
                    <a:pt x="486" y="244"/>
                    <a:pt x="486" y="244"/>
                    <a:pt x="486" y="244"/>
                  </a:cubicBezTo>
                  <a:cubicBezTo>
                    <a:pt x="486" y="245"/>
                    <a:pt x="486" y="245"/>
                    <a:pt x="486" y="245"/>
                  </a:cubicBezTo>
                  <a:cubicBezTo>
                    <a:pt x="486" y="246"/>
                    <a:pt x="486" y="246"/>
                    <a:pt x="486" y="246"/>
                  </a:cubicBezTo>
                  <a:cubicBezTo>
                    <a:pt x="487" y="248"/>
                    <a:pt x="487" y="248"/>
                    <a:pt x="487" y="248"/>
                  </a:cubicBezTo>
                  <a:cubicBezTo>
                    <a:pt x="486" y="248"/>
                    <a:pt x="486" y="248"/>
                    <a:pt x="486" y="248"/>
                  </a:cubicBezTo>
                  <a:cubicBezTo>
                    <a:pt x="487" y="250"/>
                    <a:pt x="487" y="250"/>
                    <a:pt x="487" y="250"/>
                  </a:cubicBezTo>
                  <a:cubicBezTo>
                    <a:pt x="487" y="250"/>
                    <a:pt x="487" y="250"/>
                    <a:pt x="487" y="250"/>
                  </a:cubicBezTo>
                  <a:cubicBezTo>
                    <a:pt x="489" y="252"/>
                    <a:pt x="489" y="252"/>
                    <a:pt x="489" y="252"/>
                  </a:cubicBezTo>
                  <a:cubicBezTo>
                    <a:pt x="489" y="253"/>
                    <a:pt x="489" y="253"/>
                    <a:pt x="489" y="253"/>
                  </a:cubicBezTo>
                  <a:cubicBezTo>
                    <a:pt x="490" y="254"/>
                    <a:pt x="490" y="254"/>
                    <a:pt x="490" y="254"/>
                  </a:cubicBezTo>
                  <a:cubicBezTo>
                    <a:pt x="490" y="256"/>
                    <a:pt x="490" y="256"/>
                    <a:pt x="490" y="256"/>
                  </a:cubicBezTo>
                  <a:cubicBezTo>
                    <a:pt x="490" y="257"/>
                    <a:pt x="490" y="257"/>
                    <a:pt x="490" y="257"/>
                  </a:cubicBezTo>
                  <a:cubicBezTo>
                    <a:pt x="491" y="258"/>
                    <a:pt x="491" y="258"/>
                    <a:pt x="491" y="258"/>
                  </a:cubicBezTo>
                  <a:cubicBezTo>
                    <a:pt x="491" y="259"/>
                    <a:pt x="491" y="259"/>
                    <a:pt x="491" y="259"/>
                  </a:cubicBezTo>
                  <a:cubicBezTo>
                    <a:pt x="492" y="260"/>
                    <a:pt x="492" y="260"/>
                    <a:pt x="492" y="260"/>
                  </a:cubicBezTo>
                  <a:cubicBezTo>
                    <a:pt x="492" y="261"/>
                    <a:pt x="492" y="261"/>
                    <a:pt x="492" y="261"/>
                  </a:cubicBezTo>
                  <a:cubicBezTo>
                    <a:pt x="492" y="262"/>
                    <a:pt x="492" y="262"/>
                    <a:pt x="492" y="262"/>
                  </a:cubicBezTo>
                  <a:cubicBezTo>
                    <a:pt x="492" y="264"/>
                    <a:pt x="492" y="264"/>
                    <a:pt x="492" y="264"/>
                  </a:cubicBezTo>
                  <a:cubicBezTo>
                    <a:pt x="492" y="265"/>
                    <a:pt x="492" y="265"/>
                    <a:pt x="492" y="265"/>
                  </a:cubicBezTo>
                  <a:cubicBezTo>
                    <a:pt x="493" y="266"/>
                    <a:pt x="493" y="266"/>
                    <a:pt x="493" y="266"/>
                  </a:cubicBezTo>
                  <a:cubicBezTo>
                    <a:pt x="494" y="267"/>
                    <a:pt x="494" y="267"/>
                    <a:pt x="494" y="267"/>
                  </a:cubicBezTo>
                  <a:cubicBezTo>
                    <a:pt x="495" y="267"/>
                    <a:pt x="495" y="267"/>
                    <a:pt x="495" y="267"/>
                  </a:cubicBezTo>
                  <a:close/>
                  <a:moveTo>
                    <a:pt x="450" y="211"/>
                  </a:moveTo>
                  <a:cubicBezTo>
                    <a:pt x="450" y="211"/>
                    <a:pt x="450" y="211"/>
                    <a:pt x="450" y="211"/>
                  </a:cubicBezTo>
                  <a:cubicBezTo>
                    <a:pt x="450" y="210"/>
                    <a:pt x="450" y="210"/>
                    <a:pt x="450" y="210"/>
                  </a:cubicBezTo>
                  <a:cubicBezTo>
                    <a:pt x="450" y="210"/>
                    <a:pt x="450" y="210"/>
                    <a:pt x="450" y="210"/>
                  </a:cubicBezTo>
                  <a:cubicBezTo>
                    <a:pt x="451" y="210"/>
                    <a:pt x="451" y="210"/>
                    <a:pt x="451" y="210"/>
                  </a:cubicBezTo>
                  <a:cubicBezTo>
                    <a:pt x="451" y="211"/>
                    <a:pt x="451" y="211"/>
                    <a:pt x="451" y="211"/>
                  </a:cubicBezTo>
                  <a:cubicBezTo>
                    <a:pt x="452" y="211"/>
                    <a:pt x="452" y="211"/>
                    <a:pt x="452" y="211"/>
                  </a:cubicBezTo>
                  <a:cubicBezTo>
                    <a:pt x="452" y="210"/>
                    <a:pt x="452" y="210"/>
                    <a:pt x="452" y="210"/>
                  </a:cubicBezTo>
                  <a:cubicBezTo>
                    <a:pt x="453" y="210"/>
                    <a:pt x="453" y="210"/>
                    <a:pt x="453" y="210"/>
                  </a:cubicBezTo>
                  <a:cubicBezTo>
                    <a:pt x="452" y="209"/>
                    <a:pt x="452" y="209"/>
                    <a:pt x="452" y="209"/>
                  </a:cubicBezTo>
                  <a:cubicBezTo>
                    <a:pt x="452" y="209"/>
                    <a:pt x="452" y="209"/>
                    <a:pt x="452" y="209"/>
                  </a:cubicBezTo>
                  <a:cubicBezTo>
                    <a:pt x="453" y="209"/>
                    <a:pt x="453" y="209"/>
                    <a:pt x="453" y="209"/>
                  </a:cubicBezTo>
                  <a:cubicBezTo>
                    <a:pt x="453" y="208"/>
                    <a:pt x="453" y="208"/>
                    <a:pt x="453" y="208"/>
                  </a:cubicBezTo>
                  <a:cubicBezTo>
                    <a:pt x="452" y="208"/>
                    <a:pt x="452" y="208"/>
                    <a:pt x="452" y="208"/>
                  </a:cubicBezTo>
                  <a:cubicBezTo>
                    <a:pt x="452" y="208"/>
                    <a:pt x="452" y="208"/>
                    <a:pt x="452" y="208"/>
                  </a:cubicBezTo>
                  <a:cubicBezTo>
                    <a:pt x="452" y="209"/>
                    <a:pt x="452" y="209"/>
                    <a:pt x="452" y="209"/>
                  </a:cubicBezTo>
                  <a:cubicBezTo>
                    <a:pt x="451" y="209"/>
                    <a:pt x="451" y="209"/>
                    <a:pt x="451" y="209"/>
                  </a:cubicBezTo>
                  <a:cubicBezTo>
                    <a:pt x="452" y="208"/>
                    <a:pt x="452" y="208"/>
                    <a:pt x="452" y="208"/>
                  </a:cubicBezTo>
                  <a:cubicBezTo>
                    <a:pt x="452" y="208"/>
                    <a:pt x="452" y="208"/>
                    <a:pt x="452" y="208"/>
                  </a:cubicBezTo>
                  <a:cubicBezTo>
                    <a:pt x="452" y="208"/>
                    <a:pt x="452" y="208"/>
                    <a:pt x="452" y="208"/>
                  </a:cubicBezTo>
                  <a:cubicBezTo>
                    <a:pt x="451" y="208"/>
                    <a:pt x="451" y="208"/>
                    <a:pt x="451" y="208"/>
                  </a:cubicBezTo>
                  <a:cubicBezTo>
                    <a:pt x="450" y="207"/>
                    <a:pt x="450" y="207"/>
                    <a:pt x="450" y="207"/>
                  </a:cubicBezTo>
                  <a:cubicBezTo>
                    <a:pt x="450" y="208"/>
                    <a:pt x="450" y="208"/>
                    <a:pt x="450" y="208"/>
                  </a:cubicBezTo>
                  <a:cubicBezTo>
                    <a:pt x="449" y="209"/>
                    <a:pt x="449" y="209"/>
                    <a:pt x="449" y="209"/>
                  </a:cubicBezTo>
                  <a:cubicBezTo>
                    <a:pt x="449" y="209"/>
                    <a:pt x="449" y="209"/>
                    <a:pt x="449" y="209"/>
                  </a:cubicBezTo>
                  <a:cubicBezTo>
                    <a:pt x="449" y="210"/>
                    <a:pt x="449" y="210"/>
                    <a:pt x="449" y="210"/>
                  </a:cubicBezTo>
                  <a:cubicBezTo>
                    <a:pt x="450" y="211"/>
                    <a:pt x="450" y="211"/>
                    <a:pt x="450" y="211"/>
                  </a:cubicBezTo>
                  <a:close/>
                  <a:moveTo>
                    <a:pt x="447" y="210"/>
                  </a:moveTo>
                  <a:cubicBezTo>
                    <a:pt x="447" y="210"/>
                    <a:pt x="447" y="210"/>
                    <a:pt x="447" y="210"/>
                  </a:cubicBezTo>
                  <a:cubicBezTo>
                    <a:pt x="447" y="210"/>
                    <a:pt x="447" y="210"/>
                    <a:pt x="447" y="210"/>
                  </a:cubicBezTo>
                  <a:cubicBezTo>
                    <a:pt x="447" y="209"/>
                    <a:pt x="447" y="209"/>
                    <a:pt x="447" y="209"/>
                  </a:cubicBezTo>
                  <a:cubicBezTo>
                    <a:pt x="448" y="210"/>
                    <a:pt x="448" y="210"/>
                    <a:pt x="448" y="210"/>
                  </a:cubicBezTo>
                  <a:cubicBezTo>
                    <a:pt x="448" y="210"/>
                    <a:pt x="448" y="210"/>
                    <a:pt x="448" y="210"/>
                  </a:cubicBezTo>
                  <a:cubicBezTo>
                    <a:pt x="448" y="209"/>
                    <a:pt x="448" y="209"/>
                    <a:pt x="448" y="209"/>
                  </a:cubicBezTo>
                  <a:cubicBezTo>
                    <a:pt x="448" y="209"/>
                    <a:pt x="448" y="209"/>
                    <a:pt x="448" y="209"/>
                  </a:cubicBezTo>
                  <a:cubicBezTo>
                    <a:pt x="448" y="208"/>
                    <a:pt x="448" y="208"/>
                    <a:pt x="448" y="208"/>
                  </a:cubicBezTo>
                  <a:cubicBezTo>
                    <a:pt x="448" y="208"/>
                    <a:pt x="448" y="208"/>
                    <a:pt x="448" y="208"/>
                  </a:cubicBezTo>
                  <a:cubicBezTo>
                    <a:pt x="447" y="209"/>
                    <a:pt x="447" y="209"/>
                    <a:pt x="447" y="209"/>
                  </a:cubicBezTo>
                  <a:cubicBezTo>
                    <a:pt x="446" y="209"/>
                    <a:pt x="446" y="209"/>
                    <a:pt x="446" y="209"/>
                  </a:cubicBezTo>
                  <a:cubicBezTo>
                    <a:pt x="446" y="210"/>
                    <a:pt x="446" y="210"/>
                    <a:pt x="446" y="210"/>
                  </a:cubicBezTo>
                  <a:cubicBezTo>
                    <a:pt x="447" y="210"/>
                    <a:pt x="447" y="210"/>
                    <a:pt x="447" y="210"/>
                  </a:cubicBezTo>
                  <a:close/>
                  <a:moveTo>
                    <a:pt x="453" y="213"/>
                  </a:moveTo>
                  <a:cubicBezTo>
                    <a:pt x="453" y="213"/>
                    <a:pt x="453" y="213"/>
                    <a:pt x="453" y="213"/>
                  </a:cubicBezTo>
                  <a:cubicBezTo>
                    <a:pt x="453" y="213"/>
                    <a:pt x="453" y="213"/>
                    <a:pt x="453" y="213"/>
                  </a:cubicBezTo>
                  <a:cubicBezTo>
                    <a:pt x="454" y="212"/>
                    <a:pt x="454" y="212"/>
                    <a:pt x="454" y="212"/>
                  </a:cubicBezTo>
                  <a:cubicBezTo>
                    <a:pt x="453" y="212"/>
                    <a:pt x="453" y="212"/>
                    <a:pt x="453" y="212"/>
                  </a:cubicBezTo>
                  <a:cubicBezTo>
                    <a:pt x="453" y="212"/>
                    <a:pt x="453" y="212"/>
                    <a:pt x="453" y="212"/>
                  </a:cubicBezTo>
                  <a:cubicBezTo>
                    <a:pt x="453" y="212"/>
                    <a:pt x="453" y="212"/>
                    <a:pt x="453" y="212"/>
                  </a:cubicBezTo>
                  <a:cubicBezTo>
                    <a:pt x="453" y="213"/>
                    <a:pt x="453" y="213"/>
                    <a:pt x="453" y="213"/>
                  </a:cubicBezTo>
                  <a:close/>
                  <a:moveTo>
                    <a:pt x="452" y="212"/>
                  </a:moveTo>
                  <a:cubicBezTo>
                    <a:pt x="452" y="212"/>
                    <a:pt x="452" y="212"/>
                    <a:pt x="452" y="212"/>
                  </a:cubicBezTo>
                  <a:cubicBezTo>
                    <a:pt x="452" y="213"/>
                    <a:pt x="452" y="213"/>
                    <a:pt x="452" y="213"/>
                  </a:cubicBezTo>
                  <a:cubicBezTo>
                    <a:pt x="452" y="212"/>
                    <a:pt x="452" y="212"/>
                    <a:pt x="452" y="212"/>
                  </a:cubicBezTo>
                  <a:cubicBezTo>
                    <a:pt x="452" y="212"/>
                    <a:pt x="452" y="212"/>
                    <a:pt x="452" y="212"/>
                  </a:cubicBezTo>
                  <a:cubicBezTo>
                    <a:pt x="452" y="212"/>
                    <a:pt x="452" y="212"/>
                    <a:pt x="452" y="212"/>
                  </a:cubicBezTo>
                  <a:cubicBezTo>
                    <a:pt x="452" y="212"/>
                    <a:pt x="452" y="212"/>
                    <a:pt x="452" y="212"/>
                  </a:cubicBezTo>
                  <a:close/>
                  <a:moveTo>
                    <a:pt x="452" y="215"/>
                  </a:moveTo>
                  <a:cubicBezTo>
                    <a:pt x="452" y="215"/>
                    <a:pt x="452" y="215"/>
                    <a:pt x="452" y="215"/>
                  </a:cubicBezTo>
                  <a:cubicBezTo>
                    <a:pt x="453" y="215"/>
                    <a:pt x="453" y="215"/>
                    <a:pt x="453" y="215"/>
                  </a:cubicBezTo>
                  <a:cubicBezTo>
                    <a:pt x="453" y="214"/>
                    <a:pt x="453" y="214"/>
                    <a:pt x="453" y="214"/>
                  </a:cubicBezTo>
                  <a:cubicBezTo>
                    <a:pt x="453" y="214"/>
                    <a:pt x="453" y="214"/>
                    <a:pt x="453" y="214"/>
                  </a:cubicBezTo>
                  <a:cubicBezTo>
                    <a:pt x="453" y="213"/>
                    <a:pt x="453" y="213"/>
                    <a:pt x="453" y="213"/>
                  </a:cubicBezTo>
                  <a:cubicBezTo>
                    <a:pt x="452" y="214"/>
                    <a:pt x="452" y="214"/>
                    <a:pt x="452" y="214"/>
                  </a:cubicBezTo>
                  <a:cubicBezTo>
                    <a:pt x="451" y="214"/>
                    <a:pt x="451" y="214"/>
                    <a:pt x="451" y="214"/>
                  </a:cubicBezTo>
                  <a:cubicBezTo>
                    <a:pt x="451" y="215"/>
                    <a:pt x="451" y="215"/>
                    <a:pt x="451" y="215"/>
                  </a:cubicBezTo>
                  <a:cubicBezTo>
                    <a:pt x="452" y="215"/>
                    <a:pt x="452" y="215"/>
                    <a:pt x="452" y="215"/>
                  </a:cubicBezTo>
                  <a:close/>
                  <a:moveTo>
                    <a:pt x="486" y="169"/>
                  </a:moveTo>
                  <a:cubicBezTo>
                    <a:pt x="486" y="169"/>
                    <a:pt x="486" y="169"/>
                    <a:pt x="486" y="169"/>
                  </a:cubicBezTo>
                  <a:cubicBezTo>
                    <a:pt x="487" y="168"/>
                    <a:pt x="487" y="168"/>
                    <a:pt x="487" y="168"/>
                  </a:cubicBezTo>
                  <a:cubicBezTo>
                    <a:pt x="487" y="167"/>
                    <a:pt x="487" y="167"/>
                    <a:pt x="487" y="167"/>
                  </a:cubicBezTo>
                  <a:cubicBezTo>
                    <a:pt x="486" y="167"/>
                    <a:pt x="486" y="167"/>
                    <a:pt x="486" y="167"/>
                  </a:cubicBezTo>
                  <a:cubicBezTo>
                    <a:pt x="486" y="168"/>
                    <a:pt x="486" y="168"/>
                    <a:pt x="486" y="168"/>
                  </a:cubicBezTo>
                  <a:cubicBezTo>
                    <a:pt x="486" y="169"/>
                    <a:pt x="486" y="169"/>
                    <a:pt x="486" y="169"/>
                  </a:cubicBezTo>
                  <a:close/>
                  <a:moveTo>
                    <a:pt x="540" y="163"/>
                  </a:moveTo>
                  <a:cubicBezTo>
                    <a:pt x="540" y="164"/>
                    <a:pt x="540" y="164"/>
                    <a:pt x="540" y="164"/>
                  </a:cubicBezTo>
                  <a:cubicBezTo>
                    <a:pt x="540" y="163"/>
                    <a:pt x="540" y="163"/>
                    <a:pt x="540" y="163"/>
                  </a:cubicBezTo>
                  <a:cubicBezTo>
                    <a:pt x="540" y="162"/>
                    <a:pt x="540" y="162"/>
                    <a:pt x="540" y="162"/>
                  </a:cubicBezTo>
                  <a:cubicBezTo>
                    <a:pt x="540" y="162"/>
                    <a:pt x="540" y="162"/>
                    <a:pt x="540" y="162"/>
                  </a:cubicBezTo>
                  <a:cubicBezTo>
                    <a:pt x="540" y="161"/>
                    <a:pt x="540" y="161"/>
                    <a:pt x="540" y="161"/>
                  </a:cubicBezTo>
                  <a:cubicBezTo>
                    <a:pt x="541" y="160"/>
                    <a:pt x="541" y="160"/>
                    <a:pt x="541" y="160"/>
                  </a:cubicBezTo>
                  <a:cubicBezTo>
                    <a:pt x="541" y="159"/>
                    <a:pt x="541" y="159"/>
                    <a:pt x="541" y="159"/>
                  </a:cubicBezTo>
                  <a:cubicBezTo>
                    <a:pt x="542" y="159"/>
                    <a:pt x="542" y="159"/>
                    <a:pt x="542" y="159"/>
                  </a:cubicBezTo>
                  <a:cubicBezTo>
                    <a:pt x="543" y="158"/>
                    <a:pt x="543" y="158"/>
                    <a:pt x="543" y="158"/>
                  </a:cubicBezTo>
                  <a:cubicBezTo>
                    <a:pt x="543" y="158"/>
                    <a:pt x="543" y="158"/>
                    <a:pt x="543" y="158"/>
                  </a:cubicBezTo>
                  <a:cubicBezTo>
                    <a:pt x="542" y="157"/>
                    <a:pt x="542" y="157"/>
                    <a:pt x="542" y="157"/>
                  </a:cubicBezTo>
                  <a:cubicBezTo>
                    <a:pt x="541" y="155"/>
                    <a:pt x="541" y="155"/>
                    <a:pt x="541" y="155"/>
                  </a:cubicBezTo>
                  <a:cubicBezTo>
                    <a:pt x="541" y="155"/>
                    <a:pt x="541" y="155"/>
                    <a:pt x="541" y="155"/>
                  </a:cubicBezTo>
                  <a:cubicBezTo>
                    <a:pt x="540" y="156"/>
                    <a:pt x="540" y="156"/>
                    <a:pt x="540" y="156"/>
                  </a:cubicBezTo>
                  <a:cubicBezTo>
                    <a:pt x="540" y="156"/>
                    <a:pt x="540" y="156"/>
                    <a:pt x="540" y="156"/>
                  </a:cubicBezTo>
                  <a:cubicBezTo>
                    <a:pt x="540" y="156"/>
                    <a:pt x="540" y="156"/>
                    <a:pt x="540" y="156"/>
                  </a:cubicBezTo>
                  <a:cubicBezTo>
                    <a:pt x="539" y="158"/>
                    <a:pt x="539" y="158"/>
                    <a:pt x="539" y="158"/>
                  </a:cubicBezTo>
                  <a:cubicBezTo>
                    <a:pt x="538" y="158"/>
                    <a:pt x="538" y="158"/>
                    <a:pt x="538" y="158"/>
                  </a:cubicBezTo>
                  <a:cubicBezTo>
                    <a:pt x="538" y="159"/>
                    <a:pt x="538" y="159"/>
                    <a:pt x="538" y="159"/>
                  </a:cubicBezTo>
                  <a:cubicBezTo>
                    <a:pt x="538" y="158"/>
                    <a:pt x="538" y="158"/>
                    <a:pt x="538" y="158"/>
                  </a:cubicBezTo>
                  <a:cubicBezTo>
                    <a:pt x="539" y="158"/>
                    <a:pt x="539" y="158"/>
                    <a:pt x="539" y="158"/>
                  </a:cubicBezTo>
                  <a:cubicBezTo>
                    <a:pt x="539" y="158"/>
                    <a:pt x="539" y="158"/>
                    <a:pt x="539" y="158"/>
                  </a:cubicBezTo>
                  <a:cubicBezTo>
                    <a:pt x="539" y="159"/>
                    <a:pt x="539" y="159"/>
                    <a:pt x="539" y="159"/>
                  </a:cubicBezTo>
                  <a:cubicBezTo>
                    <a:pt x="539" y="160"/>
                    <a:pt x="539" y="160"/>
                    <a:pt x="539" y="160"/>
                  </a:cubicBezTo>
                  <a:cubicBezTo>
                    <a:pt x="540" y="161"/>
                    <a:pt x="540" y="161"/>
                    <a:pt x="540" y="161"/>
                  </a:cubicBezTo>
                  <a:cubicBezTo>
                    <a:pt x="540" y="162"/>
                    <a:pt x="540" y="162"/>
                    <a:pt x="540" y="162"/>
                  </a:cubicBezTo>
                  <a:cubicBezTo>
                    <a:pt x="539" y="162"/>
                    <a:pt x="539" y="162"/>
                    <a:pt x="539" y="162"/>
                  </a:cubicBezTo>
                  <a:cubicBezTo>
                    <a:pt x="539" y="163"/>
                    <a:pt x="539" y="163"/>
                    <a:pt x="539" y="163"/>
                  </a:cubicBezTo>
                  <a:cubicBezTo>
                    <a:pt x="540" y="163"/>
                    <a:pt x="540" y="163"/>
                    <a:pt x="540" y="163"/>
                  </a:cubicBezTo>
                  <a:close/>
                  <a:moveTo>
                    <a:pt x="572" y="189"/>
                  </a:moveTo>
                  <a:cubicBezTo>
                    <a:pt x="572" y="189"/>
                    <a:pt x="572" y="189"/>
                    <a:pt x="572" y="189"/>
                  </a:cubicBezTo>
                  <a:cubicBezTo>
                    <a:pt x="573" y="189"/>
                    <a:pt x="573" y="189"/>
                    <a:pt x="573" y="189"/>
                  </a:cubicBezTo>
                  <a:cubicBezTo>
                    <a:pt x="574" y="190"/>
                    <a:pt x="574" y="190"/>
                    <a:pt x="574" y="190"/>
                  </a:cubicBezTo>
                  <a:cubicBezTo>
                    <a:pt x="576" y="191"/>
                    <a:pt x="576" y="191"/>
                    <a:pt x="576" y="191"/>
                  </a:cubicBezTo>
                  <a:cubicBezTo>
                    <a:pt x="576" y="191"/>
                    <a:pt x="576" y="191"/>
                    <a:pt x="576" y="191"/>
                  </a:cubicBezTo>
                  <a:cubicBezTo>
                    <a:pt x="577" y="191"/>
                    <a:pt x="577" y="191"/>
                    <a:pt x="577" y="191"/>
                  </a:cubicBezTo>
                  <a:cubicBezTo>
                    <a:pt x="577" y="190"/>
                    <a:pt x="577" y="190"/>
                    <a:pt x="577" y="190"/>
                  </a:cubicBezTo>
                  <a:cubicBezTo>
                    <a:pt x="576" y="190"/>
                    <a:pt x="576" y="190"/>
                    <a:pt x="576" y="190"/>
                  </a:cubicBezTo>
                  <a:cubicBezTo>
                    <a:pt x="575" y="190"/>
                    <a:pt x="575" y="190"/>
                    <a:pt x="575" y="190"/>
                  </a:cubicBezTo>
                  <a:cubicBezTo>
                    <a:pt x="574" y="189"/>
                    <a:pt x="574" y="189"/>
                    <a:pt x="574" y="189"/>
                  </a:cubicBezTo>
                  <a:cubicBezTo>
                    <a:pt x="574" y="189"/>
                    <a:pt x="574" y="189"/>
                    <a:pt x="574" y="189"/>
                  </a:cubicBezTo>
                  <a:cubicBezTo>
                    <a:pt x="572" y="189"/>
                    <a:pt x="572" y="189"/>
                    <a:pt x="572" y="189"/>
                  </a:cubicBezTo>
                  <a:cubicBezTo>
                    <a:pt x="572" y="189"/>
                    <a:pt x="572" y="189"/>
                    <a:pt x="572" y="189"/>
                  </a:cubicBezTo>
                  <a:close/>
                  <a:moveTo>
                    <a:pt x="563" y="187"/>
                  </a:moveTo>
                  <a:cubicBezTo>
                    <a:pt x="564" y="187"/>
                    <a:pt x="564" y="187"/>
                    <a:pt x="564" y="187"/>
                  </a:cubicBezTo>
                  <a:cubicBezTo>
                    <a:pt x="564" y="187"/>
                    <a:pt x="564" y="187"/>
                    <a:pt x="564" y="187"/>
                  </a:cubicBezTo>
                  <a:cubicBezTo>
                    <a:pt x="565" y="188"/>
                    <a:pt x="565" y="188"/>
                    <a:pt x="565" y="188"/>
                  </a:cubicBezTo>
                  <a:cubicBezTo>
                    <a:pt x="565" y="188"/>
                    <a:pt x="565" y="188"/>
                    <a:pt x="565" y="188"/>
                  </a:cubicBezTo>
                  <a:cubicBezTo>
                    <a:pt x="566" y="189"/>
                    <a:pt x="566" y="189"/>
                    <a:pt x="566" y="189"/>
                  </a:cubicBezTo>
                  <a:cubicBezTo>
                    <a:pt x="566" y="189"/>
                    <a:pt x="566" y="189"/>
                    <a:pt x="566" y="189"/>
                  </a:cubicBezTo>
                  <a:cubicBezTo>
                    <a:pt x="567" y="190"/>
                    <a:pt x="567" y="190"/>
                    <a:pt x="567" y="190"/>
                  </a:cubicBezTo>
                  <a:cubicBezTo>
                    <a:pt x="567" y="190"/>
                    <a:pt x="567" y="190"/>
                    <a:pt x="567" y="190"/>
                  </a:cubicBezTo>
                  <a:cubicBezTo>
                    <a:pt x="568" y="190"/>
                    <a:pt x="568" y="190"/>
                    <a:pt x="568" y="190"/>
                  </a:cubicBezTo>
                  <a:cubicBezTo>
                    <a:pt x="569" y="190"/>
                    <a:pt x="569" y="190"/>
                    <a:pt x="569" y="190"/>
                  </a:cubicBezTo>
                  <a:cubicBezTo>
                    <a:pt x="570" y="190"/>
                    <a:pt x="570" y="190"/>
                    <a:pt x="570" y="190"/>
                  </a:cubicBezTo>
                  <a:cubicBezTo>
                    <a:pt x="570" y="190"/>
                    <a:pt x="570" y="190"/>
                    <a:pt x="570" y="190"/>
                  </a:cubicBezTo>
                  <a:cubicBezTo>
                    <a:pt x="569" y="189"/>
                    <a:pt x="569" y="189"/>
                    <a:pt x="569" y="189"/>
                  </a:cubicBezTo>
                  <a:cubicBezTo>
                    <a:pt x="568" y="189"/>
                    <a:pt x="568" y="189"/>
                    <a:pt x="568" y="189"/>
                  </a:cubicBezTo>
                  <a:cubicBezTo>
                    <a:pt x="567" y="188"/>
                    <a:pt x="567" y="188"/>
                    <a:pt x="567" y="188"/>
                  </a:cubicBezTo>
                  <a:cubicBezTo>
                    <a:pt x="567" y="187"/>
                    <a:pt x="567" y="187"/>
                    <a:pt x="567" y="187"/>
                  </a:cubicBezTo>
                  <a:cubicBezTo>
                    <a:pt x="566" y="187"/>
                    <a:pt x="566" y="187"/>
                    <a:pt x="566" y="187"/>
                  </a:cubicBezTo>
                  <a:cubicBezTo>
                    <a:pt x="565" y="186"/>
                    <a:pt x="565" y="186"/>
                    <a:pt x="565" y="186"/>
                  </a:cubicBezTo>
                  <a:cubicBezTo>
                    <a:pt x="565" y="186"/>
                    <a:pt x="565" y="186"/>
                    <a:pt x="565" y="186"/>
                  </a:cubicBezTo>
                  <a:cubicBezTo>
                    <a:pt x="566" y="186"/>
                    <a:pt x="566" y="186"/>
                    <a:pt x="566" y="186"/>
                  </a:cubicBezTo>
                  <a:cubicBezTo>
                    <a:pt x="565" y="186"/>
                    <a:pt x="565" y="186"/>
                    <a:pt x="565" y="186"/>
                  </a:cubicBezTo>
                  <a:cubicBezTo>
                    <a:pt x="564" y="186"/>
                    <a:pt x="564" y="186"/>
                    <a:pt x="564" y="186"/>
                  </a:cubicBezTo>
                  <a:cubicBezTo>
                    <a:pt x="563" y="186"/>
                    <a:pt x="563" y="186"/>
                    <a:pt x="563" y="186"/>
                  </a:cubicBezTo>
                  <a:cubicBezTo>
                    <a:pt x="563" y="186"/>
                    <a:pt x="563" y="186"/>
                    <a:pt x="563" y="186"/>
                  </a:cubicBezTo>
                  <a:cubicBezTo>
                    <a:pt x="563" y="187"/>
                    <a:pt x="563" y="187"/>
                    <a:pt x="563" y="187"/>
                  </a:cubicBezTo>
                  <a:close/>
                  <a:moveTo>
                    <a:pt x="541" y="228"/>
                  </a:moveTo>
                  <a:cubicBezTo>
                    <a:pt x="541" y="228"/>
                    <a:pt x="541" y="228"/>
                    <a:pt x="541" y="228"/>
                  </a:cubicBezTo>
                  <a:cubicBezTo>
                    <a:pt x="542" y="228"/>
                    <a:pt x="542" y="228"/>
                    <a:pt x="542" y="228"/>
                  </a:cubicBezTo>
                  <a:cubicBezTo>
                    <a:pt x="542" y="227"/>
                    <a:pt x="542" y="227"/>
                    <a:pt x="542" y="227"/>
                  </a:cubicBezTo>
                  <a:cubicBezTo>
                    <a:pt x="541" y="227"/>
                    <a:pt x="541" y="227"/>
                    <a:pt x="541" y="227"/>
                  </a:cubicBezTo>
                  <a:cubicBezTo>
                    <a:pt x="540" y="227"/>
                    <a:pt x="540" y="227"/>
                    <a:pt x="540" y="227"/>
                  </a:cubicBezTo>
                  <a:cubicBezTo>
                    <a:pt x="540" y="228"/>
                    <a:pt x="540" y="228"/>
                    <a:pt x="540" y="228"/>
                  </a:cubicBezTo>
                  <a:cubicBezTo>
                    <a:pt x="541" y="228"/>
                    <a:pt x="541" y="228"/>
                    <a:pt x="541" y="228"/>
                  </a:cubicBezTo>
                  <a:close/>
                  <a:moveTo>
                    <a:pt x="536" y="227"/>
                  </a:moveTo>
                  <a:cubicBezTo>
                    <a:pt x="536" y="228"/>
                    <a:pt x="536" y="228"/>
                    <a:pt x="536" y="228"/>
                  </a:cubicBezTo>
                  <a:cubicBezTo>
                    <a:pt x="537" y="228"/>
                    <a:pt x="537" y="228"/>
                    <a:pt x="537" y="228"/>
                  </a:cubicBezTo>
                  <a:cubicBezTo>
                    <a:pt x="538" y="228"/>
                    <a:pt x="538" y="228"/>
                    <a:pt x="538" y="228"/>
                  </a:cubicBezTo>
                  <a:cubicBezTo>
                    <a:pt x="538" y="228"/>
                    <a:pt x="538" y="228"/>
                    <a:pt x="538" y="228"/>
                  </a:cubicBezTo>
                  <a:cubicBezTo>
                    <a:pt x="537" y="227"/>
                    <a:pt x="537" y="227"/>
                    <a:pt x="537" y="227"/>
                  </a:cubicBezTo>
                  <a:cubicBezTo>
                    <a:pt x="536" y="227"/>
                    <a:pt x="536" y="227"/>
                    <a:pt x="536" y="227"/>
                  </a:cubicBezTo>
                  <a:close/>
                  <a:moveTo>
                    <a:pt x="539" y="234"/>
                  </a:moveTo>
                  <a:cubicBezTo>
                    <a:pt x="539" y="234"/>
                    <a:pt x="539" y="234"/>
                    <a:pt x="539" y="234"/>
                  </a:cubicBezTo>
                  <a:cubicBezTo>
                    <a:pt x="539" y="233"/>
                    <a:pt x="539" y="233"/>
                    <a:pt x="539" y="233"/>
                  </a:cubicBezTo>
                  <a:cubicBezTo>
                    <a:pt x="539" y="232"/>
                    <a:pt x="539" y="232"/>
                    <a:pt x="539" y="232"/>
                  </a:cubicBezTo>
                  <a:cubicBezTo>
                    <a:pt x="540" y="232"/>
                    <a:pt x="540" y="232"/>
                    <a:pt x="540" y="232"/>
                  </a:cubicBezTo>
                  <a:cubicBezTo>
                    <a:pt x="541" y="231"/>
                    <a:pt x="541" y="231"/>
                    <a:pt x="541" y="231"/>
                  </a:cubicBezTo>
                  <a:cubicBezTo>
                    <a:pt x="540" y="230"/>
                    <a:pt x="540" y="230"/>
                    <a:pt x="540" y="230"/>
                  </a:cubicBezTo>
                  <a:cubicBezTo>
                    <a:pt x="541" y="230"/>
                    <a:pt x="541" y="230"/>
                    <a:pt x="541" y="230"/>
                  </a:cubicBezTo>
                  <a:cubicBezTo>
                    <a:pt x="541" y="229"/>
                    <a:pt x="541" y="229"/>
                    <a:pt x="541" y="229"/>
                  </a:cubicBezTo>
                  <a:cubicBezTo>
                    <a:pt x="541" y="229"/>
                    <a:pt x="541" y="229"/>
                    <a:pt x="541" y="229"/>
                  </a:cubicBezTo>
                  <a:cubicBezTo>
                    <a:pt x="539" y="228"/>
                    <a:pt x="539" y="228"/>
                    <a:pt x="539" y="228"/>
                  </a:cubicBezTo>
                  <a:cubicBezTo>
                    <a:pt x="539" y="228"/>
                    <a:pt x="539" y="228"/>
                    <a:pt x="539" y="228"/>
                  </a:cubicBezTo>
                  <a:cubicBezTo>
                    <a:pt x="539" y="230"/>
                    <a:pt x="539" y="230"/>
                    <a:pt x="539" y="230"/>
                  </a:cubicBezTo>
                  <a:cubicBezTo>
                    <a:pt x="539" y="230"/>
                    <a:pt x="539" y="230"/>
                    <a:pt x="539" y="230"/>
                  </a:cubicBezTo>
                  <a:cubicBezTo>
                    <a:pt x="538" y="231"/>
                    <a:pt x="538" y="231"/>
                    <a:pt x="538" y="231"/>
                  </a:cubicBezTo>
                  <a:cubicBezTo>
                    <a:pt x="538" y="231"/>
                    <a:pt x="538" y="231"/>
                    <a:pt x="538" y="231"/>
                  </a:cubicBezTo>
                  <a:cubicBezTo>
                    <a:pt x="537" y="231"/>
                    <a:pt x="537" y="231"/>
                    <a:pt x="537" y="231"/>
                  </a:cubicBezTo>
                  <a:cubicBezTo>
                    <a:pt x="537" y="232"/>
                    <a:pt x="537" y="232"/>
                    <a:pt x="537" y="232"/>
                  </a:cubicBezTo>
                  <a:cubicBezTo>
                    <a:pt x="538" y="232"/>
                    <a:pt x="538" y="232"/>
                    <a:pt x="538" y="232"/>
                  </a:cubicBezTo>
                  <a:cubicBezTo>
                    <a:pt x="538" y="233"/>
                    <a:pt x="538" y="233"/>
                    <a:pt x="538" y="233"/>
                  </a:cubicBezTo>
                  <a:cubicBezTo>
                    <a:pt x="538" y="233"/>
                    <a:pt x="538" y="233"/>
                    <a:pt x="538" y="233"/>
                  </a:cubicBezTo>
                  <a:cubicBezTo>
                    <a:pt x="538" y="233"/>
                    <a:pt x="538" y="233"/>
                    <a:pt x="538" y="233"/>
                  </a:cubicBezTo>
                  <a:cubicBezTo>
                    <a:pt x="539" y="233"/>
                    <a:pt x="539" y="233"/>
                    <a:pt x="539" y="233"/>
                  </a:cubicBezTo>
                  <a:cubicBezTo>
                    <a:pt x="539" y="234"/>
                    <a:pt x="539" y="234"/>
                    <a:pt x="539" y="234"/>
                  </a:cubicBezTo>
                  <a:close/>
                  <a:moveTo>
                    <a:pt x="538" y="239"/>
                  </a:moveTo>
                  <a:cubicBezTo>
                    <a:pt x="538" y="239"/>
                    <a:pt x="538" y="238"/>
                    <a:pt x="538" y="238"/>
                  </a:cubicBezTo>
                  <a:cubicBezTo>
                    <a:pt x="538" y="238"/>
                    <a:pt x="538" y="238"/>
                    <a:pt x="538" y="238"/>
                  </a:cubicBezTo>
                  <a:cubicBezTo>
                    <a:pt x="538" y="237"/>
                    <a:pt x="538" y="237"/>
                    <a:pt x="538" y="237"/>
                  </a:cubicBezTo>
                  <a:cubicBezTo>
                    <a:pt x="538" y="237"/>
                    <a:pt x="538" y="237"/>
                    <a:pt x="538" y="237"/>
                  </a:cubicBezTo>
                  <a:cubicBezTo>
                    <a:pt x="538" y="237"/>
                    <a:pt x="538" y="237"/>
                    <a:pt x="538" y="237"/>
                  </a:cubicBezTo>
                  <a:cubicBezTo>
                    <a:pt x="537" y="238"/>
                    <a:pt x="537" y="238"/>
                    <a:pt x="537" y="238"/>
                  </a:cubicBezTo>
                  <a:cubicBezTo>
                    <a:pt x="538" y="239"/>
                    <a:pt x="538" y="239"/>
                    <a:pt x="538" y="239"/>
                  </a:cubicBezTo>
                  <a:close/>
                  <a:moveTo>
                    <a:pt x="538" y="240"/>
                  </a:moveTo>
                  <a:cubicBezTo>
                    <a:pt x="539" y="240"/>
                    <a:pt x="539" y="240"/>
                    <a:pt x="539" y="240"/>
                  </a:cubicBezTo>
                  <a:cubicBezTo>
                    <a:pt x="538" y="240"/>
                    <a:pt x="538" y="240"/>
                    <a:pt x="538" y="240"/>
                  </a:cubicBezTo>
                  <a:cubicBezTo>
                    <a:pt x="538" y="239"/>
                    <a:pt x="538" y="239"/>
                    <a:pt x="538" y="239"/>
                  </a:cubicBezTo>
                  <a:cubicBezTo>
                    <a:pt x="538" y="240"/>
                    <a:pt x="538" y="240"/>
                    <a:pt x="538" y="240"/>
                  </a:cubicBezTo>
                  <a:cubicBezTo>
                    <a:pt x="538" y="240"/>
                    <a:pt x="538" y="240"/>
                    <a:pt x="538" y="240"/>
                  </a:cubicBezTo>
                  <a:cubicBezTo>
                    <a:pt x="538" y="240"/>
                    <a:pt x="538" y="240"/>
                    <a:pt x="538" y="240"/>
                  </a:cubicBezTo>
                  <a:close/>
                  <a:moveTo>
                    <a:pt x="537" y="241"/>
                  </a:moveTo>
                  <a:cubicBezTo>
                    <a:pt x="537" y="241"/>
                    <a:pt x="537" y="241"/>
                    <a:pt x="537" y="241"/>
                  </a:cubicBezTo>
                  <a:cubicBezTo>
                    <a:pt x="537" y="241"/>
                    <a:pt x="537" y="241"/>
                    <a:pt x="537" y="241"/>
                  </a:cubicBezTo>
                  <a:cubicBezTo>
                    <a:pt x="536" y="241"/>
                    <a:pt x="536" y="241"/>
                    <a:pt x="536" y="241"/>
                  </a:cubicBezTo>
                  <a:cubicBezTo>
                    <a:pt x="536" y="241"/>
                    <a:pt x="536" y="241"/>
                    <a:pt x="536" y="241"/>
                  </a:cubicBezTo>
                  <a:cubicBezTo>
                    <a:pt x="537" y="241"/>
                    <a:pt x="537" y="241"/>
                    <a:pt x="537" y="241"/>
                  </a:cubicBezTo>
                  <a:close/>
                  <a:moveTo>
                    <a:pt x="537" y="243"/>
                  </a:moveTo>
                  <a:cubicBezTo>
                    <a:pt x="538" y="243"/>
                    <a:pt x="538" y="243"/>
                    <a:pt x="538" y="243"/>
                  </a:cubicBezTo>
                  <a:cubicBezTo>
                    <a:pt x="538" y="243"/>
                    <a:pt x="538" y="243"/>
                    <a:pt x="538" y="243"/>
                  </a:cubicBezTo>
                  <a:cubicBezTo>
                    <a:pt x="538" y="242"/>
                    <a:pt x="538" y="242"/>
                    <a:pt x="538" y="242"/>
                  </a:cubicBezTo>
                  <a:cubicBezTo>
                    <a:pt x="538" y="242"/>
                    <a:pt x="538" y="242"/>
                    <a:pt x="538" y="242"/>
                  </a:cubicBezTo>
                  <a:cubicBezTo>
                    <a:pt x="537" y="242"/>
                    <a:pt x="537" y="242"/>
                    <a:pt x="537" y="242"/>
                  </a:cubicBezTo>
                  <a:cubicBezTo>
                    <a:pt x="537" y="243"/>
                    <a:pt x="537" y="243"/>
                    <a:pt x="537" y="243"/>
                  </a:cubicBezTo>
                  <a:close/>
                  <a:moveTo>
                    <a:pt x="536" y="248"/>
                  </a:moveTo>
                  <a:cubicBezTo>
                    <a:pt x="536" y="248"/>
                    <a:pt x="536" y="248"/>
                    <a:pt x="536" y="248"/>
                  </a:cubicBezTo>
                  <a:cubicBezTo>
                    <a:pt x="536" y="248"/>
                    <a:pt x="536" y="248"/>
                    <a:pt x="536" y="248"/>
                  </a:cubicBezTo>
                  <a:cubicBezTo>
                    <a:pt x="536" y="248"/>
                    <a:pt x="536" y="248"/>
                    <a:pt x="536" y="248"/>
                  </a:cubicBezTo>
                  <a:cubicBezTo>
                    <a:pt x="536" y="248"/>
                    <a:pt x="536" y="248"/>
                    <a:pt x="536" y="248"/>
                  </a:cubicBezTo>
                  <a:close/>
                  <a:moveTo>
                    <a:pt x="536" y="251"/>
                  </a:moveTo>
                  <a:cubicBezTo>
                    <a:pt x="536" y="250"/>
                    <a:pt x="536" y="250"/>
                    <a:pt x="536" y="250"/>
                  </a:cubicBezTo>
                  <a:cubicBezTo>
                    <a:pt x="536" y="250"/>
                    <a:pt x="536" y="250"/>
                    <a:pt x="536" y="250"/>
                  </a:cubicBezTo>
                  <a:cubicBezTo>
                    <a:pt x="536" y="250"/>
                    <a:pt x="536" y="250"/>
                    <a:pt x="536" y="250"/>
                  </a:cubicBezTo>
                  <a:cubicBezTo>
                    <a:pt x="536" y="251"/>
                    <a:pt x="536" y="251"/>
                    <a:pt x="536" y="251"/>
                  </a:cubicBezTo>
                  <a:close/>
                  <a:moveTo>
                    <a:pt x="536" y="252"/>
                  </a:moveTo>
                  <a:cubicBezTo>
                    <a:pt x="536" y="252"/>
                    <a:pt x="536" y="252"/>
                    <a:pt x="536" y="252"/>
                  </a:cubicBezTo>
                  <a:cubicBezTo>
                    <a:pt x="536" y="252"/>
                    <a:pt x="536" y="252"/>
                    <a:pt x="536" y="252"/>
                  </a:cubicBezTo>
                  <a:cubicBezTo>
                    <a:pt x="536" y="252"/>
                    <a:pt x="536" y="252"/>
                    <a:pt x="536" y="252"/>
                  </a:cubicBezTo>
                  <a:close/>
                  <a:moveTo>
                    <a:pt x="535" y="253"/>
                  </a:moveTo>
                  <a:cubicBezTo>
                    <a:pt x="535" y="253"/>
                    <a:pt x="535" y="253"/>
                    <a:pt x="535" y="253"/>
                  </a:cubicBezTo>
                  <a:cubicBezTo>
                    <a:pt x="535" y="253"/>
                    <a:pt x="535" y="253"/>
                    <a:pt x="535" y="253"/>
                  </a:cubicBezTo>
                  <a:cubicBezTo>
                    <a:pt x="535" y="253"/>
                    <a:pt x="535" y="253"/>
                    <a:pt x="535" y="253"/>
                  </a:cubicBezTo>
                  <a:cubicBezTo>
                    <a:pt x="535" y="253"/>
                    <a:pt x="535" y="253"/>
                    <a:pt x="535" y="253"/>
                  </a:cubicBezTo>
                  <a:cubicBezTo>
                    <a:pt x="535" y="253"/>
                    <a:pt x="535" y="253"/>
                    <a:pt x="535" y="253"/>
                  </a:cubicBezTo>
                  <a:close/>
                  <a:moveTo>
                    <a:pt x="534" y="256"/>
                  </a:moveTo>
                  <a:cubicBezTo>
                    <a:pt x="534" y="256"/>
                    <a:pt x="534" y="256"/>
                    <a:pt x="534" y="256"/>
                  </a:cubicBezTo>
                  <a:cubicBezTo>
                    <a:pt x="534" y="255"/>
                    <a:pt x="534" y="255"/>
                    <a:pt x="534" y="255"/>
                  </a:cubicBezTo>
                  <a:cubicBezTo>
                    <a:pt x="534" y="255"/>
                    <a:pt x="534" y="255"/>
                    <a:pt x="534" y="255"/>
                  </a:cubicBezTo>
                  <a:cubicBezTo>
                    <a:pt x="534" y="255"/>
                    <a:pt x="534" y="255"/>
                    <a:pt x="534" y="255"/>
                  </a:cubicBezTo>
                  <a:cubicBezTo>
                    <a:pt x="534" y="256"/>
                    <a:pt x="534" y="256"/>
                    <a:pt x="534" y="256"/>
                  </a:cubicBezTo>
                  <a:cubicBezTo>
                    <a:pt x="534" y="256"/>
                    <a:pt x="534" y="256"/>
                    <a:pt x="534" y="256"/>
                  </a:cubicBezTo>
                  <a:close/>
                  <a:moveTo>
                    <a:pt x="526" y="266"/>
                  </a:moveTo>
                  <a:cubicBezTo>
                    <a:pt x="527" y="266"/>
                    <a:pt x="527" y="266"/>
                    <a:pt x="527" y="266"/>
                  </a:cubicBezTo>
                  <a:cubicBezTo>
                    <a:pt x="528" y="265"/>
                    <a:pt x="528" y="265"/>
                    <a:pt x="528" y="265"/>
                  </a:cubicBezTo>
                  <a:cubicBezTo>
                    <a:pt x="528" y="264"/>
                    <a:pt x="528" y="264"/>
                    <a:pt x="528" y="264"/>
                  </a:cubicBezTo>
                  <a:cubicBezTo>
                    <a:pt x="529" y="264"/>
                    <a:pt x="529" y="264"/>
                    <a:pt x="529" y="264"/>
                  </a:cubicBezTo>
                  <a:cubicBezTo>
                    <a:pt x="529" y="263"/>
                    <a:pt x="529" y="263"/>
                    <a:pt x="529" y="263"/>
                  </a:cubicBezTo>
                  <a:cubicBezTo>
                    <a:pt x="529" y="262"/>
                    <a:pt x="529" y="262"/>
                    <a:pt x="529" y="262"/>
                  </a:cubicBezTo>
                  <a:cubicBezTo>
                    <a:pt x="530" y="261"/>
                    <a:pt x="530" y="261"/>
                    <a:pt x="530" y="261"/>
                  </a:cubicBezTo>
                  <a:cubicBezTo>
                    <a:pt x="530" y="261"/>
                    <a:pt x="530" y="261"/>
                    <a:pt x="530" y="261"/>
                  </a:cubicBezTo>
                  <a:cubicBezTo>
                    <a:pt x="529" y="261"/>
                    <a:pt x="529" y="261"/>
                    <a:pt x="529" y="261"/>
                  </a:cubicBezTo>
                  <a:cubicBezTo>
                    <a:pt x="528" y="262"/>
                    <a:pt x="528" y="262"/>
                    <a:pt x="528" y="262"/>
                  </a:cubicBezTo>
                  <a:cubicBezTo>
                    <a:pt x="528" y="262"/>
                    <a:pt x="528" y="262"/>
                    <a:pt x="528" y="262"/>
                  </a:cubicBezTo>
                  <a:cubicBezTo>
                    <a:pt x="528" y="263"/>
                    <a:pt x="528" y="263"/>
                    <a:pt x="528" y="263"/>
                  </a:cubicBezTo>
                  <a:cubicBezTo>
                    <a:pt x="527" y="263"/>
                    <a:pt x="527" y="263"/>
                    <a:pt x="527" y="263"/>
                  </a:cubicBezTo>
                  <a:cubicBezTo>
                    <a:pt x="527" y="264"/>
                    <a:pt x="527" y="264"/>
                    <a:pt x="527" y="264"/>
                  </a:cubicBezTo>
                  <a:cubicBezTo>
                    <a:pt x="527" y="264"/>
                    <a:pt x="527" y="264"/>
                    <a:pt x="527" y="264"/>
                  </a:cubicBezTo>
                  <a:cubicBezTo>
                    <a:pt x="526" y="266"/>
                    <a:pt x="526" y="266"/>
                    <a:pt x="526" y="266"/>
                  </a:cubicBezTo>
                  <a:close/>
                  <a:moveTo>
                    <a:pt x="518" y="274"/>
                  </a:moveTo>
                  <a:cubicBezTo>
                    <a:pt x="519" y="274"/>
                    <a:pt x="519" y="274"/>
                    <a:pt x="519" y="274"/>
                  </a:cubicBezTo>
                  <a:cubicBezTo>
                    <a:pt x="519" y="273"/>
                    <a:pt x="519" y="273"/>
                    <a:pt x="519" y="273"/>
                  </a:cubicBezTo>
                  <a:cubicBezTo>
                    <a:pt x="519" y="273"/>
                    <a:pt x="519" y="273"/>
                    <a:pt x="519" y="273"/>
                  </a:cubicBezTo>
                  <a:cubicBezTo>
                    <a:pt x="519" y="272"/>
                    <a:pt x="519" y="272"/>
                    <a:pt x="519" y="272"/>
                  </a:cubicBezTo>
                  <a:cubicBezTo>
                    <a:pt x="520" y="272"/>
                    <a:pt x="520" y="272"/>
                    <a:pt x="520" y="272"/>
                  </a:cubicBezTo>
                  <a:cubicBezTo>
                    <a:pt x="520" y="271"/>
                    <a:pt x="520" y="271"/>
                    <a:pt x="520" y="271"/>
                  </a:cubicBezTo>
                  <a:cubicBezTo>
                    <a:pt x="520" y="271"/>
                    <a:pt x="520" y="271"/>
                    <a:pt x="520" y="271"/>
                  </a:cubicBezTo>
                  <a:cubicBezTo>
                    <a:pt x="521" y="271"/>
                    <a:pt x="521" y="271"/>
                    <a:pt x="521" y="271"/>
                  </a:cubicBezTo>
                  <a:cubicBezTo>
                    <a:pt x="521" y="270"/>
                    <a:pt x="521" y="270"/>
                    <a:pt x="521" y="270"/>
                  </a:cubicBezTo>
                  <a:cubicBezTo>
                    <a:pt x="522" y="269"/>
                    <a:pt x="522" y="269"/>
                    <a:pt x="522" y="269"/>
                  </a:cubicBezTo>
                  <a:cubicBezTo>
                    <a:pt x="523" y="268"/>
                    <a:pt x="523" y="268"/>
                    <a:pt x="523" y="268"/>
                  </a:cubicBezTo>
                  <a:cubicBezTo>
                    <a:pt x="524" y="268"/>
                    <a:pt x="524" y="268"/>
                    <a:pt x="524" y="268"/>
                  </a:cubicBezTo>
                  <a:cubicBezTo>
                    <a:pt x="524" y="268"/>
                    <a:pt x="524" y="268"/>
                    <a:pt x="524" y="268"/>
                  </a:cubicBezTo>
                  <a:cubicBezTo>
                    <a:pt x="524" y="267"/>
                    <a:pt x="524" y="267"/>
                    <a:pt x="524" y="267"/>
                  </a:cubicBezTo>
                  <a:cubicBezTo>
                    <a:pt x="524" y="266"/>
                    <a:pt x="524" y="266"/>
                    <a:pt x="524" y="266"/>
                  </a:cubicBezTo>
                  <a:cubicBezTo>
                    <a:pt x="523" y="266"/>
                    <a:pt x="523" y="266"/>
                    <a:pt x="523" y="266"/>
                  </a:cubicBezTo>
                  <a:cubicBezTo>
                    <a:pt x="523" y="267"/>
                    <a:pt x="523" y="267"/>
                    <a:pt x="523" y="267"/>
                  </a:cubicBezTo>
                  <a:cubicBezTo>
                    <a:pt x="522" y="268"/>
                    <a:pt x="522" y="268"/>
                    <a:pt x="522" y="268"/>
                  </a:cubicBezTo>
                  <a:cubicBezTo>
                    <a:pt x="522" y="268"/>
                    <a:pt x="522" y="268"/>
                    <a:pt x="522" y="268"/>
                  </a:cubicBezTo>
                  <a:cubicBezTo>
                    <a:pt x="521" y="268"/>
                    <a:pt x="521" y="268"/>
                    <a:pt x="521" y="268"/>
                  </a:cubicBezTo>
                  <a:cubicBezTo>
                    <a:pt x="521" y="268"/>
                    <a:pt x="521" y="268"/>
                    <a:pt x="521" y="268"/>
                  </a:cubicBezTo>
                  <a:cubicBezTo>
                    <a:pt x="520" y="268"/>
                    <a:pt x="520" y="268"/>
                    <a:pt x="520" y="268"/>
                  </a:cubicBezTo>
                  <a:cubicBezTo>
                    <a:pt x="520" y="268"/>
                    <a:pt x="520" y="268"/>
                    <a:pt x="520" y="268"/>
                  </a:cubicBezTo>
                  <a:cubicBezTo>
                    <a:pt x="520" y="268"/>
                    <a:pt x="520" y="268"/>
                    <a:pt x="520" y="268"/>
                  </a:cubicBezTo>
                  <a:cubicBezTo>
                    <a:pt x="520" y="269"/>
                    <a:pt x="520" y="269"/>
                    <a:pt x="520" y="269"/>
                  </a:cubicBezTo>
                  <a:cubicBezTo>
                    <a:pt x="520" y="269"/>
                    <a:pt x="520" y="269"/>
                    <a:pt x="520" y="269"/>
                  </a:cubicBezTo>
                  <a:cubicBezTo>
                    <a:pt x="519" y="270"/>
                    <a:pt x="519" y="270"/>
                    <a:pt x="519" y="270"/>
                  </a:cubicBezTo>
                  <a:cubicBezTo>
                    <a:pt x="519" y="270"/>
                    <a:pt x="519" y="270"/>
                    <a:pt x="519" y="270"/>
                  </a:cubicBezTo>
                  <a:cubicBezTo>
                    <a:pt x="519" y="271"/>
                    <a:pt x="519" y="271"/>
                    <a:pt x="519" y="271"/>
                  </a:cubicBezTo>
                  <a:cubicBezTo>
                    <a:pt x="519" y="271"/>
                    <a:pt x="519" y="271"/>
                    <a:pt x="519" y="271"/>
                  </a:cubicBezTo>
                  <a:cubicBezTo>
                    <a:pt x="518" y="272"/>
                    <a:pt x="518" y="272"/>
                    <a:pt x="518" y="272"/>
                  </a:cubicBezTo>
                  <a:cubicBezTo>
                    <a:pt x="518" y="272"/>
                    <a:pt x="518" y="272"/>
                    <a:pt x="518" y="272"/>
                  </a:cubicBezTo>
                  <a:cubicBezTo>
                    <a:pt x="518" y="273"/>
                    <a:pt x="518" y="273"/>
                    <a:pt x="518" y="273"/>
                  </a:cubicBezTo>
                  <a:cubicBezTo>
                    <a:pt x="518" y="273"/>
                    <a:pt x="518" y="273"/>
                    <a:pt x="518" y="273"/>
                  </a:cubicBezTo>
                  <a:cubicBezTo>
                    <a:pt x="518" y="274"/>
                    <a:pt x="518" y="274"/>
                    <a:pt x="518" y="274"/>
                  </a:cubicBezTo>
                  <a:cubicBezTo>
                    <a:pt x="518" y="274"/>
                    <a:pt x="518" y="274"/>
                    <a:pt x="518" y="274"/>
                  </a:cubicBezTo>
                  <a:close/>
                  <a:moveTo>
                    <a:pt x="514" y="280"/>
                  </a:moveTo>
                  <a:cubicBezTo>
                    <a:pt x="514" y="280"/>
                    <a:pt x="514" y="279"/>
                    <a:pt x="514" y="279"/>
                  </a:cubicBezTo>
                  <a:cubicBezTo>
                    <a:pt x="515" y="277"/>
                    <a:pt x="515" y="277"/>
                    <a:pt x="515" y="277"/>
                  </a:cubicBezTo>
                  <a:cubicBezTo>
                    <a:pt x="515" y="277"/>
                    <a:pt x="515" y="277"/>
                    <a:pt x="515" y="277"/>
                  </a:cubicBezTo>
                  <a:cubicBezTo>
                    <a:pt x="516" y="276"/>
                    <a:pt x="516" y="276"/>
                    <a:pt x="516" y="276"/>
                  </a:cubicBezTo>
                  <a:cubicBezTo>
                    <a:pt x="516" y="275"/>
                    <a:pt x="516" y="275"/>
                    <a:pt x="516" y="275"/>
                  </a:cubicBezTo>
                  <a:cubicBezTo>
                    <a:pt x="516" y="275"/>
                    <a:pt x="516" y="275"/>
                    <a:pt x="516" y="275"/>
                  </a:cubicBezTo>
                  <a:cubicBezTo>
                    <a:pt x="516" y="275"/>
                    <a:pt x="516" y="275"/>
                    <a:pt x="516" y="275"/>
                  </a:cubicBezTo>
                  <a:cubicBezTo>
                    <a:pt x="515" y="275"/>
                    <a:pt x="515" y="275"/>
                    <a:pt x="515" y="275"/>
                  </a:cubicBezTo>
                  <a:cubicBezTo>
                    <a:pt x="515" y="274"/>
                    <a:pt x="515" y="274"/>
                    <a:pt x="515" y="274"/>
                  </a:cubicBezTo>
                  <a:cubicBezTo>
                    <a:pt x="514" y="275"/>
                    <a:pt x="514" y="275"/>
                    <a:pt x="514" y="275"/>
                  </a:cubicBezTo>
                  <a:cubicBezTo>
                    <a:pt x="514" y="276"/>
                    <a:pt x="514" y="276"/>
                    <a:pt x="514" y="276"/>
                  </a:cubicBezTo>
                  <a:cubicBezTo>
                    <a:pt x="514" y="276"/>
                    <a:pt x="514" y="276"/>
                    <a:pt x="514" y="276"/>
                  </a:cubicBezTo>
                  <a:cubicBezTo>
                    <a:pt x="514" y="278"/>
                    <a:pt x="514" y="278"/>
                    <a:pt x="514" y="278"/>
                  </a:cubicBezTo>
                  <a:cubicBezTo>
                    <a:pt x="513" y="278"/>
                    <a:pt x="513" y="278"/>
                    <a:pt x="513" y="278"/>
                  </a:cubicBezTo>
                  <a:cubicBezTo>
                    <a:pt x="514" y="279"/>
                    <a:pt x="514" y="279"/>
                    <a:pt x="514" y="279"/>
                  </a:cubicBezTo>
                  <a:cubicBezTo>
                    <a:pt x="514" y="280"/>
                    <a:pt x="514" y="280"/>
                    <a:pt x="514" y="280"/>
                  </a:cubicBezTo>
                  <a:close/>
                  <a:moveTo>
                    <a:pt x="9" y="215"/>
                  </a:moveTo>
                  <a:cubicBezTo>
                    <a:pt x="9" y="215"/>
                    <a:pt x="8" y="216"/>
                    <a:pt x="8" y="216"/>
                  </a:cubicBezTo>
                  <a:cubicBezTo>
                    <a:pt x="9" y="217"/>
                    <a:pt x="9" y="217"/>
                    <a:pt x="9" y="217"/>
                  </a:cubicBezTo>
                  <a:cubicBezTo>
                    <a:pt x="10" y="216"/>
                    <a:pt x="10" y="216"/>
                    <a:pt x="10" y="216"/>
                  </a:cubicBezTo>
                  <a:lnTo>
                    <a:pt x="9" y="2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9" name="Freeform 11"/>
            <p:cNvSpPr>
              <a:spLocks noEditPoints="1"/>
            </p:cNvSpPr>
            <p:nvPr/>
          </p:nvSpPr>
          <p:spPr bwMode="auto">
            <a:xfrm>
              <a:off x="4426829" y="1014430"/>
              <a:ext cx="299785" cy="329377"/>
            </a:xfrm>
            <a:custGeom>
              <a:avLst/>
              <a:gdLst>
                <a:gd name="T0" fmla="*/ 60 w 63"/>
                <a:gd name="T1" fmla="*/ 6 h 69"/>
                <a:gd name="T2" fmla="*/ 26 w 63"/>
                <a:gd name="T3" fmla="*/ 0 h 69"/>
                <a:gd name="T4" fmla="*/ 21 w 63"/>
                <a:gd name="T5" fmla="*/ 7 h 69"/>
                <a:gd name="T6" fmla="*/ 28 w 63"/>
                <a:gd name="T7" fmla="*/ 13 h 69"/>
                <a:gd name="T8" fmla="*/ 28 w 63"/>
                <a:gd name="T9" fmla="*/ 13 h 69"/>
                <a:gd name="T10" fmla="*/ 25 w 63"/>
                <a:gd name="T11" fmla="*/ 14 h 69"/>
                <a:gd name="T12" fmla="*/ 33 w 63"/>
                <a:gd name="T13" fmla="*/ 17 h 69"/>
                <a:gd name="T14" fmla="*/ 39 w 63"/>
                <a:gd name="T15" fmla="*/ 17 h 69"/>
                <a:gd name="T16" fmla="*/ 45 w 63"/>
                <a:gd name="T17" fmla="*/ 12 h 69"/>
                <a:gd name="T18" fmla="*/ 44 w 63"/>
                <a:gd name="T19" fmla="*/ 7 h 69"/>
                <a:gd name="T20" fmla="*/ 38 w 63"/>
                <a:gd name="T21" fmla="*/ 5 h 69"/>
                <a:gd name="T22" fmla="*/ 35 w 63"/>
                <a:gd name="T23" fmla="*/ 7 h 69"/>
                <a:gd name="T24" fmla="*/ 33 w 63"/>
                <a:gd name="T25" fmla="*/ 3 h 69"/>
                <a:gd name="T26" fmla="*/ 33 w 63"/>
                <a:gd name="T27" fmla="*/ 10 h 69"/>
                <a:gd name="T28" fmla="*/ 28 w 63"/>
                <a:gd name="T29" fmla="*/ 7 h 69"/>
                <a:gd name="T30" fmla="*/ 25 w 63"/>
                <a:gd name="T31" fmla="*/ 3 h 69"/>
                <a:gd name="T32" fmla="*/ 24 w 63"/>
                <a:gd name="T33" fmla="*/ 8 h 69"/>
                <a:gd name="T34" fmla="*/ 21 w 63"/>
                <a:gd name="T35" fmla="*/ 10 h 69"/>
                <a:gd name="T36" fmla="*/ 51 w 63"/>
                <a:gd name="T37" fmla="*/ 22 h 69"/>
                <a:gd name="T38" fmla="*/ 52 w 63"/>
                <a:gd name="T39" fmla="*/ 22 h 69"/>
                <a:gd name="T40" fmla="*/ 49 w 63"/>
                <a:gd name="T41" fmla="*/ 24 h 69"/>
                <a:gd name="T42" fmla="*/ 39 w 63"/>
                <a:gd name="T43" fmla="*/ 30 h 69"/>
                <a:gd name="T44" fmla="*/ 44 w 63"/>
                <a:gd name="T45" fmla="*/ 34 h 69"/>
                <a:gd name="T46" fmla="*/ 38 w 63"/>
                <a:gd name="T47" fmla="*/ 39 h 69"/>
                <a:gd name="T48" fmla="*/ 33 w 63"/>
                <a:gd name="T49" fmla="*/ 39 h 69"/>
                <a:gd name="T50" fmla="*/ 33 w 63"/>
                <a:gd name="T51" fmla="*/ 32 h 69"/>
                <a:gd name="T52" fmla="*/ 29 w 63"/>
                <a:gd name="T53" fmla="*/ 27 h 69"/>
                <a:gd name="T54" fmla="*/ 35 w 63"/>
                <a:gd name="T55" fmla="*/ 29 h 69"/>
                <a:gd name="T56" fmla="*/ 33 w 63"/>
                <a:gd name="T57" fmla="*/ 25 h 69"/>
                <a:gd name="T58" fmla="*/ 3 w 63"/>
                <a:gd name="T59" fmla="*/ 28 h 69"/>
                <a:gd name="T60" fmla="*/ 3 w 63"/>
                <a:gd name="T61" fmla="*/ 27 h 69"/>
                <a:gd name="T62" fmla="*/ 21 w 63"/>
                <a:gd name="T63" fmla="*/ 48 h 69"/>
                <a:gd name="T64" fmla="*/ 19 w 63"/>
                <a:gd name="T65" fmla="*/ 44 h 69"/>
                <a:gd name="T66" fmla="*/ 14 w 63"/>
                <a:gd name="T67" fmla="*/ 42 h 69"/>
                <a:gd name="T68" fmla="*/ 12 w 63"/>
                <a:gd name="T69" fmla="*/ 39 h 69"/>
                <a:gd name="T70" fmla="*/ 16 w 63"/>
                <a:gd name="T71" fmla="*/ 38 h 69"/>
                <a:gd name="T72" fmla="*/ 19 w 63"/>
                <a:gd name="T73" fmla="*/ 35 h 69"/>
                <a:gd name="T74" fmla="*/ 17 w 63"/>
                <a:gd name="T75" fmla="*/ 34 h 69"/>
                <a:gd name="T76" fmla="*/ 11 w 63"/>
                <a:gd name="T77" fmla="*/ 35 h 69"/>
                <a:gd name="T78" fmla="*/ 14 w 63"/>
                <a:gd name="T79" fmla="*/ 31 h 69"/>
                <a:gd name="T80" fmla="*/ 19 w 63"/>
                <a:gd name="T81" fmla="*/ 28 h 69"/>
                <a:gd name="T82" fmla="*/ 15 w 63"/>
                <a:gd name="T83" fmla="*/ 28 h 69"/>
                <a:gd name="T84" fmla="*/ 14 w 63"/>
                <a:gd name="T85" fmla="*/ 26 h 69"/>
                <a:gd name="T86" fmla="*/ 13 w 63"/>
                <a:gd name="T87" fmla="*/ 29 h 69"/>
                <a:gd name="T88" fmla="*/ 7 w 63"/>
                <a:gd name="T89" fmla="*/ 29 h 69"/>
                <a:gd name="T90" fmla="*/ 4 w 63"/>
                <a:gd name="T91" fmla="*/ 25 h 69"/>
                <a:gd name="T92" fmla="*/ 5 w 63"/>
                <a:gd name="T93" fmla="*/ 24 h 69"/>
                <a:gd name="T94" fmla="*/ 4 w 63"/>
                <a:gd name="T95" fmla="*/ 19 h 69"/>
                <a:gd name="T96" fmla="*/ 0 w 63"/>
                <a:gd name="T97" fmla="*/ 17 h 69"/>
                <a:gd name="T98" fmla="*/ 5 w 63"/>
                <a:gd name="T99" fmla="*/ 15 h 69"/>
                <a:gd name="T100" fmla="*/ 9 w 63"/>
                <a:gd name="T101" fmla="*/ 14 h 69"/>
                <a:gd name="T102" fmla="*/ 9 w 63"/>
                <a:gd name="T103" fmla="*/ 15 h 69"/>
                <a:gd name="T104" fmla="*/ 10 w 63"/>
                <a:gd name="T105" fmla="*/ 19 h 69"/>
                <a:gd name="T106" fmla="*/ 13 w 63"/>
                <a:gd name="T107" fmla="*/ 17 h 69"/>
                <a:gd name="T108" fmla="*/ 17 w 63"/>
                <a:gd name="T109" fmla="*/ 23 h 69"/>
                <a:gd name="T110" fmla="*/ 15 w 63"/>
                <a:gd name="T111" fmla="*/ 12 h 69"/>
                <a:gd name="T112" fmla="*/ 21 w 63"/>
                <a:gd name="T113" fmla="*/ 13 h 69"/>
                <a:gd name="T114" fmla="*/ 23 w 63"/>
                <a:gd name="T115" fmla="*/ 15 h 69"/>
                <a:gd name="T116" fmla="*/ 32 w 63"/>
                <a:gd name="T117" fmla="*/ 23 h 69"/>
                <a:gd name="T118" fmla="*/ 27 w 63"/>
                <a:gd name="T119" fmla="*/ 27 h 69"/>
                <a:gd name="T120" fmla="*/ 26 w 63"/>
                <a:gd name="T121" fmla="*/ 34 h 69"/>
                <a:gd name="T122" fmla="*/ 23 w 63"/>
                <a:gd name="T123" fmla="*/ 41 h 69"/>
                <a:gd name="T124" fmla="*/ 32 w 63"/>
                <a:gd name="T125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3" h="69">
                  <a:moveTo>
                    <a:pt x="58" y="6"/>
                  </a:moveTo>
                  <a:cubicBezTo>
                    <a:pt x="59" y="6"/>
                    <a:pt x="59" y="5"/>
                    <a:pt x="59" y="5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61" y="5"/>
                    <a:pt x="61" y="5"/>
                    <a:pt x="61" y="5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62" y="3"/>
                    <a:pt x="62" y="3"/>
                    <a:pt x="62" y="3"/>
                  </a:cubicBezTo>
                  <a:cubicBezTo>
                    <a:pt x="63" y="3"/>
                    <a:pt x="63" y="3"/>
                    <a:pt x="63" y="3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62" y="5"/>
                    <a:pt x="62" y="5"/>
                    <a:pt x="62" y="5"/>
                  </a:cubicBezTo>
                  <a:cubicBezTo>
                    <a:pt x="61" y="5"/>
                    <a:pt x="61" y="5"/>
                    <a:pt x="61" y="5"/>
                  </a:cubicBezTo>
                  <a:cubicBezTo>
                    <a:pt x="60" y="6"/>
                    <a:pt x="60" y="6"/>
                    <a:pt x="60" y="6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8" y="6"/>
                    <a:pt x="58" y="6"/>
                    <a:pt x="58" y="6"/>
                  </a:cubicBezTo>
                  <a:close/>
                  <a:moveTo>
                    <a:pt x="47" y="7"/>
                  </a:moveTo>
                  <a:cubicBezTo>
                    <a:pt x="48" y="7"/>
                    <a:pt x="48" y="7"/>
                    <a:pt x="48" y="7"/>
                  </a:cubicBezTo>
                  <a:cubicBezTo>
                    <a:pt x="48" y="7"/>
                    <a:pt x="48" y="7"/>
                    <a:pt x="48" y="7"/>
                  </a:cubicBezTo>
                  <a:cubicBezTo>
                    <a:pt x="49" y="7"/>
                    <a:pt x="49" y="7"/>
                    <a:pt x="49" y="7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7" y="6"/>
                    <a:pt x="47" y="6"/>
                    <a:pt x="47" y="6"/>
                  </a:cubicBezTo>
                  <a:cubicBezTo>
                    <a:pt x="47" y="7"/>
                    <a:pt x="47" y="7"/>
                    <a:pt x="47" y="7"/>
                  </a:cubicBezTo>
                  <a:close/>
                  <a:moveTo>
                    <a:pt x="26" y="0"/>
                  </a:moveTo>
                  <a:cubicBezTo>
                    <a:pt x="27" y="1"/>
                    <a:pt x="27" y="1"/>
                    <a:pt x="27" y="1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lose/>
                  <a:moveTo>
                    <a:pt x="22" y="7"/>
                  </a:moveTo>
                  <a:cubicBezTo>
                    <a:pt x="21" y="7"/>
                    <a:pt x="21" y="7"/>
                    <a:pt x="21" y="7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2" y="7"/>
                    <a:pt x="22" y="7"/>
                    <a:pt x="22" y="7"/>
                  </a:cubicBezTo>
                  <a:close/>
                  <a:moveTo>
                    <a:pt x="26" y="13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4" y="17"/>
                    <a:pt x="34" y="17"/>
                    <a:pt x="34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4" y="16"/>
                    <a:pt x="44" y="16"/>
                    <a:pt x="44" y="16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45" y="14"/>
                    <a:pt x="45" y="14"/>
                    <a:pt x="45" y="14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6" y="12"/>
                    <a:pt x="46" y="12"/>
                    <a:pt x="46" y="12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8"/>
                    <a:pt x="47" y="8"/>
                    <a:pt x="47" y="8"/>
                  </a:cubicBezTo>
                  <a:cubicBezTo>
                    <a:pt x="47" y="8"/>
                    <a:pt x="47" y="8"/>
                    <a:pt x="47" y="8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4" y="7"/>
                    <a:pt x="44" y="7"/>
                    <a:pt x="44" y="7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6"/>
                    <a:pt x="37" y="6"/>
                    <a:pt x="37" y="6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33" y="10"/>
                    <a:pt x="33" y="10"/>
                    <a:pt x="33" y="10"/>
                  </a:cubicBezTo>
                  <a:cubicBezTo>
                    <a:pt x="33" y="10"/>
                    <a:pt x="33" y="10"/>
                    <a:pt x="33" y="10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6" y="13"/>
                    <a:pt x="26" y="13"/>
                    <a:pt x="26" y="13"/>
                  </a:cubicBezTo>
                  <a:close/>
                  <a:moveTo>
                    <a:pt x="51" y="22"/>
                  </a:moveTo>
                  <a:cubicBezTo>
                    <a:pt x="52" y="21"/>
                    <a:pt x="52" y="21"/>
                    <a:pt x="52" y="21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3" y="21"/>
                    <a:pt x="53" y="21"/>
                    <a:pt x="53" y="21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3" y="21"/>
                    <a:pt x="53" y="21"/>
                    <a:pt x="53" y="21"/>
                  </a:cubicBezTo>
                  <a:cubicBezTo>
                    <a:pt x="53" y="21"/>
                    <a:pt x="53" y="21"/>
                    <a:pt x="53" y="21"/>
                  </a:cubicBezTo>
                  <a:cubicBezTo>
                    <a:pt x="52" y="22"/>
                    <a:pt x="52" y="22"/>
                    <a:pt x="52" y="22"/>
                  </a:cubicBezTo>
                  <a:cubicBezTo>
                    <a:pt x="52" y="22"/>
                    <a:pt x="52" y="22"/>
                    <a:pt x="52" y="22"/>
                  </a:cubicBezTo>
                  <a:cubicBezTo>
                    <a:pt x="51" y="22"/>
                    <a:pt x="51" y="22"/>
                    <a:pt x="51" y="22"/>
                  </a:cubicBezTo>
                  <a:cubicBezTo>
                    <a:pt x="51" y="22"/>
                    <a:pt x="51" y="22"/>
                    <a:pt x="51" y="22"/>
                  </a:cubicBezTo>
                  <a:close/>
                  <a:moveTo>
                    <a:pt x="48" y="25"/>
                  </a:moveTo>
                  <a:cubicBezTo>
                    <a:pt x="48" y="24"/>
                    <a:pt x="48" y="24"/>
                    <a:pt x="48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lose/>
                  <a:moveTo>
                    <a:pt x="32" y="32"/>
                  </a:moveTo>
                  <a:cubicBezTo>
                    <a:pt x="32" y="31"/>
                    <a:pt x="32" y="31"/>
                    <a:pt x="32" y="31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8" y="31"/>
                    <a:pt x="38" y="31"/>
                    <a:pt x="38" y="31"/>
                  </a:cubicBezTo>
                  <a:cubicBezTo>
                    <a:pt x="38" y="31"/>
                    <a:pt x="38" y="31"/>
                    <a:pt x="38" y="31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1" y="33"/>
                    <a:pt x="41" y="33"/>
                    <a:pt x="41" y="33"/>
                  </a:cubicBezTo>
                  <a:cubicBezTo>
                    <a:pt x="42" y="33"/>
                    <a:pt x="42" y="33"/>
                    <a:pt x="42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8" y="40"/>
                    <a:pt x="38" y="40"/>
                    <a:pt x="38" y="40"/>
                  </a:cubicBezTo>
                  <a:cubicBezTo>
                    <a:pt x="38" y="40"/>
                    <a:pt x="38" y="40"/>
                    <a:pt x="38" y="40"/>
                  </a:cubicBezTo>
                  <a:cubicBezTo>
                    <a:pt x="38" y="40"/>
                    <a:pt x="38" y="40"/>
                    <a:pt x="38" y="40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5" y="38"/>
                    <a:pt x="35" y="38"/>
                    <a:pt x="35" y="38"/>
                  </a:cubicBezTo>
                  <a:cubicBezTo>
                    <a:pt x="34" y="39"/>
                    <a:pt x="34" y="39"/>
                    <a:pt x="34" y="39"/>
                  </a:cubicBezTo>
                  <a:cubicBezTo>
                    <a:pt x="33" y="39"/>
                    <a:pt x="33" y="39"/>
                    <a:pt x="33" y="39"/>
                  </a:cubicBezTo>
                  <a:cubicBezTo>
                    <a:pt x="33" y="39"/>
                    <a:pt x="33" y="39"/>
                    <a:pt x="33" y="39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36"/>
                    <a:pt x="33" y="36"/>
                    <a:pt x="33" y="36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2" y="32"/>
                    <a:pt x="32" y="32"/>
                    <a:pt x="32" y="32"/>
                  </a:cubicBezTo>
                  <a:close/>
                  <a:moveTo>
                    <a:pt x="28" y="20"/>
                  </a:moveTo>
                  <a:cubicBezTo>
                    <a:pt x="28" y="21"/>
                    <a:pt x="28" y="21"/>
                    <a:pt x="28" y="2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8" y="20"/>
                    <a:pt x="28" y="20"/>
                    <a:pt x="28" y="20"/>
                  </a:cubicBezTo>
                  <a:close/>
                  <a:moveTo>
                    <a:pt x="29" y="27"/>
                  </a:moveTo>
                  <a:cubicBezTo>
                    <a:pt x="30" y="28"/>
                    <a:pt x="30" y="28"/>
                    <a:pt x="30" y="2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4" y="29"/>
                    <a:pt x="34" y="29"/>
                    <a:pt x="34" y="29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29" y="27"/>
                    <a:pt x="29" y="27"/>
                    <a:pt x="29" y="27"/>
                  </a:cubicBezTo>
                  <a:close/>
                  <a:moveTo>
                    <a:pt x="5" y="31"/>
                  </a:moveTo>
                  <a:cubicBezTo>
                    <a:pt x="4" y="30"/>
                    <a:pt x="4" y="30"/>
                    <a:pt x="4" y="3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lose/>
                  <a:moveTo>
                    <a:pt x="21" y="49"/>
                  </a:moveTo>
                  <a:cubicBezTo>
                    <a:pt x="21" y="48"/>
                    <a:pt x="21" y="48"/>
                    <a:pt x="21" y="48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0" y="47"/>
                    <a:pt x="20" y="47"/>
                    <a:pt x="20" y="47"/>
                  </a:cubicBezTo>
                  <a:cubicBezTo>
                    <a:pt x="20" y="47"/>
                    <a:pt x="20" y="47"/>
                    <a:pt x="20" y="47"/>
                  </a:cubicBezTo>
                  <a:cubicBezTo>
                    <a:pt x="19" y="47"/>
                    <a:pt x="19" y="47"/>
                    <a:pt x="19" y="47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7" y="44"/>
                    <a:pt x="17" y="44"/>
                    <a:pt x="17" y="44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4" y="42"/>
                    <a:pt x="14" y="42"/>
                    <a:pt x="14" y="42"/>
                  </a:cubicBezTo>
                  <a:cubicBezTo>
                    <a:pt x="14" y="42"/>
                    <a:pt x="14" y="42"/>
                    <a:pt x="14" y="42"/>
                  </a:cubicBezTo>
                  <a:cubicBezTo>
                    <a:pt x="14" y="42"/>
                    <a:pt x="14" y="42"/>
                    <a:pt x="14" y="42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2" y="14"/>
                    <a:pt x="22" y="14"/>
                    <a:pt x="22" y="14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2" y="45"/>
                    <a:pt x="22" y="45"/>
                    <a:pt x="22" y="45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3" y="48"/>
                    <a:pt x="23" y="48"/>
                    <a:pt x="23" y="48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21" y="49"/>
                    <a:pt x="21" y="49"/>
                    <a:pt x="21" y="49"/>
                  </a:cubicBezTo>
                  <a:close/>
                  <a:moveTo>
                    <a:pt x="31" y="69"/>
                  </a:moveTo>
                  <a:cubicBezTo>
                    <a:pt x="32" y="69"/>
                    <a:pt x="32" y="69"/>
                    <a:pt x="32" y="69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0" name="Freeform 12"/>
            <p:cNvSpPr>
              <a:spLocks noEditPoints="1"/>
            </p:cNvSpPr>
            <p:nvPr/>
          </p:nvSpPr>
          <p:spPr bwMode="auto">
            <a:xfrm>
              <a:off x="6884296" y="2097772"/>
              <a:ext cx="333238" cy="582844"/>
            </a:xfrm>
            <a:custGeom>
              <a:avLst/>
              <a:gdLst>
                <a:gd name="T0" fmla="*/ 108 w 259"/>
                <a:gd name="T1" fmla="*/ 219 h 453"/>
                <a:gd name="T2" fmla="*/ 11 w 259"/>
                <a:gd name="T3" fmla="*/ 449 h 453"/>
                <a:gd name="T4" fmla="*/ 60 w 259"/>
                <a:gd name="T5" fmla="*/ 412 h 453"/>
                <a:gd name="T6" fmla="*/ 60 w 259"/>
                <a:gd name="T7" fmla="*/ 412 h 453"/>
                <a:gd name="T8" fmla="*/ 74 w 259"/>
                <a:gd name="T9" fmla="*/ 375 h 453"/>
                <a:gd name="T10" fmla="*/ 78 w 259"/>
                <a:gd name="T11" fmla="*/ 378 h 453"/>
                <a:gd name="T12" fmla="*/ 182 w 259"/>
                <a:gd name="T13" fmla="*/ 93 h 453"/>
                <a:gd name="T14" fmla="*/ 174 w 259"/>
                <a:gd name="T15" fmla="*/ 63 h 453"/>
                <a:gd name="T16" fmla="*/ 185 w 259"/>
                <a:gd name="T17" fmla="*/ 56 h 453"/>
                <a:gd name="T18" fmla="*/ 185 w 259"/>
                <a:gd name="T19" fmla="*/ 33 h 453"/>
                <a:gd name="T20" fmla="*/ 185 w 259"/>
                <a:gd name="T21" fmla="*/ 0 h 453"/>
                <a:gd name="T22" fmla="*/ 230 w 259"/>
                <a:gd name="T23" fmla="*/ 33 h 453"/>
                <a:gd name="T24" fmla="*/ 245 w 259"/>
                <a:gd name="T25" fmla="*/ 33 h 453"/>
                <a:gd name="T26" fmla="*/ 256 w 259"/>
                <a:gd name="T27" fmla="*/ 48 h 453"/>
                <a:gd name="T28" fmla="*/ 230 w 259"/>
                <a:gd name="T29" fmla="*/ 67 h 453"/>
                <a:gd name="T30" fmla="*/ 200 w 259"/>
                <a:gd name="T31" fmla="*/ 67 h 453"/>
                <a:gd name="T32" fmla="*/ 189 w 259"/>
                <a:gd name="T33" fmla="*/ 78 h 453"/>
                <a:gd name="T34" fmla="*/ 185 w 259"/>
                <a:gd name="T35" fmla="*/ 96 h 453"/>
                <a:gd name="T36" fmla="*/ 182 w 259"/>
                <a:gd name="T37" fmla="*/ 171 h 453"/>
                <a:gd name="T38" fmla="*/ 60 w 259"/>
                <a:gd name="T39" fmla="*/ 278 h 453"/>
                <a:gd name="T40" fmla="*/ 52 w 259"/>
                <a:gd name="T41" fmla="*/ 286 h 453"/>
                <a:gd name="T42" fmla="*/ 52 w 259"/>
                <a:gd name="T43" fmla="*/ 293 h 453"/>
                <a:gd name="T44" fmla="*/ 74 w 259"/>
                <a:gd name="T45" fmla="*/ 300 h 453"/>
                <a:gd name="T46" fmla="*/ 71 w 259"/>
                <a:gd name="T47" fmla="*/ 289 h 453"/>
                <a:gd name="T48" fmla="*/ 130 w 259"/>
                <a:gd name="T49" fmla="*/ 252 h 453"/>
                <a:gd name="T50" fmla="*/ 122 w 259"/>
                <a:gd name="T51" fmla="*/ 282 h 453"/>
                <a:gd name="T52" fmla="*/ 145 w 259"/>
                <a:gd name="T53" fmla="*/ 260 h 453"/>
                <a:gd name="T54" fmla="*/ 115 w 259"/>
                <a:gd name="T55" fmla="*/ 263 h 453"/>
                <a:gd name="T56" fmla="*/ 115 w 259"/>
                <a:gd name="T57" fmla="*/ 282 h 453"/>
                <a:gd name="T58" fmla="*/ 97 w 259"/>
                <a:gd name="T59" fmla="*/ 330 h 453"/>
                <a:gd name="T60" fmla="*/ 93 w 259"/>
                <a:gd name="T61" fmla="*/ 312 h 453"/>
                <a:gd name="T62" fmla="*/ 100 w 259"/>
                <a:gd name="T63" fmla="*/ 282 h 453"/>
                <a:gd name="T64" fmla="*/ 89 w 259"/>
                <a:gd name="T65" fmla="*/ 271 h 453"/>
                <a:gd name="T66" fmla="*/ 104 w 259"/>
                <a:gd name="T67" fmla="*/ 252 h 453"/>
                <a:gd name="T68" fmla="*/ 134 w 259"/>
                <a:gd name="T69" fmla="*/ 249 h 453"/>
                <a:gd name="T70" fmla="*/ 148 w 259"/>
                <a:gd name="T71" fmla="*/ 260 h 453"/>
                <a:gd name="T72" fmla="*/ 171 w 259"/>
                <a:gd name="T73" fmla="*/ 252 h 453"/>
                <a:gd name="T74" fmla="*/ 171 w 259"/>
                <a:gd name="T75" fmla="*/ 241 h 453"/>
                <a:gd name="T76" fmla="*/ 185 w 259"/>
                <a:gd name="T77" fmla="*/ 241 h 453"/>
                <a:gd name="T78" fmla="*/ 208 w 259"/>
                <a:gd name="T79" fmla="*/ 237 h 453"/>
                <a:gd name="T80" fmla="*/ 219 w 259"/>
                <a:gd name="T81" fmla="*/ 226 h 453"/>
                <a:gd name="T82" fmla="*/ 226 w 259"/>
                <a:gd name="T83" fmla="*/ 211 h 453"/>
                <a:gd name="T84" fmla="*/ 230 w 259"/>
                <a:gd name="T85" fmla="*/ 163 h 453"/>
                <a:gd name="T86" fmla="*/ 226 w 259"/>
                <a:gd name="T87" fmla="*/ 137 h 453"/>
                <a:gd name="T88" fmla="*/ 204 w 259"/>
                <a:gd name="T89" fmla="*/ 93 h 453"/>
                <a:gd name="T90" fmla="*/ 204 w 259"/>
                <a:gd name="T91" fmla="*/ 100 h 453"/>
                <a:gd name="T92" fmla="*/ 189 w 259"/>
                <a:gd name="T93" fmla="*/ 100 h 453"/>
                <a:gd name="T94" fmla="*/ 185 w 259"/>
                <a:gd name="T95" fmla="*/ 126 h 453"/>
                <a:gd name="T96" fmla="*/ 185 w 259"/>
                <a:gd name="T97" fmla="*/ 178 h 453"/>
                <a:gd name="T98" fmla="*/ 163 w 259"/>
                <a:gd name="T99" fmla="*/ 189 h 453"/>
                <a:gd name="T100" fmla="*/ 152 w 259"/>
                <a:gd name="T101" fmla="*/ 211 h 453"/>
                <a:gd name="T102" fmla="*/ 145 w 259"/>
                <a:gd name="T103" fmla="*/ 226 h 453"/>
                <a:gd name="T104" fmla="*/ 111 w 259"/>
                <a:gd name="T105" fmla="*/ 230 h 453"/>
                <a:gd name="T106" fmla="*/ 78 w 259"/>
                <a:gd name="T107" fmla="*/ 256 h 453"/>
                <a:gd name="T108" fmla="*/ 63 w 259"/>
                <a:gd name="T109" fmla="*/ 278 h 453"/>
                <a:gd name="T110" fmla="*/ 67 w 259"/>
                <a:gd name="T111" fmla="*/ 289 h 453"/>
                <a:gd name="T112" fmla="*/ 71 w 259"/>
                <a:gd name="T113" fmla="*/ 282 h 453"/>
                <a:gd name="T114" fmla="*/ 78 w 259"/>
                <a:gd name="T115" fmla="*/ 308 h 453"/>
                <a:gd name="T116" fmla="*/ 89 w 259"/>
                <a:gd name="T117" fmla="*/ 308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9" h="453">
                  <a:moveTo>
                    <a:pt x="104" y="219"/>
                  </a:moveTo>
                  <a:lnTo>
                    <a:pt x="108" y="219"/>
                  </a:lnTo>
                  <a:lnTo>
                    <a:pt x="104" y="219"/>
                  </a:lnTo>
                  <a:lnTo>
                    <a:pt x="104" y="219"/>
                  </a:lnTo>
                  <a:lnTo>
                    <a:pt x="104" y="219"/>
                  </a:lnTo>
                  <a:lnTo>
                    <a:pt x="104" y="219"/>
                  </a:lnTo>
                  <a:close/>
                  <a:moveTo>
                    <a:pt x="108" y="219"/>
                  </a:moveTo>
                  <a:lnTo>
                    <a:pt x="108" y="215"/>
                  </a:lnTo>
                  <a:lnTo>
                    <a:pt x="108" y="215"/>
                  </a:lnTo>
                  <a:lnTo>
                    <a:pt x="111" y="215"/>
                  </a:lnTo>
                  <a:lnTo>
                    <a:pt x="111" y="215"/>
                  </a:lnTo>
                  <a:lnTo>
                    <a:pt x="108" y="219"/>
                  </a:lnTo>
                  <a:lnTo>
                    <a:pt x="108" y="219"/>
                  </a:lnTo>
                  <a:lnTo>
                    <a:pt x="108" y="219"/>
                  </a:lnTo>
                  <a:close/>
                  <a:moveTo>
                    <a:pt x="4" y="453"/>
                  </a:moveTo>
                  <a:lnTo>
                    <a:pt x="4" y="449"/>
                  </a:lnTo>
                  <a:lnTo>
                    <a:pt x="0" y="449"/>
                  </a:lnTo>
                  <a:lnTo>
                    <a:pt x="0" y="453"/>
                  </a:lnTo>
                  <a:lnTo>
                    <a:pt x="4" y="453"/>
                  </a:lnTo>
                  <a:lnTo>
                    <a:pt x="4" y="453"/>
                  </a:lnTo>
                  <a:lnTo>
                    <a:pt x="4" y="453"/>
                  </a:lnTo>
                  <a:close/>
                  <a:moveTo>
                    <a:pt x="8" y="449"/>
                  </a:moveTo>
                  <a:lnTo>
                    <a:pt x="8" y="445"/>
                  </a:lnTo>
                  <a:lnTo>
                    <a:pt x="11" y="449"/>
                  </a:lnTo>
                  <a:lnTo>
                    <a:pt x="8" y="453"/>
                  </a:lnTo>
                  <a:lnTo>
                    <a:pt x="8" y="449"/>
                  </a:lnTo>
                  <a:lnTo>
                    <a:pt x="8" y="449"/>
                  </a:lnTo>
                  <a:lnTo>
                    <a:pt x="8" y="449"/>
                  </a:lnTo>
                  <a:close/>
                  <a:moveTo>
                    <a:pt x="22" y="438"/>
                  </a:moveTo>
                  <a:lnTo>
                    <a:pt x="22" y="441"/>
                  </a:lnTo>
                  <a:lnTo>
                    <a:pt x="22" y="441"/>
                  </a:lnTo>
                  <a:lnTo>
                    <a:pt x="26" y="441"/>
                  </a:lnTo>
                  <a:lnTo>
                    <a:pt x="26" y="441"/>
                  </a:lnTo>
                  <a:lnTo>
                    <a:pt x="22" y="438"/>
                  </a:lnTo>
                  <a:lnTo>
                    <a:pt x="22" y="438"/>
                  </a:lnTo>
                  <a:close/>
                  <a:moveTo>
                    <a:pt x="60" y="412"/>
                  </a:moveTo>
                  <a:lnTo>
                    <a:pt x="56" y="408"/>
                  </a:lnTo>
                  <a:lnTo>
                    <a:pt x="60" y="408"/>
                  </a:lnTo>
                  <a:lnTo>
                    <a:pt x="60" y="404"/>
                  </a:lnTo>
                  <a:lnTo>
                    <a:pt x="60" y="404"/>
                  </a:lnTo>
                  <a:lnTo>
                    <a:pt x="63" y="401"/>
                  </a:lnTo>
                  <a:lnTo>
                    <a:pt x="63" y="401"/>
                  </a:lnTo>
                  <a:lnTo>
                    <a:pt x="67" y="401"/>
                  </a:lnTo>
                  <a:lnTo>
                    <a:pt x="63" y="404"/>
                  </a:lnTo>
                  <a:lnTo>
                    <a:pt x="63" y="408"/>
                  </a:lnTo>
                  <a:lnTo>
                    <a:pt x="60" y="408"/>
                  </a:lnTo>
                  <a:lnTo>
                    <a:pt x="60" y="412"/>
                  </a:lnTo>
                  <a:lnTo>
                    <a:pt x="60" y="412"/>
                  </a:lnTo>
                  <a:lnTo>
                    <a:pt x="60" y="412"/>
                  </a:lnTo>
                  <a:close/>
                  <a:moveTo>
                    <a:pt x="74" y="382"/>
                  </a:moveTo>
                  <a:lnTo>
                    <a:pt x="74" y="382"/>
                  </a:lnTo>
                  <a:lnTo>
                    <a:pt x="74" y="386"/>
                  </a:lnTo>
                  <a:lnTo>
                    <a:pt x="74" y="386"/>
                  </a:lnTo>
                  <a:lnTo>
                    <a:pt x="71" y="386"/>
                  </a:lnTo>
                  <a:lnTo>
                    <a:pt x="71" y="382"/>
                  </a:lnTo>
                  <a:lnTo>
                    <a:pt x="74" y="382"/>
                  </a:lnTo>
                  <a:lnTo>
                    <a:pt x="74" y="382"/>
                  </a:lnTo>
                  <a:close/>
                  <a:moveTo>
                    <a:pt x="78" y="378"/>
                  </a:moveTo>
                  <a:lnTo>
                    <a:pt x="78" y="375"/>
                  </a:lnTo>
                  <a:lnTo>
                    <a:pt x="74" y="375"/>
                  </a:lnTo>
                  <a:lnTo>
                    <a:pt x="74" y="375"/>
                  </a:lnTo>
                  <a:lnTo>
                    <a:pt x="74" y="375"/>
                  </a:lnTo>
                  <a:lnTo>
                    <a:pt x="78" y="371"/>
                  </a:lnTo>
                  <a:lnTo>
                    <a:pt x="78" y="371"/>
                  </a:lnTo>
                  <a:lnTo>
                    <a:pt x="82" y="371"/>
                  </a:lnTo>
                  <a:lnTo>
                    <a:pt x="82" y="371"/>
                  </a:lnTo>
                  <a:lnTo>
                    <a:pt x="82" y="371"/>
                  </a:lnTo>
                  <a:lnTo>
                    <a:pt x="85" y="371"/>
                  </a:lnTo>
                  <a:lnTo>
                    <a:pt x="82" y="371"/>
                  </a:lnTo>
                  <a:lnTo>
                    <a:pt x="82" y="375"/>
                  </a:lnTo>
                  <a:lnTo>
                    <a:pt x="82" y="375"/>
                  </a:lnTo>
                  <a:lnTo>
                    <a:pt x="78" y="378"/>
                  </a:lnTo>
                  <a:lnTo>
                    <a:pt x="78" y="378"/>
                  </a:lnTo>
                  <a:close/>
                  <a:moveTo>
                    <a:pt x="163" y="82"/>
                  </a:moveTo>
                  <a:lnTo>
                    <a:pt x="163" y="82"/>
                  </a:lnTo>
                  <a:lnTo>
                    <a:pt x="163" y="78"/>
                  </a:lnTo>
                  <a:lnTo>
                    <a:pt x="167" y="74"/>
                  </a:lnTo>
                  <a:lnTo>
                    <a:pt x="167" y="74"/>
                  </a:lnTo>
                  <a:lnTo>
                    <a:pt x="167" y="78"/>
                  </a:lnTo>
                  <a:lnTo>
                    <a:pt x="167" y="82"/>
                  </a:lnTo>
                  <a:lnTo>
                    <a:pt x="163" y="82"/>
                  </a:lnTo>
                  <a:lnTo>
                    <a:pt x="163" y="82"/>
                  </a:lnTo>
                  <a:close/>
                  <a:moveTo>
                    <a:pt x="185" y="96"/>
                  </a:moveTo>
                  <a:lnTo>
                    <a:pt x="182" y="93"/>
                  </a:lnTo>
                  <a:lnTo>
                    <a:pt x="182" y="93"/>
                  </a:lnTo>
                  <a:lnTo>
                    <a:pt x="182" y="93"/>
                  </a:lnTo>
                  <a:lnTo>
                    <a:pt x="182" y="85"/>
                  </a:lnTo>
                  <a:lnTo>
                    <a:pt x="178" y="82"/>
                  </a:lnTo>
                  <a:lnTo>
                    <a:pt x="174" y="78"/>
                  </a:lnTo>
                  <a:lnTo>
                    <a:pt x="174" y="78"/>
                  </a:lnTo>
                  <a:lnTo>
                    <a:pt x="171" y="78"/>
                  </a:lnTo>
                  <a:lnTo>
                    <a:pt x="171" y="74"/>
                  </a:lnTo>
                  <a:lnTo>
                    <a:pt x="171" y="71"/>
                  </a:lnTo>
                  <a:lnTo>
                    <a:pt x="171" y="67"/>
                  </a:lnTo>
                  <a:lnTo>
                    <a:pt x="171" y="67"/>
                  </a:lnTo>
                  <a:lnTo>
                    <a:pt x="174" y="63"/>
                  </a:lnTo>
                  <a:lnTo>
                    <a:pt x="174" y="63"/>
                  </a:lnTo>
                  <a:lnTo>
                    <a:pt x="174" y="63"/>
                  </a:lnTo>
                  <a:lnTo>
                    <a:pt x="178" y="59"/>
                  </a:lnTo>
                  <a:lnTo>
                    <a:pt x="178" y="59"/>
                  </a:lnTo>
                  <a:lnTo>
                    <a:pt x="178" y="56"/>
                  </a:lnTo>
                  <a:lnTo>
                    <a:pt x="174" y="56"/>
                  </a:lnTo>
                  <a:lnTo>
                    <a:pt x="174" y="56"/>
                  </a:lnTo>
                  <a:lnTo>
                    <a:pt x="174" y="56"/>
                  </a:lnTo>
                  <a:lnTo>
                    <a:pt x="174" y="52"/>
                  </a:lnTo>
                  <a:lnTo>
                    <a:pt x="178" y="52"/>
                  </a:lnTo>
                  <a:lnTo>
                    <a:pt x="182" y="52"/>
                  </a:lnTo>
                  <a:lnTo>
                    <a:pt x="185" y="56"/>
                  </a:lnTo>
                  <a:lnTo>
                    <a:pt x="189" y="52"/>
                  </a:lnTo>
                  <a:lnTo>
                    <a:pt x="189" y="52"/>
                  </a:lnTo>
                  <a:lnTo>
                    <a:pt x="189" y="48"/>
                  </a:lnTo>
                  <a:lnTo>
                    <a:pt x="189" y="48"/>
                  </a:lnTo>
                  <a:lnTo>
                    <a:pt x="189" y="48"/>
                  </a:lnTo>
                  <a:lnTo>
                    <a:pt x="185" y="45"/>
                  </a:lnTo>
                  <a:lnTo>
                    <a:pt x="185" y="45"/>
                  </a:lnTo>
                  <a:lnTo>
                    <a:pt x="185" y="41"/>
                  </a:lnTo>
                  <a:lnTo>
                    <a:pt x="185" y="37"/>
                  </a:lnTo>
                  <a:lnTo>
                    <a:pt x="189" y="37"/>
                  </a:lnTo>
                  <a:lnTo>
                    <a:pt x="189" y="37"/>
                  </a:lnTo>
                  <a:lnTo>
                    <a:pt x="185" y="33"/>
                  </a:lnTo>
                  <a:lnTo>
                    <a:pt x="185" y="30"/>
                  </a:lnTo>
                  <a:lnTo>
                    <a:pt x="185" y="26"/>
                  </a:lnTo>
                  <a:lnTo>
                    <a:pt x="185" y="22"/>
                  </a:lnTo>
                  <a:lnTo>
                    <a:pt x="185" y="19"/>
                  </a:lnTo>
                  <a:lnTo>
                    <a:pt x="178" y="11"/>
                  </a:lnTo>
                  <a:lnTo>
                    <a:pt x="178" y="7"/>
                  </a:lnTo>
                  <a:lnTo>
                    <a:pt x="178" y="4"/>
                  </a:lnTo>
                  <a:lnTo>
                    <a:pt x="178" y="4"/>
                  </a:lnTo>
                  <a:lnTo>
                    <a:pt x="178" y="4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85" y="0"/>
                  </a:lnTo>
                  <a:lnTo>
                    <a:pt x="185" y="4"/>
                  </a:lnTo>
                  <a:lnTo>
                    <a:pt x="189" y="7"/>
                  </a:lnTo>
                  <a:lnTo>
                    <a:pt x="197" y="7"/>
                  </a:lnTo>
                  <a:lnTo>
                    <a:pt x="197" y="11"/>
                  </a:lnTo>
                  <a:lnTo>
                    <a:pt x="204" y="19"/>
                  </a:lnTo>
                  <a:lnTo>
                    <a:pt x="208" y="22"/>
                  </a:lnTo>
                  <a:lnTo>
                    <a:pt x="211" y="22"/>
                  </a:lnTo>
                  <a:lnTo>
                    <a:pt x="211" y="22"/>
                  </a:lnTo>
                  <a:lnTo>
                    <a:pt x="215" y="26"/>
                  </a:lnTo>
                  <a:lnTo>
                    <a:pt x="222" y="30"/>
                  </a:lnTo>
                  <a:lnTo>
                    <a:pt x="226" y="30"/>
                  </a:lnTo>
                  <a:lnTo>
                    <a:pt x="230" y="33"/>
                  </a:lnTo>
                  <a:lnTo>
                    <a:pt x="230" y="30"/>
                  </a:lnTo>
                  <a:lnTo>
                    <a:pt x="234" y="33"/>
                  </a:lnTo>
                  <a:lnTo>
                    <a:pt x="237" y="30"/>
                  </a:lnTo>
                  <a:lnTo>
                    <a:pt x="241" y="30"/>
                  </a:lnTo>
                  <a:lnTo>
                    <a:pt x="245" y="26"/>
                  </a:lnTo>
                  <a:lnTo>
                    <a:pt x="245" y="22"/>
                  </a:lnTo>
                  <a:lnTo>
                    <a:pt x="245" y="22"/>
                  </a:lnTo>
                  <a:lnTo>
                    <a:pt x="245" y="22"/>
                  </a:lnTo>
                  <a:lnTo>
                    <a:pt x="245" y="26"/>
                  </a:lnTo>
                  <a:lnTo>
                    <a:pt x="245" y="30"/>
                  </a:lnTo>
                  <a:lnTo>
                    <a:pt x="245" y="33"/>
                  </a:lnTo>
                  <a:lnTo>
                    <a:pt x="245" y="33"/>
                  </a:lnTo>
                  <a:lnTo>
                    <a:pt x="248" y="37"/>
                  </a:lnTo>
                  <a:lnTo>
                    <a:pt x="252" y="41"/>
                  </a:lnTo>
                  <a:lnTo>
                    <a:pt x="252" y="41"/>
                  </a:lnTo>
                  <a:lnTo>
                    <a:pt x="252" y="45"/>
                  </a:lnTo>
                  <a:lnTo>
                    <a:pt x="256" y="45"/>
                  </a:lnTo>
                  <a:lnTo>
                    <a:pt x="256" y="41"/>
                  </a:lnTo>
                  <a:lnTo>
                    <a:pt x="259" y="41"/>
                  </a:lnTo>
                  <a:lnTo>
                    <a:pt x="259" y="41"/>
                  </a:lnTo>
                  <a:lnTo>
                    <a:pt x="259" y="41"/>
                  </a:lnTo>
                  <a:lnTo>
                    <a:pt x="259" y="41"/>
                  </a:lnTo>
                  <a:lnTo>
                    <a:pt x="259" y="45"/>
                  </a:lnTo>
                  <a:lnTo>
                    <a:pt x="256" y="48"/>
                  </a:lnTo>
                  <a:lnTo>
                    <a:pt x="252" y="48"/>
                  </a:lnTo>
                  <a:lnTo>
                    <a:pt x="252" y="52"/>
                  </a:lnTo>
                  <a:lnTo>
                    <a:pt x="252" y="52"/>
                  </a:lnTo>
                  <a:lnTo>
                    <a:pt x="248" y="52"/>
                  </a:lnTo>
                  <a:lnTo>
                    <a:pt x="248" y="52"/>
                  </a:lnTo>
                  <a:lnTo>
                    <a:pt x="245" y="52"/>
                  </a:lnTo>
                  <a:lnTo>
                    <a:pt x="245" y="56"/>
                  </a:lnTo>
                  <a:lnTo>
                    <a:pt x="241" y="56"/>
                  </a:lnTo>
                  <a:lnTo>
                    <a:pt x="237" y="52"/>
                  </a:lnTo>
                  <a:lnTo>
                    <a:pt x="237" y="56"/>
                  </a:lnTo>
                  <a:lnTo>
                    <a:pt x="230" y="59"/>
                  </a:lnTo>
                  <a:lnTo>
                    <a:pt x="230" y="67"/>
                  </a:lnTo>
                  <a:lnTo>
                    <a:pt x="230" y="71"/>
                  </a:lnTo>
                  <a:lnTo>
                    <a:pt x="230" y="74"/>
                  </a:lnTo>
                  <a:lnTo>
                    <a:pt x="230" y="78"/>
                  </a:lnTo>
                  <a:lnTo>
                    <a:pt x="230" y="78"/>
                  </a:lnTo>
                  <a:lnTo>
                    <a:pt x="226" y="78"/>
                  </a:lnTo>
                  <a:lnTo>
                    <a:pt x="226" y="74"/>
                  </a:lnTo>
                  <a:lnTo>
                    <a:pt x="219" y="74"/>
                  </a:lnTo>
                  <a:lnTo>
                    <a:pt x="215" y="71"/>
                  </a:lnTo>
                  <a:lnTo>
                    <a:pt x="211" y="67"/>
                  </a:lnTo>
                  <a:lnTo>
                    <a:pt x="208" y="67"/>
                  </a:lnTo>
                  <a:lnTo>
                    <a:pt x="204" y="67"/>
                  </a:lnTo>
                  <a:lnTo>
                    <a:pt x="200" y="67"/>
                  </a:lnTo>
                  <a:lnTo>
                    <a:pt x="200" y="63"/>
                  </a:lnTo>
                  <a:lnTo>
                    <a:pt x="197" y="63"/>
                  </a:lnTo>
                  <a:lnTo>
                    <a:pt x="193" y="67"/>
                  </a:lnTo>
                  <a:lnTo>
                    <a:pt x="189" y="71"/>
                  </a:lnTo>
                  <a:lnTo>
                    <a:pt x="189" y="71"/>
                  </a:lnTo>
                  <a:lnTo>
                    <a:pt x="185" y="67"/>
                  </a:lnTo>
                  <a:lnTo>
                    <a:pt x="182" y="67"/>
                  </a:lnTo>
                  <a:lnTo>
                    <a:pt x="182" y="71"/>
                  </a:lnTo>
                  <a:lnTo>
                    <a:pt x="182" y="74"/>
                  </a:lnTo>
                  <a:lnTo>
                    <a:pt x="182" y="74"/>
                  </a:lnTo>
                  <a:lnTo>
                    <a:pt x="185" y="78"/>
                  </a:lnTo>
                  <a:lnTo>
                    <a:pt x="189" y="78"/>
                  </a:lnTo>
                  <a:lnTo>
                    <a:pt x="193" y="82"/>
                  </a:lnTo>
                  <a:lnTo>
                    <a:pt x="197" y="82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197" y="85"/>
                  </a:lnTo>
                  <a:lnTo>
                    <a:pt x="197" y="89"/>
                  </a:lnTo>
                  <a:lnTo>
                    <a:pt x="197" y="85"/>
                  </a:lnTo>
                  <a:lnTo>
                    <a:pt x="189" y="85"/>
                  </a:lnTo>
                  <a:lnTo>
                    <a:pt x="189" y="89"/>
                  </a:lnTo>
                  <a:lnTo>
                    <a:pt x="189" y="89"/>
                  </a:lnTo>
                  <a:lnTo>
                    <a:pt x="189" y="93"/>
                  </a:lnTo>
                  <a:lnTo>
                    <a:pt x="185" y="96"/>
                  </a:lnTo>
                  <a:lnTo>
                    <a:pt x="185" y="96"/>
                  </a:lnTo>
                  <a:close/>
                  <a:moveTo>
                    <a:pt x="178" y="178"/>
                  </a:moveTo>
                  <a:lnTo>
                    <a:pt x="178" y="174"/>
                  </a:lnTo>
                  <a:lnTo>
                    <a:pt x="182" y="174"/>
                  </a:lnTo>
                  <a:lnTo>
                    <a:pt x="178" y="174"/>
                  </a:lnTo>
                  <a:lnTo>
                    <a:pt x="178" y="174"/>
                  </a:lnTo>
                  <a:lnTo>
                    <a:pt x="178" y="174"/>
                  </a:lnTo>
                  <a:lnTo>
                    <a:pt x="178" y="167"/>
                  </a:lnTo>
                  <a:lnTo>
                    <a:pt x="178" y="167"/>
                  </a:lnTo>
                  <a:lnTo>
                    <a:pt x="182" y="167"/>
                  </a:lnTo>
                  <a:lnTo>
                    <a:pt x="182" y="171"/>
                  </a:lnTo>
                  <a:lnTo>
                    <a:pt x="182" y="171"/>
                  </a:lnTo>
                  <a:lnTo>
                    <a:pt x="182" y="174"/>
                  </a:lnTo>
                  <a:lnTo>
                    <a:pt x="182" y="178"/>
                  </a:lnTo>
                  <a:lnTo>
                    <a:pt x="182" y="178"/>
                  </a:lnTo>
                  <a:lnTo>
                    <a:pt x="178" y="178"/>
                  </a:lnTo>
                  <a:lnTo>
                    <a:pt x="178" y="178"/>
                  </a:lnTo>
                  <a:close/>
                  <a:moveTo>
                    <a:pt x="60" y="278"/>
                  </a:moveTo>
                  <a:lnTo>
                    <a:pt x="60" y="282"/>
                  </a:lnTo>
                  <a:lnTo>
                    <a:pt x="60" y="278"/>
                  </a:lnTo>
                  <a:lnTo>
                    <a:pt x="60" y="278"/>
                  </a:lnTo>
                  <a:lnTo>
                    <a:pt x="60" y="278"/>
                  </a:lnTo>
                  <a:lnTo>
                    <a:pt x="60" y="278"/>
                  </a:lnTo>
                  <a:lnTo>
                    <a:pt x="60" y="278"/>
                  </a:lnTo>
                  <a:close/>
                  <a:moveTo>
                    <a:pt x="56" y="282"/>
                  </a:moveTo>
                  <a:lnTo>
                    <a:pt x="60" y="282"/>
                  </a:lnTo>
                  <a:lnTo>
                    <a:pt x="60" y="282"/>
                  </a:lnTo>
                  <a:lnTo>
                    <a:pt x="56" y="282"/>
                  </a:lnTo>
                  <a:lnTo>
                    <a:pt x="56" y="282"/>
                  </a:lnTo>
                  <a:close/>
                  <a:moveTo>
                    <a:pt x="56" y="282"/>
                  </a:moveTo>
                  <a:lnTo>
                    <a:pt x="56" y="282"/>
                  </a:lnTo>
                  <a:lnTo>
                    <a:pt x="56" y="282"/>
                  </a:lnTo>
                  <a:lnTo>
                    <a:pt x="56" y="282"/>
                  </a:lnTo>
                  <a:lnTo>
                    <a:pt x="56" y="282"/>
                  </a:lnTo>
                  <a:close/>
                  <a:moveTo>
                    <a:pt x="52" y="286"/>
                  </a:moveTo>
                  <a:lnTo>
                    <a:pt x="52" y="286"/>
                  </a:lnTo>
                  <a:lnTo>
                    <a:pt x="56" y="286"/>
                  </a:lnTo>
                  <a:lnTo>
                    <a:pt x="52" y="286"/>
                  </a:lnTo>
                  <a:lnTo>
                    <a:pt x="52" y="286"/>
                  </a:lnTo>
                  <a:close/>
                  <a:moveTo>
                    <a:pt x="52" y="293"/>
                  </a:moveTo>
                  <a:lnTo>
                    <a:pt x="48" y="289"/>
                  </a:lnTo>
                  <a:lnTo>
                    <a:pt x="48" y="286"/>
                  </a:lnTo>
                  <a:lnTo>
                    <a:pt x="52" y="286"/>
                  </a:lnTo>
                  <a:lnTo>
                    <a:pt x="52" y="289"/>
                  </a:lnTo>
                  <a:lnTo>
                    <a:pt x="52" y="289"/>
                  </a:lnTo>
                  <a:lnTo>
                    <a:pt x="56" y="289"/>
                  </a:lnTo>
                  <a:lnTo>
                    <a:pt x="52" y="293"/>
                  </a:lnTo>
                  <a:lnTo>
                    <a:pt x="52" y="293"/>
                  </a:lnTo>
                  <a:lnTo>
                    <a:pt x="52" y="293"/>
                  </a:lnTo>
                  <a:close/>
                  <a:moveTo>
                    <a:pt x="74" y="293"/>
                  </a:moveTo>
                  <a:lnTo>
                    <a:pt x="74" y="293"/>
                  </a:lnTo>
                  <a:lnTo>
                    <a:pt x="78" y="289"/>
                  </a:lnTo>
                  <a:lnTo>
                    <a:pt x="78" y="293"/>
                  </a:lnTo>
                  <a:lnTo>
                    <a:pt x="78" y="293"/>
                  </a:lnTo>
                  <a:lnTo>
                    <a:pt x="74" y="293"/>
                  </a:lnTo>
                  <a:lnTo>
                    <a:pt x="74" y="293"/>
                  </a:lnTo>
                  <a:close/>
                  <a:moveTo>
                    <a:pt x="74" y="297"/>
                  </a:moveTo>
                  <a:lnTo>
                    <a:pt x="74" y="297"/>
                  </a:lnTo>
                  <a:lnTo>
                    <a:pt x="74" y="297"/>
                  </a:lnTo>
                  <a:lnTo>
                    <a:pt x="74" y="300"/>
                  </a:lnTo>
                  <a:lnTo>
                    <a:pt x="74" y="297"/>
                  </a:lnTo>
                  <a:lnTo>
                    <a:pt x="74" y="297"/>
                  </a:lnTo>
                  <a:close/>
                  <a:moveTo>
                    <a:pt x="71" y="289"/>
                  </a:moveTo>
                  <a:lnTo>
                    <a:pt x="71" y="293"/>
                  </a:lnTo>
                  <a:lnTo>
                    <a:pt x="71" y="293"/>
                  </a:lnTo>
                  <a:lnTo>
                    <a:pt x="71" y="297"/>
                  </a:lnTo>
                  <a:lnTo>
                    <a:pt x="74" y="297"/>
                  </a:lnTo>
                  <a:lnTo>
                    <a:pt x="74" y="293"/>
                  </a:lnTo>
                  <a:lnTo>
                    <a:pt x="74" y="293"/>
                  </a:lnTo>
                  <a:lnTo>
                    <a:pt x="74" y="289"/>
                  </a:lnTo>
                  <a:lnTo>
                    <a:pt x="71" y="289"/>
                  </a:lnTo>
                  <a:lnTo>
                    <a:pt x="71" y="289"/>
                  </a:lnTo>
                  <a:close/>
                  <a:moveTo>
                    <a:pt x="141" y="256"/>
                  </a:moveTo>
                  <a:lnTo>
                    <a:pt x="141" y="252"/>
                  </a:lnTo>
                  <a:lnTo>
                    <a:pt x="141" y="249"/>
                  </a:lnTo>
                  <a:lnTo>
                    <a:pt x="141" y="249"/>
                  </a:lnTo>
                  <a:lnTo>
                    <a:pt x="145" y="249"/>
                  </a:lnTo>
                  <a:lnTo>
                    <a:pt x="145" y="249"/>
                  </a:lnTo>
                  <a:lnTo>
                    <a:pt x="145" y="252"/>
                  </a:lnTo>
                  <a:lnTo>
                    <a:pt x="145" y="252"/>
                  </a:lnTo>
                  <a:lnTo>
                    <a:pt x="145" y="256"/>
                  </a:lnTo>
                  <a:lnTo>
                    <a:pt x="141" y="256"/>
                  </a:lnTo>
                  <a:lnTo>
                    <a:pt x="141" y="256"/>
                  </a:lnTo>
                  <a:close/>
                  <a:moveTo>
                    <a:pt x="130" y="252"/>
                  </a:moveTo>
                  <a:lnTo>
                    <a:pt x="134" y="249"/>
                  </a:lnTo>
                  <a:lnTo>
                    <a:pt x="137" y="249"/>
                  </a:lnTo>
                  <a:lnTo>
                    <a:pt x="134" y="252"/>
                  </a:lnTo>
                  <a:lnTo>
                    <a:pt x="134" y="252"/>
                  </a:lnTo>
                  <a:lnTo>
                    <a:pt x="130" y="252"/>
                  </a:lnTo>
                  <a:lnTo>
                    <a:pt x="130" y="252"/>
                  </a:lnTo>
                  <a:close/>
                  <a:moveTo>
                    <a:pt x="115" y="282"/>
                  </a:moveTo>
                  <a:lnTo>
                    <a:pt x="119" y="282"/>
                  </a:lnTo>
                  <a:lnTo>
                    <a:pt x="119" y="282"/>
                  </a:lnTo>
                  <a:lnTo>
                    <a:pt x="119" y="282"/>
                  </a:lnTo>
                  <a:lnTo>
                    <a:pt x="122" y="282"/>
                  </a:lnTo>
                  <a:lnTo>
                    <a:pt x="122" y="282"/>
                  </a:lnTo>
                  <a:lnTo>
                    <a:pt x="119" y="278"/>
                  </a:lnTo>
                  <a:lnTo>
                    <a:pt x="119" y="275"/>
                  </a:lnTo>
                  <a:lnTo>
                    <a:pt x="122" y="271"/>
                  </a:lnTo>
                  <a:lnTo>
                    <a:pt x="126" y="271"/>
                  </a:lnTo>
                  <a:lnTo>
                    <a:pt x="126" y="267"/>
                  </a:lnTo>
                  <a:lnTo>
                    <a:pt x="130" y="267"/>
                  </a:lnTo>
                  <a:lnTo>
                    <a:pt x="134" y="271"/>
                  </a:lnTo>
                  <a:lnTo>
                    <a:pt x="137" y="271"/>
                  </a:lnTo>
                  <a:lnTo>
                    <a:pt x="137" y="271"/>
                  </a:lnTo>
                  <a:lnTo>
                    <a:pt x="141" y="267"/>
                  </a:lnTo>
                  <a:lnTo>
                    <a:pt x="145" y="263"/>
                  </a:lnTo>
                  <a:lnTo>
                    <a:pt x="145" y="260"/>
                  </a:lnTo>
                  <a:lnTo>
                    <a:pt x="141" y="260"/>
                  </a:lnTo>
                  <a:lnTo>
                    <a:pt x="141" y="260"/>
                  </a:lnTo>
                  <a:lnTo>
                    <a:pt x="137" y="256"/>
                  </a:lnTo>
                  <a:lnTo>
                    <a:pt x="137" y="256"/>
                  </a:lnTo>
                  <a:lnTo>
                    <a:pt x="134" y="256"/>
                  </a:lnTo>
                  <a:lnTo>
                    <a:pt x="130" y="252"/>
                  </a:lnTo>
                  <a:lnTo>
                    <a:pt x="126" y="256"/>
                  </a:lnTo>
                  <a:lnTo>
                    <a:pt x="126" y="260"/>
                  </a:lnTo>
                  <a:lnTo>
                    <a:pt x="122" y="260"/>
                  </a:lnTo>
                  <a:lnTo>
                    <a:pt x="119" y="263"/>
                  </a:lnTo>
                  <a:lnTo>
                    <a:pt x="119" y="263"/>
                  </a:lnTo>
                  <a:lnTo>
                    <a:pt x="115" y="263"/>
                  </a:lnTo>
                  <a:lnTo>
                    <a:pt x="115" y="260"/>
                  </a:lnTo>
                  <a:lnTo>
                    <a:pt x="111" y="260"/>
                  </a:lnTo>
                  <a:lnTo>
                    <a:pt x="108" y="263"/>
                  </a:lnTo>
                  <a:lnTo>
                    <a:pt x="108" y="267"/>
                  </a:lnTo>
                  <a:lnTo>
                    <a:pt x="104" y="267"/>
                  </a:lnTo>
                  <a:lnTo>
                    <a:pt x="104" y="271"/>
                  </a:lnTo>
                  <a:lnTo>
                    <a:pt x="111" y="271"/>
                  </a:lnTo>
                  <a:lnTo>
                    <a:pt x="111" y="275"/>
                  </a:lnTo>
                  <a:lnTo>
                    <a:pt x="111" y="275"/>
                  </a:lnTo>
                  <a:lnTo>
                    <a:pt x="111" y="278"/>
                  </a:lnTo>
                  <a:lnTo>
                    <a:pt x="111" y="282"/>
                  </a:lnTo>
                  <a:lnTo>
                    <a:pt x="115" y="282"/>
                  </a:lnTo>
                  <a:lnTo>
                    <a:pt x="115" y="282"/>
                  </a:lnTo>
                  <a:lnTo>
                    <a:pt x="115" y="282"/>
                  </a:lnTo>
                  <a:close/>
                  <a:moveTo>
                    <a:pt x="93" y="334"/>
                  </a:moveTo>
                  <a:lnTo>
                    <a:pt x="93" y="330"/>
                  </a:lnTo>
                  <a:lnTo>
                    <a:pt x="89" y="330"/>
                  </a:lnTo>
                  <a:lnTo>
                    <a:pt x="89" y="334"/>
                  </a:lnTo>
                  <a:lnTo>
                    <a:pt x="93" y="338"/>
                  </a:lnTo>
                  <a:lnTo>
                    <a:pt x="93" y="338"/>
                  </a:lnTo>
                  <a:lnTo>
                    <a:pt x="97" y="334"/>
                  </a:lnTo>
                  <a:lnTo>
                    <a:pt x="93" y="334"/>
                  </a:lnTo>
                  <a:lnTo>
                    <a:pt x="93" y="334"/>
                  </a:lnTo>
                  <a:close/>
                  <a:moveTo>
                    <a:pt x="97" y="330"/>
                  </a:moveTo>
                  <a:lnTo>
                    <a:pt x="97" y="326"/>
                  </a:lnTo>
                  <a:lnTo>
                    <a:pt x="97" y="323"/>
                  </a:lnTo>
                  <a:lnTo>
                    <a:pt x="100" y="326"/>
                  </a:lnTo>
                  <a:lnTo>
                    <a:pt x="100" y="326"/>
                  </a:lnTo>
                  <a:lnTo>
                    <a:pt x="97" y="330"/>
                  </a:lnTo>
                  <a:lnTo>
                    <a:pt x="97" y="330"/>
                  </a:lnTo>
                  <a:lnTo>
                    <a:pt x="97" y="330"/>
                  </a:lnTo>
                  <a:close/>
                  <a:moveTo>
                    <a:pt x="93" y="323"/>
                  </a:moveTo>
                  <a:lnTo>
                    <a:pt x="93" y="319"/>
                  </a:lnTo>
                  <a:lnTo>
                    <a:pt x="97" y="315"/>
                  </a:lnTo>
                  <a:lnTo>
                    <a:pt x="97" y="312"/>
                  </a:lnTo>
                  <a:lnTo>
                    <a:pt x="93" y="312"/>
                  </a:lnTo>
                  <a:lnTo>
                    <a:pt x="97" y="312"/>
                  </a:lnTo>
                  <a:lnTo>
                    <a:pt x="100" y="312"/>
                  </a:lnTo>
                  <a:lnTo>
                    <a:pt x="100" y="312"/>
                  </a:lnTo>
                  <a:lnTo>
                    <a:pt x="100" y="312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0" y="293"/>
                  </a:lnTo>
                  <a:lnTo>
                    <a:pt x="100" y="289"/>
                  </a:lnTo>
                  <a:lnTo>
                    <a:pt x="100" y="286"/>
                  </a:lnTo>
                  <a:lnTo>
                    <a:pt x="104" y="286"/>
                  </a:lnTo>
                  <a:lnTo>
                    <a:pt x="104" y="282"/>
                  </a:lnTo>
                  <a:lnTo>
                    <a:pt x="100" y="282"/>
                  </a:lnTo>
                  <a:lnTo>
                    <a:pt x="100" y="278"/>
                  </a:lnTo>
                  <a:lnTo>
                    <a:pt x="100" y="278"/>
                  </a:lnTo>
                  <a:lnTo>
                    <a:pt x="100" y="278"/>
                  </a:lnTo>
                  <a:lnTo>
                    <a:pt x="97" y="278"/>
                  </a:lnTo>
                  <a:lnTo>
                    <a:pt x="93" y="275"/>
                  </a:lnTo>
                  <a:lnTo>
                    <a:pt x="97" y="275"/>
                  </a:lnTo>
                  <a:lnTo>
                    <a:pt x="97" y="271"/>
                  </a:lnTo>
                  <a:lnTo>
                    <a:pt x="97" y="267"/>
                  </a:lnTo>
                  <a:lnTo>
                    <a:pt x="97" y="267"/>
                  </a:lnTo>
                  <a:lnTo>
                    <a:pt x="93" y="267"/>
                  </a:lnTo>
                  <a:lnTo>
                    <a:pt x="93" y="267"/>
                  </a:lnTo>
                  <a:lnTo>
                    <a:pt x="89" y="271"/>
                  </a:lnTo>
                  <a:lnTo>
                    <a:pt x="89" y="271"/>
                  </a:lnTo>
                  <a:lnTo>
                    <a:pt x="85" y="267"/>
                  </a:lnTo>
                  <a:lnTo>
                    <a:pt x="85" y="263"/>
                  </a:lnTo>
                  <a:lnTo>
                    <a:pt x="89" y="263"/>
                  </a:lnTo>
                  <a:lnTo>
                    <a:pt x="93" y="260"/>
                  </a:lnTo>
                  <a:lnTo>
                    <a:pt x="100" y="263"/>
                  </a:lnTo>
                  <a:lnTo>
                    <a:pt x="100" y="263"/>
                  </a:lnTo>
                  <a:lnTo>
                    <a:pt x="104" y="263"/>
                  </a:lnTo>
                  <a:lnTo>
                    <a:pt x="104" y="260"/>
                  </a:lnTo>
                  <a:lnTo>
                    <a:pt x="104" y="256"/>
                  </a:lnTo>
                  <a:lnTo>
                    <a:pt x="100" y="256"/>
                  </a:lnTo>
                  <a:lnTo>
                    <a:pt x="104" y="252"/>
                  </a:lnTo>
                  <a:lnTo>
                    <a:pt x="104" y="252"/>
                  </a:lnTo>
                  <a:lnTo>
                    <a:pt x="108" y="256"/>
                  </a:lnTo>
                  <a:lnTo>
                    <a:pt x="108" y="256"/>
                  </a:lnTo>
                  <a:lnTo>
                    <a:pt x="111" y="252"/>
                  </a:lnTo>
                  <a:lnTo>
                    <a:pt x="115" y="252"/>
                  </a:lnTo>
                  <a:lnTo>
                    <a:pt x="122" y="252"/>
                  </a:lnTo>
                  <a:lnTo>
                    <a:pt x="126" y="252"/>
                  </a:lnTo>
                  <a:lnTo>
                    <a:pt x="126" y="252"/>
                  </a:lnTo>
                  <a:lnTo>
                    <a:pt x="130" y="252"/>
                  </a:lnTo>
                  <a:lnTo>
                    <a:pt x="130" y="249"/>
                  </a:lnTo>
                  <a:lnTo>
                    <a:pt x="134" y="249"/>
                  </a:lnTo>
                  <a:lnTo>
                    <a:pt x="134" y="249"/>
                  </a:lnTo>
                  <a:lnTo>
                    <a:pt x="137" y="245"/>
                  </a:lnTo>
                  <a:lnTo>
                    <a:pt x="141" y="241"/>
                  </a:lnTo>
                  <a:lnTo>
                    <a:pt x="145" y="245"/>
                  </a:lnTo>
                  <a:lnTo>
                    <a:pt x="148" y="245"/>
                  </a:lnTo>
                  <a:lnTo>
                    <a:pt x="148" y="245"/>
                  </a:lnTo>
                  <a:lnTo>
                    <a:pt x="148" y="245"/>
                  </a:lnTo>
                  <a:lnTo>
                    <a:pt x="148" y="249"/>
                  </a:lnTo>
                  <a:lnTo>
                    <a:pt x="145" y="252"/>
                  </a:lnTo>
                  <a:lnTo>
                    <a:pt x="148" y="252"/>
                  </a:lnTo>
                  <a:lnTo>
                    <a:pt x="148" y="256"/>
                  </a:lnTo>
                  <a:lnTo>
                    <a:pt x="148" y="260"/>
                  </a:lnTo>
                  <a:lnTo>
                    <a:pt x="148" y="260"/>
                  </a:lnTo>
                  <a:lnTo>
                    <a:pt x="148" y="263"/>
                  </a:lnTo>
                  <a:lnTo>
                    <a:pt x="152" y="263"/>
                  </a:lnTo>
                  <a:lnTo>
                    <a:pt x="156" y="267"/>
                  </a:lnTo>
                  <a:lnTo>
                    <a:pt x="159" y="267"/>
                  </a:lnTo>
                  <a:lnTo>
                    <a:pt x="163" y="267"/>
                  </a:lnTo>
                  <a:lnTo>
                    <a:pt x="163" y="263"/>
                  </a:lnTo>
                  <a:lnTo>
                    <a:pt x="167" y="260"/>
                  </a:lnTo>
                  <a:lnTo>
                    <a:pt x="167" y="260"/>
                  </a:lnTo>
                  <a:lnTo>
                    <a:pt x="167" y="260"/>
                  </a:lnTo>
                  <a:lnTo>
                    <a:pt x="167" y="256"/>
                  </a:lnTo>
                  <a:lnTo>
                    <a:pt x="171" y="252"/>
                  </a:lnTo>
                  <a:lnTo>
                    <a:pt x="171" y="252"/>
                  </a:lnTo>
                  <a:lnTo>
                    <a:pt x="174" y="252"/>
                  </a:lnTo>
                  <a:lnTo>
                    <a:pt x="174" y="252"/>
                  </a:lnTo>
                  <a:lnTo>
                    <a:pt x="174" y="249"/>
                  </a:lnTo>
                  <a:lnTo>
                    <a:pt x="174" y="245"/>
                  </a:lnTo>
                  <a:lnTo>
                    <a:pt x="167" y="245"/>
                  </a:lnTo>
                  <a:lnTo>
                    <a:pt x="167" y="241"/>
                  </a:lnTo>
                  <a:lnTo>
                    <a:pt x="167" y="237"/>
                  </a:lnTo>
                  <a:lnTo>
                    <a:pt x="171" y="237"/>
                  </a:lnTo>
                  <a:lnTo>
                    <a:pt x="171" y="237"/>
                  </a:lnTo>
                  <a:lnTo>
                    <a:pt x="171" y="237"/>
                  </a:lnTo>
                  <a:lnTo>
                    <a:pt x="171" y="241"/>
                  </a:lnTo>
                  <a:lnTo>
                    <a:pt x="171" y="241"/>
                  </a:lnTo>
                  <a:lnTo>
                    <a:pt x="174" y="241"/>
                  </a:lnTo>
                  <a:lnTo>
                    <a:pt x="174" y="241"/>
                  </a:lnTo>
                  <a:lnTo>
                    <a:pt x="178" y="241"/>
                  </a:lnTo>
                  <a:lnTo>
                    <a:pt x="178" y="241"/>
                  </a:lnTo>
                  <a:lnTo>
                    <a:pt x="182" y="241"/>
                  </a:lnTo>
                  <a:lnTo>
                    <a:pt x="182" y="241"/>
                  </a:lnTo>
                  <a:lnTo>
                    <a:pt x="182" y="241"/>
                  </a:lnTo>
                  <a:lnTo>
                    <a:pt x="178" y="245"/>
                  </a:lnTo>
                  <a:lnTo>
                    <a:pt x="178" y="245"/>
                  </a:lnTo>
                  <a:lnTo>
                    <a:pt x="178" y="245"/>
                  </a:lnTo>
                  <a:lnTo>
                    <a:pt x="182" y="245"/>
                  </a:lnTo>
                  <a:lnTo>
                    <a:pt x="185" y="241"/>
                  </a:lnTo>
                  <a:lnTo>
                    <a:pt x="193" y="241"/>
                  </a:lnTo>
                  <a:lnTo>
                    <a:pt x="197" y="241"/>
                  </a:lnTo>
                  <a:lnTo>
                    <a:pt x="197" y="241"/>
                  </a:lnTo>
                  <a:lnTo>
                    <a:pt x="197" y="237"/>
                  </a:lnTo>
                  <a:lnTo>
                    <a:pt x="197" y="234"/>
                  </a:lnTo>
                  <a:lnTo>
                    <a:pt x="200" y="234"/>
                  </a:lnTo>
                  <a:lnTo>
                    <a:pt x="204" y="234"/>
                  </a:lnTo>
                  <a:lnTo>
                    <a:pt x="204" y="237"/>
                  </a:lnTo>
                  <a:lnTo>
                    <a:pt x="204" y="241"/>
                  </a:lnTo>
                  <a:lnTo>
                    <a:pt x="204" y="241"/>
                  </a:lnTo>
                  <a:lnTo>
                    <a:pt x="208" y="241"/>
                  </a:lnTo>
                  <a:lnTo>
                    <a:pt x="208" y="237"/>
                  </a:lnTo>
                  <a:lnTo>
                    <a:pt x="208" y="234"/>
                  </a:lnTo>
                  <a:lnTo>
                    <a:pt x="208" y="230"/>
                  </a:lnTo>
                  <a:lnTo>
                    <a:pt x="211" y="226"/>
                  </a:lnTo>
                  <a:lnTo>
                    <a:pt x="215" y="226"/>
                  </a:lnTo>
                  <a:lnTo>
                    <a:pt x="215" y="226"/>
                  </a:lnTo>
                  <a:lnTo>
                    <a:pt x="211" y="223"/>
                  </a:lnTo>
                  <a:lnTo>
                    <a:pt x="215" y="219"/>
                  </a:lnTo>
                  <a:lnTo>
                    <a:pt x="215" y="219"/>
                  </a:lnTo>
                  <a:lnTo>
                    <a:pt x="219" y="219"/>
                  </a:lnTo>
                  <a:lnTo>
                    <a:pt x="219" y="223"/>
                  </a:lnTo>
                  <a:lnTo>
                    <a:pt x="219" y="223"/>
                  </a:lnTo>
                  <a:lnTo>
                    <a:pt x="219" y="226"/>
                  </a:lnTo>
                  <a:lnTo>
                    <a:pt x="219" y="237"/>
                  </a:lnTo>
                  <a:lnTo>
                    <a:pt x="219" y="237"/>
                  </a:lnTo>
                  <a:lnTo>
                    <a:pt x="222" y="234"/>
                  </a:lnTo>
                  <a:lnTo>
                    <a:pt x="222" y="234"/>
                  </a:lnTo>
                  <a:lnTo>
                    <a:pt x="226" y="234"/>
                  </a:lnTo>
                  <a:lnTo>
                    <a:pt x="230" y="230"/>
                  </a:lnTo>
                  <a:lnTo>
                    <a:pt x="230" y="226"/>
                  </a:lnTo>
                  <a:lnTo>
                    <a:pt x="230" y="223"/>
                  </a:lnTo>
                  <a:lnTo>
                    <a:pt x="234" y="219"/>
                  </a:lnTo>
                  <a:lnTo>
                    <a:pt x="234" y="219"/>
                  </a:lnTo>
                  <a:lnTo>
                    <a:pt x="230" y="215"/>
                  </a:lnTo>
                  <a:lnTo>
                    <a:pt x="226" y="211"/>
                  </a:lnTo>
                  <a:lnTo>
                    <a:pt x="226" y="208"/>
                  </a:lnTo>
                  <a:lnTo>
                    <a:pt x="226" y="200"/>
                  </a:lnTo>
                  <a:lnTo>
                    <a:pt x="226" y="193"/>
                  </a:lnTo>
                  <a:lnTo>
                    <a:pt x="226" y="186"/>
                  </a:lnTo>
                  <a:lnTo>
                    <a:pt x="222" y="178"/>
                  </a:lnTo>
                  <a:lnTo>
                    <a:pt x="219" y="171"/>
                  </a:lnTo>
                  <a:lnTo>
                    <a:pt x="219" y="167"/>
                  </a:lnTo>
                  <a:lnTo>
                    <a:pt x="219" y="163"/>
                  </a:lnTo>
                  <a:lnTo>
                    <a:pt x="226" y="160"/>
                  </a:lnTo>
                  <a:lnTo>
                    <a:pt x="226" y="160"/>
                  </a:lnTo>
                  <a:lnTo>
                    <a:pt x="230" y="163"/>
                  </a:lnTo>
                  <a:lnTo>
                    <a:pt x="230" y="163"/>
                  </a:lnTo>
                  <a:lnTo>
                    <a:pt x="230" y="160"/>
                  </a:lnTo>
                  <a:lnTo>
                    <a:pt x="230" y="156"/>
                  </a:lnTo>
                  <a:lnTo>
                    <a:pt x="226" y="156"/>
                  </a:lnTo>
                  <a:lnTo>
                    <a:pt x="226" y="152"/>
                  </a:lnTo>
                  <a:lnTo>
                    <a:pt x="226" y="152"/>
                  </a:lnTo>
                  <a:lnTo>
                    <a:pt x="226" y="148"/>
                  </a:lnTo>
                  <a:lnTo>
                    <a:pt x="226" y="148"/>
                  </a:lnTo>
                  <a:lnTo>
                    <a:pt x="226" y="145"/>
                  </a:lnTo>
                  <a:lnTo>
                    <a:pt x="226" y="145"/>
                  </a:lnTo>
                  <a:lnTo>
                    <a:pt x="226" y="141"/>
                  </a:lnTo>
                  <a:lnTo>
                    <a:pt x="226" y="137"/>
                  </a:lnTo>
                  <a:lnTo>
                    <a:pt x="226" y="137"/>
                  </a:lnTo>
                  <a:lnTo>
                    <a:pt x="226" y="134"/>
                  </a:lnTo>
                  <a:lnTo>
                    <a:pt x="226" y="130"/>
                  </a:lnTo>
                  <a:lnTo>
                    <a:pt x="222" y="122"/>
                  </a:lnTo>
                  <a:lnTo>
                    <a:pt x="222" y="122"/>
                  </a:lnTo>
                  <a:lnTo>
                    <a:pt x="219" y="122"/>
                  </a:lnTo>
                  <a:lnTo>
                    <a:pt x="219" y="115"/>
                  </a:lnTo>
                  <a:lnTo>
                    <a:pt x="215" y="115"/>
                  </a:lnTo>
                  <a:lnTo>
                    <a:pt x="208" y="108"/>
                  </a:lnTo>
                  <a:lnTo>
                    <a:pt x="208" y="104"/>
                  </a:lnTo>
                  <a:lnTo>
                    <a:pt x="204" y="100"/>
                  </a:lnTo>
                  <a:lnTo>
                    <a:pt x="204" y="96"/>
                  </a:lnTo>
                  <a:lnTo>
                    <a:pt x="204" y="93"/>
                  </a:lnTo>
                  <a:lnTo>
                    <a:pt x="204" y="96"/>
                  </a:lnTo>
                  <a:lnTo>
                    <a:pt x="204" y="96"/>
                  </a:lnTo>
                  <a:lnTo>
                    <a:pt x="200" y="93"/>
                  </a:lnTo>
                  <a:lnTo>
                    <a:pt x="200" y="93"/>
                  </a:lnTo>
                  <a:lnTo>
                    <a:pt x="197" y="93"/>
                  </a:lnTo>
                  <a:lnTo>
                    <a:pt x="197" y="93"/>
                  </a:lnTo>
                  <a:lnTo>
                    <a:pt x="197" y="96"/>
                  </a:lnTo>
                  <a:lnTo>
                    <a:pt x="197" y="100"/>
                  </a:lnTo>
                  <a:lnTo>
                    <a:pt x="197" y="100"/>
                  </a:lnTo>
                  <a:lnTo>
                    <a:pt x="200" y="100"/>
                  </a:lnTo>
                  <a:lnTo>
                    <a:pt x="204" y="96"/>
                  </a:lnTo>
                  <a:lnTo>
                    <a:pt x="204" y="100"/>
                  </a:lnTo>
                  <a:lnTo>
                    <a:pt x="204" y="104"/>
                  </a:lnTo>
                  <a:lnTo>
                    <a:pt x="200" y="104"/>
                  </a:lnTo>
                  <a:lnTo>
                    <a:pt x="200" y="104"/>
                  </a:lnTo>
                  <a:lnTo>
                    <a:pt x="197" y="104"/>
                  </a:lnTo>
                  <a:lnTo>
                    <a:pt x="200" y="108"/>
                  </a:lnTo>
                  <a:lnTo>
                    <a:pt x="197" y="108"/>
                  </a:lnTo>
                  <a:lnTo>
                    <a:pt x="197" y="108"/>
                  </a:lnTo>
                  <a:lnTo>
                    <a:pt x="193" y="104"/>
                  </a:lnTo>
                  <a:lnTo>
                    <a:pt x="193" y="104"/>
                  </a:lnTo>
                  <a:lnTo>
                    <a:pt x="193" y="100"/>
                  </a:lnTo>
                  <a:lnTo>
                    <a:pt x="189" y="100"/>
                  </a:lnTo>
                  <a:lnTo>
                    <a:pt x="189" y="100"/>
                  </a:lnTo>
                  <a:lnTo>
                    <a:pt x="189" y="104"/>
                  </a:lnTo>
                  <a:lnTo>
                    <a:pt x="189" y="108"/>
                  </a:lnTo>
                  <a:lnTo>
                    <a:pt x="189" y="111"/>
                  </a:lnTo>
                  <a:lnTo>
                    <a:pt x="189" y="111"/>
                  </a:lnTo>
                  <a:lnTo>
                    <a:pt x="185" y="115"/>
                  </a:lnTo>
                  <a:lnTo>
                    <a:pt x="185" y="115"/>
                  </a:lnTo>
                  <a:lnTo>
                    <a:pt x="189" y="119"/>
                  </a:lnTo>
                  <a:lnTo>
                    <a:pt x="193" y="122"/>
                  </a:lnTo>
                  <a:lnTo>
                    <a:pt x="189" y="126"/>
                  </a:lnTo>
                  <a:lnTo>
                    <a:pt x="189" y="126"/>
                  </a:lnTo>
                  <a:lnTo>
                    <a:pt x="185" y="126"/>
                  </a:lnTo>
                  <a:lnTo>
                    <a:pt x="185" y="126"/>
                  </a:lnTo>
                  <a:lnTo>
                    <a:pt x="185" y="130"/>
                  </a:lnTo>
                  <a:lnTo>
                    <a:pt x="189" y="130"/>
                  </a:lnTo>
                  <a:lnTo>
                    <a:pt x="193" y="126"/>
                  </a:lnTo>
                  <a:lnTo>
                    <a:pt x="197" y="134"/>
                  </a:lnTo>
                  <a:lnTo>
                    <a:pt x="197" y="141"/>
                  </a:lnTo>
                  <a:lnTo>
                    <a:pt x="197" y="145"/>
                  </a:lnTo>
                  <a:lnTo>
                    <a:pt x="197" y="152"/>
                  </a:lnTo>
                  <a:lnTo>
                    <a:pt x="193" y="163"/>
                  </a:lnTo>
                  <a:lnTo>
                    <a:pt x="193" y="167"/>
                  </a:lnTo>
                  <a:lnTo>
                    <a:pt x="193" y="171"/>
                  </a:lnTo>
                  <a:lnTo>
                    <a:pt x="189" y="174"/>
                  </a:lnTo>
                  <a:lnTo>
                    <a:pt x="185" y="178"/>
                  </a:lnTo>
                  <a:lnTo>
                    <a:pt x="185" y="182"/>
                  </a:lnTo>
                  <a:lnTo>
                    <a:pt x="185" y="186"/>
                  </a:lnTo>
                  <a:lnTo>
                    <a:pt x="185" y="189"/>
                  </a:lnTo>
                  <a:lnTo>
                    <a:pt x="182" y="193"/>
                  </a:lnTo>
                  <a:lnTo>
                    <a:pt x="171" y="197"/>
                  </a:lnTo>
                  <a:lnTo>
                    <a:pt x="171" y="197"/>
                  </a:lnTo>
                  <a:lnTo>
                    <a:pt x="167" y="200"/>
                  </a:lnTo>
                  <a:lnTo>
                    <a:pt x="163" y="197"/>
                  </a:lnTo>
                  <a:lnTo>
                    <a:pt x="159" y="193"/>
                  </a:lnTo>
                  <a:lnTo>
                    <a:pt x="159" y="193"/>
                  </a:lnTo>
                  <a:lnTo>
                    <a:pt x="163" y="189"/>
                  </a:lnTo>
                  <a:lnTo>
                    <a:pt x="163" y="189"/>
                  </a:lnTo>
                  <a:lnTo>
                    <a:pt x="163" y="186"/>
                  </a:lnTo>
                  <a:lnTo>
                    <a:pt x="167" y="186"/>
                  </a:lnTo>
                  <a:lnTo>
                    <a:pt x="167" y="182"/>
                  </a:lnTo>
                  <a:lnTo>
                    <a:pt x="159" y="186"/>
                  </a:lnTo>
                  <a:lnTo>
                    <a:pt x="159" y="186"/>
                  </a:lnTo>
                  <a:lnTo>
                    <a:pt x="156" y="189"/>
                  </a:lnTo>
                  <a:lnTo>
                    <a:pt x="156" y="193"/>
                  </a:lnTo>
                  <a:lnTo>
                    <a:pt x="156" y="193"/>
                  </a:lnTo>
                  <a:lnTo>
                    <a:pt x="156" y="200"/>
                  </a:lnTo>
                  <a:lnTo>
                    <a:pt x="156" y="204"/>
                  </a:lnTo>
                  <a:lnTo>
                    <a:pt x="152" y="208"/>
                  </a:lnTo>
                  <a:lnTo>
                    <a:pt x="152" y="211"/>
                  </a:lnTo>
                  <a:lnTo>
                    <a:pt x="152" y="211"/>
                  </a:lnTo>
                  <a:lnTo>
                    <a:pt x="152" y="219"/>
                  </a:lnTo>
                  <a:lnTo>
                    <a:pt x="152" y="219"/>
                  </a:lnTo>
                  <a:lnTo>
                    <a:pt x="152" y="219"/>
                  </a:lnTo>
                  <a:lnTo>
                    <a:pt x="152" y="223"/>
                  </a:lnTo>
                  <a:lnTo>
                    <a:pt x="152" y="223"/>
                  </a:lnTo>
                  <a:lnTo>
                    <a:pt x="152" y="223"/>
                  </a:lnTo>
                  <a:lnTo>
                    <a:pt x="148" y="223"/>
                  </a:lnTo>
                  <a:lnTo>
                    <a:pt x="152" y="226"/>
                  </a:lnTo>
                  <a:lnTo>
                    <a:pt x="148" y="226"/>
                  </a:lnTo>
                  <a:lnTo>
                    <a:pt x="148" y="226"/>
                  </a:lnTo>
                  <a:lnTo>
                    <a:pt x="145" y="226"/>
                  </a:lnTo>
                  <a:lnTo>
                    <a:pt x="145" y="226"/>
                  </a:lnTo>
                  <a:lnTo>
                    <a:pt x="141" y="223"/>
                  </a:lnTo>
                  <a:lnTo>
                    <a:pt x="141" y="223"/>
                  </a:lnTo>
                  <a:lnTo>
                    <a:pt x="141" y="223"/>
                  </a:lnTo>
                  <a:lnTo>
                    <a:pt x="137" y="223"/>
                  </a:lnTo>
                  <a:lnTo>
                    <a:pt x="137" y="223"/>
                  </a:lnTo>
                  <a:lnTo>
                    <a:pt x="130" y="226"/>
                  </a:lnTo>
                  <a:lnTo>
                    <a:pt x="126" y="226"/>
                  </a:lnTo>
                  <a:lnTo>
                    <a:pt x="122" y="230"/>
                  </a:lnTo>
                  <a:lnTo>
                    <a:pt x="119" y="230"/>
                  </a:lnTo>
                  <a:lnTo>
                    <a:pt x="115" y="230"/>
                  </a:lnTo>
                  <a:lnTo>
                    <a:pt x="111" y="230"/>
                  </a:lnTo>
                  <a:lnTo>
                    <a:pt x="108" y="230"/>
                  </a:lnTo>
                  <a:lnTo>
                    <a:pt x="104" y="234"/>
                  </a:lnTo>
                  <a:lnTo>
                    <a:pt x="100" y="237"/>
                  </a:lnTo>
                  <a:lnTo>
                    <a:pt x="100" y="237"/>
                  </a:lnTo>
                  <a:lnTo>
                    <a:pt x="100" y="241"/>
                  </a:lnTo>
                  <a:lnTo>
                    <a:pt x="93" y="245"/>
                  </a:lnTo>
                  <a:lnTo>
                    <a:pt x="93" y="245"/>
                  </a:lnTo>
                  <a:lnTo>
                    <a:pt x="89" y="249"/>
                  </a:lnTo>
                  <a:lnTo>
                    <a:pt x="89" y="252"/>
                  </a:lnTo>
                  <a:lnTo>
                    <a:pt x="85" y="252"/>
                  </a:lnTo>
                  <a:lnTo>
                    <a:pt x="82" y="252"/>
                  </a:lnTo>
                  <a:lnTo>
                    <a:pt x="78" y="256"/>
                  </a:lnTo>
                  <a:lnTo>
                    <a:pt x="82" y="260"/>
                  </a:lnTo>
                  <a:lnTo>
                    <a:pt x="82" y="260"/>
                  </a:lnTo>
                  <a:lnTo>
                    <a:pt x="82" y="263"/>
                  </a:lnTo>
                  <a:lnTo>
                    <a:pt x="82" y="263"/>
                  </a:lnTo>
                  <a:lnTo>
                    <a:pt x="78" y="263"/>
                  </a:lnTo>
                  <a:lnTo>
                    <a:pt x="74" y="267"/>
                  </a:lnTo>
                  <a:lnTo>
                    <a:pt x="74" y="271"/>
                  </a:lnTo>
                  <a:lnTo>
                    <a:pt x="74" y="271"/>
                  </a:lnTo>
                  <a:lnTo>
                    <a:pt x="71" y="275"/>
                  </a:lnTo>
                  <a:lnTo>
                    <a:pt x="67" y="275"/>
                  </a:lnTo>
                  <a:lnTo>
                    <a:pt x="67" y="275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7" y="278"/>
                  </a:lnTo>
                  <a:lnTo>
                    <a:pt x="67" y="282"/>
                  </a:lnTo>
                  <a:lnTo>
                    <a:pt x="67" y="282"/>
                  </a:lnTo>
                  <a:lnTo>
                    <a:pt x="67" y="286"/>
                  </a:lnTo>
                  <a:lnTo>
                    <a:pt x="67" y="282"/>
                  </a:lnTo>
                  <a:lnTo>
                    <a:pt x="67" y="282"/>
                  </a:lnTo>
                  <a:lnTo>
                    <a:pt x="63" y="282"/>
                  </a:lnTo>
                  <a:lnTo>
                    <a:pt x="67" y="286"/>
                  </a:lnTo>
                  <a:lnTo>
                    <a:pt x="67" y="286"/>
                  </a:lnTo>
                  <a:lnTo>
                    <a:pt x="67" y="289"/>
                  </a:lnTo>
                  <a:lnTo>
                    <a:pt x="67" y="289"/>
                  </a:lnTo>
                  <a:lnTo>
                    <a:pt x="67" y="289"/>
                  </a:lnTo>
                  <a:lnTo>
                    <a:pt x="71" y="286"/>
                  </a:lnTo>
                  <a:lnTo>
                    <a:pt x="71" y="286"/>
                  </a:lnTo>
                  <a:lnTo>
                    <a:pt x="74" y="286"/>
                  </a:lnTo>
                  <a:lnTo>
                    <a:pt x="74" y="289"/>
                  </a:lnTo>
                  <a:lnTo>
                    <a:pt x="74" y="289"/>
                  </a:lnTo>
                  <a:lnTo>
                    <a:pt x="78" y="289"/>
                  </a:lnTo>
                  <a:lnTo>
                    <a:pt x="74" y="286"/>
                  </a:lnTo>
                  <a:lnTo>
                    <a:pt x="74" y="286"/>
                  </a:lnTo>
                  <a:lnTo>
                    <a:pt x="71" y="286"/>
                  </a:lnTo>
                  <a:lnTo>
                    <a:pt x="71" y="282"/>
                  </a:lnTo>
                  <a:lnTo>
                    <a:pt x="71" y="282"/>
                  </a:lnTo>
                  <a:lnTo>
                    <a:pt x="71" y="278"/>
                  </a:lnTo>
                  <a:lnTo>
                    <a:pt x="74" y="278"/>
                  </a:lnTo>
                  <a:lnTo>
                    <a:pt x="74" y="278"/>
                  </a:lnTo>
                  <a:lnTo>
                    <a:pt x="78" y="282"/>
                  </a:lnTo>
                  <a:lnTo>
                    <a:pt x="78" y="286"/>
                  </a:lnTo>
                  <a:lnTo>
                    <a:pt x="82" y="289"/>
                  </a:lnTo>
                  <a:lnTo>
                    <a:pt x="82" y="293"/>
                  </a:lnTo>
                  <a:lnTo>
                    <a:pt x="78" y="297"/>
                  </a:lnTo>
                  <a:lnTo>
                    <a:pt x="74" y="297"/>
                  </a:lnTo>
                  <a:lnTo>
                    <a:pt x="74" y="300"/>
                  </a:lnTo>
                  <a:lnTo>
                    <a:pt x="78" y="304"/>
                  </a:lnTo>
                  <a:lnTo>
                    <a:pt x="78" y="308"/>
                  </a:lnTo>
                  <a:lnTo>
                    <a:pt x="82" y="312"/>
                  </a:lnTo>
                  <a:lnTo>
                    <a:pt x="82" y="315"/>
                  </a:lnTo>
                  <a:lnTo>
                    <a:pt x="82" y="315"/>
                  </a:lnTo>
                  <a:lnTo>
                    <a:pt x="82" y="319"/>
                  </a:lnTo>
                  <a:lnTo>
                    <a:pt x="85" y="319"/>
                  </a:lnTo>
                  <a:lnTo>
                    <a:pt x="89" y="319"/>
                  </a:lnTo>
                  <a:lnTo>
                    <a:pt x="89" y="319"/>
                  </a:lnTo>
                  <a:lnTo>
                    <a:pt x="89" y="315"/>
                  </a:lnTo>
                  <a:lnTo>
                    <a:pt x="85" y="312"/>
                  </a:lnTo>
                  <a:lnTo>
                    <a:pt x="85" y="308"/>
                  </a:lnTo>
                  <a:lnTo>
                    <a:pt x="89" y="308"/>
                  </a:lnTo>
                  <a:lnTo>
                    <a:pt x="89" y="308"/>
                  </a:lnTo>
                  <a:lnTo>
                    <a:pt x="89" y="308"/>
                  </a:lnTo>
                  <a:lnTo>
                    <a:pt x="89" y="312"/>
                  </a:lnTo>
                  <a:lnTo>
                    <a:pt x="89" y="312"/>
                  </a:lnTo>
                  <a:lnTo>
                    <a:pt x="93" y="319"/>
                  </a:lnTo>
                  <a:lnTo>
                    <a:pt x="93" y="319"/>
                  </a:lnTo>
                  <a:lnTo>
                    <a:pt x="93" y="3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1" name="Freeform 13"/>
            <p:cNvSpPr>
              <a:spLocks noEditPoints="1"/>
            </p:cNvSpPr>
            <p:nvPr/>
          </p:nvSpPr>
          <p:spPr bwMode="auto">
            <a:xfrm>
              <a:off x="6861137" y="2317785"/>
              <a:ext cx="95211" cy="137670"/>
            </a:xfrm>
            <a:custGeom>
              <a:avLst/>
              <a:gdLst>
                <a:gd name="T0" fmla="*/ 48 w 74"/>
                <a:gd name="T1" fmla="*/ 78 h 107"/>
                <a:gd name="T2" fmla="*/ 44 w 74"/>
                <a:gd name="T3" fmla="*/ 78 h 107"/>
                <a:gd name="T4" fmla="*/ 44 w 74"/>
                <a:gd name="T5" fmla="*/ 78 h 107"/>
                <a:gd name="T6" fmla="*/ 18 w 74"/>
                <a:gd name="T7" fmla="*/ 85 h 107"/>
                <a:gd name="T8" fmla="*/ 22 w 74"/>
                <a:gd name="T9" fmla="*/ 85 h 107"/>
                <a:gd name="T10" fmla="*/ 22 w 74"/>
                <a:gd name="T11" fmla="*/ 85 h 107"/>
                <a:gd name="T12" fmla="*/ 22 w 74"/>
                <a:gd name="T13" fmla="*/ 89 h 107"/>
                <a:gd name="T14" fmla="*/ 22 w 74"/>
                <a:gd name="T15" fmla="*/ 89 h 107"/>
                <a:gd name="T16" fmla="*/ 55 w 74"/>
                <a:gd name="T17" fmla="*/ 74 h 107"/>
                <a:gd name="T18" fmla="*/ 59 w 74"/>
                <a:gd name="T19" fmla="*/ 78 h 107"/>
                <a:gd name="T20" fmla="*/ 59 w 74"/>
                <a:gd name="T21" fmla="*/ 78 h 107"/>
                <a:gd name="T22" fmla="*/ 59 w 74"/>
                <a:gd name="T23" fmla="*/ 74 h 107"/>
                <a:gd name="T24" fmla="*/ 70 w 74"/>
                <a:gd name="T25" fmla="*/ 92 h 107"/>
                <a:gd name="T26" fmla="*/ 70 w 74"/>
                <a:gd name="T27" fmla="*/ 89 h 107"/>
                <a:gd name="T28" fmla="*/ 74 w 74"/>
                <a:gd name="T29" fmla="*/ 92 h 107"/>
                <a:gd name="T30" fmla="*/ 70 w 74"/>
                <a:gd name="T31" fmla="*/ 92 h 107"/>
                <a:gd name="T32" fmla="*/ 74 w 74"/>
                <a:gd name="T33" fmla="*/ 85 h 107"/>
                <a:gd name="T34" fmla="*/ 70 w 74"/>
                <a:gd name="T35" fmla="*/ 85 h 107"/>
                <a:gd name="T36" fmla="*/ 70 w 74"/>
                <a:gd name="T37" fmla="*/ 81 h 107"/>
                <a:gd name="T38" fmla="*/ 74 w 74"/>
                <a:gd name="T39" fmla="*/ 81 h 107"/>
                <a:gd name="T40" fmla="*/ 74 w 74"/>
                <a:gd name="T41" fmla="*/ 85 h 107"/>
                <a:gd name="T42" fmla="*/ 26 w 74"/>
                <a:gd name="T43" fmla="*/ 107 h 107"/>
                <a:gd name="T44" fmla="*/ 26 w 74"/>
                <a:gd name="T45" fmla="*/ 104 h 107"/>
                <a:gd name="T46" fmla="*/ 37 w 74"/>
                <a:gd name="T47" fmla="*/ 104 h 107"/>
                <a:gd name="T48" fmla="*/ 33 w 74"/>
                <a:gd name="T49" fmla="*/ 107 h 107"/>
                <a:gd name="T50" fmla="*/ 26 w 74"/>
                <a:gd name="T51" fmla="*/ 107 h 107"/>
                <a:gd name="T52" fmla="*/ 0 w 74"/>
                <a:gd name="T53" fmla="*/ 18 h 107"/>
                <a:gd name="T54" fmla="*/ 3 w 74"/>
                <a:gd name="T55" fmla="*/ 18 h 107"/>
                <a:gd name="T56" fmla="*/ 3 w 74"/>
                <a:gd name="T57" fmla="*/ 18 h 107"/>
                <a:gd name="T58" fmla="*/ 15 w 74"/>
                <a:gd name="T59" fmla="*/ 29 h 107"/>
                <a:gd name="T60" fmla="*/ 18 w 74"/>
                <a:gd name="T61" fmla="*/ 33 h 107"/>
                <a:gd name="T62" fmla="*/ 22 w 74"/>
                <a:gd name="T63" fmla="*/ 37 h 107"/>
                <a:gd name="T64" fmla="*/ 15 w 74"/>
                <a:gd name="T65" fmla="*/ 33 h 107"/>
                <a:gd name="T66" fmla="*/ 11 w 74"/>
                <a:gd name="T67" fmla="*/ 37 h 107"/>
                <a:gd name="T68" fmla="*/ 15 w 74"/>
                <a:gd name="T69" fmla="*/ 44 h 107"/>
                <a:gd name="T70" fmla="*/ 18 w 74"/>
                <a:gd name="T71" fmla="*/ 44 h 107"/>
                <a:gd name="T72" fmla="*/ 18 w 74"/>
                <a:gd name="T73" fmla="*/ 52 h 107"/>
                <a:gd name="T74" fmla="*/ 22 w 74"/>
                <a:gd name="T75" fmla="*/ 59 h 107"/>
                <a:gd name="T76" fmla="*/ 18 w 74"/>
                <a:gd name="T77" fmla="*/ 63 h 107"/>
                <a:gd name="T78" fmla="*/ 22 w 74"/>
                <a:gd name="T79" fmla="*/ 66 h 107"/>
                <a:gd name="T80" fmla="*/ 18 w 74"/>
                <a:gd name="T81" fmla="*/ 70 h 107"/>
                <a:gd name="T82" fmla="*/ 18 w 74"/>
                <a:gd name="T83" fmla="*/ 74 h 107"/>
                <a:gd name="T84" fmla="*/ 26 w 74"/>
                <a:gd name="T85" fmla="*/ 81 h 107"/>
                <a:gd name="T86" fmla="*/ 26 w 74"/>
                <a:gd name="T87" fmla="*/ 85 h 107"/>
                <a:gd name="T88" fmla="*/ 29 w 74"/>
                <a:gd name="T89" fmla="*/ 85 h 107"/>
                <a:gd name="T90" fmla="*/ 29 w 74"/>
                <a:gd name="T91" fmla="*/ 85 h 107"/>
                <a:gd name="T92" fmla="*/ 40 w 74"/>
                <a:gd name="T93" fmla="*/ 74 h 107"/>
                <a:gd name="T94" fmla="*/ 44 w 74"/>
                <a:gd name="T95" fmla="*/ 78 h 107"/>
                <a:gd name="T96" fmla="*/ 48 w 74"/>
                <a:gd name="T97" fmla="*/ 74 h 107"/>
                <a:gd name="T98" fmla="*/ 52 w 74"/>
                <a:gd name="T99" fmla="*/ 74 h 107"/>
                <a:gd name="T100" fmla="*/ 55 w 74"/>
                <a:gd name="T101" fmla="*/ 74 h 107"/>
                <a:gd name="T102" fmla="*/ 59 w 74"/>
                <a:gd name="T103" fmla="*/ 70 h 107"/>
                <a:gd name="T104" fmla="*/ 66 w 74"/>
                <a:gd name="T105" fmla="*/ 66 h 107"/>
                <a:gd name="T106" fmla="*/ 66 w 74"/>
                <a:gd name="T107" fmla="*/ 63 h 107"/>
                <a:gd name="T108" fmla="*/ 66 w 74"/>
                <a:gd name="T109" fmla="*/ 52 h 107"/>
                <a:gd name="T110" fmla="*/ 63 w 74"/>
                <a:gd name="T111" fmla="*/ 48 h 107"/>
                <a:gd name="T112" fmla="*/ 59 w 74"/>
                <a:gd name="T113" fmla="*/ 37 h 107"/>
                <a:gd name="T114" fmla="*/ 48 w 74"/>
                <a:gd name="T115" fmla="*/ 18 h 107"/>
                <a:gd name="T116" fmla="*/ 33 w 74"/>
                <a:gd name="T117" fmla="*/ 0 h 107"/>
                <a:gd name="T118" fmla="*/ 18 w 74"/>
                <a:gd name="T119" fmla="*/ 3 h 107"/>
                <a:gd name="T120" fmla="*/ 3 w 74"/>
                <a:gd name="T121" fmla="*/ 11 h 107"/>
                <a:gd name="T122" fmla="*/ 0 w 74"/>
                <a:gd name="T123" fmla="*/ 1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4" h="107">
                  <a:moveTo>
                    <a:pt x="44" y="78"/>
                  </a:moveTo>
                  <a:lnTo>
                    <a:pt x="48" y="78"/>
                  </a:lnTo>
                  <a:lnTo>
                    <a:pt x="48" y="78"/>
                  </a:lnTo>
                  <a:lnTo>
                    <a:pt x="44" y="78"/>
                  </a:lnTo>
                  <a:lnTo>
                    <a:pt x="44" y="78"/>
                  </a:lnTo>
                  <a:lnTo>
                    <a:pt x="44" y="78"/>
                  </a:lnTo>
                  <a:close/>
                  <a:moveTo>
                    <a:pt x="22" y="89"/>
                  </a:moveTo>
                  <a:lnTo>
                    <a:pt x="18" y="85"/>
                  </a:lnTo>
                  <a:lnTo>
                    <a:pt x="22" y="85"/>
                  </a:lnTo>
                  <a:lnTo>
                    <a:pt x="22" y="85"/>
                  </a:lnTo>
                  <a:lnTo>
                    <a:pt x="22" y="85"/>
                  </a:lnTo>
                  <a:lnTo>
                    <a:pt x="22" y="85"/>
                  </a:lnTo>
                  <a:lnTo>
                    <a:pt x="22" y="89"/>
                  </a:lnTo>
                  <a:lnTo>
                    <a:pt x="22" y="89"/>
                  </a:lnTo>
                  <a:lnTo>
                    <a:pt x="22" y="89"/>
                  </a:lnTo>
                  <a:lnTo>
                    <a:pt x="22" y="89"/>
                  </a:lnTo>
                  <a:close/>
                  <a:moveTo>
                    <a:pt x="59" y="74"/>
                  </a:moveTo>
                  <a:lnTo>
                    <a:pt x="55" y="74"/>
                  </a:lnTo>
                  <a:lnTo>
                    <a:pt x="55" y="78"/>
                  </a:lnTo>
                  <a:lnTo>
                    <a:pt x="59" y="78"/>
                  </a:lnTo>
                  <a:lnTo>
                    <a:pt x="59" y="78"/>
                  </a:lnTo>
                  <a:lnTo>
                    <a:pt x="59" y="78"/>
                  </a:lnTo>
                  <a:lnTo>
                    <a:pt x="59" y="74"/>
                  </a:lnTo>
                  <a:lnTo>
                    <a:pt x="59" y="74"/>
                  </a:lnTo>
                  <a:lnTo>
                    <a:pt x="59" y="74"/>
                  </a:lnTo>
                  <a:close/>
                  <a:moveTo>
                    <a:pt x="70" y="92"/>
                  </a:moveTo>
                  <a:lnTo>
                    <a:pt x="70" y="89"/>
                  </a:lnTo>
                  <a:lnTo>
                    <a:pt x="70" y="89"/>
                  </a:lnTo>
                  <a:lnTo>
                    <a:pt x="74" y="89"/>
                  </a:lnTo>
                  <a:lnTo>
                    <a:pt x="74" y="92"/>
                  </a:lnTo>
                  <a:lnTo>
                    <a:pt x="70" y="92"/>
                  </a:lnTo>
                  <a:lnTo>
                    <a:pt x="70" y="92"/>
                  </a:lnTo>
                  <a:lnTo>
                    <a:pt x="70" y="92"/>
                  </a:lnTo>
                  <a:close/>
                  <a:moveTo>
                    <a:pt x="74" y="85"/>
                  </a:moveTo>
                  <a:lnTo>
                    <a:pt x="70" y="89"/>
                  </a:lnTo>
                  <a:lnTo>
                    <a:pt x="70" y="85"/>
                  </a:lnTo>
                  <a:lnTo>
                    <a:pt x="70" y="81"/>
                  </a:lnTo>
                  <a:lnTo>
                    <a:pt x="70" y="81"/>
                  </a:lnTo>
                  <a:lnTo>
                    <a:pt x="74" y="81"/>
                  </a:lnTo>
                  <a:lnTo>
                    <a:pt x="74" y="81"/>
                  </a:lnTo>
                  <a:lnTo>
                    <a:pt x="74" y="81"/>
                  </a:lnTo>
                  <a:lnTo>
                    <a:pt x="74" y="85"/>
                  </a:lnTo>
                  <a:lnTo>
                    <a:pt x="74" y="85"/>
                  </a:lnTo>
                  <a:close/>
                  <a:moveTo>
                    <a:pt x="26" y="107"/>
                  </a:moveTo>
                  <a:lnTo>
                    <a:pt x="26" y="107"/>
                  </a:lnTo>
                  <a:lnTo>
                    <a:pt x="26" y="104"/>
                  </a:lnTo>
                  <a:lnTo>
                    <a:pt x="33" y="100"/>
                  </a:lnTo>
                  <a:lnTo>
                    <a:pt x="37" y="104"/>
                  </a:lnTo>
                  <a:lnTo>
                    <a:pt x="37" y="104"/>
                  </a:lnTo>
                  <a:lnTo>
                    <a:pt x="33" y="107"/>
                  </a:lnTo>
                  <a:lnTo>
                    <a:pt x="29" y="107"/>
                  </a:lnTo>
                  <a:lnTo>
                    <a:pt x="26" y="107"/>
                  </a:lnTo>
                  <a:lnTo>
                    <a:pt x="26" y="107"/>
                  </a:lnTo>
                  <a:close/>
                  <a:moveTo>
                    <a:pt x="0" y="18"/>
                  </a:moveTo>
                  <a:lnTo>
                    <a:pt x="0" y="18"/>
                  </a:lnTo>
                  <a:lnTo>
                    <a:pt x="3" y="18"/>
                  </a:lnTo>
                  <a:lnTo>
                    <a:pt x="7" y="18"/>
                  </a:lnTo>
                  <a:lnTo>
                    <a:pt x="3" y="18"/>
                  </a:lnTo>
                  <a:lnTo>
                    <a:pt x="11" y="26"/>
                  </a:lnTo>
                  <a:lnTo>
                    <a:pt x="15" y="29"/>
                  </a:lnTo>
                  <a:lnTo>
                    <a:pt x="18" y="29"/>
                  </a:lnTo>
                  <a:lnTo>
                    <a:pt x="18" y="33"/>
                  </a:lnTo>
                  <a:lnTo>
                    <a:pt x="18" y="33"/>
                  </a:lnTo>
                  <a:lnTo>
                    <a:pt x="22" y="37"/>
                  </a:lnTo>
                  <a:lnTo>
                    <a:pt x="15" y="37"/>
                  </a:lnTo>
                  <a:lnTo>
                    <a:pt x="15" y="33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7" y="40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8" y="4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22" y="52"/>
                  </a:lnTo>
                  <a:lnTo>
                    <a:pt x="22" y="59"/>
                  </a:lnTo>
                  <a:lnTo>
                    <a:pt x="18" y="59"/>
                  </a:lnTo>
                  <a:lnTo>
                    <a:pt x="18" y="63"/>
                  </a:lnTo>
                  <a:lnTo>
                    <a:pt x="22" y="63"/>
                  </a:lnTo>
                  <a:lnTo>
                    <a:pt x="22" y="66"/>
                  </a:lnTo>
                  <a:lnTo>
                    <a:pt x="18" y="66"/>
                  </a:lnTo>
                  <a:lnTo>
                    <a:pt x="18" y="70"/>
                  </a:lnTo>
                  <a:lnTo>
                    <a:pt x="22" y="74"/>
                  </a:lnTo>
                  <a:lnTo>
                    <a:pt x="18" y="74"/>
                  </a:lnTo>
                  <a:lnTo>
                    <a:pt x="22" y="81"/>
                  </a:lnTo>
                  <a:lnTo>
                    <a:pt x="26" y="81"/>
                  </a:lnTo>
                  <a:lnTo>
                    <a:pt x="26" y="85"/>
                  </a:lnTo>
                  <a:lnTo>
                    <a:pt x="26" y="85"/>
                  </a:lnTo>
                  <a:lnTo>
                    <a:pt x="26" y="89"/>
                  </a:lnTo>
                  <a:lnTo>
                    <a:pt x="29" y="85"/>
                  </a:lnTo>
                  <a:lnTo>
                    <a:pt x="29" y="81"/>
                  </a:lnTo>
                  <a:lnTo>
                    <a:pt x="29" y="85"/>
                  </a:lnTo>
                  <a:lnTo>
                    <a:pt x="33" y="81"/>
                  </a:lnTo>
                  <a:lnTo>
                    <a:pt x="40" y="74"/>
                  </a:lnTo>
                  <a:lnTo>
                    <a:pt x="44" y="74"/>
                  </a:lnTo>
                  <a:lnTo>
                    <a:pt x="44" y="78"/>
                  </a:lnTo>
                  <a:lnTo>
                    <a:pt x="44" y="74"/>
                  </a:lnTo>
                  <a:lnTo>
                    <a:pt x="48" y="74"/>
                  </a:lnTo>
                  <a:lnTo>
                    <a:pt x="48" y="78"/>
                  </a:lnTo>
                  <a:lnTo>
                    <a:pt x="52" y="74"/>
                  </a:lnTo>
                  <a:lnTo>
                    <a:pt x="55" y="78"/>
                  </a:lnTo>
                  <a:lnTo>
                    <a:pt x="55" y="74"/>
                  </a:lnTo>
                  <a:lnTo>
                    <a:pt x="55" y="74"/>
                  </a:lnTo>
                  <a:lnTo>
                    <a:pt x="59" y="70"/>
                  </a:lnTo>
                  <a:lnTo>
                    <a:pt x="63" y="70"/>
                  </a:lnTo>
                  <a:lnTo>
                    <a:pt x="66" y="66"/>
                  </a:lnTo>
                  <a:lnTo>
                    <a:pt x="66" y="63"/>
                  </a:lnTo>
                  <a:lnTo>
                    <a:pt x="66" y="63"/>
                  </a:lnTo>
                  <a:lnTo>
                    <a:pt x="66" y="52"/>
                  </a:lnTo>
                  <a:lnTo>
                    <a:pt x="66" y="52"/>
                  </a:lnTo>
                  <a:lnTo>
                    <a:pt x="63" y="52"/>
                  </a:lnTo>
                  <a:lnTo>
                    <a:pt x="63" y="48"/>
                  </a:lnTo>
                  <a:lnTo>
                    <a:pt x="63" y="40"/>
                  </a:lnTo>
                  <a:lnTo>
                    <a:pt x="59" y="37"/>
                  </a:lnTo>
                  <a:lnTo>
                    <a:pt x="59" y="29"/>
                  </a:lnTo>
                  <a:lnTo>
                    <a:pt x="48" y="18"/>
                  </a:lnTo>
                  <a:lnTo>
                    <a:pt x="40" y="11"/>
                  </a:lnTo>
                  <a:lnTo>
                    <a:pt x="33" y="0"/>
                  </a:lnTo>
                  <a:lnTo>
                    <a:pt x="29" y="3"/>
                  </a:lnTo>
                  <a:lnTo>
                    <a:pt x="18" y="3"/>
                  </a:lnTo>
                  <a:lnTo>
                    <a:pt x="11" y="11"/>
                  </a:lnTo>
                  <a:lnTo>
                    <a:pt x="3" y="11"/>
                  </a:lnTo>
                  <a:lnTo>
                    <a:pt x="0" y="15"/>
                  </a:lnTo>
                  <a:lnTo>
                    <a:pt x="0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2" name="Freeform 14"/>
            <p:cNvSpPr/>
            <p:nvPr/>
          </p:nvSpPr>
          <p:spPr bwMode="auto">
            <a:xfrm>
              <a:off x="6817391" y="2189123"/>
              <a:ext cx="100357" cy="156969"/>
            </a:xfrm>
            <a:custGeom>
              <a:avLst/>
              <a:gdLst>
                <a:gd name="T0" fmla="*/ 0 w 78"/>
                <a:gd name="T1" fmla="*/ 70 h 122"/>
                <a:gd name="T2" fmla="*/ 4 w 78"/>
                <a:gd name="T3" fmla="*/ 63 h 122"/>
                <a:gd name="T4" fmla="*/ 12 w 78"/>
                <a:gd name="T5" fmla="*/ 55 h 122"/>
                <a:gd name="T6" fmla="*/ 15 w 78"/>
                <a:gd name="T7" fmla="*/ 51 h 122"/>
                <a:gd name="T8" fmla="*/ 19 w 78"/>
                <a:gd name="T9" fmla="*/ 40 h 122"/>
                <a:gd name="T10" fmla="*/ 19 w 78"/>
                <a:gd name="T11" fmla="*/ 33 h 122"/>
                <a:gd name="T12" fmla="*/ 26 w 78"/>
                <a:gd name="T13" fmla="*/ 37 h 122"/>
                <a:gd name="T14" fmla="*/ 30 w 78"/>
                <a:gd name="T15" fmla="*/ 37 h 122"/>
                <a:gd name="T16" fmla="*/ 37 w 78"/>
                <a:gd name="T17" fmla="*/ 40 h 122"/>
                <a:gd name="T18" fmla="*/ 49 w 78"/>
                <a:gd name="T19" fmla="*/ 40 h 122"/>
                <a:gd name="T20" fmla="*/ 49 w 78"/>
                <a:gd name="T21" fmla="*/ 33 h 122"/>
                <a:gd name="T22" fmla="*/ 45 w 78"/>
                <a:gd name="T23" fmla="*/ 25 h 122"/>
                <a:gd name="T24" fmla="*/ 49 w 78"/>
                <a:gd name="T25" fmla="*/ 25 h 122"/>
                <a:gd name="T26" fmla="*/ 56 w 78"/>
                <a:gd name="T27" fmla="*/ 18 h 122"/>
                <a:gd name="T28" fmla="*/ 63 w 78"/>
                <a:gd name="T29" fmla="*/ 14 h 122"/>
                <a:gd name="T30" fmla="*/ 63 w 78"/>
                <a:gd name="T31" fmla="*/ 7 h 122"/>
                <a:gd name="T32" fmla="*/ 63 w 78"/>
                <a:gd name="T33" fmla="*/ 3 h 122"/>
                <a:gd name="T34" fmla="*/ 67 w 78"/>
                <a:gd name="T35" fmla="*/ 3 h 122"/>
                <a:gd name="T36" fmla="*/ 67 w 78"/>
                <a:gd name="T37" fmla="*/ 7 h 122"/>
                <a:gd name="T38" fmla="*/ 78 w 78"/>
                <a:gd name="T39" fmla="*/ 14 h 122"/>
                <a:gd name="T40" fmla="*/ 71 w 78"/>
                <a:gd name="T41" fmla="*/ 18 h 122"/>
                <a:gd name="T42" fmla="*/ 71 w 78"/>
                <a:gd name="T43" fmla="*/ 22 h 122"/>
                <a:gd name="T44" fmla="*/ 67 w 78"/>
                <a:gd name="T45" fmla="*/ 33 h 122"/>
                <a:gd name="T46" fmla="*/ 71 w 78"/>
                <a:gd name="T47" fmla="*/ 44 h 122"/>
                <a:gd name="T48" fmla="*/ 71 w 78"/>
                <a:gd name="T49" fmla="*/ 48 h 122"/>
                <a:gd name="T50" fmla="*/ 71 w 78"/>
                <a:gd name="T51" fmla="*/ 55 h 122"/>
                <a:gd name="T52" fmla="*/ 63 w 78"/>
                <a:gd name="T53" fmla="*/ 63 h 122"/>
                <a:gd name="T54" fmla="*/ 60 w 78"/>
                <a:gd name="T55" fmla="*/ 66 h 122"/>
                <a:gd name="T56" fmla="*/ 52 w 78"/>
                <a:gd name="T57" fmla="*/ 70 h 122"/>
                <a:gd name="T58" fmla="*/ 45 w 78"/>
                <a:gd name="T59" fmla="*/ 74 h 122"/>
                <a:gd name="T60" fmla="*/ 49 w 78"/>
                <a:gd name="T61" fmla="*/ 81 h 122"/>
                <a:gd name="T62" fmla="*/ 49 w 78"/>
                <a:gd name="T63" fmla="*/ 89 h 122"/>
                <a:gd name="T64" fmla="*/ 56 w 78"/>
                <a:gd name="T65" fmla="*/ 92 h 122"/>
                <a:gd name="T66" fmla="*/ 67 w 78"/>
                <a:gd name="T67" fmla="*/ 100 h 122"/>
                <a:gd name="T68" fmla="*/ 52 w 78"/>
                <a:gd name="T69" fmla="*/ 103 h 122"/>
                <a:gd name="T70" fmla="*/ 37 w 78"/>
                <a:gd name="T71" fmla="*/ 111 h 122"/>
                <a:gd name="T72" fmla="*/ 34 w 78"/>
                <a:gd name="T73" fmla="*/ 118 h 122"/>
                <a:gd name="T74" fmla="*/ 26 w 78"/>
                <a:gd name="T75" fmla="*/ 118 h 122"/>
                <a:gd name="T76" fmla="*/ 26 w 78"/>
                <a:gd name="T77" fmla="*/ 122 h 122"/>
                <a:gd name="T78" fmla="*/ 19 w 78"/>
                <a:gd name="T79" fmla="*/ 122 h 122"/>
                <a:gd name="T80" fmla="*/ 23 w 78"/>
                <a:gd name="T81" fmla="*/ 118 h 122"/>
                <a:gd name="T82" fmla="*/ 15 w 78"/>
                <a:gd name="T83" fmla="*/ 118 h 122"/>
                <a:gd name="T84" fmla="*/ 15 w 78"/>
                <a:gd name="T85" fmla="*/ 115 h 122"/>
                <a:gd name="T86" fmla="*/ 19 w 78"/>
                <a:gd name="T87" fmla="*/ 103 h 122"/>
                <a:gd name="T88" fmla="*/ 26 w 78"/>
                <a:gd name="T89" fmla="*/ 100 h 122"/>
                <a:gd name="T90" fmla="*/ 15 w 78"/>
                <a:gd name="T91" fmla="*/ 103 h 122"/>
                <a:gd name="T92" fmla="*/ 15 w 78"/>
                <a:gd name="T93" fmla="*/ 92 h 122"/>
                <a:gd name="T94" fmla="*/ 15 w 78"/>
                <a:gd name="T95" fmla="*/ 85 h 122"/>
                <a:gd name="T96" fmla="*/ 19 w 78"/>
                <a:gd name="T97" fmla="*/ 81 h 122"/>
                <a:gd name="T98" fmla="*/ 15 w 78"/>
                <a:gd name="T99" fmla="*/ 81 h 122"/>
                <a:gd name="T100" fmla="*/ 8 w 78"/>
                <a:gd name="T101" fmla="*/ 81 h 122"/>
                <a:gd name="T102" fmla="*/ 4 w 78"/>
                <a:gd name="T103" fmla="*/ 81 h 122"/>
                <a:gd name="T104" fmla="*/ 0 w 78"/>
                <a:gd name="T105" fmla="*/ 77 h 122"/>
                <a:gd name="T106" fmla="*/ 0 w 78"/>
                <a:gd name="T107" fmla="*/ 77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8" h="122">
                  <a:moveTo>
                    <a:pt x="0" y="77"/>
                  </a:moveTo>
                  <a:lnTo>
                    <a:pt x="0" y="70"/>
                  </a:lnTo>
                  <a:lnTo>
                    <a:pt x="4" y="66"/>
                  </a:lnTo>
                  <a:lnTo>
                    <a:pt x="4" y="63"/>
                  </a:lnTo>
                  <a:lnTo>
                    <a:pt x="4" y="59"/>
                  </a:lnTo>
                  <a:lnTo>
                    <a:pt x="12" y="55"/>
                  </a:lnTo>
                  <a:lnTo>
                    <a:pt x="12" y="51"/>
                  </a:lnTo>
                  <a:lnTo>
                    <a:pt x="15" y="51"/>
                  </a:lnTo>
                  <a:lnTo>
                    <a:pt x="19" y="44"/>
                  </a:lnTo>
                  <a:lnTo>
                    <a:pt x="19" y="40"/>
                  </a:lnTo>
                  <a:lnTo>
                    <a:pt x="19" y="40"/>
                  </a:lnTo>
                  <a:lnTo>
                    <a:pt x="19" y="33"/>
                  </a:lnTo>
                  <a:lnTo>
                    <a:pt x="23" y="29"/>
                  </a:lnTo>
                  <a:lnTo>
                    <a:pt x="26" y="37"/>
                  </a:lnTo>
                  <a:lnTo>
                    <a:pt x="30" y="37"/>
                  </a:lnTo>
                  <a:lnTo>
                    <a:pt x="30" y="37"/>
                  </a:lnTo>
                  <a:lnTo>
                    <a:pt x="34" y="37"/>
                  </a:lnTo>
                  <a:lnTo>
                    <a:pt x="37" y="40"/>
                  </a:lnTo>
                  <a:lnTo>
                    <a:pt x="45" y="37"/>
                  </a:lnTo>
                  <a:lnTo>
                    <a:pt x="49" y="40"/>
                  </a:lnTo>
                  <a:lnTo>
                    <a:pt x="52" y="33"/>
                  </a:lnTo>
                  <a:lnTo>
                    <a:pt x="49" y="33"/>
                  </a:lnTo>
                  <a:lnTo>
                    <a:pt x="49" y="29"/>
                  </a:lnTo>
                  <a:lnTo>
                    <a:pt x="45" y="25"/>
                  </a:lnTo>
                  <a:lnTo>
                    <a:pt x="45" y="25"/>
                  </a:lnTo>
                  <a:lnTo>
                    <a:pt x="49" y="25"/>
                  </a:lnTo>
                  <a:lnTo>
                    <a:pt x="56" y="22"/>
                  </a:lnTo>
                  <a:lnTo>
                    <a:pt x="56" y="18"/>
                  </a:lnTo>
                  <a:lnTo>
                    <a:pt x="60" y="14"/>
                  </a:lnTo>
                  <a:lnTo>
                    <a:pt x="63" y="14"/>
                  </a:lnTo>
                  <a:lnTo>
                    <a:pt x="63" y="11"/>
                  </a:lnTo>
                  <a:lnTo>
                    <a:pt x="63" y="7"/>
                  </a:lnTo>
                  <a:lnTo>
                    <a:pt x="63" y="7"/>
                  </a:lnTo>
                  <a:lnTo>
                    <a:pt x="63" y="3"/>
                  </a:lnTo>
                  <a:lnTo>
                    <a:pt x="63" y="0"/>
                  </a:lnTo>
                  <a:lnTo>
                    <a:pt x="67" y="3"/>
                  </a:lnTo>
                  <a:lnTo>
                    <a:pt x="67" y="7"/>
                  </a:lnTo>
                  <a:lnTo>
                    <a:pt x="67" y="7"/>
                  </a:lnTo>
                  <a:lnTo>
                    <a:pt x="74" y="11"/>
                  </a:lnTo>
                  <a:lnTo>
                    <a:pt x="78" y="14"/>
                  </a:lnTo>
                  <a:lnTo>
                    <a:pt x="78" y="14"/>
                  </a:lnTo>
                  <a:lnTo>
                    <a:pt x="71" y="18"/>
                  </a:lnTo>
                  <a:lnTo>
                    <a:pt x="71" y="18"/>
                  </a:lnTo>
                  <a:lnTo>
                    <a:pt x="71" y="22"/>
                  </a:lnTo>
                  <a:lnTo>
                    <a:pt x="67" y="29"/>
                  </a:lnTo>
                  <a:lnTo>
                    <a:pt x="67" y="33"/>
                  </a:lnTo>
                  <a:lnTo>
                    <a:pt x="71" y="37"/>
                  </a:lnTo>
                  <a:lnTo>
                    <a:pt x="71" y="44"/>
                  </a:lnTo>
                  <a:lnTo>
                    <a:pt x="74" y="48"/>
                  </a:lnTo>
                  <a:lnTo>
                    <a:pt x="71" y="48"/>
                  </a:lnTo>
                  <a:lnTo>
                    <a:pt x="67" y="51"/>
                  </a:lnTo>
                  <a:lnTo>
                    <a:pt x="71" y="55"/>
                  </a:lnTo>
                  <a:lnTo>
                    <a:pt x="60" y="63"/>
                  </a:lnTo>
                  <a:lnTo>
                    <a:pt x="63" y="63"/>
                  </a:lnTo>
                  <a:lnTo>
                    <a:pt x="60" y="66"/>
                  </a:lnTo>
                  <a:lnTo>
                    <a:pt x="60" y="66"/>
                  </a:lnTo>
                  <a:lnTo>
                    <a:pt x="56" y="66"/>
                  </a:lnTo>
                  <a:lnTo>
                    <a:pt x="52" y="70"/>
                  </a:lnTo>
                  <a:lnTo>
                    <a:pt x="52" y="74"/>
                  </a:lnTo>
                  <a:lnTo>
                    <a:pt x="45" y="74"/>
                  </a:lnTo>
                  <a:lnTo>
                    <a:pt x="45" y="77"/>
                  </a:lnTo>
                  <a:lnTo>
                    <a:pt x="49" y="81"/>
                  </a:lnTo>
                  <a:lnTo>
                    <a:pt x="45" y="85"/>
                  </a:lnTo>
                  <a:lnTo>
                    <a:pt x="49" y="89"/>
                  </a:lnTo>
                  <a:lnTo>
                    <a:pt x="52" y="89"/>
                  </a:lnTo>
                  <a:lnTo>
                    <a:pt x="56" y="92"/>
                  </a:lnTo>
                  <a:lnTo>
                    <a:pt x="67" y="96"/>
                  </a:lnTo>
                  <a:lnTo>
                    <a:pt x="67" y="100"/>
                  </a:lnTo>
                  <a:lnTo>
                    <a:pt x="63" y="103"/>
                  </a:lnTo>
                  <a:lnTo>
                    <a:pt x="52" y="103"/>
                  </a:lnTo>
                  <a:lnTo>
                    <a:pt x="45" y="111"/>
                  </a:lnTo>
                  <a:lnTo>
                    <a:pt x="37" y="111"/>
                  </a:lnTo>
                  <a:lnTo>
                    <a:pt x="34" y="115"/>
                  </a:lnTo>
                  <a:lnTo>
                    <a:pt x="34" y="118"/>
                  </a:lnTo>
                  <a:lnTo>
                    <a:pt x="30" y="115"/>
                  </a:lnTo>
                  <a:lnTo>
                    <a:pt x="26" y="118"/>
                  </a:lnTo>
                  <a:lnTo>
                    <a:pt x="30" y="118"/>
                  </a:lnTo>
                  <a:lnTo>
                    <a:pt x="26" y="122"/>
                  </a:lnTo>
                  <a:lnTo>
                    <a:pt x="23" y="122"/>
                  </a:lnTo>
                  <a:lnTo>
                    <a:pt x="19" y="122"/>
                  </a:lnTo>
                  <a:lnTo>
                    <a:pt x="19" y="122"/>
                  </a:lnTo>
                  <a:lnTo>
                    <a:pt x="23" y="118"/>
                  </a:lnTo>
                  <a:lnTo>
                    <a:pt x="19" y="115"/>
                  </a:lnTo>
                  <a:lnTo>
                    <a:pt x="15" y="118"/>
                  </a:lnTo>
                  <a:lnTo>
                    <a:pt x="15" y="118"/>
                  </a:lnTo>
                  <a:lnTo>
                    <a:pt x="15" y="115"/>
                  </a:lnTo>
                  <a:lnTo>
                    <a:pt x="15" y="107"/>
                  </a:lnTo>
                  <a:lnTo>
                    <a:pt x="19" y="103"/>
                  </a:lnTo>
                  <a:lnTo>
                    <a:pt x="23" y="103"/>
                  </a:lnTo>
                  <a:lnTo>
                    <a:pt x="26" y="100"/>
                  </a:lnTo>
                  <a:lnTo>
                    <a:pt x="23" y="103"/>
                  </a:lnTo>
                  <a:lnTo>
                    <a:pt x="15" y="103"/>
                  </a:lnTo>
                  <a:lnTo>
                    <a:pt x="15" y="100"/>
                  </a:lnTo>
                  <a:lnTo>
                    <a:pt x="15" y="92"/>
                  </a:lnTo>
                  <a:lnTo>
                    <a:pt x="19" y="89"/>
                  </a:lnTo>
                  <a:lnTo>
                    <a:pt x="15" y="85"/>
                  </a:lnTo>
                  <a:lnTo>
                    <a:pt x="19" y="85"/>
                  </a:lnTo>
                  <a:lnTo>
                    <a:pt x="19" y="81"/>
                  </a:lnTo>
                  <a:lnTo>
                    <a:pt x="19" y="81"/>
                  </a:lnTo>
                  <a:lnTo>
                    <a:pt x="15" y="81"/>
                  </a:lnTo>
                  <a:lnTo>
                    <a:pt x="12" y="85"/>
                  </a:lnTo>
                  <a:lnTo>
                    <a:pt x="8" y="81"/>
                  </a:lnTo>
                  <a:lnTo>
                    <a:pt x="4" y="81"/>
                  </a:lnTo>
                  <a:lnTo>
                    <a:pt x="4" y="81"/>
                  </a:lnTo>
                  <a:lnTo>
                    <a:pt x="4" y="85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7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3" name="Freeform 15"/>
            <p:cNvSpPr/>
            <p:nvPr/>
          </p:nvSpPr>
          <p:spPr bwMode="auto">
            <a:xfrm>
              <a:off x="6002952" y="1988409"/>
              <a:ext cx="653609" cy="276626"/>
            </a:xfrm>
            <a:custGeom>
              <a:avLst/>
              <a:gdLst>
                <a:gd name="T0" fmla="*/ 19 w 508"/>
                <a:gd name="T1" fmla="*/ 66 h 215"/>
                <a:gd name="T2" fmla="*/ 30 w 508"/>
                <a:gd name="T3" fmla="*/ 52 h 215"/>
                <a:gd name="T4" fmla="*/ 37 w 508"/>
                <a:gd name="T5" fmla="*/ 44 h 215"/>
                <a:gd name="T6" fmla="*/ 60 w 508"/>
                <a:gd name="T7" fmla="*/ 37 h 215"/>
                <a:gd name="T8" fmla="*/ 71 w 508"/>
                <a:gd name="T9" fmla="*/ 41 h 215"/>
                <a:gd name="T10" fmla="*/ 89 w 508"/>
                <a:gd name="T11" fmla="*/ 41 h 215"/>
                <a:gd name="T12" fmla="*/ 108 w 508"/>
                <a:gd name="T13" fmla="*/ 55 h 215"/>
                <a:gd name="T14" fmla="*/ 126 w 508"/>
                <a:gd name="T15" fmla="*/ 52 h 215"/>
                <a:gd name="T16" fmla="*/ 145 w 508"/>
                <a:gd name="T17" fmla="*/ 52 h 215"/>
                <a:gd name="T18" fmla="*/ 148 w 508"/>
                <a:gd name="T19" fmla="*/ 33 h 215"/>
                <a:gd name="T20" fmla="*/ 137 w 508"/>
                <a:gd name="T21" fmla="*/ 18 h 215"/>
                <a:gd name="T22" fmla="*/ 148 w 508"/>
                <a:gd name="T23" fmla="*/ 7 h 215"/>
                <a:gd name="T24" fmla="*/ 159 w 508"/>
                <a:gd name="T25" fmla="*/ 3 h 215"/>
                <a:gd name="T26" fmla="*/ 182 w 508"/>
                <a:gd name="T27" fmla="*/ 7 h 215"/>
                <a:gd name="T28" fmla="*/ 200 w 508"/>
                <a:gd name="T29" fmla="*/ 11 h 215"/>
                <a:gd name="T30" fmla="*/ 208 w 508"/>
                <a:gd name="T31" fmla="*/ 26 h 215"/>
                <a:gd name="T32" fmla="*/ 219 w 508"/>
                <a:gd name="T33" fmla="*/ 33 h 215"/>
                <a:gd name="T34" fmla="*/ 237 w 508"/>
                <a:gd name="T35" fmla="*/ 37 h 215"/>
                <a:gd name="T36" fmla="*/ 259 w 508"/>
                <a:gd name="T37" fmla="*/ 29 h 215"/>
                <a:gd name="T38" fmla="*/ 285 w 508"/>
                <a:gd name="T39" fmla="*/ 33 h 215"/>
                <a:gd name="T40" fmla="*/ 308 w 508"/>
                <a:gd name="T41" fmla="*/ 44 h 215"/>
                <a:gd name="T42" fmla="*/ 330 w 508"/>
                <a:gd name="T43" fmla="*/ 48 h 215"/>
                <a:gd name="T44" fmla="*/ 356 w 508"/>
                <a:gd name="T45" fmla="*/ 48 h 215"/>
                <a:gd name="T46" fmla="*/ 378 w 508"/>
                <a:gd name="T47" fmla="*/ 37 h 215"/>
                <a:gd name="T48" fmla="*/ 393 w 508"/>
                <a:gd name="T49" fmla="*/ 26 h 215"/>
                <a:gd name="T50" fmla="*/ 408 w 508"/>
                <a:gd name="T51" fmla="*/ 18 h 215"/>
                <a:gd name="T52" fmla="*/ 422 w 508"/>
                <a:gd name="T53" fmla="*/ 26 h 215"/>
                <a:gd name="T54" fmla="*/ 437 w 508"/>
                <a:gd name="T55" fmla="*/ 48 h 215"/>
                <a:gd name="T56" fmla="*/ 445 w 508"/>
                <a:gd name="T57" fmla="*/ 74 h 215"/>
                <a:gd name="T58" fmla="*/ 471 w 508"/>
                <a:gd name="T59" fmla="*/ 66 h 215"/>
                <a:gd name="T60" fmla="*/ 496 w 508"/>
                <a:gd name="T61" fmla="*/ 70 h 215"/>
                <a:gd name="T62" fmla="*/ 504 w 508"/>
                <a:gd name="T63" fmla="*/ 89 h 215"/>
                <a:gd name="T64" fmla="*/ 496 w 508"/>
                <a:gd name="T65" fmla="*/ 92 h 215"/>
                <a:gd name="T66" fmla="*/ 474 w 508"/>
                <a:gd name="T67" fmla="*/ 100 h 215"/>
                <a:gd name="T68" fmla="*/ 467 w 508"/>
                <a:gd name="T69" fmla="*/ 104 h 215"/>
                <a:gd name="T70" fmla="*/ 452 w 508"/>
                <a:gd name="T71" fmla="*/ 126 h 215"/>
                <a:gd name="T72" fmla="*/ 430 w 508"/>
                <a:gd name="T73" fmla="*/ 133 h 215"/>
                <a:gd name="T74" fmla="*/ 415 w 508"/>
                <a:gd name="T75" fmla="*/ 137 h 215"/>
                <a:gd name="T76" fmla="*/ 393 w 508"/>
                <a:gd name="T77" fmla="*/ 148 h 215"/>
                <a:gd name="T78" fmla="*/ 404 w 508"/>
                <a:gd name="T79" fmla="*/ 163 h 215"/>
                <a:gd name="T80" fmla="*/ 382 w 508"/>
                <a:gd name="T81" fmla="*/ 189 h 215"/>
                <a:gd name="T82" fmla="*/ 352 w 508"/>
                <a:gd name="T83" fmla="*/ 196 h 215"/>
                <a:gd name="T84" fmla="*/ 311 w 508"/>
                <a:gd name="T85" fmla="*/ 215 h 215"/>
                <a:gd name="T86" fmla="*/ 289 w 508"/>
                <a:gd name="T87" fmla="*/ 215 h 215"/>
                <a:gd name="T88" fmla="*/ 248 w 508"/>
                <a:gd name="T89" fmla="*/ 196 h 215"/>
                <a:gd name="T90" fmla="*/ 215 w 508"/>
                <a:gd name="T91" fmla="*/ 200 h 215"/>
                <a:gd name="T92" fmla="*/ 167 w 508"/>
                <a:gd name="T93" fmla="*/ 200 h 215"/>
                <a:gd name="T94" fmla="*/ 152 w 508"/>
                <a:gd name="T95" fmla="*/ 178 h 215"/>
                <a:gd name="T96" fmla="*/ 145 w 508"/>
                <a:gd name="T97" fmla="*/ 170 h 215"/>
                <a:gd name="T98" fmla="*/ 122 w 508"/>
                <a:gd name="T99" fmla="*/ 163 h 215"/>
                <a:gd name="T100" fmla="*/ 100 w 508"/>
                <a:gd name="T101" fmla="*/ 156 h 215"/>
                <a:gd name="T102" fmla="*/ 63 w 508"/>
                <a:gd name="T103" fmla="*/ 148 h 215"/>
                <a:gd name="T104" fmla="*/ 67 w 508"/>
                <a:gd name="T105" fmla="*/ 133 h 215"/>
                <a:gd name="T106" fmla="*/ 60 w 508"/>
                <a:gd name="T107" fmla="*/ 118 h 215"/>
                <a:gd name="T108" fmla="*/ 52 w 508"/>
                <a:gd name="T109" fmla="*/ 107 h 215"/>
                <a:gd name="T110" fmla="*/ 37 w 508"/>
                <a:gd name="T111" fmla="*/ 104 h 215"/>
                <a:gd name="T112" fmla="*/ 26 w 508"/>
                <a:gd name="T113" fmla="*/ 100 h 215"/>
                <a:gd name="T114" fmla="*/ 19 w 508"/>
                <a:gd name="T115" fmla="*/ 96 h 215"/>
                <a:gd name="T116" fmla="*/ 4 w 508"/>
                <a:gd name="T117" fmla="*/ 85 h 215"/>
                <a:gd name="T118" fmla="*/ 0 w 508"/>
                <a:gd name="T119" fmla="*/ 81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8" h="215">
                  <a:moveTo>
                    <a:pt x="0" y="78"/>
                  </a:moveTo>
                  <a:lnTo>
                    <a:pt x="4" y="70"/>
                  </a:lnTo>
                  <a:lnTo>
                    <a:pt x="8" y="70"/>
                  </a:lnTo>
                  <a:lnTo>
                    <a:pt x="15" y="70"/>
                  </a:lnTo>
                  <a:lnTo>
                    <a:pt x="15" y="70"/>
                  </a:lnTo>
                  <a:lnTo>
                    <a:pt x="19" y="66"/>
                  </a:lnTo>
                  <a:lnTo>
                    <a:pt x="22" y="63"/>
                  </a:lnTo>
                  <a:lnTo>
                    <a:pt x="22" y="63"/>
                  </a:lnTo>
                  <a:lnTo>
                    <a:pt x="22" y="59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30" y="52"/>
                  </a:lnTo>
                  <a:lnTo>
                    <a:pt x="34" y="52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41" y="44"/>
                  </a:lnTo>
                  <a:lnTo>
                    <a:pt x="45" y="44"/>
                  </a:lnTo>
                  <a:lnTo>
                    <a:pt x="45" y="41"/>
                  </a:lnTo>
                  <a:lnTo>
                    <a:pt x="48" y="37"/>
                  </a:lnTo>
                  <a:lnTo>
                    <a:pt x="56" y="37"/>
                  </a:lnTo>
                  <a:lnTo>
                    <a:pt x="60" y="37"/>
                  </a:lnTo>
                  <a:lnTo>
                    <a:pt x="60" y="37"/>
                  </a:lnTo>
                  <a:lnTo>
                    <a:pt x="63" y="37"/>
                  </a:lnTo>
                  <a:lnTo>
                    <a:pt x="67" y="37"/>
                  </a:lnTo>
                  <a:lnTo>
                    <a:pt x="67" y="37"/>
                  </a:lnTo>
                  <a:lnTo>
                    <a:pt x="71" y="37"/>
                  </a:lnTo>
                  <a:lnTo>
                    <a:pt x="71" y="41"/>
                  </a:lnTo>
                  <a:lnTo>
                    <a:pt x="71" y="41"/>
                  </a:lnTo>
                  <a:lnTo>
                    <a:pt x="74" y="41"/>
                  </a:lnTo>
                  <a:lnTo>
                    <a:pt x="78" y="41"/>
                  </a:lnTo>
                  <a:lnTo>
                    <a:pt x="82" y="41"/>
                  </a:lnTo>
                  <a:lnTo>
                    <a:pt x="82" y="41"/>
                  </a:lnTo>
                  <a:lnTo>
                    <a:pt x="89" y="41"/>
                  </a:lnTo>
                  <a:lnTo>
                    <a:pt x="89" y="41"/>
                  </a:lnTo>
                  <a:lnTo>
                    <a:pt x="89" y="44"/>
                  </a:lnTo>
                  <a:lnTo>
                    <a:pt x="89" y="44"/>
                  </a:lnTo>
                  <a:lnTo>
                    <a:pt x="97" y="52"/>
                  </a:lnTo>
                  <a:lnTo>
                    <a:pt x="100" y="52"/>
                  </a:lnTo>
                  <a:lnTo>
                    <a:pt x="108" y="55"/>
                  </a:lnTo>
                  <a:lnTo>
                    <a:pt x="108" y="55"/>
                  </a:lnTo>
                  <a:lnTo>
                    <a:pt x="111" y="52"/>
                  </a:lnTo>
                  <a:lnTo>
                    <a:pt x="115" y="52"/>
                  </a:lnTo>
                  <a:lnTo>
                    <a:pt x="119" y="52"/>
                  </a:lnTo>
                  <a:lnTo>
                    <a:pt x="122" y="52"/>
                  </a:lnTo>
                  <a:lnTo>
                    <a:pt x="126" y="52"/>
                  </a:lnTo>
                  <a:lnTo>
                    <a:pt x="126" y="52"/>
                  </a:lnTo>
                  <a:lnTo>
                    <a:pt x="134" y="52"/>
                  </a:lnTo>
                  <a:lnTo>
                    <a:pt x="137" y="52"/>
                  </a:lnTo>
                  <a:lnTo>
                    <a:pt x="141" y="52"/>
                  </a:lnTo>
                  <a:lnTo>
                    <a:pt x="141" y="52"/>
                  </a:lnTo>
                  <a:lnTo>
                    <a:pt x="145" y="52"/>
                  </a:lnTo>
                  <a:lnTo>
                    <a:pt x="148" y="52"/>
                  </a:lnTo>
                  <a:lnTo>
                    <a:pt x="152" y="48"/>
                  </a:lnTo>
                  <a:lnTo>
                    <a:pt x="152" y="44"/>
                  </a:lnTo>
                  <a:lnTo>
                    <a:pt x="148" y="44"/>
                  </a:lnTo>
                  <a:lnTo>
                    <a:pt x="148" y="41"/>
                  </a:lnTo>
                  <a:lnTo>
                    <a:pt x="148" y="33"/>
                  </a:lnTo>
                  <a:lnTo>
                    <a:pt x="148" y="33"/>
                  </a:lnTo>
                  <a:lnTo>
                    <a:pt x="145" y="29"/>
                  </a:lnTo>
                  <a:lnTo>
                    <a:pt x="145" y="29"/>
                  </a:lnTo>
                  <a:lnTo>
                    <a:pt x="137" y="29"/>
                  </a:lnTo>
                  <a:lnTo>
                    <a:pt x="137" y="26"/>
                  </a:lnTo>
                  <a:lnTo>
                    <a:pt x="137" y="18"/>
                  </a:lnTo>
                  <a:lnTo>
                    <a:pt x="141" y="15"/>
                  </a:lnTo>
                  <a:lnTo>
                    <a:pt x="141" y="11"/>
                  </a:lnTo>
                  <a:lnTo>
                    <a:pt x="141" y="7"/>
                  </a:lnTo>
                  <a:lnTo>
                    <a:pt x="145" y="7"/>
                  </a:lnTo>
                  <a:lnTo>
                    <a:pt x="148" y="7"/>
                  </a:lnTo>
                  <a:lnTo>
                    <a:pt x="148" y="7"/>
                  </a:lnTo>
                  <a:lnTo>
                    <a:pt x="148" y="3"/>
                  </a:lnTo>
                  <a:lnTo>
                    <a:pt x="148" y="0"/>
                  </a:lnTo>
                  <a:lnTo>
                    <a:pt x="148" y="0"/>
                  </a:lnTo>
                  <a:lnTo>
                    <a:pt x="152" y="0"/>
                  </a:lnTo>
                  <a:lnTo>
                    <a:pt x="156" y="0"/>
                  </a:lnTo>
                  <a:lnTo>
                    <a:pt x="159" y="3"/>
                  </a:lnTo>
                  <a:lnTo>
                    <a:pt x="163" y="3"/>
                  </a:lnTo>
                  <a:lnTo>
                    <a:pt x="163" y="3"/>
                  </a:lnTo>
                  <a:lnTo>
                    <a:pt x="167" y="7"/>
                  </a:lnTo>
                  <a:lnTo>
                    <a:pt x="171" y="7"/>
                  </a:lnTo>
                  <a:lnTo>
                    <a:pt x="178" y="7"/>
                  </a:lnTo>
                  <a:lnTo>
                    <a:pt x="182" y="7"/>
                  </a:lnTo>
                  <a:lnTo>
                    <a:pt x="182" y="11"/>
                  </a:lnTo>
                  <a:lnTo>
                    <a:pt x="185" y="11"/>
                  </a:lnTo>
                  <a:lnTo>
                    <a:pt x="189" y="11"/>
                  </a:lnTo>
                  <a:lnTo>
                    <a:pt x="193" y="11"/>
                  </a:lnTo>
                  <a:lnTo>
                    <a:pt x="197" y="11"/>
                  </a:lnTo>
                  <a:lnTo>
                    <a:pt x="200" y="11"/>
                  </a:lnTo>
                  <a:lnTo>
                    <a:pt x="200" y="15"/>
                  </a:lnTo>
                  <a:lnTo>
                    <a:pt x="200" y="15"/>
                  </a:lnTo>
                  <a:lnTo>
                    <a:pt x="204" y="18"/>
                  </a:lnTo>
                  <a:lnTo>
                    <a:pt x="204" y="22"/>
                  </a:lnTo>
                  <a:lnTo>
                    <a:pt x="204" y="22"/>
                  </a:lnTo>
                  <a:lnTo>
                    <a:pt x="208" y="26"/>
                  </a:lnTo>
                  <a:lnTo>
                    <a:pt x="208" y="29"/>
                  </a:lnTo>
                  <a:lnTo>
                    <a:pt x="208" y="29"/>
                  </a:lnTo>
                  <a:lnTo>
                    <a:pt x="211" y="29"/>
                  </a:lnTo>
                  <a:lnTo>
                    <a:pt x="215" y="33"/>
                  </a:lnTo>
                  <a:lnTo>
                    <a:pt x="215" y="33"/>
                  </a:lnTo>
                  <a:lnTo>
                    <a:pt x="219" y="33"/>
                  </a:lnTo>
                  <a:lnTo>
                    <a:pt x="226" y="37"/>
                  </a:lnTo>
                  <a:lnTo>
                    <a:pt x="226" y="37"/>
                  </a:lnTo>
                  <a:lnTo>
                    <a:pt x="230" y="37"/>
                  </a:lnTo>
                  <a:lnTo>
                    <a:pt x="234" y="37"/>
                  </a:lnTo>
                  <a:lnTo>
                    <a:pt x="234" y="37"/>
                  </a:lnTo>
                  <a:lnTo>
                    <a:pt x="237" y="37"/>
                  </a:lnTo>
                  <a:lnTo>
                    <a:pt x="241" y="37"/>
                  </a:lnTo>
                  <a:lnTo>
                    <a:pt x="241" y="37"/>
                  </a:lnTo>
                  <a:lnTo>
                    <a:pt x="245" y="33"/>
                  </a:lnTo>
                  <a:lnTo>
                    <a:pt x="248" y="29"/>
                  </a:lnTo>
                  <a:lnTo>
                    <a:pt x="256" y="29"/>
                  </a:lnTo>
                  <a:lnTo>
                    <a:pt x="259" y="29"/>
                  </a:lnTo>
                  <a:lnTo>
                    <a:pt x="263" y="29"/>
                  </a:lnTo>
                  <a:lnTo>
                    <a:pt x="267" y="29"/>
                  </a:lnTo>
                  <a:lnTo>
                    <a:pt x="271" y="29"/>
                  </a:lnTo>
                  <a:lnTo>
                    <a:pt x="278" y="29"/>
                  </a:lnTo>
                  <a:lnTo>
                    <a:pt x="282" y="29"/>
                  </a:lnTo>
                  <a:lnTo>
                    <a:pt x="285" y="33"/>
                  </a:lnTo>
                  <a:lnTo>
                    <a:pt x="293" y="37"/>
                  </a:lnTo>
                  <a:lnTo>
                    <a:pt x="296" y="37"/>
                  </a:lnTo>
                  <a:lnTo>
                    <a:pt x="300" y="37"/>
                  </a:lnTo>
                  <a:lnTo>
                    <a:pt x="300" y="37"/>
                  </a:lnTo>
                  <a:lnTo>
                    <a:pt x="304" y="41"/>
                  </a:lnTo>
                  <a:lnTo>
                    <a:pt x="308" y="44"/>
                  </a:lnTo>
                  <a:lnTo>
                    <a:pt x="308" y="44"/>
                  </a:lnTo>
                  <a:lnTo>
                    <a:pt x="311" y="44"/>
                  </a:lnTo>
                  <a:lnTo>
                    <a:pt x="315" y="48"/>
                  </a:lnTo>
                  <a:lnTo>
                    <a:pt x="315" y="48"/>
                  </a:lnTo>
                  <a:lnTo>
                    <a:pt x="322" y="48"/>
                  </a:lnTo>
                  <a:lnTo>
                    <a:pt x="330" y="48"/>
                  </a:lnTo>
                  <a:lnTo>
                    <a:pt x="341" y="48"/>
                  </a:lnTo>
                  <a:lnTo>
                    <a:pt x="345" y="48"/>
                  </a:lnTo>
                  <a:lnTo>
                    <a:pt x="345" y="48"/>
                  </a:lnTo>
                  <a:lnTo>
                    <a:pt x="348" y="48"/>
                  </a:lnTo>
                  <a:lnTo>
                    <a:pt x="352" y="48"/>
                  </a:lnTo>
                  <a:lnTo>
                    <a:pt x="356" y="48"/>
                  </a:lnTo>
                  <a:lnTo>
                    <a:pt x="356" y="44"/>
                  </a:lnTo>
                  <a:lnTo>
                    <a:pt x="363" y="41"/>
                  </a:lnTo>
                  <a:lnTo>
                    <a:pt x="367" y="41"/>
                  </a:lnTo>
                  <a:lnTo>
                    <a:pt x="371" y="41"/>
                  </a:lnTo>
                  <a:lnTo>
                    <a:pt x="371" y="37"/>
                  </a:lnTo>
                  <a:lnTo>
                    <a:pt x="378" y="37"/>
                  </a:lnTo>
                  <a:lnTo>
                    <a:pt x="382" y="37"/>
                  </a:lnTo>
                  <a:lnTo>
                    <a:pt x="385" y="33"/>
                  </a:lnTo>
                  <a:lnTo>
                    <a:pt x="385" y="33"/>
                  </a:lnTo>
                  <a:lnTo>
                    <a:pt x="385" y="29"/>
                  </a:lnTo>
                  <a:lnTo>
                    <a:pt x="389" y="26"/>
                  </a:lnTo>
                  <a:lnTo>
                    <a:pt x="393" y="26"/>
                  </a:lnTo>
                  <a:lnTo>
                    <a:pt x="393" y="22"/>
                  </a:lnTo>
                  <a:lnTo>
                    <a:pt x="396" y="18"/>
                  </a:lnTo>
                  <a:lnTo>
                    <a:pt x="400" y="18"/>
                  </a:lnTo>
                  <a:lnTo>
                    <a:pt x="400" y="22"/>
                  </a:lnTo>
                  <a:lnTo>
                    <a:pt x="404" y="18"/>
                  </a:lnTo>
                  <a:lnTo>
                    <a:pt x="408" y="18"/>
                  </a:lnTo>
                  <a:lnTo>
                    <a:pt x="411" y="22"/>
                  </a:lnTo>
                  <a:lnTo>
                    <a:pt x="415" y="26"/>
                  </a:lnTo>
                  <a:lnTo>
                    <a:pt x="415" y="26"/>
                  </a:lnTo>
                  <a:lnTo>
                    <a:pt x="419" y="26"/>
                  </a:lnTo>
                  <a:lnTo>
                    <a:pt x="419" y="26"/>
                  </a:lnTo>
                  <a:lnTo>
                    <a:pt x="422" y="26"/>
                  </a:lnTo>
                  <a:lnTo>
                    <a:pt x="426" y="22"/>
                  </a:lnTo>
                  <a:lnTo>
                    <a:pt x="426" y="22"/>
                  </a:lnTo>
                  <a:lnTo>
                    <a:pt x="433" y="22"/>
                  </a:lnTo>
                  <a:lnTo>
                    <a:pt x="437" y="22"/>
                  </a:lnTo>
                  <a:lnTo>
                    <a:pt x="441" y="26"/>
                  </a:lnTo>
                  <a:lnTo>
                    <a:pt x="437" y="48"/>
                  </a:lnTo>
                  <a:lnTo>
                    <a:pt x="437" y="52"/>
                  </a:lnTo>
                  <a:lnTo>
                    <a:pt x="437" y="55"/>
                  </a:lnTo>
                  <a:lnTo>
                    <a:pt x="437" y="59"/>
                  </a:lnTo>
                  <a:lnTo>
                    <a:pt x="433" y="66"/>
                  </a:lnTo>
                  <a:lnTo>
                    <a:pt x="437" y="70"/>
                  </a:lnTo>
                  <a:lnTo>
                    <a:pt x="445" y="74"/>
                  </a:lnTo>
                  <a:lnTo>
                    <a:pt x="452" y="70"/>
                  </a:lnTo>
                  <a:lnTo>
                    <a:pt x="456" y="70"/>
                  </a:lnTo>
                  <a:lnTo>
                    <a:pt x="463" y="70"/>
                  </a:lnTo>
                  <a:lnTo>
                    <a:pt x="467" y="74"/>
                  </a:lnTo>
                  <a:lnTo>
                    <a:pt x="471" y="70"/>
                  </a:lnTo>
                  <a:lnTo>
                    <a:pt x="471" y="66"/>
                  </a:lnTo>
                  <a:lnTo>
                    <a:pt x="471" y="63"/>
                  </a:lnTo>
                  <a:lnTo>
                    <a:pt x="474" y="63"/>
                  </a:lnTo>
                  <a:lnTo>
                    <a:pt x="478" y="59"/>
                  </a:lnTo>
                  <a:lnTo>
                    <a:pt x="485" y="63"/>
                  </a:lnTo>
                  <a:lnTo>
                    <a:pt x="489" y="66"/>
                  </a:lnTo>
                  <a:lnTo>
                    <a:pt x="496" y="70"/>
                  </a:lnTo>
                  <a:lnTo>
                    <a:pt x="500" y="78"/>
                  </a:lnTo>
                  <a:lnTo>
                    <a:pt x="504" y="81"/>
                  </a:lnTo>
                  <a:lnTo>
                    <a:pt x="508" y="85"/>
                  </a:lnTo>
                  <a:lnTo>
                    <a:pt x="508" y="85"/>
                  </a:lnTo>
                  <a:lnTo>
                    <a:pt x="508" y="89"/>
                  </a:lnTo>
                  <a:lnTo>
                    <a:pt x="504" y="89"/>
                  </a:lnTo>
                  <a:lnTo>
                    <a:pt x="504" y="92"/>
                  </a:lnTo>
                  <a:lnTo>
                    <a:pt x="504" y="9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496" y="92"/>
                  </a:lnTo>
                  <a:lnTo>
                    <a:pt x="496" y="92"/>
                  </a:lnTo>
                  <a:lnTo>
                    <a:pt x="489" y="92"/>
                  </a:lnTo>
                  <a:lnTo>
                    <a:pt x="489" y="92"/>
                  </a:lnTo>
                  <a:lnTo>
                    <a:pt x="485" y="96"/>
                  </a:lnTo>
                  <a:lnTo>
                    <a:pt x="482" y="100"/>
                  </a:lnTo>
                  <a:lnTo>
                    <a:pt x="478" y="100"/>
                  </a:lnTo>
                  <a:lnTo>
                    <a:pt x="474" y="100"/>
                  </a:lnTo>
                  <a:lnTo>
                    <a:pt x="474" y="100"/>
                  </a:lnTo>
                  <a:lnTo>
                    <a:pt x="474" y="104"/>
                  </a:lnTo>
                  <a:lnTo>
                    <a:pt x="471" y="104"/>
                  </a:lnTo>
                  <a:lnTo>
                    <a:pt x="471" y="104"/>
                  </a:lnTo>
                  <a:lnTo>
                    <a:pt x="467" y="104"/>
                  </a:lnTo>
                  <a:lnTo>
                    <a:pt x="467" y="104"/>
                  </a:lnTo>
                  <a:lnTo>
                    <a:pt x="463" y="111"/>
                  </a:lnTo>
                  <a:lnTo>
                    <a:pt x="463" y="115"/>
                  </a:lnTo>
                  <a:lnTo>
                    <a:pt x="463" y="118"/>
                  </a:lnTo>
                  <a:lnTo>
                    <a:pt x="463" y="118"/>
                  </a:lnTo>
                  <a:lnTo>
                    <a:pt x="459" y="118"/>
                  </a:lnTo>
                  <a:lnTo>
                    <a:pt x="452" y="126"/>
                  </a:lnTo>
                  <a:lnTo>
                    <a:pt x="448" y="126"/>
                  </a:lnTo>
                  <a:lnTo>
                    <a:pt x="441" y="122"/>
                  </a:lnTo>
                  <a:lnTo>
                    <a:pt x="441" y="126"/>
                  </a:lnTo>
                  <a:lnTo>
                    <a:pt x="437" y="130"/>
                  </a:lnTo>
                  <a:lnTo>
                    <a:pt x="433" y="133"/>
                  </a:lnTo>
                  <a:lnTo>
                    <a:pt x="430" y="133"/>
                  </a:lnTo>
                  <a:lnTo>
                    <a:pt x="430" y="137"/>
                  </a:lnTo>
                  <a:lnTo>
                    <a:pt x="426" y="141"/>
                  </a:lnTo>
                  <a:lnTo>
                    <a:pt x="426" y="141"/>
                  </a:lnTo>
                  <a:lnTo>
                    <a:pt x="422" y="137"/>
                  </a:lnTo>
                  <a:lnTo>
                    <a:pt x="419" y="137"/>
                  </a:lnTo>
                  <a:lnTo>
                    <a:pt x="415" y="137"/>
                  </a:lnTo>
                  <a:lnTo>
                    <a:pt x="411" y="133"/>
                  </a:lnTo>
                  <a:lnTo>
                    <a:pt x="404" y="133"/>
                  </a:lnTo>
                  <a:lnTo>
                    <a:pt x="400" y="133"/>
                  </a:lnTo>
                  <a:lnTo>
                    <a:pt x="396" y="137"/>
                  </a:lnTo>
                  <a:lnTo>
                    <a:pt x="393" y="141"/>
                  </a:lnTo>
                  <a:lnTo>
                    <a:pt x="393" y="148"/>
                  </a:lnTo>
                  <a:lnTo>
                    <a:pt x="393" y="152"/>
                  </a:lnTo>
                  <a:lnTo>
                    <a:pt x="393" y="152"/>
                  </a:lnTo>
                  <a:lnTo>
                    <a:pt x="400" y="156"/>
                  </a:lnTo>
                  <a:lnTo>
                    <a:pt x="408" y="159"/>
                  </a:lnTo>
                  <a:lnTo>
                    <a:pt x="408" y="163"/>
                  </a:lnTo>
                  <a:lnTo>
                    <a:pt x="404" y="163"/>
                  </a:lnTo>
                  <a:lnTo>
                    <a:pt x="404" y="167"/>
                  </a:lnTo>
                  <a:lnTo>
                    <a:pt x="396" y="174"/>
                  </a:lnTo>
                  <a:lnTo>
                    <a:pt x="393" y="181"/>
                  </a:lnTo>
                  <a:lnTo>
                    <a:pt x="389" y="185"/>
                  </a:lnTo>
                  <a:lnTo>
                    <a:pt x="385" y="185"/>
                  </a:lnTo>
                  <a:lnTo>
                    <a:pt x="382" y="189"/>
                  </a:lnTo>
                  <a:lnTo>
                    <a:pt x="378" y="189"/>
                  </a:lnTo>
                  <a:lnTo>
                    <a:pt x="374" y="189"/>
                  </a:lnTo>
                  <a:lnTo>
                    <a:pt x="371" y="193"/>
                  </a:lnTo>
                  <a:lnTo>
                    <a:pt x="363" y="193"/>
                  </a:lnTo>
                  <a:lnTo>
                    <a:pt x="356" y="193"/>
                  </a:lnTo>
                  <a:lnTo>
                    <a:pt x="352" y="196"/>
                  </a:lnTo>
                  <a:lnTo>
                    <a:pt x="348" y="196"/>
                  </a:lnTo>
                  <a:lnTo>
                    <a:pt x="337" y="200"/>
                  </a:lnTo>
                  <a:lnTo>
                    <a:pt x="326" y="204"/>
                  </a:lnTo>
                  <a:lnTo>
                    <a:pt x="322" y="207"/>
                  </a:lnTo>
                  <a:lnTo>
                    <a:pt x="315" y="215"/>
                  </a:lnTo>
                  <a:lnTo>
                    <a:pt x="311" y="215"/>
                  </a:lnTo>
                  <a:lnTo>
                    <a:pt x="308" y="215"/>
                  </a:lnTo>
                  <a:lnTo>
                    <a:pt x="304" y="215"/>
                  </a:lnTo>
                  <a:lnTo>
                    <a:pt x="304" y="215"/>
                  </a:lnTo>
                  <a:lnTo>
                    <a:pt x="304" y="211"/>
                  </a:lnTo>
                  <a:lnTo>
                    <a:pt x="296" y="211"/>
                  </a:lnTo>
                  <a:lnTo>
                    <a:pt x="289" y="215"/>
                  </a:lnTo>
                  <a:lnTo>
                    <a:pt x="285" y="211"/>
                  </a:lnTo>
                  <a:lnTo>
                    <a:pt x="278" y="211"/>
                  </a:lnTo>
                  <a:lnTo>
                    <a:pt x="271" y="207"/>
                  </a:lnTo>
                  <a:lnTo>
                    <a:pt x="259" y="204"/>
                  </a:lnTo>
                  <a:lnTo>
                    <a:pt x="252" y="196"/>
                  </a:lnTo>
                  <a:lnTo>
                    <a:pt x="248" y="196"/>
                  </a:lnTo>
                  <a:lnTo>
                    <a:pt x="237" y="196"/>
                  </a:lnTo>
                  <a:lnTo>
                    <a:pt x="226" y="196"/>
                  </a:lnTo>
                  <a:lnTo>
                    <a:pt x="226" y="196"/>
                  </a:lnTo>
                  <a:lnTo>
                    <a:pt x="222" y="196"/>
                  </a:lnTo>
                  <a:lnTo>
                    <a:pt x="222" y="200"/>
                  </a:lnTo>
                  <a:lnTo>
                    <a:pt x="215" y="200"/>
                  </a:lnTo>
                  <a:lnTo>
                    <a:pt x="208" y="200"/>
                  </a:lnTo>
                  <a:lnTo>
                    <a:pt x="197" y="200"/>
                  </a:lnTo>
                  <a:lnTo>
                    <a:pt x="185" y="200"/>
                  </a:lnTo>
                  <a:lnTo>
                    <a:pt x="178" y="200"/>
                  </a:lnTo>
                  <a:lnTo>
                    <a:pt x="171" y="200"/>
                  </a:lnTo>
                  <a:lnTo>
                    <a:pt x="167" y="200"/>
                  </a:lnTo>
                  <a:lnTo>
                    <a:pt x="163" y="200"/>
                  </a:lnTo>
                  <a:lnTo>
                    <a:pt x="159" y="193"/>
                  </a:lnTo>
                  <a:lnTo>
                    <a:pt x="159" y="189"/>
                  </a:lnTo>
                  <a:lnTo>
                    <a:pt x="156" y="185"/>
                  </a:lnTo>
                  <a:lnTo>
                    <a:pt x="152" y="181"/>
                  </a:lnTo>
                  <a:lnTo>
                    <a:pt x="152" y="178"/>
                  </a:lnTo>
                  <a:lnTo>
                    <a:pt x="152" y="178"/>
                  </a:lnTo>
                  <a:lnTo>
                    <a:pt x="148" y="174"/>
                  </a:lnTo>
                  <a:lnTo>
                    <a:pt x="145" y="174"/>
                  </a:lnTo>
                  <a:lnTo>
                    <a:pt x="145" y="174"/>
                  </a:lnTo>
                  <a:lnTo>
                    <a:pt x="145" y="170"/>
                  </a:lnTo>
                  <a:lnTo>
                    <a:pt x="145" y="170"/>
                  </a:lnTo>
                  <a:lnTo>
                    <a:pt x="141" y="170"/>
                  </a:lnTo>
                  <a:lnTo>
                    <a:pt x="141" y="170"/>
                  </a:lnTo>
                  <a:lnTo>
                    <a:pt x="137" y="170"/>
                  </a:lnTo>
                  <a:lnTo>
                    <a:pt x="134" y="167"/>
                  </a:lnTo>
                  <a:lnTo>
                    <a:pt x="126" y="163"/>
                  </a:lnTo>
                  <a:lnTo>
                    <a:pt x="122" y="163"/>
                  </a:lnTo>
                  <a:lnTo>
                    <a:pt x="122" y="163"/>
                  </a:lnTo>
                  <a:lnTo>
                    <a:pt x="119" y="163"/>
                  </a:lnTo>
                  <a:lnTo>
                    <a:pt x="119" y="159"/>
                  </a:lnTo>
                  <a:lnTo>
                    <a:pt x="115" y="159"/>
                  </a:lnTo>
                  <a:lnTo>
                    <a:pt x="104" y="156"/>
                  </a:lnTo>
                  <a:lnTo>
                    <a:pt x="100" y="156"/>
                  </a:lnTo>
                  <a:lnTo>
                    <a:pt x="100" y="156"/>
                  </a:lnTo>
                  <a:lnTo>
                    <a:pt x="97" y="156"/>
                  </a:lnTo>
                  <a:lnTo>
                    <a:pt x="89" y="156"/>
                  </a:lnTo>
                  <a:lnTo>
                    <a:pt x="71" y="156"/>
                  </a:lnTo>
                  <a:lnTo>
                    <a:pt x="67" y="152"/>
                  </a:lnTo>
                  <a:lnTo>
                    <a:pt x="63" y="148"/>
                  </a:lnTo>
                  <a:lnTo>
                    <a:pt x="63" y="144"/>
                  </a:lnTo>
                  <a:lnTo>
                    <a:pt x="63" y="141"/>
                  </a:lnTo>
                  <a:lnTo>
                    <a:pt x="67" y="141"/>
                  </a:lnTo>
                  <a:lnTo>
                    <a:pt x="67" y="141"/>
                  </a:lnTo>
                  <a:lnTo>
                    <a:pt x="67" y="137"/>
                  </a:lnTo>
                  <a:lnTo>
                    <a:pt x="67" y="133"/>
                  </a:lnTo>
                  <a:lnTo>
                    <a:pt x="67" y="130"/>
                  </a:lnTo>
                  <a:lnTo>
                    <a:pt x="67" y="130"/>
                  </a:lnTo>
                  <a:lnTo>
                    <a:pt x="67" y="126"/>
                  </a:lnTo>
                  <a:lnTo>
                    <a:pt x="67" y="126"/>
                  </a:lnTo>
                  <a:lnTo>
                    <a:pt x="63" y="122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56" y="115"/>
                  </a:lnTo>
                  <a:lnTo>
                    <a:pt x="56" y="115"/>
                  </a:lnTo>
                  <a:lnTo>
                    <a:pt x="56" y="111"/>
                  </a:lnTo>
                  <a:lnTo>
                    <a:pt x="52" y="107"/>
                  </a:lnTo>
                  <a:lnTo>
                    <a:pt x="52" y="107"/>
                  </a:lnTo>
                  <a:lnTo>
                    <a:pt x="48" y="104"/>
                  </a:lnTo>
                  <a:lnTo>
                    <a:pt x="48" y="104"/>
                  </a:lnTo>
                  <a:lnTo>
                    <a:pt x="45" y="100"/>
                  </a:lnTo>
                  <a:lnTo>
                    <a:pt x="45" y="100"/>
                  </a:lnTo>
                  <a:lnTo>
                    <a:pt x="41" y="100"/>
                  </a:lnTo>
                  <a:lnTo>
                    <a:pt x="37" y="104"/>
                  </a:lnTo>
                  <a:lnTo>
                    <a:pt x="37" y="104"/>
                  </a:lnTo>
                  <a:lnTo>
                    <a:pt x="37" y="104"/>
                  </a:lnTo>
                  <a:lnTo>
                    <a:pt x="34" y="100"/>
                  </a:lnTo>
                  <a:lnTo>
                    <a:pt x="34" y="100"/>
                  </a:lnTo>
                  <a:lnTo>
                    <a:pt x="30" y="100"/>
                  </a:lnTo>
                  <a:lnTo>
                    <a:pt x="26" y="100"/>
                  </a:lnTo>
                  <a:lnTo>
                    <a:pt x="26" y="100"/>
                  </a:lnTo>
                  <a:lnTo>
                    <a:pt x="22" y="104"/>
                  </a:lnTo>
                  <a:lnTo>
                    <a:pt x="22" y="104"/>
                  </a:lnTo>
                  <a:lnTo>
                    <a:pt x="19" y="100"/>
                  </a:lnTo>
                  <a:lnTo>
                    <a:pt x="19" y="100"/>
                  </a:lnTo>
                  <a:lnTo>
                    <a:pt x="19" y="96"/>
                  </a:lnTo>
                  <a:lnTo>
                    <a:pt x="15" y="96"/>
                  </a:lnTo>
                  <a:lnTo>
                    <a:pt x="11" y="92"/>
                  </a:lnTo>
                  <a:lnTo>
                    <a:pt x="11" y="92"/>
                  </a:lnTo>
                  <a:lnTo>
                    <a:pt x="8" y="89"/>
                  </a:lnTo>
                  <a:lnTo>
                    <a:pt x="8" y="89"/>
                  </a:lnTo>
                  <a:lnTo>
                    <a:pt x="4" y="85"/>
                  </a:lnTo>
                  <a:lnTo>
                    <a:pt x="4" y="85"/>
                  </a:lnTo>
                  <a:lnTo>
                    <a:pt x="4" y="81"/>
                  </a:lnTo>
                  <a:lnTo>
                    <a:pt x="4" y="85"/>
                  </a:lnTo>
                  <a:lnTo>
                    <a:pt x="4" y="85"/>
                  </a:lnTo>
                  <a:lnTo>
                    <a:pt x="4" y="85"/>
                  </a:lnTo>
                  <a:lnTo>
                    <a:pt x="0" y="81"/>
                  </a:lnTo>
                  <a:lnTo>
                    <a:pt x="0" y="81"/>
                  </a:lnTo>
                  <a:lnTo>
                    <a:pt x="0" y="78"/>
                  </a:lnTo>
                  <a:lnTo>
                    <a:pt x="0" y="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4" name="Freeform 16"/>
            <p:cNvSpPr/>
            <p:nvPr/>
          </p:nvSpPr>
          <p:spPr bwMode="auto">
            <a:xfrm>
              <a:off x="5193663" y="1935656"/>
              <a:ext cx="800284" cy="382130"/>
            </a:xfrm>
            <a:custGeom>
              <a:avLst/>
              <a:gdLst>
                <a:gd name="T0" fmla="*/ 15 w 622"/>
                <a:gd name="T1" fmla="*/ 174 h 297"/>
                <a:gd name="T2" fmla="*/ 0 w 622"/>
                <a:gd name="T3" fmla="*/ 141 h 297"/>
                <a:gd name="T4" fmla="*/ 29 w 622"/>
                <a:gd name="T5" fmla="*/ 133 h 297"/>
                <a:gd name="T6" fmla="*/ 44 w 622"/>
                <a:gd name="T7" fmla="*/ 107 h 297"/>
                <a:gd name="T8" fmla="*/ 59 w 622"/>
                <a:gd name="T9" fmla="*/ 100 h 297"/>
                <a:gd name="T10" fmla="*/ 70 w 622"/>
                <a:gd name="T11" fmla="*/ 100 h 297"/>
                <a:gd name="T12" fmla="*/ 100 w 622"/>
                <a:gd name="T13" fmla="*/ 107 h 297"/>
                <a:gd name="T14" fmla="*/ 118 w 622"/>
                <a:gd name="T15" fmla="*/ 115 h 297"/>
                <a:gd name="T16" fmla="*/ 141 w 622"/>
                <a:gd name="T17" fmla="*/ 107 h 297"/>
                <a:gd name="T18" fmla="*/ 163 w 622"/>
                <a:gd name="T19" fmla="*/ 107 h 297"/>
                <a:gd name="T20" fmla="*/ 178 w 622"/>
                <a:gd name="T21" fmla="*/ 115 h 297"/>
                <a:gd name="T22" fmla="*/ 207 w 622"/>
                <a:gd name="T23" fmla="*/ 115 h 297"/>
                <a:gd name="T24" fmla="*/ 200 w 622"/>
                <a:gd name="T25" fmla="*/ 89 h 297"/>
                <a:gd name="T26" fmla="*/ 196 w 622"/>
                <a:gd name="T27" fmla="*/ 74 h 297"/>
                <a:gd name="T28" fmla="*/ 211 w 622"/>
                <a:gd name="T29" fmla="*/ 56 h 297"/>
                <a:gd name="T30" fmla="*/ 200 w 622"/>
                <a:gd name="T31" fmla="*/ 52 h 297"/>
                <a:gd name="T32" fmla="*/ 207 w 622"/>
                <a:gd name="T33" fmla="*/ 44 h 297"/>
                <a:gd name="T34" fmla="*/ 229 w 622"/>
                <a:gd name="T35" fmla="*/ 37 h 297"/>
                <a:gd name="T36" fmla="*/ 255 w 622"/>
                <a:gd name="T37" fmla="*/ 30 h 297"/>
                <a:gd name="T38" fmla="*/ 274 w 622"/>
                <a:gd name="T39" fmla="*/ 22 h 297"/>
                <a:gd name="T40" fmla="*/ 300 w 622"/>
                <a:gd name="T41" fmla="*/ 11 h 297"/>
                <a:gd name="T42" fmla="*/ 322 w 622"/>
                <a:gd name="T43" fmla="*/ 4 h 297"/>
                <a:gd name="T44" fmla="*/ 344 w 622"/>
                <a:gd name="T45" fmla="*/ 15 h 297"/>
                <a:gd name="T46" fmla="*/ 352 w 622"/>
                <a:gd name="T47" fmla="*/ 26 h 297"/>
                <a:gd name="T48" fmla="*/ 366 w 622"/>
                <a:gd name="T49" fmla="*/ 26 h 297"/>
                <a:gd name="T50" fmla="*/ 381 w 622"/>
                <a:gd name="T51" fmla="*/ 30 h 297"/>
                <a:gd name="T52" fmla="*/ 392 w 622"/>
                <a:gd name="T53" fmla="*/ 37 h 297"/>
                <a:gd name="T54" fmla="*/ 415 w 622"/>
                <a:gd name="T55" fmla="*/ 26 h 297"/>
                <a:gd name="T56" fmla="*/ 433 w 622"/>
                <a:gd name="T57" fmla="*/ 22 h 297"/>
                <a:gd name="T58" fmla="*/ 507 w 622"/>
                <a:gd name="T59" fmla="*/ 82 h 297"/>
                <a:gd name="T60" fmla="*/ 529 w 622"/>
                <a:gd name="T61" fmla="*/ 89 h 297"/>
                <a:gd name="T62" fmla="*/ 552 w 622"/>
                <a:gd name="T63" fmla="*/ 85 h 297"/>
                <a:gd name="T64" fmla="*/ 581 w 622"/>
                <a:gd name="T65" fmla="*/ 100 h 297"/>
                <a:gd name="T66" fmla="*/ 589 w 622"/>
                <a:gd name="T67" fmla="*/ 111 h 297"/>
                <a:gd name="T68" fmla="*/ 611 w 622"/>
                <a:gd name="T69" fmla="*/ 111 h 297"/>
                <a:gd name="T70" fmla="*/ 614 w 622"/>
                <a:gd name="T71" fmla="*/ 130 h 297"/>
                <a:gd name="T72" fmla="*/ 607 w 622"/>
                <a:gd name="T73" fmla="*/ 163 h 297"/>
                <a:gd name="T74" fmla="*/ 574 w 622"/>
                <a:gd name="T75" fmla="*/ 163 h 297"/>
                <a:gd name="T76" fmla="*/ 566 w 622"/>
                <a:gd name="T77" fmla="*/ 197 h 297"/>
                <a:gd name="T78" fmla="*/ 552 w 622"/>
                <a:gd name="T79" fmla="*/ 204 h 297"/>
                <a:gd name="T80" fmla="*/ 537 w 622"/>
                <a:gd name="T81" fmla="*/ 215 h 297"/>
                <a:gd name="T82" fmla="*/ 548 w 622"/>
                <a:gd name="T83" fmla="*/ 237 h 297"/>
                <a:gd name="T84" fmla="*/ 548 w 622"/>
                <a:gd name="T85" fmla="*/ 260 h 297"/>
                <a:gd name="T86" fmla="*/ 489 w 622"/>
                <a:gd name="T87" fmla="*/ 252 h 297"/>
                <a:gd name="T88" fmla="*/ 448 w 622"/>
                <a:gd name="T89" fmla="*/ 252 h 297"/>
                <a:gd name="T90" fmla="*/ 415 w 622"/>
                <a:gd name="T91" fmla="*/ 263 h 297"/>
                <a:gd name="T92" fmla="*/ 392 w 622"/>
                <a:gd name="T93" fmla="*/ 274 h 297"/>
                <a:gd name="T94" fmla="*/ 352 w 622"/>
                <a:gd name="T95" fmla="*/ 293 h 297"/>
                <a:gd name="T96" fmla="*/ 278 w 622"/>
                <a:gd name="T97" fmla="*/ 245 h 297"/>
                <a:gd name="T98" fmla="*/ 152 w 622"/>
                <a:gd name="T99" fmla="*/ 286 h 297"/>
                <a:gd name="T100" fmla="*/ 115 w 622"/>
                <a:gd name="T101" fmla="*/ 274 h 297"/>
                <a:gd name="T102" fmla="*/ 96 w 622"/>
                <a:gd name="T103" fmla="*/ 267 h 297"/>
                <a:gd name="T104" fmla="*/ 81 w 622"/>
                <a:gd name="T105" fmla="*/ 252 h 297"/>
                <a:gd name="T106" fmla="*/ 70 w 622"/>
                <a:gd name="T107" fmla="*/ 237 h 297"/>
                <a:gd name="T108" fmla="*/ 89 w 622"/>
                <a:gd name="T109" fmla="*/ 237 h 297"/>
                <a:gd name="T110" fmla="*/ 81 w 622"/>
                <a:gd name="T111" fmla="*/ 226 h 297"/>
                <a:gd name="T112" fmla="*/ 103 w 622"/>
                <a:gd name="T113" fmla="*/ 222 h 297"/>
                <a:gd name="T114" fmla="*/ 107 w 622"/>
                <a:gd name="T115" fmla="*/ 211 h 297"/>
                <a:gd name="T116" fmla="*/ 107 w 622"/>
                <a:gd name="T117" fmla="*/ 197 h 297"/>
                <a:gd name="T118" fmla="*/ 92 w 622"/>
                <a:gd name="T119" fmla="*/ 193 h 297"/>
                <a:gd name="T120" fmla="*/ 81 w 622"/>
                <a:gd name="T121" fmla="*/ 189 h 297"/>
                <a:gd name="T122" fmla="*/ 66 w 622"/>
                <a:gd name="T123" fmla="*/ 193 h 297"/>
                <a:gd name="T124" fmla="*/ 52 w 622"/>
                <a:gd name="T125" fmla="*/ 20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22" h="297">
                  <a:moveTo>
                    <a:pt x="48" y="200"/>
                  </a:moveTo>
                  <a:lnTo>
                    <a:pt x="44" y="197"/>
                  </a:lnTo>
                  <a:lnTo>
                    <a:pt x="37" y="200"/>
                  </a:lnTo>
                  <a:lnTo>
                    <a:pt x="33" y="197"/>
                  </a:lnTo>
                  <a:lnTo>
                    <a:pt x="33" y="193"/>
                  </a:lnTo>
                  <a:lnTo>
                    <a:pt x="41" y="193"/>
                  </a:lnTo>
                  <a:lnTo>
                    <a:pt x="33" y="182"/>
                  </a:lnTo>
                  <a:lnTo>
                    <a:pt x="26" y="178"/>
                  </a:lnTo>
                  <a:lnTo>
                    <a:pt x="15" y="174"/>
                  </a:lnTo>
                  <a:lnTo>
                    <a:pt x="15" y="178"/>
                  </a:lnTo>
                  <a:lnTo>
                    <a:pt x="7" y="171"/>
                  </a:lnTo>
                  <a:lnTo>
                    <a:pt x="7" y="171"/>
                  </a:lnTo>
                  <a:lnTo>
                    <a:pt x="7" y="167"/>
                  </a:lnTo>
                  <a:lnTo>
                    <a:pt x="0" y="163"/>
                  </a:lnTo>
                  <a:lnTo>
                    <a:pt x="0" y="159"/>
                  </a:lnTo>
                  <a:lnTo>
                    <a:pt x="4" y="148"/>
                  </a:lnTo>
                  <a:lnTo>
                    <a:pt x="0" y="148"/>
                  </a:lnTo>
                  <a:lnTo>
                    <a:pt x="0" y="141"/>
                  </a:lnTo>
                  <a:lnTo>
                    <a:pt x="4" y="137"/>
                  </a:lnTo>
                  <a:lnTo>
                    <a:pt x="7" y="133"/>
                  </a:lnTo>
                  <a:lnTo>
                    <a:pt x="7" y="130"/>
                  </a:lnTo>
                  <a:lnTo>
                    <a:pt x="11" y="126"/>
                  </a:lnTo>
                  <a:lnTo>
                    <a:pt x="18" y="133"/>
                  </a:lnTo>
                  <a:lnTo>
                    <a:pt x="18" y="137"/>
                  </a:lnTo>
                  <a:lnTo>
                    <a:pt x="26" y="141"/>
                  </a:lnTo>
                  <a:lnTo>
                    <a:pt x="29" y="137"/>
                  </a:lnTo>
                  <a:lnTo>
                    <a:pt x="29" y="133"/>
                  </a:lnTo>
                  <a:lnTo>
                    <a:pt x="29" y="133"/>
                  </a:lnTo>
                  <a:lnTo>
                    <a:pt x="26" y="122"/>
                  </a:lnTo>
                  <a:lnTo>
                    <a:pt x="33" y="119"/>
                  </a:lnTo>
                  <a:lnTo>
                    <a:pt x="37" y="119"/>
                  </a:lnTo>
                  <a:lnTo>
                    <a:pt x="37" y="119"/>
                  </a:lnTo>
                  <a:lnTo>
                    <a:pt x="37" y="115"/>
                  </a:lnTo>
                  <a:lnTo>
                    <a:pt x="37" y="111"/>
                  </a:lnTo>
                  <a:lnTo>
                    <a:pt x="41" y="107"/>
                  </a:lnTo>
                  <a:lnTo>
                    <a:pt x="44" y="107"/>
                  </a:lnTo>
                  <a:lnTo>
                    <a:pt x="44" y="104"/>
                  </a:lnTo>
                  <a:lnTo>
                    <a:pt x="48" y="104"/>
                  </a:lnTo>
                  <a:lnTo>
                    <a:pt x="52" y="104"/>
                  </a:lnTo>
                  <a:lnTo>
                    <a:pt x="52" y="100"/>
                  </a:lnTo>
                  <a:lnTo>
                    <a:pt x="52" y="96"/>
                  </a:lnTo>
                  <a:lnTo>
                    <a:pt x="52" y="96"/>
                  </a:lnTo>
                  <a:lnTo>
                    <a:pt x="55" y="100"/>
                  </a:lnTo>
                  <a:lnTo>
                    <a:pt x="59" y="100"/>
                  </a:lnTo>
                  <a:lnTo>
                    <a:pt x="59" y="100"/>
                  </a:lnTo>
                  <a:lnTo>
                    <a:pt x="59" y="104"/>
                  </a:lnTo>
                  <a:lnTo>
                    <a:pt x="59" y="107"/>
                  </a:lnTo>
                  <a:lnTo>
                    <a:pt x="63" y="104"/>
                  </a:lnTo>
                  <a:lnTo>
                    <a:pt x="63" y="100"/>
                  </a:lnTo>
                  <a:lnTo>
                    <a:pt x="66" y="100"/>
                  </a:lnTo>
                  <a:lnTo>
                    <a:pt x="66" y="104"/>
                  </a:lnTo>
                  <a:lnTo>
                    <a:pt x="66" y="100"/>
                  </a:lnTo>
                  <a:lnTo>
                    <a:pt x="66" y="100"/>
                  </a:lnTo>
                  <a:lnTo>
                    <a:pt x="70" y="100"/>
                  </a:lnTo>
                  <a:lnTo>
                    <a:pt x="74" y="96"/>
                  </a:lnTo>
                  <a:lnTo>
                    <a:pt x="78" y="96"/>
                  </a:lnTo>
                  <a:lnTo>
                    <a:pt x="78" y="100"/>
                  </a:lnTo>
                  <a:lnTo>
                    <a:pt x="81" y="104"/>
                  </a:lnTo>
                  <a:lnTo>
                    <a:pt x="89" y="100"/>
                  </a:lnTo>
                  <a:lnTo>
                    <a:pt x="92" y="100"/>
                  </a:lnTo>
                  <a:lnTo>
                    <a:pt x="92" y="104"/>
                  </a:lnTo>
                  <a:lnTo>
                    <a:pt x="96" y="104"/>
                  </a:lnTo>
                  <a:lnTo>
                    <a:pt x="100" y="107"/>
                  </a:lnTo>
                  <a:lnTo>
                    <a:pt x="103" y="107"/>
                  </a:lnTo>
                  <a:lnTo>
                    <a:pt x="103" y="111"/>
                  </a:lnTo>
                  <a:lnTo>
                    <a:pt x="111" y="115"/>
                  </a:lnTo>
                  <a:lnTo>
                    <a:pt x="111" y="115"/>
                  </a:lnTo>
                  <a:lnTo>
                    <a:pt x="115" y="115"/>
                  </a:lnTo>
                  <a:lnTo>
                    <a:pt x="115" y="119"/>
                  </a:lnTo>
                  <a:lnTo>
                    <a:pt x="115" y="119"/>
                  </a:lnTo>
                  <a:lnTo>
                    <a:pt x="118" y="119"/>
                  </a:lnTo>
                  <a:lnTo>
                    <a:pt x="118" y="115"/>
                  </a:lnTo>
                  <a:lnTo>
                    <a:pt x="122" y="111"/>
                  </a:lnTo>
                  <a:lnTo>
                    <a:pt x="122" y="115"/>
                  </a:lnTo>
                  <a:lnTo>
                    <a:pt x="129" y="115"/>
                  </a:lnTo>
                  <a:lnTo>
                    <a:pt x="129" y="119"/>
                  </a:lnTo>
                  <a:lnTo>
                    <a:pt x="133" y="119"/>
                  </a:lnTo>
                  <a:lnTo>
                    <a:pt x="137" y="115"/>
                  </a:lnTo>
                  <a:lnTo>
                    <a:pt x="137" y="111"/>
                  </a:lnTo>
                  <a:lnTo>
                    <a:pt x="141" y="111"/>
                  </a:lnTo>
                  <a:lnTo>
                    <a:pt x="141" y="107"/>
                  </a:lnTo>
                  <a:lnTo>
                    <a:pt x="144" y="107"/>
                  </a:lnTo>
                  <a:lnTo>
                    <a:pt x="144" y="107"/>
                  </a:lnTo>
                  <a:lnTo>
                    <a:pt x="148" y="107"/>
                  </a:lnTo>
                  <a:lnTo>
                    <a:pt x="152" y="107"/>
                  </a:lnTo>
                  <a:lnTo>
                    <a:pt x="155" y="111"/>
                  </a:lnTo>
                  <a:lnTo>
                    <a:pt x="155" y="111"/>
                  </a:lnTo>
                  <a:lnTo>
                    <a:pt x="163" y="111"/>
                  </a:lnTo>
                  <a:lnTo>
                    <a:pt x="159" y="107"/>
                  </a:lnTo>
                  <a:lnTo>
                    <a:pt x="163" y="107"/>
                  </a:lnTo>
                  <a:lnTo>
                    <a:pt x="166" y="107"/>
                  </a:lnTo>
                  <a:lnTo>
                    <a:pt x="170" y="104"/>
                  </a:lnTo>
                  <a:lnTo>
                    <a:pt x="174" y="107"/>
                  </a:lnTo>
                  <a:lnTo>
                    <a:pt x="174" y="107"/>
                  </a:lnTo>
                  <a:lnTo>
                    <a:pt x="174" y="111"/>
                  </a:lnTo>
                  <a:lnTo>
                    <a:pt x="170" y="111"/>
                  </a:lnTo>
                  <a:lnTo>
                    <a:pt x="174" y="115"/>
                  </a:lnTo>
                  <a:lnTo>
                    <a:pt x="178" y="115"/>
                  </a:lnTo>
                  <a:lnTo>
                    <a:pt x="178" y="115"/>
                  </a:lnTo>
                  <a:lnTo>
                    <a:pt x="181" y="115"/>
                  </a:lnTo>
                  <a:lnTo>
                    <a:pt x="185" y="115"/>
                  </a:lnTo>
                  <a:lnTo>
                    <a:pt x="192" y="119"/>
                  </a:lnTo>
                  <a:lnTo>
                    <a:pt x="196" y="119"/>
                  </a:lnTo>
                  <a:lnTo>
                    <a:pt x="196" y="115"/>
                  </a:lnTo>
                  <a:lnTo>
                    <a:pt x="196" y="111"/>
                  </a:lnTo>
                  <a:lnTo>
                    <a:pt x="200" y="111"/>
                  </a:lnTo>
                  <a:lnTo>
                    <a:pt x="203" y="115"/>
                  </a:lnTo>
                  <a:lnTo>
                    <a:pt x="207" y="115"/>
                  </a:lnTo>
                  <a:lnTo>
                    <a:pt x="215" y="111"/>
                  </a:lnTo>
                  <a:lnTo>
                    <a:pt x="215" y="111"/>
                  </a:lnTo>
                  <a:lnTo>
                    <a:pt x="215" y="96"/>
                  </a:lnTo>
                  <a:lnTo>
                    <a:pt x="215" y="96"/>
                  </a:lnTo>
                  <a:lnTo>
                    <a:pt x="207" y="96"/>
                  </a:lnTo>
                  <a:lnTo>
                    <a:pt x="207" y="96"/>
                  </a:lnTo>
                  <a:lnTo>
                    <a:pt x="203" y="93"/>
                  </a:lnTo>
                  <a:lnTo>
                    <a:pt x="200" y="93"/>
                  </a:lnTo>
                  <a:lnTo>
                    <a:pt x="200" y="89"/>
                  </a:lnTo>
                  <a:lnTo>
                    <a:pt x="196" y="89"/>
                  </a:lnTo>
                  <a:lnTo>
                    <a:pt x="196" y="89"/>
                  </a:lnTo>
                  <a:lnTo>
                    <a:pt x="192" y="85"/>
                  </a:lnTo>
                  <a:lnTo>
                    <a:pt x="196" y="85"/>
                  </a:lnTo>
                  <a:lnTo>
                    <a:pt x="196" y="85"/>
                  </a:lnTo>
                  <a:lnTo>
                    <a:pt x="200" y="82"/>
                  </a:lnTo>
                  <a:lnTo>
                    <a:pt x="200" y="78"/>
                  </a:lnTo>
                  <a:lnTo>
                    <a:pt x="200" y="74"/>
                  </a:lnTo>
                  <a:lnTo>
                    <a:pt x="196" y="74"/>
                  </a:lnTo>
                  <a:lnTo>
                    <a:pt x="196" y="70"/>
                  </a:lnTo>
                  <a:lnTo>
                    <a:pt x="200" y="67"/>
                  </a:lnTo>
                  <a:lnTo>
                    <a:pt x="203" y="63"/>
                  </a:lnTo>
                  <a:lnTo>
                    <a:pt x="211" y="63"/>
                  </a:lnTo>
                  <a:lnTo>
                    <a:pt x="215" y="63"/>
                  </a:lnTo>
                  <a:lnTo>
                    <a:pt x="215" y="63"/>
                  </a:lnTo>
                  <a:lnTo>
                    <a:pt x="215" y="59"/>
                  </a:lnTo>
                  <a:lnTo>
                    <a:pt x="215" y="59"/>
                  </a:lnTo>
                  <a:lnTo>
                    <a:pt x="211" y="56"/>
                  </a:lnTo>
                  <a:lnTo>
                    <a:pt x="207" y="56"/>
                  </a:lnTo>
                  <a:lnTo>
                    <a:pt x="207" y="59"/>
                  </a:lnTo>
                  <a:lnTo>
                    <a:pt x="203" y="56"/>
                  </a:lnTo>
                  <a:lnTo>
                    <a:pt x="200" y="56"/>
                  </a:lnTo>
                  <a:lnTo>
                    <a:pt x="196" y="56"/>
                  </a:lnTo>
                  <a:lnTo>
                    <a:pt x="200" y="56"/>
                  </a:lnTo>
                  <a:lnTo>
                    <a:pt x="203" y="56"/>
                  </a:lnTo>
                  <a:lnTo>
                    <a:pt x="203" y="52"/>
                  </a:lnTo>
                  <a:lnTo>
                    <a:pt x="200" y="52"/>
                  </a:lnTo>
                  <a:lnTo>
                    <a:pt x="196" y="52"/>
                  </a:lnTo>
                  <a:lnTo>
                    <a:pt x="196" y="48"/>
                  </a:lnTo>
                  <a:lnTo>
                    <a:pt x="196" y="44"/>
                  </a:lnTo>
                  <a:lnTo>
                    <a:pt x="196" y="44"/>
                  </a:lnTo>
                  <a:lnTo>
                    <a:pt x="200" y="44"/>
                  </a:lnTo>
                  <a:lnTo>
                    <a:pt x="200" y="41"/>
                  </a:lnTo>
                  <a:lnTo>
                    <a:pt x="203" y="41"/>
                  </a:lnTo>
                  <a:lnTo>
                    <a:pt x="203" y="44"/>
                  </a:lnTo>
                  <a:lnTo>
                    <a:pt x="207" y="44"/>
                  </a:lnTo>
                  <a:lnTo>
                    <a:pt x="211" y="44"/>
                  </a:lnTo>
                  <a:lnTo>
                    <a:pt x="215" y="44"/>
                  </a:lnTo>
                  <a:lnTo>
                    <a:pt x="215" y="41"/>
                  </a:lnTo>
                  <a:lnTo>
                    <a:pt x="215" y="41"/>
                  </a:lnTo>
                  <a:lnTo>
                    <a:pt x="218" y="41"/>
                  </a:lnTo>
                  <a:lnTo>
                    <a:pt x="222" y="44"/>
                  </a:lnTo>
                  <a:lnTo>
                    <a:pt x="222" y="41"/>
                  </a:lnTo>
                  <a:lnTo>
                    <a:pt x="222" y="41"/>
                  </a:lnTo>
                  <a:lnTo>
                    <a:pt x="229" y="37"/>
                  </a:lnTo>
                  <a:lnTo>
                    <a:pt x="233" y="37"/>
                  </a:lnTo>
                  <a:lnTo>
                    <a:pt x="237" y="37"/>
                  </a:lnTo>
                  <a:lnTo>
                    <a:pt x="240" y="37"/>
                  </a:lnTo>
                  <a:lnTo>
                    <a:pt x="240" y="33"/>
                  </a:lnTo>
                  <a:lnTo>
                    <a:pt x="244" y="33"/>
                  </a:lnTo>
                  <a:lnTo>
                    <a:pt x="248" y="30"/>
                  </a:lnTo>
                  <a:lnTo>
                    <a:pt x="252" y="30"/>
                  </a:lnTo>
                  <a:lnTo>
                    <a:pt x="255" y="30"/>
                  </a:lnTo>
                  <a:lnTo>
                    <a:pt x="255" y="30"/>
                  </a:lnTo>
                  <a:lnTo>
                    <a:pt x="259" y="30"/>
                  </a:lnTo>
                  <a:lnTo>
                    <a:pt x="259" y="26"/>
                  </a:lnTo>
                  <a:lnTo>
                    <a:pt x="259" y="26"/>
                  </a:lnTo>
                  <a:lnTo>
                    <a:pt x="263" y="26"/>
                  </a:lnTo>
                  <a:lnTo>
                    <a:pt x="263" y="22"/>
                  </a:lnTo>
                  <a:lnTo>
                    <a:pt x="266" y="22"/>
                  </a:lnTo>
                  <a:lnTo>
                    <a:pt x="266" y="22"/>
                  </a:lnTo>
                  <a:lnTo>
                    <a:pt x="270" y="22"/>
                  </a:lnTo>
                  <a:lnTo>
                    <a:pt x="274" y="22"/>
                  </a:lnTo>
                  <a:lnTo>
                    <a:pt x="278" y="22"/>
                  </a:lnTo>
                  <a:lnTo>
                    <a:pt x="285" y="15"/>
                  </a:lnTo>
                  <a:lnTo>
                    <a:pt x="285" y="15"/>
                  </a:lnTo>
                  <a:lnTo>
                    <a:pt x="289" y="15"/>
                  </a:lnTo>
                  <a:lnTo>
                    <a:pt x="292" y="15"/>
                  </a:lnTo>
                  <a:lnTo>
                    <a:pt x="292" y="11"/>
                  </a:lnTo>
                  <a:lnTo>
                    <a:pt x="296" y="11"/>
                  </a:lnTo>
                  <a:lnTo>
                    <a:pt x="300" y="11"/>
                  </a:lnTo>
                  <a:lnTo>
                    <a:pt x="300" y="11"/>
                  </a:lnTo>
                  <a:lnTo>
                    <a:pt x="300" y="7"/>
                  </a:lnTo>
                  <a:lnTo>
                    <a:pt x="300" y="7"/>
                  </a:lnTo>
                  <a:lnTo>
                    <a:pt x="303" y="7"/>
                  </a:lnTo>
                  <a:lnTo>
                    <a:pt x="303" y="4"/>
                  </a:lnTo>
                  <a:lnTo>
                    <a:pt x="307" y="0"/>
                  </a:lnTo>
                  <a:lnTo>
                    <a:pt x="311" y="4"/>
                  </a:lnTo>
                  <a:lnTo>
                    <a:pt x="311" y="0"/>
                  </a:lnTo>
                  <a:lnTo>
                    <a:pt x="318" y="4"/>
                  </a:lnTo>
                  <a:lnTo>
                    <a:pt x="322" y="4"/>
                  </a:lnTo>
                  <a:lnTo>
                    <a:pt x="326" y="4"/>
                  </a:lnTo>
                  <a:lnTo>
                    <a:pt x="329" y="4"/>
                  </a:lnTo>
                  <a:lnTo>
                    <a:pt x="333" y="4"/>
                  </a:lnTo>
                  <a:lnTo>
                    <a:pt x="337" y="4"/>
                  </a:lnTo>
                  <a:lnTo>
                    <a:pt x="337" y="7"/>
                  </a:lnTo>
                  <a:lnTo>
                    <a:pt x="337" y="7"/>
                  </a:lnTo>
                  <a:lnTo>
                    <a:pt x="340" y="11"/>
                  </a:lnTo>
                  <a:lnTo>
                    <a:pt x="340" y="15"/>
                  </a:lnTo>
                  <a:lnTo>
                    <a:pt x="344" y="15"/>
                  </a:lnTo>
                  <a:lnTo>
                    <a:pt x="344" y="15"/>
                  </a:lnTo>
                  <a:lnTo>
                    <a:pt x="344" y="18"/>
                  </a:lnTo>
                  <a:lnTo>
                    <a:pt x="344" y="22"/>
                  </a:lnTo>
                  <a:lnTo>
                    <a:pt x="344" y="22"/>
                  </a:lnTo>
                  <a:lnTo>
                    <a:pt x="340" y="22"/>
                  </a:lnTo>
                  <a:lnTo>
                    <a:pt x="344" y="26"/>
                  </a:lnTo>
                  <a:lnTo>
                    <a:pt x="344" y="26"/>
                  </a:lnTo>
                  <a:lnTo>
                    <a:pt x="348" y="26"/>
                  </a:lnTo>
                  <a:lnTo>
                    <a:pt x="352" y="26"/>
                  </a:lnTo>
                  <a:lnTo>
                    <a:pt x="352" y="26"/>
                  </a:lnTo>
                  <a:lnTo>
                    <a:pt x="355" y="26"/>
                  </a:lnTo>
                  <a:lnTo>
                    <a:pt x="355" y="22"/>
                  </a:lnTo>
                  <a:lnTo>
                    <a:pt x="355" y="26"/>
                  </a:lnTo>
                  <a:lnTo>
                    <a:pt x="359" y="26"/>
                  </a:lnTo>
                  <a:lnTo>
                    <a:pt x="359" y="26"/>
                  </a:lnTo>
                  <a:lnTo>
                    <a:pt x="359" y="22"/>
                  </a:lnTo>
                  <a:lnTo>
                    <a:pt x="359" y="22"/>
                  </a:lnTo>
                  <a:lnTo>
                    <a:pt x="366" y="26"/>
                  </a:lnTo>
                  <a:lnTo>
                    <a:pt x="366" y="30"/>
                  </a:lnTo>
                  <a:lnTo>
                    <a:pt x="366" y="33"/>
                  </a:lnTo>
                  <a:lnTo>
                    <a:pt x="370" y="33"/>
                  </a:lnTo>
                  <a:lnTo>
                    <a:pt x="370" y="30"/>
                  </a:lnTo>
                  <a:lnTo>
                    <a:pt x="370" y="30"/>
                  </a:lnTo>
                  <a:lnTo>
                    <a:pt x="370" y="26"/>
                  </a:lnTo>
                  <a:lnTo>
                    <a:pt x="374" y="26"/>
                  </a:lnTo>
                  <a:lnTo>
                    <a:pt x="377" y="30"/>
                  </a:lnTo>
                  <a:lnTo>
                    <a:pt x="381" y="30"/>
                  </a:lnTo>
                  <a:lnTo>
                    <a:pt x="385" y="30"/>
                  </a:lnTo>
                  <a:lnTo>
                    <a:pt x="385" y="30"/>
                  </a:lnTo>
                  <a:lnTo>
                    <a:pt x="385" y="33"/>
                  </a:lnTo>
                  <a:lnTo>
                    <a:pt x="381" y="33"/>
                  </a:lnTo>
                  <a:lnTo>
                    <a:pt x="381" y="37"/>
                  </a:lnTo>
                  <a:lnTo>
                    <a:pt x="385" y="41"/>
                  </a:lnTo>
                  <a:lnTo>
                    <a:pt x="385" y="41"/>
                  </a:lnTo>
                  <a:lnTo>
                    <a:pt x="389" y="37"/>
                  </a:lnTo>
                  <a:lnTo>
                    <a:pt x="392" y="37"/>
                  </a:lnTo>
                  <a:lnTo>
                    <a:pt x="400" y="37"/>
                  </a:lnTo>
                  <a:lnTo>
                    <a:pt x="400" y="41"/>
                  </a:lnTo>
                  <a:lnTo>
                    <a:pt x="403" y="37"/>
                  </a:lnTo>
                  <a:lnTo>
                    <a:pt x="400" y="33"/>
                  </a:lnTo>
                  <a:lnTo>
                    <a:pt x="403" y="33"/>
                  </a:lnTo>
                  <a:lnTo>
                    <a:pt x="411" y="33"/>
                  </a:lnTo>
                  <a:lnTo>
                    <a:pt x="411" y="30"/>
                  </a:lnTo>
                  <a:lnTo>
                    <a:pt x="415" y="30"/>
                  </a:lnTo>
                  <a:lnTo>
                    <a:pt x="415" y="26"/>
                  </a:lnTo>
                  <a:lnTo>
                    <a:pt x="418" y="26"/>
                  </a:lnTo>
                  <a:lnTo>
                    <a:pt x="422" y="22"/>
                  </a:lnTo>
                  <a:lnTo>
                    <a:pt x="422" y="18"/>
                  </a:lnTo>
                  <a:lnTo>
                    <a:pt x="426" y="18"/>
                  </a:lnTo>
                  <a:lnTo>
                    <a:pt x="429" y="18"/>
                  </a:lnTo>
                  <a:lnTo>
                    <a:pt x="433" y="15"/>
                  </a:lnTo>
                  <a:lnTo>
                    <a:pt x="433" y="18"/>
                  </a:lnTo>
                  <a:lnTo>
                    <a:pt x="433" y="18"/>
                  </a:lnTo>
                  <a:lnTo>
                    <a:pt x="433" y="22"/>
                  </a:lnTo>
                  <a:lnTo>
                    <a:pt x="429" y="22"/>
                  </a:lnTo>
                  <a:lnTo>
                    <a:pt x="429" y="26"/>
                  </a:lnTo>
                  <a:lnTo>
                    <a:pt x="459" y="44"/>
                  </a:lnTo>
                  <a:lnTo>
                    <a:pt x="500" y="89"/>
                  </a:lnTo>
                  <a:lnTo>
                    <a:pt x="503" y="89"/>
                  </a:lnTo>
                  <a:lnTo>
                    <a:pt x="507" y="89"/>
                  </a:lnTo>
                  <a:lnTo>
                    <a:pt x="507" y="85"/>
                  </a:lnTo>
                  <a:lnTo>
                    <a:pt x="507" y="85"/>
                  </a:lnTo>
                  <a:lnTo>
                    <a:pt x="507" y="82"/>
                  </a:lnTo>
                  <a:lnTo>
                    <a:pt x="511" y="82"/>
                  </a:lnTo>
                  <a:lnTo>
                    <a:pt x="514" y="85"/>
                  </a:lnTo>
                  <a:lnTo>
                    <a:pt x="514" y="85"/>
                  </a:lnTo>
                  <a:lnTo>
                    <a:pt x="514" y="89"/>
                  </a:lnTo>
                  <a:lnTo>
                    <a:pt x="518" y="89"/>
                  </a:lnTo>
                  <a:lnTo>
                    <a:pt x="522" y="93"/>
                  </a:lnTo>
                  <a:lnTo>
                    <a:pt x="522" y="93"/>
                  </a:lnTo>
                  <a:lnTo>
                    <a:pt x="526" y="89"/>
                  </a:lnTo>
                  <a:lnTo>
                    <a:pt x="529" y="89"/>
                  </a:lnTo>
                  <a:lnTo>
                    <a:pt x="533" y="93"/>
                  </a:lnTo>
                  <a:lnTo>
                    <a:pt x="537" y="89"/>
                  </a:lnTo>
                  <a:lnTo>
                    <a:pt x="537" y="89"/>
                  </a:lnTo>
                  <a:lnTo>
                    <a:pt x="540" y="89"/>
                  </a:lnTo>
                  <a:lnTo>
                    <a:pt x="544" y="89"/>
                  </a:lnTo>
                  <a:lnTo>
                    <a:pt x="540" y="85"/>
                  </a:lnTo>
                  <a:lnTo>
                    <a:pt x="540" y="85"/>
                  </a:lnTo>
                  <a:lnTo>
                    <a:pt x="548" y="85"/>
                  </a:lnTo>
                  <a:lnTo>
                    <a:pt x="552" y="85"/>
                  </a:lnTo>
                  <a:lnTo>
                    <a:pt x="559" y="85"/>
                  </a:lnTo>
                  <a:lnTo>
                    <a:pt x="563" y="89"/>
                  </a:lnTo>
                  <a:lnTo>
                    <a:pt x="566" y="93"/>
                  </a:lnTo>
                  <a:lnTo>
                    <a:pt x="566" y="96"/>
                  </a:lnTo>
                  <a:lnTo>
                    <a:pt x="570" y="96"/>
                  </a:lnTo>
                  <a:lnTo>
                    <a:pt x="574" y="96"/>
                  </a:lnTo>
                  <a:lnTo>
                    <a:pt x="577" y="100"/>
                  </a:lnTo>
                  <a:lnTo>
                    <a:pt x="577" y="100"/>
                  </a:lnTo>
                  <a:lnTo>
                    <a:pt x="581" y="100"/>
                  </a:lnTo>
                  <a:lnTo>
                    <a:pt x="581" y="104"/>
                  </a:lnTo>
                  <a:lnTo>
                    <a:pt x="581" y="104"/>
                  </a:lnTo>
                  <a:lnTo>
                    <a:pt x="581" y="107"/>
                  </a:lnTo>
                  <a:lnTo>
                    <a:pt x="581" y="107"/>
                  </a:lnTo>
                  <a:lnTo>
                    <a:pt x="581" y="111"/>
                  </a:lnTo>
                  <a:lnTo>
                    <a:pt x="581" y="111"/>
                  </a:lnTo>
                  <a:lnTo>
                    <a:pt x="585" y="111"/>
                  </a:lnTo>
                  <a:lnTo>
                    <a:pt x="589" y="111"/>
                  </a:lnTo>
                  <a:lnTo>
                    <a:pt x="589" y="111"/>
                  </a:lnTo>
                  <a:lnTo>
                    <a:pt x="592" y="111"/>
                  </a:lnTo>
                  <a:lnTo>
                    <a:pt x="592" y="111"/>
                  </a:lnTo>
                  <a:lnTo>
                    <a:pt x="600" y="107"/>
                  </a:lnTo>
                  <a:lnTo>
                    <a:pt x="603" y="107"/>
                  </a:lnTo>
                  <a:lnTo>
                    <a:pt x="607" y="107"/>
                  </a:lnTo>
                  <a:lnTo>
                    <a:pt x="611" y="104"/>
                  </a:lnTo>
                  <a:lnTo>
                    <a:pt x="611" y="104"/>
                  </a:lnTo>
                  <a:lnTo>
                    <a:pt x="611" y="107"/>
                  </a:lnTo>
                  <a:lnTo>
                    <a:pt x="611" y="111"/>
                  </a:lnTo>
                  <a:lnTo>
                    <a:pt x="614" y="111"/>
                  </a:lnTo>
                  <a:lnTo>
                    <a:pt x="618" y="115"/>
                  </a:lnTo>
                  <a:lnTo>
                    <a:pt x="622" y="115"/>
                  </a:lnTo>
                  <a:lnTo>
                    <a:pt x="622" y="119"/>
                  </a:lnTo>
                  <a:lnTo>
                    <a:pt x="622" y="119"/>
                  </a:lnTo>
                  <a:lnTo>
                    <a:pt x="618" y="122"/>
                  </a:lnTo>
                  <a:lnTo>
                    <a:pt x="614" y="126"/>
                  </a:lnTo>
                  <a:lnTo>
                    <a:pt x="614" y="130"/>
                  </a:lnTo>
                  <a:lnTo>
                    <a:pt x="614" y="130"/>
                  </a:lnTo>
                  <a:lnTo>
                    <a:pt x="611" y="133"/>
                  </a:lnTo>
                  <a:lnTo>
                    <a:pt x="607" y="133"/>
                  </a:lnTo>
                  <a:lnTo>
                    <a:pt x="603" y="137"/>
                  </a:lnTo>
                  <a:lnTo>
                    <a:pt x="603" y="141"/>
                  </a:lnTo>
                  <a:lnTo>
                    <a:pt x="603" y="145"/>
                  </a:lnTo>
                  <a:lnTo>
                    <a:pt x="607" y="152"/>
                  </a:lnTo>
                  <a:lnTo>
                    <a:pt x="611" y="156"/>
                  </a:lnTo>
                  <a:lnTo>
                    <a:pt x="611" y="159"/>
                  </a:lnTo>
                  <a:lnTo>
                    <a:pt x="607" y="163"/>
                  </a:lnTo>
                  <a:lnTo>
                    <a:pt x="603" y="163"/>
                  </a:lnTo>
                  <a:lnTo>
                    <a:pt x="600" y="167"/>
                  </a:lnTo>
                  <a:lnTo>
                    <a:pt x="596" y="167"/>
                  </a:lnTo>
                  <a:lnTo>
                    <a:pt x="596" y="167"/>
                  </a:lnTo>
                  <a:lnTo>
                    <a:pt x="596" y="163"/>
                  </a:lnTo>
                  <a:lnTo>
                    <a:pt x="592" y="163"/>
                  </a:lnTo>
                  <a:lnTo>
                    <a:pt x="585" y="167"/>
                  </a:lnTo>
                  <a:lnTo>
                    <a:pt x="581" y="167"/>
                  </a:lnTo>
                  <a:lnTo>
                    <a:pt x="574" y="163"/>
                  </a:lnTo>
                  <a:lnTo>
                    <a:pt x="570" y="163"/>
                  </a:lnTo>
                  <a:lnTo>
                    <a:pt x="570" y="163"/>
                  </a:lnTo>
                  <a:lnTo>
                    <a:pt x="566" y="171"/>
                  </a:lnTo>
                  <a:lnTo>
                    <a:pt x="566" y="174"/>
                  </a:lnTo>
                  <a:lnTo>
                    <a:pt x="566" y="178"/>
                  </a:lnTo>
                  <a:lnTo>
                    <a:pt x="563" y="185"/>
                  </a:lnTo>
                  <a:lnTo>
                    <a:pt x="563" y="193"/>
                  </a:lnTo>
                  <a:lnTo>
                    <a:pt x="563" y="197"/>
                  </a:lnTo>
                  <a:lnTo>
                    <a:pt x="566" y="197"/>
                  </a:lnTo>
                  <a:lnTo>
                    <a:pt x="570" y="197"/>
                  </a:lnTo>
                  <a:lnTo>
                    <a:pt x="566" y="200"/>
                  </a:lnTo>
                  <a:lnTo>
                    <a:pt x="566" y="204"/>
                  </a:lnTo>
                  <a:lnTo>
                    <a:pt x="566" y="204"/>
                  </a:lnTo>
                  <a:lnTo>
                    <a:pt x="563" y="204"/>
                  </a:lnTo>
                  <a:lnTo>
                    <a:pt x="559" y="204"/>
                  </a:lnTo>
                  <a:lnTo>
                    <a:pt x="559" y="204"/>
                  </a:lnTo>
                  <a:lnTo>
                    <a:pt x="555" y="204"/>
                  </a:lnTo>
                  <a:lnTo>
                    <a:pt x="552" y="204"/>
                  </a:lnTo>
                  <a:lnTo>
                    <a:pt x="544" y="208"/>
                  </a:lnTo>
                  <a:lnTo>
                    <a:pt x="540" y="208"/>
                  </a:lnTo>
                  <a:lnTo>
                    <a:pt x="537" y="208"/>
                  </a:lnTo>
                  <a:lnTo>
                    <a:pt x="537" y="208"/>
                  </a:lnTo>
                  <a:lnTo>
                    <a:pt x="533" y="208"/>
                  </a:lnTo>
                  <a:lnTo>
                    <a:pt x="529" y="211"/>
                  </a:lnTo>
                  <a:lnTo>
                    <a:pt x="529" y="211"/>
                  </a:lnTo>
                  <a:lnTo>
                    <a:pt x="533" y="215"/>
                  </a:lnTo>
                  <a:lnTo>
                    <a:pt x="537" y="215"/>
                  </a:lnTo>
                  <a:lnTo>
                    <a:pt x="540" y="215"/>
                  </a:lnTo>
                  <a:lnTo>
                    <a:pt x="540" y="215"/>
                  </a:lnTo>
                  <a:lnTo>
                    <a:pt x="540" y="219"/>
                  </a:lnTo>
                  <a:lnTo>
                    <a:pt x="540" y="222"/>
                  </a:lnTo>
                  <a:lnTo>
                    <a:pt x="540" y="226"/>
                  </a:lnTo>
                  <a:lnTo>
                    <a:pt x="544" y="226"/>
                  </a:lnTo>
                  <a:lnTo>
                    <a:pt x="544" y="230"/>
                  </a:lnTo>
                  <a:lnTo>
                    <a:pt x="548" y="234"/>
                  </a:lnTo>
                  <a:lnTo>
                    <a:pt x="548" y="237"/>
                  </a:lnTo>
                  <a:lnTo>
                    <a:pt x="552" y="237"/>
                  </a:lnTo>
                  <a:lnTo>
                    <a:pt x="552" y="245"/>
                  </a:lnTo>
                  <a:lnTo>
                    <a:pt x="548" y="248"/>
                  </a:lnTo>
                  <a:lnTo>
                    <a:pt x="548" y="248"/>
                  </a:lnTo>
                  <a:lnTo>
                    <a:pt x="552" y="252"/>
                  </a:lnTo>
                  <a:lnTo>
                    <a:pt x="548" y="252"/>
                  </a:lnTo>
                  <a:lnTo>
                    <a:pt x="548" y="256"/>
                  </a:lnTo>
                  <a:lnTo>
                    <a:pt x="548" y="256"/>
                  </a:lnTo>
                  <a:lnTo>
                    <a:pt x="548" y="260"/>
                  </a:lnTo>
                  <a:lnTo>
                    <a:pt x="544" y="263"/>
                  </a:lnTo>
                  <a:lnTo>
                    <a:pt x="537" y="260"/>
                  </a:lnTo>
                  <a:lnTo>
                    <a:pt x="529" y="252"/>
                  </a:lnTo>
                  <a:lnTo>
                    <a:pt x="526" y="252"/>
                  </a:lnTo>
                  <a:lnTo>
                    <a:pt x="518" y="252"/>
                  </a:lnTo>
                  <a:lnTo>
                    <a:pt x="511" y="252"/>
                  </a:lnTo>
                  <a:lnTo>
                    <a:pt x="503" y="252"/>
                  </a:lnTo>
                  <a:lnTo>
                    <a:pt x="496" y="252"/>
                  </a:lnTo>
                  <a:lnTo>
                    <a:pt x="489" y="252"/>
                  </a:lnTo>
                  <a:lnTo>
                    <a:pt x="485" y="252"/>
                  </a:lnTo>
                  <a:lnTo>
                    <a:pt x="481" y="252"/>
                  </a:lnTo>
                  <a:lnTo>
                    <a:pt x="477" y="252"/>
                  </a:lnTo>
                  <a:lnTo>
                    <a:pt x="474" y="256"/>
                  </a:lnTo>
                  <a:lnTo>
                    <a:pt x="466" y="252"/>
                  </a:lnTo>
                  <a:lnTo>
                    <a:pt x="459" y="252"/>
                  </a:lnTo>
                  <a:lnTo>
                    <a:pt x="455" y="252"/>
                  </a:lnTo>
                  <a:lnTo>
                    <a:pt x="452" y="252"/>
                  </a:lnTo>
                  <a:lnTo>
                    <a:pt x="448" y="252"/>
                  </a:lnTo>
                  <a:lnTo>
                    <a:pt x="444" y="252"/>
                  </a:lnTo>
                  <a:lnTo>
                    <a:pt x="440" y="252"/>
                  </a:lnTo>
                  <a:lnTo>
                    <a:pt x="440" y="252"/>
                  </a:lnTo>
                  <a:lnTo>
                    <a:pt x="440" y="256"/>
                  </a:lnTo>
                  <a:lnTo>
                    <a:pt x="440" y="260"/>
                  </a:lnTo>
                  <a:lnTo>
                    <a:pt x="440" y="263"/>
                  </a:lnTo>
                  <a:lnTo>
                    <a:pt x="437" y="263"/>
                  </a:lnTo>
                  <a:lnTo>
                    <a:pt x="426" y="263"/>
                  </a:lnTo>
                  <a:lnTo>
                    <a:pt x="415" y="263"/>
                  </a:lnTo>
                  <a:lnTo>
                    <a:pt x="411" y="260"/>
                  </a:lnTo>
                  <a:lnTo>
                    <a:pt x="403" y="260"/>
                  </a:lnTo>
                  <a:lnTo>
                    <a:pt x="403" y="263"/>
                  </a:lnTo>
                  <a:lnTo>
                    <a:pt x="403" y="263"/>
                  </a:lnTo>
                  <a:lnTo>
                    <a:pt x="400" y="267"/>
                  </a:lnTo>
                  <a:lnTo>
                    <a:pt x="400" y="267"/>
                  </a:lnTo>
                  <a:lnTo>
                    <a:pt x="396" y="267"/>
                  </a:lnTo>
                  <a:lnTo>
                    <a:pt x="396" y="271"/>
                  </a:lnTo>
                  <a:lnTo>
                    <a:pt x="392" y="274"/>
                  </a:lnTo>
                  <a:lnTo>
                    <a:pt x="385" y="278"/>
                  </a:lnTo>
                  <a:lnTo>
                    <a:pt x="381" y="286"/>
                  </a:lnTo>
                  <a:lnTo>
                    <a:pt x="381" y="286"/>
                  </a:lnTo>
                  <a:lnTo>
                    <a:pt x="377" y="293"/>
                  </a:lnTo>
                  <a:lnTo>
                    <a:pt x="370" y="297"/>
                  </a:lnTo>
                  <a:lnTo>
                    <a:pt x="370" y="297"/>
                  </a:lnTo>
                  <a:lnTo>
                    <a:pt x="363" y="293"/>
                  </a:lnTo>
                  <a:lnTo>
                    <a:pt x="355" y="293"/>
                  </a:lnTo>
                  <a:lnTo>
                    <a:pt x="352" y="293"/>
                  </a:lnTo>
                  <a:lnTo>
                    <a:pt x="344" y="297"/>
                  </a:lnTo>
                  <a:lnTo>
                    <a:pt x="340" y="297"/>
                  </a:lnTo>
                  <a:lnTo>
                    <a:pt x="333" y="278"/>
                  </a:lnTo>
                  <a:lnTo>
                    <a:pt x="322" y="278"/>
                  </a:lnTo>
                  <a:lnTo>
                    <a:pt x="322" y="256"/>
                  </a:lnTo>
                  <a:lnTo>
                    <a:pt x="315" y="260"/>
                  </a:lnTo>
                  <a:lnTo>
                    <a:pt x="311" y="248"/>
                  </a:lnTo>
                  <a:lnTo>
                    <a:pt x="303" y="245"/>
                  </a:lnTo>
                  <a:lnTo>
                    <a:pt x="278" y="245"/>
                  </a:lnTo>
                  <a:lnTo>
                    <a:pt x="252" y="245"/>
                  </a:lnTo>
                  <a:lnTo>
                    <a:pt x="237" y="237"/>
                  </a:lnTo>
                  <a:lnTo>
                    <a:pt x="229" y="234"/>
                  </a:lnTo>
                  <a:lnTo>
                    <a:pt x="203" y="219"/>
                  </a:lnTo>
                  <a:lnTo>
                    <a:pt x="159" y="226"/>
                  </a:lnTo>
                  <a:lnTo>
                    <a:pt x="174" y="297"/>
                  </a:lnTo>
                  <a:lnTo>
                    <a:pt x="170" y="297"/>
                  </a:lnTo>
                  <a:lnTo>
                    <a:pt x="163" y="297"/>
                  </a:lnTo>
                  <a:lnTo>
                    <a:pt x="152" y="286"/>
                  </a:lnTo>
                  <a:lnTo>
                    <a:pt x="141" y="282"/>
                  </a:lnTo>
                  <a:lnTo>
                    <a:pt x="129" y="278"/>
                  </a:lnTo>
                  <a:lnTo>
                    <a:pt x="122" y="282"/>
                  </a:lnTo>
                  <a:lnTo>
                    <a:pt x="111" y="289"/>
                  </a:lnTo>
                  <a:lnTo>
                    <a:pt x="111" y="286"/>
                  </a:lnTo>
                  <a:lnTo>
                    <a:pt x="111" y="282"/>
                  </a:lnTo>
                  <a:lnTo>
                    <a:pt x="111" y="278"/>
                  </a:lnTo>
                  <a:lnTo>
                    <a:pt x="115" y="274"/>
                  </a:lnTo>
                  <a:lnTo>
                    <a:pt x="115" y="274"/>
                  </a:lnTo>
                  <a:lnTo>
                    <a:pt x="115" y="271"/>
                  </a:lnTo>
                  <a:lnTo>
                    <a:pt x="111" y="271"/>
                  </a:lnTo>
                  <a:lnTo>
                    <a:pt x="107" y="271"/>
                  </a:lnTo>
                  <a:lnTo>
                    <a:pt x="107" y="271"/>
                  </a:lnTo>
                  <a:lnTo>
                    <a:pt x="103" y="271"/>
                  </a:lnTo>
                  <a:lnTo>
                    <a:pt x="100" y="271"/>
                  </a:lnTo>
                  <a:lnTo>
                    <a:pt x="100" y="271"/>
                  </a:lnTo>
                  <a:lnTo>
                    <a:pt x="100" y="267"/>
                  </a:lnTo>
                  <a:lnTo>
                    <a:pt x="96" y="267"/>
                  </a:lnTo>
                  <a:lnTo>
                    <a:pt x="96" y="263"/>
                  </a:lnTo>
                  <a:lnTo>
                    <a:pt x="92" y="263"/>
                  </a:lnTo>
                  <a:lnTo>
                    <a:pt x="92" y="263"/>
                  </a:lnTo>
                  <a:lnTo>
                    <a:pt x="89" y="263"/>
                  </a:lnTo>
                  <a:lnTo>
                    <a:pt x="89" y="263"/>
                  </a:lnTo>
                  <a:lnTo>
                    <a:pt x="89" y="260"/>
                  </a:lnTo>
                  <a:lnTo>
                    <a:pt x="89" y="260"/>
                  </a:lnTo>
                  <a:lnTo>
                    <a:pt x="85" y="252"/>
                  </a:lnTo>
                  <a:lnTo>
                    <a:pt x="81" y="252"/>
                  </a:lnTo>
                  <a:lnTo>
                    <a:pt x="81" y="252"/>
                  </a:lnTo>
                  <a:lnTo>
                    <a:pt x="81" y="248"/>
                  </a:lnTo>
                  <a:lnTo>
                    <a:pt x="78" y="248"/>
                  </a:lnTo>
                  <a:lnTo>
                    <a:pt x="78" y="245"/>
                  </a:lnTo>
                  <a:lnTo>
                    <a:pt x="74" y="245"/>
                  </a:lnTo>
                  <a:lnTo>
                    <a:pt x="70" y="245"/>
                  </a:lnTo>
                  <a:lnTo>
                    <a:pt x="70" y="241"/>
                  </a:lnTo>
                  <a:lnTo>
                    <a:pt x="70" y="241"/>
                  </a:lnTo>
                  <a:lnTo>
                    <a:pt x="70" y="237"/>
                  </a:lnTo>
                  <a:lnTo>
                    <a:pt x="74" y="237"/>
                  </a:lnTo>
                  <a:lnTo>
                    <a:pt x="78" y="237"/>
                  </a:lnTo>
                  <a:lnTo>
                    <a:pt x="78" y="237"/>
                  </a:lnTo>
                  <a:lnTo>
                    <a:pt x="81" y="237"/>
                  </a:lnTo>
                  <a:lnTo>
                    <a:pt x="81" y="241"/>
                  </a:lnTo>
                  <a:lnTo>
                    <a:pt x="85" y="237"/>
                  </a:lnTo>
                  <a:lnTo>
                    <a:pt x="85" y="237"/>
                  </a:lnTo>
                  <a:lnTo>
                    <a:pt x="89" y="237"/>
                  </a:lnTo>
                  <a:lnTo>
                    <a:pt x="89" y="237"/>
                  </a:lnTo>
                  <a:lnTo>
                    <a:pt x="89" y="237"/>
                  </a:lnTo>
                  <a:lnTo>
                    <a:pt x="85" y="237"/>
                  </a:lnTo>
                  <a:lnTo>
                    <a:pt x="85" y="237"/>
                  </a:lnTo>
                  <a:lnTo>
                    <a:pt x="85" y="234"/>
                  </a:lnTo>
                  <a:lnTo>
                    <a:pt x="81" y="230"/>
                  </a:lnTo>
                  <a:lnTo>
                    <a:pt x="81" y="230"/>
                  </a:lnTo>
                  <a:lnTo>
                    <a:pt x="81" y="230"/>
                  </a:lnTo>
                  <a:lnTo>
                    <a:pt x="81" y="226"/>
                  </a:lnTo>
                  <a:lnTo>
                    <a:pt x="81" y="226"/>
                  </a:lnTo>
                  <a:lnTo>
                    <a:pt x="85" y="222"/>
                  </a:lnTo>
                  <a:lnTo>
                    <a:pt x="89" y="222"/>
                  </a:lnTo>
                  <a:lnTo>
                    <a:pt x="92" y="222"/>
                  </a:lnTo>
                  <a:lnTo>
                    <a:pt x="92" y="222"/>
                  </a:lnTo>
                  <a:lnTo>
                    <a:pt x="96" y="222"/>
                  </a:lnTo>
                  <a:lnTo>
                    <a:pt x="100" y="219"/>
                  </a:lnTo>
                  <a:lnTo>
                    <a:pt x="100" y="222"/>
                  </a:lnTo>
                  <a:lnTo>
                    <a:pt x="103" y="222"/>
                  </a:lnTo>
                  <a:lnTo>
                    <a:pt x="103" y="222"/>
                  </a:lnTo>
                  <a:lnTo>
                    <a:pt x="107" y="222"/>
                  </a:lnTo>
                  <a:lnTo>
                    <a:pt x="111" y="222"/>
                  </a:lnTo>
                  <a:lnTo>
                    <a:pt x="115" y="222"/>
                  </a:lnTo>
                  <a:lnTo>
                    <a:pt x="115" y="222"/>
                  </a:lnTo>
                  <a:lnTo>
                    <a:pt x="111" y="219"/>
                  </a:lnTo>
                  <a:lnTo>
                    <a:pt x="107" y="219"/>
                  </a:lnTo>
                  <a:lnTo>
                    <a:pt x="107" y="215"/>
                  </a:lnTo>
                  <a:lnTo>
                    <a:pt x="107" y="211"/>
                  </a:lnTo>
                  <a:lnTo>
                    <a:pt x="107" y="211"/>
                  </a:lnTo>
                  <a:lnTo>
                    <a:pt x="111" y="211"/>
                  </a:lnTo>
                  <a:lnTo>
                    <a:pt x="107" y="208"/>
                  </a:lnTo>
                  <a:lnTo>
                    <a:pt x="107" y="208"/>
                  </a:lnTo>
                  <a:lnTo>
                    <a:pt x="107" y="208"/>
                  </a:lnTo>
                  <a:lnTo>
                    <a:pt x="107" y="204"/>
                  </a:lnTo>
                  <a:lnTo>
                    <a:pt x="111" y="200"/>
                  </a:lnTo>
                  <a:lnTo>
                    <a:pt x="107" y="200"/>
                  </a:lnTo>
                  <a:lnTo>
                    <a:pt x="107" y="197"/>
                  </a:lnTo>
                  <a:lnTo>
                    <a:pt x="107" y="197"/>
                  </a:lnTo>
                  <a:lnTo>
                    <a:pt x="107" y="193"/>
                  </a:lnTo>
                  <a:lnTo>
                    <a:pt x="103" y="193"/>
                  </a:lnTo>
                  <a:lnTo>
                    <a:pt x="103" y="193"/>
                  </a:lnTo>
                  <a:lnTo>
                    <a:pt x="103" y="189"/>
                  </a:lnTo>
                  <a:lnTo>
                    <a:pt x="96" y="189"/>
                  </a:lnTo>
                  <a:lnTo>
                    <a:pt x="96" y="189"/>
                  </a:lnTo>
                  <a:lnTo>
                    <a:pt x="92" y="189"/>
                  </a:lnTo>
                  <a:lnTo>
                    <a:pt x="92" y="193"/>
                  </a:lnTo>
                  <a:lnTo>
                    <a:pt x="92" y="193"/>
                  </a:lnTo>
                  <a:lnTo>
                    <a:pt x="92" y="193"/>
                  </a:lnTo>
                  <a:lnTo>
                    <a:pt x="89" y="193"/>
                  </a:lnTo>
                  <a:lnTo>
                    <a:pt x="89" y="193"/>
                  </a:lnTo>
                  <a:lnTo>
                    <a:pt x="89" y="193"/>
                  </a:lnTo>
                  <a:lnTo>
                    <a:pt x="85" y="193"/>
                  </a:lnTo>
                  <a:lnTo>
                    <a:pt x="85" y="193"/>
                  </a:lnTo>
                  <a:lnTo>
                    <a:pt x="81" y="193"/>
                  </a:lnTo>
                  <a:lnTo>
                    <a:pt x="81" y="189"/>
                  </a:lnTo>
                  <a:lnTo>
                    <a:pt x="81" y="189"/>
                  </a:lnTo>
                  <a:lnTo>
                    <a:pt x="81" y="189"/>
                  </a:lnTo>
                  <a:lnTo>
                    <a:pt x="78" y="189"/>
                  </a:lnTo>
                  <a:lnTo>
                    <a:pt x="78" y="189"/>
                  </a:lnTo>
                  <a:lnTo>
                    <a:pt x="74" y="189"/>
                  </a:lnTo>
                  <a:lnTo>
                    <a:pt x="70" y="193"/>
                  </a:lnTo>
                  <a:lnTo>
                    <a:pt x="70" y="193"/>
                  </a:lnTo>
                  <a:lnTo>
                    <a:pt x="70" y="193"/>
                  </a:lnTo>
                  <a:lnTo>
                    <a:pt x="66" y="193"/>
                  </a:lnTo>
                  <a:lnTo>
                    <a:pt x="66" y="193"/>
                  </a:lnTo>
                  <a:lnTo>
                    <a:pt x="63" y="197"/>
                  </a:lnTo>
                  <a:lnTo>
                    <a:pt x="63" y="197"/>
                  </a:lnTo>
                  <a:lnTo>
                    <a:pt x="59" y="197"/>
                  </a:lnTo>
                  <a:lnTo>
                    <a:pt x="59" y="200"/>
                  </a:lnTo>
                  <a:lnTo>
                    <a:pt x="55" y="200"/>
                  </a:lnTo>
                  <a:lnTo>
                    <a:pt x="55" y="200"/>
                  </a:lnTo>
                  <a:lnTo>
                    <a:pt x="55" y="200"/>
                  </a:lnTo>
                  <a:lnTo>
                    <a:pt x="55" y="200"/>
                  </a:lnTo>
                  <a:lnTo>
                    <a:pt x="52" y="200"/>
                  </a:lnTo>
                  <a:lnTo>
                    <a:pt x="52" y="200"/>
                  </a:lnTo>
                  <a:lnTo>
                    <a:pt x="48" y="200"/>
                  </a:lnTo>
                  <a:lnTo>
                    <a:pt x="48" y="200"/>
                  </a:lnTo>
                  <a:lnTo>
                    <a:pt x="48" y="20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5" name="Freeform 17"/>
            <p:cNvSpPr/>
            <p:nvPr/>
          </p:nvSpPr>
          <p:spPr bwMode="auto">
            <a:xfrm>
              <a:off x="5398237" y="2217429"/>
              <a:ext cx="338384" cy="190421"/>
            </a:xfrm>
            <a:custGeom>
              <a:avLst/>
              <a:gdLst>
                <a:gd name="T0" fmla="*/ 211 w 263"/>
                <a:gd name="T1" fmla="*/ 137 h 148"/>
                <a:gd name="T2" fmla="*/ 215 w 263"/>
                <a:gd name="T3" fmla="*/ 130 h 148"/>
                <a:gd name="T4" fmla="*/ 211 w 263"/>
                <a:gd name="T5" fmla="*/ 126 h 148"/>
                <a:gd name="T6" fmla="*/ 211 w 263"/>
                <a:gd name="T7" fmla="*/ 118 h 148"/>
                <a:gd name="T8" fmla="*/ 207 w 263"/>
                <a:gd name="T9" fmla="*/ 115 h 148"/>
                <a:gd name="T10" fmla="*/ 200 w 263"/>
                <a:gd name="T11" fmla="*/ 111 h 148"/>
                <a:gd name="T12" fmla="*/ 204 w 263"/>
                <a:gd name="T13" fmla="*/ 104 h 148"/>
                <a:gd name="T14" fmla="*/ 211 w 263"/>
                <a:gd name="T15" fmla="*/ 104 h 148"/>
                <a:gd name="T16" fmla="*/ 218 w 263"/>
                <a:gd name="T17" fmla="*/ 96 h 148"/>
                <a:gd name="T18" fmla="*/ 215 w 263"/>
                <a:gd name="T19" fmla="*/ 93 h 148"/>
                <a:gd name="T20" fmla="*/ 230 w 263"/>
                <a:gd name="T21" fmla="*/ 89 h 148"/>
                <a:gd name="T22" fmla="*/ 226 w 263"/>
                <a:gd name="T23" fmla="*/ 85 h 148"/>
                <a:gd name="T24" fmla="*/ 230 w 263"/>
                <a:gd name="T25" fmla="*/ 81 h 148"/>
                <a:gd name="T26" fmla="*/ 237 w 263"/>
                <a:gd name="T27" fmla="*/ 78 h 148"/>
                <a:gd name="T28" fmla="*/ 244 w 263"/>
                <a:gd name="T29" fmla="*/ 78 h 148"/>
                <a:gd name="T30" fmla="*/ 256 w 263"/>
                <a:gd name="T31" fmla="*/ 78 h 148"/>
                <a:gd name="T32" fmla="*/ 263 w 263"/>
                <a:gd name="T33" fmla="*/ 74 h 148"/>
                <a:gd name="T34" fmla="*/ 256 w 263"/>
                <a:gd name="T35" fmla="*/ 63 h 148"/>
                <a:gd name="T36" fmla="*/ 252 w 263"/>
                <a:gd name="T37" fmla="*/ 67 h 148"/>
                <a:gd name="T38" fmla="*/ 248 w 263"/>
                <a:gd name="T39" fmla="*/ 70 h 148"/>
                <a:gd name="T40" fmla="*/ 237 w 263"/>
                <a:gd name="T41" fmla="*/ 67 h 148"/>
                <a:gd name="T42" fmla="*/ 237 w 263"/>
                <a:gd name="T43" fmla="*/ 59 h 148"/>
                <a:gd name="T44" fmla="*/ 241 w 263"/>
                <a:gd name="T45" fmla="*/ 48 h 148"/>
                <a:gd name="T46" fmla="*/ 237 w 263"/>
                <a:gd name="T47" fmla="*/ 52 h 148"/>
                <a:gd name="T48" fmla="*/ 226 w 263"/>
                <a:gd name="T49" fmla="*/ 59 h 148"/>
                <a:gd name="T50" fmla="*/ 222 w 263"/>
                <a:gd name="T51" fmla="*/ 67 h 148"/>
                <a:gd name="T52" fmla="*/ 211 w 263"/>
                <a:gd name="T53" fmla="*/ 78 h 148"/>
                <a:gd name="T54" fmla="*/ 204 w 263"/>
                <a:gd name="T55" fmla="*/ 74 h 148"/>
                <a:gd name="T56" fmla="*/ 193 w 263"/>
                <a:gd name="T57" fmla="*/ 74 h 148"/>
                <a:gd name="T58" fmla="*/ 181 w 263"/>
                <a:gd name="T59" fmla="*/ 78 h 148"/>
                <a:gd name="T60" fmla="*/ 163 w 263"/>
                <a:gd name="T61" fmla="*/ 59 h 148"/>
                <a:gd name="T62" fmla="*/ 156 w 263"/>
                <a:gd name="T63" fmla="*/ 41 h 148"/>
                <a:gd name="T64" fmla="*/ 144 w 263"/>
                <a:gd name="T65" fmla="*/ 26 h 148"/>
                <a:gd name="T66" fmla="*/ 93 w 263"/>
                <a:gd name="T67" fmla="*/ 26 h 148"/>
                <a:gd name="T68" fmla="*/ 70 w 263"/>
                <a:gd name="T69" fmla="*/ 15 h 148"/>
                <a:gd name="T70" fmla="*/ 0 w 263"/>
                <a:gd name="T71" fmla="*/ 7 h 148"/>
                <a:gd name="T72" fmla="*/ 22 w 263"/>
                <a:gd name="T73" fmla="*/ 78 h 148"/>
                <a:gd name="T74" fmla="*/ 30 w 263"/>
                <a:gd name="T75" fmla="*/ 74 h 148"/>
                <a:gd name="T76" fmla="*/ 26 w 263"/>
                <a:gd name="T77" fmla="*/ 67 h 148"/>
                <a:gd name="T78" fmla="*/ 33 w 263"/>
                <a:gd name="T79" fmla="*/ 59 h 148"/>
                <a:gd name="T80" fmla="*/ 41 w 263"/>
                <a:gd name="T81" fmla="*/ 55 h 148"/>
                <a:gd name="T82" fmla="*/ 44 w 263"/>
                <a:gd name="T83" fmla="*/ 55 h 148"/>
                <a:gd name="T84" fmla="*/ 52 w 263"/>
                <a:gd name="T85" fmla="*/ 52 h 148"/>
                <a:gd name="T86" fmla="*/ 70 w 263"/>
                <a:gd name="T87" fmla="*/ 63 h 148"/>
                <a:gd name="T88" fmla="*/ 85 w 263"/>
                <a:gd name="T89" fmla="*/ 70 h 148"/>
                <a:gd name="T90" fmla="*/ 96 w 263"/>
                <a:gd name="T91" fmla="*/ 74 h 148"/>
                <a:gd name="T92" fmla="*/ 107 w 263"/>
                <a:gd name="T93" fmla="*/ 78 h 148"/>
                <a:gd name="T94" fmla="*/ 115 w 263"/>
                <a:gd name="T95" fmla="*/ 89 h 148"/>
                <a:gd name="T96" fmla="*/ 119 w 263"/>
                <a:gd name="T97" fmla="*/ 100 h 148"/>
                <a:gd name="T98" fmla="*/ 133 w 263"/>
                <a:gd name="T99" fmla="*/ 107 h 148"/>
                <a:gd name="T100" fmla="*/ 159 w 263"/>
                <a:gd name="T101" fmla="*/ 122 h 148"/>
                <a:gd name="T102" fmla="*/ 178 w 263"/>
                <a:gd name="T103" fmla="*/ 130 h 148"/>
                <a:gd name="T104" fmla="*/ 181 w 263"/>
                <a:gd name="T105" fmla="*/ 130 h 148"/>
                <a:gd name="T106" fmla="*/ 189 w 263"/>
                <a:gd name="T107" fmla="*/ 137 h 148"/>
                <a:gd name="T108" fmla="*/ 193 w 263"/>
                <a:gd name="T109" fmla="*/ 144 h 148"/>
                <a:gd name="T110" fmla="*/ 200 w 263"/>
                <a:gd name="T111" fmla="*/ 148 h 148"/>
                <a:gd name="T112" fmla="*/ 204 w 263"/>
                <a:gd name="T113" fmla="*/ 144 h 148"/>
                <a:gd name="T114" fmla="*/ 207 w 263"/>
                <a:gd name="T11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3" h="148">
                  <a:moveTo>
                    <a:pt x="207" y="148"/>
                  </a:moveTo>
                  <a:lnTo>
                    <a:pt x="211" y="137"/>
                  </a:lnTo>
                  <a:lnTo>
                    <a:pt x="215" y="133"/>
                  </a:lnTo>
                  <a:lnTo>
                    <a:pt x="215" y="130"/>
                  </a:lnTo>
                  <a:lnTo>
                    <a:pt x="215" y="126"/>
                  </a:lnTo>
                  <a:lnTo>
                    <a:pt x="211" y="126"/>
                  </a:lnTo>
                  <a:lnTo>
                    <a:pt x="211" y="118"/>
                  </a:lnTo>
                  <a:lnTo>
                    <a:pt x="211" y="118"/>
                  </a:lnTo>
                  <a:lnTo>
                    <a:pt x="211" y="115"/>
                  </a:lnTo>
                  <a:lnTo>
                    <a:pt x="207" y="115"/>
                  </a:lnTo>
                  <a:lnTo>
                    <a:pt x="204" y="115"/>
                  </a:lnTo>
                  <a:lnTo>
                    <a:pt x="200" y="111"/>
                  </a:lnTo>
                  <a:lnTo>
                    <a:pt x="200" y="104"/>
                  </a:lnTo>
                  <a:lnTo>
                    <a:pt x="204" y="104"/>
                  </a:lnTo>
                  <a:lnTo>
                    <a:pt x="207" y="104"/>
                  </a:lnTo>
                  <a:lnTo>
                    <a:pt x="211" y="104"/>
                  </a:lnTo>
                  <a:lnTo>
                    <a:pt x="211" y="100"/>
                  </a:lnTo>
                  <a:lnTo>
                    <a:pt x="218" y="96"/>
                  </a:lnTo>
                  <a:lnTo>
                    <a:pt x="218" y="96"/>
                  </a:lnTo>
                  <a:lnTo>
                    <a:pt x="215" y="93"/>
                  </a:lnTo>
                  <a:lnTo>
                    <a:pt x="222" y="93"/>
                  </a:lnTo>
                  <a:lnTo>
                    <a:pt x="230" y="89"/>
                  </a:lnTo>
                  <a:lnTo>
                    <a:pt x="230" y="89"/>
                  </a:lnTo>
                  <a:lnTo>
                    <a:pt x="226" y="85"/>
                  </a:lnTo>
                  <a:lnTo>
                    <a:pt x="226" y="81"/>
                  </a:lnTo>
                  <a:lnTo>
                    <a:pt x="230" y="81"/>
                  </a:lnTo>
                  <a:lnTo>
                    <a:pt x="233" y="78"/>
                  </a:lnTo>
                  <a:lnTo>
                    <a:pt x="237" y="78"/>
                  </a:lnTo>
                  <a:lnTo>
                    <a:pt x="241" y="74"/>
                  </a:lnTo>
                  <a:lnTo>
                    <a:pt x="244" y="78"/>
                  </a:lnTo>
                  <a:lnTo>
                    <a:pt x="248" y="78"/>
                  </a:lnTo>
                  <a:lnTo>
                    <a:pt x="256" y="78"/>
                  </a:lnTo>
                  <a:lnTo>
                    <a:pt x="259" y="78"/>
                  </a:lnTo>
                  <a:lnTo>
                    <a:pt x="263" y="74"/>
                  </a:lnTo>
                  <a:lnTo>
                    <a:pt x="263" y="70"/>
                  </a:lnTo>
                  <a:lnTo>
                    <a:pt x="256" y="63"/>
                  </a:lnTo>
                  <a:lnTo>
                    <a:pt x="252" y="63"/>
                  </a:lnTo>
                  <a:lnTo>
                    <a:pt x="252" y="67"/>
                  </a:lnTo>
                  <a:lnTo>
                    <a:pt x="252" y="70"/>
                  </a:lnTo>
                  <a:lnTo>
                    <a:pt x="248" y="70"/>
                  </a:lnTo>
                  <a:lnTo>
                    <a:pt x="244" y="67"/>
                  </a:lnTo>
                  <a:lnTo>
                    <a:pt x="237" y="67"/>
                  </a:lnTo>
                  <a:lnTo>
                    <a:pt x="233" y="63"/>
                  </a:lnTo>
                  <a:lnTo>
                    <a:pt x="237" y="59"/>
                  </a:lnTo>
                  <a:lnTo>
                    <a:pt x="241" y="52"/>
                  </a:lnTo>
                  <a:lnTo>
                    <a:pt x="241" y="48"/>
                  </a:lnTo>
                  <a:lnTo>
                    <a:pt x="237" y="48"/>
                  </a:lnTo>
                  <a:lnTo>
                    <a:pt x="237" y="52"/>
                  </a:lnTo>
                  <a:lnTo>
                    <a:pt x="233" y="55"/>
                  </a:lnTo>
                  <a:lnTo>
                    <a:pt x="226" y="59"/>
                  </a:lnTo>
                  <a:lnTo>
                    <a:pt x="222" y="67"/>
                  </a:lnTo>
                  <a:lnTo>
                    <a:pt x="222" y="67"/>
                  </a:lnTo>
                  <a:lnTo>
                    <a:pt x="218" y="74"/>
                  </a:lnTo>
                  <a:lnTo>
                    <a:pt x="211" y="78"/>
                  </a:lnTo>
                  <a:lnTo>
                    <a:pt x="211" y="78"/>
                  </a:lnTo>
                  <a:lnTo>
                    <a:pt x="204" y="74"/>
                  </a:lnTo>
                  <a:lnTo>
                    <a:pt x="196" y="74"/>
                  </a:lnTo>
                  <a:lnTo>
                    <a:pt x="193" y="74"/>
                  </a:lnTo>
                  <a:lnTo>
                    <a:pt x="185" y="78"/>
                  </a:lnTo>
                  <a:lnTo>
                    <a:pt x="181" y="78"/>
                  </a:lnTo>
                  <a:lnTo>
                    <a:pt x="174" y="59"/>
                  </a:lnTo>
                  <a:lnTo>
                    <a:pt x="163" y="59"/>
                  </a:lnTo>
                  <a:lnTo>
                    <a:pt x="163" y="37"/>
                  </a:lnTo>
                  <a:lnTo>
                    <a:pt x="156" y="41"/>
                  </a:lnTo>
                  <a:lnTo>
                    <a:pt x="152" y="29"/>
                  </a:lnTo>
                  <a:lnTo>
                    <a:pt x="144" y="26"/>
                  </a:lnTo>
                  <a:lnTo>
                    <a:pt x="119" y="26"/>
                  </a:lnTo>
                  <a:lnTo>
                    <a:pt x="93" y="26"/>
                  </a:lnTo>
                  <a:lnTo>
                    <a:pt x="78" y="18"/>
                  </a:lnTo>
                  <a:lnTo>
                    <a:pt x="70" y="15"/>
                  </a:lnTo>
                  <a:lnTo>
                    <a:pt x="44" y="0"/>
                  </a:lnTo>
                  <a:lnTo>
                    <a:pt x="0" y="7"/>
                  </a:lnTo>
                  <a:lnTo>
                    <a:pt x="15" y="78"/>
                  </a:lnTo>
                  <a:lnTo>
                    <a:pt x="22" y="78"/>
                  </a:lnTo>
                  <a:lnTo>
                    <a:pt x="26" y="78"/>
                  </a:lnTo>
                  <a:lnTo>
                    <a:pt x="30" y="74"/>
                  </a:lnTo>
                  <a:lnTo>
                    <a:pt x="26" y="70"/>
                  </a:lnTo>
                  <a:lnTo>
                    <a:pt x="26" y="67"/>
                  </a:lnTo>
                  <a:lnTo>
                    <a:pt x="30" y="59"/>
                  </a:lnTo>
                  <a:lnTo>
                    <a:pt x="33" y="59"/>
                  </a:lnTo>
                  <a:lnTo>
                    <a:pt x="37" y="55"/>
                  </a:lnTo>
                  <a:lnTo>
                    <a:pt x="41" y="55"/>
                  </a:lnTo>
                  <a:lnTo>
                    <a:pt x="44" y="55"/>
                  </a:lnTo>
                  <a:lnTo>
                    <a:pt x="44" y="55"/>
                  </a:lnTo>
                  <a:lnTo>
                    <a:pt x="44" y="52"/>
                  </a:lnTo>
                  <a:lnTo>
                    <a:pt x="52" y="52"/>
                  </a:lnTo>
                  <a:lnTo>
                    <a:pt x="63" y="55"/>
                  </a:lnTo>
                  <a:lnTo>
                    <a:pt x="70" y="63"/>
                  </a:lnTo>
                  <a:lnTo>
                    <a:pt x="74" y="67"/>
                  </a:lnTo>
                  <a:lnTo>
                    <a:pt x="85" y="70"/>
                  </a:lnTo>
                  <a:lnTo>
                    <a:pt x="96" y="78"/>
                  </a:lnTo>
                  <a:lnTo>
                    <a:pt x="96" y="74"/>
                  </a:lnTo>
                  <a:lnTo>
                    <a:pt x="100" y="74"/>
                  </a:lnTo>
                  <a:lnTo>
                    <a:pt x="107" y="78"/>
                  </a:lnTo>
                  <a:lnTo>
                    <a:pt x="111" y="89"/>
                  </a:lnTo>
                  <a:lnTo>
                    <a:pt x="115" y="89"/>
                  </a:lnTo>
                  <a:lnTo>
                    <a:pt x="115" y="93"/>
                  </a:lnTo>
                  <a:lnTo>
                    <a:pt x="119" y="100"/>
                  </a:lnTo>
                  <a:lnTo>
                    <a:pt x="126" y="104"/>
                  </a:lnTo>
                  <a:lnTo>
                    <a:pt x="133" y="107"/>
                  </a:lnTo>
                  <a:lnTo>
                    <a:pt x="144" y="115"/>
                  </a:lnTo>
                  <a:lnTo>
                    <a:pt x="159" y="122"/>
                  </a:lnTo>
                  <a:lnTo>
                    <a:pt x="170" y="130"/>
                  </a:lnTo>
                  <a:lnTo>
                    <a:pt x="178" y="130"/>
                  </a:lnTo>
                  <a:lnTo>
                    <a:pt x="181" y="130"/>
                  </a:lnTo>
                  <a:lnTo>
                    <a:pt x="181" y="130"/>
                  </a:lnTo>
                  <a:lnTo>
                    <a:pt x="189" y="133"/>
                  </a:lnTo>
                  <a:lnTo>
                    <a:pt x="189" y="137"/>
                  </a:lnTo>
                  <a:lnTo>
                    <a:pt x="189" y="144"/>
                  </a:lnTo>
                  <a:lnTo>
                    <a:pt x="193" y="144"/>
                  </a:lnTo>
                  <a:lnTo>
                    <a:pt x="196" y="144"/>
                  </a:lnTo>
                  <a:lnTo>
                    <a:pt x="200" y="148"/>
                  </a:lnTo>
                  <a:lnTo>
                    <a:pt x="204" y="148"/>
                  </a:lnTo>
                  <a:lnTo>
                    <a:pt x="204" y="144"/>
                  </a:lnTo>
                  <a:lnTo>
                    <a:pt x="207" y="148"/>
                  </a:lnTo>
                  <a:lnTo>
                    <a:pt x="207" y="1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6" name="Freeform 18"/>
            <p:cNvSpPr/>
            <p:nvPr/>
          </p:nvSpPr>
          <p:spPr bwMode="auto">
            <a:xfrm>
              <a:off x="5336477" y="2284334"/>
              <a:ext cx="304932" cy="171122"/>
            </a:xfrm>
            <a:custGeom>
              <a:avLst/>
              <a:gdLst>
                <a:gd name="T0" fmla="*/ 237 w 237"/>
                <a:gd name="T1" fmla="*/ 81 h 133"/>
                <a:gd name="T2" fmla="*/ 226 w 237"/>
                <a:gd name="T3" fmla="*/ 78 h 133"/>
                <a:gd name="T4" fmla="*/ 192 w 237"/>
                <a:gd name="T5" fmla="*/ 63 h 133"/>
                <a:gd name="T6" fmla="*/ 167 w 237"/>
                <a:gd name="T7" fmla="*/ 48 h 133"/>
                <a:gd name="T8" fmla="*/ 159 w 237"/>
                <a:gd name="T9" fmla="*/ 37 h 133"/>
                <a:gd name="T10" fmla="*/ 144 w 237"/>
                <a:gd name="T11" fmla="*/ 22 h 133"/>
                <a:gd name="T12" fmla="*/ 122 w 237"/>
                <a:gd name="T13" fmla="*/ 15 h 133"/>
                <a:gd name="T14" fmla="*/ 100 w 237"/>
                <a:gd name="T15" fmla="*/ 0 h 133"/>
                <a:gd name="T16" fmla="*/ 92 w 237"/>
                <a:gd name="T17" fmla="*/ 3 h 133"/>
                <a:gd name="T18" fmla="*/ 81 w 237"/>
                <a:gd name="T19" fmla="*/ 7 h 133"/>
                <a:gd name="T20" fmla="*/ 74 w 237"/>
                <a:gd name="T21" fmla="*/ 18 h 133"/>
                <a:gd name="T22" fmla="*/ 70 w 237"/>
                <a:gd name="T23" fmla="*/ 26 h 133"/>
                <a:gd name="T24" fmla="*/ 41 w 237"/>
                <a:gd name="T25" fmla="*/ 15 h 133"/>
                <a:gd name="T26" fmla="*/ 11 w 237"/>
                <a:gd name="T27" fmla="*/ 11 h 133"/>
                <a:gd name="T28" fmla="*/ 4 w 237"/>
                <a:gd name="T29" fmla="*/ 22 h 133"/>
                <a:gd name="T30" fmla="*/ 7 w 237"/>
                <a:gd name="T31" fmla="*/ 29 h 133"/>
                <a:gd name="T32" fmla="*/ 11 w 237"/>
                <a:gd name="T33" fmla="*/ 41 h 133"/>
                <a:gd name="T34" fmla="*/ 11 w 237"/>
                <a:gd name="T35" fmla="*/ 55 h 133"/>
                <a:gd name="T36" fmla="*/ 15 w 237"/>
                <a:gd name="T37" fmla="*/ 55 h 133"/>
                <a:gd name="T38" fmla="*/ 26 w 237"/>
                <a:gd name="T39" fmla="*/ 52 h 133"/>
                <a:gd name="T40" fmla="*/ 26 w 237"/>
                <a:gd name="T41" fmla="*/ 59 h 133"/>
                <a:gd name="T42" fmla="*/ 30 w 237"/>
                <a:gd name="T43" fmla="*/ 63 h 133"/>
                <a:gd name="T44" fmla="*/ 22 w 237"/>
                <a:gd name="T45" fmla="*/ 63 h 133"/>
                <a:gd name="T46" fmla="*/ 22 w 237"/>
                <a:gd name="T47" fmla="*/ 70 h 133"/>
                <a:gd name="T48" fmla="*/ 26 w 237"/>
                <a:gd name="T49" fmla="*/ 66 h 133"/>
                <a:gd name="T50" fmla="*/ 33 w 237"/>
                <a:gd name="T51" fmla="*/ 70 h 133"/>
                <a:gd name="T52" fmla="*/ 33 w 237"/>
                <a:gd name="T53" fmla="*/ 81 h 133"/>
                <a:gd name="T54" fmla="*/ 41 w 237"/>
                <a:gd name="T55" fmla="*/ 100 h 133"/>
                <a:gd name="T56" fmla="*/ 52 w 237"/>
                <a:gd name="T57" fmla="*/ 96 h 133"/>
                <a:gd name="T58" fmla="*/ 63 w 237"/>
                <a:gd name="T59" fmla="*/ 89 h 133"/>
                <a:gd name="T60" fmla="*/ 78 w 237"/>
                <a:gd name="T61" fmla="*/ 85 h 133"/>
                <a:gd name="T62" fmla="*/ 89 w 237"/>
                <a:gd name="T63" fmla="*/ 85 h 133"/>
                <a:gd name="T64" fmla="*/ 107 w 237"/>
                <a:gd name="T65" fmla="*/ 96 h 133"/>
                <a:gd name="T66" fmla="*/ 122 w 237"/>
                <a:gd name="T67" fmla="*/ 96 h 133"/>
                <a:gd name="T68" fmla="*/ 126 w 237"/>
                <a:gd name="T69" fmla="*/ 104 h 133"/>
                <a:gd name="T70" fmla="*/ 144 w 237"/>
                <a:gd name="T71" fmla="*/ 111 h 133"/>
                <a:gd name="T72" fmla="*/ 155 w 237"/>
                <a:gd name="T73" fmla="*/ 118 h 133"/>
                <a:gd name="T74" fmla="*/ 155 w 237"/>
                <a:gd name="T75" fmla="*/ 126 h 133"/>
                <a:gd name="T76" fmla="*/ 163 w 237"/>
                <a:gd name="T77" fmla="*/ 130 h 133"/>
                <a:gd name="T78" fmla="*/ 170 w 237"/>
                <a:gd name="T79" fmla="*/ 130 h 133"/>
                <a:gd name="T80" fmla="*/ 178 w 237"/>
                <a:gd name="T81" fmla="*/ 133 h 133"/>
                <a:gd name="T82" fmla="*/ 185 w 237"/>
                <a:gd name="T83" fmla="*/ 133 h 133"/>
                <a:gd name="T84" fmla="*/ 192 w 237"/>
                <a:gd name="T85" fmla="*/ 126 h 133"/>
                <a:gd name="T86" fmla="*/ 204 w 237"/>
                <a:gd name="T87" fmla="*/ 118 h 133"/>
                <a:gd name="T88" fmla="*/ 207 w 237"/>
                <a:gd name="T89" fmla="*/ 115 h 133"/>
                <a:gd name="T90" fmla="*/ 211 w 237"/>
                <a:gd name="T91" fmla="*/ 104 h 133"/>
                <a:gd name="T92" fmla="*/ 211 w 237"/>
                <a:gd name="T93" fmla="*/ 100 h 133"/>
                <a:gd name="T94" fmla="*/ 218 w 237"/>
                <a:gd name="T95" fmla="*/ 96 h 133"/>
                <a:gd name="T96" fmla="*/ 229 w 237"/>
                <a:gd name="T97" fmla="*/ 92 h 133"/>
                <a:gd name="T98" fmla="*/ 237 w 237"/>
                <a:gd name="T99" fmla="*/ 92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7" h="133">
                  <a:moveTo>
                    <a:pt x="237" y="92"/>
                  </a:moveTo>
                  <a:lnTo>
                    <a:pt x="237" y="85"/>
                  </a:lnTo>
                  <a:lnTo>
                    <a:pt x="237" y="81"/>
                  </a:lnTo>
                  <a:lnTo>
                    <a:pt x="229" y="78"/>
                  </a:lnTo>
                  <a:lnTo>
                    <a:pt x="229" y="78"/>
                  </a:lnTo>
                  <a:lnTo>
                    <a:pt x="226" y="78"/>
                  </a:lnTo>
                  <a:lnTo>
                    <a:pt x="218" y="78"/>
                  </a:lnTo>
                  <a:lnTo>
                    <a:pt x="207" y="70"/>
                  </a:lnTo>
                  <a:lnTo>
                    <a:pt x="192" y="63"/>
                  </a:lnTo>
                  <a:lnTo>
                    <a:pt x="181" y="55"/>
                  </a:lnTo>
                  <a:lnTo>
                    <a:pt x="174" y="52"/>
                  </a:lnTo>
                  <a:lnTo>
                    <a:pt x="167" y="48"/>
                  </a:lnTo>
                  <a:lnTo>
                    <a:pt x="163" y="41"/>
                  </a:lnTo>
                  <a:lnTo>
                    <a:pt x="163" y="37"/>
                  </a:lnTo>
                  <a:lnTo>
                    <a:pt x="159" y="37"/>
                  </a:lnTo>
                  <a:lnTo>
                    <a:pt x="155" y="26"/>
                  </a:lnTo>
                  <a:lnTo>
                    <a:pt x="148" y="22"/>
                  </a:lnTo>
                  <a:lnTo>
                    <a:pt x="144" y="22"/>
                  </a:lnTo>
                  <a:lnTo>
                    <a:pt x="144" y="26"/>
                  </a:lnTo>
                  <a:lnTo>
                    <a:pt x="133" y="18"/>
                  </a:lnTo>
                  <a:lnTo>
                    <a:pt x="122" y="15"/>
                  </a:lnTo>
                  <a:lnTo>
                    <a:pt x="118" y="11"/>
                  </a:lnTo>
                  <a:lnTo>
                    <a:pt x="111" y="3"/>
                  </a:lnTo>
                  <a:lnTo>
                    <a:pt x="100" y="0"/>
                  </a:lnTo>
                  <a:lnTo>
                    <a:pt x="92" y="0"/>
                  </a:lnTo>
                  <a:lnTo>
                    <a:pt x="92" y="3"/>
                  </a:lnTo>
                  <a:lnTo>
                    <a:pt x="92" y="3"/>
                  </a:lnTo>
                  <a:lnTo>
                    <a:pt x="89" y="3"/>
                  </a:lnTo>
                  <a:lnTo>
                    <a:pt x="85" y="3"/>
                  </a:lnTo>
                  <a:lnTo>
                    <a:pt x="81" y="7"/>
                  </a:lnTo>
                  <a:lnTo>
                    <a:pt x="78" y="7"/>
                  </a:lnTo>
                  <a:lnTo>
                    <a:pt x="74" y="15"/>
                  </a:lnTo>
                  <a:lnTo>
                    <a:pt x="74" y="18"/>
                  </a:lnTo>
                  <a:lnTo>
                    <a:pt x="78" y="22"/>
                  </a:lnTo>
                  <a:lnTo>
                    <a:pt x="74" y="26"/>
                  </a:lnTo>
                  <a:lnTo>
                    <a:pt x="70" y="26"/>
                  </a:lnTo>
                  <a:lnTo>
                    <a:pt x="59" y="26"/>
                  </a:lnTo>
                  <a:lnTo>
                    <a:pt x="52" y="26"/>
                  </a:lnTo>
                  <a:lnTo>
                    <a:pt x="41" y="15"/>
                  </a:lnTo>
                  <a:lnTo>
                    <a:pt x="30" y="11"/>
                  </a:lnTo>
                  <a:lnTo>
                    <a:pt x="18" y="7"/>
                  </a:lnTo>
                  <a:lnTo>
                    <a:pt x="11" y="11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4" y="22"/>
                  </a:lnTo>
                  <a:lnTo>
                    <a:pt x="4" y="26"/>
                  </a:lnTo>
                  <a:lnTo>
                    <a:pt x="7" y="26"/>
                  </a:lnTo>
                  <a:lnTo>
                    <a:pt x="7" y="29"/>
                  </a:lnTo>
                  <a:lnTo>
                    <a:pt x="11" y="33"/>
                  </a:lnTo>
                  <a:lnTo>
                    <a:pt x="11" y="41"/>
                  </a:lnTo>
                  <a:lnTo>
                    <a:pt x="11" y="41"/>
                  </a:lnTo>
                  <a:lnTo>
                    <a:pt x="11" y="48"/>
                  </a:lnTo>
                  <a:lnTo>
                    <a:pt x="11" y="52"/>
                  </a:lnTo>
                  <a:lnTo>
                    <a:pt x="11" y="55"/>
                  </a:lnTo>
                  <a:lnTo>
                    <a:pt x="18" y="59"/>
                  </a:lnTo>
                  <a:lnTo>
                    <a:pt x="18" y="55"/>
                  </a:lnTo>
                  <a:lnTo>
                    <a:pt x="15" y="55"/>
                  </a:lnTo>
                  <a:lnTo>
                    <a:pt x="18" y="55"/>
                  </a:lnTo>
                  <a:lnTo>
                    <a:pt x="22" y="55"/>
                  </a:lnTo>
                  <a:lnTo>
                    <a:pt x="26" y="52"/>
                  </a:lnTo>
                  <a:lnTo>
                    <a:pt x="26" y="55"/>
                  </a:lnTo>
                  <a:lnTo>
                    <a:pt x="26" y="59"/>
                  </a:lnTo>
                  <a:lnTo>
                    <a:pt x="26" y="59"/>
                  </a:lnTo>
                  <a:lnTo>
                    <a:pt x="30" y="59"/>
                  </a:lnTo>
                  <a:lnTo>
                    <a:pt x="30" y="63"/>
                  </a:lnTo>
                  <a:lnTo>
                    <a:pt x="30" y="63"/>
                  </a:lnTo>
                  <a:lnTo>
                    <a:pt x="26" y="63"/>
                  </a:lnTo>
                  <a:lnTo>
                    <a:pt x="26" y="63"/>
                  </a:lnTo>
                  <a:lnTo>
                    <a:pt x="22" y="63"/>
                  </a:lnTo>
                  <a:lnTo>
                    <a:pt x="18" y="63"/>
                  </a:lnTo>
                  <a:lnTo>
                    <a:pt x="18" y="66"/>
                  </a:lnTo>
                  <a:lnTo>
                    <a:pt x="22" y="70"/>
                  </a:lnTo>
                  <a:lnTo>
                    <a:pt x="22" y="66"/>
                  </a:lnTo>
                  <a:lnTo>
                    <a:pt x="22" y="66"/>
                  </a:lnTo>
                  <a:lnTo>
                    <a:pt x="26" y="66"/>
                  </a:lnTo>
                  <a:lnTo>
                    <a:pt x="26" y="66"/>
                  </a:lnTo>
                  <a:lnTo>
                    <a:pt x="30" y="70"/>
                  </a:lnTo>
                  <a:lnTo>
                    <a:pt x="33" y="70"/>
                  </a:lnTo>
                  <a:lnTo>
                    <a:pt x="33" y="74"/>
                  </a:lnTo>
                  <a:lnTo>
                    <a:pt x="33" y="78"/>
                  </a:lnTo>
                  <a:lnTo>
                    <a:pt x="33" y="81"/>
                  </a:lnTo>
                  <a:lnTo>
                    <a:pt x="33" y="89"/>
                  </a:lnTo>
                  <a:lnTo>
                    <a:pt x="37" y="92"/>
                  </a:lnTo>
                  <a:lnTo>
                    <a:pt x="41" y="100"/>
                  </a:lnTo>
                  <a:lnTo>
                    <a:pt x="44" y="100"/>
                  </a:lnTo>
                  <a:lnTo>
                    <a:pt x="52" y="100"/>
                  </a:lnTo>
                  <a:lnTo>
                    <a:pt x="52" y="96"/>
                  </a:lnTo>
                  <a:lnTo>
                    <a:pt x="55" y="92"/>
                  </a:lnTo>
                  <a:lnTo>
                    <a:pt x="55" y="92"/>
                  </a:lnTo>
                  <a:lnTo>
                    <a:pt x="63" y="89"/>
                  </a:lnTo>
                  <a:lnTo>
                    <a:pt x="70" y="85"/>
                  </a:lnTo>
                  <a:lnTo>
                    <a:pt x="78" y="89"/>
                  </a:lnTo>
                  <a:lnTo>
                    <a:pt x="78" y="85"/>
                  </a:lnTo>
                  <a:lnTo>
                    <a:pt x="81" y="81"/>
                  </a:lnTo>
                  <a:lnTo>
                    <a:pt x="85" y="85"/>
                  </a:lnTo>
                  <a:lnTo>
                    <a:pt x="89" y="85"/>
                  </a:lnTo>
                  <a:lnTo>
                    <a:pt x="92" y="89"/>
                  </a:lnTo>
                  <a:lnTo>
                    <a:pt x="100" y="89"/>
                  </a:lnTo>
                  <a:lnTo>
                    <a:pt x="107" y="96"/>
                  </a:lnTo>
                  <a:lnTo>
                    <a:pt x="111" y="96"/>
                  </a:lnTo>
                  <a:lnTo>
                    <a:pt x="115" y="92"/>
                  </a:lnTo>
                  <a:lnTo>
                    <a:pt x="122" y="96"/>
                  </a:lnTo>
                  <a:lnTo>
                    <a:pt x="126" y="96"/>
                  </a:lnTo>
                  <a:lnTo>
                    <a:pt x="126" y="100"/>
                  </a:lnTo>
                  <a:lnTo>
                    <a:pt x="126" y="104"/>
                  </a:lnTo>
                  <a:lnTo>
                    <a:pt x="129" y="100"/>
                  </a:lnTo>
                  <a:lnTo>
                    <a:pt x="137" y="104"/>
                  </a:lnTo>
                  <a:lnTo>
                    <a:pt x="144" y="111"/>
                  </a:lnTo>
                  <a:lnTo>
                    <a:pt x="152" y="111"/>
                  </a:lnTo>
                  <a:lnTo>
                    <a:pt x="155" y="115"/>
                  </a:lnTo>
                  <a:lnTo>
                    <a:pt x="155" y="118"/>
                  </a:lnTo>
                  <a:lnTo>
                    <a:pt x="155" y="118"/>
                  </a:lnTo>
                  <a:lnTo>
                    <a:pt x="155" y="122"/>
                  </a:lnTo>
                  <a:lnTo>
                    <a:pt x="155" y="126"/>
                  </a:lnTo>
                  <a:lnTo>
                    <a:pt x="159" y="126"/>
                  </a:lnTo>
                  <a:lnTo>
                    <a:pt x="159" y="126"/>
                  </a:lnTo>
                  <a:lnTo>
                    <a:pt x="163" y="130"/>
                  </a:lnTo>
                  <a:lnTo>
                    <a:pt x="167" y="130"/>
                  </a:lnTo>
                  <a:lnTo>
                    <a:pt x="170" y="130"/>
                  </a:lnTo>
                  <a:lnTo>
                    <a:pt x="170" y="130"/>
                  </a:lnTo>
                  <a:lnTo>
                    <a:pt x="174" y="130"/>
                  </a:lnTo>
                  <a:lnTo>
                    <a:pt x="178" y="130"/>
                  </a:lnTo>
                  <a:lnTo>
                    <a:pt x="178" y="133"/>
                  </a:lnTo>
                  <a:lnTo>
                    <a:pt x="181" y="133"/>
                  </a:lnTo>
                  <a:lnTo>
                    <a:pt x="181" y="133"/>
                  </a:lnTo>
                  <a:lnTo>
                    <a:pt x="185" y="133"/>
                  </a:lnTo>
                  <a:lnTo>
                    <a:pt x="189" y="130"/>
                  </a:lnTo>
                  <a:lnTo>
                    <a:pt x="189" y="126"/>
                  </a:lnTo>
                  <a:lnTo>
                    <a:pt x="192" y="126"/>
                  </a:lnTo>
                  <a:lnTo>
                    <a:pt x="189" y="122"/>
                  </a:lnTo>
                  <a:lnTo>
                    <a:pt x="196" y="122"/>
                  </a:lnTo>
                  <a:lnTo>
                    <a:pt x="204" y="118"/>
                  </a:lnTo>
                  <a:lnTo>
                    <a:pt x="204" y="118"/>
                  </a:lnTo>
                  <a:lnTo>
                    <a:pt x="204" y="115"/>
                  </a:lnTo>
                  <a:lnTo>
                    <a:pt x="207" y="115"/>
                  </a:lnTo>
                  <a:lnTo>
                    <a:pt x="207" y="111"/>
                  </a:lnTo>
                  <a:lnTo>
                    <a:pt x="207" y="107"/>
                  </a:lnTo>
                  <a:lnTo>
                    <a:pt x="211" y="104"/>
                  </a:lnTo>
                  <a:lnTo>
                    <a:pt x="211" y="100"/>
                  </a:lnTo>
                  <a:lnTo>
                    <a:pt x="211" y="100"/>
                  </a:lnTo>
                  <a:lnTo>
                    <a:pt x="211" y="100"/>
                  </a:lnTo>
                  <a:lnTo>
                    <a:pt x="211" y="96"/>
                  </a:lnTo>
                  <a:lnTo>
                    <a:pt x="215" y="96"/>
                  </a:lnTo>
                  <a:lnTo>
                    <a:pt x="218" y="96"/>
                  </a:lnTo>
                  <a:lnTo>
                    <a:pt x="218" y="96"/>
                  </a:lnTo>
                  <a:lnTo>
                    <a:pt x="226" y="92"/>
                  </a:lnTo>
                  <a:lnTo>
                    <a:pt x="229" y="92"/>
                  </a:lnTo>
                  <a:lnTo>
                    <a:pt x="233" y="92"/>
                  </a:lnTo>
                  <a:lnTo>
                    <a:pt x="237" y="92"/>
                  </a:lnTo>
                  <a:lnTo>
                    <a:pt x="237" y="92"/>
                  </a:lnTo>
                  <a:lnTo>
                    <a:pt x="237" y="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7" name="Freeform 19"/>
            <p:cNvSpPr>
              <a:spLocks noEditPoints="1"/>
            </p:cNvSpPr>
            <p:nvPr/>
          </p:nvSpPr>
          <p:spPr bwMode="auto">
            <a:xfrm>
              <a:off x="6769785" y="2784834"/>
              <a:ext cx="209721" cy="286919"/>
            </a:xfrm>
            <a:custGeom>
              <a:avLst/>
              <a:gdLst>
                <a:gd name="T0" fmla="*/ 17 w 44"/>
                <a:gd name="T1" fmla="*/ 0 h 60"/>
                <a:gd name="T2" fmla="*/ 23 w 44"/>
                <a:gd name="T3" fmla="*/ 23 h 60"/>
                <a:gd name="T4" fmla="*/ 28 w 44"/>
                <a:gd name="T5" fmla="*/ 24 h 60"/>
                <a:gd name="T6" fmla="*/ 31 w 44"/>
                <a:gd name="T7" fmla="*/ 28 h 60"/>
                <a:gd name="T8" fmla="*/ 30 w 44"/>
                <a:gd name="T9" fmla="*/ 29 h 60"/>
                <a:gd name="T10" fmla="*/ 24 w 44"/>
                <a:gd name="T11" fmla="*/ 24 h 60"/>
                <a:gd name="T12" fmla="*/ 19 w 44"/>
                <a:gd name="T13" fmla="*/ 26 h 60"/>
                <a:gd name="T14" fmla="*/ 16 w 44"/>
                <a:gd name="T15" fmla="*/ 22 h 60"/>
                <a:gd name="T16" fmla="*/ 13 w 44"/>
                <a:gd name="T17" fmla="*/ 20 h 60"/>
                <a:gd name="T18" fmla="*/ 12 w 44"/>
                <a:gd name="T19" fmla="*/ 14 h 60"/>
                <a:gd name="T20" fmla="*/ 17 w 44"/>
                <a:gd name="T21" fmla="*/ 4 h 60"/>
                <a:gd name="T22" fmla="*/ 20 w 44"/>
                <a:gd name="T23" fmla="*/ 7 h 60"/>
                <a:gd name="T24" fmla="*/ 21 w 44"/>
                <a:gd name="T25" fmla="*/ 14 h 60"/>
                <a:gd name="T26" fmla="*/ 21 w 44"/>
                <a:gd name="T27" fmla="*/ 22 h 60"/>
                <a:gd name="T28" fmla="*/ 22 w 44"/>
                <a:gd name="T29" fmla="*/ 19 h 60"/>
                <a:gd name="T30" fmla="*/ 15 w 44"/>
                <a:gd name="T31" fmla="*/ 26 h 60"/>
                <a:gd name="T32" fmla="*/ 20 w 44"/>
                <a:gd name="T33" fmla="*/ 30 h 60"/>
                <a:gd name="T34" fmla="*/ 31 w 44"/>
                <a:gd name="T35" fmla="*/ 24 h 60"/>
                <a:gd name="T36" fmla="*/ 22 w 44"/>
                <a:gd name="T37" fmla="*/ 27 h 60"/>
                <a:gd name="T38" fmla="*/ 23 w 44"/>
                <a:gd name="T39" fmla="*/ 31 h 60"/>
                <a:gd name="T40" fmla="*/ 27 w 44"/>
                <a:gd name="T41" fmla="*/ 27 h 60"/>
                <a:gd name="T42" fmla="*/ 29 w 44"/>
                <a:gd name="T43" fmla="*/ 30 h 60"/>
                <a:gd name="T44" fmla="*/ 29 w 44"/>
                <a:gd name="T45" fmla="*/ 30 h 60"/>
                <a:gd name="T46" fmla="*/ 23 w 44"/>
                <a:gd name="T47" fmla="*/ 39 h 60"/>
                <a:gd name="T48" fmla="*/ 24 w 44"/>
                <a:gd name="T49" fmla="*/ 34 h 60"/>
                <a:gd name="T50" fmla="*/ 27 w 44"/>
                <a:gd name="T51" fmla="*/ 36 h 60"/>
                <a:gd name="T52" fmla="*/ 26 w 44"/>
                <a:gd name="T53" fmla="*/ 39 h 60"/>
                <a:gd name="T54" fmla="*/ 32 w 44"/>
                <a:gd name="T55" fmla="*/ 39 h 60"/>
                <a:gd name="T56" fmla="*/ 29 w 44"/>
                <a:gd name="T57" fmla="*/ 43 h 60"/>
                <a:gd name="T58" fmla="*/ 27 w 44"/>
                <a:gd name="T59" fmla="*/ 39 h 60"/>
                <a:gd name="T60" fmla="*/ 29 w 44"/>
                <a:gd name="T61" fmla="*/ 44 h 60"/>
                <a:gd name="T62" fmla="*/ 34 w 44"/>
                <a:gd name="T63" fmla="*/ 40 h 60"/>
                <a:gd name="T64" fmla="*/ 38 w 44"/>
                <a:gd name="T65" fmla="*/ 41 h 60"/>
                <a:gd name="T66" fmla="*/ 34 w 44"/>
                <a:gd name="T67" fmla="*/ 35 h 60"/>
                <a:gd name="T68" fmla="*/ 39 w 44"/>
                <a:gd name="T69" fmla="*/ 36 h 60"/>
                <a:gd name="T70" fmla="*/ 36 w 44"/>
                <a:gd name="T71" fmla="*/ 30 h 60"/>
                <a:gd name="T72" fmla="*/ 36 w 44"/>
                <a:gd name="T73" fmla="*/ 34 h 60"/>
                <a:gd name="T74" fmla="*/ 33 w 44"/>
                <a:gd name="T75" fmla="*/ 36 h 60"/>
                <a:gd name="T76" fmla="*/ 38 w 44"/>
                <a:gd name="T77" fmla="*/ 40 h 60"/>
                <a:gd name="T78" fmla="*/ 40 w 44"/>
                <a:gd name="T79" fmla="*/ 37 h 60"/>
                <a:gd name="T80" fmla="*/ 39 w 44"/>
                <a:gd name="T81" fmla="*/ 39 h 60"/>
                <a:gd name="T82" fmla="*/ 41 w 44"/>
                <a:gd name="T83" fmla="*/ 42 h 60"/>
                <a:gd name="T84" fmla="*/ 24 w 44"/>
                <a:gd name="T85" fmla="*/ 51 h 60"/>
                <a:gd name="T86" fmla="*/ 30 w 44"/>
                <a:gd name="T87" fmla="*/ 46 h 60"/>
                <a:gd name="T88" fmla="*/ 36 w 44"/>
                <a:gd name="T89" fmla="*/ 47 h 60"/>
                <a:gd name="T90" fmla="*/ 38 w 44"/>
                <a:gd name="T91" fmla="*/ 42 h 60"/>
                <a:gd name="T92" fmla="*/ 42 w 44"/>
                <a:gd name="T93" fmla="*/ 47 h 60"/>
                <a:gd name="T94" fmla="*/ 44 w 44"/>
                <a:gd name="T95" fmla="*/ 54 h 60"/>
                <a:gd name="T96" fmla="*/ 42 w 44"/>
                <a:gd name="T97" fmla="*/ 55 h 60"/>
                <a:gd name="T98" fmla="*/ 39 w 44"/>
                <a:gd name="T99" fmla="*/ 59 h 60"/>
                <a:gd name="T100" fmla="*/ 34 w 44"/>
                <a:gd name="T101" fmla="*/ 58 h 60"/>
                <a:gd name="T102" fmla="*/ 33 w 44"/>
                <a:gd name="T103" fmla="*/ 53 h 60"/>
                <a:gd name="T104" fmla="*/ 29 w 44"/>
                <a:gd name="T105" fmla="*/ 52 h 60"/>
                <a:gd name="T106" fmla="*/ 26 w 44"/>
                <a:gd name="T107" fmla="*/ 51 h 60"/>
                <a:gd name="T108" fmla="*/ 24 w 44"/>
                <a:gd name="T109" fmla="*/ 55 h 60"/>
                <a:gd name="T110" fmla="*/ 14 w 44"/>
                <a:gd name="T111" fmla="*/ 32 h 60"/>
                <a:gd name="T112" fmla="*/ 12 w 44"/>
                <a:gd name="T113" fmla="*/ 33 h 60"/>
                <a:gd name="T114" fmla="*/ 3 w 44"/>
                <a:gd name="T115" fmla="*/ 47 h 60"/>
                <a:gd name="T116" fmla="*/ 10 w 44"/>
                <a:gd name="T117" fmla="*/ 41 h 60"/>
                <a:gd name="T118" fmla="*/ 10 w 44"/>
                <a:gd name="T119" fmla="*/ 38 h 60"/>
                <a:gd name="T120" fmla="*/ 4 w 44"/>
                <a:gd name="T121" fmla="*/ 44 h 60"/>
                <a:gd name="T122" fmla="*/ 2 w 44"/>
                <a:gd name="T123" fmla="*/ 4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4" h="60">
                  <a:moveTo>
                    <a:pt x="16" y="2"/>
                  </a:moveTo>
                  <a:cubicBezTo>
                    <a:pt x="17" y="2"/>
                    <a:pt x="17" y="2"/>
                    <a:pt x="17" y="2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2"/>
                    <a:pt x="16" y="2"/>
                    <a:pt x="16" y="2"/>
                  </a:cubicBezTo>
                  <a:close/>
                  <a:moveTo>
                    <a:pt x="16" y="1"/>
                  </a:moveTo>
                  <a:cubicBezTo>
                    <a:pt x="16" y="1"/>
                    <a:pt x="16" y="1"/>
                    <a:pt x="16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6" y="1"/>
                    <a:pt x="16" y="1"/>
                    <a:pt x="16" y="1"/>
                  </a:cubicBezTo>
                  <a:close/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lose/>
                  <a:moveTo>
                    <a:pt x="19" y="2"/>
                  </a:moveTo>
                  <a:cubicBezTo>
                    <a:pt x="19" y="2"/>
                    <a:pt x="19" y="2"/>
                    <a:pt x="19" y="2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2"/>
                    <a:pt x="19" y="2"/>
                    <a:pt x="19" y="2"/>
                  </a:cubicBezTo>
                  <a:close/>
                  <a:moveTo>
                    <a:pt x="20" y="22"/>
                  </a:moveTo>
                  <a:cubicBezTo>
                    <a:pt x="20" y="22"/>
                    <a:pt x="20" y="22"/>
                    <a:pt x="20" y="22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8" y="23"/>
                    <a:pt x="28" y="23"/>
                    <a:pt x="28" y="23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1" y="30"/>
                    <a:pt x="31" y="30"/>
                    <a:pt x="31" y="30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2" y="14"/>
                    <a:pt x="22" y="14"/>
                    <a:pt x="22" y="14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20" y="22"/>
                    <a:pt x="20" y="22"/>
                    <a:pt x="20" y="22"/>
                  </a:cubicBezTo>
                  <a:close/>
                  <a:moveTo>
                    <a:pt x="21" y="22"/>
                  </a:moveTo>
                  <a:cubicBezTo>
                    <a:pt x="21" y="23"/>
                    <a:pt x="21" y="23"/>
                    <a:pt x="21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1" y="22"/>
                    <a:pt x="21" y="22"/>
                    <a:pt x="21" y="22"/>
                  </a:cubicBezTo>
                  <a:close/>
                  <a:moveTo>
                    <a:pt x="21" y="19"/>
                  </a:moveTo>
                  <a:cubicBezTo>
                    <a:pt x="21" y="20"/>
                    <a:pt x="21" y="20"/>
                    <a:pt x="21" y="20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1" y="19"/>
                    <a:pt x="21" y="19"/>
                    <a:pt x="21" y="19"/>
                  </a:cubicBezTo>
                  <a:close/>
                  <a:moveTo>
                    <a:pt x="13" y="24"/>
                  </a:moveTo>
                  <a:cubicBezTo>
                    <a:pt x="13" y="25"/>
                    <a:pt x="13" y="25"/>
                    <a:pt x="13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lose/>
                  <a:moveTo>
                    <a:pt x="14" y="26"/>
                  </a:moveTo>
                  <a:cubicBezTo>
                    <a:pt x="14" y="26"/>
                    <a:pt x="14" y="26"/>
                    <a:pt x="14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4" y="26"/>
                    <a:pt x="14" y="26"/>
                    <a:pt x="14" y="26"/>
                  </a:cubicBezTo>
                  <a:close/>
                  <a:moveTo>
                    <a:pt x="32" y="23"/>
                  </a:moveTo>
                  <a:cubicBezTo>
                    <a:pt x="31" y="24"/>
                    <a:pt x="31" y="24"/>
                    <a:pt x="31" y="24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2" y="23"/>
                    <a:pt x="32" y="23"/>
                    <a:pt x="32" y="23"/>
                  </a:cubicBezTo>
                  <a:close/>
                  <a:moveTo>
                    <a:pt x="21" y="26"/>
                  </a:moveTo>
                  <a:cubicBezTo>
                    <a:pt x="22" y="27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6"/>
                    <a:pt x="21" y="26"/>
                    <a:pt x="21" y="26"/>
                  </a:cubicBezTo>
                  <a:close/>
                  <a:moveTo>
                    <a:pt x="23" y="30"/>
                  </a:moveTo>
                  <a:cubicBezTo>
                    <a:pt x="22" y="30"/>
                    <a:pt x="22" y="30"/>
                    <a:pt x="22" y="30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lose/>
                  <a:moveTo>
                    <a:pt x="25" y="30"/>
                  </a:moveTo>
                  <a:cubicBezTo>
                    <a:pt x="24" y="30"/>
                    <a:pt x="24" y="30"/>
                    <a:pt x="24" y="30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5" y="30"/>
                    <a:pt x="25" y="30"/>
                    <a:pt x="25" y="30"/>
                  </a:cubicBezTo>
                  <a:close/>
                  <a:moveTo>
                    <a:pt x="28" y="28"/>
                  </a:moveTo>
                  <a:cubicBezTo>
                    <a:pt x="27" y="27"/>
                    <a:pt x="27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28" y="28"/>
                    <a:pt x="28" y="28"/>
                    <a:pt x="28" y="28"/>
                  </a:cubicBezTo>
                  <a:close/>
                  <a:moveTo>
                    <a:pt x="29" y="30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0" y="30"/>
                    <a:pt x="30" y="30"/>
                    <a:pt x="30" y="30"/>
                  </a:cubicBezTo>
                  <a:cubicBezTo>
                    <a:pt x="29" y="30"/>
                    <a:pt x="29" y="30"/>
                    <a:pt x="29" y="30"/>
                  </a:cubicBezTo>
                  <a:close/>
                  <a:moveTo>
                    <a:pt x="28" y="33"/>
                  </a:moveTo>
                  <a:cubicBezTo>
                    <a:pt x="29" y="32"/>
                    <a:pt x="29" y="32"/>
                    <a:pt x="29" y="32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30" y="33"/>
                    <a:pt x="30" y="33"/>
                    <a:pt x="30" y="33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28" y="31"/>
                    <a:pt x="28" y="31"/>
                    <a:pt x="28" y="31"/>
                  </a:cubicBezTo>
                  <a:cubicBezTo>
                    <a:pt x="28" y="31"/>
                    <a:pt x="28" y="31"/>
                    <a:pt x="28" y="31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3"/>
                    <a:pt x="28" y="33"/>
                    <a:pt x="28" y="33"/>
                  </a:cubicBezTo>
                  <a:close/>
                  <a:moveTo>
                    <a:pt x="24" y="38"/>
                  </a:moveTo>
                  <a:cubicBezTo>
                    <a:pt x="23" y="39"/>
                    <a:pt x="23" y="39"/>
                    <a:pt x="23" y="39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7" y="36"/>
                    <a:pt x="27" y="36"/>
                    <a:pt x="27" y="36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4" y="38"/>
                    <a:pt x="24" y="38"/>
                    <a:pt x="24" y="38"/>
                  </a:cubicBezTo>
                  <a:close/>
                  <a:moveTo>
                    <a:pt x="26" y="38"/>
                  </a:moveTo>
                  <a:cubicBezTo>
                    <a:pt x="25" y="38"/>
                    <a:pt x="25" y="38"/>
                    <a:pt x="25" y="38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8"/>
                    <a:pt x="26" y="38"/>
                  </a:cubicBezTo>
                  <a:close/>
                  <a:moveTo>
                    <a:pt x="33" y="38"/>
                  </a:moveTo>
                  <a:cubicBezTo>
                    <a:pt x="33" y="38"/>
                    <a:pt x="33" y="38"/>
                    <a:pt x="33" y="38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33" y="38"/>
                    <a:pt x="33" y="38"/>
                    <a:pt x="33" y="38"/>
                  </a:cubicBezTo>
                  <a:close/>
                  <a:moveTo>
                    <a:pt x="29" y="43"/>
                  </a:moveTo>
                  <a:cubicBezTo>
                    <a:pt x="30" y="42"/>
                    <a:pt x="30" y="42"/>
                    <a:pt x="30" y="42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3"/>
                    <a:pt x="29" y="43"/>
                    <a:pt x="29" y="43"/>
                  </a:cubicBezTo>
                  <a:close/>
                  <a:moveTo>
                    <a:pt x="28" y="43"/>
                  </a:moveTo>
                  <a:cubicBezTo>
                    <a:pt x="28" y="41"/>
                    <a:pt x="28" y="41"/>
                    <a:pt x="28" y="41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8" y="43"/>
                    <a:pt x="28" y="43"/>
                    <a:pt x="28" y="43"/>
                  </a:cubicBezTo>
                  <a:close/>
                  <a:moveTo>
                    <a:pt x="31" y="44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1" y="44"/>
                    <a:pt x="31" y="44"/>
                    <a:pt x="31" y="44"/>
                  </a:cubicBezTo>
                  <a:close/>
                  <a:moveTo>
                    <a:pt x="33" y="40"/>
                  </a:moveTo>
                  <a:cubicBezTo>
                    <a:pt x="34" y="40"/>
                    <a:pt x="34" y="40"/>
                    <a:pt x="34" y="40"/>
                  </a:cubicBezTo>
                  <a:cubicBezTo>
                    <a:pt x="34" y="41"/>
                    <a:pt x="34" y="41"/>
                    <a:pt x="34" y="41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33" y="40"/>
                    <a:pt x="33" y="40"/>
                    <a:pt x="33" y="40"/>
                  </a:cubicBezTo>
                  <a:close/>
                  <a:moveTo>
                    <a:pt x="37" y="40"/>
                  </a:moveTo>
                  <a:cubicBezTo>
                    <a:pt x="38" y="41"/>
                    <a:pt x="38" y="41"/>
                    <a:pt x="38" y="41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7" y="41"/>
                    <a:pt x="37" y="41"/>
                    <a:pt x="37" y="41"/>
                  </a:cubicBezTo>
                  <a:cubicBezTo>
                    <a:pt x="37" y="40"/>
                    <a:pt x="37" y="40"/>
                    <a:pt x="37" y="40"/>
                  </a:cubicBezTo>
                  <a:close/>
                  <a:moveTo>
                    <a:pt x="35" y="44"/>
                  </a:moveTo>
                  <a:cubicBezTo>
                    <a:pt x="36" y="44"/>
                    <a:pt x="36" y="44"/>
                    <a:pt x="36" y="44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44"/>
                    <a:pt x="35" y="44"/>
                    <a:pt x="35" y="44"/>
                  </a:cubicBezTo>
                  <a:close/>
                  <a:moveTo>
                    <a:pt x="34" y="34"/>
                  </a:moveTo>
                  <a:cubicBezTo>
                    <a:pt x="34" y="35"/>
                    <a:pt x="34" y="35"/>
                    <a:pt x="34" y="35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34" y="34"/>
                    <a:pt x="34" y="34"/>
                    <a:pt x="34" y="34"/>
                  </a:cubicBezTo>
                  <a:close/>
                  <a:moveTo>
                    <a:pt x="36" y="35"/>
                  </a:moveTo>
                  <a:cubicBezTo>
                    <a:pt x="37" y="36"/>
                    <a:pt x="37" y="36"/>
                    <a:pt x="37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8" y="31"/>
                    <a:pt x="38" y="31"/>
                    <a:pt x="38" y="31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6" y="34"/>
                    <a:pt x="36" y="34"/>
                    <a:pt x="36" y="34"/>
                  </a:cubicBezTo>
                  <a:cubicBezTo>
                    <a:pt x="36" y="34"/>
                    <a:pt x="36" y="34"/>
                    <a:pt x="36" y="34"/>
                  </a:cubicBezTo>
                  <a:cubicBezTo>
                    <a:pt x="36" y="34"/>
                    <a:pt x="36" y="34"/>
                    <a:pt x="36" y="34"/>
                  </a:cubicBezTo>
                  <a:cubicBezTo>
                    <a:pt x="35" y="35"/>
                    <a:pt x="35" y="35"/>
                    <a:pt x="35" y="35"/>
                  </a:cubicBezTo>
                  <a:cubicBezTo>
                    <a:pt x="35" y="35"/>
                    <a:pt x="35" y="35"/>
                    <a:pt x="35" y="35"/>
                  </a:cubicBezTo>
                  <a:cubicBezTo>
                    <a:pt x="36" y="35"/>
                    <a:pt x="36" y="35"/>
                    <a:pt x="36" y="35"/>
                  </a:cubicBezTo>
                  <a:cubicBezTo>
                    <a:pt x="36" y="35"/>
                    <a:pt x="36" y="35"/>
                    <a:pt x="36" y="35"/>
                  </a:cubicBezTo>
                  <a:cubicBezTo>
                    <a:pt x="36" y="35"/>
                    <a:pt x="36" y="35"/>
                    <a:pt x="36" y="35"/>
                  </a:cubicBezTo>
                  <a:close/>
                  <a:moveTo>
                    <a:pt x="35" y="35"/>
                  </a:moveTo>
                  <a:cubicBezTo>
                    <a:pt x="35" y="36"/>
                    <a:pt x="35" y="36"/>
                    <a:pt x="35" y="36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3" y="36"/>
                    <a:pt x="33" y="36"/>
                    <a:pt x="33" y="36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5" y="37"/>
                    <a:pt x="35" y="37"/>
                    <a:pt x="35" y="37"/>
                  </a:cubicBezTo>
                  <a:cubicBezTo>
                    <a:pt x="35" y="38"/>
                    <a:pt x="35" y="38"/>
                    <a:pt x="35" y="38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5" y="40"/>
                    <a:pt x="35" y="40"/>
                    <a:pt x="35" y="40"/>
                  </a:cubicBezTo>
                  <a:cubicBezTo>
                    <a:pt x="36" y="41"/>
                    <a:pt x="36" y="41"/>
                    <a:pt x="36" y="41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0"/>
                    <a:pt x="37" y="40"/>
                    <a:pt x="37" y="40"/>
                  </a:cubicBezTo>
                  <a:cubicBezTo>
                    <a:pt x="38" y="40"/>
                    <a:pt x="38" y="40"/>
                    <a:pt x="38" y="40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5" y="35"/>
                    <a:pt x="35" y="35"/>
                    <a:pt x="35" y="35"/>
                  </a:cubicBezTo>
                  <a:close/>
                  <a:moveTo>
                    <a:pt x="40" y="37"/>
                  </a:move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lose/>
                  <a:moveTo>
                    <a:pt x="40" y="38"/>
                  </a:moveTo>
                  <a:cubicBezTo>
                    <a:pt x="39" y="38"/>
                    <a:pt x="39" y="38"/>
                    <a:pt x="39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lose/>
                  <a:moveTo>
                    <a:pt x="40" y="42"/>
                  </a:moveTo>
                  <a:cubicBezTo>
                    <a:pt x="40" y="41"/>
                    <a:pt x="40" y="41"/>
                    <a:pt x="40" y="41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40" y="39"/>
                    <a:pt x="40" y="39"/>
                    <a:pt x="40" y="39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40" y="42"/>
                    <a:pt x="40" y="42"/>
                    <a:pt x="40" y="42"/>
                  </a:cubicBezTo>
                  <a:close/>
                  <a:moveTo>
                    <a:pt x="41" y="42"/>
                  </a:moveTo>
                  <a:cubicBezTo>
                    <a:pt x="41" y="43"/>
                    <a:pt x="41" y="43"/>
                    <a:pt x="41" y="43"/>
                  </a:cubicBezTo>
                  <a:cubicBezTo>
                    <a:pt x="41" y="43"/>
                    <a:pt x="41" y="43"/>
                    <a:pt x="41" y="43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1" y="42"/>
                    <a:pt x="41" y="42"/>
                    <a:pt x="41" y="42"/>
                  </a:cubicBezTo>
                  <a:close/>
                  <a:moveTo>
                    <a:pt x="41" y="40"/>
                  </a:moveTo>
                  <a:cubicBezTo>
                    <a:pt x="41" y="41"/>
                    <a:pt x="41" y="41"/>
                    <a:pt x="41" y="41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41" y="40"/>
                    <a:pt x="41" y="40"/>
                    <a:pt x="41" y="40"/>
                  </a:cubicBezTo>
                  <a:close/>
                  <a:moveTo>
                    <a:pt x="24" y="54"/>
                  </a:moveTo>
                  <a:cubicBezTo>
                    <a:pt x="23" y="53"/>
                    <a:pt x="23" y="53"/>
                    <a:pt x="23" y="53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9" y="47"/>
                    <a:pt x="29" y="47"/>
                    <a:pt x="29" y="47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8" y="45"/>
                    <a:pt x="38" y="45"/>
                    <a:pt x="38" y="45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39" y="44"/>
                    <a:pt x="39" y="44"/>
                    <a:pt x="39" y="44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41" y="44"/>
                    <a:pt x="41" y="44"/>
                    <a:pt x="41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3" y="45"/>
                    <a:pt x="43" y="45"/>
                    <a:pt x="43" y="45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3" y="48"/>
                    <a:pt x="43" y="48"/>
                    <a:pt x="43" y="48"/>
                  </a:cubicBezTo>
                  <a:cubicBezTo>
                    <a:pt x="43" y="49"/>
                    <a:pt x="43" y="49"/>
                    <a:pt x="43" y="49"/>
                  </a:cubicBezTo>
                  <a:cubicBezTo>
                    <a:pt x="43" y="48"/>
                    <a:pt x="43" y="48"/>
                    <a:pt x="43" y="48"/>
                  </a:cubicBezTo>
                  <a:cubicBezTo>
                    <a:pt x="43" y="49"/>
                    <a:pt x="43" y="49"/>
                    <a:pt x="43" y="49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44" y="53"/>
                    <a:pt x="44" y="53"/>
                    <a:pt x="44" y="53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43" y="54"/>
                    <a:pt x="43" y="54"/>
                    <a:pt x="43" y="54"/>
                  </a:cubicBezTo>
                  <a:cubicBezTo>
                    <a:pt x="43" y="54"/>
                    <a:pt x="43" y="54"/>
                    <a:pt x="43" y="54"/>
                  </a:cubicBezTo>
                  <a:cubicBezTo>
                    <a:pt x="43" y="54"/>
                    <a:pt x="43" y="54"/>
                    <a:pt x="43" y="54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3" y="57"/>
                    <a:pt x="43" y="57"/>
                    <a:pt x="43" y="57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2" y="55"/>
                    <a:pt x="42" y="55"/>
                    <a:pt x="42" y="55"/>
                  </a:cubicBezTo>
                  <a:cubicBezTo>
                    <a:pt x="42" y="55"/>
                    <a:pt x="42" y="55"/>
                    <a:pt x="42" y="55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39" y="59"/>
                    <a:pt x="39" y="59"/>
                    <a:pt x="39" y="59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9" y="59"/>
                    <a:pt x="39" y="59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0" y="51"/>
                    <a:pt x="30" y="51"/>
                    <a:pt x="30" y="51"/>
                  </a:cubicBezTo>
                  <a:cubicBezTo>
                    <a:pt x="30" y="51"/>
                    <a:pt x="30" y="51"/>
                    <a:pt x="30" y="51"/>
                  </a:cubicBezTo>
                  <a:cubicBezTo>
                    <a:pt x="30" y="51"/>
                    <a:pt x="30" y="51"/>
                    <a:pt x="30" y="51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28" y="51"/>
                    <a:pt x="28" y="51"/>
                    <a:pt x="28" y="51"/>
                  </a:cubicBezTo>
                  <a:cubicBezTo>
                    <a:pt x="28" y="51"/>
                    <a:pt x="28" y="51"/>
                    <a:pt x="28" y="51"/>
                  </a:cubicBezTo>
                  <a:cubicBezTo>
                    <a:pt x="28" y="52"/>
                    <a:pt x="28" y="52"/>
                    <a:pt x="28" y="52"/>
                  </a:cubicBezTo>
                  <a:cubicBezTo>
                    <a:pt x="28" y="52"/>
                    <a:pt x="28" y="52"/>
                    <a:pt x="28" y="52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5" y="52"/>
                    <a:pt x="25" y="52"/>
                    <a:pt x="25" y="52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4" y="54"/>
                    <a:pt x="24" y="54"/>
                    <a:pt x="24" y="54"/>
                  </a:cubicBezTo>
                  <a:close/>
                  <a:moveTo>
                    <a:pt x="23" y="55"/>
                  </a:moveTo>
                  <a:cubicBezTo>
                    <a:pt x="23" y="56"/>
                    <a:pt x="23" y="56"/>
                    <a:pt x="23" y="56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3" y="55"/>
                    <a:pt x="23" y="55"/>
                    <a:pt x="23" y="55"/>
                  </a:cubicBezTo>
                  <a:close/>
                  <a:moveTo>
                    <a:pt x="13" y="32"/>
                  </a:moveTo>
                  <a:cubicBezTo>
                    <a:pt x="12" y="32"/>
                    <a:pt x="12" y="32"/>
                    <a:pt x="12" y="32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3" y="32"/>
                    <a:pt x="13" y="32"/>
                    <a:pt x="13" y="32"/>
                  </a:cubicBezTo>
                  <a:close/>
                  <a:moveTo>
                    <a:pt x="12" y="33"/>
                  </a:moveTo>
                  <a:cubicBezTo>
                    <a:pt x="13" y="33"/>
                    <a:pt x="13" y="33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12" y="33"/>
                    <a:pt x="12" y="33"/>
                    <a:pt x="12" y="33"/>
                  </a:cubicBezTo>
                  <a:close/>
                  <a:moveTo>
                    <a:pt x="13" y="39"/>
                  </a:moveTo>
                  <a:cubicBezTo>
                    <a:pt x="13" y="38"/>
                    <a:pt x="13" y="38"/>
                    <a:pt x="13" y="38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3" y="39"/>
                    <a:pt x="13" y="39"/>
                    <a:pt x="13" y="39"/>
                  </a:cubicBezTo>
                  <a:close/>
                  <a:moveTo>
                    <a:pt x="2" y="48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6" y="45"/>
                    <a:pt x="6" y="45"/>
                    <a:pt x="6" y="45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8" y="42"/>
                    <a:pt x="8" y="42"/>
                    <a:pt x="8" y="42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7"/>
                    <a:pt x="10" y="37"/>
                    <a:pt x="10" y="37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2" y="48"/>
                    <a:pt x="2" y="48"/>
                    <a:pt x="2" y="48"/>
                  </a:cubicBezTo>
                  <a:close/>
                  <a:moveTo>
                    <a:pt x="2" y="48"/>
                  </a:moveTo>
                  <a:cubicBezTo>
                    <a:pt x="1" y="48"/>
                    <a:pt x="1" y="48"/>
                    <a:pt x="1" y="48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2" y="48"/>
                    <a:pt x="2" y="48"/>
                    <a:pt x="2" y="48"/>
                  </a:cubicBezTo>
                  <a:close/>
                  <a:moveTo>
                    <a:pt x="2" y="48"/>
                  </a:moveTo>
                  <a:cubicBezTo>
                    <a:pt x="2" y="48"/>
                    <a:pt x="2" y="48"/>
                    <a:pt x="2" y="48"/>
                  </a:cubicBezTo>
                  <a:cubicBezTo>
                    <a:pt x="3" y="49"/>
                    <a:pt x="3" y="49"/>
                    <a:pt x="3" y="49"/>
                  </a:cubicBezTo>
                  <a:cubicBezTo>
                    <a:pt x="2" y="48"/>
                    <a:pt x="2" y="48"/>
                    <a:pt x="2" y="48"/>
                  </a:cubicBezTo>
                  <a:close/>
                  <a:moveTo>
                    <a:pt x="1" y="49"/>
                  </a:moveTo>
                  <a:cubicBezTo>
                    <a:pt x="0" y="49"/>
                    <a:pt x="0" y="49"/>
                    <a:pt x="0" y="49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1" y="50"/>
                    <a:pt x="1" y="50"/>
                    <a:pt x="1" y="50"/>
                  </a:cubicBezTo>
                  <a:cubicBezTo>
                    <a:pt x="1" y="49"/>
                    <a:pt x="1" y="49"/>
                    <a:pt x="1" y="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8" name="Freeform 20"/>
            <p:cNvSpPr>
              <a:spLocks noEditPoints="1"/>
            </p:cNvSpPr>
            <p:nvPr/>
          </p:nvSpPr>
          <p:spPr bwMode="auto">
            <a:xfrm>
              <a:off x="6318178" y="3052453"/>
              <a:ext cx="971407" cy="348677"/>
            </a:xfrm>
            <a:custGeom>
              <a:avLst/>
              <a:gdLst>
                <a:gd name="T0" fmla="*/ 194 w 204"/>
                <a:gd name="T1" fmla="*/ 57 h 73"/>
                <a:gd name="T2" fmla="*/ 184 w 204"/>
                <a:gd name="T3" fmla="*/ 47 h 73"/>
                <a:gd name="T4" fmla="*/ 169 w 204"/>
                <a:gd name="T5" fmla="*/ 44 h 73"/>
                <a:gd name="T6" fmla="*/ 168 w 204"/>
                <a:gd name="T7" fmla="*/ 37 h 73"/>
                <a:gd name="T8" fmla="*/ 174 w 204"/>
                <a:gd name="T9" fmla="*/ 33 h 73"/>
                <a:gd name="T10" fmla="*/ 187 w 204"/>
                <a:gd name="T11" fmla="*/ 36 h 73"/>
                <a:gd name="T12" fmla="*/ 158 w 204"/>
                <a:gd name="T13" fmla="*/ 28 h 73"/>
                <a:gd name="T14" fmla="*/ 134 w 204"/>
                <a:gd name="T15" fmla="*/ 13 h 73"/>
                <a:gd name="T16" fmla="*/ 146 w 204"/>
                <a:gd name="T17" fmla="*/ 30 h 73"/>
                <a:gd name="T18" fmla="*/ 149 w 204"/>
                <a:gd name="T19" fmla="*/ 21 h 73"/>
                <a:gd name="T20" fmla="*/ 144 w 204"/>
                <a:gd name="T21" fmla="*/ 31 h 73"/>
                <a:gd name="T22" fmla="*/ 148 w 204"/>
                <a:gd name="T23" fmla="*/ 42 h 73"/>
                <a:gd name="T24" fmla="*/ 156 w 204"/>
                <a:gd name="T25" fmla="*/ 42 h 73"/>
                <a:gd name="T26" fmla="*/ 137 w 204"/>
                <a:gd name="T27" fmla="*/ 43 h 73"/>
                <a:gd name="T28" fmla="*/ 135 w 204"/>
                <a:gd name="T29" fmla="*/ 36 h 73"/>
                <a:gd name="T30" fmla="*/ 123 w 204"/>
                <a:gd name="T31" fmla="*/ 49 h 73"/>
                <a:gd name="T32" fmla="*/ 123 w 204"/>
                <a:gd name="T33" fmla="*/ 36 h 73"/>
                <a:gd name="T34" fmla="*/ 118 w 204"/>
                <a:gd name="T35" fmla="*/ 30 h 73"/>
                <a:gd name="T36" fmla="*/ 130 w 204"/>
                <a:gd name="T37" fmla="*/ 22 h 73"/>
                <a:gd name="T38" fmla="*/ 109 w 204"/>
                <a:gd name="T39" fmla="*/ 31 h 73"/>
                <a:gd name="T40" fmla="*/ 108 w 204"/>
                <a:gd name="T41" fmla="*/ 51 h 73"/>
                <a:gd name="T42" fmla="*/ 116 w 204"/>
                <a:gd name="T43" fmla="*/ 45 h 73"/>
                <a:gd name="T44" fmla="*/ 120 w 204"/>
                <a:gd name="T45" fmla="*/ 41 h 73"/>
                <a:gd name="T46" fmla="*/ 120 w 204"/>
                <a:gd name="T47" fmla="*/ 31 h 73"/>
                <a:gd name="T48" fmla="*/ 107 w 204"/>
                <a:gd name="T49" fmla="*/ 7 h 73"/>
                <a:gd name="T50" fmla="*/ 93 w 204"/>
                <a:gd name="T51" fmla="*/ 43 h 73"/>
                <a:gd name="T52" fmla="*/ 64 w 204"/>
                <a:gd name="T53" fmla="*/ 33 h 73"/>
                <a:gd name="T54" fmla="*/ 91 w 204"/>
                <a:gd name="T55" fmla="*/ 10 h 73"/>
                <a:gd name="T56" fmla="*/ 103 w 204"/>
                <a:gd name="T57" fmla="*/ 22 h 73"/>
                <a:gd name="T58" fmla="*/ 93 w 204"/>
                <a:gd name="T59" fmla="*/ 36 h 73"/>
                <a:gd name="T60" fmla="*/ 82 w 204"/>
                <a:gd name="T61" fmla="*/ 42 h 73"/>
                <a:gd name="T62" fmla="*/ 67 w 204"/>
                <a:gd name="T63" fmla="*/ 39 h 73"/>
                <a:gd name="T64" fmla="*/ 176 w 204"/>
                <a:gd name="T65" fmla="*/ 31 h 73"/>
                <a:gd name="T66" fmla="*/ 181 w 204"/>
                <a:gd name="T67" fmla="*/ 30 h 73"/>
                <a:gd name="T68" fmla="*/ 174 w 204"/>
                <a:gd name="T69" fmla="*/ 55 h 73"/>
                <a:gd name="T70" fmla="*/ 173 w 204"/>
                <a:gd name="T71" fmla="*/ 51 h 73"/>
                <a:gd name="T72" fmla="*/ 158 w 204"/>
                <a:gd name="T73" fmla="*/ 58 h 73"/>
                <a:gd name="T74" fmla="*/ 155 w 204"/>
                <a:gd name="T75" fmla="*/ 53 h 73"/>
                <a:gd name="T76" fmla="*/ 142 w 204"/>
                <a:gd name="T77" fmla="*/ 59 h 73"/>
                <a:gd name="T78" fmla="*/ 129 w 204"/>
                <a:gd name="T79" fmla="*/ 66 h 73"/>
                <a:gd name="T80" fmla="*/ 117 w 204"/>
                <a:gd name="T81" fmla="*/ 71 h 73"/>
                <a:gd name="T82" fmla="*/ 89 w 204"/>
                <a:gd name="T83" fmla="*/ 56 h 73"/>
                <a:gd name="T84" fmla="*/ 131 w 204"/>
                <a:gd name="T85" fmla="*/ 61 h 73"/>
                <a:gd name="T86" fmla="*/ 108 w 204"/>
                <a:gd name="T87" fmla="*/ 63 h 73"/>
                <a:gd name="T88" fmla="*/ 111 w 204"/>
                <a:gd name="T89" fmla="*/ 64 h 73"/>
                <a:gd name="T90" fmla="*/ 104 w 204"/>
                <a:gd name="T91" fmla="*/ 64 h 73"/>
                <a:gd name="T92" fmla="*/ 93 w 204"/>
                <a:gd name="T93" fmla="*/ 64 h 73"/>
                <a:gd name="T94" fmla="*/ 193 w 204"/>
                <a:gd name="T95" fmla="*/ 61 h 73"/>
                <a:gd name="T96" fmla="*/ 81 w 204"/>
                <a:gd name="T97" fmla="*/ 56 h 73"/>
                <a:gd name="T98" fmla="*/ 68 w 204"/>
                <a:gd name="T99" fmla="*/ 56 h 73"/>
                <a:gd name="T100" fmla="*/ 81 w 204"/>
                <a:gd name="T101" fmla="*/ 63 h 73"/>
                <a:gd name="T102" fmla="*/ 49 w 204"/>
                <a:gd name="T103" fmla="*/ 57 h 73"/>
                <a:gd name="T104" fmla="*/ 47 w 204"/>
                <a:gd name="T105" fmla="*/ 14 h 73"/>
                <a:gd name="T106" fmla="*/ 56 w 204"/>
                <a:gd name="T107" fmla="*/ 41 h 73"/>
                <a:gd name="T108" fmla="*/ 48 w 204"/>
                <a:gd name="T109" fmla="*/ 35 h 73"/>
                <a:gd name="T110" fmla="*/ 31 w 204"/>
                <a:gd name="T111" fmla="*/ 21 h 73"/>
                <a:gd name="T112" fmla="*/ 15 w 204"/>
                <a:gd name="T113" fmla="*/ 32 h 73"/>
                <a:gd name="T114" fmla="*/ 8 w 204"/>
                <a:gd name="T115" fmla="*/ 22 h 73"/>
                <a:gd name="T116" fmla="*/ 16 w 204"/>
                <a:gd name="T117" fmla="*/ 20 h 73"/>
                <a:gd name="T118" fmla="*/ 42 w 204"/>
                <a:gd name="T119" fmla="*/ 52 h 73"/>
                <a:gd name="T120" fmla="*/ 42 w 204"/>
                <a:gd name="T121" fmla="*/ 35 h 73"/>
                <a:gd name="T122" fmla="*/ 29 w 204"/>
                <a:gd name="T123" fmla="*/ 21 h 73"/>
                <a:gd name="T124" fmla="*/ 4 w 204"/>
                <a:gd name="T125" fmla="*/ 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4" h="73">
                  <a:moveTo>
                    <a:pt x="204" y="38"/>
                  </a:moveTo>
                  <a:cubicBezTo>
                    <a:pt x="203" y="53"/>
                    <a:pt x="203" y="53"/>
                    <a:pt x="203" y="53"/>
                  </a:cubicBezTo>
                  <a:cubicBezTo>
                    <a:pt x="203" y="54"/>
                    <a:pt x="203" y="54"/>
                    <a:pt x="203" y="54"/>
                  </a:cubicBezTo>
                  <a:cubicBezTo>
                    <a:pt x="203" y="55"/>
                    <a:pt x="203" y="55"/>
                    <a:pt x="203" y="55"/>
                  </a:cubicBezTo>
                  <a:cubicBezTo>
                    <a:pt x="203" y="55"/>
                    <a:pt x="203" y="55"/>
                    <a:pt x="203" y="55"/>
                  </a:cubicBezTo>
                  <a:cubicBezTo>
                    <a:pt x="203" y="65"/>
                    <a:pt x="203" y="65"/>
                    <a:pt x="203" y="65"/>
                  </a:cubicBezTo>
                  <a:cubicBezTo>
                    <a:pt x="203" y="65"/>
                    <a:pt x="203" y="65"/>
                    <a:pt x="203" y="65"/>
                  </a:cubicBezTo>
                  <a:cubicBezTo>
                    <a:pt x="202" y="65"/>
                    <a:pt x="202" y="65"/>
                    <a:pt x="202" y="65"/>
                  </a:cubicBezTo>
                  <a:cubicBezTo>
                    <a:pt x="200" y="64"/>
                    <a:pt x="200" y="64"/>
                    <a:pt x="200" y="64"/>
                  </a:cubicBezTo>
                  <a:cubicBezTo>
                    <a:pt x="200" y="63"/>
                    <a:pt x="200" y="63"/>
                    <a:pt x="200" y="63"/>
                  </a:cubicBezTo>
                  <a:cubicBezTo>
                    <a:pt x="200" y="63"/>
                    <a:pt x="200" y="63"/>
                    <a:pt x="200" y="63"/>
                  </a:cubicBezTo>
                  <a:cubicBezTo>
                    <a:pt x="199" y="62"/>
                    <a:pt x="199" y="62"/>
                    <a:pt x="199" y="62"/>
                  </a:cubicBezTo>
                  <a:cubicBezTo>
                    <a:pt x="199" y="62"/>
                    <a:pt x="199" y="62"/>
                    <a:pt x="199" y="62"/>
                  </a:cubicBezTo>
                  <a:cubicBezTo>
                    <a:pt x="199" y="61"/>
                    <a:pt x="199" y="61"/>
                    <a:pt x="199" y="61"/>
                  </a:cubicBezTo>
                  <a:cubicBezTo>
                    <a:pt x="199" y="61"/>
                    <a:pt x="199" y="61"/>
                    <a:pt x="199" y="61"/>
                  </a:cubicBezTo>
                  <a:cubicBezTo>
                    <a:pt x="199" y="60"/>
                    <a:pt x="199" y="60"/>
                    <a:pt x="199" y="60"/>
                  </a:cubicBezTo>
                  <a:cubicBezTo>
                    <a:pt x="199" y="61"/>
                    <a:pt x="199" y="61"/>
                    <a:pt x="199" y="61"/>
                  </a:cubicBezTo>
                  <a:cubicBezTo>
                    <a:pt x="198" y="61"/>
                    <a:pt x="198" y="61"/>
                    <a:pt x="198" y="61"/>
                  </a:cubicBezTo>
                  <a:cubicBezTo>
                    <a:pt x="197" y="61"/>
                    <a:pt x="197" y="61"/>
                    <a:pt x="197" y="61"/>
                  </a:cubicBezTo>
                  <a:cubicBezTo>
                    <a:pt x="196" y="61"/>
                    <a:pt x="196" y="61"/>
                    <a:pt x="196" y="61"/>
                  </a:cubicBezTo>
                  <a:cubicBezTo>
                    <a:pt x="195" y="61"/>
                    <a:pt x="195" y="61"/>
                    <a:pt x="195" y="61"/>
                  </a:cubicBezTo>
                  <a:cubicBezTo>
                    <a:pt x="195" y="61"/>
                    <a:pt x="195" y="61"/>
                    <a:pt x="195" y="61"/>
                  </a:cubicBezTo>
                  <a:cubicBezTo>
                    <a:pt x="194" y="61"/>
                    <a:pt x="194" y="61"/>
                    <a:pt x="194" y="61"/>
                  </a:cubicBezTo>
                  <a:cubicBezTo>
                    <a:pt x="193" y="61"/>
                    <a:pt x="193" y="61"/>
                    <a:pt x="193" y="61"/>
                  </a:cubicBezTo>
                  <a:cubicBezTo>
                    <a:pt x="194" y="61"/>
                    <a:pt x="194" y="61"/>
                    <a:pt x="194" y="61"/>
                  </a:cubicBezTo>
                  <a:cubicBezTo>
                    <a:pt x="194" y="60"/>
                    <a:pt x="194" y="60"/>
                    <a:pt x="194" y="60"/>
                  </a:cubicBezTo>
                  <a:cubicBezTo>
                    <a:pt x="194" y="59"/>
                    <a:pt x="194" y="59"/>
                    <a:pt x="194" y="59"/>
                  </a:cubicBezTo>
                  <a:cubicBezTo>
                    <a:pt x="194" y="59"/>
                    <a:pt x="194" y="59"/>
                    <a:pt x="194" y="59"/>
                  </a:cubicBezTo>
                  <a:cubicBezTo>
                    <a:pt x="195" y="58"/>
                    <a:pt x="195" y="58"/>
                    <a:pt x="195" y="58"/>
                  </a:cubicBezTo>
                  <a:cubicBezTo>
                    <a:pt x="194" y="58"/>
                    <a:pt x="194" y="58"/>
                    <a:pt x="194" y="58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4" y="57"/>
                    <a:pt x="194" y="57"/>
                    <a:pt x="194" y="57"/>
                  </a:cubicBezTo>
                  <a:cubicBezTo>
                    <a:pt x="194" y="57"/>
                    <a:pt x="194" y="57"/>
                    <a:pt x="194" y="57"/>
                  </a:cubicBezTo>
                  <a:cubicBezTo>
                    <a:pt x="195" y="57"/>
                    <a:pt x="195" y="57"/>
                    <a:pt x="195" y="57"/>
                  </a:cubicBezTo>
                  <a:cubicBezTo>
                    <a:pt x="196" y="57"/>
                    <a:pt x="196" y="57"/>
                    <a:pt x="196" y="57"/>
                  </a:cubicBezTo>
                  <a:cubicBezTo>
                    <a:pt x="195" y="57"/>
                    <a:pt x="195" y="57"/>
                    <a:pt x="195" y="57"/>
                  </a:cubicBezTo>
                  <a:cubicBezTo>
                    <a:pt x="194" y="57"/>
                    <a:pt x="194" y="57"/>
                    <a:pt x="194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4" y="56"/>
                    <a:pt x="194" y="56"/>
                    <a:pt x="194" y="56"/>
                  </a:cubicBezTo>
                  <a:cubicBezTo>
                    <a:pt x="194" y="55"/>
                    <a:pt x="194" y="55"/>
                    <a:pt x="194" y="55"/>
                  </a:cubicBezTo>
                  <a:cubicBezTo>
                    <a:pt x="192" y="54"/>
                    <a:pt x="192" y="54"/>
                    <a:pt x="192" y="54"/>
                  </a:cubicBezTo>
                  <a:cubicBezTo>
                    <a:pt x="192" y="54"/>
                    <a:pt x="192" y="54"/>
                    <a:pt x="192" y="54"/>
                  </a:cubicBezTo>
                  <a:cubicBezTo>
                    <a:pt x="191" y="53"/>
                    <a:pt x="191" y="53"/>
                    <a:pt x="191" y="53"/>
                  </a:cubicBezTo>
                  <a:cubicBezTo>
                    <a:pt x="192" y="53"/>
                    <a:pt x="192" y="53"/>
                    <a:pt x="192" y="53"/>
                  </a:cubicBezTo>
                  <a:cubicBezTo>
                    <a:pt x="191" y="52"/>
                    <a:pt x="191" y="52"/>
                    <a:pt x="191" y="52"/>
                  </a:cubicBezTo>
                  <a:cubicBezTo>
                    <a:pt x="191" y="51"/>
                    <a:pt x="191" y="51"/>
                    <a:pt x="191" y="51"/>
                  </a:cubicBezTo>
                  <a:cubicBezTo>
                    <a:pt x="192" y="51"/>
                    <a:pt x="192" y="51"/>
                    <a:pt x="192" y="51"/>
                  </a:cubicBezTo>
                  <a:cubicBezTo>
                    <a:pt x="191" y="51"/>
                    <a:pt x="191" y="51"/>
                    <a:pt x="191" y="51"/>
                  </a:cubicBezTo>
                  <a:cubicBezTo>
                    <a:pt x="190" y="50"/>
                    <a:pt x="190" y="50"/>
                    <a:pt x="190" y="50"/>
                  </a:cubicBezTo>
                  <a:cubicBezTo>
                    <a:pt x="190" y="50"/>
                    <a:pt x="190" y="50"/>
                    <a:pt x="190" y="50"/>
                  </a:cubicBezTo>
                  <a:cubicBezTo>
                    <a:pt x="190" y="50"/>
                    <a:pt x="190" y="50"/>
                    <a:pt x="190" y="50"/>
                  </a:cubicBezTo>
                  <a:cubicBezTo>
                    <a:pt x="191" y="49"/>
                    <a:pt x="191" y="49"/>
                    <a:pt x="191" y="49"/>
                  </a:cubicBezTo>
                  <a:cubicBezTo>
                    <a:pt x="190" y="50"/>
                    <a:pt x="190" y="50"/>
                    <a:pt x="190" y="50"/>
                  </a:cubicBezTo>
                  <a:cubicBezTo>
                    <a:pt x="189" y="49"/>
                    <a:pt x="189" y="49"/>
                    <a:pt x="189" y="49"/>
                  </a:cubicBezTo>
                  <a:cubicBezTo>
                    <a:pt x="189" y="49"/>
                    <a:pt x="189" y="49"/>
                    <a:pt x="189" y="49"/>
                  </a:cubicBezTo>
                  <a:cubicBezTo>
                    <a:pt x="189" y="49"/>
                    <a:pt x="189" y="49"/>
                    <a:pt x="189" y="49"/>
                  </a:cubicBezTo>
                  <a:cubicBezTo>
                    <a:pt x="189" y="48"/>
                    <a:pt x="189" y="48"/>
                    <a:pt x="189" y="48"/>
                  </a:cubicBezTo>
                  <a:cubicBezTo>
                    <a:pt x="189" y="49"/>
                    <a:pt x="189" y="49"/>
                    <a:pt x="189" y="49"/>
                  </a:cubicBezTo>
                  <a:cubicBezTo>
                    <a:pt x="188" y="49"/>
                    <a:pt x="188" y="49"/>
                    <a:pt x="188" y="49"/>
                  </a:cubicBezTo>
                  <a:cubicBezTo>
                    <a:pt x="187" y="48"/>
                    <a:pt x="187" y="48"/>
                    <a:pt x="187" y="48"/>
                  </a:cubicBezTo>
                  <a:cubicBezTo>
                    <a:pt x="186" y="48"/>
                    <a:pt x="186" y="48"/>
                    <a:pt x="186" y="48"/>
                  </a:cubicBezTo>
                  <a:cubicBezTo>
                    <a:pt x="185" y="47"/>
                    <a:pt x="185" y="47"/>
                    <a:pt x="185" y="47"/>
                  </a:cubicBezTo>
                  <a:cubicBezTo>
                    <a:pt x="184" y="47"/>
                    <a:pt x="184" y="47"/>
                    <a:pt x="184" y="47"/>
                  </a:cubicBezTo>
                  <a:cubicBezTo>
                    <a:pt x="182" y="47"/>
                    <a:pt x="182" y="47"/>
                    <a:pt x="182" y="47"/>
                  </a:cubicBezTo>
                  <a:cubicBezTo>
                    <a:pt x="179" y="46"/>
                    <a:pt x="179" y="46"/>
                    <a:pt x="179" y="46"/>
                  </a:cubicBezTo>
                  <a:cubicBezTo>
                    <a:pt x="178" y="46"/>
                    <a:pt x="178" y="46"/>
                    <a:pt x="178" y="46"/>
                  </a:cubicBezTo>
                  <a:cubicBezTo>
                    <a:pt x="177" y="45"/>
                    <a:pt x="177" y="45"/>
                    <a:pt x="177" y="45"/>
                  </a:cubicBezTo>
                  <a:cubicBezTo>
                    <a:pt x="176" y="45"/>
                    <a:pt x="176" y="45"/>
                    <a:pt x="176" y="45"/>
                  </a:cubicBezTo>
                  <a:cubicBezTo>
                    <a:pt x="176" y="45"/>
                    <a:pt x="176" y="45"/>
                    <a:pt x="176" y="45"/>
                  </a:cubicBezTo>
                  <a:cubicBezTo>
                    <a:pt x="175" y="44"/>
                    <a:pt x="175" y="44"/>
                    <a:pt x="175" y="44"/>
                  </a:cubicBezTo>
                  <a:cubicBezTo>
                    <a:pt x="175" y="44"/>
                    <a:pt x="175" y="44"/>
                    <a:pt x="175" y="44"/>
                  </a:cubicBezTo>
                  <a:cubicBezTo>
                    <a:pt x="176" y="44"/>
                    <a:pt x="176" y="44"/>
                    <a:pt x="176" y="44"/>
                  </a:cubicBezTo>
                  <a:cubicBezTo>
                    <a:pt x="176" y="44"/>
                    <a:pt x="176" y="44"/>
                    <a:pt x="176" y="44"/>
                  </a:cubicBezTo>
                  <a:cubicBezTo>
                    <a:pt x="176" y="44"/>
                    <a:pt x="176" y="44"/>
                    <a:pt x="176" y="44"/>
                  </a:cubicBezTo>
                  <a:cubicBezTo>
                    <a:pt x="176" y="44"/>
                    <a:pt x="176" y="44"/>
                    <a:pt x="176" y="44"/>
                  </a:cubicBezTo>
                  <a:cubicBezTo>
                    <a:pt x="175" y="44"/>
                    <a:pt x="175" y="44"/>
                    <a:pt x="175" y="44"/>
                  </a:cubicBezTo>
                  <a:cubicBezTo>
                    <a:pt x="174" y="44"/>
                    <a:pt x="174" y="44"/>
                    <a:pt x="174" y="44"/>
                  </a:cubicBezTo>
                  <a:cubicBezTo>
                    <a:pt x="174" y="43"/>
                    <a:pt x="174" y="43"/>
                    <a:pt x="174" y="43"/>
                  </a:cubicBezTo>
                  <a:cubicBezTo>
                    <a:pt x="174" y="43"/>
                    <a:pt x="174" y="43"/>
                    <a:pt x="174" y="43"/>
                  </a:cubicBezTo>
                  <a:cubicBezTo>
                    <a:pt x="173" y="44"/>
                    <a:pt x="173" y="44"/>
                    <a:pt x="173" y="44"/>
                  </a:cubicBezTo>
                  <a:cubicBezTo>
                    <a:pt x="173" y="43"/>
                    <a:pt x="173" y="43"/>
                    <a:pt x="173" y="43"/>
                  </a:cubicBezTo>
                  <a:cubicBezTo>
                    <a:pt x="173" y="43"/>
                    <a:pt x="173" y="43"/>
                    <a:pt x="173" y="43"/>
                  </a:cubicBezTo>
                  <a:cubicBezTo>
                    <a:pt x="173" y="43"/>
                    <a:pt x="173" y="43"/>
                    <a:pt x="173" y="43"/>
                  </a:cubicBezTo>
                  <a:cubicBezTo>
                    <a:pt x="172" y="43"/>
                    <a:pt x="172" y="43"/>
                    <a:pt x="172" y="43"/>
                  </a:cubicBezTo>
                  <a:cubicBezTo>
                    <a:pt x="172" y="43"/>
                    <a:pt x="172" y="43"/>
                    <a:pt x="172" y="43"/>
                  </a:cubicBezTo>
                  <a:cubicBezTo>
                    <a:pt x="172" y="42"/>
                    <a:pt x="172" y="42"/>
                    <a:pt x="172" y="42"/>
                  </a:cubicBezTo>
                  <a:cubicBezTo>
                    <a:pt x="171" y="41"/>
                    <a:pt x="171" y="41"/>
                    <a:pt x="171" y="41"/>
                  </a:cubicBezTo>
                  <a:cubicBezTo>
                    <a:pt x="172" y="40"/>
                    <a:pt x="172" y="40"/>
                    <a:pt x="172" y="40"/>
                  </a:cubicBezTo>
                  <a:cubicBezTo>
                    <a:pt x="172" y="39"/>
                    <a:pt x="172" y="39"/>
                    <a:pt x="172" y="39"/>
                  </a:cubicBezTo>
                  <a:cubicBezTo>
                    <a:pt x="171" y="40"/>
                    <a:pt x="171" y="40"/>
                    <a:pt x="171" y="40"/>
                  </a:cubicBezTo>
                  <a:cubicBezTo>
                    <a:pt x="171" y="41"/>
                    <a:pt x="171" y="41"/>
                    <a:pt x="171" y="41"/>
                  </a:cubicBezTo>
                  <a:cubicBezTo>
                    <a:pt x="171" y="41"/>
                    <a:pt x="171" y="41"/>
                    <a:pt x="171" y="41"/>
                  </a:cubicBezTo>
                  <a:cubicBezTo>
                    <a:pt x="170" y="42"/>
                    <a:pt x="170" y="42"/>
                    <a:pt x="170" y="42"/>
                  </a:cubicBezTo>
                  <a:cubicBezTo>
                    <a:pt x="170" y="43"/>
                    <a:pt x="170" y="43"/>
                    <a:pt x="170" y="43"/>
                  </a:cubicBezTo>
                  <a:cubicBezTo>
                    <a:pt x="170" y="43"/>
                    <a:pt x="170" y="43"/>
                    <a:pt x="170" y="43"/>
                  </a:cubicBezTo>
                  <a:cubicBezTo>
                    <a:pt x="169" y="44"/>
                    <a:pt x="169" y="44"/>
                    <a:pt x="169" y="44"/>
                  </a:cubicBezTo>
                  <a:cubicBezTo>
                    <a:pt x="168" y="45"/>
                    <a:pt x="168" y="45"/>
                    <a:pt x="168" y="45"/>
                  </a:cubicBezTo>
                  <a:cubicBezTo>
                    <a:pt x="167" y="44"/>
                    <a:pt x="167" y="44"/>
                    <a:pt x="167" y="44"/>
                  </a:cubicBezTo>
                  <a:cubicBezTo>
                    <a:pt x="167" y="43"/>
                    <a:pt x="167" y="43"/>
                    <a:pt x="167" y="43"/>
                  </a:cubicBezTo>
                  <a:cubicBezTo>
                    <a:pt x="167" y="42"/>
                    <a:pt x="167" y="42"/>
                    <a:pt x="167" y="42"/>
                  </a:cubicBezTo>
                  <a:cubicBezTo>
                    <a:pt x="167" y="42"/>
                    <a:pt x="167" y="42"/>
                    <a:pt x="167" y="42"/>
                  </a:cubicBezTo>
                  <a:cubicBezTo>
                    <a:pt x="167" y="42"/>
                    <a:pt x="167" y="42"/>
                    <a:pt x="167" y="42"/>
                  </a:cubicBezTo>
                  <a:cubicBezTo>
                    <a:pt x="167" y="41"/>
                    <a:pt x="167" y="41"/>
                    <a:pt x="167" y="41"/>
                  </a:cubicBezTo>
                  <a:cubicBezTo>
                    <a:pt x="166" y="41"/>
                    <a:pt x="166" y="41"/>
                    <a:pt x="166" y="41"/>
                  </a:cubicBezTo>
                  <a:cubicBezTo>
                    <a:pt x="166" y="41"/>
                    <a:pt x="166" y="41"/>
                    <a:pt x="166" y="41"/>
                  </a:cubicBezTo>
                  <a:cubicBezTo>
                    <a:pt x="166" y="40"/>
                    <a:pt x="166" y="40"/>
                    <a:pt x="166" y="40"/>
                  </a:cubicBezTo>
                  <a:cubicBezTo>
                    <a:pt x="165" y="40"/>
                    <a:pt x="165" y="40"/>
                    <a:pt x="165" y="40"/>
                  </a:cubicBezTo>
                  <a:cubicBezTo>
                    <a:pt x="164" y="40"/>
                    <a:pt x="164" y="40"/>
                    <a:pt x="164" y="40"/>
                  </a:cubicBezTo>
                  <a:cubicBezTo>
                    <a:pt x="164" y="39"/>
                    <a:pt x="164" y="39"/>
                    <a:pt x="164" y="39"/>
                  </a:cubicBezTo>
                  <a:cubicBezTo>
                    <a:pt x="164" y="39"/>
                    <a:pt x="164" y="39"/>
                    <a:pt x="164" y="39"/>
                  </a:cubicBezTo>
                  <a:cubicBezTo>
                    <a:pt x="165" y="39"/>
                    <a:pt x="165" y="39"/>
                    <a:pt x="165" y="39"/>
                  </a:cubicBezTo>
                  <a:cubicBezTo>
                    <a:pt x="166" y="39"/>
                    <a:pt x="166" y="39"/>
                    <a:pt x="166" y="39"/>
                  </a:cubicBezTo>
                  <a:cubicBezTo>
                    <a:pt x="166" y="39"/>
                    <a:pt x="166" y="39"/>
                    <a:pt x="166" y="39"/>
                  </a:cubicBezTo>
                  <a:cubicBezTo>
                    <a:pt x="167" y="39"/>
                    <a:pt x="167" y="39"/>
                    <a:pt x="167" y="39"/>
                  </a:cubicBezTo>
                  <a:cubicBezTo>
                    <a:pt x="168" y="39"/>
                    <a:pt x="168" y="39"/>
                    <a:pt x="168" y="39"/>
                  </a:cubicBezTo>
                  <a:cubicBezTo>
                    <a:pt x="168" y="38"/>
                    <a:pt x="168" y="38"/>
                    <a:pt x="168" y="38"/>
                  </a:cubicBezTo>
                  <a:cubicBezTo>
                    <a:pt x="169" y="38"/>
                    <a:pt x="169" y="38"/>
                    <a:pt x="169" y="38"/>
                  </a:cubicBezTo>
                  <a:cubicBezTo>
                    <a:pt x="170" y="38"/>
                    <a:pt x="170" y="38"/>
                    <a:pt x="170" y="38"/>
                  </a:cubicBezTo>
                  <a:cubicBezTo>
                    <a:pt x="171" y="39"/>
                    <a:pt x="171" y="39"/>
                    <a:pt x="171" y="39"/>
                  </a:cubicBezTo>
                  <a:cubicBezTo>
                    <a:pt x="171" y="38"/>
                    <a:pt x="171" y="38"/>
                    <a:pt x="171" y="38"/>
                  </a:cubicBezTo>
                  <a:cubicBezTo>
                    <a:pt x="172" y="38"/>
                    <a:pt x="172" y="38"/>
                    <a:pt x="172" y="38"/>
                  </a:cubicBezTo>
                  <a:cubicBezTo>
                    <a:pt x="172" y="38"/>
                    <a:pt x="172" y="38"/>
                    <a:pt x="172" y="38"/>
                  </a:cubicBezTo>
                  <a:cubicBezTo>
                    <a:pt x="172" y="37"/>
                    <a:pt x="172" y="37"/>
                    <a:pt x="172" y="37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0" y="36"/>
                    <a:pt x="170" y="36"/>
                    <a:pt x="170" y="36"/>
                  </a:cubicBezTo>
                  <a:cubicBezTo>
                    <a:pt x="170" y="36"/>
                    <a:pt x="170" y="36"/>
                    <a:pt x="170" y="36"/>
                  </a:cubicBezTo>
                  <a:cubicBezTo>
                    <a:pt x="170" y="37"/>
                    <a:pt x="170" y="37"/>
                    <a:pt x="170" y="37"/>
                  </a:cubicBezTo>
                  <a:cubicBezTo>
                    <a:pt x="169" y="36"/>
                    <a:pt x="169" y="36"/>
                    <a:pt x="169" y="36"/>
                  </a:cubicBezTo>
                  <a:cubicBezTo>
                    <a:pt x="168" y="37"/>
                    <a:pt x="168" y="37"/>
                    <a:pt x="168" y="37"/>
                  </a:cubicBezTo>
                  <a:cubicBezTo>
                    <a:pt x="167" y="37"/>
                    <a:pt x="167" y="37"/>
                    <a:pt x="167" y="37"/>
                  </a:cubicBezTo>
                  <a:cubicBezTo>
                    <a:pt x="167" y="37"/>
                    <a:pt x="167" y="37"/>
                    <a:pt x="167" y="37"/>
                  </a:cubicBezTo>
                  <a:cubicBezTo>
                    <a:pt x="166" y="37"/>
                    <a:pt x="166" y="37"/>
                    <a:pt x="166" y="37"/>
                  </a:cubicBezTo>
                  <a:cubicBezTo>
                    <a:pt x="165" y="37"/>
                    <a:pt x="165" y="37"/>
                    <a:pt x="165" y="37"/>
                  </a:cubicBezTo>
                  <a:cubicBezTo>
                    <a:pt x="165" y="37"/>
                    <a:pt x="165" y="37"/>
                    <a:pt x="165" y="37"/>
                  </a:cubicBezTo>
                  <a:cubicBezTo>
                    <a:pt x="164" y="36"/>
                    <a:pt x="164" y="36"/>
                    <a:pt x="164" y="36"/>
                  </a:cubicBezTo>
                  <a:cubicBezTo>
                    <a:pt x="163" y="35"/>
                    <a:pt x="163" y="35"/>
                    <a:pt x="163" y="35"/>
                  </a:cubicBezTo>
                  <a:cubicBezTo>
                    <a:pt x="164" y="35"/>
                    <a:pt x="164" y="35"/>
                    <a:pt x="164" y="35"/>
                  </a:cubicBezTo>
                  <a:cubicBezTo>
                    <a:pt x="163" y="34"/>
                    <a:pt x="163" y="34"/>
                    <a:pt x="163" y="34"/>
                  </a:cubicBezTo>
                  <a:cubicBezTo>
                    <a:pt x="162" y="33"/>
                    <a:pt x="162" y="33"/>
                    <a:pt x="162" y="33"/>
                  </a:cubicBezTo>
                  <a:cubicBezTo>
                    <a:pt x="161" y="33"/>
                    <a:pt x="161" y="33"/>
                    <a:pt x="161" y="33"/>
                  </a:cubicBezTo>
                  <a:cubicBezTo>
                    <a:pt x="161" y="33"/>
                    <a:pt x="161" y="33"/>
                    <a:pt x="161" y="33"/>
                  </a:cubicBezTo>
                  <a:cubicBezTo>
                    <a:pt x="160" y="34"/>
                    <a:pt x="160" y="34"/>
                    <a:pt x="160" y="34"/>
                  </a:cubicBezTo>
                  <a:cubicBezTo>
                    <a:pt x="159" y="33"/>
                    <a:pt x="159" y="33"/>
                    <a:pt x="159" y="33"/>
                  </a:cubicBezTo>
                  <a:cubicBezTo>
                    <a:pt x="160" y="33"/>
                    <a:pt x="160" y="33"/>
                    <a:pt x="160" y="33"/>
                  </a:cubicBezTo>
                  <a:cubicBezTo>
                    <a:pt x="161" y="32"/>
                    <a:pt x="161" y="32"/>
                    <a:pt x="161" y="32"/>
                  </a:cubicBezTo>
                  <a:cubicBezTo>
                    <a:pt x="161" y="32"/>
                    <a:pt x="161" y="32"/>
                    <a:pt x="161" y="32"/>
                  </a:cubicBezTo>
                  <a:cubicBezTo>
                    <a:pt x="160" y="31"/>
                    <a:pt x="160" y="31"/>
                    <a:pt x="160" y="31"/>
                  </a:cubicBezTo>
                  <a:cubicBezTo>
                    <a:pt x="161" y="31"/>
                    <a:pt x="161" y="31"/>
                    <a:pt x="161" y="31"/>
                  </a:cubicBezTo>
                  <a:cubicBezTo>
                    <a:pt x="162" y="31"/>
                    <a:pt x="162" y="31"/>
                    <a:pt x="162" y="31"/>
                  </a:cubicBezTo>
                  <a:cubicBezTo>
                    <a:pt x="163" y="30"/>
                    <a:pt x="163" y="30"/>
                    <a:pt x="163" y="30"/>
                  </a:cubicBezTo>
                  <a:cubicBezTo>
                    <a:pt x="164" y="30"/>
                    <a:pt x="164" y="30"/>
                    <a:pt x="164" y="30"/>
                  </a:cubicBezTo>
                  <a:cubicBezTo>
                    <a:pt x="165" y="29"/>
                    <a:pt x="165" y="29"/>
                    <a:pt x="165" y="29"/>
                  </a:cubicBezTo>
                  <a:cubicBezTo>
                    <a:pt x="165" y="29"/>
                    <a:pt x="165" y="29"/>
                    <a:pt x="165" y="29"/>
                  </a:cubicBezTo>
                  <a:cubicBezTo>
                    <a:pt x="166" y="29"/>
                    <a:pt x="166" y="29"/>
                    <a:pt x="166" y="29"/>
                  </a:cubicBezTo>
                  <a:cubicBezTo>
                    <a:pt x="169" y="29"/>
                    <a:pt x="169" y="29"/>
                    <a:pt x="169" y="29"/>
                  </a:cubicBezTo>
                  <a:cubicBezTo>
                    <a:pt x="170" y="30"/>
                    <a:pt x="170" y="30"/>
                    <a:pt x="170" y="30"/>
                  </a:cubicBezTo>
                  <a:cubicBezTo>
                    <a:pt x="172" y="30"/>
                    <a:pt x="172" y="30"/>
                    <a:pt x="172" y="30"/>
                  </a:cubicBezTo>
                  <a:cubicBezTo>
                    <a:pt x="173" y="30"/>
                    <a:pt x="173" y="30"/>
                    <a:pt x="173" y="30"/>
                  </a:cubicBezTo>
                  <a:cubicBezTo>
                    <a:pt x="173" y="31"/>
                    <a:pt x="173" y="31"/>
                    <a:pt x="173" y="31"/>
                  </a:cubicBezTo>
                  <a:cubicBezTo>
                    <a:pt x="173" y="31"/>
                    <a:pt x="173" y="31"/>
                    <a:pt x="173" y="31"/>
                  </a:cubicBezTo>
                  <a:cubicBezTo>
                    <a:pt x="173" y="32"/>
                    <a:pt x="173" y="32"/>
                    <a:pt x="173" y="32"/>
                  </a:cubicBezTo>
                  <a:cubicBezTo>
                    <a:pt x="174" y="33"/>
                    <a:pt x="174" y="33"/>
                    <a:pt x="174" y="33"/>
                  </a:cubicBezTo>
                  <a:cubicBezTo>
                    <a:pt x="174" y="33"/>
                    <a:pt x="174" y="33"/>
                    <a:pt x="174" y="33"/>
                  </a:cubicBezTo>
                  <a:cubicBezTo>
                    <a:pt x="174" y="34"/>
                    <a:pt x="174" y="34"/>
                    <a:pt x="174" y="34"/>
                  </a:cubicBezTo>
                  <a:cubicBezTo>
                    <a:pt x="173" y="35"/>
                    <a:pt x="173" y="35"/>
                    <a:pt x="173" y="35"/>
                  </a:cubicBezTo>
                  <a:cubicBezTo>
                    <a:pt x="173" y="36"/>
                    <a:pt x="173" y="36"/>
                    <a:pt x="173" y="36"/>
                  </a:cubicBezTo>
                  <a:cubicBezTo>
                    <a:pt x="174" y="38"/>
                    <a:pt x="174" y="38"/>
                    <a:pt x="174" y="38"/>
                  </a:cubicBezTo>
                  <a:cubicBezTo>
                    <a:pt x="174" y="39"/>
                    <a:pt x="174" y="39"/>
                    <a:pt x="174" y="39"/>
                  </a:cubicBezTo>
                  <a:cubicBezTo>
                    <a:pt x="175" y="39"/>
                    <a:pt x="175" y="39"/>
                    <a:pt x="175" y="39"/>
                  </a:cubicBezTo>
                  <a:cubicBezTo>
                    <a:pt x="175" y="39"/>
                    <a:pt x="175" y="39"/>
                    <a:pt x="175" y="39"/>
                  </a:cubicBezTo>
                  <a:cubicBezTo>
                    <a:pt x="175" y="38"/>
                    <a:pt x="175" y="38"/>
                    <a:pt x="175" y="38"/>
                  </a:cubicBezTo>
                  <a:cubicBezTo>
                    <a:pt x="175" y="38"/>
                    <a:pt x="175" y="38"/>
                    <a:pt x="175" y="38"/>
                  </a:cubicBezTo>
                  <a:cubicBezTo>
                    <a:pt x="176" y="38"/>
                    <a:pt x="176" y="38"/>
                    <a:pt x="176" y="38"/>
                  </a:cubicBezTo>
                  <a:cubicBezTo>
                    <a:pt x="176" y="39"/>
                    <a:pt x="176" y="39"/>
                    <a:pt x="176" y="39"/>
                  </a:cubicBezTo>
                  <a:cubicBezTo>
                    <a:pt x="176" y="40"/>
                    <a:pt x="176" y="40"/>
                    <a:pt x="176" y="40"/>
                  </a:cubicBezTo>
                  <a:cubicBezTo>
                    <a:pt x="176" y="40"/>
                    <a:pt x="176" y="40"/>
                    <a:pt x="176" y="40"/>
                  </a:cubicBezTo>
                  <a:cubicBezTo>
                    <a:pt x="177" y="40"/>
                    <a:pt x="177" y="40"/>
                    <a:pt x="177" y="40"/>
                  </a:cubicBezTo>
                  <a:cubicBezTo>
                    <a:pt x="178" y="41"/>
                    <a:pt x="178" y="41"/>
                    <a:pt x="178" y="41"/>
                  </a:cubicBezTo>
                  <a:cubicBezTo>
                    <a:pt x="178" y="41"/>
                    <a:pt x="178" y="41"/>
                    <a:pt x="178" y="41"/>
                  </a:cubicBezTo>
                  <a:cubicBezTo>
                    <a:pt x="179" y="41"/>
                    <a:pt x="179" y="41"/>
                    <a:pt x="179" y="41"/>
                  </a:cubicBezTo>
                  <a:cubicBezTo>
                    <a:pt x="180" y="41"/>
                    <a:pt x="180" y="41"/>
                    <a:pt x="180" y="41"/>
                  </a:cubicBezTo>
                  <a:cubicBezTo>
                    <a:pt x="180" y="40"/>
                    <a:pt x="180" y="40"/>
                    <a:pt x="180" y="40"/>
                  </a:cubicBezTo>
                  <a:cubicBezTo>
                    <a:pt x="180" y="40"/>
                    <a:pt x="180" y="40"/>
                    <a:pt x="180" y="40"/>
                  </a:cubicBezTo>
                  <a:cubicBezTo>
                    <a:pt x="181" y="40"/>
                    <a:pt x="181" y="40"/>
                    <a:pt x="181" y="40"/>
                  </a:cubicBezTo>
                  <a:cubicBezTo>
                    <a:pt x="181" y="39"/>
                    <a:pt x="181" y="39"/>
                    <a:pt x="181" y="39"/>
                  </a:cubicBezTo>
                  <a:cubicBezTo>
                    <a:pt x="181" y="38"/>
                    <a:pt x="181" y="38"/>
                    <a:pt x="181" y="38"/>
                  </a:cubicBezTo>
                  <a:cubicBezTo>
                    <a:pt x="182" y="38"/>
                    <a:pt x="182" y="38"/>
                    <a:pt x="182" y="38"/>
                  </a:cubicBezTo>
                  <a:cubicBezTo>
                    <a:pt x="183" y="38"/>
                    <a:pt x="183" y="38"/>
                    <a:pt x="183" y="38"/>
                  </a:cubicBezTo>
                  <a:cubicBezTo>
                    <a:pt x="183" y="37"/>
                    <a:pt x="183" y="37"/>
                    <a:pt x="183" y="37"/>
                  </a:cubicBezTo>
                  <a:cubicBezTo>
                    <a:pt x="184" y="36"/>
                    <a:pt x="184" y="36"/>
                    <a:pt x="184" y="36"/>
                  </a:cubicBezTo>
                  <a:cubicBezTo>
                    <a:pt x="184" y="37"/>
                    <a:pt x="184" y="37"/>
                    <a:pt x="184" y="37"/>
                  </a:cubicBezTo>
                  <a:cubicBezTo>
                    <a:pt x="185" y="37"/>
                    <a:pt x="185" y="37"/>
                    <a:pt x="185" y="37"/>
                  </a:cubicBezTo>
                  <a:cubicBezTo>
                    <a:pt x="185" y="36"/>
                    <a:pt x="185" y="36"/>
                    <a:pt x="185" y="36"/>
                  </a:cubicBezTo>
                  <a:cubicBezTo>
                    <a:pt x="187" y="36"/>
                    <a:pt x="187" y="36"/>
                    <a:pt x="187" y="36"/>
                  </a:cubicBezTo>
                  <a:cubicBezTo>
                    <a:pt x="187" y="36"/>
                    <a:pt x="187" y="36"/>
                    <a:pt x="187" y="36"/>
                  </a:cubicBezTo>
                  <a:cubicBezTo>
                    <a:pt x="186" y="35"/>
                    <a:pt x="186" y="35"/>
                    <a:pt x="186" y="35"/>
                  </a:cubicBezTo>
                  <a:cubicBezTo>
                    <a:pt x="187" y="34"/>
                    <a:pt x="187" y="34"/>
                    <a:pt x="187" y="34"/>
                  </a:cubicBezTo>
                  <a:cubicBezTo>
                    <a:pt x="189" y="33"/>
                    <a:pt x="189" y="33"/>
                    <a:pt x="189" y="33"/>
                  </a:cubicBezTo>
                  <a:cubicBezTo>
                    <a:pt x="190" y="33"/>
                    <a:pt x="190" y="33"/>
                    <a:pt x="190" y="33"/>
                  </a:cubicBezTo>
                  <a:cubicBezTo>
                    <a:pt x="191" y="34"/>
                    <a:pt x="191" y="34"/>
                    <a:pt x="191" y="34"/>
                  </a:cubicBezTo>
                  <a:cubicBezTo>
                    <a:pt x="192" y="34"/>
                    <a:pt x="192" y="34"/>
                    <a:pt x="192" y="34"/>
                  </a:cubicBezTo>
                  <a:cubicBezTo>
                    <a:pt x="193" y="35"/>
                    <a:pt x="193" y="35"/>
                    <a:pt x="193" y="35"/>
                  </a:cubicBezTo>
                  <a:cubicBezTo>
                    <a:pt x="194" y="35"/>
                    <a:pt x="194" y="35"/>
                    <a:pt x="194" y="35"/>
                  </a:cubicBezTo>
                  <a:cubicBezTo>
                    <a:pt x="195" y="36"/>
                    <a:pt x="195" y="36"/>
                    <a:pt x="195" y="36"/>
                  </a:cubicBezTo>
                  <a:cubicBezTo>
                    <a:pt x="196" y="36"/>
                    <a:pt x="196" y="36"/>
                    <a:pt x="196" y="36"/>
                  </a:cubicBezTo>
                  <a:cubicBezTo>
                    <a:pt x="199" y="37"/>
                    <a:pt x="199" y="37"/>
                    <a:pt x="199" y="37"/>
                  </a:cubicBezTo>
                  <a:cubicBezTo>
                    <a:pt x="200" y="37"/>
                    <a:pt x="200" y="37"/>
                    <a:pt x="200" y="37"/>
                  </a:cubicBezTo>
                  <a:cubicBezTo>
                    <a:pt x="200" y="37"/>
                    <a:pt x="200" y="37"/>
                    <a:pt x="200" y="37"/>
                  </a:cubicBezTo>
                  <a:cubicBezTo>
                    <a:pt x="201" y="37"/>
                    <a:pt x="201" y="37"/>
                    <a:pt x="201" y="37"/>
                  </a:cubicBezTo>
                  <a:cubicBezTo>
                    <a:pt x="202" y="37"/>
                    <a:pt x="202" y="37"/>
                    <a:pt x="202" y="37"/>
                  </a:cubicBezTo>
                  <a:cubicBezTo>
                    <a:pt x="203" y="37"/>
                    <a:pt x="203" y="37"/>
                    <a:pt x="203" y="37"/>
                  </a:cubicBezTo>
                  <a:cubicBezTo>
                    <a:pt x="203" y="38"/>
                    <a:pt x="203" y="38"/>
                    <a:pt x="203" y="38"/>
                  </a:cubicBezTo>
                  <a:cubicBezTo>
                    <a:pt x="203" y="38"/>
                    <a:pt x="203" y="38"/>
                    <a:pt x="203" y="38"/>
                  </a:cubicBezTo>
                  <a:cubicBezTo>
                    <a:pt x="203" y="38"/>
                    <a:pt x="203" y="38"/>
                    <a:pt x="203" y="38"/>
                  </a:cubicBezTo>
                  <a:cubicBezTo>
                    <a:pt x="204" y="38"/>
                    <a:pt x="204" y="38"/>
                    <a:pt x="204" y="38"/>
                  </a:cubicBezTo>
                  <a:cubicBezTo>
                    <a:pt x="204" y="38"/>
                    <a:pt x="204" y="38"/>
                    <a:pt x="204" y="38"/>
                  </a:cubicBezTo>
                  <a:close/>
                  <a:moveTo>
                    <a:pt x="151" y="27"/>
                  </a:moveTo>
                  <a:cubicBezTo>
                    <a:pt x="153" y="28"/>
                    <a:pt x="153" y="28"/>
                    <a:pt x="153" y="28"/>
                  </a:cubicBezTo>
                  <a:cubicBezTo>
                    <a:pt x="153" y="28"/>
                    <a:pt x="153" y="28"/>
                    <a:pt x="153" y="28"/>
                  </a:cubicBezTo>
                  <a:cubicBezTo>
                    <a:pt x="152" y="28"/>
                    <a:pt x="152" y="28"/>
                    <a:pt x="152" y="28"/>
                  </a:cubicBezTo>
                  <a:cubicBezTo>
                    <a:pt x="151" y="27"/>
                    <a:pt x="151" y="27"/>
                    <a:pt x="151" y="27"/>
                  </a:cubicBezTo>
                  <a:close/>
                  <a:moveTo>
                    <a:pt x="160" y="29"/>
                  </a:moveTo>
                  <a:cubicBezTo>
                    <a:pt x="161" y="29"/>
                    <a:pt x="161" y="29"/>
                    <a:pt x="161" y="29"/>
                  </a:cubicBezTo>
                  <a:cubicBezTo>
                    <a:pt x="161" y="29"/>
                    <a:pt x="161" y="29"/>
                    <a:pt x="161" y="29"/>
                  </a:cubicBezTo>
                  <a:cubicBezTo>
                    <a:pt x="161" y="28"/>
                    <a:pt x="161" y="28"/>
                    <a:pt x="161" y="28"/>
                  </a:cubicBezTo>
                  <a:cubicBezTo>
                    <a:pt x="160" y="28"/>
                    <a:pt x="160" y="28"/>
                    <a:pt x="160" y="28"/>
                  </a:cubicBezTo>
                  <a:cubicBezTo>
                    <a:pt x="159" y="28"/>
                    <a:pt x="159" y="28"/>
                    <a:pt x="159" y="28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7" y="28"/>
                    <a:pt x="157" y="28"/>
                    <a:pt x="157" y="28"/>
                  </a:cubicBezTo>
                  <a:cubicBezTo>
                    <a:pt x="157" y="28"/>
                    <a:pt x="157" y="28"/>
                    <a:pt x="157" y="28"/>
                  </a:cubicBezTo>
                  <a:cubicBezTo>
                    <a:pt x="157" y="28"/>
                    <a:pt x="157" y="28"/>
                    <a:pt x="157" y="28"/>
                  </a:cubicBezTo>
                  <a:cubicBezTo>
                    <a:pt x="156" y="29"/>
                    <a:pt x="156" y="29"/>
                    <a:pt x="156" y="29"/>
                  </a:cubicBezTo>
                  <a:cubicBezTo>
                    <a:pt x="158" y="29"/>
                    <a:pt x="158" y="29"/>
                    <a:pt x="158" y="29"/>
                  </a:cubicBezTo>
                  <a:cubicBezTo>
                    <a:pt x="158" y="29"/>
                    <a:pt x="158" y="29"/>
                    <a:pt x="158" y="29"/>
                  </a:cubicBezTo>
                  <a:cubicBezTo>
                    <a:pt x="159" y="29"/>
                    <a:pt x="159" y="29"/>
                    <a:pt x="159" y="29"/>
                  </a:cubicBezTo>
                  <a:cubicBezTo>
                    <a:pt x="159" y="29"/>
                    <a:pt x="159" y="29"/>
                    <a:pt x="159" y="29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9" y="28"/>
                    <a:pt x="159" y="28"/>
                    <a:pt x="159" y="28"/>
                  </a:cubicBezTo>
                  <a:cubicBezTo>
                    <a:pt x="160" y="29"/>
                    <a:pt x="160" y="29"/>
                    <a:pt x="160" y="29"/>
                  </a:cubicBezTo>
                  <a:close/>
                  <a:moveTo>
                    <a:pt x="159" y="31"/>
                  </a:moveTo>
                  <a:cubicBezTo>
                    <a:pt x="158" y="31"/>
                    <a:pt x="158" y="31"/>
                    <a:pt x="158" y="31"/>
                  </a:cubicBezTo>
                  <a:cubicBezTo>
                    <a:pt x="157" y="31"/>
                    <a:pt x="157" y="31"/>
                    <a:pt x="157" y="31"/>
                  </a:cubicBezTo>
                  <a:cubicBezTo>
                    <a:pt x="157" y="31"/>
                    <a:pt x="157" y="31"/>
                    <a:pt x="157" y="31"/>
                  </a:cubicBezTo>
                  <a:cubicBezTo>
                    <a:pt x="159" y="31"/>
                    <a:pt x="159" y="31"/>
                    <a:pt x="159" y="31"/>
                  </a:cubicBezTo>
                  <a:close/>
                  <a:moveTo>
                    <a:pt x="159" y="31"/>
                  </a:moveTo>
                  <a:cubicBezTo>
                    <a:pt x="159" y="31"/>
                    <a:pt x="159" y="31"/>
                    <a:pt x="159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9" y="31"/>
                    <a:pt x="159" y="31"/>
                    <a:pt x="159" y="31"/>
                  </a:cubicBezTo>
                  <a:close/>
                  <a:moveTo>
                    <a:pt x="159" y="31"/>
                  </a:moveTo>
                  <a:cubicBezTo>
                    <a:pt x="158" y="32"/>
                    <a:pt x="158" y="32"/>
                    <a:pt x="158" y="32"/>
                  </a:cubicBezTo>
                  <a:cubicBezTo>
                    <a:pt x="158" y="33"/>
                    <a:pt x="158" y="33"/>
                    <a:pt x="158" y="33"/>
                  </a:cubicBezTo>
                  <a:cubicBezTo>
                    <a:pt x="159" y="33"/>
                    <a:pt x="159" y="33"/>
                    <a:pt x="159" y="33"/>
                  </a:cubicBezTo>
                  <a:cubicBezTo>
                    <a:pt x="159" y="33"/>
                    <a:pt x="159" y="33"/>
                    <a:pt x="159" y="33"/>
                  </a:cubicBezTo>
                  <a:cubicBezTo>
                    <a:pt x="160" y="31"/>
                    <a:pt x="160" y="31"/>
                    <a:pt x="160" y="31"/>
                  </a:cubicBezTo>
                  <a:cubicBezTo>
                    <a:pt x="159" y="31"/>
                    <a:pt x="159" y="31"/>
                    <a:pt x="159" y="31"/>
                  </a:cubicBezTo>
                  <a:close/>
                  <a:moveTo>
                    <a:pt x="134" y="12"/>
                  </a:moveTo>
                  <a:cubicBezTo>
                    <a:pt x="135" y="12"/>
                    <a:pt x="135" y="12"/>
                    <a:pt x="135" y="12"/>
                  </a:cubicBezTo>
                  <a:cubicBezTo>
                    <a:pt x="135" y="13"/>
                    <a:pt x="135" y="13"/>
                    <a:pt x="135" y="13"/>
                  </a:cubicBezTo>
                  <a:cubicBezTo>
                    <a:pt x="135" y="14"/>
                    <a:pt x="135" y="14"/>
                    <a:pt x="135" y="14"/>
                  </a:cubicBezTo>
                  <a:cubicBezTo>
                    <a:pt x="134" y="13"/>
                    <a:pt x="134" y="13"/>
                    <a:pt x="134" y="13"/>
                  </a:cubicBezTo>
                  <a:cubicBezTo>
                    <a:pt x="134" y="12"/>
                    <a:pt x="134" y="12"/>
                    <a:pt x="134" y="12"/>
                  </a:cubicBezTo>
                  <a:cubicBezTo>
                    <a:pt x="134" y="12"/>
                    <a:pt x="134" y="12"/>
                    <a:pt x="134" y="12"/>
                  </a:cubicBezTo>
                  <a:close/>
                  <a:moveTo>
                    <a:pt x="140" y="9"/>
                  </a:moveTo>
                  <a:cubicBezTo>
                    <a:pt x="140" y="10"/>
                    <a:pt x="140" y="10"/>
                    <a:pt x="140" y="10"/>
                  </a:cubicBezTo>
                  <a:cubicBezTo>
                    <a:pt x="140" y="10"/>
                    <a:pt x="140" y="10"/>
                    <a:pt x="140" y="10"/>
                  </a:cubicBezTo>
                  <a:cubicBezTo>
                    <a:pt x="141" y="10"/>
                    <a:pt x="141" y="10"/>
                    <a:pt x="141" y="10"/>
                  </a:cubicBezTo>
                  <a:cubicBezTo>
                    <a:pt x="141" y="10"/>
                    <a:pt x="141" y="10"/>
                    <a:pt x="141" y="10"/>
                  </a:cubicBezTo>
                  <a:cubicBezTo>
                    <a:pt x="141" y="9"/>
                    <a:pt x="141" y="9"/>
                    <a:pt x="141" y="9"/>
                  </a:cubicBezTo>
                  <a:cubicBezTo>
                    <a:pt x="140" y="8"/>
                    <a:pt x="140" y="8"/>
                    <a:pt x="140" y="8"/>
                  </a:cubicBezTo>
                  <a:cubicBezTo>
                    <a:pt x="140" y="9"/>
                    <a:pt x="140" y="9"/>
                    <a:pt x="140" y="9"/>
                  </a:cubicBezTo>
                  <a:close/>
                  <a:moveTo>
                    <a:pt x="140" y="11"/>
                  </a:moveTo>
                  <a:cubicBezTo>
                    <a:pt x="140" y="11"/>
                    <a:pt x="140" y="11"/>
                    <a:pt x="140" y="11"/>
                  </a:cubicBezTo>
                  <a:cubicBezTo>
                    <a:pt x="140" y="11"/>
                    <a:pt x="140" y="11"/>
                    <a:pt x="140" y="11"/>
                  </a:cubicBezTo>
                  <a:cubicBezTo>
                    <a:pt x="140" y="11"/>
                    <a:pt x="140" y="11"/>
                    <a:pt x="140" y="11"/>
                  </a:cubicBezTo>
                  <a:cubicBezTo>
                    <a:pt x="140" y="11"/>
                    <a:pt x="140" y="11"/>
                    <a:pt x="140" y="11"/>
                  </a:cubicBezTo>
                  <a:close/>
                  <a:moveTo>
                    <a:pt x="147" y="18"/>
                  </a:moveTo>
                  <a:cubicBezTo>
                    <a:pt x="147" y="19"/>
                    <a:pt x="147" y="19"/>
                    <a:pt x="147" y="19"/>
                  </a:cubicBezTo>
                  <a:cubicBezTo>
                    <a:pt x="148" y="19"/>
                    <a:pt x="148" y="19"/>
                    <a:pt x="148" y="19"/>
                  </a:cubicBezTo>
                  <a:cubicBezTo>
                    <a:pt x="148" y="19"/>
                    <a:pt x="148" y="19"/>
                    <a:pt x="148" y="19"/>
                  </a:cubicBezTo>
                  <a:cubicBezTo>
                    <a:pt x="149" y="18"/>
                    <a:pt x="149" y="18"/>
                    <a:pt x="149" y="18"/>
                  </a:cubicBezTo>
                  <a:cubicBezTo>
                    <a:pt x="149" y="18"/>
                    <a:pt x="149" y="18"/>
                    <a:pt x="149" y="18"/>
                  </a:cubicBezTo>
                  <a:cubicBezTo>
                    <a:pt x="148" y="17"/>
                    <a:pt x="148" y="17"/>
                    <a:pt x="148" y="17"/>
                  </a:cubicBezTo>
                  <a:cubicBezTo>
                    <a:pt x="147" y="18"/>
                    <a:pt x="147" y="18"/>
                    <a:pt x="147" y="18"/>
                  </a:cubicBezTo>
                  <a:cubicBezTo>
                    <a:pt x="147" y="18"/>
                    <a:pt x="147" y="18"/>
                    <a:pt x="147" y="18"/>
                  </a:cubicBezTo>
                  <a:close/>
                  <a:moveTo>
                    <a:pt x="146" y="29"/>
                  </a:moveTo>
                  <a:cubicBezTo>
                    <a:pt x="146" y="30"/>
                    <a:pt x="146" y="30"/>
                    <a:pt x="146" y="30"/>
                  </a:cubicBezTo>
                  <a:cubicBezTo>
                    <a:pt x="147" y="31"/>
                    <a:pt x="147" y="31"/>
                    <a:pt x="147" y="31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7" y="31"/>
                    <a:pt x="147" y="31"/>
                    <a:pt x="147" y="31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7" y="31"/>
                    <a:pt x="147" y="31"/>
                    <a:pt x="147" y="31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46" y="30"/>
                    <a:pt x="146" y="30"/>
                    <a:pt x="146" y="30"/>
                  </a:cubicBezTo>
                  <a:cubicBezTo>
                    <a:pt x="145" y="29"/>
                    <a:pt x="145" y="29"/>
                    <a:pt x="145" y="29"/>
                  </a:cubicBezTo>
                  <a:cubicBezTo>
                    <a:pt x="144" y="28"/>
                    <a:pt x="144" y="28"/>
                    <a:pt x="144" y="28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4" y="27"/>
                    <a:pt x="144" y="27"/>
                    <a:pt x="144" y="27"/>
                  </a:cubicBezTo>
                  <a:cubicBezTo>
                    <a:pt x="144" y="26"/>
                    <a:pt x="144" y="26"/>
                    <a:pt x="144" y="26"/>
                  </a:cubicBezTo>
                  <a:cubicBezTo>
                    <a:pt x="144" y="26"/>
                    <a:pt x="144" y="26"/>
                    <a:pt x="144" y="26"/>
                  </a:cubicBezTo>
                  <a:cubicBezTo>
                    <a:pt x="144" y="25"/>
                    <a:pt x="144" y="25"/>
                    <a:pt x="144" y="25"/>
                  </a:cubicBezTo>
                  <a:cubicBezTo>
                    <a:pt x="144" y="24"/>
                    <a:pt x="144" y="24"/>
                    <a:pt x="144" y="24"/>
                  </a:cubicBezTo>
                  <a:cubicBezTo>
                    <a:pt x="144" y="24"/>
                    <a:pt x="144" y="24"/>
                    <a:pt x="144" y="24"/>
                  </a:cubicBezTo>
                  <a:cubicBezTo>
                    <a:pt x="143" y="23"/>
                    <a:pt x="143" y="23"/>
                    <a:pt x="143" y="23"/>
                  </a:cubicBezTo>
                  <a:cubicBezTo>
                    <a:pt x="143" y="22"/>
                    <a:pt x="143" y="22"/>
                    <a:pt x="143" y="22"/>
                  </a:cubicBezTo>
                  <a:cubicBezTo>
                    <a:pt x="144" y="22"/>
                    <a:pt x="144" y="22"/>
                    <a:pt x="144" y="22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20"/>
                    <a:pt x="144" y="20"/>
                    <a:pt x="144" y="20"/>
                  </a:cubicBezTo>
                  <a:cubicBezTo>
                    <a:pt x="146" y="18"/>
                    <a:pt x="146" y="18"/>
                    <a:pt x="146" y="18"/>
                  </a:cubicBezTo>
                  <a:cubicBezTo>
                    <a:pt x="146" y="18"/>
                    <a:pt x="146" y="18"/>
                    <a:pt x="146" y="18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45" y="20"/>
                    <a:pt x="145" y="20"/>
                    <a:pt x="145" y="20"/>
                  </a:cubicBezTo>
                  <a:cubicBezTo>
                    <a:pt x="145" y="20"/>
                    <a:pt x="145" y="20"/>
                    <a:pt x="145" y="20"/>
                  </a:cubicBezTo>
                  <a:cubicBezTo>
                    <a:pt x="146" y="20"/>
                    <a:pt x="146" y="20"/>
                    <a:pt x="146" y="20"/>
                  </a:cubicBezTo>
                  <a:cubicBezTo>
                    <a:pt x="146" y="21"/>
                    <a:pt x="146" y="21"/>
                    <a:pt x="146" y="21"/>
                  </a:cubicBezTo>
                  <a:cubicBezTo>
                    <a:pt x="146" y="22"/>
                    <a:pt x="146" y="22"/>
                    <a:pt x="146" y="22"/>
                  </a:cubicBezTo>
                  <a:cubicBezTo>
                    <a:pt x="145" y="23"/>
                    <a:pt x="145" y="23"/>
                    <a:pt x="145" y="23"/>
                  </a:cubicBezTo>
                  <a:cubicBezTo>
                    <a:pt x="144" y="23"/>
                    <a:pt x="144" y="23"/>
                    <a:pt x="144" y="23"/>
                  </a:cubicBezTo>
                  <a:cubicBezTo>
                    <a:pt x="145" y="24"/>
                    <a:pt x="145" y="24"/>
                    <a:pt x="145" y="24"/>
                  </a:cubicBezTo>
                  <a:cubicBezTo>
                    <a:pt x="145" y="24"/>
                    <a:pt x="145" y="24"/>
                    <a:pt x="145" y="24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47" y="22"/>
                    <a:pt x="147" y="22"/>
                    <a:pt x="147" y="22"/>
                  </a:cubicBezTo>
                  <a:cubicBezTo>
                    <a:pt x="146" y="22"/>
                    <a:pt x="146" y="22"/>
                    <a:pt x="146" y="22"/>
                  </a:cubicBezTo>
                  <a:cubicBezTo>
                    <a:pt x="146" y="22"/>
                    <a:pt x="146" y="22"/>
                    <a:pt x="146" y="22"/>
                  </a:cubicBezTo>
                  <a:cubicBezTo>
                    <a:pt x="148" y="21"/>
                    <a:pt x="148" y="21"/>
                    <a:pt x="148" y="21"/>
                  </a:cubicBezTo>
                  <a:cubicBezTo>
                    <a:pt x="149" y="21"/>
                    <a:pt x="149" y="21"/>
                    <a:pt x="149" y="21"/>
                  </a:cubicBezTo>
                  <a:cubicBezTo>
                    <a:pt x="150" y="21"/>
                    <a:pt x="150" y="21"/>
                    <a:pt x="150" y="21"/>
                  </a:cubicBezTo>
                  <a:cubicBezTo>
                    <a:pt x="150" y="22"/>
                    <a:pt x="150" y="22"/>
                    <a:pt x="150" y="22"/>
                  </a:cubicBezTo>
                  <a:cubicBezTo>
                    <a:pt x="149" y="23"/>
                    <a:pt x="149" y="23"/>
                    <a:pt x="149" y="23"/>
                  </a:cubicBezTo>
                  <a:cubicBezTo>
                    <a:pt x="147" y="24"/>
                    <a:pt x="147" y="24"/>
                    <a:pt x="147" y="24"/>
                  </a:cubicBezTo>
                  <a:cubicBezTo>
                    <a:pt x="147" y="24"/>
                    <a:pt x="147" y="24"/>
                    <a:pt x="147" y="24"/>
                  </a:cubicBezTo>
                  <a:cubicBezTo>
                    <a:pt x="147" y="25"/>
                    <a:pt x="147" y="25"/>
                    <a:pt x="147" y="25"/>
                  </a:cubicBezTo>
                  <a:cubicBezTo>
                    <a:pt x="148" y="25"/>
                    <a:pt x="148" y="25"/>
                    <a:pt x="148" y="25"/>
                  </a:cubicBezTo>
                  <a:cubicBezTo>
                    <a:pt x="149" y="26"/>
                    <a:pt x="149" y="26"/>
                    <a:pt x="149" y="26"/>
                  </a:cubicBezTo>
                  <a:cubicBezTo>
                    <a:pt x="149" y="26"/>
                    <a:pt x="149" y="26"/>
                    <a:pt x="149" y="26"/>
                  </a:cubicBezTo>
                  <a:cubicBezTo>
                    <a:pt x="150" y="26"/>
                    <a:pt x="150" y="26"/>
                    <a:pt x="150" y="26"/>
                  </a:cubicBezTo>
                  <a:cubicBezTo>
                    <a:pt x="149" y="27"/>
                    <a:pt x="149" y="27"/>
                    <a:pt x="149" y="27"/>
                  </a:cubicBezTo>
                  <a:cubicBezTo>
                    <a:pt x="148" y="26"/>
                    <a:pt x="148" y="26"/>
                    <a:pt x="148" y="26"/>
                  </a:cubicBezTo>
                  <a:cubicBezTo>
                    <a:pt x="147" y="26"/>
                    <a:pt x="147" y="26"/>
                    <a:pt x="147" y="26"/>
                  </a:cubicBezTo>
                  <a:cubicBezTo>
                    <a:pt x="146" y="26"/>
                    <a:pt x="146" y="26"/>
                    <a:pt x="146" y="26"/>
                  </a:cubicBezTo>
                  <a:cubicBezTo>
                    <a:pt x="145" y="26"/>
                    <a:pt x="145" y="26"/>
                    <a:pt x="145" y="26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6" y="29"/>
                    <a:pt x="146" y="29"/>
                    <a:pt x="146" y="29"/>
                  </a:cubicBezTo>
                  <a:close/>
                  <a:moveTo>
                    <a:pt x="142" y="31"/>
                  </a:moveTo>
                  <a:cubicBezTo>
                    <a:pt x="143" y="31"/>
                    <a:pt x="143" y="31"/>
                    <a:pt x="143" y="31"/>
                  </a:cubicBezTo>
                  <a:cubicBezTo>
                    <a:pt x="142" y="31"/>
                    <a:pt x="142" y="31"/>
                    <a:pt x="142" y="31"/>
                  </a:cubicBezTo>
                  <a:cubicBezTo>
                    <a:pt x="142" y="30"/>
                    <a:pt x="142" y="30"/>
                    <a:pt x="142" y="30"/>
                  </a:cubicBezTo>
                  <a:cubicBezTo>
                    <a:pt x="142" y="31"/>
                    <a:pt x="142" y="31"/>
                    <a:pt x="142" y="31"/>
                  </a:cubicBezTo>
                  <a:close/>
                  <a:moveTo>
                    <a:pt x="142" y="29"/>
                  </a:moveTo>
                  <a:cubicBezTo>
                    <a:pt x="142" y="29"/>
                    <a:pt x="142" y="29"/>
                    <a:pt x="142" y="29"/>
                  </a:cubicBezTo>
                  <a:cubicBezTo>
                    <a:pt x="142" y="30"/>
                    <a:pt x="142" y="30"/>
                    <a:pt x="142" y="30"/>
                  </a:cubicBezTo>
                  <a:cubicBezTo>
                    <a:pt x="142" y="30"/>
                    <a:pt x="142" y="30"/>
                    <a:pt x="142" y="30"/>
                  </a:cubicBezTo>
                  <a:cubicBezTo>
                    <a:pt x="142" y="29"/>
                    <a:pt x="142" y="29"/>
                    <a:pt x="142" y="29"/>
                  </a:cubicBezTo>
                  <a:cubicBezTo>
                    <a:pt x="142" y="29"/>
                    <a:pt x="142" y="29"/>
                    <a:pt x="142" y="29"/>
                  </a:cubicBezTo>
                  <a:close/>
                  <a:moveTo>
                    <a:pt x="143" y="29"/>
                  </a:moveTo>
                  <a:cubicBezTo>
                    <a:pt x="143" y="30"/>
                    <a:pt x="143" y="30"/>
                    <a:pt x="143" y="30"/>
                  </a:cubicBezTo>
                  <a:cubicBezTo>
                    <a:pt x="143" y="30"/>
                    <a:pt x="143" y="30"/>
                    <a:pt x="143" y="30"/>
                  </a:cubicBezTo>
                  <a:cubicBezTo>
                    <a:pt x="143" y="31"/>
                    <a:pt x="143" y="31"/>
                    <a:pt x="143" y="31"/>
                  </a:cubicBezTo>
                  <a:cubicBezTo>
                    <a:pt x="144" y="31"/>
                    <a:pt x="144" y="31"/>
                    <a:pt x="144" y="31"/>
                  </a:cubicBezTo>
                  <a:cubicBezTo>
                    <a:pt x="145" y="31"/>
                    <a:pt x="145" y="31"/>
                    <a:pt x="145" y="31"/>
                  </a:cubicBezTo>
                  <a:cubicBezTo>
                    <a:pt x="145" y="31"/>
                    <a:pt x="145" y="31"/>
                    <a:pt x="145" y="31"/>
                  </a:cubicBezTo>
                  <a:cubicBezTo>
                    <a:pt x="145" y="30"/>
                    <a:pt x="145" y="30"/>
                    <a:pt x="145" y="30"/>
                  </a:cubicBezTo>
                  <a:cubicBezTo>
                    <a:pt x="144" y="30"/>
                    <a:pt x="144" y="30"/>
                    <a:pt x="144" y="30"/>
                  </a:cubicBezTo>
                  <a:cubicBezTo>
                    <a:pt x="144" y="30"/>
                    <a:pt x="144" y="30"/>
                    <a:pt x="144" y="30"/>
                  </a:cubicBezTo>
                  <a:cubicBezTo>
                    <a:pt x="144" y="29"/>
                    <a:pt x="144" y="29"/>
                    <a:pt x="144" y="29"/>
                  </a:cubicBezTo>
                  <a:cubicBezTo>
                    <a:pt x="143" y="29"/>
                    <a:pt x="143" y="29"/>
                    <a:pt x="143" y="29"/>
                  </a:cubicBezTo>
                  <a:close/>
                  <a:moveTo>
                    <a:pt x="143" y="34"/>
                  </a:moveTo>
                  <a:cubicBezTo>
                    <a:pt x="144" y="33"/>
                    <a:pt x="144" y="33"/>
                    <a:pt x="144" y="33"/>
                  </a:cubicBezTo>
                  <a:cubicBezTo>
                    <a:pt x="145" y="33"/>
                    <a:pt x="145" y="33"/>
                    <a:pt x="145" y="33"/>
                  </a:cubicBezTo>
                  <a:cubicBezTo>
                    <a:pt x="146" y="34"/>
                    <a:pt x="146" y="34"/>
                    <a:pt x="146" y="34"/>
                  </a:cubicBezTo>
                  <a:cubicBezTo>
                    <a:pt x="146" y="35"/>
                    <a:pt x="146" y="35"/>
                    <a:pt x="146" y="35"/>
                  </a:cubicBezTo>
                  <a:cubicBezTo>
                    <a:pt x="146" y="35"/>
                    <a:pt x="146" y="35"/>
                    <a:pt x="146" y="35"/>
                  </a:cubicBezTo>
                  <a:cubicBezTo>
                    <a:pt x="145" y="35"/>
                    <a:pt x="145" y="35"/>
                    <a:pt x="145" y="35"/>
                  </a:cubicBezTo>
                  <a:cubicBezTo>
                    <a:pt x="144" y="35"/>
                    <a:pt x="144" y="35"/>
                    <a:pt x="144" y="35"/>
                  </a:cubicBezTo>
                  <a:cubicBezTo>
                    <a:pt x="143" y="35"/>
                    <a:pt x="143" y="35"/>
                    <a:pt x="143" y="35"/>
                  </a:cubicBezTo>
                  <a:cubicBezTo>
                    <a:pt x="143" y="34"/>
                    <a:pt x="143" y="34"/>
                    <a:pt x="143" y="34"/>
                  </a:cubicBezTo>
                  <a:close/>
                  <a:moveTo>
                    <a:pt x="156" y="34"/>
                  </a:moveTo>
                  <a:cubicBezTo>
                    <a:pt x="154" y="35"/>
                    <a:pt x="154" y="35"/>
                    <a:pt x="154" y="35"/>
                  </a:cubicBezTo>
                  <a:cubicBezTo>
                    <a:pt x="154" y="35"/>
                    <a:pt x="154" y="35"/>
                    <a:pt x="154" y="35"/>
                  </a:cubicBezTo>
                  <a:cubicBezTo>
                    <a:pt x="154" y="35"/>
                    <a:pt x="154" y="35"/>
                    <a:pt x="154" y="35"/>
                  </a:cubicBezTo>
                  <a:cubicBezTo>
                    <a:pt x="155" y="36"/>
                    <a:pt x="155" y="36"/>
                    <a:pt x="155" y="36"/>
                  </a:cubicBezTo>
                  <a:cubicBezTo>
                    <a:pt x="157" y="36"/>
                    <a:pt x="157" y="36"/>
                    <a:pt x="157" y="36"/>
                  </a:cubicBezTo>
                  <a:cubicBezTo>
                    <a:pt x="156" y="35"/>
                    <a:pt x="156" y="35"/>
                    <a:pt x="156" y="35"/>
                  </a:cubicBezTo>
                  <a:cubicBezTo>
                    <a:pt x="156" y="35"/>
                    <a:pt x="156" y="35"/>
                    <a:pt x="156" y="35"/>
                  </a:cubicBezTo>
                  <a:cubicBezTo>
                    <a:pt x="156" y="34"/>
                    <a:pt x="156" y="34"/>
                    <a:pt x="156" y="34"/>
                  </a:cubicBezTo>
                  <a:close/>
                  <a:moveTo>
                    <a:pt x="148" y="42"/>
                  </a:moveTo>
                  <a:cubicBezTo>
                    <a:pt x="149" y="42"/>
                    <a:pt x="149" y="42"/>
                    <a:pt x="149" y="42"/>
                  </a:cubicBezTo>
                  <a:cubicBezTo>
                    <a:pt x="149" y="42"/>
                    <a:pt x="149" y="42"/>
                    <a:pt x="149" y="42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8" y="42"/>
                    <a:pt x="148" y="42"/>
                    <a:pt x="148" y="42"/>
                  </a:cubicBezTo>
                  <a:close/>
                  <a:moveTo>
                    <a:pt x="147" y="42"/>
                  </a:moveTo>
                  <a:cubicBezTo>
                    <a:pt x="148" y="42"/>
                    <a:pt x="148" y="42"/>
                    <a:pt x="148" y="42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7" y="43"/>
                    <a:pt x="147" y="43"/>
                    <a:pt x="147" y="43"/>
                  </a:cubicBezTo>
                  <a:cubicBezTo>
                    <a:pt x="147" y="42"/>
                    <a:pt x="147" y="42"/>
                    <a:pt x="147" y="42"/>
                  </a:cubicBezTo>
                  <a:close/>
                  <a:moveTo>
                    <a:pt x="145" y="43"/>
                  </a:moveTo>
                  <a:cubicBezTo>
                    <a:pt x="146" y="42"/>
                    <a:pt x="146" y="42"/>
                    <a:pt x="146" y="42"/>
                  </a:cubicBezTo>
                  <a:cubicBezTo>
                    <a:pt x="146" y="42"/>
                    <a:pt x="146" y="42"/>
                    <a:pt x="146" y="42"/>
                  </a:cubicBezTo>
                  <a:cubicBezTo>
                    <a:pt x="147" y="42"/>
                    <a:pt x="147" y="42"/>
                    <a:pt x="147" y="42"/>
                  </a:cubicBezTo>
                  <a:cubicBezTo>
                    <a:pt x="146" y="43"/>
                    <a:pt x="146" y="43"/>
                    <a:pt x="146" y="43"/>
                  </a:cubicBezTo>
                  <a:cubicBezTo>
                    <a:pt x="146" y="43"/>
                    <a:pt x="146" y="43"/>
                    <a:pt x="146" y="43"/>
                  </a:cubicBezTo>
                  <a:cubicBezTo>
                    <a:pt x="146" y="43"/>
                    <a:pt x="146" y="43"/>
                    <a:pt x="146" y="43"/>
                  </a:cubicBezTo>
                  <a:cubicBezTo>
                    <a:pt x="145" y="43"/>
                    <a:pt x="145" y="43"/>
                    <a:pt x="145" y="43"/>
                  </a:cubicBezTo>
                  <a:close/>
                  <a:moveTo>
                    <a:pt x="145" y="40"/>
                  </a:moveTo>
                  <a:cubicBezTo>
                    <a:pt x="144" y="41"/>
                    <a:pt x="144" y="41"/>
                    <a:pt x="144" y="41"/>
                  </a:cubicBezTo>
                  <a:cubicBezTo>
                    <a:pt x="145" y="41"/>
                    <a:pt x="145" y="41"/>
                    <a:pt x="145" y="41"/>
                  </a:cubicBezTo>
                  <a:cubicBezTo>
                    <a:pt x="145" y="40"/>
                    <a:pt x="145" y="40"/>
                    <a:pt x="145" y="40"/>
                  </a:cubicBezTo>
                  <a:close/>
                  <a:moveTo>
                    <a:pt x="146" y="39"/>
                  </a:moveTo>
                  <a:cubicBezTo>
                    <a:pt x="145" y="40"/>
                    <a:pt x="145" y="40"/>
                    <a:pt x="145" y="40"/>
                  </a:cubicBezTo>
                  <a:cubicBezTo>
                    <a:pt x="145" y="40"/>
                    <a:pt x="145" y="40"/>
                    <a:pt x="145" y="40"/>
                  </a:cubicBezTo>
                  <a:cubicBezTo>
                    <a:pt x="146" y="40"/>
                    <a:pt x="146" y="40"/>
                    <a:pt x="146" y="40"/>
                  </a:cubicBezTo>
                  <a:cubicBezTo>
                    <a:pt x="146" y="39"/>
                    <a:pt x="146" y="39"/>
                    <a:pt x="146" y="39"/>
                  </a:cubicBezTo>
                  <a:close/>
                  <a:moveTo>
                    <a:pt x="146" y="42"/>
                  </a:moveTo>
                  <a:cubicBezTo>
                    <a:pt x="147" y="41"/>
                    <a:pt x="147" y="41"/>
                    <a:pt x="147" y="41"/>
                  </a:cubicBezTo>
                  <a:cubicBezTo>
                    <a:pt x="147" y="41"/>
                    <a:pt x="147" y="41"/>
                    <a:pt x="147" y="41"/>
                  </a:cubicBezTo>
                  <a:cubicBezTo>
                    <a:pt x="148" y="42"/>
                    <a:pt x="148" y="42"/>
                    <a:pt x="148" y="42"/>
                  </a:cubicBezTo>
                  <a:cubicBezTo>
                    <a:pt x="149" y="42"/>
                    <a:pt x="149" y="42"/>
                    <a:pt x="149" y="42"/>
                  </a:cubicBezTo>
                  <a:cubicBezTo>
                    <a:pt x="149" y="41"/>
                    <a:pt x="149" y="41"/>
                    <a:pt x="149" y="41"/>
                  </a:cubicBezTo>
                  <a:cubicBezTo>
                    <a:pt x="150" y="41"/>
                    <a:pt x="150" y="41"/>
                    <a:pt x="150" y="41"/>
                  </a:cubicBezTo>
                  <a:cubicBezTo>
                    <a:pt x="150" y="42"/>
                    <a:pt x="150" y="42"/>
                    <a:pt x="150" y="42"/>
                  </a:cubicBezTo>
                  <a:cubicBezTo>
                    <a:pt x="152" y="42"/>
                    <a:pt x="152" y="42"/>
                    <a:pt x="152" y="42"/>
                  </a:cubicBezTo>
                  <a:cubicBezTo>
                    <a:pt x="153" y="41"/>
                    <a:pt x="153" y="41"/>
                    <a:pt x="153" y="41"/>
                  </a:cubicBezTo>
                  <a:cubicBezTo>
                    <a:pt x="154" y="41"/>
                    <a:pt x="154" y="41"/>
                    <a:pt x="154" y="41"/>
                  </a:cubicBezTo>
                  <a:cubicBezTo>
                    <a:pt x="155" y="42"/>
                    <a:pt x="155" y="42"/>
                    <a:pt x="155" y="42"/>
                  </a:cubicBezTo>
                  <a:cubicBezTo>
                    <a:pt x="156" y="42"/>
                    <a:pt x="156" y="42"/>
                    <a:pt x="156" y="42"/>
                  </a:cubicBezTo>
                  <a:cubicBezTo>
                    <a:pt x="157" y="43"/>
                    <a:pt x="157" y="43"/>
                    <a:pt x="157" y="43"/>
                  </a:cubicBezTo>
                  <a:cubicBezTo>
                    <a:pt x="158" y="43"/>
                    <a:pt x="158" y="43"/>
                    <a:pt x="158" y="43"/>
                  </a:cubicBezTo>
                  <a:cubicBezTo>
                    <a:pt x="158" y="43"/>
                    <a:pt x="158" y="43"/>
                    <a:pt x="158" y="43"/>
                  </a:cubicBezTo>
                  <a:cubicBezTo>
                    <a:pt x="158" y="41"/>
                    <a:pt x="158" y="41"/>
                    <a:pt x="158" y="41"/>
                  </a:cubicBezTo>
                  <a:cubicBezTo>
                    <a:pt x="156" y="40"/>
                    <a:pt x="156" y="40"/>
                    <a:pt x="156" y="40"/>
                  </a:cubicBezTo>
                  <a:cubicBezTo>
                    <a:pt x="154" y="40"/>
                    <a:pt x="154" y="40"/>
                    <a:pt x="154" y="40"/>
                  </a:cubicBezTo>
                  <a:cubicBezTo>
                    <a:pt x="153" y="39"/>
                    <a:pt x="153" y="39"/>
                    <a:pt x="153" y="39"/>
                  </a:cubicBezTo>
                  <a:cubicBezTo>
                    <a:pt x="152" y="39"/>
                    <a:pt x="152" y="39"/>
                    <a:pt x="152" y="39"/>
                  </a:cubicBezTo>
                  <a:cubicBezTo>
                    <a:pt x="151" y="40"/>
                    <a:pt x="151" y="40"/>
                    <a:pt x="151" y="40"/>
                  </a:cubicBezTo>
                  <a:cubicBezTo>
                    <a:pt x="150" y="40"/>
                    <a:pt x="150" y="40"/>
                    <a:pt x="150" y="40"/>
                  </a:cubicBezTo>
                  <a:cubicBezTo>
                    <a:pt x="150" y="39"/>
                    <a:pt x="150" y="39"/>
                    <a:pt x="150" y="39"/>
                  </a:cubicBezTo>
                  <a:cubicBezTo>
                    <a:pt x="148" y="39"/>
                    <a:pt x="148" y="39"/>
                    <a:pt x="148" y="39"/>
                  </a:cubicBezTo>
                  <a:cubicBezTo>
                    <a:pt x="147" y="39"/>
                    <a:pt x="147" y="39"/>
                    <a:pt x="147" y="39"/>
                  </a:cubicBezTo>
                  <a:cubicBezTo>
                    <a:pt x="146" y="40"/>
                    <a:pt x="146" y="40"/>
                    <a:pt x="146" y="40"/>
                  </a:cubicBezTo>
                  <a:cubicBezTo>
                    <a:pt x="146" y="40"/>
                    <a:pt x="146" y="40"/>
                    <a:pt x="146" y="40"/>
                  </a:cubicBezTo>
                  <a:cubicBezTo>
                    <a:pt x="145" y="41"/>
                    <a:pt x="145" y="41"/>
                    <a:pt x="145" y="41"/>
                  </a:cubicBezTo>
                  <a:cubicBezTo>
                    <a:pt x="145" y="41"/>
                    <a:pt x="145" y="41"/>
                    <a:pt x="145" y="41"/>
                  </a:cubicBezTo>
                  <a:cubicBezTo>
                    <a:pt x="145" y="42"/>
                    <a:pt x="145" y="42"/>
                    <a:pt x="145" y="42"/>
                  </a:cubicBezTo>
                  <a:cubicBezTo>
                    <a:pt x="146" y="42"/>
                    <a:pt x="146" y="42"/>
                    <a:pt x="146" y="42"/>
                  </a:cubicBezTo>
                  <a:close/>
                  <a:moveTo>
                    <a:pt x="137" y="40"/>
                  </a:moveTo>
                  <a:cubicBezTo>
                    <a:pt x="138" y="41"/>
                    <a:pt x="138" y="41"/>
                    <a:pt x="138" y="41"/>
                  </a:cubicBezTo>
                  <a:cubicBezTo>
                    <a:pt x="139" y="40"/>
                    <a:pt x="139" y="40"/>
                    <a:pt x="139" y="40"/>
                  </a:cubicBezTo>
                  <a:cubicBezTo>
                    <a:pt x="140" y="40"/>
                    <a:pt x="140" y="40"/>
                    <a:pt x="140" y="40"/>
                  </a:cubicBezTo>
                  <a:cubicBezTo>
                    <a:pt x="142" y="41"/>
                    <a:pt x="142" y="41"/>
                    <a:pt x="142" y="41"/>
                  </a:cubicBezTo>
                  <a:cubicBezTo>
                    <a:pt x="142" y="41"/>
                    <a:pt x="142" y="41"/>
                    <a:pt x="142" y="41"/>
                  </a:cubicBezTo>
                  <a:cubicBezTo>
                    <a:pt x="142" y="42"/>
                    <a:pt x="142" y="42"/>
                    <a:pt x="142" y="42"/>
                  </a:cubicBezTo>
                  <a:cubicBezTo>
                    <a:pt x="142" y="43"/>
                    <a:pt x="142" y="43"/>
                    <a:pt x="142" y="43"/>
                  </a:cubicBezTo>
                  <a:cubicBezTo>
                    <a:pt x="142" y="43"/>
                    <a:pt x="142" y="43"/>
                    <a:pt x="142" y="43"/>
                  </a:cubicBezTo>
                  <a:cubicBezTo>
                    <a:pt x="141" y="43"/>
                    <a:pt x="141" y="43"/>
                    <a:pt x="141" y="43"/>
                  </a:cubicBezTo>
                  <a:cubicBezTo>
                    <a:pt x="140" y="43"/>
                    <a:pt x="140" y="43"/>
                    <a:pt x="140" y="43"/>
                  </a:cubicBezTo>
                  <a:cubicBezTo>
                    <a:pt x="139" y="43"/>
                    <a:pt x="139" y="43"/>
                    <a:pt x="139" y="43"/>
                  </a:cubicBezTo>
                  <a:cubicBezTo>
                    <a:pt x="138" y="43"/>
                    <a:pt x="138" y="43"/>
                    <a:pt x="138" y="43"/>
                  </a:cubicBezTo>
                  <a:cubicBezTo>
                    <a:pt x="137" y="43"/>
                    <a:pt x="137" y="43"/>
                    <a:pt x="137" y="43"/>
                  </a:cubicBezTo>
                  <a:cubicBezTo>
                    <a:pt x="136" y="42"/>
                    <a:pt x="136" y="42"/>
                    <a:pt x="136" y="42"/>
                  </a:cubicBezTo>
                  <a:cubicBezTo>
                    <a:pt x="136" y="41"/>
                    <a:pt x="136" y="41"/>
                    <a:pt x="136" y="41"/>
                  </a:cubicBezTo>
                  <a:cubicBezTo>
                    <a:pt x="137" y="40"/>
                    <a:pt x="137" y="40"/>
                    <a:pt x="137" y="40"/>
                  </a:cubicBezTo>
                  <a:close/>
                  <a:moveTo>
                    <a:pt x="113" y="57"/>
                  </a:moveTo>
                  <a:cubicBezTo>
                    <a:pt x="112" y="57"/>
                    <a:pt x="112" y="57"/>
                    <a:pt x="112" y="57"/>
                  </a:cubicBezTo>
                  <a:cubicBezTo>
                    <a:pt x="112" y="57"/>
                    <a:pt x="112" y="57"/>
                    <a:pt x="112" y="57"/>
                  </a:cubicBezTo>
                  <a:cubicBezTo>
                    <a:pt x="112" y="57"/>
                    <a:pt x="112" y="57"/>
                    <a:pt x="112" y="57"/>
                  </a:cubicBezTo>
                  <a:cubicBezTo>
                    <a:pt x="113" y="57"/>
                    <a:pt x="113" y="57"/>
                    <a:pt x="113" y="57"/>
                  </a:cubicBezTo>
                  <a:close/>
                  <a:moveTo>
                    <a:pt x="112" y="51"/>
                  </a:moveTo>
                  <a:cubicBezTo>
                    <a:pt x="112" y="53"/>
                    <a:pt x="112" y="53"/>
                    <a:pt x="112" y="53"/>
                  </a:cubicBezTo>
                  <a:cubicBezTo>
                    <a:pt x="112" y="53"/>
                    <a:pt x="112" y="53"/>
                    <a:pt x="112" y="53"/>
                  </a:cubicBezTo>
                  <a:cubicBezTo>
                    <a:pt x="112" y="54"/>
                    <a:pt x="112" y="54"/>
                    <a:pt x="112" y="54"/>
                  </a:cubicBezTo>
                  <a:cubicBezTo>
                    <a:pt x="112" y="54"/>
                    <a:pt x="112" y="54"/>
                    <a:pt x="112" y="54"/>
                  </a:cubicBezTo>
                  <a:cubicBezTo>
                    <a:pt x="111" y="53"/>
                    <a:pt x="111" y="53"/>
                    <a:pt x="111" y="53"/>
                  </a:cubicBezTo>
                  <a:cubicBezTo>
                    <a:pt x="111" y="52"/>
                    <a:pt x="111" y="52"/>
                    <a:pt x="111" y="52"/>
                  </a:cubicBezTo>
                  <a:cubicBezTo>
                    <a:pt x="112" y="52"/>
                    <a:pt x="112" y="52"/>
                    <a:pt x="112" y="52"/>
                  </a:cubicBezTo>
                  <a:cubicBezTo>
                    <a:pt x="112" y="51"/>
                    <a:pt x="112" y="51"/>
                    <a:pt x="112" y="51"/>
                  </a:cubicBezTo>
                  <a:close/>
                  <a:moveTo>
                    <a:pt x="136" y="36"/>
                  </a:moveTo>
                  <a:cubicBezTo>
                    <a:pt x="136" y="37"/>
                    <a:pt x="136" y="37"/>
                    <a:pt x="136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8"/>
                    <a:pt x="137" y="38"/>
                    <a:pt x="137" y="38"/>
                  </a:cubicBezTo>
                  <a:cubicBezTo>
                    <a:pt x="137" y="38"/>
                    <a:pt x="137" y="38"/>
                    <a:pt x="137" y="38"/>
                  </a:cubicBezTo>
                  <a:cubicBezTo>
                    <a:pt x="136" y="37"/>
                    <a:pt x="136" y="37"/>
                    <a:pt x="136" y="37"/>
                  </a:cubicBezTo>
                  <a:cubicBezTo>
                    <a:pt x="136" y="36"/>
                    <a:pt x="136" y="36"/>
                    <a:pt x="136" y="36"/>
                  </a:cubicBezTo>
                  <a:cubicBezTo>
                    <a:pt x="136" y="36"/>
                    <a:pt x="136" y="36"/>
                    <a:pt x="136" y="36"/>
                  </a:cubicBezTo>
                  <a:close/>
                  <a:moveTo>
                    <a:pt x="134" y="35"/>
                  </a:moveTo>
                  <a:cubicBezTo>
                    <a:pt x="134" y="35"/>
                    <a:pt x="134" y="35"/>
                    <a:pt x="134" y="35"/>
                  </a:cubicBezTo>
                  <a:cubicBezTo>
                    <a:pt x="135" y="35"/>
                    <a:pt x="135" y="35"/>
                    <a:pt x="135" y="35"/>
                  </a:cubicBezTo>
                  <a:cubicBezTo>
                    <a:pt x="136" y="35"/>
                    <a:pt x="136" y="35"/>
                    <a:pt x="136" y="35"/>
                  </a:cubicBezTo>
                  <a:cubicBezTo>
                    <a:pt x="137" y="35"/>
                    <a:pt x="137" y="35"/>
                    <a:pt x="137" y="35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7" y="35"/>
                    <a:pt x="137" y="35"/>
                    <a:pt x="137" y="35"/>
                  </a:cubicBezTo>
                  <a:cubicBezTo>
                    <a:pt x="135" y="36"/>
                    <a:pt x="135" y="36"/>
                    <a:pt x="135" y="36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4" y="35"/>
                    <a:pt x="134" y="35"/>
                    <a:pt x="134" y="35"/>
                  </a:cubicBezTo>
                  <a:close/>
                  <a:moveTo>
                    <a:pt x="129" y="35"/>
                  </a:moveTo>
                  <a:cubicBezTo>
                    <a:pt x="130" y="35"/>
                    <a:pt x="130" y="35"/>
                    <a:pt x="130" y="35"/>
                  </a:cubicBezTo>
                  <a:cubicBezTo>
                    <a:pt x="130" y="35"/>
                    <a:pt x="130" y="35"/>
                    <a:pt x="130" y="35"/>
                  </a:cubicBezTo>
                  <a:cubicBezTo>
                    <a:pt x="131" y="34"/>
                    <a:pt x="131" y="34"/>
                    <a:pt x="131" y="34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3" y="35"/>
                    <a:pt x="133" y="35"/>
                    <a:pt x="133" y="35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3" y="35"/>
                    <a:pt x="133" y="35"/>
                    <a:pt x="133" y="35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29" y="35"/>
                    <a:pt x="129" y="35"/>
                    <a:pt x="129" y="35"/>
                  </a:cubicBezTo>
                  <a:cubicBezTo>
                    <a:pt x="129" y="35"/>
                    <a:pt x="129" y="35"/>
                    <a:pt x="129" y="35"/>
                  </a:cubicBezTo>
                  <a:close/>
                  <a:moveTo>
                    <a:pt x="122" y="50"/>
                  </a:moveTo>
                  <a:cubicBezTo>
                    <a:pt x="122" y="49"/>
                    <a:pt x="122" y="49"/>
                    <a:pt x="122" y="49"/>
                  </a:cubicBezTo>
                  <a:cubicBezTo>
                    <a:pt x="123" y="47"/>
                    <a:pt x="123" y="47"/>
                    <a:pt x="123" y="47"/>
                  </a:cubicBezTo>
                  <a:cubicBezTo>
                    <a:pt x="123" y="46"/>
                    <a:pt x="123" y="46"/>
                    <a:pt x="123" y="46"/>
                  </a:cubicBezTo>
                  <a:cubicBezTo>
                    <a:pt x="123" y="46"/>
                    <a:pt x="123" y="46"/>
                    <a:pt x="123" y="46"/>
                  </a:cubicBezTo>
                  <a:cubicBezTo>
                    <a:pt x="124" y="46"/>
                    <a:pt x="124" y="46"/>
                    <a:pt x="124" y="46"/>
                  </a:cubicBezTo>
                  <a:cubicBezTo>
                    <a:pt x="124" y="46"/>
                    <a:pt x="124" y="46"/>
                    <a:pt x="124" y="46"/>
                  </a:cubicBezTo>
                  <a:cubicBezTo>
                    <a:pt x="124" y="47"/>
                    <a:pt x="124" y="47"/>
                    <a:pt x="124" y="47"/>
                  </a:cubicBezTo>
                  <a:cubicBezTo>
                    <a:pt x="124" y="47"/>
                    <a:pt x="124" y="47"/>
                    <a:pt x="124" y="47"/>
                  </a:cubicBezTo>
                  <a:cubicBezTo>
                    <a:pt x="124" y="47"/>
                    <a:pt x="124" y="47"/>
                    <a:pt x="124" y="47"/>
                  </a:cubicBezTo>
                  <a:cubicBezTo>
                    <a:pt x="124" y="47"/>
                    <a:pt x="124" y="47"/>
                    <a:pt x="124" y="47"/>
                  </a:cubicBezTo>
                  <a:cubicBezTo>
                    <a:pt x="123" y="48"/>
                    <a:pt x="123" y="48"/>
                    <a:pt x="123" y="48"/>
                  </a:cubicBezTo>
                  <a:cubicBezTo>
                    <a:pt x="123" y="48"/>
                    <a:pt x="123" y="48"/>
                    <a:pt x="123" y="48"/>
                  </a:cubicBezTo>
                  <a:cubicBezTo>
                    <a:pt x="123" y="49"/>
                    <a:pt x="123" y="49"/>
                    <a:pt x="123" y="49"/>
                  </a:cubicBezTo>
                  <a:cubicBezTo>
                    <a:pt x="124" y="49"/>
                    <a:pt x="124" y="49"/>
                    <a:pt x="124" y="49"/>
                  </a:cubicBezTo>
                  <a:cubicBezTo>
                    <a:pt x="124" y="49"/>
                    <a:pt x="124" y="49"/>
                    <a:pt x="124" y="49"/>
                  </a:cubicBezTo>
                  <a:cubicBezTo>
                    <a:pt x="124" y="50"/>
                    <a:pt x="124" y="50"/>
                    <a:pt x="124" y="50"/>
                  </a:cubicBezTo>
                  <a:cubicBezTo>
                    <a:pt x="123" y="50"/>
                    <a:pt x="123" y="50"/>
                    <a:pt x="123" y="50"/>
                  </a:cubicBezTo>
                  <a:cubicBezTo>
                    <a:pt x="123" y="50"/>
                    <a:pt x="123" y="50"/>
                    <a:pt x="123" y="50"/>
                  </a:cubicBezTo>
                  <a:cubicBezTo>
                    <a:pt x="122" y="51"/>
                    <a:pt x="122" y="51"/>
                    <a:pt x="122" y="51"/>
                  </a:cubicBezTo>
                  <a:cubicBezTo>
                    <a:pt x="122" y="50"/>
                    <a:pt x="122" y="50"/>
                    <a:pt x="122" y="50"/>
                  </a:cubicBezTo>
                  <a:cubicBezTo>
                    <a:pt x="122" y="50"/>
                    <a:pt x="122" y="50"/>
                    <a:pt x="122" y="50"/>
                  </a:cubicBezTo>
                  <a:close/>
                  <a:moveTo>
                    <a:pt x="120" y="49"/>
                  </a:moveTo>
                  <a:cubicBezTo>
                    <a:pt x="120" y="49"/>
                    <a:pt x="120" y="49"/>
                    <a:pt x="120" y="49"/>
                  </a:cubicBezTo>
                  <a:cubicBezTo>
                    <a:pt x="120" y="50"/>
                    <a:pt x="120" y="50"/>
                    <a:pt x="120" y="50"/>
                  </a:cubicBezTo>
                  <a:cubicBezTo>
                    <a:pt x="121" y="50"/>
                    <a:pt x="121" y="50"/>
                    <a:pt x="121" y="50"/>
                  </a:cubicBezTo>
                  <a:cubicBezTo>
                    <a:pt x="121" y="49"/>
                    <a:pt x="121" y="49"/>
                    <a:pt x="121" y="49"/>
                  </a:cubicBezTo>
                  <a:cubicBezTo>
                    <a:pt x="121" y="49"/>
                    <a:pt x="121" y="49"/>
                    <a:pt x="121" y="49"/>
                  </a:cubicBezTo>
                  <a:cubicBezTo>
                    <a:pt x="121" y="48"/>
                    <a:pt x="121" y="48"/>
                    <a:pt x="121" y="48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1" y="47"/>
                    <a:pt x="121" y="47"/>
                    <a:pt x="121" y="47"/>
                  </a:cubicBezTo>
                  <a:cubicBezTo>
                    <a:pt x="121" y="47"/>
                    <a:pt x="121" y="47"/>
                    <a:pt x="121" y="47"/>
                  </a:cubicBezTo>
                  <a:cubicBezTo>
                    <a:pt x="120" y="48"/>
                    <a:pt x="120" y="48"/>
                    <a:pt x="120" y="48"/>
                  </a:cubicBezTo>
                  <a:cubicBezTo>
                    <a:pt x="120" y="48"/>
                    <a:pt x="120" y="48"/>
                    <a:pt x="120" y="48"/>
                  </a:cubicBezTo>
                  <a:cubicBezTo>
                    <a:pt x="120" y="49"/>
                    <a:pt x="120" y="49"/>
                    <a:pt x="120" y="49"/>
                  </a:cubicBezTo>
                  <a:close/>
                  <a:moveTo>
                    <a:pt x="118" y="48"/>
                  </a:moveTo>
                  <a:cubicBezTo>
                    <a:pt x="118" y="49"/>
                    <a:pt x="118" y="49"/>
                    <a:pt x="118" y="49"/>
                  </a:cubicBezTo>
                  <a:cubicBezTo>
                    <a:pt x="117" y="49"/>
                    <a:pt x="117" y="49"/>
                    <a:pt x="117" y="49"/>
                  </a:cubicBezTo>
                  <a:cubicBezTo>
                    <a:pt x="118" y="50"/>
                    <a:pt x="118" y="50"/>
                    <a:pt x="118" y="50"/>
                  </a:cubicBezTo>
                  <a:cubicBezTo>
                    <a:pt x="118" y="50"/>
                    <a:pt x="118" y="50"/>
                    <a:pt x="118" y="50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19" y="49"/>
                    <a:pt x="119" y="49"/>
                    <a:pt x="119" y="49"/>
                  </a:cubicBezTo>
                  <a:cubicBezTo>
                    <a:pt x="118" y="48"/>
                    <a:pt x="118" y="48"/>
                    <a:pt x="118" y="48"/>
                  </a:cubicBezTo>
                  <a:cubicBezTo>
                    <a:pt x="118" y="48"/>
                    <a:pt x="118" y="48"/>
                    <a:pt x="118" y="48"/>
                  </a:cubicBezTo>
                  <a:close/>
                  <a:moveTo>
                    <a:pt x="124" y="35"/>
                  </a:moveTo>
                  <a:cubicBezTo>
                    <a:pt x="123" y="36"/>
                    <a:pt x="123" y="36"/>
                    <a:pt x="123" y="36"/>
                  </a:cubicBez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4" y="35"/>
                    <a:pt x="124" y="35"/>
                  </a:cubicBezTo>
                  <a:close/>
                  <a:moveTo>
                    <a:pt x="125" y="35"/>
                  </a:moveTo>
                  <a:cubicBezTo>
                    <a:pt x="125" y="35"/>
                    <a:pt x="125" y="35"/>
                    <a:pt x="125" y="35"/>
                  </a:cubicBezTo>
                  <a:cubicBezTo>
                    <a:pt x="125" y="35"/>
                    <a:pt x="125" y="35"/>
                    <a:pt x="125" y="35"/>
                  </a:cubicBezTo>
                  <a:cubicBezTo>
                    <a:pt x="125" y="35"/>
                    <a:pt x="125" y="35"/>
                    <a:pt x="125" y="35"/>
                  </a:cubicBezTo>
                  <a:close/>
                  <a:moveTo>
                    <a:pt x="126" y="34"/>
                  </a:moveTo>
                  <a:cubicBezTo>
                    <a:pt x="126" y="34"/>
                    <a:pt x="126" y="34"/>
                    <a:pt x="126" y="34"/>
                  </a:cubicBezTo>
                  <a:cubicBezTo>
                    <a:pt x="126" y="35"/>
                    <a:pt x="126" y="35"/>
                    <a:pt x="126" y="35"/>
                  </a:cubicBezTo>
                  <a:cubicBezTo>
                    <a:pt x="126" y="34"/>
                    <a:pt x="126" y="34"/>
                    <a:pt x="126" y="34"/>
                  </a:cubicBezTo>
                  <a:close/>
                  <a:moveTo>
                    <a:pt x="123" y="33"/>
                  </a:moveTo>
                  <a:cubicBezTo>
                    <a:pt x="124" y="33"/>
                    <a:pt x="124" y="33"/>
                    <a:pt x="124" y="33"/>
                  </a:cubicBezTo>
                  <a:cubicBezTo>
                    <a:pt x="125" y="33"/>
                    <a:pt x="125" y="33"/>
                    <a:pt x="125" y="33"/>
                  </a:cubicBezTo>
                  <a:cubicBezTo>
                    <a:pt x="125" y="33"/>
                    <a:pt x="125" y="33"/>
                    <a:pt x="125" y="33"/>
                  </a:cubicBezTo>
                  <a:cubicBezTo>
                    <a:pt x="125" y="33"/>
                    <a:pt x="125" y="33"/>
                    <a:pt x="125" y="33"/>
                  </a:cubicBezTo>
                  <a:cubicBezTo>
                    <a:pt x="125" y="33"/>
                    <a:pt x="125" y="33"/>
                    <a:pt x="125" y="33"/>
                  </a:cubicBezTo>
                  <a:cubicBezTo>
                    <a:pt x="126" y="33"/>
                    <a:pt x="126" y="33"/>
                    <a:pt x="126" y="33"/>
                  </a:cubicBezTo>
                  <a:cubicBezTo>
                    <a:pt x="126" y="33"/>
                    <a:pt x="126" y="33"/>
                    <a:pt x="126" y="33"/>
                  </a:cubicBezTo>
                  <a:cubicBezTo>
                    <a:pt x="126" y="34"/>
                    <a:pt x="126" y="34"/>
                    <a:pt x="126" y="34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4" y="34"/>
                    <a:pt x="124" y="34"/>
                    <a:pt x="124" y="34"/>
                  </a:cubicBezTo>
                  <a:cubicBezTo>
                    <a:pt x="123" y="34"/>
                    <a:pt x="123" y="34"/>
                    <a:pt x="123" y="34"/>
                  </a:cubicBezTo>
                  <a:cubicBezTo>
                    <a:pt x="123" y="34"/>
                    <a:pt x="123" y="34"/>
                    <a:pt x="123" y="34"/>
                  </a:cubicBezTo>
                  <a:cubicBezTo>
                    <a:pt x="123" y="33"/>
                    <a:pt x="123" y="33"/>
                    <a:pt x="123" y="33"/>
                  </a:cubicBezTo>
                  <a:close/>
                  <a:moveTo>
                    <a:pt x="118" y="29"/>
                  </a:moveTo>
                  <a:cubicBezTo>
                    <a:pt x="119" y="29"/>
                    <a:pt x="119" y="29"/>
                    <a:pt x="119" y="29"/>
                  </a:cubicBezTo>
                  <a:cubicBezTo>
                    <a:pt x="119" y="29"/>
                    <a:pt x="119" y="29"/>
                    <a:pt x="119" y="29"/>
                  </a:cubicBezTo>
                  <a:cubicBezTo>
                    <a:pt x="119" y="29"/>
                    <a:pt x="118" y="29"/>
                    <a:pt x="118" y="29"/>
                  </a:cubicBezTo>
                  <a:close/>
                  <a:moveTo>
                    <a:pt x="117" y="29"/>
                  </a:moveTo>
                  <a:cubicBezTo>
                    <a:pt x="118" y="29"/>
                    <a:pt x="118" y="29"/>
                    <a:pt x="118" y="29"/>
                  </a:cubicBezTo>
                  <a:cubicBezTo>
                    <a:pt x="118" y="30"/>
                    <a:pt x="118" y="30"/>
                    <a:pt x="118" y="30"/>
                  </a:cubicBezTo>
                  <a:cubicBezTo>
                    <a:pt x="118" y="30"/>
                    <a:pt x="118" y="30"/>
                    <a:pt x="118" y="30"/>
                  </a:cubicBezTo>
                  <a:cubicBezTo>
                    <a:pt x="117" y="29"/>
                    <a:pt x="117" y="29"/>
                    <a:pt x="117" y="29"/>
                  </a:cubicBezTo>
                  <a:close/>
                  <a:moveTo>
                    <a:pt x="112" y="26"/>
                  </a:moveTo>
                  <a:cubicBezTo>
                    <a:pt x="113" y="25"/>
                    <a:pt x="113" y="25"/>
                    <a:pt x="113" y="25"/>
                  </a:cubicBezTo>
                  <a:cubicBezTo>
                    <a:pt x="114" y="26"/>
                    <a:pt x="114" y="26"/>
                    <a:pt x="114" y="26"/>
                  </a:cubicBezTo>
                  <a:cubicBezTo>
                    <a:pt x="115" y="26"/>
                    <a:pt x="115" y="26"/>
                    <a:pt x="115" y="26"/>
                  </a:cubicBezTo>
                  <a:cubicBezTo>
                    <a:pt x="117" y="25"/>
                    <a:pt x="117" y="25"/>
                    <a:pt x="117" y="25"/>
                  </a:cubicBezTo>
                  <a:cubicBezTo>
                    <a:pt x="118" y="25"/>
                    <a:pt x="118" y="25"/>
                    <a:pt x="118" y="25"/>
                  </a:cubicBezTo>
                  <a:cubicBezTo>
                    <a:pt x="118" y="26"/>
                    <a:pt x="118" y="26"/>
                    <a:pt x="118" y="26"/>
                  </a:cubicBezTo>
                  <a:cubicBezTo>
                    <a:pt x="119" y="26"/>
                    <a:pt x="119" y="26"/>
                    <a:pt x="119" y="26"/>
                  </a:cubicBezTo>
                  <a:cubicBezTo>
                    <a:pt x="120" y="26"/>
                    <a:pt x="120" y="26"/>
                    <a:pt x="120" y="26"/>
                  </a:cubicBezTo>
                  <a:cubicBezTo>
                    <a:pt x="122" y="26"/>
                    <a:pt x="122" y="26"/>
                    <a:pt x="122" y="26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5" y="26"/>
                    <a:pt x="125" y="26"/>
                    <a:pt x="125" y="26"/>
                  </a:cubicBezTo>
                  <a:cubicBezTo>
                    <a:pt x="125" y="26"/>
                    <a:pt x="125" y="26"/>
                    <a:pt x="125" y="26"/>
                  </a:cubicBezTo>
                  <a:cubicBezTo>
                    <a:pt x="126" y="27"/>
                    <a:pt x="126" y="27"/>
                    <a:pt x="126" y="27"/>
                  </a:cubicBezTo>
                  <a:cubicBezTo>
                    <a:pt x="129" y="26"/>
                    <a:pt x="129" y="26"/>
                    <a:pt x="129" y="26"/>
                  </a:cubicBezTo>
                  <a:cubicBezTo>
                    <a:pt x="131" y="25"/>
                    <a:pt x="131" y="25"/>
                    <a:pt x="131" y="25"/>
                  </a:cubicBezTo>
                  <a:cubicBezTo>
                    <a:pt x="131" y="24"/>
                    <a:pt x="131" y="24"/>
                    <a:pt x="131" y="24"/>
                  </a:cubicBezTo>
                  <a:cubicBezTo>
                    <a:pt x="132" y="24"/>
                    <a:pt x="132" y="24"/>
                    <a:pt x="132" y="24"/>
                  </a:cubicBezTo>
                  <a:cubicBezTo>
                    <a:pt x="132" y="24"/>
                    <a:pt x="132" y="24"/>
                    <a:pt x="132" y="24"/>
                  </a:cubicBezTo>
                  <a:cubicBezTo>
                    <a:pt x="133" y="23"/>
                    <a:pt x="133" y="23"/>
                    <a:pt x="133" y="23"/>
                  </a:cubicBezTo>
                  <a:cubicBezTo>
                    <a:pt x="133" y="23"/>
                    <a:pt x="133" y="23"/>
                    <a:pt x="133" y="23"/>
                  </a:cubicBezTo>
                  <a:cubicBezTo>
                    <a:pt x="133" y="22"/>
                    <a:pt x="133" y="22"/>
                    <a:pt x="133" y="22"/>
                  </a:cubicBezTo>
                  <a:cubicBezTo>
                    <a:pt x="134" y="22"/>
                    <a:pt x="134" y="22"/>
                    <a:pt x="134" y="22"/>
                  </a:cubicBezTo>
                  <a:cubicBezTo>
                    <a:pt x="133" y="21"/>
                    <a:pt x="133" y="21"/>
                    <a:pt x="133" y="21"/>
                  </a:cubicBezTo>
                  <a:cubicBezTo>
                    <a:pt x="133" y="21"/>
                    <a:pt x="133" y="21"/>
                    <a:pt x="133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1" y="21"/>
                    <a:pt x="131" y="21"/>
                    <a:pt x="131" y="21"/>
                  </a:cubicBezTo>
                  <a:cubicBezTo>
                    <a:pt x="131" y="22"/>
                    <a:pt x="131" y="22"/>
                    <a:pt x="131" y="22"/>
                  </a:cubicBezTo>
                  <a:cubicBezTo>
                    <a:pt x="130" y="22"/>
                    <a:pt x="130" y="22"/>
                    <a:pt x="130" y="22"/>
                  </a:cubicBezTo>
                  <a:cubicBezTo>
                    <a:pt x="130" y="23"/>
                    <a:pt x="130" y="23"/>
                    <a:pt x="130" y="23"/>
                  </a:cubicBezTo>
                  <a:cubicBezTo>
                    <a:pt x="129" y="23"/>
                    <a:pt x="129" y="23"/>
                    <a:pt x="129" y="23"/>
                  </a:cubicBezTo>
                  <a:cubicBezTo>
                    <a:pt x="129" y="23"/>
                    <a:pt x="129" y="23"/>
                    <a:pt x="129" y="23"/>
                  </a:cubicBezTo>
                  <a:cubicBezTo>
                    <a:pt x="128" y="24"/>
                    <a:pt x="128" y="24"/>
                    <a:pt x="128" y="24"/>
                  </a:cubicBezTo>
                  <a:cubicBezTo>
                    <a:pt x="127" y="24"/>
                    <a:pt x="127" y="24"/>
                    <a:pt x="127" y="24"/>
                  </a:cubicBezTo>
                  <a:cubicBezTo>
                    <a:pt x="125" y="24"/>
                    <a:pt x="125" y="24"/>
                    <a:pt x="125" y="24"/>
                  </a:cubicBezTo>
                  <a:cubicBezTo>
                    <a:pt x="123" y="24"/>
                    <a:pt x="123" y="24"/>
                    <a:pt x="123" y="24"/>
                  </a:cubicBezTo>
                  <a:cubicBezTo>
                    <a:pt x="123" y="24"/>
                    <a:pt x="123" y="24"/>
                    <a:pt x="123" y="24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1" y="23"/>
                    <a:pt x="121" y="23"/>
                    <a:pt x="121" y="23"/>
                  </a:cubicBezTo>
                  <a:cubicBezTo>
                    <a:pt x="120" y="23"/>
                    <a:pt x="120" y="23"/>
                    <a:pt x="120" y="23"/>
                  </a:cubicBezTo>
                  <a:cubicBezTo>
                    <a:pt x="119" y="23"/>
                    <a:pt x="119" y="23"/>
                    <a:pt x="119" y="23"/>
                  </a:cubicBezTo>
                  <a:cubicBezTo>
                    <a:pt x="118" y="23"/>
                    <a:pt x="118" y="23"/>
                    <a:pt x="118" y="23"/>
                  </a:cubicBezTo>
                  <a:cubicBezTo>
                    <a:pt x="118" y="23"/>
                    <a:pt x="118" y="23"/>
                    <a:pt x="118" y="23"/>
                  </a:cubicBezTo>
                  <a:cubicBezTo>
                    <a:pt x="117" y="23"/>
                    <a:pt x="117" y="23"/>
                    <a:pt x="117" y="23"/>
                  </a:cubicBezTo>
                  <a:cubicBezTo>
                    <a:pt x="116" y="22"/>
                    <a:pt x="116" y="22"/>
                    <a:pt x="116" y="22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3"/>
                    <a:pt x="114" y="23"/>
                    <a:pt x="114" y="23"/>
                  </a:cubicBezTo>
                  <a:cubicBezTo>
                    <a:pt x="113" y="23"/>
                    <a:pt x="113" y="23"/>
                    <a:pt x="113" y="23"/>
                  </a:cubicBezTo>
                  <a:cubicBezTo>
                    <a:pt x="113" y="24"/>
                    <a:pt x="113" y="24"/>
                    <a:pt x="113" y="24"/>
                  </a:cubicBezTo>
                  <a:cubicBezTo>
                    <a:pt x="112" y="25"/>
                    <a:pt x="112" y="25"/>
                    <a:pt x="112" y="25"/>
                  </a:cubicBezTo>
                  <a:cubicBezTo>
                    <a:pt x="111" y="24"/>
                    <a:pt x="111" y="24"/>
                    <a:pt x="111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6"/>
                    <a:pt x="109" y="26"/>
                    <a:pt x="109" y="26"/>
                  </a:cubicBezTo>
                  <a:cubicBezTo>
                    <a:pt x="109" y="27"/>
                    <a:pt x="109" y="27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9"/>
                    <a:pt x="109" y="29"/>
                    <a:pt x="109" y="29"/>
                  </a:cubicBezTo>
                  <a:cubicBezTo>
                    <a:pt x="109" y="30"/>
                    <a:pt x="109" y="30"/>
                    <a:pt x="109" y="30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9" y="30"/>
                    <a:pt x="109" y="30"/>
                    <a:pt x="109" y="30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6" y="32"/>
                    <a:pt x="106" y="32"/>
                    <a:pt x="106" y="32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6" y="37"/>
                    <a:pt x="106" y="37"/>
                    <a:pt x="106" y="37"/>
                  </a:cubicBezTo>
                  <a:cubicBezTo>
                    <a:pt x="106" y="37"/>
                    <a:pt x="106" y="37"/>
                    <a:pt x="106" y="37"/>
                  </a:cubicBezTo>
                  <a:cubicBezTo>
                    <a:pt x="106" y="38"/>
                    <a:pt x="106" y="38"/>
                    <a:pt x="106" y="38"/>
                  </a:cubicBezTo>
                  <a:cubicBezTo>
                    <a:pt x="105" y="39"/>
                    <a:pt x="105" y="39"/>
                    <a:pt x="105" y="39"/>
                  </a:cubicBezTo>
                  <a:cubicBezTo>
                    <a:pt x="104" y="40"/>
                    <a:pt x="104" y="40"/>
                    <a:pt x="104" y="40"/>
                  </a:cubicBezTo>
                  <a:cubicBezTo>
                    <a:pt x="104" y="40"/>
                    <a:pt x="104" y="40"/>
                    <a:pt x="104" y="40"/>
                  </a:cubicBezTo>
                  <a:cubicBezTo>
                    <a:pt x="104" y="40"/>
                    <a:pt x="104" y="40"/>
                    <a:pt x="104" y="40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06" y="42"/>
                    <a:pt x="106" y="42"/>
                    <a:pt x="106" y="42"/>
                  </a:cubicBezTo>
                  <a:cubicBezTo>
                    <a:pt x="107" y="42"/>
                    <a:pt x="107" y="42"/>
                    <a:pt x="107" y="42"/>
                  </a:cubicBezTo>
                  <a:cubicBezTo>
                    <a:pt x="107" y="42"/>
                    <a:pt x="107" y="42"/>
                    <a:pt x="107" y="42"/>
                  </a:cubicBezTo>
                  <a:cubicBezTo>
                    <a:pt x="107" y="43"/>
                    <a:pt x="107" y="43"/>
                    <a:pt x="107" y="43"/>
                  </a:cubicBezTo>
                  <a:cubicBezTo>
                    <a:pt x="108" y="45"/>
                    <a:pt x="108" y="45"/>
                    <a:pt x="108" y="45"/>
                  </a:cubicBezTo>
                  <a:cubicBezTo>
                    <a:pt x="108" y="45"/>
                    <a:pt x="108" y="45"/>
                    <a:pt x="108" y="45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47"/>
                    <a:pt x="107" y="47"/>
                    <a:pt x="107" y="47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50"/>
                    <a:pt x="107" y="50"/>
                    <a:pt x="107" y="50"/>
                  </a:cubicBezTo>
                  <a:cubicBezTo>
                    <a:pt x="107" y="50"/>
                    <a:pt x="107" y="50"/>
                    <a:pt x="107" y="50"/>
                  </a:cubicBezTo>
                  <a:cubicBezTo>
                    <a:pt x="108" y="51"/>
                    <a:pt x="108" y="51"/>
                    <a:pt x="108" y="51"/>
                  </a:cubicBezTo>
                  <a:cubicBezTo>
                    <a:pt x="109" y="51"/>
                    <a:pt x="109" y="51"/>
                    <a:pt x="109" y="51"/>
                  </a:cubicBezTo>
                  <a:cubicBezTo>
                    <a:pt x="109" y="50"/>
                    <a:pt x="109" y="50"/>
                    <a:pt x="109" y="50"/>
                  </a:cubicBezTo>
                  <a:cubicBezTo>
                    <a:pt x="110" y="50"/>
                    <a:pt x="110" y="50"/>
                    <a:pt x="110" y="50"/>
                  </a:cubicBezTo>
                  <a:cubicBezTo>
                    <a:pt x="111" y="50"/>
                    <a:pt x="111" y="50"/>
                    <a:pt x="111" y="50"/>
                  </a:cubicBezTo>
                  <a:cubicBezTo>
                    <a:pt x="111" y="51"/>
                    <a:pt x="111" y="51"/>
                    <a:pt x="111" y="51"/>
                  </a:cubicBezTo>
                  <a:cubicBezTo>
                    <a:pt x="112" y="50"/>
                    <a:pt x="112" y="50"/>
                    <a:pt x="112" y="50"/>
                  </a:cubicBezTo>
                  <a:cubicBezTo>
                    <a:pt x="111" y="49"/>
                    <a:pt x="111" y="49"/>
                    <a:pt x="111" y="49"/>
                  </a:cubicBezTo>
                  <a:cubicBezTo>
                    <a:pt x="111" y="49"/>
                    <a:pt x="111" y="49"/>
                    <a:pt x="111" y="49"/>
                  </a:cubicBezTo>
                  <a:cubicBezTo>
                    <a:pt x="111" y="48"/>
                    <a:pt x="111" y="48"/>
                    <a:pt x="111" y="48"/>
                  </a:cubicBezTo>
                  <a:cubicBezTo>
                    <a:pt x="111" y="47"/>
                    <a:pt x="111" y="47"/>
                    <a:pt x="111" y="47"/>
                  </a:cubicBezTo>
                  <a:cubicBezTo>
                    <a:pt x="111" y="46"/>
                    <a:pt x="111" y="46"/>
                    <a:pt x="111" y="46"/>
                  </a:cubicBezTo>
                  <a:cubicBezTo>
                    <a:pt x="111" y="45"/>
                    <a:pt x="111" y="45"/>
                    <a:pt x="111" y="45"/>
                  </a:cubicBezTo>
                  <a:cubicBezTo>
                    <a:pt x="111" y="44"/>
                    <a:pt x="111" y="44"/>
                    <a:pt x="111" y="44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12" y="42"/>
                    <a:pt x="112" y="42"/>
                    <a:pt x="112" y="42"/>
                  </a:cubicBezTo>
                  <a:cubicBezTo>
                    <a:pt x="112" y="41"/>
                    <a:pt x="112" y="41"/>
                    <a:pt x="112" y="41"/>
                  </a:cubicBezTo>
                  <a:cubicBezTo>
                    <a:pt x="111" y="40"/>
                    <a:pt x="111" y="40"/>
                    <a:pt x="111" y="40"/>
                  </a:cubicBezTo>
                  <a:cubicBezTo>
                    <a:pt x="111" y="40"/>
                    <a:pt x="111" y="40"/>
                    <a:pt x="111" y="40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14" y="42"/>
                    <a:pt x="114" y="42"/>
                    <a:pt x="114" y="42"/>
                  </a:cubicBezTo>
                  <a:cubicBezTo>
                    <a:pt x="114" y="42"/>
                    <a:pt x="114" y="42"/>
                    <a:pt x="114" y="42"/>
                  </a:cubicBezTo>
                  <a:cubicBezTo>
                    <a:pt x="114" y="43"/>
                    <a:pt x="114" y="43"/>
                    <a:pt x="114" y="43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5" y="44"/>
                    <a:pt x="115" y="44"/>
                    <a:pt x="115" y="44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7" y="45"/>
                    <a:pt x="117" y="45"/>
                    <a:pt x="117" y="45"/>
                  </a:cubicBezTo>
                  <a:cubicBezTo>
                    <a:pt x="116" y="45"/>
                    <a:pt x="116" y="45"/>
                    <a:pt x="116" y="45"/>
                  </a:cubicBezTo>
                  <a:cubicBezTo>
                    <a:pt x="116" y="47"/>
                    <a:pt x="116" y="47"/>
                    <a:pt x="116" y="47"/>
                  </a:cubicBezTo>
                  <a:cubicBezTo>
                    <a:pt x="116" y="47"/>
                    <a:pt x="116" y="47"/>
                    <a:pt x="116" y="47"/>
                  </a:cubicBezTo>
                  <a:cubicBezTo>
                    <a:pt x="117" y="48"/>
                    <a:pt x="117" y="48"/>
                    <a:pt x="117" y="48"/>
                  </a:cubicBezTo>
                  <a:cubicBezTo>
                    <a:pt x="117" y="47"/>
                    <a:pt x="117" y="47"/>
                    <a:pt x="117" y="47"/>
                  </a:cubicBezTo>
                  <a:cubicBezTo>
                    <a:pt x="118" y="48"/>
                    <a:pt x="118" y="48"/>
                    <a:pt x="118" y="48"/>
                  </a:cubicBezTo>
                  <a:cubicBezTo>
                    <a:pt x="119" y="48"/>
                    <a:pt x="119" y="48"/>
                    <a:pt x="119" y="48"/>
                  </a:cubicBezTo>
                  <a:cubicBezTo>
                    <a:pt x="119" y="47"/>
                    <a:pt x="119" y="47"/>
                    <a:pt x="119" y="47"/>
                  </a:cubicBezTo>
                  <a:cubicBezTo>
                    <a:pt x="119" y="47"/>
                    <a:pt x="119" y="47"/>
                    <a:pt x="119" y="47"/>
                  </a:cubicBezTo>
                  <a:cubicBezTo>
                    <a:pt x="120" y="46"/>
                    <a:pt x="120" y="46"/>
                    <a:pt x="120" y="46"/>
                  </a:cubicBezTo>
                  <a:cubicBezTo>
                    <a:pt x="120" y="46"/>
                    <a:pt x="120" y="46"/>
                    <a:pt x="120" y="46"/>
                  </a:cubicBezTo>
                  <a:cubicBezTo>
                    <a:pt x="121" y="45"/>
                    <a:pt x="121" y="45"/>
                    <a:pt x="121" y="45"/>
                  </a:cubicBezTo>
                  <a:cubicBezTo>
                    <a:pt x="123" y="45"/>
                    <a:pt x="123" y="45"/>
                    <a:pt x="123" y="45"/>
                  </a:cubicBezTo>
                  <a:cubicBezTo>
                    <a:pt x="123" y="45"/>
                    <a:pt x="123" y="45"/>
                    <a:pt x="123" y="45"/>
                  </a:cubicBezTo>
                  <a:cubicBezTo>
                    <a:pt x="124" y="45"/>
                    <a:pt x="124" y="45"/>
                    <a:pt x="124" y="45"/>
                  </a:cubicBezTo>
                  <a:cubicBezTo>
                    <a:pt x="124" y="45"/>
                    <a:pt x="124" y="45"/>
                    <a:pt x="124" y="45"/>
                  </a:cubicBezTo>
                  <a:cubicBezTo>
                    <a:pt x="125" y="45"/>
                    <a:pt x="125" y="45"/>
                    <a:pt x="125" y="45"/>
                  </a:cubicBezTo>
                  <a:cubicBezTo>
                    <a:pt x="124" y="44"/>
                    <a:pt x="124" y="44"/>
                    <a:pt x="124" y="44"/>
                  </a:cubicBezTo>
                  <a:cubicBezTo>
                    <a:pt x="123" y="44"/>
                    <a:pt x="123" y="44"/>
                    <a:pt x="123" y="44"/>
                  </a:cubicBezTo>
                  <a:cubicBezTo>
                    <a:pt x="123" y="44"/>
                    <a:pt x="123" y="44"/>
                    <a:pt x="123" y="44"/>
                  </a:cubicBezTo>
                  <a:cubicBezTo>
                    <a:pt x="123" y="44"/>
                    <a:pt x="123" y="44"/>
                    <a:pt x="123" y="44"/>
                  </a:cubicBezTo>
                  <a:cubicBezTo>
                    <a:pt x="122" y="44"/>
                    <a:pt x="122" y="44"/>
                    <a:pt x="122" y="44"/>
                  </a:cubicBezTo>
                  <a:cubicBezTo>
                    <a:pt x="122" y="44"/>
                    <a:pt x="122" y="44"/>
                    <a:pt x="122" y="44"/>
                  </a:cubicBezTo>
                  <a:cubicBezTo>
                    <a:pt x="121" y="44"/>
                    <a:pt x="121" y="44"/>
                    <a:pt x="121" y="44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0" y="43"/>
                    <a:pt x="120" y="43"/>
                    <a:pt x="120" y="43"/>
                  </a:cubicBezTo>
                  <a:cubicBezTo>
                    <a:pt x="120" y="43"/>
                    <a:pt x="120" y="43"/>
                    <a:pt x="120" y="43"/>
                  </a:cubicBezTo>
                  <a:cubicBezTo>
                    <a:pt x="119" y="42"/>
                    <a:pt x="119" y="42"/>
                    <a:pt x="119" y="42"/>
                  </a:cubicBezTo>
                  <a:cubicBezTo>
                    <a:pt x="120" y="42"/>
                    <a:pt x="120" y="42"/>
                    <a:pt x="120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2"/>
                    <a:pt x="120" y="42"/>
                    <a:pt x="120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7" y="37"/>
                    <a:pt x="117" y="37"/>
                    <a:pt x="117" y="37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20" y="34"/>
                    <a:pt x="120" y="34"/>
                    <a:pt x="120" y="34"/>
                  </a:cubicBezTo>
                  <a:cubicBezTo>
                    <a:pt x="121" y="33"/>
                    <a:pt x="121" y="33"/>
                    <a:pt x="121" y="33"/>
                  </a:cubicBezTo>
                  <a:cubicBezTo>
                    <a:pt x="122" y="32"/>
                    <a:pt x="122" y="32"/>
                    <a:pt x="122" y="32"/>
                  </a:cubicBezTo>
                  <a:cubicBezTo>
                    <a:pt x="123" y="32"/>
                    <a:pt x="123" y="32"/>
                    <a:pt x="123" y="32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4" y="31"/>
                    <a:pt x="124" y="31"/>
                    <a:pt x="124" y="31"/>
                  </a:cubicBezTo>
                  <a:cubicBezTo>
                    <a:pt x="125" y="32"/>
                    <a:pt x="125" y="32"/>
                    <a:pt x="125" y="32"/>
                  </a:cubicBezTo>
                  <a:cubicBezTo>
                    <a:pt x="125" y="32"/>
                    <a:pt x="125" y="32"/>
                    <a:pt x="125" y="32"/>
                  </a:cubicBezTo>
                  <a:cubicBezTo>
                    <a:pt x="126" y="31"/>
                    <a:pt x="126" y="31"/>
                    <a:pt x="126" y="31"/>
                  </a:cubicBezTo>
                  <a:cubicBezTo>
                    <a:pt x="126" y="30"/>
                    <a:pt x="126" y="30"/>
                    <a:pt x="126" y="30"/>
                  </a:cubicBezTo>
                  <a:cubicBezTo>
                    <a:pt x="125" y="30"/>
                    <a:pt x="125" y="30"/>
                    <a:pt x="125" y="30"/>
                  </a:cubicBezTo>
                  <a:cubicBezTo>
                    <a:pt x="123" y="30"/>
                    <a:pt x="123" y="30"/>
                    <a:pt x="123" y="30"/>
                  </a:cubicBezTo>
                  <a:cubicBezTo>
                    <a:pt x="122" y="30"/>
                    <a:pt x="122" y="30"/>
                    <a:pt x="122" y="30"/>
                  </a:cubicBezTo>
                  <a:cubicBezTo>
                    <a:pt x="121" y="30"/>
                    <a:pt x="121" y="30"/>
                    <a:pt x="121" y="30"/>
                  </a:cubicBezTo>
                  <a:cubicBezTo>
                    <a:pt x="120" y="31"/>
                    <a:pt x="120" y="31"/>
                    <a:pt x="120" y="31"/>
                  </a:cubicBezTo>
                  <a:cubicBezTo>
                    <a:pt x="120" y="31"/>
                    <a:pt x="120" y="31"/>
                    <a:pt x="120" y="31"/>
                  </a:cubicBezTo>
                  <a:cubicBezTo>
                    <a:pt x="119" y="31"/>
                    <a:pt x="119" y="31"/>
                    <a:pt x="119" y="31"/>
                  </a:cubicBezTo>
                  <a:cubicBezTo>
                    <a:pt x="118" y="31"/>
                    <a:pt x="118" y="31"/>
                    <a:pt x="118" y="31"/>
                  </a:cubicBezTo>
                  <a:cubicBezTo>
                    <a:pt x="117" y="31"/>
                    <a:pt x="117" y="31"/>
                    <a:pt x="117" y="31"/>
                  </a:cubicBezTo>
                  <a:cubicBezTo>
                    <a:pt x="116" y="31"/>
                    <a:pt x="116" y="31"/>
                    <a:pt x="116" y="31"/>
                  </a:cubicBezTo>
                  <a:cubicBezTo>
                    <a:pt x="116" y="32"/>
                    <a:pt x="116" y="32"/>
                    <a:pt x="116" y="32"/>
                  </a:cubicBezTo>
                  <a:cubicBezTo>
                    <a:pt x="115" y="33"/>
                    <a:pt x="115" y="33"/>
                    <a:pt x="115" y="33"/>
                  </a:cubicBezTo>
                  <a:cubicBezTo>
                    <a:pt x="114" y="34"/>
                    <a:pt x="114" y="34"/>
                    <a:pt x="114" y="34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2" y="32"/>
                    <a:pt x="112" y="32"/>
                    <a:pt x="112" y="32"/>
                  </a:cubicBezTo>
                  <a:cubicBezTo>
                    <a:pt x="111" y="31"/>
                    <a:pt x="111" y="31"/>
                    <a:pt x="111" y="31"/>
                  </a:cubicBezTo>
                  <a:cubicBezTo>
                    <a:pt x="110" y="30"/>
                    <a:pt x="110" y="30"/>
                    <a:pt x="110" y="30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1" y="27"/>
                    <a:pt x="111" y="27"/>
                    <a:pt x="111" y="27"/>
                  </a:cubicBezTo>
                  <a:cubicBezTo>
                    <a:pt x="112" y="26"/>
                    <a:pt x="112" y="26"/>
                    <a:pt x="112" y="26"/>
                  </a:cubicBezTo>
                  <a:close/>
                  <a:moveTo>
                    <a:pt x="113" y="0"/>
                  </a:move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2" y="1"/>
                    <a:pt x="112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lose/>
                  <a:moveTo>
                    <a:pt x="114" y="3"/>
                  </a:moveTo>
                  <a:cubicBezTo>
                    <a:pt x="114" y="3"/>
                    <a:pt x="114" y="3"/>
                    <a:pt x="114" y="3"/>
                  </a:cubicBezTo>
                  <a:cubicBezTo>
                    <a:pt x="115" y="2"/>
                    <a:pt x="115" y="2"/>
                    <a:pt x="115" y="2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6" y="2"/>
                    <a:pt x="116" y="2"/>
                    <a:pt x="116" y="2"/>
                  </a:cubicBezTo>
                  <a:cubicBezTo>
                    <a:pt x="116" y="2"/>
                    <a:pt x="116" y="2"/>
                    <a:pt x="116" y="2"/>
                  </a:cubicBezTo>
                  <a:cubicBezTo>
                    <a:pt x="115" y="2"/>
                    <a:pt x="115" y="2"/>
                    <a:pt x="115" y="2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4" y="3"/>
                    <a:pt x="114" y="3"/>
                    <a:pt x="114" y="3"/>
                  </a:cubicBezTo>
                  <a:close/>
                  <a:moveTo>
                    <a:pt x="107" y="7"/>
                  </a:moveTo>
                  <a:cubicBezTo>
                    <a:pt x="107" y="7"/>
                    <a:pt x="107" y="7"/>
                    <a:pt x="107" y="7"/>
                  </a:cubicBezTo>
                  <a:cubicBezTo>
                    <a:pt x="107" y="8"/>
                    <a:pt x="107" y="8"/>
                    <a:pt x="107" y="8"/>
                  </a:cubicBezTo>
                  <a:cubicBezTo>
                    <a:pt x="107" y="7"/>
                    <a:pt x="107" y="7"/>
                    <a:pt x="107" y="7"/>
                  </a:cubicBezTo>
                  <a:cubicBezTo>
                    <a:pt x="107" y="7"/>
                    <a:pt x="107" y="7"/>
                    <a:pt x="107" y="7"/>
                  </a:cubicBezTo>
                  <a:close/>
                  <a:moveTo>
                    <a:pt x="108" y="6"/>
                  </a:moveTo>
                  <a:cubicBezTo>
                    <a:pt x="110" y="5"/>
                    <a:pt x="110" y="5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8" y="6"/>
                    <a:pt x="108" y="6"/>
                    <a:pt x="108" y="6"/>
                  </a:cubicBezTo>
                  <a:close/>
                  <a:moveTo>
                    <a:pt x="99" y="10"/>
                  </a:moveTo>
                  <a:cubicBezTo>
                    <a:pt x="100" y="11"/>
                    <a:pt x="100" y="11"/>
                    <a:pt x="100" y="11"/>
                  </a:cubicBezTo>
                  <a:cubicBezTo>
                    <a:pt x="99" y="10"/>
                    <a:pt x="99" y="10"/>
                    <a:pt x="99" y="10"/>
                  </a:cubicBezTo>
                  <a:cubicBezTo>
                    <a:pt x="99" y="10"/>
                    <a:pt x="99" y="10"/>
                    <a:pt x="99" y="10"/>
                  </a:cubicBezTo>
                  <a:close/>
                  <a:moveTo>
                    <a:pt x="99" y="10"/>
                  </a:moveTo>
                  <a:cubicBezTo>
                    <a:pt x="99" y="10"/>
                    <a:pt x="99" y="10"/>
                    <a:pt x="99" y="10"/>
                  </a:cubicBezTo>
                  <a:cubicBezTo>
                    <a:pt x="100" y="10"/>
                    <a:pt x="100" y="10"/>
                    <a:pt x="100" y="10"/>
                  </a:cubicBezTo>
                  <a:cubicBezTo>
                    <a:pt x="100" y="10"/>
                    <a:pt x="100" y="10"/>
                    <a:pt x="100" y="10"/>
                  </a:cubicBezTo>
                  <a:cubicBezTo>
                    <a:pt x="100" y="10"/>
                    <a:pt x="100" y="10"/>
                    <a:pt x="100" y="10"/>
                  </a:cubicBezTo>
                  <a:cubicBezTo>
                    <a:pt x="99" y="10"/>
                    <a:pt x="99" y="10"/>
                    <a:pt x="99" y="10"/>
                  </a:cubicBezTo>
                  <a:close/>
                  <a:moveTo>
                    <a:pt x="100" y="12"/>
                  </a:moveTo>
                  <a:cubicBezTo>
                    <a:pt x="99" y="12"/>
                    <a:pt x="99" y="12"/>
                    <a:pt x="99" y="12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100" y="12"/>
                    <a:pt x="100" y="12"/>
                    <a:pt x="100" y="12"/>
                  </a:cubicBezTo>
                  <a:close/>
                  <a:moveTo>
                    <a:pt x="99" y="13"/>
                  </a:moveTo>
                  <a:cubicBezTo>
                    <a:pt x="99" y="13"/>
                    <a:pt x="99" y="13"/>
                    <a:pt x="99" y="13"/>
                  </a:cubicBezTo>
                  <a:cubicBezTo>
                    <a:pt x="99" y="14"/>
                    <a:pt x="99" y="14"/>
                    <a:pt x="99" y="14"/>
                  </a:cubicBezTo>
                  <a:cubicBezTo>
                    <a:pt x="99" y="14"/>
                    <a:pt x="99" y="14"/>
                    <a:pt x="99" y="14"/>
                  </a:cubicBezTo>
                  <a:cubicBezTo>
                    <a:pt x="99" y="13"/>
                    <a:pt x="99" y="13"/>
                    <a:pt x="99" y="13"/>
                  </a:cubicBezTo>
                  <a:close/>
                  <a:moveTo>
                    <a:pt x="93" y="42"/>
                  </a:moveTo>
                  <a:cubicBezTo>
                    <a:pt x="94" y="42"/>
                    <a:pt x="94" y="42"/>
                    <a:pt x="94" y="42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3" y="42"/>
                    <a:pt x="93" y="42"/>
                    <a:pt x="93" y="42"/>
                  </a:cubicBezTo>
                  <a:cubicBezTo>
                    <a:pt x="93" y="42"/>
                    <a:pt x="93" y="42"/>
                    <a:pt x="93" y="42"/>
                  </a:cubicBezTo>
                  <a:close/>
                  <a:moveTo>
                    <a:pt x="93" y="42"/>
                  </a:moveTo>
                  <a:cubicBezTo>
                    <a:pt x="93" y="43"/>
                    <a:pt x="93" y="43"/>
                    <a:pt x="93" y="43"/>
                  </a:cubicBezTo>
                  <a:cubicBezTo>
                    <a:pt x="93" y="44"/>
                    <a:pt x="93" y="44"/>
                    <a:pt x="93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3" y="42"/>
                    <a:pt x="93" y="42"/>
                    <a:pt x="93" y="42"/>
                  </a:cubicBezTo>
                  <a:close/>
                  <a:moveTo>
                    <a:pt x="62" y="29"/>
                  </a:moveTo>
                  <a:cubicBezTo>
                    <a:pt x="63" y="29"/>
                    <a:pt x="63" y="29"/>
                    <a:pt x="63" y="29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2" y="30"/>
                    <a:pt x="62" y="30"/>
                    <a:pt x="62" y="30"/>
                  </a:cubicBezTo>
                  <a:cubicBezTo>
                    <a:pt x="62" y="29"/>
                    <a:pt x="62" y="29"/>
                    <a:pt x="62" y="29"/>
                  </a:cubicBezTo>
                  <a:cubicBezTo>
                    <a:pt x="62" y="29"/>
                    <a:pt x="62" y="29"/>
                    <a:pt x="62" y="29"/>
                  </a:cubicBezTo>
                  <a:close/>
                  <a:moveTo>
                    <a:pt x="63" y="31"/>
                  </a:moveTo>
                  <a:cubicBezTo>
                    <a:pt x="64" y="31"/>
                    <a:pt x="64" y="31"/>
                    <a:pt x="64" y="31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5" y="32"/>
                    <a:pt x="65" y="32"/>
                    <a:pt x="65" y="32"/>
                  </a:cubicBez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63" y="31"/>
                    <a:pt x="63" y="31"/>
                    <a:pt x="63" y="31"/>
                  </a:cubicBezTo>
                  <a:close/>
                  <a:moveTo>
                    <a:pt x="64" y="32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5" y="33"/>
                    <a:pt x="65" y="33"/>
                    <a:pt x="65" y="33"/>
                  </a:cubicBezTo>
                  <a:cubicBezTo>
                    <a:pt x="65" y="33"/>
                    <a:pt x="65" y="33"/>
                    <a:pt x="65" y="33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64" y="33"/>
                    <a:pt x="64" y="33"/>
                    <a:pt x="64" y="33"/>
                  </a:cubicBezTo>
                  <a:cubicBezTo>
                    <a:pt x="64" y="33"/>
                    <a:pt x="64" y="33"/>
                    <a:pt x="64" y="33"/>
                  </a:cubicBezTo>
                  <a:cubicBezTo>
                    <a:pt x="64" y="32"/>
                    <a:pt x="64" y="32"/>
                    <a:pt x="64" y="32"/>
                  </a:cubicBezTo>
                  <a:close/>
                  <a:moveTo>
                    <a:pt x="62" y="23"/>
                  </a:moveTo>
                  <a:cubicBezTo>
                    <a:pt x="62" y="21"/>
                    <a:pt x="62" y="21"/>
                    <a:pt x="62" y="21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64" y="19"/>
                    <a:pt x="64" y="19"/>
                    <a:pt x="64" y="19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7" y="22"/>
                    <a:pt x="67" y="22"/>
                    <a:pt x="67" y="22"/>
                  </a:cubicBezTo>
                  <a:cubicBezTo>
                    <a:pt x="67" y="22"/>
                    <a:pt x="67" y="22"/>
                    <a:pt x="67" y="22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8" y="24"/>
                    <a:pt x="68" y="24"/>
                    <a:pt x="68" y="24"/>
                  </a:cubicBezTo>
                  <a:cubicBezTo>
                    <a:pt x="69" y="24"/>
                    <a:pt x="69" y="24"/>
                    <a:pt x="69" y="24"/>
                  </a:cubicBezTo>
                  <a:cubicBezTo>
                    <a:pt x="70" y="23"/>
                    <a:pt x="70" y="23"/>
                    <a:pt x="70" y="23"/>
                  </a:cubicBezTo>
                  <a:cubicBezTo>
                    <a:pt x="70" y="23"/>
                    <a:pt x="70" y="23"/>
                    <a:pt x="70" y="23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77" y="22"/>
                    <a:pt x="77" y="22"/>
                    <a:pt x="77" y="22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80" y="21"/>
                    <a:pt x="80" y="21"/>
                    <a:pt x="80" y="21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2" y="22"/>
                    <a:pt x="82" y="22"/>
                    <a:pt x="82" y="22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86" y="21"/>
                    <a:pt x="86" y="21"/>
                    <a:pt x="86" y="21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88" y="18"/>
                    <a:pt x="88" y="18"/>
                    <a:pt x="88" y="18"/>
                  </a:cubicBezTo>
                  <a:cubicBezTo>
                    <a:pt x="89" y="16"/>
                    <a:pt x="89" y="16"/>
                    <a:pt x="89" y="16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1" y="11"/>
                    <a:pt x="91" y="11"/>
                    <a:pt x="91" y="11"/>
                  </a:cubicBezTo>
                  <a:cubicBezTo>
                    <a:pt x="91" y="11"/>
                    <a:pt x="91" y="11"/>
                    <a:pt x="91" y="11"/>
                  </a:cubicBezTo>
                  <a:cubicBezTo>
                    <a:pt x="91" y="10"/>
                    <a:pt x="91" y="10"/>
                    <a:pt x="91" y="10"/>
                  </a:cubicBezTo>
                  <a:cubicBezTo>
                    <a:pt x="91" y="10"/>
                    <a:pt x="91" y="10"/>
                    <a:pt x="91" y="10"/>
                  </a:cubicBezTo>
                  <a:cubicBezTo>
                    <a:pt x="92" y="9"/>
                    <a:pt x="92" y="9"/>
                    <a:pt x="92" y="9"/>
                  </a:cubicBezTo>
                  <a:cubicBezTo>
                    <a:pt x="93" y="9"/>
                    <a:pt x="93" y="9"/>
                    <a:pt x="93" y="9"/>
                  </a:cubicBezTo>
                  <a:cubicBezTo>
                    <a:pt x="94" y="9"/>
                    <a:pt x="94" y="9"/>
                    <a:pt x="94" y="9"/>
                  </a:cubicBezTo>
                  <a:cubicBezTo>
                    <a:pt x="96" y="9"/>
                    <a:pt x="96" y="9"/>
                    <a:pt x="96" y="9"/>
                  </a:cubicBezTo>
                  <a:cubicBezTo>
                    <a:pt x="97" y="9"/>
                    <a:pt x="97" y="9"/>
                    <a:pt x="97" y="9"/>
                  </a:cubicBezTo>
                  <a:cubicBezTo>
                    <a:pt x="98" y="9"/>
                    <a:pt x="98" y="9"/>
                    <a:pt x="98" y="9"/>
                  </a:cubicBezTo>
                  <a:cubicBezTo>
                    <a:pt x="99" y="9"/>
                    <a:pt x="99" y="9"/>
                    <a:pt x="99" y="9"/>
                  </a:cubicBezTo>
                  <a:cubicBezTo>
                    <a:pt x="99" y="10"/>
                    <a:pt x="99" y="10"/>
                    <a:pt x="99" y="10"/>
                  </a:cubicBezTo>
                  <a:cubicBezTo>
                    <a:pt x="98" y="10"/>
                    <a:pt x="98" y="10"/>
                    <a:pt x="98" y="10"/>
                  </a:cubicBezTo>
                  <a:cubicBezTo>
                    <a:pt x="99" y="10"/>
                    <a:pt x="99" y="10"/>
                    <a:pt x="99" y="10"/>
                  </a:cubicBezTo>
                  <a:cubicBezTo>
                    <a:pt x="98" y="10"/>
                    <a:pt x="98" y="10"/>
                    <a:pt x="98" y="10"/>
                  </a:cubicBezTo>
                  <a:cubicBezTo>
                    <a:pt x="99" y="11"/>
                    <a:pt x="99" y="11"/>
                    <a:pt x="99" y="11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99" y="12"/>
                    <a:pt x="99" y="12"/>
                    <a:pt x="99" y="12"/>
                  </a:cubicBezTo>
                  <a:cubicBezTo>
                    <a:pt x="98" y="12"/>
                    <a:pt x="98" y="12"/>
                    <a:pt x="98" y="12"/>
                  </a:cubicBezTo>
                  <a:cubicBezTo>
                    <a:pt x="98" y="12"/>
                    <a:pt x="98" y="12"/>
                    <a:pt x="98" y="12"/>
                  </a:cubicBezTo>
                  <a:cubicBezTo>
                    <a:pt x="98" y="13"/>
                    <a:pt x="98" y="13"/>
                    <a:pt x="98" y="13"/>
                  </a:cubicBezTo>
                  <a:cubicBezTo>
                    <a:pt x="99" y="13"/>
                    <a:pt x="99" y="13"/>
                    <a:pt x="99" y="13"/>
                  </a:cubicBezTo>
                  <a:cubicBezTo>
                    <a:pt x="99" y="13"/>
                    <a:pt x="99" y="13"/>
                    <a:pt x="99" y="13"/>
                  </a:cubicBezTo>
                  <a:cubicBezTo>
                    <a:pt x="98" y="14"/>
                    <a:pt x="98" y="14"/>
                    <a:pt x="98" y="14"/>
                  </a:cubicBezTo>
                  <a:cubicBezTo>
                    <a:pt x="98" y="14"/>
                    <a:pt x="98" y="14"/>
                    <a:pt x="98" y="14"/>
                  </a:cubicBezTo>
                  <a:cubicBezTo>
                    <a:pt x="99" y="15"/>
                    <a:pt x="99" y="15"/>
                    <a:pt x="99" y="15"/>
                  </a:cubicBezTo>
                  <a:cubicBezTo>
                    <a:pt x="99" y="16"/>
                    <a:pt x="99" y="16"/>
                    <a:pt x="99" y="16"/>
                  </a:cubicBezTo>
                  <a:cubicBezTo>
                    <a:pt x="101" y="17"/>
                    <a:pt x="101" y="17"/>
                    <a:pt x="101" y="17"/>
                  </a:cubicBezTo>
                  <a:cubicBezTo>
                    <a:pt x="101" y="17"/>
                    <a:pt x="101" y="17"/>
                    <a:pt x="101" y="17"/>
                  </a:cubicBezTo>
                  <a:cubicBezTo>
                    <a:pt x="101" y="18"/>
                    <a:pt x="101" y="18"/>
                    <a:pt x="101" y="18"/>
                  </a:cubicBezTo>
                  <a:cubicBezTo>
                    <a:pt x="100" y="18"/>
                    <a:pt x="100" y="18"/>
                    <a:pt x="100" y="18"/>
                  </a:cubicBezTo>
                  <a:cubicBezTo>
                    <a:pt x="99" y="19"/>
                    <a:pt x="99" y="19"/>
                    <a:pt x="99" y="19"/>
                  </a:cubicBezTo>
                  <a:cubicBezTo>
                    <a:pt x="100" y="19"/>
                    <a:pt x="100" y="19"/>
                    <a:pt x="100" y="19"/>
                  </a:cubicBezTo>
                  <a:cubicBezTo>
                    <a:pt x="100" y="20"/>
                    <a:pt x="100" y="20"/>
                    <a:pt x="100" y="20"/>
                  </a:cubicBezTo>
                  <a:cubicBezTo>
                    <a:pt x="101" y="20"/>
                    <a:pt x="101" y="20"/>
                    <a:pt x="101" y="20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4" y="23"/>
                    <a:pt x="104" y="23"/>
                    <a:pt x="104" y="23"/>
                  </a:cubicBezTo>
                  <a:cubicBezTo>
                    <a:pt x="104" y="23"/>
                    <a:pt x="104" y="23"/>
                    <a:pt x="104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0" y="24"/>
                    <a:pt x="100" y="24"/>
                  </a:cubicBezTo>
                  <a:cubicBezTo>
                    <a:pt x="99" y="25"/>
                    <a:pt x="99" y="25"/>
                    <a:pt x="99" y="25"/>
                  </a:cubicBezTo>
                  <a:cubicBezTo>
                    <a:pt x="99" y="25"/>
                    <a:pt x="99" y="25"/>
                    <a:pt x="99" y="25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98" y="28"/>
                    <a:pt x="98" y="28"/>
                    <a:pt x="98" y="28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31"/>
                    <a:pt x="97" y="31"/>
                    <a:pt x="97" y="31"/>
                  </a:cubicBezTo>
                  <a:cubicBezTo>
                    <a:pt x="97" y="32"/>
                    <a:pt x="97" y="32"/>
                    <a:pt x="97" y="32"/>
                  </a:cubicBezTo>
                  <a:cubicBezTo>
                    <a:pt x="96" y="33"/>
                    <a:pt x="96" y="33"/>
                    <a:pt x="96" y="33"/>
                  </a:cubicBezTo>
                  <a:cubicBezTo>
                    <a:pt x="95" y="32"/>
                    <a:pt x="95" y="32"/>
                    <a:pt x="95" y="32"/>
                  </a:cubicBezTo>
                  <a:cubicBezTo>
                    <a:pt x="95" y="32"/>
                    <a:pt x="95" y="32"/>
                    <a:pt x="95" y="32"/>
                  </a:cubicBezTo>
                  <a:cubicBezTo>
                    <a:pt x="95" y="32"/>
                    <a:pt x="95" y="32"/>
                    <a:pt x="95" y="32"/>
                  </a:cubicBezTo>
                  <a:cubicBezTo>
                    <a:pt x="95" y="33"/>
                    <a:pt x="95" y="33"/>
                    <a:pt x="95" y="33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3" y="35"/>
                    <a:pt x="93" y="35"/>
                    <a:pt x="93" y="35"/>
                  </a:cubicBezTo>
                  <a:cubicBezTo>
                    <a:pt x="93" y="35"/>
                    <a:pt x="93" y="35"/>
                    <a:pt x="93" y="35"/>
                  </a:cubicBezTo>
                  <a:cubicBezTo>
                    <a:pt x="93" y="36"/>
                    <a:pt x="93" y="36"/>
                    <a:pt x="93" y="36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36"/>
                    <a:pt x="94" y="36"/>
                    <a:pt x="94" y="36"/>
                  </a:cubicBezTo>
                  <a:cubicBezTo>
                    <a:pt x="94" y="36"/>
                    <a:pt x="94" y="36"/>
                    <a:pt x="94" y="36"/>
                  </a:cubicBezTo>
                  <a:cubicBezTo>
                    <a:pt x="93" y="37"/>
                    <a:pt x="93" y="37"/>
                    <a:pt x="93" y="37"/>
                  </a:cubicBezTo>
                  <a:cubicBezTo>
                    <a:pt x="94" y="37"/>
                    <a:pt x="94" y="37"/>
                    <a:pt x="94" y="37"/>
                  </a:cubicBezTo>
                  <a:cubicBezTo>
                    <a:pt x="94" y="37"/>
                    <a:pt x="94" y="37"/>
                    <a:pt x="94" y="37"/>
                  </a:cubicBezTo>
                  <a:cubicBezTo>
                    <a:pt x="94" y="37"/>
                    <a:pt x="94" y="37"/>
                    <a:pt x="94" y="37"/>
                  </a:cubicBezTo>
                  <a:cubicBezTo>
                    <a:pt x="94" y="38"/>
                    <a:pt x="94" y="38"/>
                    <a:pt x="94" y="38"/>
                  </a:cubicBezTo>
                  <a:cubicBezTo>
                    <a:pt x="93" y="38"/>
                    <a:pt x="93" y="38"/>
                    <a:pt x="93" y="38"/>
                  </a:cubicBezTo>
                  <a:cubicBezTo>
                    <a:pt x="93" y="38"/>
                    <a:pt x="93" y="38"/>
                    <a:pt x="93" y="38"/>
                  </a:cubicBezTo>
                  <a:cubicBezTo>
                    <a:pt x="93" y="38"/>
                    <a:pt x="93" y="38"/>
                    <a:pt x="93" y="38"/>
                  </a:cubicBezTo>
                  <a:cubicBezTo>
                    <a:pt x="94" y="38"/>
                    <a:pt x="94" y="38"/>
                    <a:pt x="94" y="38"/>
                  </a:cubicBezTo>
                  <a:cubicBezTo>
                    <a:pt x="94" y="39"/>
                    <a:pt x="94" y="39"/>
                    <a:pt x="94" y="39"/>
                  </a:cubicBezTo>
                  <a:cubicBezTo>
                    <a:pt x="93" y="40"/>
                    <a:pt x="93" y="40"/>
                    <a:pt x="93" y="40"/>
                  </a:cubicBezTo>
                  <a:cubicBezTo>
                    <a:pt x="93" y="40"/>
                    <a:pt x="93" y="40"/>
                    <a:pt x="93" y="40"/>
                  </a:cubicBezTo>
                  <a:cubicBezTo>
                    <a:pt x="92" y="40"/>
                    <a:pt x="92" y="40"/>
                    <a:pt x="92" y="40"/>
                  </a:cubicBezTo>
                  <a:cubicBezTo>
                    <a:pt x="92" y="41"/>
                    <a:pt x="92" y="41"/>
                    <a:pt x="92" y="41"/>
                  </a:cubicBezTo>
                  <a:cubicBezTo>
                    <a:pt x="92" y="41"/>
                    <a:pt x="92" y="41"/>
                    <a:pt x="92" y="41"/>
                  </a:cubicBezTo>
                  <a:cubicBezTo>
                    <a:pt x="91" y="43"/>
                    <a:pt x="91" y="43"/>
                    <a:pt x="91" y="43"/>
                  </a:cubicBezTo>
                  <a:cubicBezTo>
                    <a:pt x="90" y="44"/>
                    <a:pt x="90" y="44"/>
                    <a:pt x="90" y="44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7" y="45"/>
                    <a:pt x="87" y="45"/>
                    <a:pt x="87" y="45"/>
                  </a:cubicBezTo>
                  <a:cubicBezTo>
                    <a:pt x="86" y="45"/>
                    <a:pt x="86" y="45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6" y="43"/>
                    <a:pt x="86" y="43"/>
                    <a:pt x="86" y="43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3" y="42"/>
                    <a:pt x="83" y="42"/>
                    <a:pt x="83" y="42"/>
                  </a:cubicBezTo>
                  <a:cubicBezTo>
                    <a:pt x="83" y="41"/>
                    <a:pt x="83" y="41"/>
                    <a:pt x="83" y="41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3" y="42"/>
                    <a:pt x="83" y="42"/>
                    <a:pt x="83" y="42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2" y="41"/>
                    <a:pt x="82" y="41"/>
                    <a:pt x="82" y="41"/>
                  </a:cubicBezTo>
                  <a:cubicBezTo>
                    <a:pt x="81" y="41"/>
                    <a:pt x="81" y="41"/>
                    <a:pt x="81" y="41"/>
                  </a:cubicBezTo>
                  <a:cubicBezTo>
                    <a:pt x="81" y="41"/>
                    <a:pt x="81" y="41"/>
                    <a:pt x="81" y="41"/>
                  </a:cubicBezTo>
                  <a:cubicBezTo>
                    <a:pt x="80" y="40"/>
                    <a:pt x="80" y="40"/>
                    <a:pt x="80" y="40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7" y="41"/>
                    <a:pt x="77" y="41"/>
                    <a:pt x="77" y="41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6" y="41"/>
                    <a:pt x="76" y="41"/>
                    <a:pt x="76" y="41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0"/>
                    <a:pt x="74" y="40"/>
                    <a:pt x="74" y="40"/>
                  </a:cubicBezTo>
                  <a:cubicBezTo>
                    <a:pt x="74" y="39"/>
                    <a:pt x="74" y="39"/>
                    <a:pt x="74" y="39"/>
                  </a:cubicBezTo>
                  <a:cubicBezTo>
                    <a:pt x="74" y="38"/>
                    <a:pt x="74" y="38"/>
                    <a:pt x="74" y="38"/>
                  </a:cubicBezTo>
                  <a:cubicBezTo>
                    <a:pt x="74" y="39"/>
                    <a:pt x="74" y="39"/>
                    <a:pt x="74" y="39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8" y="39"/>
                    <a:pt x="68" y="39"/>
                    <a:pt x="68" y="39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7" y="39"/>
                    <a:pt x="67" y="39"/>
                    <a:pt x="67" y="39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4"/>
                    <a:pt x="66" y="34"/>
                    <a:pt x="66" y="34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5" y="31"/>
                    <a:pt x="65" y="31"/>
                    <a:pt x="65" y="31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66" y="29"/>
                    <a:pt x="66" y="29"/>
                    <a:pt x="66" y="29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4" y="29"/>
                    <a:pt x="64" y="29"/>
                    <a:pt x="64" y="29"/>
                  </a:cubicBezTo>
                  <a:cubicBezTo>
                    <a:pt x="64" y="29"/>
                    <a:pt x="64" y="29"/>
                    <a:pt x="64" y="29"/>
                  </a:cubicBezTo>
                  <a:cubicBezTo>
                    <a:pt x="63" y="29"/>
                    <a:pt x="63" y="29"/>
                    <a:pt x="63" y="29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63" y="28"/>
                    <a:pt x="63" y="28"/>
                    <a:pt x="63" y="28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1" y="26"/>
                    <a:pt x="61" y="26"/>
                    <a:pt x="61" y="26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2" y="23"/>
                    <a:pt x="62" y="23"/>
                    <a:pt x="62" y="23"/>
                  </a:cubicBezTo>
                  <a:close/>
                  <a:moveTo>
                    <a:pt x="176" y="31"/>
                  </a:moveTo>
                  <a:cubicBezTo>
                    <a:pt x="176" y="31"/>
                    <a:pt x="176" y="31"/>
                    <a:pt x="176" y="31"/>
                  </a:cubicBezTo>
                  <a:cubicBezTo>
                    <a:pt x="176" y="32"/>
                    <a:pt x="176" y="32"/>
                    <a:pt x="176" y="32"/>
                  </a:cubicBezTo>
                  <a:cubicBezTo>
                    <a:pt x="177" y="32"/>
                    <a:pt x="177" y="32"/>
                    <a:pt x="177" y="32"/>
                  </a:cubicBezTo>
                  <a:cubicBezTo>
                    <a:pt x="176" y="31"/>
                    <a:pt x="176" y="31"/>
                    <a:pt x="176" y="31"/>
                  </a:cubicBezTo>
                  <a:close/>
                  <a:moveTo>
                    <a:pt x="178" y="34"/>
                  </a:moveTo>
                  <a:cubicBezTo>
                    <a:pt x="177" y="34"/>
                    <a:pt x="177" y="34"/>
                    <a:pt x="177" y="34"/>
                  </a:cubicBezTo>
                  <a:cubicBezTo>
                    <a:pt x="178" y="34"/>
                    <a:pt x="178" y="34"/>
                    <a:pt x="178" y="34"/>
                  </a:cubicBezTo>
                  <a:cubicBezTo>
                    <a:pt x="178" y="34"/>
                    <a:pt x="178" y="34"/>
                    <a:pt x="178" y="34"/>
                  </a:cubicBezTo>
                  <a:close/>
                  <a:moveTo>
                    <a:pt x="179" y="34"/>
                  </a:moveTo>
                  <a:cubicBezTo>
                    <a:pt x="179" y="34"/>
                    <a:pt x="179" y="34"/>
                    <a:pt x="179" y="34"/>
                  </a:cubicBezTo>
                  <a:cubicBezTo>
                    <a:pt x="181" y="35"/>
                    <a:pt x="181" y="35"/>
                    <a:pt x="181" y="35"/>
                  </a:cubicBezTo>
                  <a:cubicBezTo>
                    <a:pt x="183" y="35"/>
                    <a:pt x="183" y="35"/>
                    <a:pt x="183" y="35"/>
                  </a:cubicBezTo>
                  <a:cubicBezTo>
                    <a:pt x="185" y="35"/>
                    <a:pt x="185" y="35"/>
                    <a:pt x="185" y="35"/>
                  </a:cubicBezTo>
                  <a:cubicBezTo>
                    <a:pt x="185" y="35"/>
                    <a:pt x="185" y="35"/>
                    <a:pt x="185" y="35"/>
                  </a:cubicBezTo>
                  <a:cubicBezTo>
                    <a:pt x="184" y="34"/>
                    <a:pt x="184" y="34"/>
                    <a:pt x="184" y="34"/>
                  </a:cubicBezTo>
                  <a:cubicBezTo>
                    <a:pt x="183" y="34"/>
                    <a:pt x="183" y="34"/>
                    <a:pt x="183" y="34"/>
                  </a:cubicBezTo>
                  <a:cubicBezTo>
                    <a:pt x="181" y="34"/>
                    <a:pt x="181" y="34"/>
                    <a:pt x="181" y="34"/>
                  </a:cubicBezTo>
                  <a:cubicBezTo>
                    <a:pt x="181" y="34"/>
                    <a:pt x="181" y="34"/>
                    <a:pt x="181" y="34"/>
                  </a:cubicBezTo>
                  <a:cubicBezTo>
                    <a:pt x="179" y="34"/>
                    <a:pt x="179" y="34"/>
                    <a:pt x="179" y="34"/>
                  </a:cubicBezTo>
                  <a:close/>
                  <a:moveTo>
                    <a:pt x="179" y="30"/>
                  </a:moveTo>
                  <a:cubicBezTo>
                    <a:pt x="180" y="31"/>
                    <a:pt x="180" y="31"/>
                    <a:pt x="180" y="31"/>
                  </a:cubicBezTo>
                  <a:cubicBezTo>
                    <a:pt x="180" y="30"/>
                    <a:pt x="180" y="30"/>
                    <a:pt x="180" y="30"/>
                  </a:cubicBezTo>
                  <a:cubicBezTo>
                    <a:pt x="180" y="30"/>
                    <a:pt x="180" y="30"/>
                    <a:pt x="180" y="30"/>
                  </a:cubicBezTo>
                  <a:cubicBezTo>
                    <a:pt x="181" y="31"/>
                    <a:pt x="181" y="31"/>
                    <a:pt x="181" y="31"/>
                  </a:cubicBezTo>
                  <a:cubicBezTo>
                    <a:pt x="181" y="32"/>
                    <a:pt x="181" y="32"/>
                    <a:pt x="181" y="32"/>
                  </a:cubicBezTo>
                  <a:cubicBezTo>
                    <a:pt x="181" y="32"/>
                    <a:pt x="181" y="32"/>
                    <a:pt x="181" y="32"/>
                  </a:cubicBezTo>
                  <a:cubicBezTo>
                    <a:pt x="182" y="32"/>
                    <a:pt x="182" y="32"/>
                    <a:pt x="182" y="32"/>
                  </a:cubicBezTo>
                  <a:cubicBezTo>
                    <a:pt x="182" y="32"/>
                    <a:pt x="182" y="32"/>
                    <a:pt x="182" y="32"/>
                  </a:cubicBezTo>
                  <a:cubicBezTo>
                    <a:pt x="183" y="32"/>
                    <a:pt x="183" y="32"/>
                    <a:pt x="183" y="32"/>
                  </a:cubicBezTo>
                  <a:cubicBezTo>
                    <a:pt x="183" y="32"/>
                    <a:pt x="183" y="32"/>
                    <a:pt x="183" y="32"/>
                  </a:cubicBezTo>
                  <a:cubicBezTo>
                    <a:pt x="182" y="31"/>
                    <a:pt x="182" y="31"/>
                    <a:pt x="182" y="31"/>
                  </a:cubicBezTo>
                  <a:cubicBezTo>
                    <a:pt x="181" y="30"/>
                    <a:pt x="181" y="30"/>
                    <a:pt x="181" y="30"/>
                  </a:cubicBezTo>
                  <a:cubicBezTo>
                    <a:pt x="181" y="30"/>
                    <a:pt x="181" y="30"/>
                    <a:pt x="181" y="30"/>
                  </a:cubicBezTo>
                  <a:cubicBezTo>
                    <a:pt x="180" y="30"/>
                    <a:pt x="180" y="30"/>
                    <a:pt x="180" y="30"/>
                  </a:cubicBezTo>
                  <a:cubicBezTo>
                    <a:pt x="179" y="30"/>
                    <a:pt x="179" y="30"/>
                    <a:pt x="179" y="30"/>
                  </a:cubicBezTo>
                  <a:cubicBezTo>
                    <a:pt x="179" y="30"/>
                    <a:pt x="179" y="30"/>
                    <a:pt x="179" y="30"/>
                  </a:cubicBezTo>
                  <a:close/>
                  <a:moveTo>
                    <a:pt x="166" y="50"/>
                  </a:moveTo>
                  <a:cubicBezTo>
                    <a:pt x="166" y="51"/>
                    <a:pt x="166" y="51"/>
                    <a:pt x="166" y="51"/>
                  </a:cubicBezTo>
                  <a:cubicBezTo>
                    <a:pt x="166" y="52"/>
                    <a:pt x="166" y="52"/>
                    <a:pt x="166" y="52"/>
                  </a:cubicBezTo>
                  <a:cubicBezTo>
                    <a:pt x="167" y="52"/>
                    <a:pt x="167" y="52"/>
                    <a:pt x="167" y="52"/>
                  </a:cubicBezTo>
                  <a:cubicBezTo>
                    <a:pt x="167" y="51"/>
                    <a:pt x="167" y="51"/>
                    <a:pt x="167" y="51"/>
                  </a:cubicBezTo>
                  <a:cubicBezTo>
                    <a:pt x="166" y="50"/>
                    <a:pt x="166" y="50"/>
                    <a:pt x="166" y="50"/>
                  </a:cubicBezTo>
                  <a:close/>
                  <a:moveTo>
                    <a:pt x="168" y="49"/>
                  </a:moveTo>
                  <a:cubicBezTo>
                    <a:pt x="168" y="50"/>
                    <a:pt x="168" y="50"/>
                    <a:pt x="168" y="50"/>
                  </a:cubicBezTo>
                  <a:cubicBezTo>
                    <a:pt x="167" y="51"/>
                    <a:pt x="167" y="51"/>
                    <a:pt x="167" y="51"/>
                  </a:cubicBezTo>
                  <a:cubicBezTo>
                    <a:pt x="167" y="52"/>
                    <a:pt x="167" y="52"/>
                    <a:pt x="167" y="52"/>
                  </a:cubicBezTo>
                  <a:cubicBezTo>
                    <a:pt x="167" y="52"/>
                    <a:pt x="167" y="52"/>
                    <a:pt x="167" y="52"/>
                  </a:cubicBezTo>
                  <a:cubicBezTo>
                    <a:pt x="168" y="50"/>
                    <a:pt x="168" y="50"/>
                    <a:pt x="168" y="50"/>
                  </a:cubicBezTo>
                  <a:cubicBezTo>
                    <a:pt x="168" y="49"/>
                    <a:pt x="168" y="49"/>
                    <a:pt x="168" y="49"/>
                  </a:cubicBezTo>
                  <a:close/>
                  <a:moveTo>
                    <a:pt x="175" y="55"/>
                  </a:moveTo>
                  <a:cubicBezTo>
                    <a:pt x="175" y="55"/>
                    <a:pt x="175" y="55"/>
                    <a:pt x="175" y="55"/>
                  </a:cubicBezTo>
                  <a:cubicBezTo>
                    <a:pt x="175" y="55"/>
                    <a:pt x="175" y="55"/>
                    <a:pt x="175" y="55"/>
                  </a:cubicBezTo>
                  <a:cubicBezTo>
                    <a:pt x="176" y="55"/>
                    <a:pt x="176" y="55"/>
                    <a:pt x="176" y="55"/>
                  </a:cubicBezTo>
                  <a:cubicBezTo>
                    <a:pt x="175" y="55"/>
                    <a:pt x="175" y="55"/>
                    <a:pt x="175" y="55"/>
                  </a:cubicBezTo>
                  <a:close/>
                  <a:moveTo>
                    <a:pt x="173" y="53"/>
                  </a:moveTo>
                  <a:cubicBezTo>
                    <a:pt x="173" y="53"/>
                    <a:pt x="173" y="53"/>
                    <a:pt x="173" y="53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3" y="54"/>
                    <a:pt x="173" y="54"/>
                    <a:pt x="173" y="54"/>
                  </a:cubicBezTo>
                  <a:cubicBezTo>
                    <a:pt x="173" y="55"/>
                    <a:pt x="173" y="55"/>
                    <a:pt x="173" y="55"/>
                  </a:cubicBezTo>
                  <a:cubicBezTo>
                    <a:pt x="173" y="55"/>
                    <a:pt x="173" y="55"/>
                    <a:pt x="173" y="55"/>
                  </a:cubicBezTo>
                  <a:cubicBezTo>
                    <a:pt x="173" y="55"/>
                    <a:pt x="173" y="55"/>
                    <a:pt x="173" y="55"/>
                  </a:cubicBezTo>
                  <a:cubicBezTo>
                    <a:pt x="173" y="55"/>
                    <a:pt x="173" y="55"/>
                    <a:pt x="173" y="55"/>
                  </a:cubicBezTo>
                  <a:cubicBezTo>
                    <a:pt x="173" y="55"/>
                    <a:pt x="173" y="55"/>
                    <a:pt x="173" y="55"/>
                  </a:cubicBezTo>
                  <a:cubicBezTo>
                    <a:pt x="173" y="56"/>
                    <a:pt x="173" y="56"/>
                    <a:pt x="173" y="56"/>
                  </a:cubicBezTo>
                  <a:cubicBezTo>
                    <a:pt x="173" y="56"/>
                    <a:pt x="173" y="56"/>
                    <a:pt x="173" y="56"/>
                  </a:cubicBezTo>
                  <a:cubicBezTo>
                    <a:pt x="174" y="55"/>
                    <a:pt x="174" y="55"/>
                    <a:pt x="174" y="55"/>
                  </a:cubicBezTo>
                  <a:cubicBezTo>
                    <a:pt x="174" y="55"/>
                    <a:pt x="174" y="55"/>
                    <a:pt x="174" y="55"/>
                  </a:cubicBezTo>
                  <a:cubicBezTo>
                    <a:pt x="174" y="55"/>
                    <a:pt x="174" y="55"/>
                    <a:pt x="174" y="55"/>
                  </a:cubicBezTo>
                  <a:cubicBezTo>
                    <a:pt x="174" y="54"/>
                    <a:pt x="174" y="54"/>
                    <a:pt x="174" y="54"/>
                  </a:cubicBezTo>
                  <a:cubicBezTo>
                    <a:pt x="173" y="53"/>
                    <a:pt x="173" y="53"/>
                    <a:pt x="173" y="53"/>
                  </a:cubicBezTo>
                  <a:close/>
                  <a:moveTo>
                    <a:pt x="174" y="54"/>
                  </a:moveTo>
                  <a:cubicBezTo>
                    <a:pt x="174" y="54"/>
                    <a:pt x="174" y="54"/>
                    <a:pt x="174" y="54"/>
                  </a:cubicBezTo>
                  <a:cubicBezTo>
                    <a:pt x="174" y="54"/>
                    <a:pt x="174" y="54"/>
                    <a:pt x="174" y="54"/>
                  </a:cubicBezTo>
                  <a:cubicBezTo>
                    <a:pt x="175" y="54"/>
                    <a:pt x="175" y="54"/>
                    <a:pt x="175" y="54"/>
                  </a:cubicBezTo>
                  <a:cubicBezTo>
                    <a:pt x="175" y="54"/>
                    <a:pt x="175" y="54"/>
                    <a:pt x="175" y="54"/>
                  </a:cubicBezTo>
                  <a:cubicBezTo>
                    <a:pt x="175" y="54"/>
                    <a:pt x="175" y="54"/>
                    <a:pt x="175" y="54"/>
                  </a:cubicBezTo>
                  <a:cubicBezTo>
                    <a:pt x="174" y="54"/>
                    <a:pt x="174" y="54"/>
                    <a:pt x="174" y="54"/>
                  </a:cubicBezTo>
                  <a:close/>
                  <a:moveTo>
                    <a:pt x="173" y="52"/>
                  </a:moveTo>
                  <a:cubicBezTo>
                    <a:pt x="173" y="52"/>
                    <a:pt x="173" y="52"/>
                    <a:pt x="173" y="52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4" y="54"/>
                    <a:pt x="174" y="54"/>
                    <a:pt x="174" y="54"/>
                  </a:cubicBezTo>
                  <a:cubicBezTo>
                    <a:pt x="174" y="53"/>
                    <a:pt x="174" y="53"/>
                    <a:pt x="174" y="53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3" y="52"/>
                    <a:pt x="173" y="52"/>
                    <a:pt x="173" y="52"/>
                  </a:cubicBezTo>
                  <a:close/>
                  <a:moveTo>
                    <a:pt x="175" y="52"/>
                  </a:moveTo>
                  <a:cubicBezTo>
                    <a:pt x="174" y="52"/>
                    <a:pt x="174" y="52"/>
                    <a:pt x="174" y="52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4" y="53"/>
                    <a:pt x="174" y="53"/>
                    <a:pt x="174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75" y="52"/>
                    <a:pt x="175" y="52"/>
                    <a:pt x="175" y="52"/>
                  </a:cubicBezTo>
                  <a:cubicBezTo>
                    <a:pt x="175" y="52"/>
                    <a:pt x="175" y="52"/>
                    <a:pt x="175" y="52"/>
                  </a:cubicBezTo>
                  <a:cubicBezTo>
                    <a:pt x="175" y="52"/>
                    <a:pt x="175" y="52"/>
                    <a:pt x="175" y="52"/>
                  </a:cubicBezTo>
                  <a:cubicBezTo>
                    <a:pt x="175" y="52"/>
                    <a:pt x="175" y="52"/>
                    <a:pt x="175" y="52"/>
                  </a:cubicBezTo>
                  <a:close/>
                  <a:moveTo>
                    <a:pt x="173" y="51"/>
                  </a:moveTo>
                  <a:cubicBezTo>
                    <a:pt x="173" y="51"/>
                    <a:pt x="173" y="51"/>
                    <a:pt x="173" y="51"/>
                  </a:cubicBezTo>
                  <a:cubicBezTo>
                    <a:pt x="173" y="51"/>
                    <a:pt x="173" y="51"/>
                    <a:pt x="173" y="51"/>
                  </a:cubicBezTo>
                  <a:cubicBezTo>
                    <a:pt x="173" y="51"/>
                    <a:pt x="173" y="51"/>
                    <a:pt x="173" y="51"/>
                  </a:cubicBezTo>
                  <a:cubicBezTo>
                    <a:pt x="173" y="51"/>
                    <a:pt x="173" y="51"/>
                    <a:pt x="173" y="51"/>
                  </a:cubicBezTo>
                  <a:close/>
                  <a:moveTo>
                    <a:pt x="175" y="50"/>
                  </a:moveTo>
                  <a:cubicBezTo>
                    <a:pt x="175" y="50"/>
                    <a:pt x="175" y="50"/>
                    <a:pt x="175" y="50"/>
                  </a:cubicBezTo>
                  <a:cubicBezTo>
                    <a:pt x="175" y="50"/>
                    <a:pt x="175" y="50"/>
                    <a:pt x="175" y="50"/>
                  </a:cubicBezTo>
                  <a:cubicBezTo>
                    <a:pt x="175" y="50"/>
                    <a:pt x="175" y="50"/>
                    <a:pt x="175" y="50"/>
                  </a:cubicBezTo>
                  <a:cubicBezTo>
                    <a:pt x="175" y="50"/>
                    <a:pt x="175" y="50"/>
                    <a:pt x="175" y="50"/>
                  </a:cubicBezTo>
                  <a:close/>
                  <a:moveTo>
                    <a:pt x="174" y="50"/>
                  </a:moveTo>
                  <a:cubicBezTo>
                    <a:pt x="174" y="50"/>
                    <a:pt x="174" y="50"/>
                    <a:pt x="174" y="50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3" y="51"/>
                    <a:pt x="173" y="51"/>
                    <a:pt x="173" y="51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4" y="52"/>
                    <a:pt x="174" y="52"/>
                    <a:pt x="174" y="52"/>
                  </a:cubicBezTo>
                  <a:cubicBezTo>
                    <a:pt x="174" y="52"/>
                    <a:pt x="174" y="52"/>
                    <a:pt x="174" y="52"/>
                  </a:cubicBezTo>
                  <a:cubicBezTo>
                    <a:pt x="175" y="52"/>
                    <a:pt x="175" y="52"/>
                    <a:pt x="175" y="52"/>
                  </a:cubicBezTo>
                  <a:cubicBezTo>
                    <a:pt x="175" y="52"/>
                    <a:pt x="175" y="52"/>
                    <a:pt x="175" y="52"/>
                  </a:cubicBezTo>
                  <a:cubicBezTo>
                    <a:pt x="175" y="51"/>
                    <a:pt x="175" y="51"/>
                    <a:pt x="175" y="51"/>
                  </a:cubicBezTo>
                  <a:cubicBezTo>
                    <a:pt x="175" y="50"/>
                    <a:pt x="175" y="50"/>
                    <a:pt x="175" y="50"/>
                  </a:cubicBezTo>
                  <a:cubicBezTo>
                    <a:pt x="175" y="50"/>
                    <a:pt x="175" y="50"/>
                    <a:pt x="175" y="50"/>
                  </a:cubicBezTo>
                  <a:cubicBezTo>
                    <a:pt x="174" y="50"/>
                    <a:pt x="174" y="50"/>
                    <a:pt x="174" y="50"/>
                  </a:cubicBezTo>
                  <a:close/>
                  <a:moveTo>
                    <a:pt x="163" y="56"/>
                  </a:moveTo>
                  <a:cubicBezTo>
                    <a:pt x="163" y="56"/>
                    <a:pt x="163" y="56"/>
                    <a:pt x="163" y="56"/>
                  </a:cubicBezTo>
                  <a:cubicBezTo>
                    <a:pt x="163" y="56"/>
                    <a:pt x="163" y="56"/>
                    <a:pt x="163" y="56"/>
                  </a:cubicBezTo>
                  <a:cubicBezTo>
                    <a:pt x="163" y="56"/>
                    <a:pt x="163" y="56"/>
                    <a:pt x="163" y="56"/>
                  </a:cubicBezTo>
                  <a:close/>
                  <a:moveTo>
                    <a:pt x="162" y="57"/>
                  </a:moveTo>
                  <a:cubicBezTo>
                    <a:pt x="163" y="57"/>
                    <a:pt x="163" y="57"/>
                    <a:pt x="163" y="57"/>
                  </a:cubicBezTo>
                  <a:cubicBezTo>
                    <a:pt x="163" y="57"/>
                    <a:pt x="163" y="57"/>
                    <a:pt x="163" y="57"/>
                  </a:cubicBezTo>
                  <a:cubicBezTo>
                    <a:pt x="162" y="57"/>
                    <a:pt x="162" y="57"/>
                    <a:pt x="162" y="57"/>
                  </a:cubicBezTo>
                  <a:close/>
                  <a:moveTo>
                    <a:pt x="158" y="58"/>
                  </a:moveTo>
                  <a:cubicBezTo>
                    <a:pt x="158" y="59"/>
                    <a:pt x="158" y="59"/>
                    <a:pt x="158" y="59"/>
                  </a:cubicBezTo>
                  <a:cubicBezTo>
                    <a:pt x="158" y="59"/>
                    <a:pt x="158" y="59"/>
                    <a:pt x="158" y="59"/>
                  </a:cubicBezTo>
                  <a:cubicBezTo>
                    <a:pt x="158" y="59"/>
                    <a:pt x="158" y="58"/>
                    <a:pt x="158" y="58"/>
                  </a:cubicBezTo>
                  <a:close/>
                  <a:moveTo>
                    <a:pt x="159" y="58"/>
                  </a:moveTo>
                  <a:cubicBezTo>
                    <a:pt x="158" y="58"/>
                    <a:pt x="158" y="58"/>
                    <a:pt x="158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59" y="58"/>
                    <a:pt x="159" y="58"/>
                    <a:pt x="159" y="58"/>
                  </a:cubicBezTo>
                  <a:close/>
                  <a:moveTo>
                    <a:pt x="159" y="61"/>
                  </a:moveTo>
                  <a:cubicBezTo>
                    <a:pt x="159" y="61"/>
                    <a:pt x="159" y="61"/>
                    <a:pt x="159" y="61"/>
                  </a:cubicBezTo>
                  <a:cubicBezTo>
                    <a:pt x="158" y="61"/>
                    <a:pt x="158" y="61"/>
                    <a:pt x="158" y="61"/>
                  </a:cubicBezTo>
                  <a:cubicBezTo>
                    <a:pt x="158" y="62"/>
                    <a:pt x="158" y="62"/>
                    <a:pt x="158" y="62"/>
                  </a:cubicBezTo>
                  <a:cubicBezTo>
                    <a:pt x="159" y="62"/>
                    <a:pt x="159" y="62"/>
                    <a:pt x="159" y="62"/>
                  </a:cubicBezTo>
                  <a:cubicBezTo>
                    <a:pt x="159" y="61"/>
                    <a:pt x="159" y="61"/>
                    <a:pt x="159" y="61"/>
                  </a:cubicBezTo>
                  <a:cubicBezTo>
                    <a:pt x="159" y="61"/>
                    <a:pt x="159" y="61"/>
                    <a:pt x="159" y="61"/>
                  </a:cubicBezTo>
                  <a:close/>
                  <a:moveTo>
                    <a:pt x="161" y="58"/>
                  </a:moveTo>
                  <a:cubicBezTo>
                    <a:pt x="160" y="59"/>
                    <a:pt x="160" y="59"/>
                    <a:pt x="160" y="59"/>
                  </a:cubicBezTo>
                  <a:cubicBezTo>
                    <a:pt x="160" y="59"/>
                    <a:pt x="160" y="59"/>
                    <a:pt x="160" y="59"/>
                  </a:cubicBezTo>
                  <a:cubicBezTo>
                    <a:pt x="160" y="59"/>
                    <a:pt x="160" y="59"/>
                    <a:pt x="160" y="59"/>
                  </a:cubicBezTo>
                  <a:cubicBezTo>
                    <a:pt x="159" y="60"/>
                    <a:pt x="159" y="60"/>
                    <a:pt x="159" y="60"/>
                  </a:cubicBezTo>
                  <a:cubicBezTo>
                    <a:pt x="159" y="60"/>
                    <a:pt x="159" y="60"/>
                    <a:pt x="159" y="60"/>
                  </a:cubicBezTo>
                  <a:cubicBezTo>
                    <a:pt x="160" y="61"/>
                    <a:pt x="160" y="61"/>
                    <a:pt x="160" y="61"/>
                  </a:cubicBezTo>
                  <a:cubicBezTo>
                    <a:pt x="160" y="60"/>
                    <a:pt x="160" y="60"/>
                    <a:pt x="160" y="60"/>
                  </a:cubicBezTo>
                  <a:cubicBezTo>
                    <a:pt x="161" y="59"/>
                    <a:pt x="161" y="59"/>
                    <a:pt x="161" y="59"/>
                  </a:cubicBezTo>
                  <a:cubicBezTo>
                    <a:pt x="162" y="58"/>
                    <a:pt x="162" y="58"/>
                    <a:pt x="162" y="58"/>
                  </a:cubicBezTo>
                  <a:cubicBezTo>
                    <a:pt x="162" y="58"/>
                    <a:pt x="162" y="58"/>
                    <a:pt x="162" y="58"/>
                  </a:cubicBezTo>
                  <a:cubicBezTo>
                    <a:pt x="162" y="57"/>
                    <a:pt x="162" y="57"/>
                    <a:pt x="162" y="57"/>
                  </a:cubicBezTo>
                  <a:cubicBezTo>
                    <a:pt x="162" y="57"/>
                    <a:pt x="162" y="57"/>
                    <a:pt x="162" y="57"/>
                  </a:cubicBezTo>
                  <a:cubicBezTo>
                    <a:pt x="161" y="57"/>
                    <a:pt x="161" y="57"/>
                    <a:pt x="161" y="57"/>
                  </a:cubicBezTo>
                  <a:cubicBezTo>
                    <a:pt x="161" y="57"/>
                    <a:pt x="161" y="57"/>
                    <a:pt x="161" y="57"/>
                  </a:cubicBezTo>
                  <a:cubicBezTo>
                    <a:pt x="161" y="58"/>
                    <a:pt x="161" y="58"/>
                    <a:pt x="161" y="58"/>
                  </a:cubicBezTo>
                  <a:close/>
                  <a:moveTo>
                    <a:pt x="154" y="54"/>
                  </a:moveTo>
                  <a:cubicBezTo>
                    <a:pt x="155" y="53"/>
                    <a:pt x="155" y="53"/>
                    <a:pt x="155" y="53"/>
                  </a:cubicBezTo>
                  <a:cubicBezTo>
                    <a:pt x="154" y="53"/>
                    <a:pt x="154" y="53"/>
                    <a:pt x="154" y="53"/>
                  </a:cubicBezTo>
                  <a:cubicBezTo>
                    <a:pt x="154" y="54"/>
                    <a:pt x="154" y="54"/>
                    <a:pt x="154" y="54"/>
                  </a:cubicBezTo>
                  <a:close/>
                  <a:moveTo>
                    <a:pt x="152" y="55"/>
                  </a:moveTo>
                  <a:cubicBezTo>
                    <a:pt x="152" y="55"/>
                    <a:pt x="152" y="55"/>
                    <a:pt x="152" y="55"/>
                  </a:cubicBezTo>
                  <a:cubicBezTo>
                    <a:pt x="152" y="55"/>
                    <a:pt x="152" y="55"/>
                    <a:pt x="152" y="55"/>
                  </a:cubicBezTo>
                  <a:cubicBezTo>
                    <a:pt x="152" y="55"/>
                    <a:pt x="152" y="55"/>
                    <a:pt x="152" y="55"/>
                  </a:cubicBezTo>
                  <a:close/>
                  <a:moveTo>
                    <a:pt x="154" y="61"/>
                  </a:moveTo>
                  <a:cubicBezTo>
                    <a:pt x="153" y="61"/>
                    <a:pt x="153" y="61"/>
                    <a:pt x="153" y="61"/>
                  </a:cubicBezTo>
                  <a:cubicBezTo>
                    <a:pt x="153" y="61"/>
                    <a:pt x="153" y="61"/>
                    <a:pt x="153" y="61"/>
                  </a:cubicBezTo>
                  <a:cubicBezTo>
                    <a:pt x="154" y="61"/>
                    <a:pt x="154" y="61"/>
                    <a:pt x="154" y="61"/>
                  </a:cubicBezTo>
                  <a:close/>
                  <a:moveTo>
                    <a:pt x="152" y="60"/>
                  </a:moveTo>
                  <a:cubicBezTo>
                    <a:pt x="153" y="59"/>
                    <a:pt x="153" y="59"/>
                    <a:pt x="153" y="59"/>
                  </a:cubicBezTo>
                  <a:cubicBezTo>
                    <a:pt x="153" y="60"/>
                    <a:pt x="153" y="60"/>
                    <a:pt x="153" y="60"/>
                  </a:cubicBezTo>
                  <a:cubicBezTo>
                    <a:pt x="153" y="60"/>
                    <a:pt x="153" y="60"/>
                    <a:pt x="153" y="60"/>
                  </a:cubicBezTo>
                  <a:cubicBezTo>
                    <a:pt x="153" y="61"/>
                    <a:pt x="153" y="61"/>
                    <a:pt x="153" y="61"/>
                  </a:cubicBezTo>
                  <a:cubicBezTo>
                    <a:pt x="152" y="60"/>
                    <a:pt x="152" y="60"/>
                    <a:pt x="152" y="60"/>
                  </a:cubicBezTo>
                  <a:cubicBezTo>
                    <a:pt x="152" y="60"/>
                    <a:pt x="152" y="60"/>
                    <a:pt x="152" y="60"/>
                  </a:cubicBezTo>
                  <a:close/>
                  <a:moveTo>
                    <a:pt x="147" y="57"/>
                  </a:moveTo>
                  <a:cubicBezTo>
                    <a:pt x="148" y="57"/>
                    <a:pt x="148" y="57"/>
                    <a:pt x="148" y="57"/>
                  </a:cubicBezTo>
                  <a:cubicBezTo>
                    <a:pt x="148" y="57"/>
                    <a:pt x="148" y="57"/>
                    <a:pt x="148" y="57"/>
                  </a:cubicBezTo>
                  <a:cubicBezTo>
                    <a:pt x="148" y="57"/>
                    <a:pt x="148" y="57"/>
                    <a:pt x="148" y="57"/>
                  </a:cubicBezTo>
                  <a:cubicBezTo>
                    <a:pt x="148" y="57"/>
                    <a:pt x="148" y="57"/>
                    <a:pt x="148" y="57"/>
                  </a:cubicBezTo>
                  <a:cubicBezTo>
                    <a:pt x="147" y="57"/>
                    <a:pt x="147" y="57"/>
                    <a:pt x="147" y="57"/>
                  </a:cubicBezTo>
                  <a:close/>
                  <a:moveTo>
                    <a:pt x="148" y="62"/>
                  </a:moveTo>
                  <a:cubicBezTo>
                    <a:pt x="149" y="62"/>
                    <a:pt x="149" y="62"/>
                    <a:pt x="149" y="62"/>
                  </a:cubicBezTo>
                  <a:cubicBezTo>
                    <a:pt x="150" y="62"/>
                    <a:pt x="150" y="62"/>
                    <a:pt x="150" y="62"/>
                  </a:cubicBezTo>
                  <a:cubicBezTo>
                    <a:pt x="149" y="62"/>
                    <a:pt x="149" y="62"/>
                    <a:pt x="149" y="62"/>
                  </a:cubicBezTo>
                  <a:cubicBezTo>
                    <a:pt x="148" y="62"/>
                    <a:pt x="148" y="62"/>
                    <a:pt x="148" y="62"/>
                  </a:cubicBezTo>
                  <a:close/>
                  <a:moveTo>
                    <a:pt x="142" y="59"/>
                  </a:moveTo>
                  <a:cubicBezTo>
                    <a:pt x="142" y="58"/>
                    <a:pt x="142" y="58"/>
                    <a:pt x="142" y="58"/>
                  </a:cubicBezTo>
                  <a:cubicBezTo>
                    <a:pt x="142" y="58"/>
                    <a:pt x="142" y="58"/>
                    <a:pt x="142" y="58"/>
                  </a:cubicBezTo>
                  <a:cubicBezTo>
                    <a:pt x="142" y="58"/>
                    <a:pt x="142" y="58"/>
                    <a:pt x="142" y="58"/>
                  </a:cubicBezTo>
                  <a:cubicBezTo>
                    <a:pt x="142" y="59"/>
                    <a:pt x="142" y="59"/>
                    <a:pt x="142" y="59"/>
                  </a:cubicBezTo>
                  <a:close/>
                  <a:moveTo>
                    <a:pt x="144" y="61"/>
                  </a:moveTo>
                  <a:cubicBezTo>
                    <a:pt x="145" y="61"/>
                    <a:pt x="145" y="61"/>
                    <a:pt x="145" y="61"/>
                  </a:cubicBezTo>
                  <a:cubicBezTo>
                    <a:pt x="146" y="61"/>
                    <a:pt x="146" y="61"/>
                    <a:pt x="146" y="61"/>
                  </a:cubicBezTo>
                  <a:cubicBezTo>
                    <a:pt x="146" y="62"/>
                    <a:pt x="146" y="62"/>
                    <a:pt x="146" y="62"/>
                  </a:cubicBezTo>
                  <a:cubicBezTo>
                    <a:pt x="145" y="62"/>
                    <a:pt x="145" y="62"/>
                    <a:pt x="145" y="62"/>
                  </a:cubicBezTo>
                  <a:cubicBezTo>
                    <a:pt x="144" y="62"/>
                    <a:pt x="144" y="62"/>
                    <a:pt x="144" y="62"/>
                  </a:cubicBezTo>
                  <a:cubicBezTo>
                    <a:pt x="144" y="61"/>
                    <a:pt x="144" y="61"/>
                    <a:pt x="144" y="61"/>
                  </a:cubicBezTo>
                  <a:close/>
                  <a:moveTo>
                    <a:pt x="143" y="62"/>
                  </a:moveTo>
                  <a:cubicBezTo>
                    <a:pt x="143" y="61"/>
                    <a:pt x="143" y="61"/>
                    <a:pt x="143" y="61"/>
                  </a:cubicBezTo>
                  <a:cubicBezTo>
                    <a:pt x="143" y="62"/>
                    <a:pt x="143" y="62"/>
                    <a:pt x="143" y="62"/>
                  </a:cubicBezTo>
                  <a:cubicBezTo>
                    <a:pt x="143" y="62"/>
                    <a:pt x="143" y="62"/>
                    <a:pt x="143" y="62"/>
                  </a:cubicBezTo>
                  <a:close/>
                  <a:moveTo>
                    <a:pt x="141" y="61"/>
                  </a:moveTo>
                  <a:cubicBezTo>
                    <a:pt x="141" y="61"/>
                    <a:pt x="141" y="61"/>
                    <a:pt x="141" y="61"/>
                  </a:cubicBezTo>
                  <a:cubicBezTo>
                    <a:pt x="142" y="61"/>
                    <a:pt x="142" y="61"/>
                    <a:pt x="142" y="61"/>
                  </a:cubicBezTo>
                  <a:cubicBezTo>
                    <a:pt x="141" y="62"/>
                    <a:pt x="141" y="62"/>
                    <a:pt x="141" y="62"/>
                  </a:cubicBezTo>
                  <a:cubicBezTo>
                    <a:pt x="141" y="61"/>
                    <a:pt x="141" y="61"/>
                    <a:pt x="141" y="61"/>
                  </a:cubicBezTo>
                  <a:close/>
                  <a:moveTo>
                    <a:pt x="124" y="70"/>
                  </a:moveTo>
                  <a:cubicBezTo>
                    <a:pt x="124" y="71"/>
                    <a:pt x="124" y="71"/>
                    <a:pt x="124" y="71"/>
                  </a:cubicBezTo>
                  <a:cubicBezTo>
                    <a:pt x="124" y="71"/>
                    <a:pt x="124" y="71"/>
                    <a:pt x="124" y="71"/>
                  </a:cubicBezTo>
                  <a:cubicBezTo>
                    <a:pt x="126" y="71"/>
                    <a:pt x="126" y="71"/>
                    <a:pt x="126" y="71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28" y="70"/>
                    <a:pt x="128" y="70"/>
                    <a:pt x="128" y="70"/>
                  </a:cubicBezTo>
                  <a:cubicBezTo>
                    <a:pt x="129" y="70"/>
                    <a:pt x="129" y="70"/>
                    <a:pt x="129" y="70"/>
                  </a:cubicBezTo>
                  <a:cubicBezTo>
                    <a:pt x="129" y="69"/>
                    <a:pt x="129" y="69"/>
                    <a:pt x="129" y="69"/>
                  </a:cubicBezTo>
                  <a:cubicBezTo>
                    <a:pt x="130" y="69"/>
                    <a:pt x="130" y="69"/>
                    <a:pt x="130" y="69"/>
                  </a:cubicBezTo>
                  <a:cubicBezTo>
                    <a:pt x="132" y="67"/>
                    <a:pt x="132" y="67"/>
                    <a:pt x="132" y="67"/>
                  </a:cubicBezTo>
                  <a:cubicBezTo>
                    <a:pt x="132" y="67"/>
                    <a:pt x="132" y="67"/>
                    <a:pt x="132" y="67"/>
                  </a:cubicBezTo>
                  <a:cubicBezTo>
                    <a:pt x="132" y="67"/>
                    <a:pt x="132" y="67"/>
                    <a:pt x="132" y="67"/>
                  </a:cubicBezTo>
                  <a:cubicBezTo>
                    <a:pt x="131" y="66"/>
                    <a:pt x="131" y="66"/>
                    <a:pt x="131" y="66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29" y="66"/>
                    <a:pt x="129" y="66"/>
                    <a:pt x="129" y="66"/>
                  </a:cubicBezTo>
                  <a:cubicBezTo>
                    <a:pt x="128" y="66"/>
                    <a:pt x="128" y="66"/>
                    <a:pt x="128" y="66"/>
                  </a:cubicBezTo>
                  <a:cubicBezTo>
                    <a:pt x="128" y="67"/>
                    <a:pt x="128" y="67"/>
                    <a:pt x="128" y="67"/>
                  </a:cubicBezTo>
                  <a:cubicBezTo>
                    <a:pt x="127" y="66"/>
                    <a:pt x="127" y="66"/>
                    <a:pt x="127" y="66"/>
                  </a:cubicBezTo>
                  <a:cubicBezTo>
                    <a:pt x="127" y="66"/>
                    <a:pt x="127" y="66"/>
                    <a:pt x="127" y="66"/>
                  </a:cubicBezTo>
                  <a:cubicBezTo>
                    <a:pt x="126" y="67"/>
                    <a:pt x="126" y="67"/>
                    <a:pt x="126" y="67"/>
                  </a:cubicBezTo>
                  <a:cubicBezTo>
                    <a:pt x="125" y="68"/>
                    <a:pt x="125" y="68"/>
                    <a:pt x="125" y="68"/>
                  </a:cubicBezTo>
                  <a:cubicBezTo>
                    <a:pt x="125" y="69"/>
                    <a:pt x="125" y="69"/>
                    <a:pt x="125" y="69"/>
                  </a:cubicBezTo>
                  <a:cubicBezTo>
                    <a:pt x="124" y="69"/>
                    <a:pt x="124" y="69"/>
                    <a:pt x="124" y="69"/>
                  </a:cubicBezTo>
                  <a:cubicBezTo>
                    <a:pt x="125" y="70"/>
                    <a:pt x="125" y="70"/>
                    <a:pt x="125" y="70"/>
                  </a:cubicBezTo>
                  <a:cubicBezTo>
                    <a:pt x="125" y="70"/>
                    <a:pt x="125" y="70"/>
                    <a:pt x="125" y="70"/>
                  </a:cubicBezTo>
                  <a:cubicBezTo>
                    <a:pt x="125" y="70"/>
                    <a:pt x="125" y="70"/>
                    <a:pt x="125" y="70"/>
                  </a:cubicBezTo>
                  <a:cubicBezTo>
                    <a:pt x="124" y="70"/>
                    <a:pt x="124" y="70"/>
                    <a:pt x="124" y="70"/>
                  </a:cubicBezTo>
                  <a:close/>
                  <a:moveTo>
                    <a:pt x="123" y="71"/>
                  </a:moveTo>
                  <a:cubicBezTo>
                    <a:pt x="124" y="70"/>
                    <a:pt x="124" y="70"/>
                    <a:pt x="124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3" y="71"/>
                    <a:pt x="123" y="71"/>
                    <a:pt x="123" y="71"/>
                  </a:cubicBezTo>
                  <a:close/>
                  <a:moveTo>
                    <a:pt x="123" y="71"/>
                  </a:moveTo>
                  <a:cubicBezTo>
                    <a:pt x="123" y="71"/>
                    <a:pt x="123" y="71"/>
                    <a:pt x="123" y="71"/>
                  </a:cubicBezTo>
                  <a:cubicBezTo>
                    <a:pt x="123" y="72"/>
                    <a:pt x="123" y="72"/>
                    <a:pt x="123" y="72"/>
                  </a:cubicBezTo>
                  <a:cubicBezTo>
                    <a:pt x="121" y="72"/>
                    <a:pt x="121" y="72"/>
                    <a:pt x="121" y="72"/>
                  </a:cubicBezTo>
                  <a:cubicBezTo>
                    <a:pt x="121" y="73"/>
                    <a:pt x="121" y="73"/>
                    <a:pt x="121" y="73"/>
                  </a:cubicBezTo>
                  <a:cubicBezTo>
                    <a:pt x="121" y="73"/>
                    <a:pt x="121" y="73"/>
                    <a:pt x="121" y="73"/>
                  </a:cubicBezTo>
                  <a:cubicBezTo>
                    <a:pt x="123" y="72"/>
                    <a:pt x="123" y="72"/>
                    <a:pt x="123" y="72"/>
                  </a:cubicBezTo>
                  <a:cubicBezTo>
                    <a:pt x="124" y="72"/>
                    <a:pt x="124" y="72"/>
                    <a:pt x="124" y="72"/>
                  </a:cubicBezTo>
                  <a:cubicBezTo>
                    <a:pt x="123" y="71"/>
                    <a:pt x="123" y="71"/>
                    <a:pt x="123" y="71"/>
                  </a:cubicBezTo>
                  <a:close/>
                  <a:moveTo>
                    <a:pt x="117" y="71"/>
                  </a:moveTo>
                  <a:cubicBezTo>
                    <a:pt x="117" y="71"/>
                    <a:pt x="117" y="71"/>
                    <a:pt x="117" y="71"/>
                  </a:cubicBezTo>
                  <a:cubicBezTo>
                    <a:pt x="117" y="72"/>
                    <a:pt x="117" y="72"/>
                    <a:pt x="117" y="72"/>
                  </a:cubicBezTo>
                  <a:cubicBezTo>
                    <a:pt x="117" y="72"/>
                    <a:pt x="117" y="72"/>
                    <a:pt x="117" y="72"/>
                  </a:cubicBezTo>
                  <a:cubicBezTo>
                    <a:pt x="116" y="72"/>
                    <a:pt x="116" y="72"/>
                    <a:pt x="116" y="72"/>
                  </a:cubicBezTo>
                  <a:cubicBezTo>
                    <a:pt x="116" y="71"/>
                    <a:pt x="116" y="71"/>
                    <a:pt x="116" y="71"/>
                  </a:cubicBezTo>
                  <a:cubicBezTo>
                    <a:pt x="117" y="71"/>
                    <a:pt x="117" y="71"/>
                    <a:pt x="117" y="71"/>
                  </a:cubicBezTo>
                  <a:close/>
                  <a:moveTo>
                    <a:pt x="104" y="67"/>
                  </a:moveTo>
                  <a:cubicBezTo>
                    <a:pt x="106" y="66"/>
                    <a:pt x="106" y="66"/>
                    <a:pt x="106" y="66"/>
                  </a:cubicBezTo>
                  <a:cubicBezTo>
                    <a:pt x="107" y="67"/>
                    <a:pt x="107" y="67"/>
                    <a:pt x="107" y="67"/>
                  </a:cubicBezTo>
                  <a:cubicBezTo>
                    <a:pt x="108" y="67"/>
                    <a:pt x="108" y="67"/>
                    <a:pt x="108" y="67"/>
                  </a:cubicBezTo>
                  <a:cubicBezTo>
                    <a:pt x="109" y="66"/>
                    <a:pt x="109" y="66"/>
                    <a:pt x="109" y="66"/>
                  </a:cubicBezTo>
                  <a:cubicBezTo>
                    <a:pt x="110" y="67"/>
                    <a:pt x="110" y="67"/>
                    <a:pt x="110" y="67"/>
                  </a:cubicBezTo>
                  <a:cubicBezTo>
                    <a:pt x="110" y="67"/>
                    <a:pt x="110" y="67"/>
                    <a:pt x="110" y="67"/>
                  </a:cubicBezTo>
                  <a:cubicBezTo>
                    <a:pt x="111" y="67"/>
                    <a:pt x="111" y="67"/>
                    <a:pt x="111" y="67"/>
                  </a:cubicBezTo>
                  <a:cubicBezTo>
                    <a:pt x="112" y="68"/>
                    <a:pt x="112" y="68"/>
                    <a:pt x="112" y="68"/>
                  </a:cubicBezTo>
                  <a:cubicBezTo>
                    <a:pt x="112" y="69"/>
                    <a:pt x="112" y="69"/>
                    <a:pt x="112" y="69"/>
                  </a:cubicBezTo>
                  <a:cubicBezTo>
                    <a:pt x="112" y="70"/>
                    <a:pt x="112" y="70"/>
                    <a:pt x="112" y="70"/>
                  </a:cubicBezTo>
                  <a:cubicBezTo>
                    <a:pt x="111" y="70"/>
                    <a:pt x="111" y="70"/>
                    <a:pt x="111" y="70"/>
                  </a:cubicBezTo>
                  <a:cubicBezTo>
                    <a:pt x="110" y="70"/>
                    <a:pt x="110" y="70"/>
                    <a:pt x="110" y="70"/>
                  </a:cubicBezTo>
                  <a:cubicBezTo>
                    <a:pt x="109" y="70"/>
                    <a:pt x="109" y="70"/>
                    <a:pt x="109" y="70"/>
                  </a:cubicBezTo>
                  <a:cubicBezTo>
                    <a:pt x="108" y="69"/>
                    <a:pt x="108" y="69"/>
                    <a:pt x="108" y="69"/>
                  </a:cubicBezTo>
                  <a:cubicBezTo>
                    <a:pt x="107" y="69"/>
                    <a:pt x="107" y="69"/>
                    <a:pt x="107" y="69"/>
                  </a:cubicBezTo>
                  <a:cubicBezTo>
                    <a:pt x="107" y="68"/>
                    <a:pt x="107" y="68"/>
                    <a:pt x="107" y="68"/>
                  </a:cubicBezTo>
                  <a:cubicBezTo>
                    <a:pt x="106" y="68"/>
                    <a:pt x="106" y="68"/>
                    <a:pt x="106" y="68"/>
                  </a:cubicBezTo>
                  <a:cubicBezTo>
                    <a:pt x="105" y="68"/>
                    <a:pt x="105" y="68"/>
                    <a:pt x="105" y="68"/>
                  </a:cubicBezTo>
                  <a:cubicBezTo>
                    <a:pt x="104" y="67"/>
                    <a:pt x="104" y="67"/>
                    <a:pt x="104" y="67"/>
                  </a:cubicBezTo>
                  <a:cubicBezTo>
                    <a:pt x="104" y="67"/>
                    <a:pt x="104" y="67"/>
                    <a:pt x="104" y="67"/>
                  </a:cubicBezTo>
                  <a:close/>
                  <a:moveTo>
                    <a:pt x="90" y="57"/>
                  </a:moveTo>
                  <a:cubicBezTo>
                    <a:pt x="91" y="58"/>
                    <a:pt x="91" y="58"/>
                    <a:pt x="91" y="58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8"/>
                    <a:pt x="91" y="58"/>
                    <a:pt x="91" y="58"/>
                  </a:cubicBezTo>
                  <a:cubicBezTo>
                    <a:pt x="90" y="58"/>
                    <a:pt x="90" y="58"/>
                    <a:pt x="90" y="58"/>
                  </a:cubicBezTo>
                  <a:cubicBezTo>
                    <a:pt x="90" y="57"/>
                    <a:pt x="90" y="57"/>
                    <a:pt x="90" y="57"/>
                  </a:cubicBezTo>
                  <a:close/>
                  <a:moveTo>
                    <a:pt x="88" y="56"/>
                  </a:moveTo>
                  <a:cubicBezTo>
                    <a:pt x="88" y="57"/>
                    <a:pt x="88" y="57"/>
                    <a:pt x="88" y="57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6"/>
                  </a:cubicBezTo>
                  <a:close/>
                  <a:moveTo>
                    <a:pt x="135" y="60"/>
                  </a:moveTo>
                  <a:cubicBezTo>
                    <a:pt x="136" y="60"/>
                    <a:pt x="136" y="60"/>
                    <a:pt x="136" y="60"/>
                  </a:cubicBezTo>
                  <a:cubicBezTo>
                    <a:pt x="138" y="60"/>
                    <a:pt x="138" y="60"/>
                    <a:pt x="138" y="60"/>
                  </a:cubicBezTo>
                  <a:cubicBezTo>
                    <a:pt x="138" y="60"/>
                    <a:pt x="138" y="60"/>
                    <a:pt x="138" y="60"/>
                  </a:cubicBezTo>
                  <a:cubicBezTo>
                    <a:pt x="138" y="60"/>
                    <a:pt x="138" y="60"/>
                    <a:pt x="138" y="60"/>
                  </a:cubicBezTo>
                  <a:cubicBezTo>
                    <a:pt x="139" y="60"/>
                    <a:pt x="139" y="60"/>
                    <a:pt x="139" y="60"/>
                  </a:cubicBezTo>
                  <a:cubicBezTo>
                    <a:pt x="140" y="59"/>
                    <a:pt x="140" y="59"/>
                    <a:pt x="140" y="59"/>
                  </a:cubicBezTo>
                  <a:cubicBezTo>
                    <a:pt x="140" y="59"/>
                    <a:pt x="140" y="59"/>
                    <a:pt x="140" y="59"/>
                  </a:cubicBezTo>
                  <a:cubicBezTo>
                    <a:pt x="139" y="59"/>
                    <a:pt x="139" y="59"/>
                    <a:pt x="139" y="59"/>
                  </a:cubicBezTo>
                  <a:cubicBezTo>
                    <a:pt x="138" y="59"/>
                    <a:pt x="138" y="59"/>
                    <a:pt x="138" y="59"/>
                  </a:cubicBezTo>
                  <a:cubicBezTo>
                    <a:pt x="137" y="59"/>
                    <a:pt x="137" y="59"/>
                    <a:pt x="137" y="59"/>
                  </a:cubicBezTo>
                  <a:cubicBezTo>
                    <a:pt x="136" y="59"/>
                    <a:pt x="136" y="59"/>
                    <a:pt x="136" y="59"/>
                  </a:cubicBezTo>
                  <a:cubicBezTo>
                    <a:pt x="135" y="59"/>
                    <a:pt x="135" y="59"/>
                    <a:pt x="135" y="59"/>
                  </a:cubicBezTo>
                  <a:cubicBezTo>
                    <a:pt x="135" y="60"/>
                    <a:pt x="135" y="60"/>
                    <a:pt x="135" y="60"/>
                  </a:cubicBezTo>
                  <a:cubicBezTo>
                    <a:pt x="135" y="60"/>
                    <a:pt x="135" y="60"/>
                    <a:pt x="135" y="60"/>
                  </a:cubicBezTo>
                  <a:close/>
                  <a:moveTo>
                    <a:pt x="134" y="61"/>
                  </a:moveTo>
                  <a:cubicBezTo>
                    <a:pt x="134" y="62"/>
                    <a:pt x="134" y="62"/>
                    <a:pt x="134" y="62"/>
                  </a:cubicBezTo>
                  <a:cubicBezTo>
                    <a:pt x="134" y="62"/>
                    <a:pt x="134" y="62"/>
                    <a:pt x="134" y="62"/>
                  </a:cubicBezTo>
                  <a:cubicBezTo>
                    <a:pt x="134" y="62"/>
                    <a:pt x="134" y="62"/>
                    <a:pt x="134" y="62"/>
                  </a:cubicBezTo>
                  <a:cubicBezTo>
                    <a:pt x="134" y="61"/>
                    <a:pt x="134" y="61"/>
                    <a:pt x="134" y="61"/>
                  </a:cubicBezTo>
                  <a:close/>
                  <a:moveTo>
                    <a:pt x="130" y="61"/>
                  </a:moveTo>
                  <a:cubicBezTo>
                    <a:pt x="129" y="62"/>
                    <a:pt x="129" y="62"/>
                    <a:pt x="129" y="62"/>
                  </a:cubicBezTo>
                  <a:cubicBezTo>
                    <a:pt x="129" y="62"/>
                    <a:pt x="129" y="62"/>
                    <a:pt x="129" y="62"/>
                  </a:cubicBezTo>
                  <a:cubicBezTo>
                    <a:pt x="129" y="62"/>
                    <a:pt x="129" y="62"/>
                    <a:pt x="129" y="62"/>
                  </a:cubicBezTo>
                  <a:cubicBezTo>
                    <a:pt x="129" y="63"/>
                    <a:pt x="129" y="63"/>
                    <a:pt x="129" y="63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31" y="62"/>
                    <a:pt x="131" y="62"/>
                    <a:pt x="131" y="62"/>
                  </a:cubicBezTo>
                  <a:cubicBezTo>
                    <a:pt x="132" y="62"/>
                    <a:pt x="132" y="62"/>
                    <a:pt x="132" y="62"/>
                  </a:cubicBezTo>
                  <a:cubicBezTo>
                    <a:pt x="131" y="61"/>
                    <a:pt x="131" y="61"/>
                    <a:pt x="131" y="61"/>
                  </a:cubicBezTo>
                  <a:cubicBezTo>
                    <a:pt x="130" y="62"/>
                    <a:pt x="130" y="62"/>
                    <a:pt x="130" y="62"/>
                  </a:cubicBezTo>
                  <a:cubicBezTo>
                    <a:pt x="130" y="61"/>
                    <a:pt x="130" y="61"/>
                    <a:pt x="130" y="61"/>
                  </a:cubicBezTo>
                  <a:close/>
                  <a:moveTo>
                    <a:pt x="127" y="63"/>
                  </a:moveTo>
                  <a:cubicBezTo>
                    <a:pt x="127" y="63"/>
                    <a:pt x="127" y="63"/>
                    <a:pt x="127" y="63"/>
                  </a:cubicBezTo>
                  <a:cubicBezTo>
                    <a:pt x="128" y="63"/>
                    <a:pt x="128" y="63"/>
                    <a:pt x="128" y="63"/>
                  </a:cubicBezTo>
                  <a:cubicBezTo>
                    <a:pt x="128" y="62"/>
                    <a:pt x="128" y="62"/>
                    <a:pt x="128" y="62"/>
                  </a:cubicBezTo>
                  <a:cubicBezTo>
                    <a:pt x="128" y="62"/>
                    <a:pt x="128" y="62"/>
                    <a:pt x="128" y="62"/>
                  </a:cubicBezTo>
                  <a:cubicBezTo>
                    <a:pt x="128" y="62"/>
                    <a:pt x="128" y="62"/>
                    <a:pt x="128" y="62"/>
                  </a:cubicBezTo>
                  <a:cubicBezTo>
                    <a:pt x="127" y="63"/>
                    <a:pt x="127" y="63"/>
                    <a:pt x="127" y="63"/>
                  </a:cubicBezTo>
                  <a:cubicBezTo>
                    <a:pt x="127" y="63"/>
                    <a:pt x="127" y="63"/>
                    <a:pt x="127" y="63"/>
                  </a:cubicBezTo>
                  <a:close/>
                  <a:moveTo>
                    <a:pt x="124" y="63"/>
                  </a:moveTo>
                  <a:cubicBezTo>
                    <a:pt x="125" y="62"/>
                    <a:pt x="125" y="62"/>
                    <a:pt x="125" y="62"/>
                  </a:cubicBezTo>
                  <a:cubicBezTo>
                    <a:pt x="125" y="62"/>
                    <a:pt x="125" y="62"/>
                    <a:pt x="125" y="62"/>
                  </a:cubicBezTo>
                  <a:cubicBezTo>
                    <a:pt x="125" y="62"/>
                    <a:pt x="125" y="62"/>
                    <a:pt x="125" y="62"/>
                  </a:cubicBezTo>
                  <a:cubicBezTo>
                    <a:pt x="126" y="62"/>
                    <a:pt x="126" y="62"/>
                    <a:pt x="126" y="62"/>
                  </a:cubicBezTo>
                  <a:cubicBezTo>
                    <a:pt x="126" y="62"/>
                    <a:pt x="126" y="62"/>
                    <a:pt x="126" y="62"/>
                  </a:cubicBezTo>
                  <a:cubicBezTo>
                    <a:pt x="127" y="62"/>
                    <a:pt x="127" y="62"/>
                    <a:pt x="127" y="62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5" y="63"/>
                    <a:pt x="125" y="63"/>
                    <a:pt x="125" y="63"/>
                  </a:cubicBezTo>
                  <a:cubicBezTo>
                    <a:pt x="124" y="63"/>
                    <a:pt x="124" y="63"/>
                    <a:pt x="124" y="63"/>
                  </a:cubicBezTo>
                  <a:cubicBezTo>
                    <a:pt x="124" y="63"/>
                    <a:pt x="124" y="63"/>
                    <a:pt x="124" y="63"/>
                  </a:cubicBezTo>
                  <a:close/>
                  <a:moveTo>
                    <a:pt x="123" y="63"/>
                  </a:moveTo>
                  <a:cubicBezTo>
                    <a:pt x="122" y="63"/>
                    <a:pt x="122" y="63"/>
                    <a:pt x="122" y="63"/>
                  </a:cubicBezTo>
                  <a:cubicBezTo>
                    <a:pt x="122" y="64"/>
                    <a:pt x="122" y="64"/>
                    <a:pt x="122" y="64"/>
                  </a:cubicBezTo>
                  <a:cubicBezTo>
                    <a:pt x="122" y="63"/>
                    <a:pt x="122" y="63"/>
                    <a:pt x="122" y="63"/>
                  </a:cubicBezTo>
                  <a:cubicBezTo>
                    <a:pt x="123" y="63"/>
                    <a:pt x="123" y="63"/>
                    <a:pt x="123" y="63"/>
                  </a:cubicBezTo>
                  <a:close/>
                  <a:moveTo>
                    <a:pt x="124" y="62"/>
                  </a:moveTo>
                  <a:cubicBezTo>
                    <a:pt x="123" y="62"/>
                    <a:pt x="123" y="62"/>
                    <a:pt x="123" y="62"/>
                  </a:cubicBezTo>
                  <a:cubicBezTo>
                    <a:pt x="123" y="62"/>
                    <a:pt x="123" y="62"/>
                    <a:pt x="123" y="62"/>
                  </a:cubicBezTo>
                  <a:cubicBezTo>
                    <a:pt x="124" y="62"/>
                    <a:pt x="124" y="62"/>
                    <a:pt x="124" y="62"/>
                  </a:cubicBezTo>
                  <a:cubicBezTo>
                    <a:pt x="124" y="62"/>
                    <a:pt x="124" y="62"/>
                    <a:pt x="124" y="62"/>
                  </a:cubicBezTo>
                  <a:close/>
                  <a:moveTo>
                    <a:pt x="108" y="63"/>
                  </a:moveTo>
                  <a:cubicBezTo>
                    <a:pt x="108" y="63"/>
                    <a:pt x="108" y="63"/>
                    <a:pt x="108" y="63"/>
                  </a:cubicBezTo>
                  <a:cubicBezTo>
                    <a:pt x="109" y="62"/>
                    <a:pt x="109" y="62"/>
                    <a:pt x="109" y="62"/>
                  </a:cubicBezTo>
                  <a:cubicBezTo>
                    <a:pt x="112" y="61"/>
                    <a:pt x="112" y="61"/>
                    <a:pt x="112" y="61"/>
                  </a:cubicBezTo>
                  <a:cubicBezTo>
                    <a:pt x="113" y="62"/>
                    <a:pt x="113" y="62"/>
                    <a:pt x="113" y="62"/>
                  </a:cubicBezTo>
                  <a:cubicBezTo>
                    <a:pt x="113" y="62"/>
                    <a:pt x="113" y="62"/>
                    <a:pt x="113" y="62"/>
                  </a:cubicBezTo>
                  <a:cubicBezTo>
                    <a:pt x="114" y="62"/>
                    <a:pt x="114" y="62"/>
                    <a:pt x="114" y="62"/>
                  </a:cubicBezTo>
                  <a:cubicBezTo>
                    <a:pt x="116" y="63"/>
                    <a:pt x="116" y="63"/>
                    <a:pt x="116" y="63"/>
                  </a:cubicBezTo>
                  <a:cubicBezTo>
                    <a:pt x="117" y="62"/>
                    <a:pt x="117" y="62"/>
                    <a:pt x="117" y="62"/>
                  </a:cubicBezTo>
                  <a:cubicBezTo>
                    <a:pt x="118" y="63"/>
                    <a:pt x="118" y="63"/>
                    <a:pt x="118" y="63"/>
                  </a:cubicBezTo>
                  <a:cubicBezTo>
                    <a:pt x="118" y="63"/>
                    <a:pt x="118" y="63"/>
                    <a:pt x="118" y="63"/>
                  </a:cubicBezTo>
                  <a:cubicBezTo>
                    <a:pt x="119" y="63"/>
                    <a:pt x="119" y="63"/>
                    <a:pt x="119" y="63"/>
                  </a:cubicBezTo>
                  <a:cubicBezTo>
                    <a:pt x="120" y="62"/>
                    <a:pt x="120" y="62"/>
                    <a:pt x="120" y="62"/>
                  </a:cubicBezTo>
                  <a:cubicBezTo>
                    <a:pt x="121" y="62"/>
                    <a:pt x="121" y="62"/>
                    <a:pt x="121" y="62"/>
                  </a:cubicBezTo>
                  <a:cubicBezTo>
                    <a:pt x="121" y="61"/>
                    <a:pt x="121" y="61"/>
                    <a:pt x="121" y="61"/>
                  </a:cubicBezTo>
                  <a:cubicBezTo>
                    <a:pt x="121" y="61"/>
                    <a:pt x="121" y="61"/>
                    <a:pt x="121" y="61"/>
                  </a:cubicBezTo>
                  <a:cubicBezTo>
                    <a:pt x="122" y="61"/>
                    <a:pt x="122" y="61"/>
                    <a:pt x="122" y="61"/>
                  </a:cubicBezTo>
                  <a:cubicBezTo>
                    <a:pt x="123" y="61"/>
                    <a:pt x="123" y="61"/>
                    <a:pt x="123" y="61"/>
                  </a:cubicBezTo>
                  <a:cubicBezTo>
                    <a:pt x="123" y="62"/>
                    <a:pt x="123" y="62"/>
                    <a:pt x="123" y="62"/>
                  </a:cubicBezTo>
                  <a:cubicBezTo>
                    <a:pt x="122" y="62"/>
                    <a:pt x="122" y="62"/>
                    <a:pt x="122" y="62"/>
                  </a:cubicBezTo>
                  <a:cubicBezTo>
                    <a:pt x="122" y="63"/>
                    <a:pt x="122" y="63"/>
                    <a:pt x="122" y="63"/>
                  </a:cubicBezTo>
                  <a:cubicBezTo>
                    <a:pt x="121" y="63"/>
                    <a:pt x="121" y="63"/>
                    <a:pt x="121" y="63"/>
                  </a:cubicBezTo>
                  <a:cubicBezTo>
                    <a:pt x="120" y="64"/>
                    <a:pt x="120" y="64"/>
                    <a:pt x="120" y="64"/>
                  </a:cubicBezTo>
                  <a:cubicBezTo>
                    <a:pt x="120" y="64"/>
                    <a:pt x="120" y="64"/>
                    <a:pt x="120" y="64"/>
                  </a:cubicBezTo>
                  <a:cubicBezTo>
                    <a:pt x="119" y="64"/>
                    <a:pt x="119" y="64"/>
                    <a:pt x="119" y="64"/>
                  </a:cubicBezTo>
                  <a:cubicBezTo>
                    <a:pt x="118" y="64"/>
                    <a:pt x="118" y="64"/>
                    <a:pt x="118" y="64"/>
                  </a:cubicBezTo>
                  <a:cubicBezTo>
                    <a:pt x="116" y="64"/>
                    <a:pt x="116" y="64"/>
                    <a:pt x="116" y="64"/>
                  </a:cubicBezTo>
                  <a:cubicBezTo>
                    <a:pt x="115" y="64"/>
                    <a:pt x="115" y="64"/>
                    <a:pt x="115" y="64"/>
                  </a:cubicBezTo>
                  <a:cubicBezTo>
                    <a:pt x="114" y="64"/>
                    <a:pt x="114" y="64"/>
                    <a:pt x="114" y="64"/>
                  </a:cubicBezTo>
                  <a:cubicBezTo>
                    <a:pt x="114" y="65"/>
                    <a:pt x="114" y="65"/>
                    <a:pt x="114" y="65"/>
                  </a:cubicBezTo>
                  <a:cubicBezTo>
                    <a:pt x="113" y="65"/>
                    <a:pt x="113" y="65"/>
                    <a:pt x="113" y="65"/>
                  </a:cubicBezTo>
                  <a:cubicBezTo>
                    <a:pt x="113" y="64"/>
                    <a:pt x="113" y="64"/>
                    <a:pt x="113" y="64"/>
                  </a:cubicBezTo>
                  <a:cubicBezTo>
                    <a:pt x="112" y="65"/>
                    <a:pt x="112" y="65"/>
                    <a:pt x="112" y="65"/>
                  </a:cubicBezTo>
                  <a:cubicBezTo>
                    <a:pt x="111" y="64"/>
                    <a:pt x="111" y="64"/>
                    <a:pt x="111" y="64"/>
                  </a:cubicBezTo>
                  <a:cubicBezTo>
                    <a:pt x="111" y="64"/>
                    <a:pt x="111" y="64"/>
                    <a:pt x="111" y="64"/>
                  </a:cubicBezTo>
                  <a:cubicBezTo>
                    <a:pt x="110" y="64"/>
                    <a:pt x="110" y="64"/>
                    <a:pt x="110" y="64"/>
                  </a:cubicBezTo>
                  <a:cubicBezTo>
                    <a:pt x="109" y="64"/>
                    <a:pt x="109" y="64"/>
                    <a:pt x="109" y="64"/>
                  </a:cubicBezTo>
                  <a:cubicBezTo>
                    <a:pt x="109" y="64"/>
                    <a:pt x="109" y="64"/>
                    <a:pt x="109" y="64"/>
                  </a:cubicBezTo>
                  <a:cubicBezTo>
                    <a:pt x="108" y="64"/>
                    <a:pt x="108" y="64"/>
                    <a:pt x="108" y="64"/>
                  </a:cubicBezTo>
                  <a:cubicBezTo>
                    <a:pt x="108" y="63"/>
                    <a:pt x="108" y="63"/>
                    <a:pt x="108" y="63"/>
                  </a:cubicBezTo>
                  <a:close/>
                  <a:moveTo>
                    <a:pt x="107" y="63"/>
                  </a:moveTo>
                  <a:cubicBezTo>
                    <a:pt x="107" y="64"/>
                    <a:pt x="107" y="64"/>
                    <a:pt x="107" y="64"/>
                  </a:cubicBezTo>
                  <a:cubicBezTo>
                    <a:pt x="108" y="64"/>
                    <a:pt x="108" y="64"/>
                    <a:pt x="108" y="64"/>
                  </a:cubicBezTo>
                  <a:cubicBezTo>
                    <a:pt x="108" y="63"/>
                    <a:pt x="108" y="63"/>
                    <a:pt x="108" y="63"/>
                  </a:cubicBezTo>
                  <a:cubicBezTo>
                    <a:pt x="107" y="63"/>
                    <a:pt x="107" y="63"/>
                    <a:pt x="107" y="63"/>
                  </a:cubicBezTo>
                  <a:close/>
                  <a:moveTo>
                    <a:pt x="107" y="63"/>
                  </a:moveTo>
                  <a:cubicBezTo>
                    <a:pt x="106" y="63"/>
                    <a:pt x="106" y="63"/>
                    <a:pt x="106" y="63"/>
                  </a:cubicBezTo>
                  <a:cubicBezTo>
                    <a:pt x="106" y="64"/>
                    <a:pt x="106" y="64"/>
                    <a:pt x="106" y="64"/>
                  </a:cubicBezTo>
                  <a:cubicBezTo>
                    <a:pt x="106" y="64"/>
                    <a:pt x="106" y="64"/>
                    <a:pt x="106" y="64"/>
                  </a:cubicBezTo>
                  <a:cubicBezTo>
                    <a:pt x="107" y="63"/>
                    <a:pt x="107" y="63"/>
                    <a:pt x="107" y="63"/>
                  </a:cubicBezTo>
                  <a:cubicBezTo>
                    <a:pt x="107" y="63"/>
                    <a:pt x="107" y="63"/>
                    <a:pt x="107" y="63"/>
                  </a:cubicBezTo>
                  <a:close/>
                  <a:moveTo>
                    <a:pt x="94" y="63"/>
                  </a:moveTo>
                  <a:cubicBezTo>
                    <a:pt x="94" y="64"/>
                    <a:pt x="94" y="64"/>
                    <a:pt x="94" y="64"/>
                  </a:cubicBezTo>
                  <a:cubicBezTo>
                    <a:pt x="94" y="64"/>
                    <a:pt x="94" y="64"/>
                    <a:pt x="94" y="64"/>
                  </a:cubicBezTo>
                  <a:cubicBezTo>
                    <a:pt x="94" y="64"/>
                    <a:pt x="94" y="64"/>
                    <a:pt x="94" y="64"/>
                  </a:cubicBezTo>
                  <a:cubicBezTo>
                    <a:pt x="95" y="65"/>
                    <a:pt x="95" y="65"/>
                    <a:pt x="95" y="65"/>
                  </a:cubicBezTo>
                  <a:cubicBezTo>
                    <a:pt x="95" y="65"/>
                    <a:pt x="95" y="65"/>
                    <a:pt x="95" y="65"/>
                  </a:cubicBezTo>
                  <a:cubicBezTo>
                    <a:pt x="96" y="65"/>
                    <a:pt x="96" y="65"/>
                    <a:pt x="96" y="65"/>
                  </a:cubicBezTo>
                  <a:cubicBezTo>
                    <a:pt x="97" y="65"/>
                    <a:pt x="97" y="65"/>
                    <a:pt x="97" y="65"/>
                  </a:cubicBezTo>
                  <a:cubicBezTo>
                    <a:pt x="98" y="65"/>
                    <a:pt x="98" y="65"/>
                    <a:pt x="98" y="65"/>
                  </a:cubicBezTo>
                  <a:cubicBezTo>
                    <a:pt x="98" y="64"/>
                    <a:pt x="98" y="64"/>
                    <a:pt x="98" y="64"/>
                  </a:cubicBezTo>
                  <a:cubicBezTo>
                    <a:pt x="99" y="65"/>
                    <a:pt x="99" y="65"/>
                    <a:pt x="99" y="65"/>
                  </a:cubicBezTo>
                  <a:cubicBezTo>
                    <a:pt x="100" y="64"/>
                    <a:pt x="100" y="64"/>
                    <a:pt x="100" y="64"/>
                  </a:cubicBezTo>
                  <a:cubicBezTo>
                    <a:pt x="101" y="65"/>
                    <a:pt x="101" y="65"/>
                    <a:pt x="101" y="65"/>
                  </a:cubicBezTo>
                  <a:cubicBezTo>
                    <a:pt x="102" y="64"/>
                    <a:pt x="102" y="64"/>
                    <a:pt x="102" y="64"/>
                  </a:cubicBezTo>
                  <a:cubicBezTo>
                    <a:pt x="102" y="64"/>
                    <a:pt x="102" y="64"/>
                    <a:pt x="102" y="64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5" y="64"/>
                    <a:pt x="105" y="64"/>
                    <a:pt x="105" y="64"/>
                  </a:cubicBezTo>
                  <a:cubicBezTo>
                    <a:pt x="105" y="63"/>
                    <a:pt x="105" y="63"/>
                    <a:pt x="105" y="63"/>
                  </a:cubicBezTo>
                  <a:cubicBezTo>
                    <a:pt x="105" y="63"/>
                    <a:pt x="105" y="63"/>
                    <a:pt x="105" y="63"/>
                  </a:cubicBezTo>
                  <a:cubicBezTo>
                    <a:pt x="105" y="63"/>
                    <a:pt x="105" y="63"/>
                    <a:pt x="105" y="63"/>
                  </a:cubicBezTo>
                  <a:cubicBezTo>
                    <a:pt x="105" y="62"/>
                    <a:pt x="105" y="62"/>
                    <a:pt x="105" y="62"/>
                  </a:cubicBezTo>
                  <a:cubicBezTo>
                    <a:pt x="104" y="62"/>
                    <a:pt x="104" y="62"/>
                    <a:pt x="104" y="62"/>
                  </a:cubicBezTo>
                  <a:cubicBezTo>
                    <a:pt x="104" y="62"/>
                    <a:pt x="104" y="62"/>
                    <a:pt x="104" y="62"/>
                  </a:cubicBezTo>
                  <a:cubicBezTo>
                    <a:pt x="103" y="63"/>
                    <a:pt x="103" y="63"/>
                    <a:pt x="103" y="63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2" y="61"/>
                    <a:pt x="102" y="61"/>
                    <a:pt x="102" y="61"/>
                  </a:cubicBezTo>
                  <a:cubicBezTo>
                    <a:pt x="101" y="62"/>
                    <a:pt x="101" y="62"/>
                    <a:pt x="101" y="62"/>
                  </a:cubicBezTo>
                  <a:cubicBezTo>
                    <a:pt x="101" y="61"/>
                    <a:pt x="101" y="61"/>
                    <a:pt x="101" y="61"/>
                  </a:cubicBezTo>
                  <a:cubicBezTo>
                    <a:pt x="100" y="61"/>
                    <a:pt x="100" y="61"/>
                    <a:pt x="100" y="61"/>
                  </a:cubicBezTo>
                  <a:cubicBezTo>
                    <a:pt x="99" y="62"/>
                    <a:pt x="99" y="62"/>
                    <a:pt x="99" y="62"/>
                  </a:cubicBezTo>
                  <a:cubicBezTo>
                    <a:pt x="99" y="62"/>
                    <a:pt x="99" y="62"/>
                    <a:pt x="99" y="62"/>
                  </a:cubicBezTo>
                  <a:cubicBezTo>
                    <a:pt x="101" y="63"/>
                    <a:pt x="101" y="63"/>
                    <a:pt x="101" y="63"/>
                  </a:cubicBezTo>
                  <a:cubicBezTo>
                    <a:pt x="101" y="63"/>
                    <a:pt x="101" y="63"/>
                    <a:pt x="101" y="63"/>
                  </a:cubicBezTo>
                  <a:cubicBezTo>
                    <a:pt x="100" y="63"/>
                    <a:pt x="100" y="63"/>
                    <a:pt x="100" y="63"/>
                  </a:cubicBezTo>
                  <a:cubicBezTo>
                    <a:pt x="99" y="64"/>
                    <a:pt x="99" y="64"/>
                    <a:pt x="99" y="64"/>
                  </a:cubicBezTo>
                  <a:cubicBezTo>
                    <a:pt x="98" y="63"/>
                    <a:pt x="98" y="63"/>
                    <a:pt x="98" y="63"/>
                  </a:cubicBezTo>
                  <a:cubicBezTo>
                    <a:pt x="98" y="62"/>
                    <a:pt x="98" y="62"/>
                    <a:pt x="98" y="62"/>
                  </a:cubicBezTo>
                  <a:cubicBezTo>
                    <a:pt x="98" y="62"/>
                    <a:pt x="98" y="62"/>
                    <a:pt x="98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2"/>
                    <a:pt x="96" y="62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5" y="63"/>
                    <a:pt x="94" y="63"/>
                    <a:pt x="94" y="63"/>
                  </a:cubicBezTo>
                  <a:close/>
                  <a:moveTo>
                    <a:pt x="92" y="62"/>
                  </a:moveTo>
                  <a:cubicBezTo>
                    <a:pt x="93" y="62"/>
                    <a:pt x="93" y="62"/>
                    <a:pt x="93" y="62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4" y="63"/>
                    <a:pt x="94" y="63"/>
                    <a:pt x="94" y="63"/>
                  </a:cubicBezTo>
                  <a:cubicBezTo>
                    <a:pt x="93" y="64"/>
                    <a:pt x="93" y="64"/>
                    <a:pt x="93" y="64"/>
                  </a:cubicBezTo>
                  <a:cubicBezTo>
                    <a:pt x="93" y="64"/>
                    <a:pt x="93" y="64"/>
                    <a:pt x="93" y="64"/>
                  </a:cubicBezTo>
                  <a:cubicBezTo>
                    <a:pt x="93" y="64"/>
                    <a:pt x="93" y="64"/>
                    <a:pt x="93" y="64"/>
                  </a:cubicBezTo>
                  <a:cubicBezTo>
                    <a:pt x="92" y="64"/>
                    <a:pt x="92" y="64"/>
                    <a:pt x="92" y="64"/>
                  </a:cubicBezTo>
                  <a:cubicBezTo>
                    <a:pt x="91" y="64"/>
                    <a:pt x="91" y="64"/>
                    <a:pt x="91" y="64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2" y="62"/>
                    <a:pt x="92" y="62"/>
                    <a:pt x="92" y="62"/>
                  </a:cubicBezTo>
                  <a:close/>
                  <a:moveTo>
                    <a:pt x="89" y="64"/>
                  </a:moveTo>
                  <a:cubicBezTo>
                    <a:pt x="89" y="63"/>
                    <a:pt x="89" y="63"/>
                    <a:pt x="89" y="63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lose/>
                  <a:moveTo>
                    <a:pt x="85" y="61"/>
                  </a:moveTo>
                  <a:cubicBezTo>
                    <a:pt x="85" y="62"/>
                    <a:pt x="85" y="62"/>
                    <a:pt x="85" y="62"/>
                  </a:cubicBezTo>
                  <a:cubicBezTo>
                    <a:pt x="85" y="62"/>
                    <a:pt x="85" y="62"/>
                    <a:pt x="85" y="62"/>
                  </a:cubicBezTo>
                  <a:cubicBezTo>
                    <a:pt x="86" y="63"/>
                    <a:pt x="86" y="63"/>
                    <a:pt x="86" y="63"/>
                  </a:cubicBezTo>
                  <a:cubicBezTo>
                    <a:pt x="87" y="63"/>
                    <a:pt x="87" y="63"/>
                    <a:pt x="87" y="63"/>
                  </a:cubicBezTo>
                  <a:cubicBezTo>
                    <a:pt x="87" y="64"/>
                    <a:pt x="87" y="64"/>
                    <a:pt x="87" y="64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89" y="63"/>
                    <a:pt x="89" y="63"/>
                    <a:pt x="89" y="63"/>
                  </a:cubicBezTo>
                  <a:cubicBezTo>
                    <a:pt x="89" y="63"/>
                    <a:pt x="89" y="63"/>
                    <a:pt x="89" y="63"/>
                  </a:cubicBezTo>
                  <a:cubicBezTo>
                    <a:pt x="90" y="63"/>
                    <a:pt x="90" y="63"/>
                    <a:pt x="90" y="63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89" y="61"/>
                    <a:pt x="89" y="61"/>
                    <a:pt x="89" y="61"/>
                  </a:cubicBezTo>
                  <a:cubicBezTo>
                    <a:pt x="88" y="61"/>
                    <a:pt x="88" y="61"/>
                    <a:pt x="88" y="61"/>
                  </a:cubicBezTo>
                  <a:cubicBezTo>
                    <a:pt x="87" y="61"/>
                    <a:pt x="87" y="61"/>
                    <a:pt x="87" y="61"/>
                  </a:cubicBezTo>
                  <a:cubicBezTo>
                    <a:pt x="86" y="61"/>
                    <a:pt x="86" y="61"/>
                    <a:pt x="86" y="61"/>
                  </a:cubicBezTo>
                  <a:cubicBezTo>
                    <a:pt x="85" y="61"/>
                    <a:pt x="85" y="61"/>
                    <a:pt x="85" y="61"/>
                  </a:cubicBezTo>
                  <a:close/>
                  <a:moveTo>
                    <a:pt x="192" y="62"/>
                  </a:moveTo>
                  <a:cubicBezTo>
                    <a:pt x="193" y="62"/>
                    <a:pt x="193" y="62"/>
                    <a:pt x="193" y="62"/>
                  </a:cubicBezTo>
                  <a:cubicBezTo>
                    <a:pt x="193" y="62"/>
                    <a:pt x="193" y="62"/>
                    <a:pt x="193" y="62"/>
                  </a:cubicBezTo>
                  <a:cubicBezTo>
                    <a:pt x="194" y="62"/>
                    <a:pt x="194" y="62"/>
                    <a:pt x="194" y="62"/>
                  </a:cubicBezTo>
                  <a:cubicBezTo>
                    <a:pt x="193" y="61"/>
                    <a:pt x="193" y="61"/>
                    <a:pt x="193" y="61"/>
                  </a:cubicBezTo>
                  <a:cubicBezTo>
                    <a:pt x="193" y="61"/>
                    <a:pt x="193" y="61"/>
                    <a:pt x="193" y="61"/>
                  </a:cubicBezTo>
                  <a:cubicBezTo>
                    <a:pt x="193" y="61"/>
                    <a:pt x="193" y="61"/>
                    <a:pt x="193" y="61"/>
                  </a:cubicBezTo>
                  <a:cubicBezTo>
                    <a:pt x="192" y="62"/>
                    <a:pt x="192" y="62"/>
                    <a:pt x="192" y="62"/>
                  </a:cubicBezTo>
                  <a:close/>
                  <a:moveTo>
                    <a:pt x="188" y="62"/>
                  </a:moveTo>
                  <a:cubicBezTo>
                    <a:pt x="188" y="62"/>
                    <a:pt x="189" y="62"/>
                    <a:pt x="189" y="62"/>
                  </a:cubicBezTo>
                  <a:cubicBezTo>
                    <a:pt x="190" y="62"/>
                    <a:pt x="190" y="62"/>
                    <a:pt x="190" y="62"/>
                  </a:cubicBezTo>
                  <a:cubicBezTo>
                    <a:pt x="191" y="62"/>
                    <a:pt x="191" y="62"/>
                    <a:pt x="191" y="62"/>
                  </a:cubicBezTo>
                  <a:cubicBezTo>
                    <a:pt x="192" y="62"/>
                    <a:pt x="192" y="62"/>
                    <a:pt x="192" y="62"/>
                  </a:cubicBezTo>
                  <a:cubicBezTo>
                    <a:pt x="192" y="61"/>
                    <a:pt x="192" y="61"/>
                    <a:pt x="192" y="61"/>
                  </a:cubicBezTo>
                  <a:cubicBezTo>
                    <a:pt x="193" y="61"/>
                    <a:pt x="193" y="61"/>
                    <a:pt x="193" y="61"/>
                  </a:cubicBezTo>
                  <a:cubicBezTo>
                    <a:pt x="194" y="60"/>
                    <a:pt x="194" y="60"/>
                    <a:pt x="194" y="60"/>
                  </a:cubicBezTo>
                  <a:cubicBezTo>
                    <a:pt x="194" y="60"/>
                    <a:pt x="194" y="60"/>
                    <a:pt x="194" y="60"/>
                  </a:cubicBezTo>
                  <a:cubicBezTo>
                    <a:pt x="194" y="60"/>
                    <a:pt x="194" y="60"/>
                    <a:pt x="194" y="60"/>
                  </a:cubicBezTo>
                  <a:cubicBezTo>
                    <a:pt x="194" y="59"/>
                    <a:pt x="194" y="59"/>
                    <a:pt x="194" y="59"/>
                  </a:cubicBezTo>
                  <a:cubicBezTo>
                    <a:pt x="194" y="59"/>
                    <a:pt x="194" y="59"/>
                    <a:pt x="194" y="59"/>
                  </a:cubicBezTo>
                  <a:cubicBezTo>
                    <a:pt x="193" y="58"/>
                    <a:pt x="193" y="58"/>
                    <a:pt x="193" y="58"/>
                  </a:cubicBezTo>
                  <a:cubicBezTo>
                    <a:pt x="193" y="58"/>
                    <a:pt x="193" y="58"/>
                    <a:pt x="193" y="58"/>
                  </a:cubicBezTo>
                  <a:cubicBezTo>
                    <a:pt x="192" y="58"/>
                    <a:pt x="192" y="58"/>
                    <a:pt x="192" y="58"/>
                  </a:cubicBezTo>
                  <a:cubicBezTo>
                    <a:pt x="191" y="58"/>
                    <a:pt x="191" y="58"/>
                    <a:pt x="191" y="58"/>
                  </a:cubicBezTo>
                  <a:cubicBezTo>
                    <a:pt x="190" y="59"/>
                    <a:pt x="190" y="59"/>
                    <a:pt x="190" y="59"/>
                  </a:cubicBezTo>
                  <a:cubicBezTo>
                    <a:pt x="190" y="60"/>
                    <a:pt x="190" y="60"/>
                    <a:pt x="190" y="60"/>
                  </a:cubicBezTo>
                  <a:cubicBezTo>
                    <a:pt x="188" y="62"/>
                    <a:pt x="188" y="62"/>
                    <a:pt x="188" y="62"/>
                  </a:cubicBezTo>
                  <a:close/>
                  <a:moveTo>
                    <a:pt x="78" y="56"/>
                  </a:moveTo>
                  <a:cubicBezTo>
                    <a:pt x="77" y="57"/>
                    <a:pt x="77" y="57"/>
                    <a:pt x="77" y="57"/>
                  </a:cubicBezTo>
                  <a:cubicBezTo>
                    <a:pt x="78" y="57"/>
                    <a:pt x="78" y="57"/>
                    <a:pt x="78" y="57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81" y="57"/>
                    <a:pt x="81" y="57"/>
                    <a:pt x="81" y="57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3" y="57"/>
                    <a:pt x="83" y="57"/>
                    <a:pt x="83" y="57"/>
                  </a:cubicBezTo>
                  <a:cubicBezTo>
                    <a:pt x="83" y="56"/>
                    <a:pt x="83" y="56"/>
                    <a:pt x="83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1" y="56"/>
                    <a:pt x="81" y="56"/>
                    <a:pt x="81" y="56"/>
                  </a:cubicBezTo>
                  <a:cubicBezTo>
                    <a:pt x="81" y="56"/>
                    <a:pt x="81" y="56"/>
                    <a:pt x="81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56"/>
                    <a:pt x="78" y="56"/>
                    <a:pt x="78" y="56"/>
                  </a:cubicBezTo>
                  <a:close/>
                  <a:moveTo>
                    <a:pt x="44" y="55"/>
                  </a:moveTo>
                  <a:cubicBezTo>
                    <a:pt x="44" y="55"/>
                    <a:pt x="44" y="55"/>
                    <a:pt x="44" y="55"/>
                  </a:cubicBezTo>
                  <a:cubicBezTo>
                    <a:pt x="45" y="55"/>
                    <a:pt x="45" y="55"/>
                    <a:pt x="45" y="55"/>
                  </a:cubicBezTo>
                  <a:cubicBezTo>
                    <a:pt x="45" y="55"/>
                    <a:pt x="45" y="55"/>
                    <a:pt x="45" y="55"/>
                  </a:cubicBezTo>
                  <a:cubicBezTo>
                    <a:pt x="44" y="55"/>
                    <a:pt x="44" y="55"/>
                    <a:pt x="44" y="55"/>
                  </a:cubicBezTo>
                  <a:close/>
                  <a:moveTo>
                    <a:pt x="45" y="55"/>
                  </a:moveTo>
                  <a:cubicBezTo>
                    <a:pt x="45" y="55"/>
                    <a:pt x="45" y="55"/>
                    <a:pt x="45" y="55"/>
                  </a:cubicBezTo>
                  <a:cubicBezTo>
                    <a:pt x="46" y="55"/>
                    <a:pt x="46" y="55"/>
                    <a:pt x="46" y="55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47" y="54"/>
                    <a:pt x="47" y="54"/>
                    <a:pt x="47" y="54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8" y="52"/>
                    <a:pt x="48" y="52"/>
                    <a:pt x="48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50" y="52"/>
                    <a:pt x="50" y="52"/>
                    <a:pt x="50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2" y="52"/>
                    <a:pt x="52" y="52"/>
                    <a:pt x="52" y="52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5" y="53"/>
                    <a:pt x="55" y="53"/>
                    <a:pt x="55" y="53"/>
                  </a:cubicBezTo>
                  <a:cubicBezTo>
                    <a:pt x="56" y="53"/>
                    <a:pt x="56" y="53"/>
                    <a:pt x="56" y="53"/>
                  </a:cubicBezTo>
                  <a:cubicBezTo>
                    <a:pt x="58" y="53"/>
                    <a:pt x="58" y="53"/>
                    <a:pt x="58" y="53"/>
                  </a:cubicBezTo>
                  <a:cubicBezTo>
                    <a:pt x="59" y="54"/>
                    <a:pt x="59" y="54"/>
                    <a:pt x="59" y="54"/>
                  </a:cubicBezTo>
                  <a:cubicBezTo>
                    <a:pt x="59" y="55"/>
                    <a:pt x="59" y="55"/>
                    <a:pt x="59" y="55"/>
                  </a:cubicBezTo>
                  <a:cubicBezTo>
                    <a:pt x="59" y="55"/>
                    <a:pt x="59" y="55"/>
                    <a:pt x="59" y="55"/>
                  </a:cubicBezTo>
                  <a:cubicBezTo>
                    <a:pt x="61" y="56"/>
                    <a:pt x="61" y="56"/>
                    <a:pt x="61" y="56"/>
                  </a:cubicBezTo>
                  <a:cubicBezTo>
                    <a:pt x="63" y="56"/>
                    <a:pt x="63" y="56"/>
                    <a:pt x="63" y="56"/>
                  </a:cubicBezTo>
                  <a:cubicBezTo>
                    <a:pt x="66" y="56"/>
                    <a:pt x="66" y="56"/>
                    <a:pt x="66" y="56"/>
                  </a:cubicBezTo>
                  <a:cubicBezTo>
                    <a:pt x="68" y="56"/>
                    <a:pt x="68" y="56"/>
                    <a:pt x="68" y="56"/>
                  </a:cubicBezTo>
                  <a:cubicBezTo>
                    <a:pt x="68" y="55"/>
                    <a:pt x="68" y="55"/>
                    <a:pt x="68" y="55"/>
                  </a:cubicBezTo>
                  <a:cubicBezTo>
                    <a:pt x="68" y="54"/>
                    <a:pt x="68" y="54"/>
                    <a:pt x="68" y="54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70" y="55"/>
                    <a:pt x="70" y="55"/>
                    <a:pt x="70" y="55"/>
                  </a:cubicBezTo>
                  <a:cubicBezTo>
                    <a:pt x="71" y="55"/>
                    <a:pt x="71" y="55"/>
                    <a:pt x="71" y="55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2" y="55"/>
                    <a:pt x="72" y="55"/>
                    <a:pt x="72" y="55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6"/>
                    <a:pt x="75" y="56"/>
                    <a:pt x="75" y="56"/>
                  </a:cubicBezTo>
                  <a:cubicBezTo>
                    <a:pt x="75" y="56"/>
                    <a:pt x="75" y="56"/>
                    <a:pt x="75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7"/>
                    <a:pt x="77" y="57"/>
                    <a:pt x="77" y="57"/>
                  </a:cubicBezTo>
                  <a:cubicBezTo>
                    <a:pt x="77" y="58"/>
                    <a:pt x="77" y="58"/>
                    <a:pt x="77" y="58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9"/>
                    <a:pt x="83" y="59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60"/>
                    <a:pt x="84" y="60"/>
                  </a:cubicBezTo>
                  <a:cubicBezTo>
                    <a:pt x="84" y="60"/>
                    <a:pt x="84" y="60"/>
                    <a:pt x="84" y="60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84" y="63"/>
                    <a:pt x="84" y="63"/>
                    <a:pt x="84" y="63"/>
                  </a:cubicBezTo>
                  <a:cubicBezTo>
                    <a:pt x="84" y="64"/>
                    <a:pt x="84" y="64"/>
                    <a:pt x="84" y="64"/>
                  </a:cubicBezTo>
                  <a:cubicBezTo>
                    <a:pt x="84" y="64"/>
                    <a:pt x="84" y="64"/>
                    <a:pt x="84" y="64"/>
                  </a:cubicBezTo>
                  <a:cubicBezTo>
                    <a:pt x="83" y="63"/>
                    <a:pt x="83" y="63"/>
                    <a:pt x="83" y="63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0" y="62"/>
                    <a:pt x="80" y="62"/>
                    <a:pt x="80" y="62"/>
                  </a:cubicBezTo>
                  <a:cubicBezTo>
                    <a:pt x="79" y="62"/>
                    <a:pt x="79" y="62"/>
                    <a:pt x="79" y="62"/>
                  </a:cubicBezTo>
                  <a:cubicBezTo>
                    <a:pt x="79" y="62"/>
                    <a:pt x="79" y="62"/>
                    <a:pt x="79" y="62"/>
                  </a:cubicBezTo>
                  <a:cubicBezTo>
                    <a:pt x="77" y="62"/>
                    <a:pt x="77" y="62"/>
                    <a:pt x="77" y="62"/>
                  </a:cubicBezTo>
                  <a:cubicBezTo>
                    <a:pt x="76" y="62"/>
                    <a:pt x="76" y="62"/>
                    <a:pt x="76" y="62"/>
                  </a:cubicBezTo>
                  <a:cubicBezTo>
                    <a:pt x="75" y="62"/>
                    <a:pt x="75" y="62"/>
                    <a:pt x="75" y="62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71" y="62"/>
                    <a:pt x="71" y="62"/>
                    <a:pt x="71" y="62"/>
                  </a:cubicBezTo>
                  <a:cubicBezTo>
                    <a:pt x="70" y="61"/>
                    <a:pt x="70" y="61"/>
                    <a:pt x="70" y="61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67" y="61"/>
                    <a:pt x="67" y="61"/>
                    <a:pt x="67" y="61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62" y="59"/>
                    <a:pt x="62" y="59"/>
                    <a:pt x="62" y="59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61" y="60"/>
                    <a:pt x="61" y="60"/>
                    <a:pt x="61" y="60"/>
                  </a:cubicBezTo>
                  <a:cubicBezTo>
                    <a:pt x="60" y="60"/>
                    <a:pt x="60" y="60"/>
                    <a:pt x="60" y="60"/>
                  </a:cubicBezTo>
                  <a:cubicBezTo>
                    <a:pt x="59" y="59"/>
                    <a:pt x="59" y="59"/>
                    <a:pt x="59" y="59"/>
                  </a:cubicBezTo>
                  <a:cubicBezTo>
                    <a:pt x="59" y="59"/>
                    <a:pt x="59" y="59"/>
                    <a:pt x="59" y="59"/>
                  </a:cubicBezTo>
                  <a:cubicBezTo>
                    <a:pt x="58" y="60"/>
                    <a:pt x="58" y="60"/>
                    <a:pt x="58" y="60"/>
                  </a:cubicBezTo>
                  <a:cubicBezTo>
                    <a:pt x="56" y="59"/>
                    <a:pt x="56" y="59"/>
                    <a:pt x="56" y="59"/>
                  </a:cubicBezTo>
                  <a:cubicBezTo>
                    <a:pt x="55" y="58"/>
                    <a:pt x="55" y="58"/>
                    <a:pt x="55" y="58"/>
                  </a:cubicBezTo>
                  <a:cubicBezTo>
                    <a:pt x="53" y="58"/>
                    <a:pt x="53" y="58"/>
                    <a:pt x="53" y="58"/>
                  </a:cubicBezTo>
                  <a:cubicBezTo>
                    <a:pt x="53" y="58"/>
                    <a:pt x="53" y="58"/>
                    <a:pt x="53" y="58"/>
                  </a:cubicBezTo>
                  <a:cubicBezTo>
                    <a:pt x="52" y="59"/>
                    <a:pt x="52" y="59"/>
                    <a:pt x="52" y="59"/>
                  </a:cubicBezTo>
                  <a:cubicBezTo>
                    <a:pt x="51" y="58"/>
                    <a:pt x="51" y="58"/>
                    <a:pt x="51" y="58"/>
                  </a:cubicBezTo>
                  <a:cubicBezTo>
                    <a:pt x="50" y="58"/>
                    <a:pt x="50" y="58"/>
                    <a:pt x="50" y="58"/>
                  </a:cubicBezTo>
                  <a:cubicBezTo>
                    <a:pt x="49" y="58"/>
                    <a:pt x="49" y="58"/>
                    <a:pt x="49" y="58"/>
                  </a:cubicBezTo>
                  <a:cubicBezTo>
                    <a:pt x="50" y="57"/>
                    <a:pt x="50" y="57"/>
                    <a:pt x="50" y="57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49" y="57"/>
                    <a:pt x="49" y="57"/>
                    <a:pt x="49" y="57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5" y="55"/>
                    <a:pt x="45" y="55"/>
                    <a:pt x="45" y="55"/>
                  </a:cubicBezTo>
                  <a:cubicBezTo>
                    <a:pt x="45" y="55"/>
                    <a:pt x="45" y="55"/>
                    <a:pt x="45" y="55"/>
                  </a:cubicBezTo>
                  <a:close/>
                  <a:moveTo>
                    <a:pt x="57" y="10"/>
                  </a:moveTo>
                  <a:cubicBezTo>
                    <a:pt x="57" y="11"/>
                    <a:pt x="57" y="11"/>
                    <a:pt x="57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7" y="9"/>
                    <a:pt x="57" y="9"/>
                    <a:pt x="57" y="9"/>
                  </a:cubicBezTo>
                  <a:cubicBezTo>
                    <a:pt x="57" y="10"/>
                    <a:pt x="57" y="10"/>
                    <a:pt x="57" y="10"/>
                  </a:cubicBezTo>
                  <a:close/>
                  <a:moveTo>
                    <a:pt x="49" y="15"/>
                  </a:moveTo>
                  <a:cubicBezTo>
                    <a:pt x="49" y="16"/>
                    <a:pt x="49" y="16"/>
                    <a:pt x="49" y="16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49" y="15"/>
                    <a:pt x="49" y="15"/>
                    <a:pt x="49" y="15"/>
                  </a:cubicBezTo>
                  <a:close/>
                  <a:moveTo>
                    <a:pt x="49" y="13"/>
                  </a:moveTo>
                  <a:cubicBezTo>
                    <a:pt x="50" y="13"/>
                    <a:pt x="50" y="13"/>
                    <a:pt x="50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9" y="13"/>
                    <a:pt x="49" y="13"/>
                    <a:pt x="49" y="13"/>
                  </a:cubicBezTo>
                  <a:close/>
                  <a:moveTo>
                    <a:pt x="49" y="14"/>
                  </a:moveTo>
                  <a:cubicBezTo>
                    <a:pt x="49" y="14"/>
                    <a:pt x="49" y="14"/>
                    <a:pt x="49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49" y="14"/>
                    <a:pt x="49" y="14"/>
                    <a:pt x="49" y="14"/>
                  </a:cubicBezTo>
                  <a:close/>
                  <a:moveTo>
                    <a:pt x="46" y="14"/>
                  </a:moveTo>
                  <a:cubicBezTo>
                    <a:pt x="46" y="15"/>
                    <a:pt x="46" y="15"/>
                    <a:pt x="46" y="1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6" y="14"/>
                    <a:pt x="46" y="14"/>
                    <a:pt x="46" y="14"/>
                  </a:cubicBezTo>
                  <a:close/>
                  <a:moveTo>
                    <a:pt x="39" y="23"/>
                  </a:move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39" y="23"/>
                    <a:pt x="39" y="23"/>
                    <a:pt x="39" y="23"/>
                  </a:cubicBezTo>
                  <a:close/>
                  <a:moveTo>
                    <a:pt x="41" y="22"/>
                  </a:moveTo>
                  <a:cubicBezTo>
                    <a:pt x="41" y="23"/>
                    <a:pt x="41" y="23"/>
                    <a:pt x="41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1" y="22"/>
                    <a:pt x="41" y="22"/>
                    <a:pt x="41" y="22"/>
                  </a:cubicBezTo>
                  <a:close/>
                  <a:moveTo>
                    <a:pt x="61" y="34"/>
                  </a:moveTo>
                  <a:cubicBezTo>
                    <a:pt x="61" y="35"/>
                    <a:pt x="61" y="35"/>
                    <a:pt x="61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1" y="34"/>
                    <a:pt x="61" y="34"/>
                    <a:pt x="61" y="34"/>
                  </a:cubicBezTo>
                  <a:close/>
                  <a:moveTo>
                    <a:pt x="55" y="38"/>
                  </a:move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6" y="41"/>
                    <a:pt x="56" y="41"/>
                    <a:pt x="56" y="41"/>
                  </a:cubicBezTo>
                  <a:cubicBezTo>
                    <a:pt x="57" y="40"/>
                    <a:pt x="57" y="40"/>
                    <a:pt x="57" y="40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8" y="41"/>
                    <a:pt x="58" y="41"/>
                    <a:pt x="58" y="41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8" y="39"/>
                    <a:pt x="58" y="39"/>
                    <a:pt x="58" y="39"/>
                  </a:cubicBezTo>
                  <a:cubicBezTo>
                    <a:pt x="57" y="38"/>
                    <a:pt x="57" y="38"/>
                    <a:pt x="57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lose/>
                  <a:moveTo>
                    <a:pt x="52" y="40"/>
                  </a:move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lose/>
                  <a:moveTo>
                    <a:pt x="46" y="35"/>
                  </a:moveTo>
                  <a:cubicBezTo>
                    <a:pt x="46" y="35"/>
                    <a:pt x="46" y="35"/>
                    <a:pt x="46" y="35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50" y="40"/>
                    <a:pt x="50" y="40"/>
                    <a:pt x="50" y="40"/>
                  </a:cubicBezTo>
                  <a:cubicBezTo>
                    <a:pt x="50" y="40"/>
                    <a:pt x="50" y="40"/>
                    <a:pt x="50" y="40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38"/>
                    <a:pt x="51" y="38"/>
                    <a:pt x="51" y="38"/>
                  </a:cubicBezTo>
                  <a:cubicBezTo>
                    <a:pt x="50" y="38"/>
                    <a:pt x="50" y="38"/>
                    <a:pt x="50" y="38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5"/>
                    <a:pt x="46" y="35"/>
                    <a:pt x="46" y="35"/>
                  </a:cubicBezTo>
                  <a:close/>
                  <a:moveTo>
                    <a:pt x="41" y="30"/>
                  </a:moveTo>
                  <a:cubicBezTo>
                    <a:pt x="41" y="30"/>
                    <a:pt x="41" y="30"/>
                    <a:pt x="41" y="30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1" y="30"/>
                    <a:pt x="41" y="30"/>
                    <a:pt x="41" y="30"/>
                  </a:cubicBezTo>
                  <a:close/>
                  <a:moveTo>
                    <a:pt x="42" y="28"/>
                  </a:move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2" y="28"/>
                    <a:pt x="42" y="28"/>
                    <a:pt x="42" y="28"/>
                  </a:cubicBezTo>
                  <a:close/>
                  <a:moveTo>
                    <a:pt x="33" y="23"/>
                  </a:moveTo>
                  <a:cubicBezTo>
                    <a:pt x="33" y="24"/>
                    <a:pt x="33" y="24"/>
                    <a:pt x="33" y="24"/>
                  </a:cubicBezTo>
                  <a:cubicBezTo>
                    <a:pt x="33" y="24"/>
                    <a:pt x="33" y="24"/>
                    <a:pt x="33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3" y="23"/>
                    <a:pt x="33" y="23"/>
                    <a:pt x="33" y="23"/>
                  </a:cubicBezTo>
                  <a:close/>
                  <a:moveTo>
                    <a:pt x="31" y="21"/>
                  </a:moveTo>
                  <a:cubicBezTo>
                    <a:pt x="31" y="21"/>
                    <a:pt x="31" y="21"/>
                    <a:pt x="31" y="21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31" y="21"/>
                    <a:pt x="31" y="21"/>
                    <a:pt x="31" y="21"/>
                  </a:cubicBezTo>
                  <a:close/>
                  <a:moveTo>
                    <a:pt x="28" y="19"/>
                  </a:moveTo>
                  <a:cubicBezTo>
                    <a:pt x="28" y="21"/>
                    <a:pt x="28" y="21"/>
                    <a:pt x="28" y="21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8" y="19"/>
                    <a:pt x="28" y="19"/>
                    <a:pt x="28" y="19"/>
                  </a:cubicBezTo>
                  <a:close/>
                  <a:moveTo>
                    <a:pt x="31" y="49"/>
                  </a:moveTo>
                  <a:cubicBezTo>
                    <a:pt x="32" y="50"/>
                    <a:pt x="32" y="50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lose/>
                  <a:moveTo>
                    <a:pt x="23" y="39"/>
                  </a:moveTo>
                  <a:cubicBezTo>
                    <a:pt x="22" y="40"/>
                    <a:pt x="22" y="40"/>
                    <a:pt x="22" y="40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39"/>
                    <a:pt x="23" y="39"/>
                    <a:pt x="23" y="39"/>
                  </a:cubicBezTo>
                  <a:close/>
                  <a:moveTo>
                    <a:pt x="21" y="38"/>
                  </a:moveTo>
                  <a:cubicBezTo>
                    <a:pt x="22" y="39"/>
                    <a:pt x="22" y="39"/>
                    <a:pt x="22" y="39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21" y="38"/>
                    <a:pt x="21" y="38"/>
                    <a:pt x="21" y="38"/>
                  </a:cubicBezTo>
                  <a:close/>
                  <a:moveTo>
                    <a:pt x="20" y="36"/>
                  </a:moveTo>
                  <a:cubicBezTo>
                    <a:pt x="19" y="36"/>
                    <a:pt x="19" y="36"/>
                    <a:pt x="19" y="36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0" y="36"/>
                    <a:pt x="20" y="36"/>
                    <a:pt x="20" y="36"/>
                  </a:cubicBezTo>
                  <a:close/>
                  <a:moveTo>
                    <a:pt x="15" y="32"/>
                  </a:moveTo>
                  <a:cubicBezTo>
                    <a:pt x="15" y="33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2"/>
                    <a:pt x="15" y="32"/>
                    <a:pt x="15" y="32"/>
                  </a:cubicBezTo>
                  <a:close/>
                  <a:moveTo>
                    <a:pt x="14" y="29"/>
                  </a:move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4" y="29"/>
                    <a:pt x="14" y="29"/>
                    <a:pt x="14" y="29"/>
                  </a:cubicBezTo>
                  <a:close/>
                  <a:moveTo>
                    <a:pt x="15" y="27"/>
                  </a:moveTo>
                  <a:cubicBezTo>
                    <a:pt x="16" y="27"/>
                    <a:pt x="16" y="27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5" y="27"/>
                    <a:pt x="15" y="27"/>
                    <a:pt x="15" y="27"/>
                  </a:cubicBezTo>
                  <a:close/>
                  <a:moveTo>
                    <a:pt x="8" y="22"/>
                  </a:moveTo>
                  <a:cubicBezTo>
                    <a:pt x="9" y="22"/>
                    <a:pt x="9" y="22"/>
                    <a:pt x="9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8" y="22"/>
                    <a:pt x="8" y="22"/>
                    <a:pt x="8" y="22"/>
                  </a:cubicBezTo>
                  <a:close/>
                  <a:moveTo>
                    <a:pt x="8" y="19"/>
                  </a:moveTo>
                  <a:cubicBezTo>
                    <a:pt x="9" y="19"/>
                    <a:pt x="9" y="19"/>
                    <a:pt x="9" y="19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8" y="19"/>
                    <a:pt x="8" y="19"/>
                    <a:pt x="8" y="19"/>
                  </a:cubicBezTo>
                  <a:close/>
                  <a:moveTo>
                    <a:pt x="2" y="15"/>
                  </a:moveTo>
                  <a:cubicBezTo>
                    <a:pt x="2" y="15"/>
                    <a:pt x="2" y="15"/>
                    <a:pt x="2" y="1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2" y="15"/>
                    <a:pt x="2" y="15"/>
                    <a:pt x="2" y="15"/>
                  </a:cubicBezTo>
                  <a:close/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0"/>
                    <a:pt x="41" y="50"/>
                    <a:pt x="41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45" y="50"/>
                    <a:pt x="45" y="50"/>
                    <a:pt x="45" y="50"/>
                  </a:cubicBezTo>
                  <a:cubicBezTo>
                    <a:pt x="45" y="50"/>
                    <a:pt x="45" y="50"/>
                    <a:pt x="45" y="50"/>
                  </a:cubicBezTo>
                  <a:cubicBezTo>
                    <a:pt x="46" y="51"/>
                    <a:pt x="46" y="51"/>
                    <a:pt x="46" y="51"/>
                  </a:cubicBezTo>
                  <a:cubicBezTo>
                    <a:pt x="47" y="51"/>
                    <a:pt x="47" y="51"/>
                    <a:pt x="47" y="51"/>
                  </a:cubicBezTo>
                  <a:cubicBezTo>
                    <a:pt x="47" y="51"/>
                    <a:pt x="47" y="51"/>
                    <a:pt x="47" y="51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7" y="45"/>
                    <a:pt x="47" y="45"/>
                    <a:pt x="47" y="45"/>
                  </a:cubicBezTo>
                  <a:cubicBezTo>
                    <a:pt x="48" y="44"/>
                    <a:pt x="48" y="44"/>
                    <a:pt x="48" y="44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8" y="42"/>
                    <a:pt x="48" y="42"/>
                    <a:pt x="48" y="42"/>
                  </a:cubicBezTo>
                  <a:cubicBezTo>
                    <a:pt x="48" y="42"/>
                    <a:pt x="48" y="42"/>
                    <a:pt x="48" y="42"/>
                  </a:cubicBezTo>
                  <a:cubicBezTo>
                    <a:pt x="49" y="41"/>
                    <a:pt x="49" y="41"/>
                    <a:pt x="49" y="41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4" y="37"/>
                    <a:pt x="44" y="37"/>
                    <a:pt x="44" y="37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8" y="30"/>
                    <a:pt x="38" y="30"/>
                    <a:pt x="38" y="30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2" y="17"/>
                    <a:pt x="22" y="17"/>
                    <a:pt x="22" y="17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" name="Freeform 21"/>
            <p:cNvSpPr>
              <a:spLocks noEditPoints="1"/>
            </p:cNvSpPr>
            <p:nvPr/>
          </p:nvSpPr>
          <p:spPr bwMode="auto">
            <a:xfrm>
              <a:off x="6922893" y="3353524"/>
              <a:ext cx="66905" cy="18013"/>
            </a:xfrm>
            <a:custGeom>
              <a:avLst/>
              <a:gdLst>
                <a:gd name="T0" fmla="*/ 0 w 52"/>
                <a:gd name="T1" fmla="*/ 11 h 14"/>
                <a:gd name="T2" fmla="*/ 4 w 52"/>
                <a:gd name="T3" fmla="*/ 14 h 14"/>
                <a:gd name="T4" fmla="*/ 4 w 52"/>
                <a:gd name="T5" fmla="*/ 11 h 14"/>
                <a:gd name="T6" fmla="*/ 7 w 52"/>
                <a:gd name="T7" fmla="*/ 11 h 14"/>
                <a:gd name="T8" fmla="*/ 7 w 52"/>
                <a:gd name="T9" fmla="*/ 7 h 14"/>
                <a:gd name="T10" fmla="*/ 7 w 52"/>
                <a:gd name="T11" fmla="*/ 7 h 14"/>
                <a:gd name="T12" fmla="*/ 4 w 52"/>
                <a:gd name="T13" fmla="*/ 11 h 14"/>
                <a:gd name="T14" fmla="*/ 0 w 52"/>
                <a:gd name="T15" fmla="*/ 11 h 14"/>
                <a:gd name="T16" fmla="*/ 0 w 52"/>
                <a:gd name="T17" fmla="*/ 11 h 14"/>
                <a:gd name="T18" fmla="*/ 11 w 52"/>
                <a:gd name="T19" fmla="*/ 7 h 14"/>
                <a:gd name="T20" fmla="*/ 15 w 52"/>
                <a:gd name="T21" fmla="*/ 11 h 14"/>
                <a:gd name="T22" fmla="*/ 18 w 52"/>
                <a:gd name="T23" fmla="*/ 14 h 14"/>
                <a:gd name="T24" fmla="*/ 22 w 52"/>
                <a:gd name="T25" fmla="*/ 14 h 14"/>
                <a:gd name="T26" fmla="*/ 22 w 52"/>
                <a:gd name="T27" fmla="*/ 11 h 14"/>
                <a:gd name="T28" fmla="*/ 26 w 52"/>
                <a:gd name="T29" fmla="*/ 11 h 14"/>
                <a:gd name="T30" fmla="*/ 30 w 52"/>
                <a:gd name="T31" fmla="*/ 11 h 14"/>
                <a:gd name="T32" fmla="*/ 37 w 52"/>
                <a:gd name="T33" fmla="*/ 11 h 14"/>
                <a:gd name="T34" fmla="*/ 41 w 52"/>
                <a:gd name="T35" fmla="*/ 7 h 14"/>
                <a:gd name="T36" fmla="*/ 44 w 52"/>
                <a:gd name="T37" fmla="*/ 7 h 14"/>
                <a:gd name="T38" fmla="*/ 48 w 52"/>
                <a:gd name="T39" fmla="*/ 3 h 14"/>
                <a:gd name="T40" fmla="*/ 48 w 52"/>
                <a:gd name="T41" fmla="*/ 3 h 14"/>
                <a:gd name="T42" fmla="*/ 52 w 52"/>
                <a:gd name="T43" fmla="*/ 0 h 14"/>
                <a:gd name="T44" fmla="*/ 52 w 52"/>
                <a:gd name="T45" fmla="*/ 0 h 14"/>
                <a:gd name="T46" fmla="*/ 52 w 52"/>
                <a:gd name="T47" fmla="*/ 0 h 14"/>
                <a:gd name="T48" fmla="*/ 44 w 52"/>
                <a:gd name="T49" fmla="*/ 0 h 14"/>
                <a:gd name="T50" fmla="*/ 41 w 52"/>
                <a:gd name="T51" fmla="*/ 0 h 14"/>
                <a:gd name="T52" fmla="*/ 37 w 52"/>
                <a:gd name="T53" fmla="*/ 0 h 14"/>
                <a:gd name="T54" fmla="*/ 33 w 52"/>
                <a:gd name="T55" fmla="*/ 0 h 14"/>
                <a:gd name="T56" fmla="*/ 30 w 52"/>
                <a:gd name="T57" fmla="*/ 0 h 14"/>
                <a:gd name="T58" fmla="*/ 22 w 52"/>
                <a:gd name="T59" fmla="*/ 0 h 14"/>
                <a:gd name="T60" fmla="*/ 18 w 52"/>
                <a:gd name="T61" fmla="*/ 3 h 14"/>
                <a:gd name="T62" fmla="*/ 11 w 52"/>
                <a:gd name="T63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2" h="14">
                  <a:moveTo>
                    <a:pt x="0" y="11"/>
                  </a:moveTo>
                  <a:lnTo>
                    <a:pt x="4" y="14"/>
                  </a:lnTo>
                  <a:lnTo>
                    <a:pt x="4" y="11"/>
                  </a:lnTo>
                  <a:lnTo>
                    <a:pt x="7" y="11"/>
                  </a:lnTo>
                  <a:lnTo>
                    <a:pt x="7" y="7"/>
                  </a:lnTo>
                  <a:lnTo>
                    <a:pt x="7" y="7"/>
                  </a:lnTo>
                  <a:lnTo>
                    <a:pt x="4" y="11"/>
                  </a:lnTo>
                  <a:lnTo>
                    <a:pt x="0" y="11"/>
                  </a:lnTo>
                  <a:lnTo>
                    <a:pt x="0" y="11"/>
                  </a:lnTo>
                  <a:close/>
                  <a:moveTo>
                    <a:pt x="11" y="7"/>
                  </a:moveTo>
                  <a:lnTo>
                    <a:pt x="15" y="11"/>
                  </a:lnTo>
                  <a:lnTo>
                    <a:pt x="18" y="14"/>
                  </a:lnTo>
                  <a:lnTo>
                    <a:pt x="22" y="14"/>
                  </a:lnTo>
                  <a:lnTo>
                    <a:pt x="22" y="11"/>
                  </a:lnTo>
                  <a:lnTo>
                    <a:pt x="26" y="11"/>
                  </a:lnTo>
                  <a:lnTo>
                    <a:pt x="30" y="11"/>
                  </a:lnTo>
                  <a:lnTo>
                    <a:pt x="37" y="11"/>
                  </a:lnTo>
                  <a:lnTo>
                    <a:pt x="41" y="7"/>
                  </a:lnTo>
                  <a:lnTo>
                    <a:pt x="44" y="7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18" y="3"/>
                  </a:lnTo>
                  <a:lnTo>
                    <a:pt x="11" y="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0" name="Freeform 22"/>
            <p:cNvSpPr>
              <a:spLocks noEditPoints="1"/>
            </p:cNvSpPr>
            <p:nvPr/>
          </p:nvSpPr>
          <p:spPr bwMode="auto">
            <a:xfrm>
              <a:off x="6417249" y="3033153"/>
              <a:ext cx="405289" cy="133810"/>
            </a:xfrm>
            <a:custGeom>
              <a:avLst/>
              <a:gdLst>
                <a:gd name="T0" fmla="*/ 193 w 315"/>
                <a:gd name="T1" fmla="*/ 74 h 104"/>
                <a:gd name="T2" fmla="*/ 4 w 315"/>
                <a:gd name="T3" fmla="*/ 33 h 104"/>
                <a:gd name="T4" fmla="*/ 0 w 315"/>
                <a:gd name="T5" fmla="*/ 30 h 104"/>
                <a:gd name="T6" fmla="*/ 174 w 315"/>
                <a:gd name="T7" fmla="*/ 100 h 104"/>
                <a:gd name="T8" fmla="*/ 186 w 315"/>
                <a:gd name="T9" fmla="*/ 100 h 104"/>
                <a:gd name="T10" fmla="*/ 219 w 315"/>
                <a:gd name="T11" fmla="*/ 93 h 104"/>
                <a:gd name="T12" fmla="*/ 241 w 315"/>
                <a:gd name="T13" fmla="*/ 93 h 104"/>
                <a:gd name="T14" fmla="*/ 260 w 315"/>
                <a:gd name="T15" fmla="*/ 56 h 104"/>
                <a:gd name="T16" fmla="*/ 267 w 315"/>
                <a:gd name="T17" fmla="*/ 48 h 104"/>
                <a:gd name="T18" fmla="*/ 289 w 315"/>
                <a:gd name="T19" fmla="*/ 48 h 104"/>
                <a:gd name="T20" fmla="*/ 304 w 315"/>
                <a:gd name="T21" fmla="*/ 48 h 104"/>
                <a:gd name="T22" fmla="*/ 308 w 315"/>
                <a:gd name="T23" fmla="*/ 41 h 104"/>
                <a:gd name="T24" fmla="*/ 311 w 315"/>
                <a:gd name="T25" fmla="*/ 33 h 104"/>
                <a:gd name="T26" fmla="*/ 297 w 315"/>
                <a:gd name="T27" fmla="*/ 30 h 104"/>
                <a:gd name="T28" fmla="*/ 293 w 315"/>
                <a:gd name="T29" fmla="*/ 26 h 104"/>
                <a:gd name="T30" fmla="*/ 293 w 315"/>
                <a:gd name="T31" fmla="*/ 19 h 104"/>
                <a:gd name="T32" fmla="*/ 282 w 315"/>
                <a:gd name="T33" fmla="*/ 8 h 104"/>
                <a:gd name="T34" fmla="*/ 274 w 315"/>
                <a:gd name="T35" fmla="*/ 11 h 104"/>
                <a:gd name="T36" fmla="*/ 263 w 315"/>
                <a:gd name="T37" fmla="*/ 22 h 104"/>
                <a:gd name="T38" fmla="*/ 248 w 315"/>
                <a:gd name="T39" fmla="*/ 37 h 104"/>
                <a:gd name="T40" fmla="*/ 252 w 315"/>
                <a:gd name="T41" fmla="*/ 37 h 104"/>
                <a:gd name="T42" fmla="*/ 252 w 315"/>
                <a:gd name="T43" fmla="*/ 48 h 104"/>
                <a:gd name="T44" fmla="*/ 248 w 315"/>
                <a:gd name="T45" fmla="*/ 41 h 104"/>
                <a:gd name="T46" fmla="*/ 241 w 315"/>
                <a:gd name="T47" fmla="*/ 48 h 104"/>
                <a:gd name="T48" fmla="*/ 230 w 315"/>
                <a:gd name="T49" fmla="*/ 48 h 104"/>
                <a:gd name="T50" fmla="*/ 215 w 315"/>
                <a:gd name="T51" fmla="*/ 67 h 104"/>
                <a:gd name="T52" fmla="*/ 200 w 315"/>
                <a:gd name="T53" fmla="*/ 78 h 104"/>
                <a:gd name="T54" fmla="*/ 189 w 315"/>
                <a:gd name="T55" fmla="*/ 85 h 104"/>
                <a:gd name="T56" fmla="*/ 171 w 315"/>
                <a:gd name="T57" fmla="*/ 93 h 104"/>
                <a:gd name="T58" fmla="*/ 160 w 315"/>
                <a:gd name="T59" fmla="*/ 85 h 104"/>
                <a:gd name="T60" fmla="*/ 278 w 315"/>
                <a:gd name="T61" fmla="*/ 0 h 104"/>
                <a:gd name="T62" fmla="*/ 286 w 315"/>
                <a:gd name="T63" fmla="*/ 4 h 104"/>
                <a:gd name="T64" fmla="*/ 189 w 315"/>
                <a:gd name="T65" fmla="*/ 82 h 104"/>
                <a:gd name="T66" fmla="*/ 193 w 315"/>
                <a:gd name="T67" fmla="*/ 78 h 104"/>
                <a:gd name="T68" fmla="*/ 197 w 315"/>
                <a:gd name="T69" fmla="*/ 74 h 104"/>
                <a:gd name="T70" fmla="*/ 193 w 315"/>
                <a:gd name="T71" fmla="*/ 74 h 104"/>
                <a:gd name="T72" fmla="*/ 4 w 315"/>
                <a:gd name="T73" fmla="*/ 11 h 104"/>
                <a:gd name="T74" fmla="*/ 15 w 315"/>
                <a:gd name="T75" fmla="*/ 15 h 104"/>
                <a:gd name="T76" fmla="*/ 23 w 315"/>
                <a:gd name="T77" fmla="*/ 26 h 104"/>
                <a:gd name="T78" fmla="*/ 34 w 315"/>
                <a:gd name="T79" fmla="*/ 22 h 104"/>
                <a:gd name="T80" fmla="*/ 37 w 315"/>
                <a:gd name="T81" fmla="*/ 19 h 104"/>
                <a:gd name="T82" fmla="*/ 56 w 315"/>
                <a:gd name="T83" fmla="*/ 48 h 104"/>
                <a:gd name="T84" fmla="*/ 56 w 315"/>
                <a:gd name="T85" fmla="*/ 67 h 104"/>
                <a:gd name="T86" fmla="*/ 67 w 315"/>
                <a:gd name="T87" fmla="*/ 78 h 104"/>
                <a:gd name="T88" fmla="*/ 71 w 315"/>
                <a:gd name="T89" fmla="*/ 85 h 104"/>
                <a:gd name="T90" fmla="*/ 71 w 315"/>
                <a:gd name="T91" fmla="*/ 93 h 104"/>
                <a:gd name="T92" fmla="*/ 71 w 315"/>
                <a:gd name="T93" fmla="*/ 93 h 104"/>
                <a:gd name="T94" fmla="*/ 60 w 315"/>
                <a:gd name="T95" fmla="*/ 93 h 104"/>
                <a:gd name="T96" fmla="*/ 45 w 315"/>
                <a:gd name="T97" fmla="*/ 85 h 104"/>
                <a:gd name="T98" fmla="*/ 30 w 315"/>
                <a:gd name="T99" fmla="*/ 74 h 104"/>
                <a:gd name="T100" fmla="*/ 23 w 315"/>
                <a:gd name="T101" fmla="*/ 63 h 104"/>
                <a:gd name="T102" fmla="*/ 12 w 315"/>
                <a:gd name="T103" fmla="*/ 52 h 104"/>
                <a:gd name="T104" fmla="*/ 8 w 315"/>
                <a:gd name="T105" fmla="*/ 3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15" h="104">
                  <a:moveTo>
                    <a:pt x="193" y="74"/>
                  </a:moveTo>
                  <a:lnTo>
                    <a:pt x="193" y="78"/>
                  </a:lnTo>
                  <a:lnTo>
                    <a:pt x="189" y="78"/>
                  </a:lnTo>
                  <a:lnTo>
                    <a:pt x="189" y="78"/>
                  </a:lnTo>
                  <a:lnTo>
                    <a:pt x="193" y="74"/>
                  </a:lnTo>
                  <a:lnTo>
                    <a:pt x="193" y="74"/>
                  </a:lnTo>
                  <a:lnTo>
                    <a:pt x="193" y="74"/>
                  </a:lnTo>
                  <a:close/>
                  <a:moveTo>
                    <a:pt x="0" y="30"/>
                  </a:moveTo>
                  <a:lnTo>
                    <a:pt x="0" y="33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0" y="30"/>
                  </a:lnTo>
                  <a:lnTo>
                    <a:pt x="0" y="30"/>
                  </a:lnTo>
                  <a:close/>
                  <a:moveTo>
                    <a:pt x="160" y="85"/>
                  </a:moveTo>
                  <a:lnTo>
                    <a:pt x="163" y="93"/>
                  </a:lnTo>
                  <a:lnTo>
                    <a:pt x="171" y="97"/>
                  </a:lnTo>
                  <a:lnTo>
                    <a:pt x="171" y="97"/>
                  </a:lnTo>
                  <a:lnTo>
                    <a:pt x="174" y="100"/>
                  </a:lnTo>
                  <a:lnTo>
                    <a:pt x="174" y="104"/>
                  </a:lnTo>
                  <a:lnTo>
                    <a:pt x="178" y="104"/>
                  </a:lnTo>
                  <a:lnTo>
                    <a:pt x="182" y="100"/>
                  </a:lnTo>
                  <a:lnTo>
                    <a:pt x="182" y="100"/>
                  </a:lnTo>
                  <a:lnTo>
                    <a:pt x="186" y="100"/>
                  </a:lnTo>
                  <a:lnTo>
                    <a:pt x="189" y="100"/>
                  </a:lnTo>
                  <a:lnTo>
                    <a:pt x="200" y="100"/>
                  </a:lnTo>
                  <a:lnTo>
                    <a:pt x="208" y="97"/>
                  </a:lnTo>
                  <a:lnTo>
                    <a:pt x="211" y="93"/>
                  </a:lnTo>
                  <a:lnTo>
                    <a:pt x="219" y="93"/>
                  </a:lnTo>
                  <a:lnTo>
                    <a:pt x="223" y="97"/>
                  </a:lnTo>
                  <a:lnTo>
                    <a:pt x="223" y="97"/>
                  </a:lnTo>
                  <a:lnTo>
                    <a:pt x="226" y="97"/>
                  </a:lnTo>
                  <a:lnTo>
                    <a:pt x="234" y="93"/>
                  </a:lnTo>
                  <a:lnTo>
                    <a:pt x="241" y="93"/>
                  </a:lnTo>
                  <a:lnTo>
                    <a:pt x="241" y="89"/>
                  </a:lnTo>
                  <a:lnTo>
                    <a:pt x="248" y="82"/>
                  </a:lnTo>
                  <a:lnTo>
                    <a:pt x="252" y="74"/>
                  </a:lnTo>
                  <a:lnTo>
                    <a:pt x="256" y="71"/>
                  </a:lnTo>
                  <a:lnTo>
                    <a:pt x="260" y="56"/>
                  </a:lnTo>
                  <a:lnTo>
                    <a:pt x="260" y="56"/>
                  </a:lnTo>
                  <a:lnTo>
                    <a:pt x="260" y="52"/>
                  </a:lnTo>
                  <a:lnTo>
                    <a:pt x="260" y="52"/>
                  </a:lnTo>
                  <a:lnTo>
                    <a:pt x="263" y="48"/>
                  </a:lnTo>
                  <a:lnTo>
                    <a:pt x="267" y="48"/>
                  </a:lnTo>
                  <a:lnTo>
                    <a:pt x="271" y="48"/>
                  </a:lnTo>
                  <a:lnTo>
                    <a:pt x="278" y="48"/>
                  </a:lnTo>
                  <a:lnTo>
                    <a:pt x="282" y="48"/>
                  </a:lnTo>
                  <a:lnTo>
                    <a:pt x="286" y="48"/>
                  </a:lnTo>
                  <a:lnTo>
                    <a:pt x="289" y="48"/>
                  </a:lnTo>
                  <a:lnTo>
                    <a:pt x="289" y="48"/>
                  </a:lnTo>
                  <a:lnTo>
                    <a:pt x="293" y="52"/>
                  </a:lnTo>
                  <a:lnTo>
                    <a:pt x="297" y="52"/>
                  </a:lnTo>
                  <a:lnTo>
                    <a:pt x="300" y="48"/>
                  </a:lnTo>
                  <a:lnTo>
                    <a:pt x="304" y="48"/>
                  </a:lnTo>
                  <a:lnTo>
                    <a:pt x="304" y="48"/>
                  </a:lnTo>
                  <a:lnTo>
                    <a:pt x="300" y="45"/>
                  </a:lnTo>
                  <a:lnTo>
                    <a:pt x="300" y="41"/>
                  </a:lnTo>
                  <a:lnTo>
                    <a:pt x="300" y="37"/>
                  </a:lnTo>
                  <a:lnTo>
                    <a:pt x="308" y="41"/>
                  </a:lnTo>
                  <a:lnTo>
                    <a:pt x="315" y="37"/>
                  </a:lnTo>
                  <a:lnTo>
                    <a:pt x="315" y="37"/>
                  </a:lnTo>
                  <a:lnTo>
                    <a:pt x="315" y="33"/>
                  </a:lnTo>
                  <a:lnTo>
                    <a:pt x="315" y="33"/>
                  </a:lnTo>
                  <a:lnTo>
                    <a:pt x="311" y="33"/>
                  </a:lnTo>
                  <a:lnTo>
                    <a:pt x="308" y="30"/>
                  </a:lnTo>
                  <a:lnTo>
                    <a:pt x="304" y="30"/>
                  </a:lnTo>
                  <a:lnTo>
                    <a:pt x="300" y="26"/>
                  </a:lnTo>
                  <a:lnTo>
                    <a:pt x="297" y="26"/>
                  </a:lnTo>
                  <a:lnTo>
                    <a:pt x="297" y="30"/>
                  </a:lnTo>
                  <a:lnTo>
                    <a:pt x="293" y="30"/>
                  </a:lnTo>
                  <a:lnTo>
                    <a:pt x="297" y="26"/>
                  </a:lnTo>
                  <a:lnTo>
                    <a:pt x="297" y="22"/>
                  </a:lnTo>
                  <a:lnTo>
                    <a:pt x="293" y="22"/>
                  </a:lnTo>
                  <a:lnTo>
                    <a:pt x="293" y="26"/>
                  </a:lnTo>
                  <a:lnTo>
                    <a:pt x="289" y="26"/>
                  </a:lnTo>
                  <a:lnTo>
                    <a:pt x="289" y="26"/>
                  </a:lnTo>
                  <a:lnTo>
                    <a:pt x="289" y="19"/>
                  </a:lnTo>
                  <a:lnTo>
                    <a:pt x="293" y="19"/>
                  </a:lnTo>
                  <a:lnTo>
                    <a:pt x="293" y="19"/>
                  </a:lnTo>
                  <a:lnTo>
                    <a:pt x="289" y="15"/>
                  </a:lnTo>
                  <a:lnTo>
                    <a:pt x="286" y="15"/>
                  </a:lnTo>
                  <a:lnTo>
                    <a:pt x="282" y="15"/>
                  </a:lnTo>
                  <a:lnTo>
                    <a:pt x="282" y="8"/>
                  </a:lnTo>
                  <a:lnTo>
                    <a:pt x="282" y="8"/>
                  </a:lnTo>
                  <a:lnTo>
                    <a:pt x="278" y="8"/>
                  </a:lnTo>
                  <a:lnTo>
                    <a:pt x="278" y="11"/>
                  </a:lnTo>
                  <a:lnTo>
                    <a:pt x="274" y="15"/>
                  </a:lnTo>
                  <a:lnTo>
                    <a:pt x="274" y="15"/>
                  </a:lnTo>
                  <a:lnTo>
                    <a:pt x="274" y="11"/>
                  </a:lnTo>
                  <a:lnTo>
                    <a:pt x="274" y="8"/>
                  </a:lnTo>
                  <a:lnTo>
                    <a:pt x="274" y="8"/>
                  </a:lnTo>
                  <a:lnTo>
                    <a:pt x="271" y="15"/>
                  </a:lnTo>
                  <a:lnTo>
                    <a:pt x="267" y="15"/>
                  </a:lnTo>
                  <a:lnTo>
                    <a:pt x="263" y="22"/>
                  </a:lnTo>
                  <a:lnTo>
                    <a:pt x="263" y="26"/>
                  </a:lnTo>
                  <a:lnTo>
                    <a:pt x="260" y="33"/>
                  </a:lnTo>
                  <a:lnTo>
                    <a:pt x="256" y="33"/>
                  </a:lnTo>
                  <a:lnTo>
                    <a:pt x="252" y="33"/>
                  </a:lnTo>
                  <a:lnTo>
                    <a:pt x="248" y="37"/>
                  </a:lnTo>
                  <a:lnTo>
                    <a:pt x="252" y="37"/>
                  </a:lnTo>
                  <a:lnTo>
                    <a:pt x="248" y="37"/>
                  </a:lnTo>
                  <a:lnTo>
                    <a:pt x="252" y="37"/>
                  </a:lnTo>
                  <a:lnTo>
                    <a:pt x="256" y="37"/>
                  </a:lnTo>
                  <a:lnTo>
                    <a:pt x="252" y="37"/>
                  </a:lnTo>
                  <a:lnTo>
                    <a:pt x="252" y="41"/>
                  </a:lnTo>
                  <a:lnTo>
                    <a:pt x="248" y="41"/>
                  </a:lnTo>
                  <a:lnTo>
                    <a:pt x="252" y="41"/>
                  </a:lnTo>
                  <a:lnTo>
                    <a:pt x="252" y="48"/>
                  </a:lnTo>
                  <a:lnTo>
                    <a:pt x="252" y="48"/>
                  </a:lnTo>
                  <a:lnTo>
                    <a:pt x="248" y="48"/>
                  </a:lnTo>
                  <a:lnTo>
                    <a:pt x="248" y="45"/>
                  </a:lnTo>
                  <a:lnTo>
                    <a:pt x="248" y="41"/>
                  </a:lnTo>
                  <a:lnTo>
                    <a:pt x="248" y="41"/>
                  </a:lnTo>
                  <a:lnTo>
                    <a:pt x="248" y="41"/>
                  </a:lnTo>
                  <a:lnTo>
                    <a:pt x="245" y="41"/>
                  </a:lnTo>
                  <a:lnTo>
                    <a:pt x="245" y="45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1" y="48"/>
                  </a:lnTo>
                  <a:lnTo>
                    <a:pt x="237" y="45"/>
                  </a:lnTo>
                  <a:lnTo>
                    <a:pt x="237" y="45"/>
                  </a:lnTo>
                  <a:lnTo>
                    <a:pt x="234" y="45"/>
                  </a:lnTo>
                  <a:lnTo>
                    <a:pt x="230" y="45"/>
                  </a:lnTo>
                  <a:lnTo>
                    <a:pt x="230" y="48"/>
                  </a:lnTo>
                  <a:lnTo>
                    <a:pt x="226" y="52"/>
                  </a:lnTo>
                  <a:lnTo>
                    <a:pt x="226" y="56"/>
                  </a:lnTo>
                  <a:lnTo>
                    <a:pt x="219" y="59"/>
                  </a:lnTo>
                  <a:lnTo>
                    <a:pt x="219" y="63"/>
                  </a:lnTo>
                  <a:lnTo>
                    <a:pt x="215" y="67"/>
                  </a:lnTo>
                  <a:lnTo>
                    <a:pt x="211" y="71"/>
                  </a:lnTo>
                  <a:lnTo>
                    <a:pt x="197" y="74"/>
                  </a:lnTo>
                  <a:lnTo>
                    <a:pt x="197" y="74"/>
                  </a:lnTo>
                  <a:lnTo>
                    <a:pt x="197" y="78"/>
                  </a:lnTo>
                  <a:lnTo>
                    <a:pt x="200" y="78"/>
                  </a:lnTo>
                  <a:lnTo>
                    <a:pt x="197" y="78"/>
                  </a:lnTo>
                  <a:lnTo>
                    <a:pt x="193" y="82"/>
                  </a:lnTo>
                  <a:lnTo>
                    <a:pt x="189" y="82"/>
                  </a:lnTo>
                  <a:lnTo>
                    <a:pt x="189" y="82"/>
                  </a:lnTo>
                  <a:lnTo>
                    <a:pt x="189" y="85"/>
                  </a:lnTo>
                  <a:lnTo>
                    <a:pt x="189" y="89"/>
                  </a:lnTo>
                  <a:lnTo>
                    <a:pt x="186" y="93"/>
                  </a:lnTo>
                  <a:lnTo>
                    <a:pt x="186" y="93"/>
                  </a:lnTo>
                  <a:lnTo>
                    <a:pt x="178" y="93"/>
                  </a:lnTo>
                  <a:lnTo>
                    <a:pt x="171" y="93"/>
                  </a:lnTo>
                  <a:lnTo>
                    <a:pt x="167" y="93"/>
                  </a:lnTo>
                  <a:lnTo>
                    <a:pt x="167" y="89"/>
                  </a:lnTo>
                  <a:lnTo>
                    <a:pt x="163" y="85"/>
                  </a:lnTo>
                  <a:lnTo>
                    <a:pt x="160" y="85"/>
                  </a:lnTo>
                  <a:lnTo>
                    <a:pt x="160" y="85"/>
                  </a:lnTo>
                  <a:close/>
                  <a:moveTo>
                    <a:pt x="278" y="0"/>
                  </a:moveTo>
                  <a:lnTo>
                    <a:pt x="274" y="4"/>
                  </a:lnTo>
                  <a:lnTo>
                    <a:pt x="274" y="4"/>
                  </a:lnTo>
                  <a:lnTo>
                    <a:pt x="278" y="4"/>
                  </a:lnTo>
                  <a:lnTo>
                    <a:pt x="278" y="0"/>
                  </a:lnTo>
                  <a:lnTo>
                    <a:pt x="278" y="0"/>
                  </a:lnTo>
                  <a:close/>
                  <a:moveTo>
                    <a:pt x="282" y="0"/>
                  </a:moveTo>
                  <a:lnTo>
                    <a:pt x="278" y="4"/>
                  </a:lnTo>
                  <a:lnTo>
                    <a:pt x="282" y="4"/>
                  </a:lnTo>
                  <a:lnTo>
                    <a:pt x="286" y="4"/>
                  </a:lnTo>
                  <a:lnTo>
                    <a:pt x="286" y="4"/>
                  </a:lnTo>
                  <a:lnTo>
                    <a:pt x="282" y="0"/>
                  </a:lnTo>
                  <a:lnTo>
                    <a:pt x="282" y="0"/>
                  </a:lnTo>
                  <a:close/>
                  <a:moveTo>
                    <a:pt x="193" y="82"/>
                  </a:moveTo>
                  <a:lnTo>
                    <a:pt x="189" y="82"/>
                  </a:lnTo>
                  <a:lnTo>
                    <a:pt x="189" y="78"/>
                  </a:lnTo>
                  <a:lnTo>
                    <a:pt x="193" y="82"/>
                  </a:lnTo>
                  <a:lnTo>
                    <a:pt x="193" y="82"/>
                  </a:lnTo>
                  <a:close/>
                  <a:moveTo>
                    <a:pt x="193" y="78"/>
                  </a:moveTo>
                  <a:lnTo>
                    <a:pt x="193" y="78"/>
                  </a:lnTo>
                  <a:lnTo>
                    <a:pt x="193" y="78"/>
                  </a:lnTo>
                  <a:lnTo>
                    <a:pt x="193" y="78"/>
                  </a:lnTo>
                  <a:lnTo>
                    <a:pt x="193" y="78"/>
                  </a:lnTo>
                  <a:lnTo>
                    <a:pt x="193" y="78"/>
                  </a:lnTo>
                  <a:close/>
                  <a:moveTo>
                    <a:pt x="197" y="74"/>
                  </a:moveTo>
                  <a:lnTo>
                    <a:pt x="197" y="78"/>
                  </a:lnTo>
                  <a:lnTo>
                    <a:pt x="193" y="78"/>
                  </a:lnTo>
                  <a:lnTo>
                    <a:pt x="193" y="78"/>
                  </a:lnTo>
                  <a:lnTo>
                    <a:pt x="193" y="74"/>
                  </a:lnTo>
                  <a:lnTo>
                    <a:pt x="193" y="74"/>
                  </a:lnTo>
                  <a:lnTo>
                    <a:pt x="193" y="74"/>
                  </a:lnTo>
                  <a:lnTo>
                    <a:pt x="197" y="74"/>
                  </a:lnTo>
                  <a:lnTo>
                    <a:pt x="197" y="74"/>
                  </a:lnTo>
                  <a:close/>
                  <a:moveTo>
                    <a:pt x="0" y="15"/>
                  </a:moveTo>
                  <a:lnTo>
                    <a:pt x="4" y="11"/>
                  </a:lnTo>
                  <a:lnTo>
                    <a:pt x="4" y="11"/>
                  </a:lnTo>
                  <a:lnTo>
                    <a:pt x="8" y="11"/>
                  </a:lnTo>
                  <a:lnTo>
                    <a:pt x="12" y="15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9" y="19"/>
                  </a:lnTo>
                  <a:lnTo>
                    <a:pt x="19" y="22"/>
                  </a:lnTo>
                  <a:lnTo>
                    <a:pt x="15" y="22"/>
                  </a:lnTo>
                  <a:lnTo>
                    <a:pt x="15" y="26"/>
                  </a:lnTo>
                  <a:lnTo>
                    <a:pt x="23" y="26"/>
                  </a:lnTo>
                  <a:lnTo>
                    <a:pt x="26" y="26"/>
                  </a:lnTo>
                  <a:lnTo>
                    <a:pt x="26" y="22"/>
                  </a:lnTo>
                  <a:lnTo>
                    <a:pt x="30" y="26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7" y="19"/>
                  </a:lnTo>
                  <a:lnTo>
                    <a:pt x="37" y="19"/>
                  </a:lnTo>
                  <a:lnTo>
                    <a:pt x="41" y="22"/>
                  </a:lnTo>
                  <a:lnTo>
                    <a:pt x="52" y="33"/>
                  </a:lnTo>
                  <a:lnTo>
                    <a:pt x="56" y="41"/>
                  </a:lnTo>
                  <a:lnTo>
                    <a:pt x="56" y="45"/>
                  </a:lnTo>
                  <a:lnTo>
                    <a:pt x="56" y="48"/>
                  </a:lnTo>
                  <a:lnTo>
                    <a:pt x="56" y="56"/>
                  </a:lnTo>
                  <a:lnTo>
                    <a:pt x="56" y="56"/>
                  </a:lnTo>
                  <a:lnTo>
                    <a:pt x="56" y="59"/>
                  </a:lnTo>
                  <a:lnTo>
                    <a:pt x="56" y="59"/>
                  </a:lnTo>
                  <a:lnTo>
                    <a:pt x="56" y="67"/>
                  </a:lnTo>
                  <a:lnTo>
                    <a:pt x="60" y="71"/>
                  </a:lnTo>
                  <a:lnTo>
                    <a:pt x="63" y="74"/>
                  </a:lnTo>
                  <a:lnTo>
                    <a:pt x="67" y="74"/>
                  </a:lnTo>
                  <a:lnTo>
                    <a:pt x="67" y="74"/>
                  </a:lnTo>
                  <a:lnTo>
                    <a:pt x="67" y="78"/>
                  </a:lnTo>
                  <a:lnTo>
                    <a:pt x="67" y="82"/>
                  </a:lnTo>
                  <a:lnTo>
                    <a:pt x="67" y="82"/>
                  </a:lnTo>
                  <a:lnTo>
                    <a:pt x="67" y="82"/>
                  </a:lnTo>
                  <a:lnTo>
                    <a:pt x="67" y="85"/>
                  </a:lnTo>
                  <a:lnTo>
                    <a:pt x="71" y="85"/>
                  </a:lnTo>
                  <a:lnTo>
                    <a:pt x="74" y="89"/>
                  </a:lnTo>
                  <a:lnTo>
                    <a:pt x="74" y="93"/>
                  </a:lnTo>
                  <a:lnTo>
                    <a:pt x="71" y="93"/>
                  </a:lnTo>
                  <a:lnTo>
                    <a:pt x="71" y="93"/>
                  </a:lnTo>
                  <a:lnTo>
                    <a:pt x="71" y="93"/>
                  </a:lnTo>
                  <a:lnTo>
                    <a:pt x="67" y="89"/>
                  </a:lnTo>
                  <a:lnTo>
                    <a:pt x="71" y="93"/>
                  </a:lnTo>
                  <a:lnTo>
                    <a:pt x="67" y="93"/>
                  </a:lnTo>
                  <a:lnTo>
                    <a:pt x="67" y="93"/>
                  </a:lnTo>
                  <a:lnTo>
                    <a:pt x="71" y="93"/>
                  </a:lnTo>
                  <a:lnTo>
                    <a:pt x="71" y="93"/>
                  </a:lnTo>
                  <a:lnTo>
                    <a:pt x="67" y="97"/>
                  </a:lnTo>
                  <a:lnTo>
                    <a:pt x="63" y="93"/>
                  </a:lnTo>
                  <a:lnTo>
                    <a:pt x="63" y="97"/>
                  </a:lnTo>
                  <a:lnTo>
                    <a:pt x="60" y="93"/>
                  </a:lnTo>
                  <a:lnTo>
                    <a:pt x="60" y="93"/>
                  </a:lnTo>
                  <a:lnTo>
                    <a:pt x="52" y="89"/>
                  </a:lnTo>
                  <a:lnTo>
                    <a:pt x="49" y="89"/>
                  </a:lnTo>
                  <a:lnTo>
                    <a:pt x="45" y="85"/>
                  </a:lnTo>
                  <a:lnTo>
                    <a:pt x="45" y="85"/>
                  </a:lnTo>
                  <a:lnTo>
                    <a:pt x="41" y="85"/>
                  </a:lnTo>
                  <a:lnTo>
                    <a:pt x="37" y="85"/>
                  </a:lnTo>
                  <a:lnTo>
                    <a:pt x="34" y="82"/>
                  </a:lnTo>
                  <a:lnTo>
                    <a:pt x="34" y="78"/>
                  </a:lnTo>
                  <a:lnTo>
                    <a:pt x="30" y="74"/>
                  </a:lnTo>
                  <a:lnTo>
                    <a:pt x="26" y="74"/>
                  </a:lnTo>
                  <a:lnTo>
                    <a:pt x="23" y="71"/>
                  </a:lnTo>
                  <a:lnTo>
                    <a:pt x="23" y="71"/>
                  </a:lnTo>
                  <a:lnTo>
                    <a:pt x="26" y="67"/>
                  </a:lnTo>
                  <a:lnTo>
                    <a:pt x="23" y="63"/>
                  </a:lnTo>
                  <a:lnTo>
                    <a:pt x="19" y="63"/>
                  </a:lnTo>
                  <a:lnTo>
                    <a:pt x="19" y="59"/>
                  </a:lnTo>
                  <a:lnTo>
                    <a:pt x="12" y="56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12" y="45"/>
                  </a:lnTo>
                  <a:lnTo>
                    <a:pt x="12" y="41"/>
                  </a:lnTo>
                  <a:lnTo>
                    <a:pt x="8" y="37"/>
                  </a:lnTo>
                  <a:lnTo>
                    <a:pt x="8" y="33"/>
                  </a:lnTo>
                  <a:lnTo>
                    <a:pt x="4" y="22"/>
                  </a:lnTo>
                  <a:lnTo>
                    <a:pt x="0" y="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" name="Freeform 23"/>
            <p:cNvSpPr>
              <a:spLocks noEditPoints="1"/>
            </p:cNvSpPr>
            <p:nvPr/>
          </p:nvSpPr>
          <p:spPr bwMode="auto">
            <a:xfrm>
              <a:off x="6718320" y="3080759"/>
              <a:ext cx="23159" cy="19300"/>
            </a:xfrm>
            <a:custGeom>
              <a:avLst/>
              <a:gdLst>
                <a:gd name="T0" fmla="*/ 0 w 18"/>
                <a:gd name="T1" fmla="*/ 8 h 15"/>
                <a:gd name="T2" fmla="*/ 3 w 18"/>
                <a:gd name="T3" fmla="*/ 8 h 15"/>
                <a:gd name="T4" fmla="*/ 3 w 18"/>
                <a:gd name="T5" fmla="*/ 8 h 15"/>
                <a:gd name="T6" fmla="*/ 7 w 18"/>
                <a:gd name="T7" fmla="*/ 11 h 15"/>
                <a:gd name="T8" fmla="*/ 11 w 18"/>
                <a:gd name="T9" fmla="*/ 15 h 15"/>
                <a:gd name="T10" fmla="*/ 11 w 18"/>
                <a:gd name="T11" fmla="*/ 15 h 15"/>
                <a:gd name="T12" fmla="*/ 11 w 18"/>
                <a:gd name="T13" fmla="*/ 8 h 15"/>
                <a:gd name="T14" fmla="*/ 11 w 18"/>
                <a:gd name="T15" fmla="*/ 4 h 15"/>
                <a:gd name="T16" fmla="*/ 14 w 18"/>
                <a:gd name="T17" fmla="*/ 4 h 15"/>
                <a:gd name="T18" fmla="*/ 14 w 18"/>
                <a:gd name="T19" fmla="*/ 4 h 15"/>
                <a:gd name="T20" fmla="*/ 14 w 18"/>
                <a:gd name="T21" fmla="*/ 0 h 15"/>
                <a:gd name="T22" fmla="*/ 11 w 18"/>
                <a:gd name="T23" fmla="*/ 0 h 15"/>
                <a:gd name="T24" fmla="*/ 7 w 18"/>
                <a:gd name="T25" fmla="*/ 4 h 15"/>
                <a:gd name="T26" fmla="*/ 0 w 18"/>
                <a:gd name="T27" fmla="*/ 8 h 15"/>
                <a:gd name="T28" fmla="*/ 0 w 18"/>
                <a:gd name="T29" fmla="*/ 8 h 15"/>
                <a:gd name="T30" fmla="*/ 0 w 18"/>
                <a:gd name="T31" fmla="*/ 8 h 15"/>
                <a:gd name="T32" fmla="*/ 14 w 18"/>
                <a:gd name="T33" fmla="*/ 4 h 15"/>
                <a:gd name="T34" fmla="*/ 14 w 18"/>
                <a:gd name="T35" fmla="*/ 8 h 15"/>
                <a:gd name="T36" fmla="*/ 14 w 18"/>
                <a:gd name="T37" fmla="*/ 11 h 15"/>
                <a:gd name="T38" fmla="*/ 18 w 18"/>
                <a:gd name="T39" fmla="*/ 11 h 15"/>
                <a:gd name="T40" fmla="*/ 18 w 18"/>
                <a:gd name="T41" fmla="*/ 11 h 15"/>
                <a:gd name="T42" fmla="*/ 18 w 18"/>
                <a:gd name="T43" fmla="*/ 4 h 15"/>
                <a:gd name="T44" fmla="*/ 14 w 18"/>
                <a:gd name="T45" fmla="*/ 4 h 15"/>
                <a:gd name="T46" fmla="*/ 14 w 18"/>
                <a:gd name="T47" fmla="*/ 4 h 15"/>
                <a:gd name="T48" fmla="*/ 14 w 18"/>
                <a:gd name="T49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" h="15">
                  <a:moveTo>
                    <a:pt x="0" y="8"/>
                  </a:moveTo>
                  <a:lnTo>
                    <a:pt x="3" y="8"/>
                  </a:lnTo>
                  <a:lnTo>
                    <a:pt x="3" y="8"/>
                  </a:lnTo>
                  <a:lnTo>
                    <a:pt x="7" y="11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1" y="8"/>
                  </a:lnTo>
                  <a:lnTo>
                    <a:pt x="11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7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close/>
                  <a:moveTo>
                    <a:pt x="14" y="4"/>
                  </a:moveTo>
                  <a:lnTo>
                    <a:pt x="14" y="8"/>
                  </a:lnTo>
                  <a:lnTo>
                    <a:pt x="14" y="11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2" name="Freeform 24"/>
            <p:cNvSpPr>
              <a:spLocks noEditPoints="1"/>
            </p:cNvSpPr>
            <p:nvPr/>
          </p:nvSpPr>
          <p:spPr bwMode="auto">
            <a:xfrm>
              <a:off x="6436547" y="2703775"/>
              <a:ext cx="176269" cy="306218"/>
            </a:xfrm>
            <a:custGeom>
              <a:avLst/>
              <a:gdLst>
                <a:gd name="T0" fmla="*/ 4 w 137"/>
                <a:gd name="T1" fmla="*/ 11 h 238"/>
                <a:gd name="T2" fmla="*/ 15 w 137"/>
                <a:gd name="T3" fmla="*/ 15 h 238"/>
                <a:gd name="T4" fmla="*/ 22 w 137"/>
                <a:gd name="T5" fmla="*/ 11 h 238"/>
                <a:gd name="T6" fmla="*/ 37 w 137"/>
                <a:gd name="T7" fmla="*/ 11 h 238"/>
                <a:gd name="T8" fmla="*/ 52 w 137"/>
                <a:gd name="T9" fmla="*/ 0 h 238"/>
                <a:gd name="T10" fmla="*/ 67 w 137"/>
                <a:gd name="T11" fmla="*/ 8 h 238"/>
                <a:gd name="T12" fmla="*/ 74 w 137"/>
                <a:gd name="T13" fmla="*/ 11 h 238"/>
                <a:gd name="T14" fmla="*/ 82 w 137"/>
                <a:gd name="T15" fmla="*/ 26 h 238"/>
                <a:gd name="T16" fmla="*/ 96 w 137"/>
                <a:gd name="T17" fmla="*/ 26 h 238"/>
                <a:gd name="T18" fmla="*/ 96 w 137"/>
                <a:gd name="T19" fmla="*/ 34 h 238"/>
                <a:gd name="T20" fmla="*/ 85 w 137"/>
                <a:gd name="T21" fmla="*/ 37 h 238"/>
                <a:gd name="T22" fmla="*/ 78 w 137"/>
                <a:gd name="T23" fmla="*/ 41 h 238"/>
                <a:gd name="T24" fmla="*/ 74 w 137"/>
                <a:gd name="T25" fmla="*/ 41 h 238"/>
                <a:gd name="T26" fmla="*/ 74 w 137"/>
                <a:gd name="T27" fmla="*/ 48 h 238"/>
                <a:gd name="T28" fmla="*/ 67 w 137"/>
                <a:gd name="T29" fmla="*/ 56 h 238"/>
                <a:gd name="T30" fmla="*/ 63 w 137"/>
                <a:gd name="T31" fmla="*/ 59 h 238"/>
                <a:gd name="T32" fmla="*/ 63 w 137"/>
                <a:gd name="T33" fmla="*/ 74 h 238"/>
                <a:gd name="T34" fmla="*/ 71 w 137"/>
                <a:gd name="T35" fmla="*/ 82 h 238"/>
                <a:gd name="T36" fmla="*/ 78 w 137"/>
                <a:gd name="T37" fmla="*/ 93 h 238"/>
                <a:gd name="T38" fmla="*/ 89 w 137"/>
                <a:gd name="T39" fmla="*/ 104 h 238"/>
                <a:gd name="T40" fmla="*/ 119 w 137"/>
                <a:gd name="T41" fmla="*/ 126 h 238"/>
                <a:gd name="T42" fmla="*/ 122 w 137"/>
                <a:gd name="T43" fmla="*/ 134 h 238"/>
                <a:gd name="T44" fmla="*/ 126 w 137"/>
                <a:gd name="T45" fmla="*/ 149 h 238"/>
                <a:gd name="T46" fmla="*/ 130 w 137"/>
                <a:gd name="T47" fmla="*/ 160 h 238"/>
                <a:gd name="T48" fmla="*/ 134 w 137"/>
                <a:gd name="T49" fmla="*/ 167 h 238"/>
                <a:gd name="T50" fmla="*/ 134 w 137"/>
                <a:gd name="T51" fmla="*/ 171 h 238"/>
                <a:gd name="T52" fmla="*/ 130 w 137"/>
                <a:gd name="T53" fmla="*/ 178 h 238"/>
                <a:gd name="T54" fmla="*/ 130 w 137"/>
                <a:gd name="T55" fmla="*/ 189 h 238"/>
                <a:gd name="T56" fmla="*/ 122 w 137"/>
                <a:gd name="T57" fmla="*/ 200 h 238"/>
                <a:gd name="T58" fmla="*/ 111 w 137"/>
                <a:gd name="T59" fmla="*/ 208 h 238"/>
                <a:gd name="T60" fmla="*/ 93 w 137"/>
                <a:gd name="T61" fmla="*/ 212 h 238"/>
                <a:gd name="T62" fmla="*/ 89 w 137"/>
                <a:gd name="T63" fmla="*/ 208 h 238"/>
                <a:gd name="T64" fmla="*/ 93 w 137"/>
                <a:gd name="T65" fmla="*/ 212 h 238"/>
                <a:gd name="T66" fmla="*/ 89 w 137"/>
                <a:gd name="T67" fmla="*/ 219 h 238"/>
                <a:gd name="T68" fmla="*/ 82 w 137"/>
                <a:gd name="T69" fmla="*/ 219 h 238"/>
                <a:gd name="T70" fmla="*/ 82 w 137"/>
                <a:gd name="T71" fmla="*/ 226 h 238"/>
                <a:gd name="T72" fmla="*/ 74 w 137"/>
                <a:gd name="T73" fmla="*/ 230 h 238"/>
                <a:gd name="T74" fmla="*/ 63 w 137"/>
                <a:gd name="T75" fmla="*/ 238 h 238"/>
                <a:gd name="T76" fmla="*/ 63 w 137"/>
                <a:gd name="T77" fmla="*/ 234 h 238"/>
                <a:gd name="T78" fmla="*/ 63 w 137"/>
                <a:gd name="T79" fmla="*/ 226 h 238"/>
                <a:gd name="T80" fmla="*/ 67 w 137"/>
                <a:gd name="T81" fmla="*/ 215 h 238"/>
                <a:gd name="T82" fmla="*/ 56 w 137"/>
                <a:gd name="T83" fmla="*/ 212 h 238"/>
                <a:gd name="T84" fmla="*/ 63 w 137"/>
                <a:gd name="T85" fmla="*/ 204 h 238"/>
                <a:gd name="T86" fmla="*/ 82 w 137"/>
                <a:gd name="T87" fmla="*/ 200 h 238"/>
                <a:gd name="T88" fmla="*/ 82 w 137"/>
                <a:gd name="T89" fmla="*/ 197 h 238"/>
                <a:gd name="T90" fmla="*/ 89 w 137"/>
                <a:gd name="T91" fmla="*/ 186 h 238"/>
                <a:gd name="T92" fmla="*/ 104 w 137"/>
                <a:gd name="T93" fmla="*/ 174 h 238"/>
                <a:gd name="T94" fmla="*/ 100 w 137"/>
                <a:gd name="T95" fmla="*/ 152 h 238"/>
                <a:gd name="T96" fmla="*/ 100 w 137"/>
                <a:gd name="T97" fmla="*/ 141 h 238"/>
                <a:gd name="T98" fmla="*/ 100 w 137"/>
                <a:gd name="T99" fmla="*/ 126 h 238"/>
                <a:gd name="T100" fmla="*/ 96 w 137"/>
                <a:gd name="T101" fmla="*/ 119 h 238"/>
                <a:gd name="T102" fmla="*/ 89 w 137"/>
                <a:gd name="T103" fmla="*/ 111 h 238"/>
                <a:gd name="T104" fmla="*/ 82 w 137"/>
                <a:gd name="T105" fmla="*/ 104 h 238"/>
                <a:gd name="T106" fmla="*/ 67 w 137"/>
                <a:gd name="T107" fmla="*/ 93 h 238"/>
                <a:gd name="T108" fmla="*/ 48 w 137"/>
                <a:gd name="T109" fmla="*/ 78 h 238"/>
                <a:gd name="T110" fmla="*/ 41 w 137"/>
                <a:gd name="T111" fmla="*/ 71 h 238"/>
                <a:gd name="T112" fmla="*/ 45 w 137"/>
                <a:gd name="T113" fmla="*/ 59 h 238"/>
                <a:gd name="T114" fmla="*/ 48 w 137"/>
                <a:gd name="T115" fmla="*/ 48 h 238"/>
                <a:gd name="T116" fmla="*/ 37 w 137"/>
                <a:gd name="T117" fmla="*/ 41 h 238"/>
                <a:gd name="T118" fmla="*/ 11 w 137"/>
                <a:gd name="T119" fmla="*/ 34 h 238"/>
                <a:gd name="T120" fmla="*/ 0 w 137"/>
                <a:gd name="T121" fmla="*/ 19 h 238"/>
                <a:gd name="T122" fmla="*/ 48 w 137"/>
                <a:gd name="T123" fmla="*/ 215 h 238"/>
                <a:gd name="T124" fmla="*/ 48 w 137"/>
                <a:gd name="T125" fmla="*/ 20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7" h="238">
                  <a:moveTo>
                    <a:pt x="0" y="15"/>
                  </a:moveTo>
                  <a:lnTo>
                    <a:pt x="0" y="15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4" y="11"/>
                  </a:lnTo>
                  <a:lnTo>
                    <a:pt x="8" y="11"/>
                  </a:lnTo>
                  <a:lnTo>
                    <a:pt x="11" y="11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5" y="15"/>
                  </a:lnTo>
                  <a:lnTo>
                    <a:pt x="15" y="11"/>
                  </a:lnTo>
                  <a:lnTo>
                    <a:pt x="19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6" y="15"/>
                  </a:lnTo>
                  <a:lnTo>
                    <a:pt x="30" y="11"/>
                  </a:lnTo>
                  <a:lnTo>
                    <a:pt x="30" y="8"/>
                  </a:lnTo>
                  <a:lnTo>
                    <a:pt x="34" y="8"/>
                  </a:lnTo>
                  <a:lnTo>
                    <a:pt x="37" y="11"/>
                  </a:lnTo>
                  <a:lnTo>
                    <a:pt x="41" y="8"/>
                  </a:lnTo>
                  <a:lnTo>
                    <a:pt x="41" y="4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9" y="4"/>
                  </a:lnTo>
                  <a:lnTo>
                    <a:pt x="59" y="8"/>
                  </a:lnTo>
                  <a:lnTo>
                    <a:pt x="67" y="8"/>
                  </a:lnTo>
                  <a:lnTo>
                    <a:pt x="71" y="8"/>
                  </a:lnTo>
                  <a:lnTo>
                    <a:pt x="74" y="8"/>
                  </a:lnTo>
                  <a:lnTo>
                    <a:pt x="78" y="8"/>
                  </a:lnTo>
                  <a:lnTo>
                    <a:pt x="74" y="11"/>
                  </a:lnTo>
                  <a:lnTo>
                    <a:pt x="74" y="11"/>
                  </a:lnTo>
                  <a:lnTo>
                    <a:pt x="71" y="19"/>
                  </a:lnTo>
                  <a:lnTo>
                    <a:pt x="74" y="19"/>
                  </a:lnTo>
                  <a:lnTo>
                    <a:pt x="74" y="22"/>
                  </a:lnTo>
                  <a:lnTo>
                    <a:pt x="82" y="22"/>
                  </a:lnTo>
                  <a:lnTo>
                    <a:pt x="82" y="26"/>
                  </a:lnTo>
                  <a:lnTo>
                    <a:pt x="85" y="26"/>
                  </a:lnTo>
                  <a:lnTo>
                    <a:pt x="89" y="30"/>
                  </a:lnTo>
                  <a:lnTo>
                    <a:pt x="93" y="26"/>
                  </a:lnTo>
                  <a:lnTo>
                    <a:pt x="93" y="30"/>
                  </a:lnTo>
                  <a:lnTo>
                    <a:pt x="96" y="26"/>
                  </a:lnTo>
                  <a:lnTo>
                    <a:pt x="96" y="30"/>
                  </a:lnTo>
                  <a:lnTo>
                    <a:pt x="96" y="30"/>
                  </a:lnTo>
                  <a:lnTo>
                    <a:pt x="100" y="30"/>
                  </a:lnTo>
                  <a:lnTo>
                    <a:pt x="96" y="34"/>
                  </a:lnTo>
                  <a:lnTo>
                    <a:pt x="96" y="34"/>
                  </a:lnTo>
                  <a:lnTo>
                    <a:pt x="93" y="34"/>
                  </a:lnTo>
                  <a:lnTo>
                    <a:pt x="93" y="34"/>
                  </a:lnTo>
                  <a:lnTo>
                    <a:pt x="89" y="34"/>
                  </a:lnTo>
                  <a:lnTo>
                    <a:pt x="85" y="34"/>
                  </a:lnTo>
                  <a:lnTo>
                    <a:pt x="85" y="37"/>
                  </a:lnTo>
                  <a:lnTo>
                    <a:pt x="85" y="37"/>
                  </a:lnTo>
                  <a:lnTo>
                    <a:pt x="85" y="41"/>
                  </a:lnTo>
                  <a:lnTo>
                    <a:pt x="82" y="41"/>
                  </a:lnTo>
                  <a:lnTo>
                    <a:pt x="82" y="41"/>
                  </a:lnTo>
                  <a:lnTo>
                    <a:pt x="78" y="41"/>
                  </a:lnTo>
                  <a:lnTo>
                    <a:pt x="78" y="41"/>
                  </a:lnTo>
                  <a:lnTo>
                    <a:pt x="78" y="41"/>
                  </a:lnTo>
                  <a:lnTo>
                    <a:pt x="74" y="41"/>
                  </a:lnTo>
                  <a:lnTo>
                    <a:pt x="74" y="41"/>
                  </a:lnTo>
                  <a:lnTo>
                    <a:pt x="74" y="41"/>
                  </a:lnTo>
                  <a:lnTo>
                    <a:pt x="74" y="45"/>
                  </a:lnTo>
                  <a:lnTo>
                    <a:pt x="74" y="45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4" y="52"/>
                  </a:lnTo>
                  <a:lnTo>
                    <a:pt x="74" y="52"/>
                  </a:lnTo>
                  <a:lnTo>
                    <a:pt x="71" y="52"/>
                  </a:lnTo>
                  <a:lnTo>
                    <a:pt x="71" y="56"/>
                  </a:lnTo>
                  <a:lnTo>
                    <a:pt x="67" y="56"/>
                  </a:lnTo>
                  <a:lnTo>
                    <a:pt x="67" y="56"/>
                  </a:lnTo>
                  <a:lnTo>
                    <a:pt x="67" y="56"/>
                  </a:lnTo>
                  <a:lnTo>
                    <a:pt x="67" y="59"/>
                  </a:lnTo>
                  <a:lnTo>
                    <a:pt x="63" y="59"/>
                  </a:lnTo>
                  <a:lnTo>
                    <a:pt x="63" y="59"/>
                  </a:lnTo>
                  <a:lnTo>
                    <a:pt x="63" y="63"/>
                  </a:lnTo>
                  <a:lnTo>
                    <a:pt x="63" y="63"/>
                  </a:lnTo>
                  <a:lnTo>
                    <a:pt x="67" y="67"/>
                  </a:lnTo>
                  <a:lnTo>
                    <a:pt x="63" y="71"/>
                  </a:lnTo>
                  <a:lnTo>
                    <a:pt x="63" y="74"/>
                  </a:lnTo>
                  <a:lnTo>
                    <a:pt x="67" y="74"/>
                  </a:lnTo>
                  <a:lnTo>
                    <a:pt x="63" y="78"/>
                  </a:lnTo>
                  <a:lnTo>
                    <a:pt x="63" y="78"/>
                  </a:lnTo>
                  <a:lnTo>
                    <a:pt x="63" y="78"/>
                  </a:lnTo>
                  <a:lnTo>
                    <a:pt x="71" y="82"/>
                  </a:lnTo>
                  <a:lnTo>
                    <a:pt x="74" y="85"/>
                  </a:lnTo>
                  <a:lnTo>
                    <a:pt x="74" y="85"/>
                  </a:lnTo>
                  <a:lnTo>
                    <a:pt x="78" y="89"/>
                  </a:lnTo>
                  <a:lnTo>
                    <a:pt x="78" y="89"/>
                  </a:lnTo>
                  <a:lnTo>
                    <a:pt x="78" y="93"/>
                  </a:lnTo>
                  <a:lnTo>
                    <a:pt x="78" y="93"/>
                  </a:lnTo>
                  <a:lnTo>
                    <a:pt x="78" y="97"/>
                  </a:lnTo>
                  <a:lnTo>
                    <a:pt x="85" y="100"/>
                  </a:lnTo>
                  <a:lnTo>
                    <a:pt x="89" y="104"/>
                  </a:lnTo>
                  <a:lnTo>
                    <a:pt x="89" y="104"/>
                  </a:lnTo>
                  <a:lnTo>
                    <a:pt x="96" y="108"/>
                  </a:lnTo>
                  <a:lnTo>
                    <a:pt x="108" y="115"/>
                  </a:lnTo>
                  <a:lnTo>
                    <a:pt x="108" y="115"/>
                  </a:lnTo>
                  <a:lnTo>
                    <a:pt x="115" y="123"/>
                  </a:lnTo>
                  <a:lnTo>
                    <a:pt x="119" y="126"/>
                  </a:lnTo>
                  <a:lnTo>
                    <a:pt x="119" y="126"/>
                  </a:lnTo>
                  <a:lnTo>
                    <a:pt x="119" y="126"/>
                  </a:lnTo>
                  <a:lnTo>
                    <a:pt x="119" y="130"/>
                  </a:lnTo>
                  <a:lnTo>
                    <a:pt x="122" y="134"/>
                  </a:lnTo>
                  <a:lnTo>
                    <a:pt x="122" y="134"/>
                  </a:lnTo>
                  <a:lnTo>
                    <a:pt x="122" y="137"/>
                  </a:lnTo>
                  <a:lnTo>
                    <a:pt x="122" y="137"/>
                  </a:lnTo>
                  <a:lnTo>
                    <a:pt x="126" y="141"/>
                  </a:lnTo>
                  <a:lnTo>
                    <a:pt x="126" y="145"/>
                  </a:lnTo>
                  <a:lnTo>
                    <a:pt x="126" y="149"/>
                  </a:lnTo>
                  <a:lnTo>
                    <a:pt x="130" y="152"/>
                  </a:lnTo>
                  <a:lnTo>
                    <a:pt x="130" y="152"/>
                  </a:lnTo>
                  <a:lnTo>
                    <a:pt x="130" y="156"/>
                  </a:lnTo>
                  <a:lnTo>
                    <a:pt x="130" y="156"/>
                  </a:lnTo>
                  <a:lnTo>
                    <a:pt x="130" y="160"/>
                  </a:lnTo>
                  <a:lnTo>
                    <a:pt x="130" y="160"/>
                  </a:lnTo>
                  <a:lnTo>
                    <a:pt x="130" y="163"/>
                  </a:lnTo>
                  <a:lnTo>
                    <a:pt x="130" y="167"/>
                  </a:lnTo>
                  <a:lnTo>
                    <a:pt x="134" y="167"/>
                  </a:lnTo>
                  <a:lnTo>
                    <a:pt x="134" y="167"/>
                  </a:lnTo>
                  <a:lnTo>
                    <a:pt x="137" y="171"/>
                  </a:lnTo>
                  <a:lnTo>
                    <a:pt x="134" y="174"/>
                  </a:lnTo>
                  <a:lnTo>
                    <a:pt x="134" y="174"/>
                  </a:lnTo>
                  <a:lnTo>
                    <a:pt x="134" y="171"/>
                  </a:lnTo>
                  <a:lnTo>
                    <a:pt x="134" y="171"/>
                  </a:lnTo>
                  <a:lnTo>
                    <a:pt x="134" y="171"/>
                  </a:lnTo>
                  <a:lnTo>
                    <a:pt x="134" y="174"/>
                  </a:lnTo>
                  <a:lnTo>
                    <a:pt x="134" y="174"/>
                  </a:lnTo>
                  <a:lnTo>
                    <a:pt x="134" y="178"/>
                  </a:lnTo>
                  <a:lnTo>
                    <a:pt x="130" y="178"/>
                  </a:lnTo>
                  <a:lnTo>
                    <a:pt x="130" y="182"/>
                  </a:lnTo>
                  <a:lnTo>
                    <a:pt x="130" y="182"/>
                  </a:lnTo>
                  <a:lnTo>
                    <a:pt x="130" y="186"/>
                  </a:lnTo>
                  <a:lnTo>
                    <a:pt x="130" y="189"/>
                  </a:lnTo>
                  <a:lnTo>
                    <a:pt x="130" y="189"/>
                  </a:lnTo>
                  <a:lnTo>
                    <a:pt x="130" y="189"/>
                  </a:lnTo>
                  <a:lnTo>
                    <a:pt x="126" y="193"/>
                  </a:lnTo>
                  <a:lnTo>
                    <a:pt x="126" y="197"/>
                  </a:lnTo>
                  <a:lnTo>
                    <a:pt x="126" y="197"/>
                  </a:lnTo>
                  <a:lnTo>
                    <a:pt x="122" y="200"/>
                  </a:lnTo>
                  <a:lnTo>
                    <a:pt x="119" y="200"/>
                  </a:lnTo>
                  <a:lnTo>
                    <a:pt x="115" y="204"/>
                  </a:lnTo>
                  <a:lnTo>
                    <a:pt x="115" y="204"/>
                  </a:lnTo>
                  <a:lnTo>
                    <a:pt x="111" y="204"/>
                  </a:lnTo>
                  <a:lnTo>
                    <a:pt x="111" y="208"/>
                  </a:lnTo>
                  <a:lnTo>
                    <a:pt x="104" y="212"/>
                  </a:lnTo>
                  <a:lnTo>
                    <a:pt x="100" y="212"/>
                  </a:lnTo>
                  <a:lnTo>
                    <a:pt x="96" y="212"/>
                  </a:lnTo>
                  <a:lnTo>
                    <a:pt x="93" y="212"/>
                  </a:lnTo>
                  <a:lnTo>
                    <a:pt x="93" y="212"/>
                  </a:lnTo>
                  <a:lnTo>
                    <a:pt x="93" y="208"/>
                  </a:lnTo>
                  <a:lnTo>
                    <a:pt x="93" y="208"/>
                  </a:lnTo>
                  <a:lnTo>
                    <a:pt x="93" y="208"/>
                  </a:lnTo>
                  <a:lnTo>
                    <a:pt x="93" y="208"/>
                  </a:lnTo>
                  <a:lnTo>
                    <a:pt x="89" y="208"/>
                  </a:lnTo>
                  <a:lnTo>
                    <a:pt x="93" y="212"/>
                  </a:lnTo>
                  <a:lnTo>
                    <a:pt x="93" y="212"/>
                  </a:lnTo>
                  <a:lnTo>
                    <a:pt x="89" y="212"/>
                  </a:lnTo>
                  <a:lnTo>
                    <a:pt x="89" y="212"/>
                  </a:lnTo>
                  <a:lnTo>
                    <a:pt x="93" y="212"/>
                  </a:lnTo>
                  <a:lnTo>
                    <a:pt x="93" y="215"/>
                  </a:lnTo>
                  <a:lnTo>
                    <a:pt x="93" y="215"/>
                  </a:lnTo>
                  <a:lnTo>
                    <a:pt x="89" y="219"/>
                  </a:lnTo>
                  <a:lnTo>
                    <a:pt x="85" y="215"/>
                  </a:lnTo>
                  <a:lnTo>
                    <a:pt x="89" y="219"/>
                  </a:lnTo>
                  <a:lnTo>
                    <a:pt x="89" y="219"/>
                  </a:lnTo>
                  <a:lnTo>
                    <a:pt x="89" y="223"/>
                  </a:lnTo>
                  <a:lnTo>
                    <a:pt x="85" y="223"/>
                  </a:lnTo>
                  <a:lnTo>
                    <a:pt x="85" y="219"/>
                  </a:lnTo>
                  <a:lnTo>
                    <a:pt x="82" y="219"/>
                  </a:lnTo>
                  <a:lnTo>
                    <a:pt x="85" y="223"/>
                  </a:lnTo>
                  <a:lnTo>
                    <a:pt x="85" y="223"/>
                  </a:lnTo>
                  <a:lnTo>
                    <a:pt x="85" y="223"/>
                  </a:lnTo>
                  <a:lnTo>
                    <a:pt x="82" y="223"/>
                  </a:lnTo>
                  <a:lnTo>
                    <a:pt x="82" y="226"/>
                  </a:lnTo>
                  <a:lnTo>
                    <a:pt x="82" y="226"/>
                  </a:lnTo>
                  <a:lnTo>
                    <a:pt x="78" y="226"/>
                  </a:lnTo>
                  <a:lnTo>
                    <a:pt x="78" y="230"/>
                  </a:lnTo>
                  <a:lnTo>
                    <a:pt x="74" y="230"/>
                  </a:lnTo>
                  <a:lnTo>
                    <a:pt x="74" y="230"/>
                  </a:lnTo>
                  <a:lnTo>
                    <a:pt x="74" y="234"/>
                  </a:lnTo>
                  <a:lnTo>
                    <a:pt x="71" y="234"/>
                  </a:lnTo>
                  <a:lnTo>
                    <a:pt x="71" y="234"/>
                  </a:lnTo>
                  <a:lnTo>
                    <a:pt x="71" y="234"/>
                  </a:lnTo>
                  <a:lnTo>
                    <a:pt x="63" y="238"/>
                  </a:lnTo>
                  <a:lnTo>
                    <a:pt x="59" y="238"/>
                  </a:lnTo>
                  <a:lnTo>
                    <a:pt x="63" y="238"/>
                  </a:lnTo>
                  <a:lnTo>
                    <a:pt x="63" y="234"/>
                  </a:lnTo>
                  <a:lnTo>
                    <a:pt x="67" y="234"/>
                  </a:lnTo>
                  <a:lnTo>
                    <a:pt x="63" y="234"/>
                  </a:lnTo>
                  <a:lnTo>
                    <a:pt x="63" y="234"/>
                  </a:lnTo>
                  <a:lnTo>
                    <a:pt x="63" y="230"/>
                  </a:lnTo>
                  <a:lnTo>
                    <a:pt x="63" y="226"/>
                  </a:lnTo>
                  <a:lnTo>
                    <a:pt x="63" y="226"/>
                  </a:lnTo>
                  <a:lnTo>
                    <a:pt x="63" y="226"/>
                  </a:lnTo>
                  <a:lnTo>
                    <a:pt x="63" y="223"/>
                  </a:lnTo>
                  <a:lnTo>
                    <a:pt x="63" y="219"/>
                  </a:lnTo>
                  <a:lnTo>
                    <a:pt x="71" y="215"/>
                  </a:lnTo>
                  <a:lnTo>
                    <a:pt x="71" y="212"/>
                  </a:lnTo>
                  <a:lnTo>
                    <a:pt x="67" y="215"/>
                  </a:lnTo>
                  <a:lnTo>
                    <a:pt x="63" y="215"/>
                  </a:lnTo>
                  <a:lnTo>
                    <a:pt x="63" y="215"/>
                  </a:lnTo>
                  <a:lnTo>
                    <a:pt x="59" y="212"/>
                  </a:lnTo>
                  <a:lnTo>
                    <a:pt x="59" y="215"/>
                  </a:lnTo>
                  <a:lnTo>
                    <a:pt x="56" y="212"/>
                  </a:lnTo>
                  <a:lnTo>
                    <a:pt x="56" y="212"/>
                  </a:lnTo>
                  <a:lnTo>
                    <a:pt x="56" y="212"/>
                  </a:lnTo>
                  <a:lnTo>
                    <a:pt x="56" y="208"/>
                  </a:lnTo>
                  <a:lnTo>
                    <a:pt x="59" y="204"/>
                  </a:lnTo>
                  <a:lnTo>
                    <a:pt x="63" y="204"/>
                  </a:lnTo>
                  <a:lnTo>
                    <a:pt x="63" y="200"/>
                  </a:lnTo>
                  <a:lnTo>
                    <a:pt x="67" y="200"/>
                  </a:lnTo>
                  <a:lnTo>
                    <a:pt x="71" y="200"/>
                  </a:lnTo>
                  <a:lnTo>
                    <a:pt x="78" y="200"/>
                  </a:lnTo>
                  <a:lnTo>
                    <a:pt x="82" y="200"/>
                  </a:lnTo>
                  <a:lnTo>
                    <a:pt x="82" y="204"/>
                  </a:lnTo>
                  <a:lnTo>
                    <a:pt x="85" y="204"/>
                  </a:lnTo>
                  <a:lnTo>
                    <a:pt x="85" y="200"/>
                  </a:lnTo>
                  <a:lnTo>
                    <a:pt x="85" y="200"/>
                  </a:lnTo>
                  <a:lnTo>
                    <a:pt x="82" y="197"/>
                  </a:lnTo>
                  <a:lnTo>
                    <a:pt x="78" y="197"/>
                  </a:lnTo>
                  <a:lnTo>
                    <a:pt x="78" y="189"/>
                  </a:lnTo>
                  <a:lnTo>
                    <a:pt x="82" y="189"/>
                  </a:lnTo>
                  <a:lnTo>
                    <a:pt x="89" y="189"/>
                  </a:lnTo>
                  <a:lnTo>
                    <a:pt x="89" y="186"/>
                  </a:lnTo>
                  <a:lnTo>
                    <a:pt x="93" y="182"/>
                  </a:lnTo>
                  <a:lnTo>
                    <a:pt x="96" y="182"/>
                  </a:lnTo>
                  <a:lnTo>
                    <a:pt x="100" y="178"/>
                  </a:lnTo>
                  <a:lnTo>
                    <a:pt x="100" y="178"/>
                  </a:lnTo>
                  <a:lnTo>
                    <a:pt x="104" y="174"/>
                  </a:lnTo>
                  <a:lnTo>
                    <a:pt x="104" y="171"/>
                  </a:lnTo>
                  <a:lnTo>
                    <a:pt x="104" y="167"/>
                  </a:lnTo>
                  <a:lnTo>
                    <a:pt x="104" y="163"/>
                  </a:lnTo>
                  <a:lnTo>
                    <a:pt x="104" y="160"/>
                  </a:lnTo>
                  <a:lnTo>
                    <a:pt x="100" y="152"/>
                  </a:lnTo>
                  <a:lnTo>
                    <a:pt x="96" y="152"/>
                  </a:lnTo>
                  <a:lnTo>
                    <a:pt x="96" y="149"/>
                  </a:lnTo>
                  <a:lnTo>
                    <a:pt x="96" y="149"/>
                  </a:lnTo>
                  <a:lnTo>
                    <a:pt x="100" y="145"/>
                  </a:lnTo>
                  <a:lnTo>
                    <a:pt x="100" y="141"/>
                  </a:lnTo>
                  <a:lnTo>
                    <a:pt x="96" y="137"/>
                  </a:lnTo>
                  <a:lnTo>
                    <a:pt x="96" y="134"/>
                  </a:lnTo>
                  <a:lnTo>
                    <a:pt x="100" y="130"/>
                  </a:lnTo>
                  <a:lnTo>
                    <a:pt x="100" y="126"/>
                  </a:lnTo>
                  <a:lnTo>
                    <a:pt x="100" y="126"/>
                  </a:lnTo>
                  <a:lnTo>
                    <a:pt x="96" y="126"/>
                  </a:lnTo>
                  <a:lnTo>
                    <a:pt x="100" y="123"/>
                  </a:lnTo>
                  <a:lnTo>
                    <a:pt x="100" y="119"/>
                  </a:lnTo>
                  <a:lnTo>
                    <a:pt x="100" y="119"/>
                  </a:lnTo>
                  <a:lnTo>
                    <a:pt x="96" y="119"/>
                  </a:lnTo>
                  <a:lnTo>
                    <a:pt x="96" y="119"/>
                  </a:lnTo>
                  <a:lnTo>
                    <a:pt x="93" y="115"/>
                  </a:lnTo>
                  <a:lnTo>
                    <a:pt x="89" y="115"/>
                  </a:lnTo>
                  <a:lnTo>
                    <a:pt x="89" y="115"/>
                  </a:lnTo>
                  <a:lnTo>
                    <a:pt x="89" y="111"/>
                  </a:lnTo>
                  <a:lnTo>
                    <a:pt x="85" y="111"/>
                  </a:lnTo>
                  <a:lnTo>
                    <a:pt x="85" y="111"/>
                  </a:lnTo>
                  <a:lnTo>
                    <a:pt x="82" y="108"/>
                  </a:lnTo>
                  <a:lnTo>
                    <a:pt x="82" y="108"/>
                  </a:lnTo>
                  <a:lnTo>
                    <a:pt x="82" y="104"/>
                  </a:lnTo>
                  <a:lnTo>
                    <a:pt x="78" y="104"/>
                  </a:lnTo>
                  <a:lnTo>
                    <a:pt x="74" y="104"/>
                  </a:lnTo>
                  <a:lnTo>
                    <a:pt x="74" y="100"/>
                  </a:lnTo>
                  <a:lnTo>
                    <a:pt x="67" y="93"/>
                  </a:lnTo>
                  <a:lnTo>
                    <a:pt x="67" y="93"/>
                  </a:lnTo>
                  <a:lnTo>
                    <a:pt x="63" y="89"/>
                  </a:lnTo>
                  <a:lnTo>
                    <a:pt x="59" y="85"/>
                  </a:lnTo>
                  <a:lnTo>
                    <a:pt x="56" y="82"/>
                  </a:lnTo>
                  <a:lnTo>
                    <a:pt x="52" y="82"/>
                  </a:lnTo>
                  <a:lnTo>
                    <a:pt x="48" y="78"/>
                  </a:lnTo>
                  <a:lnTo>
                    <a:pt x="41" y="78"/>
                  </a:lnTo>
                  <a:lnTo>
                    <a:pt x="41" y="74"/>
                  </a:lnTo>
                  <a:lnTo>
                    <a:pt x="37" y="74"/>
                  </a:lnTo>
                  <a:lnTo>
                    <a:pt x="37" y="71"/>
                  </a:lnTo>
                  <a:lnTo>
                    <a:pt x="41" y="71"/>
                  </a:lnTo>
                  <a:lnTo>
                    <a:pt x="37" y="67"/>
                  </a:lnTo>
                  <a:lnTo>
                    <a:pt x="37" y="63"/>
                  </a:lnTo>
                  <a:lnTo>
                    <a:pt x="37" y="63"/>
                  </a:lnTo>
                  <a:lnTo>
                    <a:pt x="41" y="63"/>
                  </a:lnTo>
                  <a:lnTo>
                    <a:pt x="45" y="59"/>
                  </a:lnTo>
                  <a:lnTo>
                    <a:pt x="48" y="59"/>
                  </a:lnTo>
                  <a:lnTo>
                    <a:pt x="48" y="52"/>
                  </a:lnTo>
                  <a:lnTo>
                    <a:pt x="52" y="52"/>
                  </a:lnTo>
                  <a:lnTo>
                    <a:pt x="52" y="52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48" y="45"/>
                  </a:lnTo>
                  <a:lnTo>
                    <a:pt x="41" y="45"/>
                  </a:lnTo>
                  <a:lnTo>
                    <a:pt x="41" y="41"/>
                  </a:lnTo>
                  <a:lnTo>
                    <a:pt x="37" y="41"/>
                  </a:lnTo>
                  <a:lnTo>
                    <a:pt x="34" y="45"/>
                  </a:lnTo>
                  <a:lnTo>
                    <a:pt x="26" y="41"/>
                  </a:lnTo>
                  <a:lnTo>
                    <a:pt x="22" y="41"/>
                  </a:lnTo>
                  <a:lnTo>
                    <a:pt x="19" y="37"/>
                  </a:lnTo>
                  <a:lnTo>
                    <a:pt x="11" y="34"/>
                  </a:lnTo>
                  <a:lnTo>
                    <a:pt x="11" y="30"/>
                  </a:lnTo>
                  <a:lnTo>
                    <a:pt x="11" y="26"/>
                  </a:lnTo>
                  <a:lnTo>
                    <a:pt x="11" y="22"/>
                  </a:lnTo>
                  <a:lnTo>
                    <a:pt x="8" y="19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5"/>
                  </a:lnTo>
                  <a:close/>
                  <a:moveTo>
                    <a:pt x="45" y="212"/>
                  </a:moveTo>
                  <a:lnTo>
                    <a:pt x="48" y="212"/>
                  </a:lnTo>
                  <a:lnTo>
                    <a:pt x="48" y="215"/>
                  </a:lnTo>
                  <a:lnTo>
                    <a:pt x="48" y="215"/>
                  </a:lnTo>
                  <a:lnTo>
                    <a:pt x="48" y="215"/>
                  </a:lnTo>
                  <a:lnTo>
                    <a:pt x="52" y="212"/>
                  </a:lnTo>
                  <a:lnTo>
                    <a:pt x="48" y="212"/>
                  </a:lnTo>
                  <a:lnTo>
                    <a:pt x="48" y="208"/>
                  </a:lnTo>
                  <a:lnTo>
                    <a:pt x="45" y="2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" name="Freeform 25"/>
            <p:cNvSpPr/>
            <p:nvPr/>
          </p:nvSpPr>
          <p:spPr bwMode="auto">
            <a:xfrm>
              <a:off x="6460992" y="2885191"/>
              <a:ext cx="109364" cy="86205"/>
            </a:xfrm>
            <a:custGeom>
              <a:avLst/>
              <a:gdLst>
                <a:gd name="T0" fmla="*/ 40 w 85"/>
                <a:gd name="T1" fmla="*/ 63 h 67"/>
                <a:gd name="T2" fmla="*/ 44 w 85"/>
                <a:gd name="T3" fmla="*/ 59 h 67"/>
                <a:gd name="T4" fmla="*/ 52 w 85"/>
                <a:gd name="T5" fmla="*/ 59 h 67"/>
                <a:gd name="T6" fmla="*/ 63 w 85"/>
                <a:gd name="T7" fmla="*/ 59 h 67"/>
                <a:gd name="T8" fmla="*/ 66 w 85"/>
                <a:gd name="T9" fmla="*/ 63 h 67"/>
                <a:gd name="T10" fmla="*/ 66 w 85"/>
                <a:gd name="T11" fmla="*/ 59 h 67"/>
                <a:gd name="T12" fmla="*/ 59 w 85"/>
                <a:gd name="T13" fmla="*/ 56 h 67"/>
                <a:gd name="T14" fmla="*/ 63 w 85"/>
                <a:gd name="T15" fmla="*/ 48 h 67"/>
                <a:gd name="T16" fmla="*/ 70 w 85"/>
                <a:gd name="T17" fmla="*/ 45 h 67"/>
                <a:gd name="T18" fmla="*/ 77 w 85"/>
                <a:gd name="T19" fmla="*/ 41 h 67"/>
                <a:gd name="T20" fmla="*/ 81 w 85"/>
                <a:gd name="T21" fmla="*/ 37 h 67"/>
                <a:gd name="T22" fmla="*/ 85 w 85"/>
                <a:gd name="T23" fmla="*/ 30 h 67"/>
                <a:gd name="T24" fmla="*/ 85 w 85"/>
                <a:gd name="T25" fmla="*/ 22 h 67"/>
                <a:gd name="T26" fmla="*/ 81 w 85"/>
                <a:gd name="T27" fmla="*/ 11 h 67"/>
                <a:gd name="T28" fmla="*/ 77 w 85"/>
                <a:gd name="T29" fmla="*/ 8 h 67"/>
                <a:gd name="T30" fmla="*/ 70 w 85"/>
                <a:gd name="T31" fmla="*/ 4 h 67"/>
                <a:gd name="T32" fmla="*/ 66 w 85"/>
                <a:gd name="T33" fmla="*/ 0 h 67"/>
                <a:gd name="T34" fmla="*/ 59 w 85"/>
                <a:gd name="T35" fmla="*/ 4 h 67"/>
                <a:gd name="T36" fmla="*/ 63 w 85"/>
                <a:gd name="T37" fmla="*/ 11 h 67"/>
                <a:gd name="T38" fmla="*/ 63 w 85"/>
                <a:gd name="T39" fmla="*/ 15 h 67"/>
                <a:gd name="T40" fmla="*/ 55 w 85"/>
                <a:gd name="T41" fmla="*/ 8 h 67"/>
                <a:gd name="T42" fmla="*/ 48 w 85"/>
                <a:gd name="T43" fmla="*/ 8 h 67"/>
                <a:gd name="T44" fmla="*/ 44 w 85"/>
                <a:gd name="T45" fmla="*/ 4 h 67"/>
                <a:gd name="T46" fmla="*/ 37 w 85"/>
                <a:gd name="T47" fmla="*/ 4 h 67"/>
                <a:gd name="T48" fmla="*/ 29 w 85"/>
                <a:gd name="T49" fmla="*/ 4 h 67"/>
                <a:gd name="T50" fmla="*/ 22 w 85"/>
                <a:gd name="T51" fmla="*/ 4 h 67"/>
                <a:gd name="T52" fmla="*/ 11 w 85"/>
                <a:gd name="T53" fmla="*/ 4 h 67"/>
                <a:gd name="T54" fmla="*/ 3 w 85"/>
                <a:gd name="T55" fmla="*/ 11 h 67"/>
                <a:gd name="T56" fmla="*/ 0 w 85"/>
                <a:gd name="T57" fmla="*/ 19 h 67"/>
                <a:gd name="T58" fmla="*/ 0 w 85"/>
                <a:gd name="T59" fmla="*/ 30 h 67"/>
                <a:gd name="T60" fmla="*/ 3 w 85"/>
                <a:gd name="T61" fmla="*/ 33 h 67"/>
                <a:gd name="T62" fmla="*/ 3 w 85"/>
                <a:gd name="T63" fmla="*/ 41 h 67"/>
                <a:gd name="T64" fmla="*/ 7 w 85"/>
                <a:gd name="T65" fmla="*/ 45 h 67"/>
                <a:gd name="T66" fmla="*/ 7 w 85"/>
                <a:gd name="T67" fmla="*/ 48 h 67"/>
                <a:gd name="T68" fmla="*/ 11 w 85"/>
                <a:gd name="T69" fmla="*/ 56 h 67"/>
                <a:gd name="T70" fmla="*/ 15 w 85"/>
                <a:gd name="T71" fmla="*/ 56 h 67"/>
                <a:gd name="T72" fmla="*/ 15 w 85"/>
                <a:gd name="T73" fmla="*/ 59 h 67"/>
                <a:gd name="T74" fmla="*/ 18 w 85"/>
                <a:gd name="T75" fmla="*/ 63 h 67"/>
                <a:gd name="T76" fmla="*/ 18 w 85"/>
                <a:gd name="T77" fmla="*/ 59 h 67"/>
                <a:gd name="T78" fmla="*/ 22 w 85"/>
                <a:gd name="T79" fmla="*/ 56 h 67"/>
                <a:gd name="T80" fmla="*/ 26 w 85"/>
                <a:gd name="T81" fmla="*/ 59 h 67"/>
                <a:gd name="T82" fmla="*/ 22 w 85"/>
                <a:gd name="T83" fmla="*/ 67 h 67"/>
                <a:gd name="T84" fmla="*/ 22 w 85"/>
                <a:gd name="T85" fmla="*/ 67 h 67"/>
                <a:gd name="T86" fmla="*/ 26 w 85"/>
                <a:gd name="T87" fmla="*/ 67 h 67"/>
                <a:gd name="T88" fmla="*/ 29 w 85"/>
                <a:gd name="T89" fmla="*/ 67 h 67"/>
                <a:gd name="T90" fmla="*/ 33 w 85"/>
                <a:gd name="T91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5" h="67">
                  <a:moveTo>
                    <a:pt x="37" y="67"/>
                  </a:moveTo>
                  <a:lnTo>
                    <a:pt x="40" y="63"/>
                  </a:lnTo>
                  <a:lnTo>
                    <a:pt x="44" y="63"/>
                  </a:lnTo>
                  <a:lnTo>
                    <a:pt x="44" y="59"/>
                  </a:lnTo>
                  <a:lnTo>
                    <a:pt x="48" y="59"/>
                  </a:lnTo>
                  <a:lnTo>
                    <a:pt x="52" y="59"/>
                  </a:lnTo>
                  <a:lnTo>
                    <a:pt x="59" y="59"/>
                  </a:lnTo>
                  <a:lnTo>
                    <a:pt x="63" y="59"/>
                  </a:lnTo>
                  <a:lnTo>
                    <a:pt x="63" y="63"/>
                  </a:lnTo>
                  <a:lnTo>
                    <a:pt x="66" y="63"/>
                  </a:lnTo>
                  <a:lnTo>
                    <a:pt x="66" y="59"/>
                  </a:lnTo>
                  <a:lnTo>
                    <a:pt x="66" y="59"/>
                  </a:lnTo>
                  <a:lnTo>
                    <a:pt x="63" y="56"/>
                  </a:lnTo>
                  <a:lnTo>
                    <a:pt x="59" y="56"/>
                  </a:lnTo>
                  <a:lnTo>
                    <a:pt x="59" y="48"/>
                  </a:lnTo>
                  <a:lnTo>
                    <a:pt x="63" y="48"/>
                  </a:lnTo>
                  <a:lnTo>
                    <a:pt x="70" y="48"/>
                  </a:lnTo>
                  <a:lnTo>
                    <a:pt x="70" y="45"/>
                  </a:lnTo>
                  <a:lnTo>
                    <a:pt x="74" y="41"/>
                  </a:lnTo>
                  <a:lnTo>
                    <a:pt x="77" y="41"/>
                  </a:lnTo>
                  <a:lnTo>
                    <a:pt x="81" y="37"/>
                  </a:lnTo>
                  <a:lnTo>
                    <a:pt x="81" y="37"/>
                  </a:lnTo>
                  <a:lnTo>
                    <a:pt x="85" y="33"/>
                  </a:lnTo>
                  <a:lnTo>
                    <a:pt x="85" y="30"/>
                  </a:lnTo>
                  <a:lnTo>
                    <a:pt x="85" y="26"/>
                  </a:lnTo>
                  <a:lnTo>
                    <a:pt x="85" y="22"/>
                  </a:lnTo>
                  <a:lnTo>
                    <a:pt x="85" y="19"/>
                  </a:lnTo>
                  <a:lnTo>
                    <a:pt x="81" y="11"/>
                  </a:lnTo>
                  <a:lnTo>
                    <a:pt x="77" y="11"/>
                  </a:lnTo>
                  <a:lnTo>
                    <a:pt x="77" y="8"/>
                  </a:lnTo>
                  <a:lnTo>
                    <a:pt x="74" y="8"/>
                  </a:lnTo>
                  <a:lnTo>
                    <a:pt x="70" y="4"/>
                  </a:lnTo>
                  <a:lnTo>
                    <a:pt x="70" y="4"/>
                  </a:lnTo>
                  <a:lnTo>
                    <a:pt x="66" y="0"/>
                  </a:lnTo>
                  <a:lnTo>
                    <a:pt x="63" y="4"/>
                  </a:lnTo>
                  <a:lnTo>
                    <a:pt x="59" y="4"/>
                  </a:lnTo>
                  <a:lnTo>
                    <a:pt x="63" y="8"/>
                  </a:lnTo>
                  <a:lnTo>
                    <a:pt x="63" y="11"/>
                  </a:lnTo>
                  <a:lnTo>
                    <a:pt x="63" y="15"/>
                  </a:lnTo>
                  <a:lnTo>
                    <a:pt x="63" y="15"/>
                  </a:lnTo>
                  <a:lnTo>
                    <a:pt x="59" y="15"/>
                  </a:lnTo>
                  <a:lnTo>
                    <a:pt x="55" y="8"/>
                  </a:lnTo>
                  <a:lnTo>
                    <a:pt x="52" y="8"/>
                  </a:lnTo>
                  <a:lnTo>
                    <a:pt x="48" y="8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0" y="4"/>
                  </a:lnTo>
                  <a:lnTo>
                    <a:pt x="37" y="4"/>
                  </a:lnTo>
                  <a:lnTo>
                    <a:pt x="33" y="4"/>
                  </a:lnTo>
                  <a:lnTo>
                    <a:pt x="29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18" y="4"/>
                  </a:lnTo>
                  <a:lnTo>
                    <a:pt x="11" y="4"/>
                  </a:lnTo>
                  <a:lnTo>
                    <a:pt x="7" y="4"/>
                  </a:lnTo>
                  <a:lnTo>
                    <a:pt x="3" y="11"/>
                  </a:lnTo>
                  <a:lnTo>
                    <a:pt x="3" y="15"/>
                  </a:lnTo>
                  <a:lnTo>
                    <a:pt x="0" y="19"/>
                  </a:lnTo>
                  <a:lnTo>
                    <a:pt x="0" y="22"/>
                  </a:lnTo>
                  <a:lnTo>
                    <a:pt x="0" y="30"/>
                  </a:lnTo>
                  <a:lnTo>
                    <a:pt x="3" y="30"/>
                  </a:lnTo>
                  <a:lnTo>
                    <a:pt x="3" y="33"/>
                  </a:lnTo>
                  <a:lnTo>
                    <a:pt x="3" y="37"/>
                  </a:lnTo>
                  <a:lnTo>
                    <a:pt x="3" y="41"/>
                  </a:lnTo>
                  <a:lnTo>
                    <a:pt x="3" y="41"/>
                  </a:lnTo>
                  <a:lnTo>
                    <a:pt x="7" y="45"/>
                  </a:lnTo>
                  <a:lnTo>
                    <a:pt x="7" y="45"/>
                  </a:lnTo>
                  <a:lnTo>
                    <a:pt x="7" y="48"/>
                  </a:lnTo>
                  <a:lnTo>
                    <a:pt x="7" y="52"/>
                  </a:lnTo>
                  <a:lnTo>
                    <a:pt x="11" y="56"/>
                  </a:lnTo>
                  <a:lnTo>
                    <a:pt x="11" y="52"/>
                  </a:lnTo>
                  <a:lnTo>
                    <a:pt x="15" y="56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15" y="63"/>
                  </a:lnTo>
                  <a:lnTo>
                    <a:pt x="18" y="63"/>
                  </a:lnTo>
                  <a:lnTo>
                    <a:pt x="18" y="63"/>
                  </a:lnTo>
                  <a:lnTo>
                    <a:pt x="18" y="59"/>
                  </a:lnTo>
                  <a:lnTo>
                    <a:pt x="22" y="59"/>
                  </a:lnTo>
                  <a:lnTo>
                    <a:pt x="22" y="56"/>
                  </a:lnTo>
                  <a:lnTo>
                    <a:pt x="22" y="59"/>
                  </a:lnTo>
                  <a:lnTo>
                    <a:pt x="26" y="59"/>
                  </a:lnTo>
                  <a:lnTo>
                    <a:pt x="22" y="63"/>
                  </a:lnTo>
                  <a:lnTo>
                    <a:pt x="22" y="67"/>
                  </a:lnTo>
                  <a:lnTo>
                    <a:pt x="22" y="67"/>
                  </a:lnTo>
                  <a:lnTo>
                    <a:pt x="22" y="67"/>
                  </a:lnTo>
                  <a:lnTo>
                    <a:pt x="26" y="67"/>
                  </a:lnTo>
                  <a:lnTo>
                    <a:pt x="26" y="67"/>
                  </a:lnTo>
                  <a:lnTo>
                    <a:pt x="29" y="63"/>
                  </a:lnTo>
                  <a:lnTo>
                    <a:pt x="29" y="67"/>
                  </a:lnTo>
                  <a:lnTo>
                    <a:pt x="33" y="67"/>
                  </a:lnTo>
                  <a:lnTo>
                    <a:pt x="33" y="67"/>
                  </a:lnTo>
                  <a:lnTo>
                    <a:pt x="37" y="6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4" name="Freeform 26"/>
            <p:cNvSpPr/>
            <p:nvPr/>
          </p:nvSpPr>
          <p:spPr bwMode="auto">
            <a:xfrm>
              <a:off x="6394088" y="2723074"/>
              <a:ext cx="171122" cy="181415"/>
            </a:xfrm>
            <a:custGeom>
              <a:avLst/>
              <a:gdLst>
                <a:gd name="T0" fmla="*/ 18 w 133"/>
                <a:gd name="T1" fmla="*/ 22 h 141"/>
                <a:gd name="T2" fmla="*/ 26 w 133"/>
                <a:gd name="T3" fmla="*/ 15 h 141"/>
                <a:gd name="T4" fmla="*/ 26 w 133"/>
                <a:gd name="T5" fmla="*/ 4 h 141"/>
                <a:gd name="T6" fmla="*/ 33 w 133"/>
                <a:gd name="T7" fmla="*/ 0 h 141"/>
                <a:gd name="T8" fmla="*/ 44 w 133"/>
                <a:gd name="T9" fmla="*/ 7 h 141"/>
                <a:gd name="T10" fmla="*/ 44 w 133"/>
                <a:gd name="T11" fmla="*/ 19 h 141"/>
                <a:gd name="T12" fmla="*/ 59 w 133"/>
                <a:gd name="T13" fmla="*/ 26 h 141"/>
                <a:gd name="T14" fmla="*/ 74 w 133"/>
                <a:gd name="T15" fmla="*/ 26 h 141"/>
                <a:gd name="T16" fmla="*/ 81 w 133"/>
                <a:gd name="T17" fmla="*/ 33 h 141"/>
                <a:gd name="T18" fmla="*/ 85 w 133"/>
                <a:gd name="T19" fmla="*/ 37 h 141"/>
                <a:gd name="T20" fmla="*/ 78 w 133"/>
                <a:gd name="T21" fmla="*/ 44 h 141"/>
                <a:gd name="T22" fmla="*/ 70 w 133"/>
                <a:gd name="T23" fmla="*/ 48 h 141"/>
                <a:gd name="T24" fmla="*/ 70 w 133"/>
                <a:gd name="T25" fmla="*/ 56 h 141"/>
                <a:gd name="T26" fmla="*/ 74 w 133"/>
                <a:gd name="T27" fmla="*/ 63 h 141"/>
                <a:gd name="T28" fmla="*/ 89 w 133"/>
                <a:gd name="T29" fmla="*/ 67 h 141"/>
                <a:gd name="T30" fmla="*/ 100 w 133"/>
                <a:gd name="T31" fmla="*/ 78 h 141"/>
                <a:gd name="T32" fmla="*/ 107 w 133"/>
                <a:gd name="T33" fmla="*/ 89 h 141"/>
                <a:gd name="T34" fmla="*/ 115 w 133"/>
                <a:gd name="T35" fmla="*/ 93 h 141"/>
                <a:gd name="T36" fmla="*/ 118 w 133"/>
                <a:gd name="T37" fmla="*/ 96 h 141"/>
                <a:gd name="T38" fmla="*/ 122 w 133"/>
                <a:gd name="T39" fmla="*/ 100 h 141"/>
                <a:gd name="T40" fmla="*/ 129 w 133"/>
                <a:gd name="T41" fmla="*/ 104 h 141"/>
                <a:gd name="T42" fmla="*/ 133 w 133"/>
                <a:gd name="T43" fmla="*/ 108 h 141"/>
                <a:gd name="T44" fmla="*/ 133 w 133"/>
                <a:gd name="T45" fmla="*/ 111 h 141"/>
                <a:gd name="T46" fmla="*/ 129 w 133"/>
                <a:gd name="T47" fmla="*/ 122 h 141"/>
                <a:gd name="T48" fmla="*/ 129 w 133"/>
                <a:gd name="T49" fmla="*/ 134 h 141"/>
                <a:gd name="T50" fmla="*/ 122 w 133"/>
                <a:gd name="T51" fmla="*/ 130 h 141"/>
                <a:gd name="T52" fmla="*/ 111 w 133"/>
                <a:gd name="T53" fmla="*/ 130 h 141"/>
                <a:gd name="T54" fmla="*/ 115 w 133"/>
                <a:gd name="T55" fmla="*/ 141 h 141"/>
                <a:gd name="T56" fmla="*/ 107 w 133"/>
                <a:gd name="T57" fmla="*/ 134 h 141"/>
                <a:gd name="T58" fmla="*/ 96 w 133"/>
                <a:gd name="T59" fmla="*/ 130 h 141"/>
                <a:gd name="T60" fmla="*/ 100 w 133"/>
                <a:gd name="T61" fmla="*/ 122 h 141"/>
                <a:gd name="T62" fmla="*/ 100 w 133"/>
                <a:gd name="T63" fmla="*/ 115 h 141"/>
                <a:gd name="T64" fmla="*/ 96 w 133"/>
                <a:gd name="T65" fmla="*/ 108 h 141"/>
                <a:gd name="T66" fmla="*/ 92 w 133"/>
                <a:gd name="T67" fmla="*/ 104 h 141"/>
                <a:gd name="T68" fmla="*/ 85 w 133"/>
                <a:gd name="T69" fmla="*/ 96 h 141"/>
                <a:gd name="T70" fmla="*/ 85 w 133"/>
                <a:gd name="T71" fmla="*/ 89 h 141"/>
                <a:gd name="T72" fmla="*/ 81 w 133"/>
                <a:gd name="T73" fmla="*/ 78 h 141"/>
                <a:gd name="T74" fmla="*/ 63 w 133"/>
                <a:gd name="T75" fmla="*/ 67 h 141"/>
                <a:gd name="T76" fmla="*/ 48 w 133"/>
                <a:gd name="T77" fmla="*/ 78 h 141"/>
                <a:gd name="T78" fmla="*/ 37 w 133"/>
                <a:gd name="T79" fmla="*/ 70 h 141"/>
                <a:gd name="T80" fmla="*/ 26 w 133"/>
                <a:gd name="T81" fmla="*/ 78 h 141"/>
                <a:gd name="T82" fmla="*/ 22 w 133"/>
                <a:gd name="T83" fmla="*/ 67 h 141"/>
                <a:gd name="T84" fmla="*/ 22 w 133"/>
                <a:gd name="T85" fmla="*/ 59 h 141"/>
                <a:gd name="T86" fmla="*/ 22 w 133"/>
                <a:gd name="T87" fmla="*/ 48 h 141"/>
                <a:gd name="T88" fmla="*/ 11 w 133"/>
                <a:gd name="T89" fmla="*/ 52 h 141"/>
                <a:gd name="T90" fmla="*/ 11 w 133"/>
                <a:gd name="T91" fmla="*/ 41 h 141"/>
                <a:gd name="T92" fmla="*/ 0 w 133"/>
                <a:gd name="T93" fmla="*/ 33 h 141"/>
                <a:gd name="T94" fmla="*/ 7 w 133"/>
                <a:gd name="T95" fmla="*/ 26 h 141"/>
                <a:gd name="T96" fmla="*/ 7 w 133"/>
                <a:gd name="T97" fmla="*/ 19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3" h="141">
                  <a:moveTo>
                    <a:pt x="15" y="19"/>
                  </a:moveTo>
                  <a:lnTo>
                    <a:pt x="18" y="19"/>
                  </a:lnTo>
                  <a:lnTo>
                    <a:pt x="18" y="22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6" y="11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0"/>
                  </a:lnTo>
                  <a:lnTo>
                    <a:pt x="33" y="0"/>
                  </a:lnTo>
                  <a:lnTo>
                    <a:pt x="33" y="4"/>
                  </a:lnTo>
                  <a:lnTo>
                    <a:pt x="41" y="4"/>
                  </a:lnTo>
                  <a:lnTo>
                    <a:pt x="44" y="7"/>
                  </a:lnTo>
                  <a:lnTo>
                    <a:pt x="44" y="11"/>
                  </a:lnTo>
                  <a:lnTo>
                    <a:pt x="44" y="15"/>
                  </a:lnTo>
                  <a:lnTo>
                    <a:pt x="44" y="19"/>
                  </a:lnTo>
                  <a:lnTo>
                    <a:pt x="52" y="22"/>
                  </a:lnTo>
                  <a:lnTo>
                    <a:pt x="55" y="26"/>
                  </a:lnTo>
                  <a:lnTo>
                    <a:pt x="59" y="26"/>
                  </a:lnTo>
                  <a:lnTo>
                    <a:pt x="67" y="30"/>
                  </a:lnTo>
                  <a:lnTo>
                    <a:pt x="70" y="26"/>
                  </a:lnTo>
                  <a:lnTo>
                    <a:pt x="74" y="26"/>
                  </a:lnTo>
                  <a:lnTo>
                    <a:pt x="74" y="30"/>
                  </a:lnTo>
                  <a:lnTo>
                    <a:pt x="81" y="30"/>
                  </a:lnTo>
                  <a:lnTo>
                    <a:pt x="81" y="33"/>
                  </a:lnTo>
                  <a:lnTo>
                    <a:pt x="81" y="33"/>
                  </a:lnTo>
                  <a:lnTo>
                    <a:pt x="85" y="37"/>
                  </a:lnTo>
                  <a:lnTo>
                    <a:pt x="85" y="37"/>
                  </a:lnTo>
                  <a:lnTo>
                    <a:pt x="81" y="37"/>
                  </a:lnTo>
                  <a:lnTo>
                    <a:pt x="81" y="44"/>
                  </a:lnTo>
                  <a:lnTo>
                    <a:pt x="78" y="44"/>
                  </a:lnTo>
                  <a:lnTo>
                    <a:pt x="74" y="48"/>
                  </a:lnTo>
                  <a:lnTo>
                    <a:pt x="70" y="48"/>
                  </a:lnTo>
                  <a:lnTo>
                    <a:pt x="70" y="48"/>
                  </a:lnTo>
                  <a:lnTo>
                    <a:pt x="70" y="52"/>
                  </a:lnTo>
                  <a:lnTo>
                    <a:pt x="74" y="56"/>
                  </a:lnTo>
                  <a:lnTo>
                    <a:pt x="70" y="56"/>
                  </a:lnTo>
                  <a:lnTo>
                    <a:pt x="70" y="59"/>
                  </a:lnTo>
                  <a:lnTo>
                    <a:pt x="74" y="59"/>
                  </a:lnTo>
                  <a:lnTo>
                    <a:pt x="74" y="63"/>
                  </a:lnTo>
                  <a:lnTo>
                    <a:pt x="81" y="63"/>
                  </a:lnTo>
                  <a:lnTo>
                    <a:pt x="85" y="67"/>
                  </a:lnTo>
                  <a:lnTo>
                    <a:pt x="89" y="67"/>
                  </a:lnTo>
                  <a:lnTo>
                    <a:pt x="92" y="70"/>
                  </a:lnTo>
                  <a:lnTo>
                    <a:pt x="96" y="74"/>
                  </a:lnTo>
                  <a:lnTo>
                    <a:pt x="100" y="78"/>
                  </a:lnTo>
                  <a:lnTo>
                    <a:pt x="100" y="78"/>
                  </a:lnTo>
                  <a:lnTo>
                    <a:pt x="107" y="85"/>
                  </a:lnTo>
                  <a:lnTo>
                    <a:pt x="107" y="89"/>
                  </a:lnTo>
                  <a:lnTo>
                    <a:pt x="111" y="89"/>
                  </a:lnTo>
                  <a:lnTo>
                    <a:pt x="115" y="89"/>
                  </a:lnTo>
                  <a:lnTo>
                    <a:pt x="115" y="93"/>
                  </a:lnTo>
                  <a:lnTo>
                    <a:pt x="115" y="93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22" y="96"/>
                  </a:lnTo>
                  <a:lnTo>
                    <a:pt x="122" y="100"/>
                  </a:lnTo>
                  <a:lnTo>
                    <a:pt x="122" y="100"/>
                  </a:lnTo>
                  <a:lnTo>
                    <a:pt x="126" y="100"/>
                  </a:lnTo>
                  <a:lnTo>
                    <a:pt x="129" y="104"/>
                  </a:lnTo>
                  <a:lnTo>
                    <a:pt x="129" y="104"/>
                  </a:lnTo>
                  <a:lnTo>
                    <a:pt x="133" y="104"/>
                  </a:lnTo>
                  <a:lnTo>
                    <a:pt x="133" y="104"/>
                  </a:lnTo>
                  <a:lnTo>
                    <a:pt x="133" y="108"/>
                  </a:lnTo>
                  <a:lnTo>
                    <a:pt x="129" y="111"/>
                  </a:lnTo>
                  <a:lnTo>
                    <a:pt x="133" y="111"/>
                  </a:lnTo>
                  <a:lnTo>
                    <a:pt x="133" y="111"/>
                  </a:lnTo>
                  <a:lnTo>
                    <a:pt x="133" y="115"/>
                  </a:lnTo>
                  <a:lnTo>
                    <a:pt x="129" y="119"/>
                  </a:lnTo>
                  <a:lnTo>
                    <a:pt x="129" y="122"/>
                  </a:lnTo>
                  <a:lnTo>
                    <a:pt x="133" y="126"/>
                  </a:lnTo>
                  <a:lnTo>
                    <a:pt x="133" y="130"/>
                  </a:lnTo>
                  <a:lnTo>
                    <a:pt x="129" y="134"/>
                  </a:lnTo>
                  <a:lnTo>
                    <a:pt x="126" y="134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18" y="126"/>
                  </a:lnTo>
                  <a:lnTo>
                    <a:pt x="115" y="130"/>
                  </a:lnTo>
                  <a:lnTo>
                    <a:pt x="111" y="130"/>
                  </a:lnTo>
                  <a:lnTo>
                    <a:pt x="115" y="134"/>
                  </a:lnTo>
                  <a:lnTo>
                    <a:pt x="115" y="137"/>
                  </a:lnTo>
                  <a:lnTo>
                    <a:pt x="115" y="141"/>
                  </a:lnTo>
                  <a:lnTo>
                    <a:pt x="115" y="141"/>
                  </a:lnTo>
                  <a:lnTo>
                    <a:pt x="111" y="141"/>
                  </a:lnTo>
                  <a:lnTo>
                    <a:pt x="107" y="134"/>
                  </a:lnTo>
                  <a:lnTo>
                    <a:pt x="104" y="134"/>
                  </a:lnTo>
                  <a:lnTo>
                    <a:pt x="100" y="134"/>
                  </a:lnTo>
                  <a:lnTo>
                    <a:pt x="96" y="130"/>
                  </a:lnTo>
                  <a:lnTo>
                    <a:pt x="100" y="130"/>
                  </a:lnTo>
                  <a:lnTo>
                    <a:pt x="100" y="126"/>
                  </a:lnTo>
                  <a:lnTo>
                    <a:pt x="100" y="122"/>
                  </a:lnTo>
                  <a:lnTo>
                    <a:pt x="100" y="119"/>
                  </a:lnTo>
                  <a:lnTo>
                    <a:pt x="100" y="119"/>
                  </a:lnTo>
                  <a:lnTo>
                    <a:pt x="100" y="115"/>
                  </a:lnTo>
                  <a:lnTo>
                    <a:pt x="104" y="111"/>
                  </a:lnTo>
                  <a:lnTo>
                    <a:pt x="100" y="111"/>
                  </a:lnTo>
                  <a:lnTo>
                    <a:pt x="96" y="108"/>
                  </a:lnTo>
                  <a:lnTo>
                    <a:pt x="100" y="108"/>
                  </a:lnTo>
                  <a:lnTo>
                    <a:pt x="96" y="104"/>
                  </a:lnTo>
                  <a:lnTo>
                    <a:pt x="92" y="104"/>
                  </a:lnTo>
                  <a:lnTo>
                    <a:pt x="89" y="100"/>
                  </a:lnTo>
                  <a:lnTo>
                    <a:pt x="85" y="100"/>
                  </a:lnTo>
                  <a:lnTo>
                    <a:pt x="85" y="96"/>
                  </a:lnTo>
                  <a:lnTo>
                    <a:pt x="85" y="93"/>
                  </a:lnTo>
                  <a:lnTo>
                    <a:pt x="85" y="89"/>
                  </a:lnTo>
                  <a:lnTo>
                    <a:pt x="85" y="89"/>
                  </a:lnTo>
                  <a:lnTo>
                    <a:pt x="85" y="85"/>
                  </a:lnTo>
                  <a:lnTo>
                    <a:pt x="85" y="82"/>
                  </a:lnTo>
                  <a:lnTo>
                    <a:pt x="81" y="78"/>
                  </a:lnTo>
                  <a:lnTo>
                    <a:pt x="74" y="74"/>
                  </a:lnTo>
                  <a:lnTo>
                    <a:pt x="70" y="70"/>
                  </a:lnTo>
                  <a:lnTo>
                    <a:pt x="63" y="67"/>
                  </a:lnTo>
                  <a:lnTo>
                    <a:pt x="59" y="70"/>
                  </a:lnTo>
                  <a:lnTo>
                    <a:pt x="55" y="74"/>
                  </a:lnTo>
                  <a:lnTo>
                    <a:pt x="48" y="78"/>
                  </a:lnTo>
                  <a:lnTo>
                    <a:pt x="44" y="74"/>
                  </a:lnTo>
                  <a:lnTo>
                    <a:pt x="41" y="74"/>
                  </a:lnTo>
                  <a:lnTo>
                    <a:pt x="37" y="70"/>
                  </a:lnTo>
                  <a:lnTo>
                    <a:pt x="33" y="74"/>
                  </a:lnTo>
                  <a:lnTo>
                    <a:pt x="30" y="78"/>
                  </a:lnTo>
                  <a:lnTo>
                    <a:pt x="26" y="78"/>
                  </a:lnTo>
                  <a:lnTo>
                    <a:pt x="22" y="78"/>
                  </a:lnTo>
                  <a:lnTo>
                    <a:pt x="22" y="70"/>
                  </a:lnTo>
                  <a:lnTo>
                    <a:pt x="22" y="67"/>
                  </a:lnTo>
                  <a:lnTo>
                    <a:pt x="22" y="63"/>
                  </a:lnTo>
                  <a:lnTo>
                    <a:pt x="22" y="59"/>
                  </a:lnTo>
                  <a:lnTo>
                    <a:pt x="22" y="59"/>
                  </a:lnTo>
                  <a:lnTo>
                    <a:pt x="22" y="56"/>
                  </a:lnTo>
                  <a:lnTo>
                    <a:pt x="22" y="52"/>
                  </a:lnTo>
                  <a:lnTo>
                    <a:pt x="22" y="48"/>
                  </a:lnTo>
                  <a:lnTo>
                    <a:pt x="18" y="48"/>
                  </a:lnTo>
                  <a:lnTo>
                    <a:pt x="15" y="52"/>
                  </a:lnTo>
                  <a:lnTo>
                    <a:pt x="11" y="52"/>
                  </a:lnTo>
                  <a:lnTo>
                    <a:pt x="7" y="48"/>
                  </a:lnTo>
                  <a:lnTo>
                    <a:pt x="11" y="44"/>
                  </a:lnTo>
                  <a:lnTo>
                    <a:pt x="11" y="41"/>
                  </a:lnTo>
                  <a:lnTo>
                    <a:pt x="7" y="37"/>
                  </a:lnTo>
                  <a:lnTo>
                    <a:pt x="4" y="37"/>
                  </a:lnTo>
                  <a:lnTo>
                    <a:pt x="0" y="33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7" y="26"/>
                  </a:lnTo>
                  <a:lnTo>
                    <a:pt x="7" y="26"/>
                  </a:lnTo>
                  <a:lnTo>
                    <a:pt x="7" y="22"/>
                  </a:lnTo>
                  <a:lnTo>
                    <a:pt x="7" y="19"/>
                  </a:lnTo>
                  <a:lnTo>
                    <a:pt x="15" y="19"/>
                  </a:lnTo>
                  <a:lnTo>
                    <a:pt x="15" y="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5" name="Freeform 27"/>
            <p:cNvSpPr>
              <a:spLocks noEditPoints="1"/>
            </p:cNvSpPr>
            <p:nvPr/>
          </p:nvSpPr>
          <p:spPr bwMode="auto">
            <a:xfrm>
              <a:off x="6346483" y="2765533"/>
              <a:ext cx="181415" cy="301072"/>
            </a:xfrm>
            <a:custGeom>
              <a:avLst/>
              <a:gdLst>
                <a:gd name="T0" fmla="*/ 13 w 38"/>
                <a:gd name="T1" fmla="*/ 3 h 63"/>
                <a:gd name="T2" fmla="*/ 16 w 38"/>
                <a:gd name="T3" fmla="*/ 4 h 63"/>
                <a:gd name="T4" fmla="*/ 16 w 38"/>
                <a:gd name="T5" fmla="*/ 8 h 63"/>
                <a:gd name="T6" fmla="*/ 18 w 38"/>
                <a:gd name="T7" fmla="*/ 12 h 63"/>
                <a:gd name="T8" fmla="*/ 23 w 38"/>
                <a:gd name="T9" fmla="*/ 12 h 63"/>
                <a:gd name="T10" fmla="*/ 30 w 38"/>
                <a:gd name="T11" fmla="*/ 11 h 63"/>
                <a:gd name="T12" fmla="*/ 33 w 38"/>
                <a:gd name="T13" fmla="*/ 15 h 63"/>
                <a:gd name="T14" fmla="*/ 35 w 38"/>
                <a:gd name="T15" fmla="*/ 19 h 63"/>
                <a:gd name="T16" fmla="*/ 38 w 38"/>
                <a:gd name="T17" fmla="*/ 21 h 63"/>
                <a:gd name="T18" fmla="*/ 37 w 38"/>
                <a:gd name="T19" fmla="*/ 25 h 63"/>
                <a:gd name="T20" fmla="*/ 33 w 38"/>
                <a:gd name="T21" fmla="*/ 26 h 63"/>
                <a:gd name="T22" fmla="*/ 27 w 38"/>
                <a:gd name="T23" fmla="*/ 26 h 63"/>
                <a:gd name="T24" fmla="*/ 24 w 38"/>
                <a:gd name="T25" fmla="*/ 31 h 63"/>
                <a:gd name="T26" fmla="*/ 25 w 38"/>
                <a:gd name="T27" fmla="*/ 36 h 63"/>
                <a:gd name="T28" fmla="*/ 23 w 38"/>
                <a:gd name="T29" fmla="*/ 36 h 63"/>
                <a:gd name="T30" fmla="*/ 21 w 38"/>
                <a:gd name="T31" fmla="*/ 34 h 63"/>
                <a:gd name="T32" fmla="*/ 19 w 38"/>
                <a:gd name="T33" fmla="*/ 34 h 63"/>
                <a:gd name="T34" fmla="*/ 17 w 38"/>
                <a:gd name="T35" fmla="*/ 33 h 63"/>
                <a:gd name="T36" fmla="*/ 16 w 38"/>
                <a:gd name="T37" fmla="*/ 31 h 63"/>
                <a:gd name="T38" fmla="*/ 14 w 38"/>
                <a:gd name="T39" fmla="*/ 31 h 63"/>
                <a:gd name="T40" fmla="*/ 13 w 38"/>
                <a:gd name="T41" fmla="*/ 31 h 63"/>
                <a:gd name="T42" fmla="*/ 13 w 38"/>
                <a:gd name="T43" fmla="*/ 34 h 63"/>
                <a:gd name="T44" fmla="*/ 12 w 38"/>
                <a:gd name="T45" fmla="*/ 38 h 63"/>
                <a:gd name="T46" fmla="*/ 10 w 38"/>
                <a:gd name="T47" fmla="*/ 44 h 63"/>
                <a:gd name="T48" fmla="*/ 10 w 38"/>
                <a:gd name="T49" fmla="*/ 46 h 63"/>
                <a:gd name="T50" fmla="*/ 12 w 38"/>
                <a:gd name="T51" fmla="*/ 49 h 63"/>
                <a:gd name="T52" fmla="*/ 13 w 38"/>
                <a:gd name="T53" fmla="*/ 49 h 63"/>
                <a:gd name="T54" fmla="*/ 15 w 38"/>
                <a:gd name="T55" fmla="*/ 52 h 63"/>
                <a:gd name="T56" fmla="*/ 16 w 38"/>
                <a:gd name="T57" fmla="*/ 52 h 63"/>
                <a:gd name="T58" fmla="*/ 17 w 38"/>
                <a:gd name="T59" fmla="*/ 55 h 63"/>
                <a:gd name="T60" fmla="*/ 17 w 38"/>
                <a:gd name="T61" fmla="*/ 56 h 63"/>
                <a:gd name="T62" fmla="*/ 20 w 38"/>
                <a:gd name="T63" fmla="*/ 59 h 63"/>
                <a:gd name="T64" fmla="*/ 23 w 38"/>
                <a:gd name="T65" fmla="*/ 61 h 63"/>
                <a:gd name="T66" fmla="*/ 23 w 38"/>
                <a:gd name="T67" fmla="*/ 63 h 63"/>
                <a:gd name="T68" fmla="*/ 19 w 38"/>
                <a:gd name="T69" fmla="*/ 62 h 63"/>
                <a:gd name="T70" fmla="*/ 18 w 38"/>
                <a:gd name="T71" fmla="*/ 60 h 63"/>
                <a:gd name="T72" fmla="*/ 15 w 38"/>
                <a:gd name="T73" fmla="*/ 60 h 63"/>
                <a:gd name="T74" fmla="*/ 13 w 38"/>
                <a:gd name="T75" fmla="*/ 57 h 63"/>
                <a:gd name="T76" fmla="*/ 10 w 38"/>
                <a:gd name="T77" fmla="*/ 55 h 63"/>
                <a:gd name="T78" fmla="*/ 8 w 38"/>
                <a:gd name="T79" fmla="*/ 52 h 63"/>
                <a:gd name="T80" fmla="*/ 6 w 38"/>
                <a:gd name="T81" fmla="*/ 51 h 63"/>
                <a:gd name="T82" fmla="*/ 7 w 38"/>
                <a:gd name="T83" fmla="*/ 48 h 63"/>
                <a:gd name="T84" fmla="*/ 8 w 38"/>
                <a:gd name="T85" fmla="*/ 45 h 63"/>
                <a:gd name="T86" fmla="*/ 9 w 38"/>
                <a:gd name="T87" fmla="*/ 42 h 63"/>
                <a:gd name="T88" fmla="*/ 11 w 38"/>
                <a:gd name="T89" fmla="*/ 36 h 63"/>
                <a:gd name="T90" fmla="*/ 10 w 38"/>
                <a:gd name="T91" fmla="*/ 31 h 63"/>
                <a:gd name="T92" fmla="*/ 7 w 38"/>
                <a:gd name="T93" fmla="*/ 26 h 63"/>
                <a:gd name="T94" fmla="*/ 6 w 38"/>
                <a:gd name="T95" fmla="*/ 22 h 63"/>
                <a:gd name="T96" fmla="*/ 6 w 38"/>
                <a:gd name="T97" fmla="*/ 18 h 63"/>
                <a:gd name="T98" fmla="*/ 2 w 38"/>
                <a:gd name="T99" fmla="*/ 13 h 63"/>
                <a:gd name="T100" fmla="*/ 0 w 38"/>
                <a:gd name="T101" fmla="*/ 10 h 63"/>
                <a:gd name="T102" fmla="*/ 2 w 38"/>
                <a:gd name="T103" fmla="*/ 6 h 63"/>
                <a:gd name="T104" fmla="*/ 6 w 38"/>
                <a:gd name="T105" fmla="*/ 4 h 63"/>
                <a:gd name="T106" fmla="*/ 9 w 38"/>
                <a:gd name="T107" fmla="*/ 2 h 63"/>
                <a:gd name="T108" fmla="*/ 10 w 38"/>
                <a:gd name="T109" fmla="*/ 0 h 63"/>
                <a:gd name="T110" fmla="*/ 13 w 38"/>
                <a:gd name="T111" fmla="*/ 59 h 63"/>
                <a:gd name="T112" fmla="*/ 10 w 38"/>
                <a:gd name="T113" fmla="*/ 55 h 63"/>
                <a:gd name="T114" fmla="*/ 7 w 38"/>
                <a:gd name="T115" fmla="*/ 55 h 63"/>
                <a:gd name="T116" fmla="*/ 23 w 38"/>
                <a:gd name="T117" fmla="*/ 37 h 63"/>
                <a:gd name="T118" fmla="*/ 13 w 38"/>
                <a:gd name="T119" fmla="*/ 46 h 63"/>
                <a:gd name="T120" fmla="*/ 14 w 38"/>
                <a:gd name="T121" fmla="*/ 4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8" h="63">
                  <a:moveTo>
                    <a:pt x="10" y="0"/>
                  </a:moveTo>
                  <a:cubicBezTo>
                    <a:pt x="11" y="1"/>
                    <a:pt x="11" y="1"/>
                    <a:pt x="11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6" y="20"/>
                    <a:pt x="36" y="20"/>
                    <a:pt x="36" y="20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1" y="49"/>
                    <a:pt x="11" y="49"/>
                    <a:pt x="11" y="49"/>
                  </a:cubicBezTo>
                  <a:cubicBezTo>
                    <a:pt x="11" y="49"/>
                    <a:pt x="11" y="49"/>
                    <a:pt x="11" y="49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3" y="48"/>
                    <a:pt x="13" y="48"/>
                    <a:pt x="13" y="48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3"/>
                    <a:pt x="16" y="53"/>
                    <a:pt x="16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6" y="55"/>
                    <a:pt x="16" y="55"/>
                    <a:pt x="16" y="55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7" y="57"/>
                    <a:pt x="17" y="57"/>
                    <a:pt x="17" y="57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7" y="57"/>
                    <a:pt x="17" y="57"/>
                    <a:pt x="17" y="57"/>
                  </a:cubicBezTo>
                  <a:cubicBezTo>
                    <a:pt x="18" y="57"/>
                    <a:pt x="18" y="57"/>
                    <a:pt x="18" y="57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1" y="59"/>
                    <a:pt x="21" y="59"/>
                    <a:pt x="21" y="59"/>
                  </a:cubicBezTo>
                  <a:cubicBezTo>
                    <a:pt x="22" y="59"/>
                    <a:pt x="22" y="59"/>
                    <a:pt x="22" y="59"/>
                  </a:cubicBezTo>
                  <a:cubicBezTo>
                    <a:pt x="22" y="60"/>
                    <a:pt x="22" y="60"/>
                    <a:pt x="22" y="60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4" y="61"/>
                    <a:pt x="24" y="61"/>
                    <a:pt x="24" y="61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3" y="63"/>
                    <a:pt x="23" y="63"/>
                    <a:pt x="23" y="63"/>
                  </a:cubicBezTo>
                  <a:cubicBezTo>
                    <a:pt x="22" y="62"/>
                    <a:pt x="22" y="62"/>
                    <a:pt x="22" y="62"/>
                  </a:cubicBezTo>
                  <a:cubicBezTo>
                    <a:pt x="22" y="63"/>
                    <a:pt x="22" y="63"/>
                    <a:pt x="22" y="63"/>
                  </a:cubicBezTo>
                  <a:cubicBezTo>
                    <a:pt x="21" y="63"/>
                    <a:pt x="21" y="63"/>
                    <a:pt x="21" y="6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19" y="62"/>
                    <a:pt x="19" y="62"/>
                    <a:pt x="19" y="62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1"/>
                    <a:pt x="20" y="61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18" y="60"/>
                    <a:pt x="18" y="60"/>
                    <a:pt x="18" y="60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2" y="57"/>
                    <a:pt x="12" y="57"/>
                    <a:pt x="12" y="57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1" y="55"/>
                    <a:pt x="11" y="55"/>
                    <a:pt x="11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3"/>
                    <a:pt x="10" y="53"/>
                    <a:pt x="10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3"/>
                    <a:pt x="8" y="53"/>
                    <a:pt x="8" y="53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lose/>
                  <a:moveTo>
                    <a:pt x="13" y="59"/>
                  </a:moveTo>
                  <a:cubicBezTo>
                    <a:pt x="13" y="60"/>
                    <a:pt x="13" y="60"/>
                    <a:pt x="13" y="60"/>
                  </a:cubicBezTo>
                  <a:cubicBezTo>
                    <a:pt x="13" y="60"/>
                    <a:pt x="13" y="60"/>
                    <a:pt x="13" y="60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3" y="59"/>
                    <a:pt x="13" y="59"/>
                    <a:pt x="13" y="59"/>
                  </a:cubicBezTo>
                  <a:close/>
                  <a:moveTo>
                    <a:pt x="10" y="55"/>
                  </a:moveTo>
                  <a:cubicBezTo>
                    <a:pt x="10" y="56"/>
                    <a:pt x="10" y="56"/>
                    <a:pt x="10" y="56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5"/>
                    <a:pt x="10" y="55"/>
                  </a:cubicBezTo>
                  <a:close/>
                  <a:moveTo>
                    <a:pt x="7" y="53"/>
                  </a:moveTo>
                  <a:cubicBezTo>
                    <a:pt x="7" y="54"/>
                    <a:pt x="7" y="54"/>
                    <a:pt x="7" y="54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7" y="53"/>
                    <a:pt x="7" y="53"/>
                    <a:pt x="7" y="53"/>
                  </a:cubicBezTo>
                  <a:close/>
                  <a:moveTo>
                    <a:pt x="23" y="36"/>
                  </a:moveTo>
                  <a:cubicBezTo>
                    <a:pt x="23" y="37"/>
                    <a:pt x="23" y="37"/>
                    <a:pt x="23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3" y="36"/>
                    <a:pt x="23" y="36"/>
                    <a:pt x="23" y="36"/>
                  </a:cubicBezTo>
                  <a:close/>
                  <a:moveTo>
                    <a:pt x="14" y="46"/>
                  </a:moveTo>
                  <a:cubicBezTo>
                    <a:pt x="13" y="46"/>
                    <a:pt x="13" y="46"/>
                    <a:pt x="13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lose/>
                  <a:moveTo>
                    <a:pt x="14" y="47"/>
                  </a:moveTo>
                  <a:cubicBezTo>
                    <a:pt x="14" y="47"/>
                    <a:pt x="14" y="47"/>
                    <a:pt x="14" y="47"/>
                  </a:cubicBezTo>
                  <a:cubicBezTo>
                    <a:pt x="14" y="48"/>
                    <a:pt x="14" y="48"/>
                    <a:pt x="14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7"/>
                    <a:pt x="15" y="47"/>
                    <a:pt x="15" y="47"/>
                  </a:cubicBezTo>
                  <a:lnTo>
                    <a:pt x="14" y="4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6" name="Freeform 28"/>
            <p:cNvSpPr>
              <a:spLocks noEditPoints="1"/>
            </p:cNvSpPr>
            <p:nvPr/>
          </p:nvSpPr>
          <p:spPr bwMode="auto">
            <a:xfrm>
              <a:off x="6226826" y="2603418"/>
              <a:ext cx="190421" cy="382130"/>
            </a:xfrm>
            <a:custGeom>
              <a:avLst/>
              <a:gdLst>
                <a:gd name="T0" fmla="*/ 82 w 148"/>
                <a:gd name="T1" fmla="*/ 4 h 297"/>
                <a:gd name="T2" fmla="*/ 97 w 148"/>
                <a:gd name="T3" fmla="*/ 22 h 297"/>
                <a:gd name="T4" fmla="*/ 89 w 148"/>
                <a:gd name="T5" fmla="*/ 41 h 297"/>
                <a:gd name="T6" fmla="*/ 85 w 148"/>
                <a:gd name="T7" fmla="*/ 48 h 297"/>
                <a:gd name="T8" fmla="*/ 85 w 148"/>
                <a:gd name="T9" fmla="*/ 63 h 297"/>
                <a:gd name="T10" fmla="*/ 100 w 148"/>
                <a:gd name="T11" fmla="*/ 71 h 297"/>
                <a:gd name="T12" fmla="*/ 108 w 148"/>
                <a:gd name="T13" fmla="*/ 78 h 297"/>
                <a:gd name="T14" fmla="*/ 122 w 148"/>
                <a:gd name="T15" fmla="*/ 86 h 297"/>
                <a:gd name="T16" fmla="*/ 115 w 148"/>
                <a:gd name="T17" fmla="*/ 100 h 297"/>
                <a:gd name="T18" fmla="*/ 126 w 148"/>
                <a:gd name="T19" fmla="*/ 104 h 297"/>
                <a:gd name="T20" fmla="*/ 148 w 148"/>
                <a:gd name="T21" fmla="*/ 108 h 297"/>
                <a:gd name="T22" fmla="*/ 137 w 148"/>
                <a:gd name="T23" fmla="*/ 119 h 297"/>
                <a:gd name="T24" fmla="*/ 122 w 148"/>
                <a:gd name="T25" fmla="*/ 130 h 297"/>
                <a:gd name="T26" fmla="*/ 115 w 148"/>
                <a:gd name="T27" fmla="*/ 141 h 297"/>
                <a:gd name="T28" fmla="*/ 97 w 148"/>
                <a:gd name="T29" fmla="*/ 152 h 297"/>
                <a:gd name="T30" fmla="*/ 93 w 148"/>
                <a:gd name="T31" fmla="*/ 163 h 297"/>
                <a:gd name="T32" fmla="*/ 111 w 148"/>
                <a:gd name="T33" fmla="*/ 186 h 297"/>
                <a:gd name="T34" fmla="*/ 115 w 148"/>
                <a:gd name="T35" fmla="*/ 201 h 297"/>
                <a:gd name="T36" fmla="*/ 119 w 148"/>
                <a:gd name="T37" fmla="*/ 223 h 297"/>
                <a:gd name="T38" fmla="*/ 130 w 148"/>
                <a:gd name="T39" fmla="*/ 245 h 297"/>
                <a:gd name="T40" fmla="*/ 134 w 148"/>
                <a:gd name="T41" fmla="*/ 267 h 297"/>
                <a:gd name="T42" fmla="*/ 122 w 148"/>
                <a:gd name="T43" fmla="*/ 290 h 297"/>
                <a:gd name="T44" fmla="*/ 119 w 148"/>
                <a:gd name="T45" fmla="*/ 286 h 297"/>
                <a:gd name="T46" fmla="*/ 122 w 148"/>
                <a:gd name="T47" fmla="*/ 278 h 297"/>
                <a:gd name="T48" fmla="*/ 122 w 148"/>
                <a:gd name="T49" fmla="*/ 264 h 297"/>
                <a:gd name="T50" fmla="*/ 119 w 148"/>
                <a:gd name="T51" fmla="*/ 241 h 297"/>
                <a:gd name="T52" fmla="*/ 111 w 148"/>
                <a:gd name="T53" fmla="*/ 238 h 297"/>
                <a:gd name="T54" fmla="*/ 104 w 148"/>
                <a:gd name="T55" fmla="*/ 219 h 297"/>
                <a:gd name="T56" fmla="*/ 100 w 148"/>
                <a:gd name="T57" fmla="*/ 197 h 297"/>
                <a:gd name="T58" fmla="*/ 97 w 148"/>
                <a:gd name="T59" fmla="*/ 193 h 297"/>
                <a:gd name="T60" fmla="*/ 85 w 148"/>
                <a:gd name="T61" fmla="*/ 178 h 297"/>
                <a:gd name="T62" fmla="*/ 85 w 148"/>
                <a:gd name="T63" fmla="*/ 182 h 297"/>
                <a:gd name="T64" fmla="*/ 74 w 148"/>
                <a:gd name="T65" fmla="*/ 189 h 297"/>
                <a:gd name="T66" fmla="*/ 71 w 148"/>
                <a:gd name="T67" fmla="*/ 193 h 297"/>
                <a:gd name="T68" fmla="*/ 56 w 148"/>
                <a:gd name="T69" fmla="*/ 201 h 297"/>
                <a:gd name="T70" fmla="*/ 48 w 148"/>
                <a:gd name="T71" fmla="*/ 204 h 297"/>
                <a:gd name="T72" fmla="*/ 45 w 148"/>
                <a:gd name="T73" fmla="*/ 197 h 297"/>
                <a:gd name="T74" fmla="*/ 48 w 148"/>
                <a:gd name="T75" fmla="*/ 178 h 297"/>
                <a:gd name="T76" fmla="*/ 41 w 148"/>
                <a:gd name="T77" fmla="*/ 163 h 297"/>
                <a:gd name="T78" fmla="*/ 30 w 148"/>
                <a:gd name="T79" fmla="*/ 149 h 297"/>
                <a:gd name="T80" fmla="*/ 23 w 148"/>
                <a:gd name="T81" fmla="*/ 145 h 297"/>
                <a:gd name="T82" fmla="*/ 26 w 148"/>
                <a:gd name="T83" fmla="*/ 149 h 297"/>
                <a:gd name="T84" fmla="*/ 26 w 148"/>
                <a:gd name="T85" fmla="*/ 137 h 297"/>
                <a:gd name="T86" fmla="*/ 15 w 148"/>
                <a:gd name="T87" fmla="*/ 134 h 297"/>
                <a:gd name="T88" fmla="*/ 11 w 148"/>
                <a:gd name="T89" fmla="*/ 134 h 297"/>
                <a:gd name="T90" fmla="*/ 4 w 148"/>
                <a:gd name="T91" fmla="*/ 115 h 297"/>
                <a:gd name="T92" fmla="*/ 11 w 148"/>
                <a:gd name="T93" fmla="*/ 104 h 297"/>
                <a:gd name="T94" fmla="*/ 19 w 148"/>
                <a:gd name="T95" fmla="*/ 86 h 297"/>
                <a:gd name="T96" fmla="*/ 26 w 148"/>
                <a:gd name="T97" fmla="*/ 71 h 297"/>
                <a:gd name="T98" fmla="*/ 34 w 148"/>
                <a:gd name="T99" fmla="*/ 41 h 297"/>
                <a:gd name="T100" fmla="*/ 48 w 148"/>
                <a:gd name="T101" fmla="*/ 15 h 297"/>
                <a:gd name="T102" fmla="*/ 67 w 148"/>
                <a:gd name="T103" fmla="*/ 8 h 297"/>
                <a:gd name="T104" fmla="*/ 23 w 148"/>
                <a:gd name="T105" fmla="*/ 156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8" h="297">
                  <a:moveTo>
                    <a:pt x="67" y="0"/>
                  </a:moveTo>
                  <a:lnTo>
                    <a:pt x="71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85" y="4"/>
                  </a:lnTo>
                  <a:lnTo>
                    <a:pt x="85" y="11"/>
                  </a:lnTo>
                  <a:lnTo>
                    <a:pt x="89" y="8"/>
                  </a:lnTo>
                  <a:lnTo>
                    <a:pt x="93" y="11"/>
                  </a:lnTo>
                  <a:lnTo>
                    <a:pt x="93" y="15"/>
                  </a:lnTo>
                  <a:lnTo>
                    <a:pt x="97" y="22"/>
                  </a:lnTo>
                  <a:lnTo>
                    <a:pt x="97" y="26"/>
                  </a:lnTo>
                  <a:lnTo>
                    <a:pt x="97" y="34"/>
                  </a:lnTo>
                  <a:lnTo>
                    <a:pt x="97" y="37"/>
                  </a:lnTo>
                  <a:lnTo>
                    <a:pt x="93" y="37"/>
                  </a:lnTo>
                  <a:lnTo>
                    <a:pt x="93" y="37"/>
                  </a:lnTo>
                  <a:lnTo>
                    <a:pt x="89" y="41"/>
                  </a:lnTo>
                  <a:lnTo>
                    <a:pt x="89" y="41"/>
                  </a:lnTo>
                  <a:lnTo>
                    <a:pt x="89" y="45"/>
                  </a:lnTo>
                  <a:lnTo>
                    <a:pt x="89" y="48"/>
                  </a:lnTo>
                  <a:lnTo>
                    <a:pt x="89" y="48"/>
                  </a:lnTo>
                  <a:lnTo>
                    <a:pt x="85" y="48"/>
                  </a:lnTo>
                  <a:lnTo>
                    <a:pt x="85" y="48"/>
                  </a:lnTo>
                  <a:lnTo>
                    <a:pt x="82" y="52"/>
                  </a:lnTo>
                  <a:lnTo>
                    <a:pt x="85" y="56"/>
                  </a:lnTo>
                  <a:lnTo>
                    <a:pt x="82" y="56"/>
                  </a:lnTo>
                  <a:lnTo>
                    <a:pt x="82" y="60"/>
                  </a:lnTo>
                  <a:lnTo>
                    <a:pt x="85" y="60"/>
                  </a:lnTo>
                  <a:lnTo>
                    <a:pt x="85" y="63"/>
                  </a:lnTo>
                  <a:lnTo>
                    <a:pt x="89" y="63"/>
                  </a:lnTo>
                  <a:lnTo>
                    <a:pt x="89" y="67"/>
                  </a:lnTo>
                  <a:lnTo>
                    <a:pt x="89" y="71"/>
                  </a:lnTo>
                  <a:lnTo>
                    <a:pt x="93" y="67"/>
                  </a:lnTo>
                  <a:lnTo>
                    <a:pt x="100" y="67"/>
                  </a:lnTo>
                  <a:lnTo>
                    <a:pt x="100" y="71"/>
                  </a:lnTo>
                  <a:lnTo>
                    <a:pt x="100" y="71"/>
                  </a:lnTo>
                  <a:lnTo>
                    <a:pt x="104" y="74"/>
                  </a:lnTo>
                  <a:lnTo>
                    <a:pt x="108" y="71"/>
                  </a:lnTo>
                  <a:lnTo>
                    <a:pt x="108" y="74"/>
                  </a:lnTo>
                  <a:lnTo>
                    <a:pt x="108" y="78"/>
                  </a:lnTo>
                  <a:lnTo>
                    <a:pt x="108" y="78"/>
                  </a:lnTo>
                  <a:lnTo>
                    <a:pt x="111" y="82"/>
                  </a:lnTo>
                  <a:lnTo>
                    <a:pt x="111" y="82"/>
                  </a:lnTo>
                  <a:lnTo>
                    <a:pt x="115" y="82"/>
                  </a:lnTo>
                  <a:lnTo>
                    <a:pt x="115" y="82"/>
                  </a:lnTo>
                  <a:lnTo>
                    <a:pt x="119" y="82"/>
                  </a:lnTo>
                  <a:lnTo>
                    <a:pt x="122" y="86"/>
                  </a:lnTo>
                  <a:lnTo>
                    <a:pt x="122" y="86"/>
                  </a:lnTo>
                  <a:lnTo>
                    <a:pt x="122" y="89"/>
                  </a:lnTo>
                  <a:lnTo>
                    <a:pt x="122" y="89"/>
                  </a:lnTo>
                  <a:lnTo>
                    <a:pt x="119" y="97"/>
                  </a:lnTo>
                  <a:lnTo>
                    <a:pt x="115" y="97"/>
                  </a:lnTo>
                  <a:lnTo>
                    <a:pt x="115" y="100"/>
                  </a:lnTo>
                  <a:lnTo>
                    <a:pt x="119" y="100"/>
                  </a:lnTo>
                  <a:lnTo>
                    <a:pt x="122" y="100"/>
                  </a:lnTo>
                  <a:lnTo>
                    <a:pt x="122" y="100"/>
                  </a:lnTo>
                  <a:lnTo>
                    <a:pt x="126" y="100"/>
                  </a:lnTo>
                  <a:lnTo>
                    <a:pt x="126" y="100"/>
                  </a:lnTo>
                  <a:lnTo>
                    <a:pt x="126" y="104"/>
                  </a:lnTo>
                  <a:lnTo>
                    <a:pt x="126" y="108"/>
                  </a:lnTo>
                  <a:lnTo>
                    <a:pt x="130" y="112"/>
                  </a:lnTo>
                  <a:lnTo>
                    <a:pt x="134" y="108"/>
                  </a:lnTo>
                  <a:lnTo>
                    <a:pt x="137" y="108"/>
                  </a:lnTo>
                  <a:lnTo>
                    <a:pt x="145" y="104"/>
                  </a:lnTo>
                  <a:lnTo>
                    <a:pt x="148" y="108"/>
                  </a:lnTo>
                  <a:lnTo>
                    <a:pt x="148" y="108"/>
                  </a:lnTo>
                  <a:lnTo>
                    <a:pt x="145" y="112"/>
                  </a:lnTo>
                  <a:lnTo>
                    <a:pt x="137" y="112"/>
                  </a:lnTo>
                  <a:lnTo>
                    <a:pt x="137" y="115"/>
                  </a:lnTo>
                  <a:lnTo>
                    <a:pt x="137" y="119"/>
                  </a:lnTo>
                  <a:lnTo>
                    <a:pt x="137" y="119"/>
                  </a:lnTo>
                  <a:lnTo>
                    <a:pt x="134" y="123"/>
                  </a:lnTo>
                  <a:lnTo>
                    <a:pt x="134" y="123"/>
                  </a:lnTo>
                  <a:lnTo>
                    <a:pt x="130" y="126"/>
                  </a:lnTo>
                  <a:lnTo>
                    <a:pt x="126" y="126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26" y="134"/>
                  </a:lnTo>
                  <a:lnTo>
                    <a:pt x="122" y="134"/>
                  </a:lnTo>
                  <a:lnTo>
                    <a:pt x="119" y="134"/>
                  </a:lnTo>
                  <a:lnTo>
                    <a:pt x="115" y="134"/>
                  </a:lnTo>
                  <a:lnTo>
                    <a:pt x="115" y="137"/>
                  </a:lnTo>
                  <a:lnTo>
                    <a:pt x="115" y="141"/>
                  </a:lnTo>
                  <a:lnTo>
                    <a:pt x="111" y="141"/>
                  </a:lnTo>
                  <a:lnTo>
                    <a:pt x="108" y="141"/>
                  </a:lnTo>
                  <a:lnTo>
                    <a:pt x="100" y="141"/>
                  </a:lnTo>
                  <a:lnTo>
                    <a:pt x="100" y="145"/>
                  </a:lnTo>
                  <a:lnTo>
                    <a:pt x="100" y="149"/>
                  </a:lnTo>
                  <a:lnTo>
                    <a:pt x="97" y="152"/>
                  </a:lnTo>
                  <a:lnTo>
                    <a:pt x="97" y="156"/>
                  </a:lnTo>
                  <a:lnTo>
                    <a:pt x="100" y="160"/>
                  </a:lnTo>
                  <a:lnTo>
                    <a:pt x="97" y="160"/>
                  </a:lnTo>
                  <a:lnTo>
                    <a:pt x="93" y="163"/>
                  </a:lnTo>
                  <a:lnTo>
                    <a:pt x="93" y="163"/>
                  </a:lnTo>
                  <a:lnTo>
                    <a:pt x="93" y="163"/>
                  </a:lnTo>
                  <a:lnTo>
                    <a:pt x="97" y="167"/>
                  </a:lnTo>
                  <a:lnTo>
                    <a:pt x="100" y="171"/>
                  </a:lnTo>
                  <a:lnTo>
                    <a:pt x="100" y="175"/>
                  </a:lnTo>
                  <a:lnTo>
                    <a:pt x="104" y="175"/>
                  </a:lnTo>
                  <a:lnTo>
                    <a:pt x="108" y="182"/>
                  </a:lnTo>
                  <a:lnTo>
                    <a:pt x="111" y="186"/>
                  </a:lnTo>
                  <a:lnTo>
                    <a:pt x="115" y="189"/>
                  </a:lnTo>
                  <a:lnTo>
                    <a:pt x="115" y="193"/>
                  </a:lnTo>
                  <a:lnTo>
                    <a:pt x="119" y="193"/>
                  </a:lnTo>
                  <a:lnTo>
                    <a:pt x="119" y="197"/>
                  </a:lnTo>
                  <a:lnTo>
                    <a:pt x="115" y="197"/>
                  </a:lnTo>
                  <a:lnTo>
                    <a:pt x="115" y="201"/>
                  </a:lnTo>
                  <a:lnTo>
                    <a:pt x="115" y="208"/>
                  </a:lnTo>
                  <a:lnTo>
                    <a:pt x="115" y="208"/>
                  </a:lnTo>
                  <a:lnTo>
                    <a:pt x="111" y="212"/>
                  </a:lnTo>
                  <a:lnTo>
                    <a:pt x="115" y="215"/>
                  </a:lnTo>
                  <a:lnTo>
                    <a:pt x="115" y="219"/>
                  </a:lnTo>
                  <a:lnTo>
                    <a:pt x="119" y="223"/>
                  </a:lnTo>
                  <a:lnTo>
                    <a:pt x="122" y="227"/>
                  </a:lnTo>
                  <a:lnTo>
                    <a:pt x="126" y="230"/>
                  </a:lnTo>
                  <a:lnTo>
                    <a:pt x="130" y="238"/>
                  </a:lnTo>
                  <a:lnTo>
                    <a:pt x="130" y="241"/>
                  </a:lnTo>
                  <a:lnTo>
                    <a:pt x="130" y="241"/>
                  </a:lnTo>
                  <a:lnTo>
                    <a:pt x="130" y="245"/>
                  </a:lnTo>
                  <a:lnTo>
                    <a:pt x="130" y="249"/>
                  </a:lnTo>
                  <a:lnTo>
                    <a:pt x="130" y="252"/>
                  </a:lnTo>
                  <a:lnTo>
                    <a:pt x="134" y="256"/>
                  </a:lnTo>
                  <a:lnTo>
                    <a:pt x="134" y="260"/>
                  </a:lnTo>
                  <a:lnTo>
                    <a:pt x="134" y="264"/>
                  </a:lnTo>
                  <a:lnTo>
                    <a:pt x="134" y="267"/>
                  </a:lnTo>
                  <a:lnTo>
                    <a:pt x="134" y="267"/>
                  </a:lnTo>
                  <a:lnTo>
                    <a:pt x="130" y="278"/>
                  </a:lnTo>
                  <a:lnTo>
                    <a:pt x="126" y="282"/>
                  </a:lnTo>
                  <a:lnTo>
                    <a:pt x="126" y="286"/>
                  </a:lnTo>
                  <a:lnTo>
                    <a:pt x="122" y="286"/>
                  </a:lnTo>
                  <a:lnTo>
                    <a:pt x="122" y="290"/>
                  </a:lnTo>
                  <a:lnTo>
                    <a:pt x="122" y="290"/>
                  </a:lnTo>
                  <a:lnTo>
                    <a:pt x="122" y="293"/>
                  </a:lnTo>
                  <a:lnTo>
                    <a:pt x="119" y="297"/>
                  </a:lnTo>
                  <a:lnTo>
                    <a:pt x="119" y="290"/>
                  </a:lnTo>
                  <a:lnTo>
                    <a:pt x="119" y="286"/>
                  </a:lnTo>
                  <a:lnTo>
                    <a:pt x="119" y="286"/>
                  </a:lnTo>
                  <a:lnTo>
                    <a:pt x="119" y="282"/>
                  </a:lnTo>
                  <a:lnTo>
                    <a:pt x="119" y="286"/>
                  </a:lnTo>
                  <a:lnTo>
                    <a:pt x="119" y="282"/>
                  </a:lnTo>
                  <a:lnTo>
                    <a:pt x="122" y="278"/>
                  </a:lnTo>
                  <a:lnTo>
                    <a:pt x="122" y="278"/>
                  </a:lnTo>
                  <a:lnTo>
                    <a:pt x="122" y="278"/>
                  </a:lnTo>
                  <a:lnTo>
                    <a:pt x="122" y="275"/>
                  </a:lnTo>
                  <a:lnTo>
                    <a:pt x="122" y="271"/>
                  </a:lnTo>
                  <a:lnTo>
                    <a:pt x="122" y="271"/>
                  </a:lnTo>
                  <a:lnTo>
                    <a:pt x="122" y="267"/>
                  </a:lnTo>
                  <a:lnTo>
                    <a:pt x="122" y="264"/>
                  </a:lnTo>
                  <a:lnTo>
                    <a:pt x="122" y="264"/>
                  </a:lnTo>
                  <a:lnTo>
                    <a:pt x="119" y="260"/>
                  </a:lnTo>
                  <a:lnTo>
                    <a:pt x="119" y="256"/>
                  </a:lnTo>
                  <a:lnTo>
                    <a:pt x="122" y="256"/>
                  </a:lnTo>
                  <a:lnTo>
                    <a:pt x="119" y="252"/>
                  </a:lnTo>
                  <a:lnTo>
                    <a:pt x="119" y="252"/>
                  </a:lnTo>
                  <a:lnTo>
                    <a:pt x="119" y="241"/>
                  </a:lnTo>
                  <a:lnTo>
                    <a:pt x="115" y="241"/>
                  </a:lnTo>
                  <a:lnTo>
                    <a:pt x="115" y="238"/>
                  </a:lnTo>
                  <a:lnTo>
                    <a:pt x="111" y="234"/>
                  </a:lnTo>
                  <a:lnTo>
                    <a:pt x="111" y="238"/>
                  </a:lnTo>
                  <a:lnTo>
                    <a:pt x="111" y="238"/>
                  </a:lnTo>
                  <a:lnTo>
                    <a:pt x="111" y="238"/>
                  </a:lnTo>
                  <a:lnTo>
                    <a:pt x="108" y="234"/>
                  </a:lnTo>
                  <a:lnTo>
                    <a:pt x="108" y="227"/>
                  </a:lnTo>
                  <a:lnTo>
                    <a:pt x="108" y="227"/>
                  </a:lnTo>
                  <a:lnTo>
                    <a:pt x="108" y="223"/>
                  </a:lnTo>
                  <a:lnTo>
                    <a:pt x="108" y="219"/>
                  </a:lnTo>
                  <a:lnTo>
                    <a:pt x="104" y="219"/>
                  </a:lnTo>
                  <a:lnTo>
                    <a:pt x="104" y="212"/>
                  </a:lnTo>
                  <a:lnTo>
                    <a:pt x="104" y="212"/>
                  </a:lnTo>
                  <a:lnTo>
                    <a:pt x="100" y="201"/>
                  </a:lnTo>
                  <a:lnTo>
                    <a:pt x="100" y="201"/>
                  </a:lnTo>
                  <a:lnTo>
                    <a:pt x="100" y="197"/>
                  </a:lnTo>
                  <a:lnTo>
                    <a:pt x="100" y="197"/>
                  </a:lnTo>
                  <a:lnTo>
                    <a:pt x="100" y="197"/>
                  </a:lnTo>
                  <a:lnTo>
                    <a:pt x="97" y="193"/>
                  </a:lnTo>
                  <a:lnTo>
                    <a:pt x="100" y="189"/>
                  </a:lnTo>
                  <a:lnTo>
                    <a:pt x="100" y="189"/>
                  </a:lnTo>
                  <a:lnTo>
                    <a:pt x="97" y="193"/>
                  </a:lnTo>
                  <a:lnTo>
                    <a:pt x="97" y="193"/>
                  </a:lnTo>
                  <a:lnTo>
                    <a:pt x="93" y="193"/>
                  </a:lnTo>
                  <a:lnTo>
                    <a:pt x="93" y="189"/>
                  </a:lnTo>
                  <a:lnTo>
                    <a:pt x="89" y="186"/>
                  </a:lnTo>
                  <a:lnTo>
                    <a:pt x="85" y="182"/>
                  </a:lnTo>
                  <a:lnTo>
                    <a:pt x="85" y="178"/>
                  </a:lnTo>
                  <a:lnTo>
                    <a:pt x="85" y="178"/>
                  </a:lnTo>
                  <a:lnTo>
                    <a:pt x="85" y="178"/>
                  </a:lnTo>
                  <a:lnTo>
                    <a:pt x="82" y="175"/>
                  </a:lnTo>
                  <a:lnTo>
                    <a:pt x="85" y="178"/>
                  </a:lnTo>
                  <a:lnTo>
                    <a:pt x="82" y="178"/>
                  </a:lnTo>
                  <a:lnTo>
                    <a:pt x="82" y="182"/>
                  </a:lnTo>
                  <a:lnTo>
                    <a:pt x="85" y="182"/>
                  </a:lnTo>
                  <a:lnTo>
                    <a:pt x="85" y="186"/>
                  </a:lnTo>
                  <a:lnTo>
                    <a:pt x="82" y="186"/>
                  </a:lnTo>
                  <a:lnTo>
                    <a:pt x="85" y="189"/>
                  </a:lnTo>
                  <a:lnTo>
                    <a:pt x="78" y="193"/>
                  </a:lnTo>
                  <a:lnTo>
                    <a:pt x="78" y="189"/>
                  </a:lnTo>
                  <a:lnTo>
                    <a:pt x="74" y="189"/>
                  </a:lnTo>
                  <a:lnTo>
                    <a:pt x="74" y="189"/>
                  </a:lnTo>
                  <a:lnTo>
                    <a:pt x="74" y="193"/>
                  </a:lnTo>
                  <a:lnTo>
                    <a:pt x="74" y="193"/>
                  </a:lnTo>
                  <a:lnTo>
                    <a:pt x="78" y="193"/>
                  </a:lnTo>
                  <a:lnTo>
                    <a:pt x="74" y="193"/>
                  </a:lnTo>
                  <a:lnTo>
                    <a:pt x="71" y="193"/>
                  </a:lnTo>
                  <a:lnTo>
                    <a:pt x="71" y="193"/>
                  </a:lnTo>
                  <a:lnTo>
                    <a:pt x="71" y="197"/>
                  </a:lnTo>
                  <a:lnTo>
                    <a:pt x="63" y="201"/>
                  </a:lnTo>
                  <a:lnTo>
                    <a:pt x="60" y="201"/>
                  </a:lnTo>
                  <a:lnTo>
                    <a:pt x="60" y="201"/>
                  </a:lnTo>
                  <a:lnTo>
                    <a:pt x="56" y="201"/>
                  </a:lnTo>
                  <a:lnTo>
                    <a:pt x="56" y="201"/>
                  </a:lnTo>
                  <a:lnTo>
                    <a:pt x="56" y="201"/>
                  </a:lnTo>
                  <a:lnTo>
                    <a:pt x="56" y="201"/>
                  </a:lnTo>
                  <a:lnTo>
                    <a:pt x="52" y="201"/>
                  </a:lnTo>
                  <a:lnTo>
                    <a:pt x="48" y="201"/>
                  </a:lnTo>
                  <a:lnTo>
                    <a:pt x="48" y="204"/>
                  </a:lnTo>
                  <a:lnTo>
                    <a:pt x="45" y="204"/>
                  </a:lnTo>
                  <a:lnTo>
                    <a:pt x="45" y="201"/>
                  </a:lnTo>
                  <a:lnTo>
                    <a:pt x="52" y="197"/>
                  </a:lnTo>
                  <a:lnTo>
                    <a:pt x="52" y="193"/>
                  </a:lnTo>
                  <a:lnTo>
                    <a:pt x="48" y="197"/>
                  </a:lnTo>
                  <a:lnTo>
                    <a:pt x="45" y="197"/>
                  </a:lnTo>
                  <a:lnTo>
                    <a:pt x="41" y="201"/>
                  </a:lnTo>
                  <a:lnTo>
                    <a:pt x="41" y="201"/>
                  </a:lnTo>
                  <a:lnTo>
                    <a:pt x="41" y="201"/>
                  </a:lnTo>
                  <a:lnTo>
                    <a:pt x="41" y="197"/>
                  </a:lnTo>
                  <a:lnTo>
                    <a:pt x="45" y="182"/>
                  </a:lnTo>
                  <a:lnTo>
                    <a:pt x="48" y="178"/>
                  </a:lnTo>
                  <a:lnTo>
                    <a:pt x="48" y="178"/>
                  </a:lnTo>
                  <a:lnTo>
                    <a:pt x="45" y="171"/>
                  </a:lnTo>
                  <a:lnTo>
                    <a:pt x="45" y="167"/>
                  </a:lnTo>
                  <a:lnTo>
                    <a:pt x="41" y="163"/>
                  </a:lnTo>
                  <a:lnTo>
                    <a:pt x="41" y="163"/>
                  </a:lnTo>
                  <a:lnTo>
                    <a:pt x="41" y="163"/>
                  </a:lnTo>
                  <a:lnTo>
                    <a:pt x="41" y="160"/>
                  </a:lnTo>
                  <a:lnTo>
                    <a:pt x="37" y="156"/>
                  </a:lnTo>
                  <a:lnTo>
                    <a:pt x="37" y="156"/>
                  </a:lnTo>
                  <a:lnTo>
                    <a:pt x="34" y="152"/>
                  </a:lnTo>
                  <a:lnTo>
                    <a:pt x="34" y="149"/>
                  </a:lnTo>
                  <a:lnTo>
                    <a:pt x="30" y="149"/>
                  </a:lnTo>
                  <a:lnTo>
                    <a:pt x="34" y="149"/>
                  </a:lnTo>
                  <a:lnTo>
                    <a:pt x="34" y="156"/>
                  </a:lnTo>
                  <a:lnTo>
                    <a:pt x="26" y="152"/>
                  </a:lnTo>
                  <a:lnTo>
                    <a:pt x="23" y="152"/>
                  </a:lnTo>
                  <a:lnTo>
                    <a:pt x="23" y="149"/>
                  </a:lnTo>
                  <a:lnTo>
                    <a:pt x="23" y="145"/>
                  </a:lnTo>
                  <a:lnTo>
                    <a:pt x="19" y="145"/>
                  </a:lnTo>
                  <a:lnTo>
                    <a:pt x="23" y="145"/>
                  </a:lnTo>
                  <a:lnTo>
                    <a:pt x="26" y="149"/>
                  </a:lnTo>
                  <a:lnTo>
                    <a:pt x="26" y="149"/>
                  </a:lnTo>
                  <a:lnTo>
                    <a:pt x="30" y="149"/>
                  </a:lnTo>
                  <a:lnTo>
                    <a:pt x="26" y="149"/>
                  </a:lnTo>
                  <a:lnTo>
                    <a:pt x="26" y="145"/>
                  </a:lnTo>
                  <a:lnTo>
                    <a:pt x="26" y="145"/>
                  </a:lnTo>
                  <a:lnTo>
                    <a:pt x="30" y="145"/>
                  </a:lnTo>
                  <a:lnTo>
                    <a:pt x="30" y="145"/>
                  </a:lnTo>
                  <a:lnTo>
                    <a:pt x="30" y="141"/>
                  </a:lnTo>
                  <a:lnTo>
                    <a:pt x="26" y="137"/>
                  </a:lnTo>
                  <a:lnTo>
                    <a:pt x="23" y="137"/>
                  </a:lnTo>
                  <a:lnTo>
                    <a:pt x="23" y="134"/>
                  </a:lnTo>
                  <a:lnTo>
                    <a:pt x="19" y="134"/>
                  </a:lnTo>
                  <a:lnTo>
                    <a:pt x="19" y="134"/>
                  </a:lnTo>
                  <a:lnTo>
                    <a:pt x="19" y="134"/>
                  </a:lnTo>
                  <a:lnTo>
                    <a:pt x="15" y="134"/>
                  </a:lnTo>
                  <a:lnTo>
                    <a:pt x="15" y="134"/>
                  </a:lnTo>
                  <a:lnTo>
                    <a:pt x="15" y="130"/>
                  </a:lnTo>
                  <a:lnTo>
                    <a:pt x="15" y="130"/>
                  </a:lnTo>
                  <a:lnTo>
                    <a:pt x="11" y="130"/>
                  </a:lnTo>
                  <a:lnTo>
                    <a:pt x="11" y="130"/>
                  </a:lnTo>
                  <a:lnTo>
                    <a:pt x="11" y="134"/>
                  </a:lnTo>
                  <a:lnTo>
                    <a:pt x="4" y="126"/>
                  </a:lnTo>
                  <a:lnTo>
                    <a:pt x="4" y="123"/>
                  </a:lnTo>
                  <a:lnTo>
                    <a:pt x="4" y="119"/>
                  </a:lnTo>
                  <a:lnTo>
                    <a:pt x="4" y="119"/>
                  </a:lnTo>
                  <a:lnTo>
                    <a:pt x="0" y="119"/>
                  </a:lnTo>
                  <a:lnTo>
                    <a:pt x="4" y="115"/>
                  </a:lnTo>
                  <a:lnTo>
                    <a:pt x="4" y="112"/>
                  </a:lnTo>
                  <a:lnTo>
                    <a:pt x="8" y="115"/>
                  </a:lnTo>
                  <a:lnTo>
                    <a:pt x="8" y="112"/>
                  </a:lnTo>
                  <a:lnTo>
                    <a:pt x="8" y="104"/>
                  </a:lnTo>
                  <a:lnTo>
                    <a:pt x="8" y="104"/>
                  </a:lnTo>
                  <a:lnTo>
                    <a:pt x="11" y="104"/>
                  </a:lnTo>
                  <a:lnTo>
                    <a:pt x="11" y="100"/>
                  </a:lnTo>
                  <a:lnTo>
                    <a:pt x="15" y="97"/>
                  </a:lnTo>
                  <a:lnTo>
                    <a:pt x="15" y="93"/>
                  </a:lnTo>
                  <a:lnTo>
                    <a:pt x="15" y="89"/>
                  </a:lnTo>
                  <a:lnTo>
                    <a:pt x="15" y="86"/>
                  </a:lnTo>
                  <a:lnTo>
                    <a:pt x="19" y="86"/>
                  </a:lnTo>
                  <a:lnTo>
                    <a:pt x="19" y="82"/>
                  </a:lnTo>
                  <a:lnTo>
                    <a:pt x="19" y="78"/>
                  </a:lnTo>
                  <a:lnTo>
                    <a:pt x="15" y="71"/>
                  </a:lnTo>
                  <a:lnTo>
                    <a:pt x="19" y="71"/>
                  </a:lnTo>
                  <a:lnTo>
                    <a:pt x="23" y="71"/>
                  </a:lnTo>
                  <a:lnTo>
                    <a:pt x="26" y="71"/>
                  </a:lnTo>
                  <a:lnTo>
                    <a:pt x="30" y="67"/>
                  </a:lnTo>
                  <a:lnTo>
                    <a:pt x="30" y="60"/>
                  </a:lnTo>
                  <a:lnTo>
                    <a:pt x="34" y="52"/>
                  </a:lnTo>
                  <a:lnTo>
                    <a:pt x="30" y="48"/>
                  </a:lnTo>
                  <a:lnTo>
                    <a:pt x="30" y="48"/>
                  </a:lnTo>
                  <a:lnTo>
                    <a:pt x="34" y="41"/>
                  </a:lnTo>
                  <a:lnTo>
                    <a:pt x="37" y="34"/>
                  </a:lnTo>
                  <a:lnTo>
                    <a:pt x="34" y="34"/>
                  </a:lnTo>
                  <a:lnTo>
                    <a:pt x="37" y="30"/>
                  </a:lnTo>
                  <a:lnTo>
                    <a:pt x="41" y="22"/>
                  </a:lnTo>
                  <a:lnTo>
                    <a:pt x="45" y="22"/>
                  </a:lnTo>
                  <a:lnTo>
                    <a:pt x="48" y="15"/>
                  </a:lnTo>
                  <a:lnTo>
                    <a:pt x="52" y="11"/>
                  </a:lnTo>
                  <a:lnTo>
                    <a:pt x="56" y="11"/>
                  </a:lnTo>
                  <a:lnTo>
                    <a:pt x="60" y="8"/>
                  </a:lnTo>
                  <a:lnTo>
                    <a:pt x="63" y="11"/>
                  </a:lnTo>
                  <a:lnTo>
                    <a:pt x="67" y="11"/>
                  </a:lnTo>
                  <a:lnTo>
                    <a:pt x="67" y="8"/>
                  </a:lnTo>
                  <a:lnTo>
                    <a:pt x="67" y="4"/>
                  </a:lnTo>
                  <a:lnTo>
                    <a:pt x="71" y="4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67" y="0"/>
                  </a:lnTo>
                  <a:close/>
                  <a:moveTo>
                    <a:pt x="23" y="156"/>
                  </a:moveTo>
                  <a:lnTo>
                    <a:pt x="26" y="160"/>
                  </a:lnTo>
                  <a:lnTo>
                    <a:pt x="26" y="160"/>
                  </a:lnTo>
                  <a:lnTo>
                    <a:pt x="30" y="160"/>
                  </a:lnTo>
                  <a:lnTo>
                    <a:pt x="26" y="156"/>
                  </a:lnTo>
                  <a:lnTo>
                    <a:pt x="23" y="15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7" name="Freeform 29"/>
            <p:cNvSpPr>
              <a:spLocks noEditPoints="1"/>
            </p:cNvSpPr>
            <p:nvPr/>
          </p:nvSpPr>
          <p:spPr bwMode="auto">
            <a:xfrm>
              <a:off x="5983653" y="2985548"/>
              <a:ext cx="47606" cy="81058"/>
            </a:xfrm>
            <a:custGeom>
              <a:avLst/>
              <a:gdLst>
                <a:gd name="T0" fmla="*/ 0 w 37"/>
                <a:gd name="T1" fmla="*/ 26 h 63"/>
                <a:gd name="T2" fmla="*/ 4 w 37"/>
                <a:gd name="T3" fmla="*/ 22 h 63"/>
                <a:gd name="T4" fmla="*/ 0 w 37"/>
                <a:gd name="T5" fmla="*/ 26 h 63"/>
                <a:gd name="T6" fmla="*/ 0 w 37"/>
                <a:gd name="T7" fmla="*/ 30 h 63"/>
                <a:gd name="T8" fmla="*/ 8 w 37"/>
                <a:gd name="T9" fmla="*/ 4 h 63"/>
                <a:gd name="T10" fmla="*/ 0 w 37"/>
                <a:gd name="T11" fmla="*/ 0 h 63"/>
                <a:gd name="T12" fmla="*/ 8 w 37"/>
                <a:gd name="T13" fmla="*/ 0 h 63"/>
                <a:gd name="T14" fmla="*/ 8 w 37"/>
                <a:gd name="T15" fmla="*/ 4 h 63"/>
                <a:gd name="T16" fmla="*/ 8 w 37"/>
                <a:gd name="T17" fmla="*/ 4 h 63"/>
                <a:gd name="T18" fmla="*/ 12 w 37"/>
                <a:gd name="T19" fmla="*/ 4 h 63"/>
                <a:gd name="T20" fmla="*/ 15 w 37"/>
                <a:gd name="T21" fmla="*/ 7 h 63"/>
                <a:gd name="T22" fmla="*/ 15 w 37"/>
                <a:gd name="T23" fmla="*/ 7 h 63"/>
                <a:gd name="T24" fmla="*/ 12 w 37"/>
                <a:gd name="T25" fmla="*/ 7 h 63"/>
                <a:gd name="T26" fmla="*/ 8 w 37"/>
                <a:gd name="T27" fmla="*/ 4 h 63"/>
                <a:gd name="T28" fmla="*/ 8 w 37"/>
                <a:gd name="T29" fmla="*/ 4 h 63"/>
                <a:gd name="T30" fmla="*/ 12 w 37"/>
                <a:gd name="T31" fmla="*/ 4 h 63"/>
                <a:gd name="T32" fmla="*/ 8 w 37"/>
                <a:gd name="T33" fmla="*/ 7 h 63"/>
                <a:gd name="T34" fmla="*/ 8 w 37"/>
                <a:gd name="T35" fmla="*/ 7 h 63"/>
                <a:gd name="T36" fmla="*/ 8 w 37"/>
                <a:gd name="T37" fmla="*/ 11 h 63"/>
                <a:gd name="T38" fmla="*/ 4 w 37"/>
                <a:gd name="T39" fmla="*/ 15 h 63"/>
                <a:gd name="T40" fmla="*/ 4 w 37"/>
                <a:gd name="T41" fmla="*/ 11 h 63"/>
                <a:gd name="T42" fmla="*/ 0 w 37"/>
                <a:gd name="T43" fmla="*/ 15 h 63"/>
                <a:gd name="T44" fmla="*/ 4 w 37"/>
                <a:gd name="T45" fmla="*/ 15 h 63"/>
                <a:gd name="T46" fmla="*/ 4 w 37"/>
                <a:gd name="T47" fmla="*/ 19 h 63"/>
                <a:gd name="T48" fmla="*/ 4 w 37"/>
                <a:gd name="T49" fmla="*/ 26 h 63"/>
                <a:gd name="T50" fmla="*/ 0 w 37"/>
                <a:gd name="T51" fmla="*/ 33 h 63"/>
                <a:gd name="T52" fmla="*/ 4 w 37"/>
                <a:gd name="T53" fmla="*/ 41 h 63"/>
                <a:gd name="T54" fmla="*/ 4 w 37"/>
                <a:gd name="T55" fmla="*/ 48 h 63"/>
                <a:gd name="T56" fmla="*/ 8 w 37"/>
                <a:gd name="T57" fmla="*/ 59 h 63"/>
                <a:gd name="T58" fmla="*/ 15 w 37"/>
                <a:gd name="T59" fmla="*/ 59 h 63"/>
                <a:gd name="T60" fmla="*/ 26 w 37"/>
                <a:gd name="T61" fmla="*/ 59 h 63"/>
                <a:gd name="T62" fmla="*/ 34 w 37"/>
                <a:gd name="T63" fmla="*/ 48 h 63"/>
                <a:gd name="T64" fmla="*/ 37 w 37"/>
                <a:gd name="T65" fmla="*/ 45 h 63"/>
                <a:gd name="T66" fmla="*/ 37 w 37"/>
                <a:gd name="T67" fmla="*/ 41 h 63"/>
                <a:gd name="T68" fmla="*/ 37 w 37"/>
                <a:gd name="T69" fmla="*/ 37 h 63"/>
                <a:gd name="T70" fmla="*/ 30 w 37"/>
                <a:gd name="T71" fmla="*/ 26 h 63"/>
                <a:gd name="T72" fmla="*/ 26 w 37"/>
                <a:gd name="T73" fmla="*/ 22 h 63"/>
                <a:gd name="T74" fmla="*/ 23 w 37"/>
                <a:gd name="T75" fmla="*/ 22 h 63"/>
                <a:gd name="T76" fmla="*/ 26 w 37"/>
                <a:gd name="T77" fmla="*/ 19 h 63"/>
                <a:gd name="T78" fmla="*/ 23 w 37"/>
                <a:gd name="T79" fmla="*/ 15 h 63"/>
                <a:gd name="T80" fmla="*/ 19 w 37"/>
                <a:gd name="T81" fmla="*/ 11 h 63"/>
                <a:gd name="T82" fmla="*/ 19 w 37"/>
                <a:gd name="T83" fmla="*/ 11 h 63"/>
                <a:gd name="T84" fmla="*/ 12 w 37"/>
                <a:gd name="T85" fmla="*/ 7 h 63"/>
                <a:gd name="T86" fmla="*/ 12 w 37"/>
                <a:gd name="T87" fmla="*/ 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" h="63">
                  <a:moveTo>
                    <a:pt x="0" y="30"/>
                  </a:moveTo>
                  <a:lnTo>
                    <a:pt x="0" y="26"/>
                  </a:lnTo>
                  <a:lnTo>
                    <a:pt x="0" y="26"/>
                  </a:lnTo>
                  <a:lnTo>
                    <a:pt x="4" y="22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0" y="30"/>
                  </a:lnTo>
                  <a:close/>
                  <a:moveTo>
                    <a:pt x="8" y="4"/>
                  </a:moveTo>
                  <a:lnTo>
                    <a:pt x="4" y="4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close/>
                  <a:moveTo>
                    <a:pt x="12" y="4"/>
                  </a:moveTo>
                  <a:lnTo>
                    <a:pt x="12" y="4"/>
                  </a:lnTo>
                  <a:lnTo>
                    <a:pt x="12" y="4"/>
                  </a:lnTo>
                  <a:lnTo>
                    <a:pt x="15" y="7"/>
                  </a:lnTo>
                  <a:lnTo>
                    <a:pt x="19" y="7"/>
                  </a:lnTo>
                  <a:lnTo>
                    <a:pt x="15" y="7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8" y="4"/>
                  </a:lnTo>
                  <a:lnTo>
                    <a:pt x="8" y="4"/>
                  </a:lnTo>
                  <a:lnTo>
                    <a:pt x="12" y="4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2" y="4"/>
                  </a:lnTo>
                  <a:close/>
                  <a:moveTo>
                    <a:pt x="8" y="7"/>
                  </a:moveTo>
                  <a:lnTo>
                    <a:pt x="8" y="7"/>
                  </a:lnTo>
                  <a:lnTo>
                    <a:pt x="8" y="7"/>
                  </a:lnTo>
                  <a:lnTo>
                    <a:pt x="8" y="7"/>
                  </a:lnTo>
                  <a:lnTo>
                    <a:pt x="8" y="7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4" y="11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4" y="19"/>
                  </a:lnTo>
                  <a:lnTo>
                    <a:pt x="4" y="22"/>
                  </a:lnTo>
                  <a:lnTo>
                    <a:pt x="4" y="26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4" y="41"/>
                  </a:lnTo>
                  <a:lnTo>
                    <a:pt x="0" y="41"/>
                  </a:lnTo>
                  <a:lnTo>
                    <a:pt x="4" y="48"/>
                  </a:lnTo>
                  <a:lnTo>
                    <a:pt x="8" y="56"/>
                  </a:lnTo>
                  <a:lnTo>
                    <a:pt x="8" y="59"/>
                  </a:lnTo>
                  <a:lnTo>
                    <a:pt x="12" y="63"/>
                  </a:lnTo>
                  <a:lnTo>
                    <a:pt x="15" y="59"/>
                  </a:lnTo>
                  <a:lnTo>
                    <a:pt x="23" y="59"/>
                  </a:lnTo>
                  <a:lnTo>
                    <a:pt x="26" y="59"/>
                  </a:lnTo>
                  <a:lnTo>
                    <a:pt x="34" y="56"/>
                  </a:lnTo>
                  <a:lnTo>
                    <a:pt x="34" y="48"/>
                  </a:lnTo>
                  <a:lnTo>
                    <a:pt x="37" y="48"/>
                  </a:lnTo>
                  <a:lnTo>
                    <a:pt x="37" y="45"/>
                  </a:lnTo>
                  <a:lnTo>
                    <a:pt x="37" y="45"/>
                  </a:lnTo>
                  <a:lnTo>
                    <a:pt x="37" y="41"/>
                  </a:lnTo>
                  <a:lnTo>
                    <a:pt x="34" y="37"/>
                  </a:lnTo>
                  <a:lnTo>
                    <a:pt x="37" y="37"/>
                  </a:lnTo>
                  <a:lnTo>
                    <a:pt x="34" y="33"/>
                  </a:lnTo>
                  <a:lnTo>
                    <a:pt x="30" y="26"/>
                  </a:lnTo>
                  <a:lnTo>
                    <a:pt x="30" y="2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3" y="22"/>
                  </a:lnTo>
                  <a:lnTo>
                    <a:pt x="26" y="22"/>
                  </a:lnTo>
                  <a:lnTo>
                    <a:pt x="26" y="19"/>
                  </a:lnTo>
                  <a:lnTo>
                    <a:pt x="23" y="19"/>
                  </a:lnTo>
                  <a:lnTo>
                    <a:pt x="23" y="15"/>
                  </a:lnTo>
                  <a:lnTo>
                    <a:pt x="19" y="15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15" y="7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8" y="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8" name="Freeform 30"/>
            <p:cNvSpPr>
              <a:spLocks noEditPoints="1"/>
            </p:cNvSpPr>
            <p:nvPr/>
          </p:nvSpPr>
          <p:spPr bwMode="auto">
            <a:xfrm>
              <a:off x="5722468" y="2494055"/>
              <a:ext cx="595711" cy="530092"/>
            </a:xfrm>
            <a:custGeom>
              <a:avLst/>
              <a:gdLst>
                <a:gd name="T0" fmla="*/ 155 w 463"/>
                <a:gd name="T1" fmla="*/ 37 h 412"/>
                <a:gd name="T2" fmla="*/ 181 w 463"/>
                <a:gd name="T3" fmla="*/ 48 h 412"/>
                <a:gd name="T4" fmla="*/ 189 w 463"/>
                <a:gd name="T5" fmla="*/ 82 h 412"/>
                <a:gd name="T6" fmla="*/ 240 w 463"/>
                <a:gd name="T7" fmla="*/ 100 h 412"/>
                <a:gd name="T8" fmla="*/ 300 w 463"/>
                <a:gd name="T9" fmla="*/ 111 h 412"/>
                <a:gd name="T10" fmla="*/ 322 w 463"/>
                <a:gd name="T11" fmla="*/ 93 h 412"/>
                <a:gd name="T12" fmla="*/ 348 w 463"/>
                <a:gd name="T13" fmla="*/ 111 h 412"/>
                <a:gd name="T14" fmla="*/ 370 w 463"/>
                <a:gd name="T15" fmla="*/ 93 h 412"/>
                <a:gd name="T16" fmla="*/ 392 w 463"/>
                <a:gd name="T17" fmla="*/ 78 h 412"/>
                <a:gd name="T18" fmla="*/ 429 w 463"/>
                <a:gd name="T19" fmla="*/ 67 h 412"/>
                <a:gd name="T20" fmla="*/ 444 w 463"/>
                <a:gd name="T21" fmla="*/ 70 h 412"/>
                <a:gd name="T22" fmla="*/ 459 w 463"/>
                <a:gd name="T23" fmla="*/ 85 h 412"/>
                <a:gd name="T24" fmla="*/ 437 w 463"/>
                <a:gd name="T25" fmla="*/ 107 h 412"/>
                <a:gd name="T26" fmla="*/ 422 w 463"/>
                <a:gd name="T27" fmla="*/ 152 h 412"/>
                <a:gd name="T28" fmla="*/ 407 w 463"/>
                <a:gd name="T29" fmla="*/ 178 h 412"/>
                <a:gd name="T30" fmla="*/ 400 w 463"/>
                <a:gd name="T31" fmla="*/ 189 h 412"/>
                <a:gd name="T32" fmla="*/ 385 w 463"/>
                <a:gd name="T33" fmla="*/ 159 h 412"/>
                <a:gd name="T34" fmla="*/ 377 w 463"/>
                <a:gd name="T35" fmla="*/ 167 h 412"/>
                <a:gd name="T36" fmla="*/ 381 w 463"/>
                <a:gd name="T37" fmla="*/ 152 h 412"/>
                <a:gd name="T38" fmla="*/ 377 w 463"/>
                <a:gd name="T39" fmla="*/ 133 h 412"/>
                <a:gd name="T40" fmla="*/ 344 w 463"/>
                <a:gd name="T41" fmla="*/ 126 h 412"/>
                <a:gd name="T42" fmla="*/ 333 w 463"/>
                <a:gd name="T43" fmla="*/ 119 h 412"/>
                <a:gd name="T44" fmla="*/ 322 w 463"/>
                <a:gd name="T45" fmla="*/ 115 h 412"/>
                <a:gd name="T46" fmla="*/ 329 w 463"/>
                <a:gd name="T47" fmla="*/ 133 h 412"/>
                <a:gd name="T48" fmla="*/ 333 w 463"/>
                <a:gd name="T49" fmla="*/ 167 h 412"/>
                <a:gd name="T50" fmla="*/ 337 w 463"/>
                <a:gd name="T51" fmla="*/ 197 h 412"/>
                <a:gd name="T52" fmla="*/ 326 w 463"/>
                <a:gd name="T53" fmla="*/ 193 h 412"/>
                <a:gd name="T54" fmla="*/ 322 w 463"/>
                <a:gd name="T55" fmla="*/ 193 h 412"/>
                <a:gd name="T56" fmla="*/ 303 w 463"/>
                <a:gd name="T57" fmla="*/ 215 h 412"/>
                <a:gd name="T58" fmla="*/ 285 w 463"/>
                <a:gd name="T59" fmla="*/ 226 h 412"/>
                <a:gd name="T60" fmla="*/ 255 w 463"/>
                <a:gd name="T61" fmla="*/ 260 h 412"/>
                <a:gd name="T62" fmla="*/ 222 w 463"/>
                <a:gd name="T63" fmla="*/ 286 h 412"/>
                <a:gd name="T64" fmla="*/ 207 w 463"/>
                <a:gd name="T65" fmla="*/ 315 h 412"/>
                <a:gd name="T66" fmla="*/ 203 w 463"/>
                <a:gd name="T67" fmla="*/ 378 h 412"/>
                <a:gd name="T68" fmla="*/ 196 w 463"/>
                <a:gd name="T69" fmla="*/ 393 h 412"/>
                <a:gd name="T70" fmla="*/ 178 w 463"/>
                <a:gd name="T71" fmla="*/ 408 h 412"/>
                <a:gd name="T72" fmla="*/ 141 w 463"/>
                <a:gd name="T73" fmla="*/ 371 h 412"/>
                <a:gd name="T74" fmla="*/ 118 w 463"/>
                <a:gd name="T75" fmla="*/ 334 h 412"/>
                <a:gd name="T76" fmla="*/ 100 w 463"/>
                <a:gd name="T77" fmla="*/ 297 h 412"/>
                <a:gd name="T78" fmla="*/ 85 w 463"/>
                <a:gd name="T79" fmla="*/ 252 h 412"/>
                <a:gd name="T80" fmla="*/ 78 w 463"/>
                <a:gd name="T81" fmla="*/ 219 h 412"/>
                <a:gd name="T82" fmla="*/ 74 w 463"/>
                <a:gd name="T83" fmla="*/ 197 h 412"/>
                <a:gd name="T84" fmla="*/ 74 w 463"/>
                <a:gd name="T85" fmla="*/ 185 h 412"/>
                <a:gd name="T86" fmla="*/ 59 w 463"/>
                <a:gd name="T87" fmla="*/ 208 h 412"/>
                <a:gd name="T88" fmla="*/ 11 w 463"/>
                <a:gd name="T89" fmla="*/ 185 h 412"/>
                <a:gd name="T90" fmla="*/ 22 w 463"/>
                <a:gd name="T91" fmla="*/ 185 h 412"/>
                <a:gd name="T92" fmla="*/ 26 w 463"/>
                <a:gd name="T93" fmla="*/ 178 h 412"/>
                <a:gd name="T94" fmla="*/ 0 w 463"/>
                <a:gd name="T95" fmla="*/ 167 h 412"/>
                <a:gd name="T96" fmla="*/ 33 w 463"/>
                <a:gd name="T97" fmla="*/ 152 h 412"/>
                <a:gd name="T98" fmla="*/ 33 w 463"/>
                <a:gd name="T99" fmla="*/ 130 h 412"/>
                <a:gd name="T100" fmla="*/ 11 w 463"/>
                <a:gd name="T101" fmla="*/ 111 h 412"/>
                <a:gd name="T102" fmla="*/ 37 w 463"/>
                <a:gd name="T103" fmla="*/ 96 h 412"/>
                <a:gd name="T104" fmla="*/ 78 w 463"/>
                <a:gd name="T105" fmla="*/ 56 h 412"/>
                <a:gd name="T106" fmla="*/ 92 w 463"/>
                <a:gd name="T107" fmla="*/ 22 h 412"/>
                <a:gd name="T108" fmla="*/ 137 w 463"/>
                <a:gd name="T109" fmla="*/ 7 h 412"/>
                <a:gd name="T110" fmla="*/ 333 w 463"/>
                <a:gd name="T111" fmla="*/ 197 h 412"/>
                <a:gd name="T112" fmla="*/ 329 w 463"/>
                <a:gd name="T113" fmla="*/ 19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63" h="412">
                  <a:moveTo>
                    <a:pt x="148" y="15"/>
                  </a:moveTo>
                  <a:lnTo>
                    <a:pt x="148" y="15"/>
                  </a:lnTo>
                  <a:lnTo>
                    <a:pt x="148" y="18"/>
                  </a:lnTo>
                  <a:lnTo>
                    <a:pt x="152" y="22"/>
                  </a:lnTo>
                  <a:lnTo>
                    <a:pt x="152" y="26"/>
                  </a:lnTo>
                  <a:lnTo>
                    <a:pt x="155" y="30"/>
                  </a:lnTo>
                  <a:lnTo>
                    <a:pt x="152" y="30"/>
                  </a:lnTo>
                  <a:lnTo>
                    <a:pt x="155" y="33"/>
                  </a:lnTo>
                  <a:lnTo>
                    <a:pt x="155" y="33"/>
                  </a:lnTo>
                  <a:lnTo>
                    <a:pt x="155" y="37"/>
                  </a:lnTo>
                  <a:lnTo>
                    <a:pt x="159" y="37"/>
                  </a:lnTo>
                  <a:lnTo>
                    <a:pt x="159" y="41"/>
                  </a:lnTo>
                  <a:lnTo>
                    <a:pt x="163" y="41"/>
                  </a:lnTo>
                  <a:lnTo>
                    <a:pt x="166" y="41"/>
                  </a:lnTo>
                  <a:lnTo>
                    <a:pt x="170" y="41"/>
                  </a:lnTo>
                  <a:lnTo>
                    <a:pt x="170" y="41"/>
                  </a:lnTo>
                  <a:lnTo>
                    <a:pt x="174" y="41"/>
                  </a:lnTo>
                  <a:lnTo>
                    <a:pt x="178" y="44"/>
                  </a:lnTo>
                  <a:lnTo>
                    <a:pt x="181" y="44"/>
                  </a:lnTo>
                  <a:lnTo>
                    <a:pt x="181" y="48"/>
                  </a:lnTo>
                  <a:lnTo>
                    <a:pt x="185" y="48"/>
                  </a:lnTo>
                  <a:lnTo>
                    <a:pt x="185" y="52"/>
                  </a:lnTo>
                  <a:lnTo>
                    <a:pt x="185" y="52"/>
                  </a:lnTo>
                  <a:lnTo>
                    <a:pt x="185" y="56"/>
                  </a:lnTo>
                  <a:lnTo>
                    <a:pt x="185" y="63"/>
                  </a:lnTo>
                  <a:lnTo>
                    <a:pt x="185" y="70"/>
                  </a:lnTo>
                  <a:lnTo>
                    <a:pt x="181" y="74"/>
                  </a:lnTo>
                  <a:lnTo>
                    <a:pt x="181" y="78"/>
                  </a:lnTo>
                  <a:lnTo>
                    <a:pt x="185" y="78"/>
                  </a:lnTo>
                  <a:lnTo>
                    <a:pt x="189" y="82"/>
                  </a:lnTo>
                  <a:lnTo>
                    <a:pt x="189" y="82"/>
                  </a:lnTo>
                  <a:lnTo>
                    <a:pt x="192" y="82"/>
                  </a:lnTo>
                  <a:lnTo>
                    <a:pt x="200" y="85"/>
                  </a:lnTo>
                  <a:lnTo>
                    <a:pt x="207" y="89"/>
                  </a:lnTo>
                  <a:lnTo>
                    <a:pt x="211" y="93"/>
                  </a:lnTo>
                  <a:lnTo>
                    <a:pt x="218" y="96"/>
                  </a:lnTo>
                  <a:lnTo>
                    <a:pt x="222" y="96"/>
                  </a:lnTo>
                  <a:lnTo>
                    <a:pt x="226" y="96"/>
                  </a:lnTo>
                  <a:lnTo>
                    <a:pt x="229" y="100"/>
                  </a:lnTo>
                  <a:lnTo>
                    <a:pt x="240" y="100"/>
                  </a:lnTo>
                  <a:lnTo>
                    <a:pt x="240" y="104"/>
                  </a:lnTo>
                  <a:lnTo>
                    <a:pt x="252" y="100"/>
                  </a:lnTo>
                  <a:lnTo>
                    <a:pt x="259" y="104"/>
                  </a:lnTo>
                  <a:lnTo>
                    <a:pt x="259" y="107"/>
                  </a:lnTo>
                  <a:lnTo>
                    <a:pt x="263" y="107"/>
                  </a:lnTo>
                  <a:lnTo>
                    <a:pt x="274" y="111"/>
                  </a:lnTo>
                  <a:lnTo>
                    <a:pt x="274" y="111"/>
                  </a:lnTo>
                  <a:lnTo>
                    <a:pt x="281" y="111"/>
                  </a:lnTo>
                  <a:lnTo>
                    <a:pt x="296" y="115"/>
                  </a:lnTo>
                  <a:lnTo>
                    <a:pt x="300" y="111"/>
                  </a:lnTo>
                  <a:lnTo>
                    <a:pt x="303" y="115"/>
                  </a:lnTo>
                  <a:lnTo>
                    <a:pt x="315" y="115"/>
                  </a:lnTo>
                  <a:lnTo>
                    <a:pt x="318" y="107"/>
                  </a:lnTo>
                  <a:lnTo>
                    <a:pt x="315" y="100"/>
                  </a:lnTo>
                  <a:lnTo>
                    <a:pt x="315" y="93"/>
                  </a:lnTo>
                  <a:lnTo>
                    <a:pt x="315" y="93"/>
                  </a:lnTo>
                  <a:lnTo>
                    <a:pt x="315" y="93"/>
                  </a:lnTo>
                  <a:lnTo>
                    <a:pt x="318" y="89"/>
                  </a:lnTo>
                  <a:lnTo>
                    <a:pt x="322" y="89"/>
                  </a:lnTo>
                  <a:lnTo>
                    <a:pt x="322" y="93"/>
                  </a:lnTo>
                  <a:lnTo>
                    <a:pt x="322" y="96"/>
                  </a:lnTo>
                  <a:lnTo>
                    <a:pt x="326" y="96"/>
                  </a:lnTo>
                  <a:lnTo>
                    <a:pt x="326" y="96"/>
                  </a:lnTo>
                  <a:lnTo>
                    <a:pt x="326" y="100"/>
                  </a:lnTo>
                  <a:lnTo>
                    <a:pt x="326" y="104"/>
                  </a:lnTo>
                  <a:lnTo>
                    <a:pt x="329" y="107"/>
                  </a:lnTo>
                  <a:lnTo>
                    <a:pt x="333" y="107"/>
                  </a:lnTo>
                  <a:lnTo>
                    <a:pt x="337" y="107"/>
                  </a:lnTo>
                  <a:lnTo>
                    <a:pt x="344" y="111"/>
                  </a:lnTo>
                  <a:lnTo>
                    <a:pt x="348" y="111"/>
                  </a:lnTo>
                  <a:lnTo>
                    <a:pt x="352" y="107"/>
                  </a:lnTo>
                  <a:lnTo>
                    <a:pt x="355" y="107"/>
                  </a:lnTo>
                  <a:lnTo>
                    <a:pt x="359" y="107"/>
                  </a:lnTo>
                  <a:lnTo>
                    <a:pt x="366" y="107"/>
                  </a:lnTo>
                  <a:lnTo>
                    <a:pt x="370" y="107"/>
                  </a:lnTo>
                  <a:lnTo>
                    <a:pt x="377" y="104"/>
                  </a:lnTo>
                  <a:lnTo>
                    <a:pt x="374" y="104"/>
                  </a:lnTo>
                  <a:lnTo>
                    <a:pt x="374" y="100"/>
                  </a:lnTo>
                  <a:lnTo>
                    <a:pt x="370" y="96"/>
                  </a:lnTo>
                  <a:lnTo>
                    <a:pt x="370" y="93"/>
                  </a:lnTo>
                  <a:lnTo>
                    <a:pt x="370" y="89"/>
                  </a:lnTo>
                  <a:lnTo>
                    <a:pt x="374" y="89"/>
                  </a:lnTo>
                  <a:lnTo>
                    <a:pt x="377" y="89"/>
                  </a:lnTo>
                  <a:lnTo>
                    <a:pt x="381" y="89"/>
                  </a:lnTo>
                  <a:lnTo>
                    <a:pt x="385" y="85"/>
                  </a:lnTo>
                  <a:lnTo>
                    <a:pt x="385" y="85"/>
                  </a:lnTo>
                  <a:lnTo>
                    <a:pt x="389" y="85"/>
                  </a:lnTo>
                  <a:lnTo>
                    <a:pt x="389" y="82"/>
                  </a:lnTo>
                  <a:lnTo>
                    <a:pt x="392" y="82"/>
                  </a:lnTo>
                  <a:lnTo>
                    <a:pt x="392" y="78"/>
                  </a:lnTo>
                  <a:lnTo>
                    <a:pt x="396" y="74"/>
                  </a:lnTo>
                  <a:lnTo>
                    <a:pt x="400" y="74"/>
                  </a:lnTo>
                  <a:lnTo>
                    <a:pt x="407" y="74"/>
                  </a:lnTo>
                  <a:lnTo>
                    <a:pt x="411" y="70"/>
                  </a:lnTo>
                  <a:lnTo>
                    <a:pt x="411" y="67"/>
                  </a:lnTo>
                  <a:lnTo>
                    <a:pt x="411" y="67"/>
                  </a:lnTo>
                  <a:lnTo>
                    <a:pt x="415" y="63"/>
                  </a:lnTo>
                  <a:lnTo>
                    <a:pt x="418" y="67"/>
                  </a:lnTo>
                  <a:lnTo>
                    <a:pt x="422" y="67"/>
                  </a:lnTo>
                  <a:lnTo>
                    <a:pt x="429" y="67"/>
                  </a:lnTo>
                  <a:lnTo>
                    <a:pt x="429" y="67"/>
                  </a:lnTo>
                  <a:lnTo>
                    <a:pt x="429" y="63"/>
                  </a:lnTo>
                  <a:lnTo>
                    <a:pt x="437" y="59"/>
                  </a:lnTo>
                  <a:lnTo>
                    <a:pt x="440" y="59"/>
                  </a:lnTo>
                  <a:lnTo>
                    <a:pt x="440" y="63"/>
                  </a:lnTo>
                  <a:lnTo>
                    <a:pt x="444" y="63"/>
                  </a:lnTo>
                  <a:lnTo>
                    <a:pt x="444" y="63"/>
                  </a:lnTo>
                  <a:lnTo>
                    <a:pt x="440" y="67"/>
                  </a:lnTo>
                  <a:lnTo>
                    <a:pt x="444" y="70"/>
                  </a:lnTo>
                  <a:lnTo>
                    <a:pt x="444" y="70"/>
                  </a:lnTo>
                  <a:lnTo>
                    <a:pt x="448" y="70"/>
                  </a:lnTo>
                  <a:lnTo>
                    <a:pt x="448" y="70"/>
                  </a:lnTo>
                  <a:lnTo>
                    <a:pt x="452" y="74"/>
                  </a:lnTo>
                  <a:lnTo>
                    <a:pt x="452" y="78"/>
                  </a:lnTo>
                  <a:lnTo>
                    <a:pt x="448" y="78"/>
                  </a:lnTo>
                  <a:lnTo>
                    <a:pt x="448" y="82"/>
                  </a:lnTo>
                  <a:lnTo>
                    <a:pt x="452" y="82"/>
                  </a:lnTo>
                  <a:lnTo>
                    <a:pt x="455" y="82"/>
                  </a:lnTo>
                  <a:lnTo>
                    <a:pt x="459" y="82"/>
                  </a:lnTo>
                  <a:lnTo>
                    <a:pt x="459" y="85"/>
                  </a:lnTo>
                  <a:lnTo>
                    <a:pt x="463" y="89"/>
                  </a:lnTo>
                  <a:lnTo>
                    <a:pt x="459" y="89"/>
                  </a:lnTo>
                  <a:lnTo>
                    <a:pt x="459" y="93"/>
                  </a:lnTo>
                  <a:lnTo>
                    <a:pt x="459" y="96"/>
                  </a:lnTo>
                  <a:lnTo>
                    <a:pt x="455" y="96"/>
                  </a:lnTo>
                  <a:lnTo>
                    <a:pt x="452" y="93"/>
                  </a:lnTo>
                  <a:lnTo>
                    <a:pt x="448" y="96"/>
                  </a:lnTo>
                  <a:lnTo>
                    <a:pt x="444" y="96"/>
                  </a:lnTo>
                  <a:lnTo>
                    <a:pt x="440" y="100"/>
                  </a:lnTo>
                  <a:lnTo>
                    <a:pt x="437" y="107"/>
                  </a:lnTo>
                  <a:lnTo>
                    <a:pt x="433" y="107"/>
                  </a:lnTo>
                  <a:lnTo>
                    <a:pt x="429" y="115"/>
                  </a:lnTo>
                  <a:lnTo>
                    <a:pt x="426" y="119"/>
                  </a:lnTo>
                  <a:lnTo>
                    <a:pt x="429" y="119"/>
                  </a:lnTo>
                  <a:lnTo>
                    <a:pt x="426" y="126"/>
                  </a:lnTo>
                  <a:lnTo>
                    <a:pt x="422" y="133"/>
                  </a:lnTo>
                  <a:lnTo>
                    <a:pt x="422" y="133"/>
                  </a:lnTo>
                  <a:lnTo>
                    <a:pt x="426" y="137"/>
                  </a:lnTo>
                  <a:lnTo>
                    <a:pt x="422" y="145"/>
                  </a:lnTo>
                  <a:lnTo>
                    <a:pt x="422" y="152"/>
                  </a:lnTo>
                  <a:lnTo>
                    <a:pt x="418" y="156"/>
                  </a:lnTo>
                  <a:lnTo>
                    <a:pt x="415" y="156"/>
                  </a:lnTo>
                  <a:lnTo>
                    <a:pt x="411" y="156"/>
                  </a:lnTo>
                  <a:lnTo>
                    <a:pt x="407" y="156"/>
                  </a:lnTo>
                  <a:lnTo>
                    <a:pt x="411" y="163"/>
                  </a:lnTo>
                  <a:lnTo>
                    <a:pt x="411" y="167"/>
                  </a:lnTo>
                  <a:lnTo>
                    <a:pt x="411" y="171"/>
                  </a:lnTo>
                  <a:lnTo>
                    <a:pt x="407" y="171"/>
                  </a:lnTo>
                  <a:lnTo>
                    <a:pt x="407" y="174"/>
                  </a:lnTo>
                  <a:lnTo>
                    <a:pt x="407" y="178"/>
                  </a:lnTo>
                  <a:lnTo>
                    <a:pt x="407" y="182"/>
                  </a:lnTo>
                  <a:lnTo>
                    <a:pt x="403" y="185"/>
                  </a:lnTo>
                  <a:lnTo>
                    <a:pt x="403" y="189"/>
                  </a:lnTo>
                  <a:lnTo>
                    <a:pt x="400" y="189"/>
                  </a:lnTo>
                  <a:lnTo>
                    <a:pt x="400" y="189"/>
                  </a:lnTo>
                  <a:lnTo>
                    <a:pt x="400" y="193"/>
                  </a:lnTo>
                  <a:lnTo>
                    <a:pt x="400" y="193"/>
                  </a:lnTo>
                  <a:lnTo>
                    <a:pt x="400" y="189"/>
                  </a:lnTo>
                  <a:lnTo>
                    <a:pt x="400" y="189"/>
                  </a:lnTo>
                  <a:lnTo>
                    <a:pt x="400" y="189"/>
                  </a:lnTo>
                  <a:lnTo>
                    <a:pt x="396" y="185"/>
                  </a:lnTo>
                  <a:lnTo>
                    <a:pt x="396" y="182"/>
                  </a:lnTo>
                  <a:lnTo>
                    <a:pt x="396" y="174"/>
                  </a:lnTo>
                  <a:lnTo>
                    <a:pt x="392" y="174"/>
                  </a:lnTo>
                  <a:lnTo>
                    <a:pt x="392" y="171"/>
                  </a:lnTo>
                  <a:lnTo>
                    <a:pt x="392" y="167"/>
                  </a:lnTo>
                  <a:lnTo>
                    <a:pt x="392" y="163"/>
                  </a:lnTo>
                  <a:lnTo>
                    <a:pt x="392" y="163"/>
                  </a:lnTo>
                  <a:lnTo>
                    <a:pt x="389" y="163"/>
                  </a:lnTo>
                  <a:lnTo>
                    <a:pt x="385" y="159"/>
                  </a:lnTo>
                  <a:lnTo>
                    <a:pt x="385" y="163"/>
                  </a:lnTo>
                  <a:lnTo>
                    <a:pt x="385" y="163"/>
                  </a:lnTo>
                  <a:lnTo>
                    <a:pt x="385" y="163"/>
                  </a:lnTo>
                  <a:lnTo>
                    <a:pt x="385" y="167"/>
                  </a:lnTo>
                  <a:lnTo>
                    <a:pt x="381" y="171"/>
                  </a:lnTo>
                  <a:lnTo>
                    <a:pt x="385" y="171"/>
                  </a:lnTo>
                  <a:lnTo>
                    <a:pt x="385" y="171"/>
                  </a:lnTo>
                  <a:lnTo>
                    <a:pt x="381" y="171"/>
                  </a:lnTo>
                  <a:lnTo>
                    <a:pt x="377" y="171"/>
                  </a:lnTo>
                  <a:lnTo>
                    <a:pt x="377" y="167"/>
                  </a:lnTo>
                  <a:lnTo>
                    <a:pt x="377" y="167"/>
                  </a:lnTo>
                  <a:lnTo>
                    <a:pt x="374" y="163"/>
                  </a:lnTo>
                  <a:lnTo>
                    <a:pt x="374" y="159"/>
                  </a:lnTo>
                  <a:lnTo>
                    <a:pt x="374" y="159"/>
                  </a:lnTo>
                  <a:lnTo>
                    <a:pt x="374" y="156"/>
                  </a:lnTo>
                  <a:lnTo>
                    <a:pt x="374" y="156"/>
                  </a:lnTo>
                  <a:lnTo>
                    <a:pt x="377" y="152"/>
                  </a:lnTo>
                  <a:lnTo>
                    <a:pt x="377" y="156"/>
                  </a:lnTo>
                  <a:lnTo>
                    <a:pt x="381" y="156"/>
                  </a:lnTo>
                  <a:lnTo>
                    <a:pt x="381" y="152"/>
                  </a:lnTo>
                  <a:lnTo>
                    <a:pt x="381" y="152"/>
                  </a:lnTo>
                  <a:lnTo>
                    <a:pt x="385" y="148"/>
                  </a:lnTo>
                  <a:lnTo>
                    <a:pt x="385" y="145"/>
                  </a:lnTo>
                  <a:lnTo>
                    <a:pt x="385" y="141"/>
                  </a:lnTo>
                  <a:lnTo>
                    <a:pt x="389" y="137"/>
                  </a:lnTo>
                  <a:lnTo>
                    <a:pt x="385" y="137"/>
                  </a:lnTo>
                  <a:lnTo>
                    <a:pt x="385" y="133"/>
                  </a:lnTo>
                  <a:lnTo>
                    <a:pt x="381" y="137"/>
                  </a:lnTo>
                  <a:lnTo>
                    <a:pt x="381" y="133"/>
                  </a:lnTo>
                  <a:lnTo>
                    <a:pt x="377" y="133"/>
                  </a:lnTo>
                  <a:lnTo>
                    <a:pt x="374" y="133"/>
                  </a:lnTo>
                  <a:lnTo>
                    <a:pt x="366" y="133"/>
                  </a:lnTo>
                  <a:lnTo>
                    <a:pt x="363" y="133"/>
                  </a:lnTo>
                  <a:lnTo>
                    <a:pt x="355" y="133"/>
                  </a:lnTo>
                  <a:lnTo>
                    <a:pt x="352" y="133"/>
                  </a:lnTo>
                  <a:lnTo>
                    <a:pt x="352" y="133"/>
                  </a:lnTo>
                  <a:lnTo>
                    <a:pt x="348" y="133"/>
                  </a:lnTo>
                  <a:lnTo>
                    <a:pt x="348" y="130"/>
                  </a:lnTo>
                  <a:lnTo>
                    <a:pt x="344" y="126"/>
                  </a:lnTo>
                  <a:lnTo>
                    <a:pt x="344" y="126"/>
                  </a:lnTo>
                  <a:lnTo>
                    <a:pt x="344" y="122"/>
                  </a:lnTo>
                  <a:lnTo>
                    <a:pt x="344" y="119"/>
                  </a:lnTo>
                  <a:lnTo>
                    <a:pt x="340" y="119"/>
                  </a:lnTo>
                  <a:lnTo>
                    <a:pt x="340" y="119"/>
                  </a:lnTo>
                  <a:lnTo>
                    <a:pt x="337" y="119"/>
                  </a:lnTo>
                  <a:lnTo>
                    <a:pt x="337" y="119"/>
                  </a:lnTo>
                  <a:lnTo>
                    <a:pt x="333" y="115"/>
                  </a:lnTo>
                  <a:lnTo>
                    <a:pt x="333" y="115"/>
                  </a:lnTo>
                  <a:lnTo>
                    <a:pt x="329" y="119"/>
                  </a:lnTo>
                  <a:lnTo>
                    <a:pt x="333" y="119"/>
                  </a:lnTo>
                  <a:lnTo>
                    <a:pt x="333" y="119"/>
                  </a:lnTo>
                  <a:lnTo>
                    <a:pt x="329" y="119"/>
                  </a:lnTo>
                  <a:lnTo>
                    <a:pt x="326" y="115"/>
                  </a:lnTo>
                  <a:lnTo>
                    <a:pt x="326" y="115"/>
                  </a:lnTo>
                  <a:lnTo>
                    <a:pt x="326" y="111"/>
                  </a:lnTo>
                  <a:lnTo>
                    <a:pt x="322" y="111"/>
                  </a:lnTo>
                  <a:lnTo>
                    <a:pt x="322" y="111"/>
                  </a:lnTo>
                  <a:lnTo>
                    <a:pt x="322" y="111"/>
                  </a:lnTo>
                  <a:lnTo>
                    <a:pt x="322" y="115"/>
                  </a:lnTo>
                  <a:lnTo>
                    <a:pt x="322" y="115"/>
                  </a:lnTo>
                  <a:lnTo>
                    <a:pt x="322" y="119"/>
                  </a:lnTo>
                  <a:lnTo>
                    <a:pt x="318" y="122"/>
                  </a:lnTo>
                  <a:lnTo>
                    <a:pt x="318" y="126"/>
                  </a:lnTo>
                  <a:lnTo>
                    <a:pt x="326" y="130"/>
                  </a:lnTo>
                  <a:lnTo>
                    <a:pt x="329" y="130"/>
                  </a:lnTo>
                  <a:lnTo>
                    <a:pt x="333" y="130"/>
                  </a:lnTo>
                  <a:lnTo>
                    <a:pt x="329" y="130"/>
                  </a:lnTo>
                  <a:lnTo>
                    <a:pt x="333" y="133"/>
                  </a:lnTo>
                  <a:lnTo>
                    <a:pt x="329" y="137"/>
                  </a:lnTo>
                  <a:lnTo>
                    <a:pt x="329" y="133"/>
                  </a:lnTo>
                  <a:lnTo>
                    <a:pt x="326" y="137"/>
                  </a:lnTo>
                  <a:lnTo>
                    <a:pt x="326" y="141"/>
                  </a:lnTo>
                  <a:lnTo>
                    <a:pt x="322" y="141"/>
                  </a:lnTo>
                  <a:lnTo>
                    <a:pt x="322" y="148"/>
                  </a:lnTo>
                  <a:lnTo>
                    <a:pt x="326" y="152"/>
                  </a:lnTo>
                  <a:lnTo>
                    <a:pt x="329" y="152"/>
                  </a:lnTo>
                  <a:lnTo>
                    <a:pt x="333" y="156"/>
                  </a:lnTo>
                  <a:lnTo>
                    <a:pt x="333" y="163"/>
                  </a:lnTo>
                  <a:lnTo>
                    <a:pt x="333" y="167"/>
                  </a:lnTo>
                  <a:lnTo>
                    <a:pt x="333" y="167"/>
                  </a:lnTo>
                  <a:lnTo>
                    <a:pt x="333" y="174"/>
                  </a:lnTo>
                  <a:lnTo>
                    <a:pt x="340" y="178"/>
                  </a:lnTo>
                  <a:lnTo>
                    <a:pt x="340" y="182"/>
                  </a:lnTo>
                  <a:lnTo>
                    <a:pt x="340" y="185"/>
                  </a:lnTo>
                  <a:lnTo>
                    <a:pt x="340" y="189"/>
                  </a:lnTo>
                  <a:lnTo>
                    <a:pt x="340" y="189"/>
                  </a:lnTo>
                  <a:lnTo>
                    <a:pt x="340" y="193"/>
                  </a:lnTo>
                  <a:lnTo>
                    <a:pt x="340" y="197"/>
                  </a:lnTo>
                  <a:lnTo>
                    <a:pt x="337" y="193"/>
                  </a:lnTo>
                  <a:lnTo>
                    <a:pt x="337" y="197"/>
                  </a:lnTo>
                  <a:lnTo>
                    <a:pt x="337" y="193"/>
                  </a:lnTo>
                  <a:lnTo>
                    <a:pt x="333" y="193"/>
                  </a:lnTo>
                  <a:lnTo>
                    <a:pt x="333" y="189"/>
                  </a:lnTo>
                  <a:lnTo>
                    <a:pt x="333" y="189"/>
                  </a:lnTo>
                  <a:lnTo>
                    <a:pt x="333" y="193"/>
                  </a:lnTo>
                  <a:lnTo>
                    <a:pt x="333" y="193"/>
                  </a:lnTo>
                  <a:lnTo>
                    <a:pt x="333" y="193"/>
                  </a:lnTo>
                  <a:lnTo>
                    <a:pt x="329" y="193"/>
                  </a:lnTo>
                  <a:lnTo>
                    <a:pt x="329" y="193"/>
                  </a:lnTo>
                  <a:lnTo>
                    <a:pt x="326" y="193"/>
                  </a:lnTo>
                  <a:lnTo>
                    <a:pt x="326" y="189"/>
                  </a:lnTo>
                  <a:lnTo>
                    <a:pt x="326" y="185"/>
                  </a:lnTo>
                  <a:lnTo>
                    <a:pt x="326" y="185"/>
                  </a:lnTo>
                  <a:lnTo>
                    <a:pt x="322" y="185"/>
                  </a:lnTo>
                  <a:lnTo>
                    <a:pt x="322" y="185"/>
                  </a:lnTo>
                  <a:lnTo>
                    <a:pt x="322" y="185"/>
                  </a:lnTo>
                  <a:lnTo>
                    <a:pt x="326" y="185"/>
                  </a:lnTo>
                  <a:lnTo>
                    <a:pt x="322" y="189"/>
                  </a:lnTo>
                  <a:lnTo>
                    <a:pt x="322" y="189"/>
                  </a:lnTo>
                  <a:lnTo>
                    <a:pt x="322" y="193"/>
                  </a:lnTo>
                  <a:lnTo>
                    <a:pt x="318" y="193"/>
                  </a:lnTo>
                  <a:lnTo>
                    <a:pt x="311" y="197"/>
                  </a:lnTo>
                  <a:lnTo>
                    <a:pt x="307" y="200"/>
                  </a:lnTo>
                  <a:lnTo>
                    <a:pt x="307" y="200"/>
                  </a:lnTo>
                  <a:lnTo>
                    <a:pt x="307" y="204"/>
                  </a:lnTo>
                  <a:lnTo>
                    <a:pt x="307" y="208"/>
                  </a:lnTo>
                  <a:lnTo>
                    <a:pt x="307" y="208"/>
                  </a:lnTo>
                  <a:lnTo>
                    <a:pt x="307" y="211"/>
                  </a:lnTo>
                  <a:lnTo>
                    <a:pt x="307" y="211"/>
                  </a:lnTo>
                  <a:lnTo>
                    <a:pt x="303" y="215"/>
                  </a:lnTo>
                  <a:lnTo>
                    <a:pt x="303" y="215"/>
                  </a:lnTo>
                  <a:lnTo>
                    <a:pt x="303" y="215"/>
                  </a:lnTo>
                  <a:lnTo>
                    <a:pt x="303" y="219"/>
                  </a:lnTo>
                  <a:lnTo>
                    <a:pt x="296" y="222"/>
                  </a:lnTo>
                  <a:lnTo>
                    <a:pt x="296" y="222"/>
                  </a:lnTo>
                  <a:lnTo>
                    <a:pt x="289" y="230"/>
                  </a:lnTo>
                  <a:lnTo>
                    <a:pt x="289" y="226"/>
                  </a:lnTo>
                  <a:lnTo>
                    <a:pt x="289" y="226"/>
                  </a:lnTo>
                  <a:lnTo>
                    <a:pt x="285" y="226"/>
                  </a:lnTo>
                  <a:lnTo>
                    <a:pt x="285" y="226"/>
                  </a:lnTo>
                  <a:lnTo>
                    <a:pt x="281" y="226"/>
                  </a:lnTo>
                  <a:lnTo>
                    <a:pt x="281" y="226"/>
                  </a:lnTo>
                  <a:lnTo>
                    <a:pt x="281" y="230"/>
                  </a:lnTo>
                  <a:lnTo>
                    <a:pt x="281" y="230"/>
                  </a:lnTo>
                  <a:lnTo>
                    <a:pt x="285" y="230"/>
                  </a:lnTo>
                  <a:lnTo>
                    <a:pt x="285" y="230"/>
                  </a:lnTo>
                  <a:lnTo>
                    <a:pt x="274" y="237"/>
                  </a:lnTo>
                  <a:lnTo>
                    <a:pt x="270" y="245"/>
                  </a:lnTo>
                  <a:lnTo>
                    <a:pt x="255" y="256"/>
                  </a:lnTo>
                  <a:lnTo>
                    <a:pt x="255" y="260"/>
                  </a:lnTo>
                  <a:lnTo>
                    <a:pt x="252" y="263"/>
                  </a:lnTo>
                  <a:lnTo>
                    <a:pt x="244" y="267"/>
                  </a:lnTo>
                  <a:lnTo>
                    <a:pt x="240" y="267"/>
                  </a:lnTo>
                  <a:lnTo>
                    <a:pt x="240" y="271"/>
                  </a:lnTo>
                  <a:lnTo>
                    <a:pt x="240" y="274"/>
                  </a:lnTo>
                  <a:lnTo>
                    <a:pt x="237" y="278"/>
                  </a:lnTo>
                  <a:lnTo>
                    <a:pt x="233" y="282"/>
                  </a:lnTo>
                  <a:lnTo>
                    <a:pt x="226" y="282"/>
                  </a:lnTo>
                  <a:lnTo>
                    <a:pt x="222" y="282"/>
                  </a:lnTo>
                  <a:lnTo>
                    <a:pt x="222" y="286"/>
                  </a:lnTo>
                  <a:lnTo>
                    <a:pt x="218" y="289"/>
                  </a:lnTo>
                  <a:lnTo>
                    <a:pt x="215" y="289"/>
                  </a:lnTo>
                  <a:lnTo>
                    <a:pt x="215" y="289"/>
                  </a:lnTo>
                  <a:lnTo>
                    <a:pt x="211" y="289"/>
                  </a:lnTo>
                  <a:lnTo>
                    <a:pt x="207" y="293"/>
                  </a:lnTo>
                  <a:lnTo>
                    <a:pt x="207" y="297"/>
                  </a:lnTo>
                  <a:lnTo>
                    <a:pt x="207" y="300"/>
                  </a:lnTo>
                  <a:lnTo>
                    <a:pt x="207" y="308"/>
                  </a:lnTo>
                  <a:lnTo>
                    <a:pt x="207" y="312"/>
                  </a:lnTo>
                  <a:lnTo>
                    <a:pt x="207" y="315"/>
                  </a:lnTo>
                  <a:lnTo>
                    <a:pt x="207" y="326"/>
                  </a:lnTo>
                  <a:lnTo>
                    <a:pt x="211" y="330"/>
                  </a:lnTo>
                  <a:lnTo>
                    <a:pt x="211" y="334"/>
                  </a:lnTo>
                  <a:lnTo>
                    <a:pt x="207" y="345"/>
                  </a:lnTo>
                  <a:lnTo>
                    <a:pt x="203" y="352"/>
                  </a:lnTo>
                  <a:lnTo>
                    <a:pt x="203" y="360"/>
                  </a:lnTo>
                  <a:lnTo>
                    <a:pt x="203" y="360"/>
                  </a:lnTo>
                  <a:lnTo>
                    <a:pt x="207" y="371"/>
                  </a:lnTo>
                  <a:lnTo>
                    <a:pt x="207" y="375"/>
                  </a:lnTo>
                  <a:lnTo>
                    <a:pt x="203" y="378"/>
                  </a:lnTo>
                  <a:lnTo>
                    <a:pt x="200" y="375"/>
                  </a:lnTo>
                  <a:lnTo>
                    <a:pt x="196" y="378"/>
                  </a:lnTo>
                  <a:lnTo>
                    <a:pt x="196" y="378"/>
                  </a:lnTo>
                  <a:lnTo>
                    <a:pt x="196" y="382"/>
                  </a:lnTo>
                  <a:lnTo>
                    <a:pt x="192" y="386"/>
                  </a:lnTo>
                  <a:lnTo>
                    <a:pt x="189" y="389"/>
                  </a:lnTo>
                  <a:lnTo>
                    <a:pt x="192" y="389"/>
                  </a:lnTo>
                  <a:lnTo>
                    <a:pt x="196" y="393"/>
                  </a:lnTo>
                  <a:lnTo>
                    <a:pt x="196" y="393"/>
                  </a:lnTo>
                  <a:lnTo>
                    <a:pt x="196" y="393"/>
                  </a:lnTo>
                  <a:lnTo>
                    <a:pt x="196" y="393"/>
                  </a:lnTo>
                  <a:lnTo>
                    <a:pt x="192" y="393"/>
                  </a:lnTo>
                  <a:lnTo>
                    <a:pt x="185" y="393"/>
                  </a:lnTo>
                  <a:lnTo>
                    <a:pt x="185" y="393"/>
                  </a:lnTo>
                  <a:lnTo>
                    <a:pt x="181" y="397"/>
                  </a:lnTo>
                  <a:lnTo>
                    <a:pt x="178" y="401"/>
                  </a:lnTo>
                  <a:lnTo>
                    <a:pt x="178" y="401"/>
                  </a:lnTo>
                  <a:lnTo>
                    <a:pt x="178" y="401"/>
                  </a:lnTo>
                  <a:lnTo>
                    <a:pt x="178" y="404"/>
                  </a:lnTo>
                  <a:lnTo>
                    <a:pt x="178" y="408"/>
                  </a:lnTo>
                  <a:lnTo>
                    <a:pt x="170" y="412"/>
                  </a:lnTo>
                  <a:lnTo>
                    <a:pt x="163" y="408"/>
                  </a:lnTo>
                  <a:lnTo>
                    <a:pt x="159" y="408"/>
                  </a:lnTo>
                  <a:lnTo>
                    <a:pt x="155" y="401"/>
                  </a:lnTo>
                  <a:lnTo>
                    <a:pt x="148" y="389"/>
                  </a:lnTo>
                  <a:lnTo>
                    <a:pt x="148" y="386"/>
                  </a:lnTo>
                  <a:lnTo>
                    <a:pt x="148" y="378"/>
                  </a:lnTo>
                  <a:lnTo>
                    <a:pt x="144" y="371"/>
                  </a:lnTo>
                  <a:lnTo>
                    <a:pt x="144" y="371"/>
                  </a:lnTo>
                  <a:lnTo>
                    <a:pt x="141" y="371"/>
                  </a:lnTo>
                  <a:lnTo>
                    <a:pt x="141" y="363"/>
                  </a:lnTo>
                  <a:lnTo>
                    <a:pt x="137" y="360"/>
                  </a:lnTo>
                  <a:lnTo>
                    <a:pt x="133" y="356"/>
                  </a:lnTo>
                  <a:lnTo>
                    <a:pt x="129" y="352"/>
                  </a:lnTo>
                  <a:lnTo>
                    <a:pt x="129" y="352"/>
                  </a:lnTo>
                  <a:lnTo>
                    <a:pt x="126" y="345"/>
                  </a:lnTo>
                  <a:lnTo>
                    <a:pt x="122" y="341"/>
                  </a:lnTo>
                  <a:lnTo>
                    <a:pt x="122" y="341"/>
                  </a:lnTo>
                  <a:lnTo>
                    <a:pt x="122" y="334"/>
                  </a:lnTo>
                  <a:lnTo>
                    <a:pt x="118" y="334"/>
                  </a:lnTo>
                  <a:lnTo>
                    <a:pt x="115" y="326"/>
                  </a:lnTo>
                  <a:lnTo>
                    <a:pt x="115" y="323"/>
                  </a:lnTo>
                  <a:lnTo>
                    <a:pt x="115" y="319"/>
                  </a:lnTo>
                  <a:lnTo>
                    <a:pt x="111" y="315"/>
                  </a:lnTo>
                  <a:lnTo>
                    <a:pt x="111" y="312"/>
                  </a:lnTo>
                  <a:lnTo>
                    <a:pt x="111" y="312"/>
                  </a:lnTo>
                  <a:lnTo>
                    <a:pt x="107" y="304"/>
                  </a:lnTo>
                  <a:lnTo>
                    <a:pt x="107" y="304"/>
                  </a:lnTo>
                  <a:lnTo>
                    <a:pt x="103" y="304"/>
                  </a:lnTo>
                  <a:lnTo>
                    <a:pt x="100" y="297"/>
                  </a:lnTo>
                  <a:lnTo>
                    <a:pt x="100" y="297"/>
                  </a:lnTo>
                  <a:lnTo>
                    <a:pt x="100" y="293"/>
                  </a:lnTo>
                  <a:lnTo>
                    <a:pt x="96" y="289"/>
                  </a:lnTo>
                  <a:lnTo>
                    <a:pt x="96" y="289"/>
                  </a:lnTo>
                  <a:lnTo>
                    <a:pt x="92" y="282"/>
                  </a:lnTo>
                  <a:lnTo>
                    <a:pt x="92" y="274"/>
                  </a:lnTo>
                  <a:lnTo>
                    <a:pt x="85" y="260"/>
                  </a:lnTo>
                  <a:lnTo>
                    <a:pt x="85" y="256"/>
                  </a:lnTo>
                  <a:lnTo>
                    <a:pt x="81" y="252"/>
                  </a:lnTo>
                  <a:lnTo>
                    <a:pt x="85" y="252"/>
                  </a:lnTo>
                  <a:lnTo>
                    <a:pt x="81" y="248"/>
                  </a:lnTo>
                  <a:lnTo>
                    <a:pt x="81" y="245"/>
                  </a:lnTo>
                  <a:lnTo>
                    <a:pt x="85" y="245"/>
                  </a:lnTo>
                  <a:lnTo>
                    <a:pt x="81" y="241"/>
                  </a:lnTo>
                  <a:lnTo>
                    <a:pt x="81" y="237"/>
                  </a:lnTo>
                  <a:lnTo>
                    <a:pt x="78" y="230"/>
                  </a:lnTo>
                  <a:lnTo>
                    <a:pt x="74" y="226"/>
                  </a:lnTo>
                  <a:lnTo>
                    <a:pt x="78" y="222"/>
                  </a:lnTo>
                  <a:lnTo>
                    <a:pt x="78" y="222"/>
                  </a:lnTo>
                  <a:lnTo>
                    <a:pt x="78" y="219"/>
                  </a:lnTo>
                  <a:lnTo>
                    <a:pt x="78" y="219"/>
                  </a:lnTo>
                  <a:lnTo>
                    <a:pt x="78" y="211"/>
                  </a:lnTo>
                  <a:lnTo>
                    <a:pt x="78" y="208"/>
                  </a:lnTo>
                  <a:lnTo>
                    <a:pt x="74" y="208"/>
                  </a:lnTo>
                  <a:lnTo>
                    <a:pt x="74" y="200"/>
                  </a:lnTo>
                  <a:lnTo>
                    <a:pt x="78" y="197"/>
                  </a:lnTo>
                  <a:lnTo>
                    <a:pt x="78" y="197"/>
                  </a:lnTo>
                  <a:lnTo>
                    <a:pt x="81" y="197"/>
                  </a:lnTo>
                  <a:lnTo>
                    <a:pt x="78" y="197"/>
                  </a:lnTo>
                  <a:lnTo>
                    <a:pt x="74" y="197"/>
                  </a:lnTo>
                  <a:lnTo>
                    <a:pt x="70" y="197"/>
                  </a:lnTo>
                  <a:lnTo>
                    <a:pt x="70" y="193"/>
                  </a:lnTo>
                  <a:lnTo>
                    <a:pt x="70" y="193"/>
                  </a:lnTo>
                  <a:lnTo>
                    <a:pt x="70" y="189"/>
                  </a:lnTo>
                  <a:lnTo>
                    <a:pt x="70" y="189"/>
                  </a:lnTo>
                  <a:lnTo>
                    <a:pt x="74" y="189"/>
                  </a:lnTo>
                  <a:lnTo>
                    <a:pt x="78" y="185"/>
                  </a:lnTo>
                  <a:lnTo>
                    <a:pt x="78" y="185"/>
                  </a:lnTo>
                  <a:lnTo>
                    <a:pt x="74" y="185"/>
                  </a:lnTo>
                  <a:lnTo>
                    <a:pt x="74" y="185"/>
                  </a:lnTo>
                  <a:lnTo>
                    <a:pt x="70" y="185"/>
                  </a:lnTo>
                  <a:lnTo>
                    <a:pt x="66" y="182"/>
                  </a:lnTo>
                  <a:lnTo>
                    <a:pt x="66" y="185"/>
                  </a:lnTo>
                  <a:lnTo>
                    <a:pt x="66" y="189"/>
                  </a:lnTo>
                  <a:lnTo>
                    <a:pt x="63" y="193"/>
                  </a:lnTo>
                  <a:lnTo>
                    <a:pt x="66" y="197"/>
                  </a:lnTo>
                  <a:lnTo>
                    <a:pt x="66" y="200"/>
                  </a:lnTo>
                  <a:lnTo>
                    <a:pt x="63" y="204"/>
                  </a:lnTo>
                  <a:lnTo>
                    <a:pt x="63" y="204"/>
                  </a:lnTo>
                  <a:lnTo>
                    <a:pt x="59" y="208"/>
                  </a:lnTo>
                  <a:lnTo>
                    <a:pt x="48" y="211"/>
                  </a:lnTo>
                  <a:lnTo>
                    <a:pt x="44" y="215"/>
                  </a:lnTo>
                  <a:lnTo>
                    <a:pt x="41" y="211"/>
                  </a:lnTo>
                  <a:lnTo>
                    <a:pt x="26" y="204"/>
                  </a:lnTo>
                  <a:lnTo>
                    <a:pt x="22" y="197"/>
                  </a:lnTo>
                  <a:lnTo>
                    <a:pt x="22" y="197"/>
                  </a:lnTo>
                  <a:lnTo>
                    <a:pt x="22" y="197"/>
                  </a:lnTo>
                  <a:lnTo>
                    <a:pt x="18" y="197"/>
                  </a:lnTo>
                  <a:lnTo>
                    <a:pt x="11" y="189"/>
                  </a:lnTo>
                  <a:lnTo>
                    <a:pt x="11" y="185"/>
                  </a:lnTo>
                  <a:lnTo>
                    <a:pt x="11" y="185"/>
                  </a:lnTo>
                  <a:lnTo>
                    <a:pt x="15" y="185"/>
                  </a:lnTo>
                  <a:lnTo>
                    <a:pt x="15" y="185"/>
                  </a:lnTo>
                  <a:lnTo>
                    <a:pt x="15" y="185"/>
                  </a:lnTo>
                  <a:lnTo>
                    <a:pt x="15" y="189"/>
                  </a:lnTo>
                  <a:lnTo>
                    <a:pt x="18" y="189"/>
                  </a:lnTo>
                  <a:lnTo>
                    <a:pt x="18" y="189"/>
                  </a:lnTo>
                  <a:lnTo>
                    <a:pt x="22" y="185"/>
                  </a:lnTo>
                  <a:lnTo>
                    <a:pt x="22" y="189"/>
                  </a:lnTo>
                  <a:lnTo>
                    <a:pt x="22" y="185"/>
                  </a:lnTo>
                  <a:lnTo>
                    <a:pt x="29" y="182"/>
                  </a:lnTo>
                  <a:lnTo>
                    <a:pt x="33" y="182"/>
                  </a:lnTo>
                  <a:lnTo>
                    <a:pt x="37" y="178"/>
                  </a:lnTo>
                  <a:lnTo>
                    <a:pt x="37" y="178"/>
                  </a:lnTo>
                  <a:lnTo>
                    <a:pt x="37" y="174"/>
                  </a:lnTo>
                  <a:lnTo>
                    <a:pt x="33" y="174"/>
                  </a:lnTo>
                  <a:lnTo>
                    <a:pt x="33" y="174"/>
                  </a:lnTo>
                  <a:lnTo>
                    <a:pt x="33" y="174"/>
                  </a:lnTo>
                  <a:lnTo>
                    <a:pt x="33" y="178"/>
                  </a:lnTo>
                  <a:lnTo>
                    <a:pt x="26" y="178"/>
                  </a:lnTo>
                  <a:lnTo>
                    <a:pt x="22" y="178"/>
                  </a:lnTo>
                  <a:lnTo>
                    <a:pt x="18" y="182"/>
                  </a:lnTo>
                  <a:lnTo>
                    <a:pt x="7" y="178"/>
                  </a:lnTo>
                  <a:lnTo>
                    <a:pt x="4" y="171"/>
                  </a:lnTo>
                  <a:lnTo>
                    <a:pt x="0" y="171"/>
                  </a:lnTo>
                  <a:lnTo>
                    <a:pt x="4" y="167"/>
                  </a:lnTo>
                  <a:lnTo>
                    <a:pt x="4" y="163"/>
                  </a:lnTo>
                  <a:lnTo>
                    <a:pt x="7" y="163"/>
                  </a:lnTo>
                  <a:lnTo>
                    <a:pt x="4" y="163"/>
                  </a:lnTo>
                  <a:lnTo>
                    <a:pt x="0" y="167"/>
                  </a:lnTo>
                  <a:lnTo>
                    <a:pt x="0" y="163"/>
                  </a:lnTo>
                  <a:lnTo>
                    <a:pt x="4" y="159"/>
                  </a:lnTo>
                  <a:lnTo>
                    <a:pt x="4" y="159"/>
                  </a:lnTo>
                  <a:lnTo>
                    <a:pt x="7" y="156"/>
                  </a:lnTo>
                  <a:lnTo>
                    <a:pt x="11" y="156"/>
                  </a:lnTo>
                  <a:lnTo>
                    <a:pt x="11" y="156"/>
                  </a:lnTo>
                  <a:lnTo>
                    <a:pt x="22" y="156"/>
                  </a:lnTo>
                  <a:lnTo>
                    <a:pt x="29" y="152"/>
                  </a:lnTo>
                  <a:lnTo>
                    <a:pt x="29" y="152"/>
                  </a:lnTo>
                  <a:lnTo>
                    <a:pt x="33" y="152"/>
                  </a:lnTo>
                  <a:lnTo>
                    <a:pt x="33" y="152"/>
                  </a:lnTo>
                  <a:lnTo>
                    <a:pt x="37" y="156"/>
                  </a:lnTo>
                  <a:lnTo>
                    <a:pt x="41" y="152"/>
                  </a:lnTo>
                  <a:lnTo>
                    <a:pt x="41" y="152"/>
                  </a:lnTo>
                  <a:lnTo>
                    <a:pt x="41" y="152"/>
                  </a:lnTo>
                  <a:lnTo>
                    <a:pt x="41" y="148"/>
                  </a:lnTo>
                  <a:lnTo>
                    <a:pt x="37" y="137"/>
                  </a:lnTo>
                  <a:lnTo>
                    <a:pt x="33" y="133"/>
                  </a:lnTo>
                  <a:lnTo>
                    <a:pt x="33" y="133"/>
                  </a:lnTo>
                  <a:lnTo>
                    <a:pt x="33" y="130"/>
                  </a:lnTo>
                  <a:lnTo>
                    <a:pt x="29" y="130"/>
                  </a:lnTo>
                  <a:lnTo>
                    <a:pt x="26" y="130"/>
                  </a:lnTo>
                  <a:lnTo>
                    <a:pt x="22" y="122"/>
                  </a:lnTo>
                  <a:lnTo>
                    <a:pt x="22" y="119"/>
                  </a:lnTo>
                  <a:lnTo>
                    <a:pt x="22" y="115"/>
                  </a:lnTo>
                  <a:lnTo>
                    <a:pt x="18" y="115"/>
                  </a:lnTo>
                  <a:lnTo>
                    <a:pt x="15" y="115"/>
                  </a:lnTo>
                  <a:lnTo>
                    <a:pt x="11" y="115"/>
                  </a:lnTo>
                  <a:lnTo>
                    <a:pt x="11" y="115"/>
                  </a:lnTo>
                  <a:lnTo>
                    <a:pt x="11" y="111"/>
                  </a:lnTo>
                  <a:lnTo>
                    <a:pt x="11" y="104"/>
                  </a:lnTo>
                  <a:lnTo>
                    <a:pt x="15" y="104"/>
                  </a:lnTo>
                  <a:lnTo>
                    <a:pt x="18" y="96"/>
                  </a:lnTo>
                  <a:lnTo>
                    <a:pt x="18" y="96"/>
                  </a:lnTo>
                  <a:lnTo>
                    <a:pt x="22" y="93"/>
                  </a:lnTo>
                  <a:lnTo>
                    <a:pt x="26" y="93"/>
                  </a:lnTo>
                  <a:lnTo>
                    <a:pt x="29" y="93"/>
                  </a:lnTo>
                  <a:lnTo>
                    <a:pt x="29" y="96"/>
                  </a:lnTo>
                  <a:lnTo>
                    <a:pt x="33" y="96"/>
                  </a:lnTo>
                  <a:lnTo>
                    <a:pt x="37" y="96"/>
                  </a:lnTo>
                  <a:lnTo>
                    <a:pt x="48" y="93"/>
                  </a:lnTo>
                  <a:lnTo>
                    <a:pt x="52" y="89"/>
                  </a:lnTo>
                  <a:lnTo>
                    <a:pt x="55" y="82"/>
                  </a:lnTo>
                  <a:lnTo>
                    <a:pt x="63" y="74"/>
                  </a:lnTo>
                  <a:lnTo>
                    <a:pt x="63" y="70"/>
                  </a:lnTo>
                  <a:lnTo>
                    <a:pt x="66" y="67"/>
                  </a:lnTo>
                  <a:lnTo>
                    <a:pt x="70" y="63"/>
                  </a:lnTo>
                  <a:lnTo>
                    <a:pt x="74" y="59"/>
                  </a:lnTo>
                  <a:lnTo>
                    <a:pt x="78" y="56"/>
                  </a:lnTo>
                  <a:lnTo>
                    <a:pt x="78" y="56"/>
                  </a:lnTo>
                  <a:lnTo>
                    <a:pt x="74" y="52"/>
                  </a:lnTo>
                  <a:lnTo>
                    <a:pt x="78" y="48"/>
                  </a:lnTo>
                  <a:lnTo>
                    <a:pt x="81" y="44"/>
                  </a:lnTo>
                  <a:lnTo>
                    <a:pt x="81" y="41"/>
                  </a:lnTo>
                  <a:lnTo>
                    <a:pt x="81" y="33"/>
                  </a:lnTo>
                  <a:lnTo>
                    <a:pt x="81" y="30"/>
                  </a:lnTo>
                  <a:lnTo>
                    <a:pt x="81" y="30"/>
                  </a:lnTo>
                  <a:lnTo>
                    <a:pt x="85" y="22"/>
                  </a:lnTo>
                  <a:lnTo>
                    <a:pt x="89" y="22"/>
                  </a:lnTo>
                  <a:lnTo>
                    <a:pt x="92" y="22"/>
                  </a:lnTo>
                  <a:lnTo>
                    <a:pt x="92" y="22"/>
                  </a:lnTo>
                  <a:lnTo>
                    <a:pt x="96" y="18"/>
                  </a:lnTo>
                  <a:lnTo>
                    <a:pt x="103" y="11"/>
                  </a:lnTo>
                  <a:lnTo>
                    <a:pt x="107" y="7"/>
                  </a:lnTo>
                  <a:lnTo>
                    <a:pt x="111" y="4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26" y="7"/>
                  </a:lnTo>
                  <a:lnTo>
                    <a:pt x="129" y="4"/>
                  </a:lnTo>
                  <a:lnTo>
                    <a:pt x="137" y="7"/>
                  </a:lnTo>
                  <a:lnTo>
                    <a:pt x="137" y="11"/>
                  </a:lnTo>
                  <a:lnTo>
                    <a:pt x="141" y="11"/>
                  </a:lnTo>
                  <a:lnTo>
                    <a:pt x="148" y="15"/>
                  </a:lnTo>
                  <a:lnTo>
                    <a:pt x="148" y="15"/>
                  </a:lnTo>
                  <a:lnTo>
                    <a:pt x="148" y="15"/>
                  </a:lnTo>
                  <a:close/>
                  <a:moveTo>
                    <a:pt x="333" y="197"/>
                  </a:moveTo>
                  <a:lnTo>
                    <a:pt x="333" y="197"/>
                  </a:lnTo>
                  <a:lnTo>
                    <a:pt x="333" y="197"/>
                  </a:lnTo>
                  <a:lnTo>
                    <a:pt x="333" y="197"/>
                  </a:lnTo>
                  <a:lnTo>
                    <a:pt x="333" y="197"/>
                  </a:lnTo>
                  <a:close/>
                  <a:moveTo>
                    <a:pt x="333" y="193"/>
                  </a:moveTo>
                  <a:lnTo>
                    <a:pt x="329" y="193"/>
                  </a:lnTo>
                  <a:lnTo>
                    <a:pt x="329" y="197"/>
                  </a:lnTo>
                  <a:lnTo>
                    <a:pt x="333" y="197"/>
                  </a:lnTo>
                  <a:lnTo>
                    <a:pt x="333" y="197"/>
                  </a:lnTo>
                  <a:lnTo>
                    <a:pt x="333" y="193"/>
                  </a:lnTo>
                  <a:lnTo>
                    <a:pt x="333" y="193"/>
                  </a:lnTo>
                  <a:close/>
                  <a:moveTo>
                    <a:pt x="329" y="193"/>
                  </a:moveTo>
                  <a:lnTo>
                    <a:pt x="329" y="197"/>
                  </a:lnTo>
                  <a:lnTo>
                    <a:pt x="329" y="197"/>
                  </a:lnTo>
                  <a:lnTo>
                    <a:pt x="329" y="197"/>
                  </a:lnTo>
                  <a:lnTo>
                    <a:pt x="329" y="193"/>
                  </a:lnTo>
                  <a:lnTo>
                    <a:pt x="329" y="193"/>
                  </a:lnTo>
                  <a:close/>
                  <a:moveTo>
                    <a:pt x="322" y="197"/>
                  </a:moveTo>
                  <a:lnTo>
                    <a:pt x="322" y="197"/>
                  </a:lnTo>
                  <a:lnTo>
                    <a:pt x="326" y="197"/>
                  </a:lnTo>
                  <a:lnTo>
                    <a:pt x="326" y="193"/>
                  </a:lnTo>
                  <a:lnTo>
                    <a:pt x="326" y="193"/>
                  </a:lnTo>
                  <a:lnTo>
                    <a:pt x="322" y="19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9" name="Freeform 31"/>
            <p:cNvSpPr>
              <a:spLocks noEditPoints="1"/>
            </p:cNvSpPr>
            <p:nvPr/>
          </p:nvSpPr>
          <p:spPr bwMode="auto">
            <a:xfrm>
              <a:off x="6131617" y="2636870"/>
              <a:ext cx="105504" cy="128663"/>
            </a:xfrm>
            <a:custGeom>
              <a:avLst/>
              <a:gdLst>
                <a:gd name="T0" fmla="*/ 22 w 22"/>
                <a:gd name="T1" fmla="*/ 24 h 27"/>
                <a:gd name="T2" fmla="*/ 20 w 22"/>
                <a:gd name="T3" fmla="*/ 25 h 27"/>
                <a:gd name="T4" fmla="*/ 21 w 22"/>
                <a:gd name="T5" fmla="*/ 27 h 27"/>
                <a:gd name="T6" fmla="*/ 19 w 22"/>
                <a:gd name="T7" fmla="*/ 24 h 27"/>
                <a:gd name="T8" fmla="*/ 19 w 22"/>
                <a:gd name="T9" fmla="*/ 23 h 27"/>
                <a:gd name="T10" fmla="*/ 18 w 22"/>
                <a:gd name="T11" fmla="*/ 23 h 27"/>
                <a:gd name="T12" fmla="*/ 18 w 22"/>
                <a:gd name="T13" fmla="*/ 21 h 27"/>
                <a:gd name="T14" fmla="*/ 16 w 22"/>
                <a:gd name="T15" fmla="*/ 17 h 27"/>
                <a:gd name="T16" fmla="*/ 16 w 22"/>
                <a:gd name="T17" fmla="*/ 17 h 27"/>
                <a:gd name="T18" fmla="*/ 13 w 22"/>
                <a:gd name="T19" fmla="*/ 17 h 27"/>
                <a:gd name="T20" fmla="*/ 11 w 22"/>
                <a:gd name="T21" fmla="*/ 15 h 27"/>
                <a:gd name="T22" fmla="*/ 12 w 22"/>
                <a:gd name="T23" fmla="*/ 18 h 27"/>
                <a:gd name="T24" fmla="*/ 12 w 22"/>
                <a:gd name="T25" fmla="*/ 19 h 27"/>
                <a:gd name="T26" fmla="*/ 11 w 22"/>
                <a:gd name="T27" fmla="*/ 22 h 27"/>
                <a:gd name="T28" fmla="*/ 11 w 22"/>
                <a:gd name="T29" fmla="*/ 20 h 27"/>
                <a:gd name="T30" fmla="*/ 10 w 22"/>
                <a:gd name="T31" fmla="*/ 21 h 27"/>
                <a:gd name="T32" fmla="*/ 10 w 22"/>
                <a:gd name="T33" fmla="*/ 19 h 27"/>
                <a:gd name="T34" fmla="*/ 9 w 22"/>
                <a:gd name="T35" fmla="*/ 19 h 27"/>
                <a:gd name="T36" fmla="*/ 9 w 22"/>
                <a:gd name="T37" fmla="*/ 21 h 27"/>
                <a:gd name="T38" fmla="*/ 9 w 22"/>
                <a:gd name="T39" fmla="*/ 22 h 27"/>
                <a:gd name="T40" fmla="*/ 8 w 22"/>
                <a:gd name="T41" fmla="*/ 22 h 27"/>
                <a:gd name="T42" fmla="*/ 7 w 22"/>
                <a:gd name="T43" fmla="*/ 21 h 27"/>
                <a:gd name="T44" fmla="*/ 6 w 22"/>
                <a:gd name="T45" fmla="*/ 19 h 27"/>
                <a:gd name="T46" fmla="*/ 4 w 22"/>
                <a:gd name="T47" fmla="*/ 15 h 27"/>
                <a:gd name="T48" fmla="*/ 4 w 22"/>
                <a:gd name="T49" fmla="*/ 12 h 27"/>
                <a:gd name="T50" fmla="*/ 1 w 22"/>
                <a:gd name="T51" fmla="*/ 10 h 27"/>
                <a:gd name="T52" fmla="*/ 2 w 22"/>
                <a:gd name="T53" fmla="*/ 7 h 27"/>
                <a:gd name="T54" fmla="*/ 4 w 22"/>
                <a:gd name="T55" fmla="*/ 6 h 27"/>
                <a:gd name="T56" fmla="*/ 3 w 22"/>
                <a:gd name="T57" fmla="*/ 5 h 27"/>
                <a:gd name="T58" fmla="*/ 0 w 22"/>
                <a:gd name="T59" fmla="*/ 3 h 27"/>
                <a:gd name="T60" fmla="*/ 1 w 22"/>
                <a:gd name="T61" fmla="*/ 1 h 27"/>
                <a:gd name="T62" fmla="*/ 1 w 22"/>
                <a:gd name="T63" fmla="*/ 0 h 27"/>
                <a:gd name="T64" fmla="*/ 2 w 22"/>
                <a:gd name="T65" fmla="*/ 1 h 27"/>
                <a:gd name="T66" fmla="*/ 4 w 22"/>
                <a:gd name="T67" fmla="*/ 2 h 27"/>
                <a:gd name="T68" fmla="*/ 4 w 22"/>
                <a:gd name="T69" fmla="*/ 1 h 27"/>
                <a:gd name="T70" fmla="*/ 6 w 22"/>
                <a:gd name="T71" fmla="*/ 2 h 27"/>
                <a:gd name="T72" fmla="*/ 7 w 22"/>
                <a:gd name="T73" fmla="*/ 3 h 27"/>
                <a:gd name="T74" fmla="*/ 8 w 22"/>
                <a:gd name="T75" fmla="*/ 5 h 27"/>
                <a:gd name="T76" fmla="*/ 9 w 22"/>
                <a:gd name="T77" fmla="*/ 6 h 27"/>
                <a:gd name="T78" fmla="*/ 13 w 22"/>
                <a:gd name="T79" fmla="*/ 6 h 27"/>
                <a:gd name="T80" fmla="*/ 17 w 22"/>
                <a:gd name="T81" fmla="*/ 6 h 27"/>
                <a:gd name="T82" fmla="*/ 18 w 22"/>
                <a:gd name="T83" fmla="*/ 7 h 27"/>
                <a:gd name="T84" fmla="*/ 18 w 22"/>
                <a:gd name="T85" fmla="*/ 9 h 27"/>
                <a:gd name="T86" fmla="*/ 17 w 22"/>
                <a:gd name="T87" fmla="*/ 11 h 27"/>
                <a:gd name="T88" fmla="*/ 16 w 22"/>
                <a:gd name="T89" fmla="*/ 11 h 27"/>
                <a:gd name="T90" fmla="*/ 15 w 22"/>
                <a:gd name="T91" fmla="*/ 13 h 27"/>
                <a:gd name="T92" fmla="*/ 16 w 22"/>
                <a:gd name="T93" fmla="*/ 15 h 27"/>
                <a:gd name="T94" fmla="*/ 17 w 22"/>
                <a:gd name="T95" fmla="*/ 16 h 27"/>
                <a:gd name="T96" fmla="*/ 17 w 22"/>
                <a:gd name="T97" fmla="*/ 16 h 27"/>
                <a:gd name="T98" fmla="*/ 18 w 22"/>
                <a:gd name="T99" fmla="*/ 14 h 27"/>
                <a:gd name="T100" fmla="*/ 19 w 22"/>
                <a:gd name="T101" fmla="*/ 14 h 27"/>
                <a:gd name="T102" fmla="*/ 20 w 22"/>
                <a:gd name="T103" fmla="*/ 15 h 27"/>
                <a:gd name="T104" fmla="*/ 21 w 22"/>
                <a:gd name="T105" fmla="*/ 17 h 27"/>
                <a:gd name="T106" fmla="*/ 22 w 22"/>
                <a:gd name="T107" fmla="*/ 21 h 27"/>
                <a:gd name="T108" fmla="*/ 22 w 22"/>
                <a:gd name="T109" fmla="*/ 22 h 27"/>
                <a:gd name="T110" fmla="*/ 16 w 22"/>
                <a:gd name="T111" fmla="*/ 18 h 27"/>
                <a:gd name="T112" fmla="*/ 16 w 22"/>
                <a:gd name="T113" fmla="*/ 19 h 27"/>
                <a:gd name="T114" fmla="*/ 14 w 22"/>
                <a:gd name="T115" fmla="*/ 19 h 27"/>
                <a:gd name="T116" fmla="*/ 15 w 22"/>
                <a:gd name="T117" fmla="*/ 19 h 27"/>
                <a:gd name="T118" fmla="*/ 14 w 22"/>
                <a:gd name="T119" fmla="*/ 18 h 27"/>
                <a:gd name="T120" fmla="*/ 12 w 22"/>
                <a:gd name="T121" fmla="*/ 18 h 27"/>
                <a:gd name="T122" fmla="*/ 14 w 22"/>
                <a:gd name="T123" fmla="*/ 1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" h="27">
                  <a:moveTo>
                    <a:pt x="22" y="22"/>
                  </a:moveTo>
                  <a:cubicBezTo>
                    <a:pt x="22" y="23"/>
                    <a:pt x="22" y="23"/>
                    <a:pt x="22" y="23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2" y="22"/>
                    <a:pt x="22" y="22"/>
                    <a:pt x="22" y="22"/>
                  </a:cubicBezTo>
                  <a:close/>
                  <a:moveTo>
                    <a:pt x="16" y="19"/>
                  </a:moveTo>
                  <a:cubicBezTo>
                    <a:pt x="16" y="18"/>
                    <a:pt x="16" y="18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4" y="18"/>
                  </a:moveTo>
                  <a:cubicBezTo>
                    <a:pt x="14" y="19"/>
                    <a:pt x="14" y="19"/>
                    <a:pt x="14" y="19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8"/>
                    <a:pt x="14" y="18"/>
                    <a:pt x="14" y="18"/>
                  </a:cubicBezTo>
                  <a:close/>
                  <a:moveTo>
                    <a:pt x="13" y="18"/>
                  </a:move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18"/>
                    <a:pt x="14" y="18"/>
                    <a:pt x="14" y="18"/>
                  </a:cubicBezTo>
                  <a:lnTo>
                    <a:pt x="13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0" name="Freeform 32"/>
            <p:cNvSpPr/>
            <p:nvPr/>
          </p:nvSpPr>
          <p:spPr bwMode="auto">
            <a:xfrm>
              <a:off x="6141910" y="2603418"/>
              <a:ext cx="65619" cy="33452"/>
            </a:xfrm>
            <a:custGeom>
              <a:avLst/>
              <a:gdLst>
                <a:gd name="T0" fmla="*/ 0 w 51"/>
                <a:gd name="T1" fmla="*/ 11 h 26"/>
                <a:gd name="T2" fmla="*/ 3 w 51"/>
                <a:gd name="T3" fmla="*/ 11 h 26"/>
                <a:gd name="T4" fmla="*/ 7 w 51"/>
                <a:gd name="T5" fmla="*/ 4 h 26"/>
                <a:gd name="T6" fmla="*/ 14 w 51"/>
                <a:gd name="T7" fmla="*/ 0 h 26"/>
                <a:gd name="T8" fmla="*/ 22 w 51"/>
                <a:gd name="T9" fmla="*/ 0 h 26"/>
                <a:gd name="T10" fmla="*/ 22 w 51"/>
                <a:gd name="T11" fmla="*/ 0 h 26"/>
                <a:gd name="T12" fmla="*/ 29 w 51"/>
                <a:gd name="T13" fmla="*/ 4 h 26"/>
                <a:gd name="T14" fmla="*/ 33 w 51"/>
                <a:gd name="T15" fmla="*/ 4 h 26"/>
                <a:gd name="T16" fmla="*/ 37 w 51"/>
                <a:gd name="T17" fmla="*/ 4 h 26"/>
                <a:gd name="T18" fmla="*/ 40 w 51"/>
                <a:gd name="T19" fmla="*/ 4 h 26"/>
                <a:gd name="T20" fmla="*/ 44 w 51"/>
                <a:gd name="T21" fmla="*/ 4 h 26"/>
                <a:gd name="T22" fmla="*/ 44 w 51"/>
                <a:gd name="T23" fmla="*/ 4 h 26"/>
                <a:gd name="T24" fmla="*/ 44 w 51"/>
                <a:gd name="T25" fmla="*/ 8 h 26"/>
                <a:gd name="T26" fmla="*/ 44 w 51"/>
                <a:gd name="T27" fmla="*/ 11 h 26"/>
                <a:gd name="T28" fmla="*/ 48 w 51"/>
                <a:gd name="T29" fmla="*/ 15 h 26"/>
                <a:gd name="T30" fmla="*/ 48 w 51"/>
                <a:gd name="T31" fmla="*/ 19 h 26"/>
                <a:gd name="T32" fmla="*/ 51 w 51"/>
                <a:gd name="T33" fmla="*/ 19 h 26"/>
                <a:gd name="T34" fmla="*/ 44 w 51"/>
                <a:gd name="T35" fmla="*/ 22 h 26"/>
                <a:gd name="T36" fmla="*/ 40 w 51"/>
                <a:gd name="T37" fmla="*/ 22 h 26"/>
                <a:gd name="T38" fmla="*/ 33 w 51"/>
                <a:gd name="T39" fmla="*/ 22 h 26"/>
                <a:gd name="T40" fmla="*/ 29 w 51"/>
                <a:gd name="T41" fmla="*/ 22 h 26"/>
                <a:gd name="T42" fmla="*/ 26 w 51"/>
                <a:gd name="T43" fmla="*/ 22 h 26"/>
                <a:gd name="T44" fmla="*/ 22 w 51"/>
                <a:gd name="T45" fmla="*/ 26 h 26"/>
                <a:gd name="T46" fmla="*/ 18 w 51"/>
                <a:gd name="T47" fmla="*/ 26 h 26"/>
                <a:gd name="T48" fmla="*/ 11 w 51"/>
                <a:gd name="T49" fmla="*/ 22 h 26"/>
                <a:gd name="T50" fmla="*/ 7 w 51"/>
                <a:gd name="T51" fmla="*/ 22 h 26"/>
                <a:gd name="T52" fmla="*/ 3 w 51"/>
                <a:gd name="T53" fmla="*/ 22 h 26"/>
                <a:gd name="T54" fmla="*/ 0 w 51"/>
                <a:gd name="T55" fmla="*/ 19 h 26"/>
                <a:gd name="T56" fmla="*/ 0 w 51"/>
                <a:gd name="T57" fmla="*/ 15 h 26"/>
                <a:gd name="T58" fmla="*/ 0 w 51"/>
                <a:gd name="T59" fmla="*/ 1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1" h="26">
                  <a:moveTo>
                    <a:pt x="0" y="11"/>
                  </a:moveTo>
                  <a:lnTo>
                    <a:pt x="3" y="11"/>
                  </a:lnTo>
                  <a:lnTo>
                    <a:pt x="7" y="4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9" y="4"/>
                  </a:lnTo>
                  <a:lnTo>
                    <a:pt x="33" y="4"/>
                  </a:lnTo>
                  <a:lnTo>
                    <a:pt x="37" y="4"/>
                  </a:lnTo>
                  <a:lnTo>
                    <a:pt x="40" y="4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8"/>
                  </a:lnTo>
                  <a:lnTo>
                    <a:pt x="44" y="11"/>
                  </a:lnTo>
                  <a:lnTo>
                    <a:pt x="48" y="15"/>
                  </a:lnTo>
                  <a:lnTo>
                    <a:pt x="48" y="19"/>
                  </a:lnTo>
                  <a:lnTo>
                    <a:pt x="51" y="19"/>
                  </a:lnTo>
                  <a:lnTo>
                    <a:pt x="44" y="22"/>
                  </a:lnTo>
                  <a:lnTo>
                    <a:pt x="40" y="22"/>
                  </a:lnTo>
                  <a:lnTo>
                    <a:pt x="33" y="22"/>
                  </a:lnTo>
                  <a:lnTo>
                    <a:pt x="29" y="22"/>
                  </a:lnTo>
                  <a:lnTo>
                    <a:pt x="26" y="22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1" y="22"/>
                  </a:lnTo>
                  <a:lnTo>
                    <a:pt x="7" y="22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1" name="Freeform 33"/>
            <p:cNvSpPr/>
            <p:nvPr/>
          </p:nvSpPr>
          <p:spPr bwMode="auto">
            <a:xfrm>
              <a:off x="5955347" y="2560960"/>
              <a:ext cx="176269" cy="81058"/>
            </a:xfrm>
            <a:custGeom>
              <a:avLst/>
              <a:gdLst>
                <a:gd name="T0" fmla="*/ 4 w 137"/>
                <a:gd name="T1" fmla="*/ 0 h 63"/>
                <a:gd name="T2" fmla="*/ 11 w 137"/>
                <a:gd name="T3" fmla="*/ 4 h 63"/>
                <a:gd name="T4" fmla="*/ 15 w 137"/>
                <a:gd name="T5" fmla="*/ 4 h 63"/>
                <a:gd name="T6" fmla="*/ 22 w 137"/>
                <a:gd name="T7" fmla="*/ 0 h 63"/>
                <a:gd name="T8" fmla="*/ 30 w 137"/>
                <a:gd name="T9" fmla="*/ 4 h 63"/>
                <a:gd name="T10" fmla="*/ 37 w 137"/>
                <a:gd name="T11" fmla="*/ 4 h 63"/>
                <a:gd name="T12" fmla="*/ 45 w 137"/>
                <a:gd name="T13" fmla="*/ 11 h 63"/>
                <a:gd name="T14" fmla="*/ 52 w 137"/>
                <a:gd name="T15" fmla="*/ 15 h 63"/>
                <a:gd name="T16" fmla="*/ 56 w 137"/>
                <a:gd name="T17" fmla="*/ 18 h 63"/>
                <a:gd name="T18" fmla="*/ 56 w 137"/>
                <a:gd name="T19" fmla="*/ 15 h 63"/>
                <a:gd name="T20" fmla="*/ 59 w 137"/>
                <a:gd name="T21" fmla="*/ 15 h 63"/>
                <a:gd name="T22" fmla="*/ 67 w 137"/>
                <a:gd name="T23" fmla="*/ 15 h 63"/>
                <a:gd name="T24" fmla="*/ 71 w 137"/>
                <a:gd name="T25" fmla="*/ 22 h 63"/>
                <a:gd name="T26" fmla="*/ 82 w 137"/>
                <a:gd name="T27" fmla="*/ 22 h 63"/>
                <a:gd name="T28" fmla="*/ 82 w 137"/>
                <a:gd name="T29" fmla="*/ 33 h 63"/>
                <a:gd name="T30" fmla="*/ 89 w 137"/>
                <a:gd name="T31" fmla="*/ 33 h 63"/>
                <a:gd name="T32" fmla="*/ 93 w 137"/>
                <a:gd name="T33" fmla="*/ 33 h 63"/>
                <a:gd name="T34" fmla="*/ 104 w 137"/>
                <a:gd name="T35" fmla="*/ 30 h 63"/>
                <a:gd name="T36" fmla="*/ 108 w 137"/>
                <a:gd name="T37" fmla="*/ 33 h 63"/>
                <a:gd name="T38" fmla="*/ 115 w 137"/>
                <a:gd name="T39" fmla="*/ 41 h 63"/>
                <a:gd name="T40" fmla="*/ 122 w 137"/>
                <a:gd name="T41" fmla="*/ 41 h 63"/>
                <a:gd name="T42" fmla="*/ 130 w 137"/>
                <a:gd name="T43" fmla="*/ 37 h 63"/>
                <a:gd name="T44" fmla="*/ 134 w 137"/>
                <a:gd name="T45" fmla="*/ 41 h 63"/>
                <a:gd name="T46" fmla="*/ 137 w 137"/>
                <a:gd name="T47" fmla="*/ 55 h 63"/>
                <a:gd name="T48" fmla="*/ 122 w 137"/>
                <a:gd name="T49" fmla="*/ 63 h 63"/>
                <a:gd name="T50" fmla="*/ 115 w 137"/>
                <a:gd name="T51" fmla="*/ 63 h 63"/>
                <a:gd name="T52" fmla="*/ 93 w 137"/>
                <a:gd name="T53" fmla="*/ 59 h 63"/>
                <a:gd name="T54" fmla="*/ 82 w 137"/>
                <a:gd name="T55" fmla="*/ 55 h 63"/>
                <a:gd name="T56" fmla="*/ 78 w 137"/>
                <a:gd name="T57" fmla="*/ 52 h 63"/>
                <a:gd name="T58" fmla="*/ 59 w 137"/>
                <a:gd name="T59" fmla="*/ 52 h 63"/>
                <a:gd name="T60" fmla="*/ 48 w 137"/>
                <a:gd name="T61" fmla="*/ 48 h 63"/>
                <a:gd name="T62" fmla="*/ 41 w 137"/>
                <a:gd name="T63" fmla="*/ 44 h 63"/>
                <a:gd name="T64" fmla="*/ 30 w 137"/>
                <a:gd name="T65" fmla="*/ 41 h 63"/>
                <a:gd name="T66" fmla="*/ 19 w 137"/>
                <a:gd name="T67" fmla="*/ 33 h 63"/>
                <a:gd name="T68" fmla="*/ 8 w 137"/>
                <a:gd name="T69" fmla="*/ 30 h 63"/>
                <a:gd name="T70" fmla="*/ 4 w 137"/>
                <a:gd name="T71" fmla="*/ 26 h 63"/>
                <a:gd name="T72" fmla="*/ 0 w 137"/>
                <a:gd name="T73" fmla="*/ 22 h 63"/>
                <a:gd name="T74" fmla="*/ 4 w 137"/>
                <a:gd name="T75" fmla="*/ 11 h 63"/>
                <a:gd name="T76" fmla="*/ 4 w 137"/>
                <a:gd name="T7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7" h="63">
                  <a:moveTo>
                    <a:pt x="4" y="0"/>
                  </a:moveTo>
                  <a:lnTo>
                    <a:pt x="4" y="0"/>
                  </a:lnTo>
                  <a:lnTo>
                    <a:pt x="11" y="0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7" y="4"/>
                  </a:lnTo>
                  <a:lnTo>
                    <a:pt x="41" y="11"/>
                  </a:lnTo>
                  <a:lnTo>
                    <a:pt x="45" y="11"/>
                  </a:lnTo>
                  <a:lnTo>
                    <a:pt x="48" y="11"/>
                  </a:lnTo>
                  <a:lnTo>
                    <a:pt x="52" y="15"/>
                  </a:lnTo>
                  <a:lnTo>
                    <a:pt x="52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6" y="15"/>
                  </a:lnTo>
                  <a:lnTo>
                    <a:pt x="59" y="15"/>
                  </a:lnTo>
                  <a:lnTo>
                    <a:pt x="59" y="15"/>
                  </a:lnTo>
                  <a:lnTo>
                    <a:pt x="63" y="15"/>
                  </a:lnTo>
                  <a:lnTo>
                    <a:pt x="67" y="15"/>
                  </a:lnTo>
                  <a:lnTo>
                    <a:pt x="67" y="22"/>
                  </a:lnTo>
                  <a:lnTo>
                    <a:pt x="71" y="22"/>
                  </a:lnTo>
                  <a:lnTo>
                    <a:pt x="78" y="22"/>
                  </a:lnTo>
                  <a:lnTo>
                    <a:pt x="82" y="22"/>
                  </a:lnTo>
                  <a:lnTo>
                    <a:pt x="78" y="30"/>
                  </a:lnTo>
                  <a:lnTo>
                    <a:pt x="82" y="33"/>
                  </a:lnTo>
                  <a:lnTo>
                    <a:pt x="85" y="33"/>
                  </a:lnTo>
                  <a:lnTo>
                    <a:pt x="89" y="33"/>
                  </a:lnTo>
                  <a:lnTo>
                    <a:pt x="89" y="33"/>
                  </a:lnTo>
                  <a:lnTo>
                    <a:pt x="93" y="33"/>
                  </a:lnTo>
                  <a:lnTo>
                    <a:pt x="97" y="30"/>
                  </a:lnTo>
                  <a:lnTo>
                    <a:pt x="104" y="30"/>
                  </a:lnTo>
                  <a:lnTo>
                    <a:pt x="108" y="30"/>
                  </a:lnTo>
                  <a:lnTo>
                    <a:pt x="108" y="33"/>
                  </a:lnTo>
                  <a:lnTo>
                    <a:pt x="115" y="37"/>
                  </a:lnTo>
                  <a:lnTo>
                    <a:pt x="115" y="41"/>
                  </a:lnTo>
                  <a:lnTo>
                    <a:pt x="119" y="41"/>
                  </a:lnTo>
                  <a:lnTo>
                    <a:pt x="122" y="41"/>
                  </a:lnTo>
                  <a:lnTo>
                    <a:pt x="126" y="41"/>
                  </a:lnTo>
                  <a:lnTo>
                    <a:pt x="130" y="37"/>
                  </a:lnTo>
                  <a:lnTo>
                    <a:pt x="134" y="41"/>
                  </a:lnTo>
                  <a:lnTo>
                    <a:pt x="134" y="41"/>
                  </a:lnTo>
                  <a:lnTo>
                    <a:pt x="134" y="48"/>
                  </a:lnTo>
                  <a:lnTo>
                    <a:pt x="137" y="55"/>
                  </a:lnTo>
                  <a:lnTo>
                    <a:pt x="134" y="63"/>
                  </a:lnTo>
                  <a:lnTo>
                    <a:pt x="122" y="63"/>
                  </a:lnTo>
                  <a:lnTo>
                    <a:pt x="119" y="59"/>
                  </a:lnTo>
                  <a:lnTo>
                    <a:pt x="115" y="63"/>
                  </a:lnTo>
                  <a:lnTo>
                    <a:pt x="100" y="59"/>
                  </a:lnTo>
                  <a:lnTo>
                    <a:pt x="93" y="59"/>
                  </a:lnTo>
                  <a:lnTo>
                    <a:pt x="93" y="59"/>
                  </a:lnTo>
                  <a:lnTo>
                    <a:pt x="82" y="55"/>
                  </a:lnTo>
                  <a:lnTo>
                    <a:pt x="78" y="55"/>
                  </a:lnTo>
                  <a:lnTo>
                    <a:pt x="78" y="52"/>
                  </a:lnTo>
                  <a:lnTo>
                    <a:pt x="71" y="48"/>
                  </a:lnTo>
                  <a:lnTo>
                    <a:pt x="59" y="52"/>
                  </a:lnTo>
                  <a:lnTo>
                    <a:pt x="59" y="48"/>
                  </a:lnTo>
                  <a:lnTo>
                    <a:pt x="48" y="48"/>
                  </a:lnTo>
                  <a:lnTo>
                    <a:pt x="45" y="44"/>
                  </a:lnTo>
                  <a:lnTo>
                    <a:pt x="41" y="44"/>
                  </a:lnTo>
                  <a:lnTo>
                    <a:pt x="37" y="44"/>
                  </a:lnTo>
                  <a:lnTo>
                    <a:pt x="30" y="41"/>
                  </a:lnTo>
                  <a:lnTo>
                    <a:pt x="26" y="37"/>
                  </a:lnTo>
                  <a:lnTo>
                    <a:pt x="19" y="33"/>
                  </a:lnTo>
                  <a:lnTo>
                    <a:pt x="11" y="30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4" y="26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4" y="18"/>
                  </a:lnTo>
                  <a:lnTo>
                    <a:pt x="4" y="11"/>
                  </a:lnTo>
                  <a:lnTo>
                    <a:pt x="4" y="4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2" name="Freeform 34"/>
            <p:cNvSpPr/>
            <p:nvPr/>
          </p:nvSpPr>
          <p:spPr bwMode="auto">
            <a:xfrm>
              <a:off x="5551345" y="2418143"/>
              <a:ext cx="294639" cy="290779"/>
            </a:xfrm>
            <a:custGeom>
              <a:avLst/>
              <a:gdLst>
                <a:gd name="T0" fmla="*/ 137 w 229"/>
                <a:gd name="T1" fmla="*/ 218 h 226"/>
                <a:gd name="T2" fmla="*/ 155 w 229"/>
                <a:gd name="T3" fmla="*/ 215 h 226"/>
                <a:gd name="T4" fmla="*/ 166 w 229"/>
                <a:gd name="T5" fmla="*/ 211 h 226"/>
                <a:gd name="T6" fmla="*/ 174 w 229"/>
                <a:gd name="T7" fmla="*/ 211 h 226"/>
                <a:gd name="T8" fmla="*/ 166 w 229"/>
                <a:gd name="T9" fmla="*/ 192 h 226"/>
                <a:gd name="T10" fmla="*/ 155 w 229"/>
                <a:gd name="T11" fmla="*/ 181 h 226"/>
                <a:gd name="T12" fmla="*/ 148 w 229"/>
                <a:gd name="T13" fmla="*/ 174 h 226"/>
                <a:gd name="T14" fmla="*/ 144 w 229"/>
                <a:gd name="T15" fmla="*/ 163 h 226"/>
                <a:gd name="T16" fmla="*/ 155 w 229"/>
                <a:gd name="T17" fmla="*/ 152 h 226"/>
                <a:gd name="T18" fmla="*/ 166 w 229"/>
                <a:gd name="T19" fmla="*/ 155 h 226"/>
                <a:gd name="T20" fmla="*/ 188 w 229"/>
                <a:gd name="T21" fmla="*/ 141 h 226"/>
                <a:gd name="T22" fmla="*/ 203 w 229"/>
                <a:gd name="T23" fmla="*/ 122 h 226"/>
                <a:gd name="T24" fmla="*/ 207 w 229"/>
                <a:gd name="T25" fmla="*/ 111 h 226"/>
                <a:gd name="T26" fmla="*/ 214 w 229"/>
                <a:gd name="T27" fmla="*/ 92 h 226"/>
                <a:gd name="T28" fmla="*/ 222 w 229"/>
                <a:gd name="T29" fmla="*/ 81 h 226"/>
                <a:gd name="T30" fmla="*/ 229 w 229"/>
                <a:gd name="T31" fmla="*/ 74 h 226"/>
                <a:gd name="T32" fmla="*/ 214 w 229"/>
                <a:gd name="T33" fmla="*/ 70 h 226"/>
                <a:gd name="T34" fmla="*/ 196 w 229"/>
                <a:gd name="T35" fmla="*/ 55 h 226"/>
                <a:gd name="T36" fmla="*/ 192 w 229"/>
                <a:gd name="T37" fmla="*/ 37 h 226"/>
                <a:gd name="T38" fmla="*/ 192 w 229"/>
                <a:gd name="T39" fmla="*/ 26 h 226"/>
                <a:gd name="T40" fmla="*/ 181 w 229"/>
                <a:gd name="T41" fmla="*/ 14 h 226"/>
                <a:gd name="T42" fmla="*/ 170 w 229"/>
                <a:gd name="T43" fmla="*/ 7 h 226"/>
                <a:gd name="T44" fmla="*/ 170 w 229"/>
                <a:gd name="T45" fmla="*/ 0 h 226"/>
                <a:gd name="T46" fmla="*/ 151 w 229"/>
                <a:gd name="T47" fmla="*/ 7 h 226"/>
                <a:gd name="T48" fmla="*/ 148 w 229"/>
                <a:gd name="T49" fmla="*/ 37 h 226"/>
                <a:gd name="T50" fmla="*/ 144 w 229"/>
                <a:gd name="T51" fmla="*/ 48 h 226"/>
                <a:gd name="T52" fmla="*/ 137 w 229"/>
                <a:gd name="T53" fmla="*/ 55 h 226"/>
                <a:gd name="T54" fmla="*/ 133 w 229"/>
                <a:gd name="T55" fmla="*/ 63 h 226"/>
                <a:gd name="T56" fmla="*/ 129 w 229"/>
                <a:gd name="T57" fmla="*/ 77 h 226"/>
                <a:gd name="T58" fmla="*/ 122 w 229"/>
                <a:gd name="T59" fmla="*/ 85 h 226"/>
                <a:gd name="T60" fmla="*/ 114 w 229"/>
                <a:gd name="T61" fmla="*/ 85 h 226"/>
                <a:gd name="T62" fmla="*/ 107 w 229"/>
                <a:gd name="T63" fmla="*/ 92 h 226"/>
                <a:gd name="T64" fmla="*/ 92 w 229"/>
                <a:gd name="T65" fmla="*/ 100 h 226"/>
                <a:gd name="T66" fmla="*/ 85 w 229"/>
                <a:gd name="T67" fmla="*/ 107 h 226"/>
                <a:gd name="T68" fmla="*/ 88 w 229"/>
                <a:gd name="T69" fmla="*/ 122 h 226"/>
                <a:gd name="T70" fmla="*/ 70 w 229"/>
                <a:gd name="T71" fmla="*/ 126 h 226"/>
                <a:gd name="T72" fmla="*/ 48 w 229"/>
                <a:gd name="T73" fmla="*/ 129 h 226"/>
                <a:gd name="T74" fmla="*/ 0 w 229"/>
                <a:gd name="T75" fmla="*/ 126 h 226"/>
                <a:gd name="T76" fmla="*/ 18 w 229"/>
                <a:gd name="T77" fmla="*/ 144 h 226"/>
                <a:gd name="T78" fmla="*/ 29 w 229"/>
                <a:gd name="T79" fmla="*/ 152 h 226"/>
                <a:gd name="T80" fmla="*/ 37 w 229"/>
                <a:gd name="T81" fmla="*/ 163 h 226"/>
                <a:gd name="T82" fmla="*/ 44 w 229"/>
                <a:gd name="T83" fmla="*/ 174 h 226"/>
                <a:gd name="T84" fmla="*/ 29 w 229"/>
                <a:gd name="T85" fmla="*/ 178 h 226"/>
                <a:gd name="T86" fmla="*/ 22 w 229"/>
                <a:gd name="T87" fmla="*/ 189 h 226"/>
                <a:gd name="T88" fmla="*/ 22 w 229"/>
                <a:gd name="T89" fmla="*/ 200 h 226"/>
                <a:gd name="T90" fmla="*/ 33 w 229"/>
                <a:gd name="T91" fmla="*/ 200 h 226"/>
                <a:gd name="T92" fmla="*/ 40 w 229"/>
                <a:gd name="T93" fmla="*/ 200 h 226"/>
                <a:gd name="T94" fmla="*/ 48 w 229"/>
                <a:gd name="T95" fmla="*/ 200 h 226"/>
                <a:gd name="T96" fmla="*/ 55 w 229"/>
                <a:gd name="T97" fmla="*/ 200 h 226"/>
                <a:gd name="T98" fmla="*/ 62 w 229"/>
                <a:gd name="T99" fmla="*/ 200 h 226"/>
                <a:gd name="T100" fmla="*/ 74 w 229"/>
                <a:gd name="T101" fmla="*/ 196 h 226"/>
                <a:gd name="T102" fmla="*/ 85 w 229"/>
                <a:gd name="T103" fmla="*/ 196 h 226"/>
                <a:gd name="T104" fmla="*/ 99 w 229"/>
                <a:gd name="T105" fmla="*/ 196 h 226"/>
                <a:gd name="T106" fmla="*/ 103 w 229"/>
                <a:gd name="T107" fmla="*/ 204 h 226"/>
                <a:gd name="T108" fmla="*/ 111 w 229"/>
                <a:gd name="T109" fmla="*/ 204 h 226"/>
                <a:gd name="T110" fmla="*/ 114 w 229"/>
                <a:gd name="T111" fmla="*/ 215 h 226"/>
                <a:gd name="T112" fmla="*/ 114 w 229"/>
                <a:gd name="T113" fmla="*/ 218 h 226"/>
                <a:gd name="T114" fmla="*/ 129 w 229"/>
                <a:gd name="T115" fmla="*/ 226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9" h="226">
                  <a:moveTo>
                    <a:pt x="133" y="226"/>
                  </a:moveTo>
                  <a:lnTo>
                    <a:pt x="133" y="222"/>
                  </a:lnTo>
                  <a:lnTo>
                    <a:pt x="137" y="218"/>
                  </a:lnTo>
                  <a:lnTo>
                    <a:pt x="137" y="218"/>
                  </a:lnTo>
                  <a:lnTo>
                    <a:pt x="140" y="215"/>
                  </a:lnTo>
                  <a:lnTo>
                    <a:pt x="144" y="215"/>
                  </a:lnTo>
                  <a:lnTo>
                    <a:pt x="144" y="215"/>
                  </a:lnTo>
                  <a:lnTo>
                    <a:pt x="155" y="215"/>
                  </a:lnTo>
                  <a:lnTo>
                    <a:pt x="162" y="211"/>
                  </a:lnTo>
                  <a:lnTo>
                    <a:pt x="162" y="211"/>
                  </a:lnTo>
                  <a:lnTo>
                    <a:pt x="166" y="211"/>
                  </a:lnTo>
                  <a:lnTo>
                    <a:pt x="166" y="211"/>
                  </a:lnTo>
                  <a:lnTo>
                    <a:pt x="170" y="215"/>
                  </a:lnTo>
                  <a:lnTo>
                    <a:pt x="174" y="211"/>
                  </a:lnTo>
                  <a:lnTo>
                    <a:pt x="174" y="211"/>
                  </a:lnTo>
                  <a:lnTo>
                    <a:pt x="174" y="211"/>
                  </a:lnTo>
                  <a:lnTo>
                    <a:pt x="174" y="207"/>
                  </a:lnTo>
                  <a:lnTo>
                    <a:pt x="170" y="196"/>
                  </a:lnTo>
                  <a:lnTo>
                    <a:pt x="166" y="192"/>
                  </a:lnTo>
                  <a:lnTo>
                    <a:pt x="166" y="192"/>
                  </a:lnTo>
                  <a:lnTo>
                    <a:pt x="166" y="189"/>
                  </a:lnTo>
                  <a:lnTo>
                    <a:pt x="162" y="189"/>
                  </a:lnTo>
                  <a:lnTo>
                    <a:pt x="159" y="189"/>
                  </a:lnTo>
                  <a:lnTo>
                    <a:pt x="155" y="181"/>
                  </a:lnTo>
                  <a:lnTo>
                    <a:pt x="155" y="178"/>
                  </a:lnTo>
                  <a:lnTo>
                    <a:pt x="155" y="174"/>
                  </a:lnTo>
                  <a:lnTo>
                    <a:pt x="151" y="174"/>
                  </a:lnTo>
                  <a:lnTo>
                    <a:pt x="148" y="174"/>
                  </a:lnTo>
                  <a:lnTo>
                    <a:pt x="144" y="174"/>
                  </a:lnTo>
                  <a:lnTo>
                    <a:pt x="144" y="174"/>
                  </a:lnTo>
                  <a:lnTo>
                    <a:pt x="144" y="170"/>
                  </a:lnTo>
                  <a:lnTo>
                    <a:pt x="144" y="163"/>
                  </a:lnTo>
                  <a:lnTo>
                    <a:pt x="148" y="163"/>
                  </a:lnTo>
                  <a:lnTo>
                    <a:pt x="151" y="155"/>
                  </a:lnTo>
                  <a:lnTo>
                    <a:pt x="151" y="155"/>
                  </a:lnTo>
                  <a:lnTo>
                    <a:pt x="155" y="152"/>
                  </a:lnTo>
                  <a:lnTo>
                    <a:pt x="159" y="152"/>
                  </a:lnTo>
                  <a:lnTo>
                    <a:pt x="162" y="152"/>
                  </a:lnTo>
                  <a:lnTo>
                    <a:pt x="162" y="155"/>
                  </a:lnTo>
                  <a:lnTo>
                    <a:pt x="166" y="155"/>
                  </a:lnTo>
                  <a:lnTo>
                    <a:pt x="170" y="155"/>
                  </a:lnTo>
                  <a:lnTo>
                    <a:pt x="181" y="152"/>
                  </a:lnTo>
                  <a:lnTo>
                    <a:pt x="185" y="148"/>
                  </a:lnTo>
                  <a:lnTo>
                    <a:pt x="188" y="141"/>
                  </a:lnTo>
                  <a:lnTo>
                    <a:pt x="196" y="133"/>
                  </a:lnTo>
                  <a:lnTo>
                    <a:pt x="196" y="129"/>
                  </a:lnTo>
                  <a:lnTo>
                    <a:pt x="199" y="126"/>
                  </a:lnTo>
                  <a:lnTo>
                    <a:pt x="203" y="122"/>
                  </a:lnTo>
                  <a:lnTo>
                    <a:pt x="207" y="118"/>
                  </a:lnTo>
                  <a:lnTo>
                    <a:pt x="211" y="115"/>
                  </a:lnTo>
                  <a:lnTo>
                    <a:pt x="211" y="115"/>
                  </a:lnTo>
                  <a:lnTo>
                    <a:pt x="207" y="111"/>
                  </a:lnTo>
                  <a:lnTo>
                    <a:pt x="211" y="107"/>
                  </a:lnTo>
                  <a:lnTo>
                    <a:pt x="214" y="103"/>
                  </a:lnTo>
                  <a:lnTo>
                    <a:pt x="214" y="100"/>
                  </a:lnTo>
                  <a:lnTo>
                    <a:pt x="214" y="92"/>
                  </a:lnTo>
                  <a:lnTo>
                    <a:pt x="214" y="89"/>
                  </a:lnTo>
                  <a:lnTo>
                    <a:pt x="214" y="89"/>
                  </a:lnTo>
                  <a:lnTo>
                    <a:pt x="218" y="81"/>
                  </a:lnTo>
                  <a:lnTo>
                    <a:pt x="222" y="81"/>
                  </a:lnTo>
                  <a:lnTo>
                    <a:pt x="225" y="81"/>
                  </a:lnTo>
                  <a:lnTo>
                    <a:pt x="225" y="81"/>
                  </a:lnTo>
                  <a:lnTo>
                    <a:pt x="229" y="77"/>
                  </a:lnTo>
                  <a:lnTo>
                    <a:pt x="229" y="74"/>
                  </a:lnTo>
                  <a:lnTo>
                    <a:pt x="225" y="74"/>
                  </a:lnTo>
                  <a:lnTo>
                    <a:pt x="222" y="74"/>
                  </a:lnTo>
                  <a:lnTo>
                    <a:pt x="214" y="74"/>
                  </a:lnTo>
                  <a:lnTo>
                    <a:pt x="214" y="70"/>
                  </a:lnTo>
                  <a:lnTo>
                    <a:pt x="207" y="66"/>
                  </a:lnTo>
                  <a:lnTo>
                    <a:pt x="203" y="66"/>
                  </a:lnTo>
                  <a:lnTo>
                    <a:pt x="196" y="63"/>
                  </a:lnTo>
                  <a:lnTo>
                    <a:pt x="196" y="55"/>
                  </a:lnTo>
                  <a:lnTo>
                    <a:pt x="192" y="48"/>
                  </a:lnTo>
                  <a:lnTo>
                    <a:pt x="188" y="40"/>
                  </a:lnTo>
                  <a:lnTo>
                    <a:pt x="188" y="37"/>
                  </a:lnTo>
                  <a:lnTo>
                    <a:pt x="192" y="37"/>
                  </a:lnTo>
                  <a:lnTo>
                    <a:pt x="192" y="33"/>
                  </a:lnTo>
                  <a:lnTo>
                    <a:pt x="196" y="29"/>
                  </a:lnTo>
                  <a:lnTo>
                    <a:pt x="196" y="26"/>
                  </a:lnTo>
                  <a:lnTo>
                    <a:pt x="192" y="26"/>
                  </a:lnTo>
                  <a:lnTo>
                    <a:pt x="192" y="22"/>
                  </a:lnTo>
                  <a:lnTo>
                    <a:pt x="188" y="22"/>
                  </a:lnTo>
                  <a:lnTo>
                    <a:pt x="181" y="18"/>
                  </a:lnTo>
                  <a:lnTo>
                    <a:pt x="181" y="14"/>
                  </a:lnTo>
                  <a:lnTo>
                    <a:pt x="177" y="14"/>
                  </a:lnTo>
                  <a:lnTo>
                    <a:pt x="174" y="14"/>
                  </a:lnTo>
                  <a:lnTo>
                    <a:pt x="170" y="14"/>
                  </a:lnTo>
                  <a:lnTo>
                    <a:pt x="170" y="7"/>
                  </a:lnTo>
                  <a:lnTo>
                    <a:pt x="177" y="3"/>
                  </a:lnTo>
                  <a:lnTo>
                    <a:pt x="177" y="0"/>
                  </a:lnTo>
                  <a:lnTo>
                    <a:pt x="174" y="0"/>
                  </a:lnTo>
                  <a:lnTo>
                    <a:pt x="170" y="0"/>
                  </a:lnTo>
                  <a:lnTo>
                    <a:pt x="162" y="0"/>
                  </a:lnTo>
                  <a:lnTo>
                    <a:pt x="159" y="3"/>
                  </a:lnTo>
                  <a:lnTo>
                    <a:pt x="155" y="3"/>
                  </a:lnTo>
                  <a:lnTo>
                    <a:pt x="151" y="7"/>
                  </a:lnTo>
                  <a:lnTo>
                    <a:pt x="148" y="11"/>
                  </a:lnTo>
                  <a:lnTo>
                    <a:pt x="155" y="22"/>
                  </a:lnTo>
                  <a:lnTo>
                    <a:pt x="159" y="26"/>
                  </a:lnTo>
                  <a:lnTo>
                    <a:pt x="148" y="37"/>
                  </a:lnTo>
                  <a:lnTo>
                    <a:pt x="151" y="40"/>
                  </a:lnTo>
                  <a:lnTo>
                    <a:pt x="151" y="44"/>
                  </a:lnTo>
                  <a:lnTo>
                    <a:pt x="148" y="48"/>
                  </a:lnTo>
                  <a:lnTo>
                    <a:pt x="144" y="48"/>
                  </a:lnTo>
                  <a:lnTo>
                    <a:pt x="137" y="48"/>
                  </a:lnTo>
                  <a:lnTo>
                    <a:pt x="133" y="48"/>
                  </a:lnTo>
                  <a:lnTo>
                    <a:pt x="133" y="55"/>
                  </a:lnTo>
                  <a:lnTo>
                    <a:pt x="137" y="55"/>
                  </a:lnTo>
                  <a:lnTo>
                    <a:pt x="140" y="59"/>
                  </a:lnTo>
                  <a:lnTo>
                    <a:pt x="140" y="63"/>
                  </a:lnTo>
                  <a:lnTo>
                    <a:pt x="137" y="63"/>
                  </a:lnTo>
                  <a:lnTo>
                    <a:pt x="133" y="63"/>
                  </a:lnTo>
                  <a:lnTo>
                    <a:pt x="129" y="66"/>
                  </a:lnTo>
                  <a:lnTo>
                    <a:pt x="129" y="70"/>
                  </a:lnTo>
                  <a:lnTo>
                    <a:pt x="129" y="74"/>
                  </a:lnTo>
                  <a:lnTo>
                    <a:pt x="129" y="77"/>
                  </a:lnTo>
                  <a:lnTo>
                    <a:pt x="129" y="77"/>
                  </a:lnTo>
                  <a:lnTo>
                    <a:pt x="129" y="85"/>
                  </a:lnTo>
                  <a:lnTo>
                    <a:pt x="125" y="89"/>
                  </a:lnTo>
                  <a:lnTo>
                    <a:pt x="122" y="85"/>
                  </a:lnTo>
                  <a:lnTo>
                    <a:pt x="122" y="85"/>
                  </a:lnTo>
                  <a:lnTo>
                    <a:pt x="122" y="89"/>
                  </a:lnTo>
                  <a:lnTo>
                    <a:pt x="114" y="89"/>
                  </a:lnTo>
                  <a:lnTo>
                    <a:pt x="114" y="85"/>
                  </a:lnTo>
                  <a:lnTo>
                    <a:pt x="111" y="89"/>
                  </a:lnTo>
                  <a:lnTo>
                    <a:pt x="111" y="89"/>
                  </a:lnTo>
                  <a:lnTo>
                    <a:pt x="103" y="92"/>
                  </a:lnTo>
                  <a:lnTo>
                    <a:pt x="107" y="92"/>
                  </a:lnTo>
                  <a:lnTo>
                    <a:pt x="103" y="96"/>
                  </a:lnTo>
                  <a:lnTo>
                    <a:pt x="99" y="100"/>
                  </a:lnTo>
                  <a:lnTo>
                    <a:pt x="96" y="96"/>
                  </a:lnTo>
                  <a:lnTo>
                    <a:pt x="92" y="100"/>
                  </a:lnTo>
                  <a:lnTo>
                    <a:pt x="92" y="100"/>
                  </a:lnTo>
                  <a:lnTo>
                    <a:pt x="88" y="103"/>
                  </a:lnTo>
                  <a:lnTo>
                    <a:pt x="88" y="103"/>
                  </a:lnTo>
                  <a:lnTo>
                    <a:pt x="85" y="107"/>
                  </a:lnTo>
                  <a:lnTo>
                    <a:pt x="85" y="111"/>
                  </a:lnTo>
                  <a:lnTo>
                    <a:pt x="85" y="115"/>
                  </a:lnTo>
                  <a:lnTo>
                    <a:pt x="85" y="118"/>
                  </a:lnTo>
                  <a:lnTo>
                    <a:pt x="88" y="122"/>
                  </a:lnTo>
                  <a:lnTo>
                    <a:pt x="85" y="122"/>
                  </a:lnTo>
                  <a:lnTo>
                    <a:pt x="81" y="126"/>
                  </a:lnTo>
                  <a:lnTo>
                    <a:pt x="74" y="126"/>
                  </a:lnTo>
                  <a:lnTo>
                    <a:pt x="70" y="126"/>
                  </a:lnTo>
                  <a:lnTo>
                    <a:pt x="59" y="126"/>
                  </a:lnTo>
                  <a:lnTo>
                    <a:pt x="55" y="129"/>
                  </a:lnTo>
                  <a:lnTo>
                    <a:pt x="51" y="129"/>
                  </a:lnTo>
                  <a:lnTo>
                    <a:pt x="48" y="129"/>
                  </a:lnTo>
                  <a:lnTo>
                    <a:pt x="40" y="129"/>
                  </a:lnTo>
                  <a:lnTo>
                    <a:pt x="22" y="133"/>
                  </a:lnTo>
                  <a:lnTo>
                    <a:pt x="0" y="126"/>
                  </a:lnTo>
                  <a:lnTo>
                    <a:pt x="0" y="126"/>
                  </a:lnTo>
                  <a:lnTo>
                    <a:pt x="11" y="137"/>
                  </a:lnTo>
                  <a:lnTo>
                    <a:pt x="11" y="141"/>
                  </a:lnTo>
                  <a:lnTo>
                    <a:pt x="14" y="144"/>
                  </a:lnTo>
                  <a:lnTo>
                    <a:pt x="18" y="144"/>
                  </a:lnTo>
                  <a:lnTo>
                    <a:pt x="22" y="148"/>
                  </a:lnTo>
                  <a:lnTo>
                    <a:pt x="25" y="148"/>
                  </a:lnTo>
                  <a:lnTo>
                    <a:pt x="29" y="148"/>
                  </a:lnTo>
                  <a:lnTo>
                    <a:pt x="29" y="152"/>
                  </a:lnTo>
                  <a:lnTo>
                    <a:pt x="33" y="152"/>
                  </a:lnTo>
                  <a:lnTo>
                    <a:pt x="33" y="155"/>
                  </a:lnTo>
                  <a:lnTo>
                    <a:pt x="37" y="159"/>
                  </a:lnTo>
                  <a:lnTo>
                    <a:pt x="37" y="163"/>
                  </a:lnTo>
                  <a:lnTo>
                    <a:pt x="37" y="166"/>
                  </a:lnTo>
                  <a:lnTo>
                    <a:pt x="40" y="166"/>
                  </a:lnTo>
                  <a:lnTo>
                    <a:pt x="44" y="166"/>
                  </a:lnTo>
                  <a:lnTo>
                    <a:pt x="44" y="174"/>
                  </a:lnTo>
                  <a:lnTo>
                    <a:pt x="44" y="178"/>
                  </a:lnTo>
                  <a:lnTo>
                    <a:pt x="40" y="174"/>
                  </a:lnTo>
                  <a:lnTo>
                    <a:pt x="29" y="178"/>
                  </a:lnTo>
                  <a:lnTo>
                    <a:pt x="29" y="178"/>
                  </a:lnTo>
                  <a:lnTo>
                    <a:pt x="25" y="181"/>
                  </a:lnTo>
                  <a:lnTo>
                    <a:pt x="22" y="181"/>
                  </a:lnTo>
                  <a:lnTo>
                    <a:pt x="22" y="185"/>
                  </a:lnTo>
                  <a:lnTo>
                    <a:pt x="22" y="189"/>
                  </a:lnTo>
                  <a:lnTo>
                    <a:pt x="22" y="192"/>
                  </a:lnTo>
                  <a:lnTo>
                    <a:pt x="22" y="196"/>
                  </a:lnTo>
                  <a:lnTo>
                    <a:pt x="22" y="200"/>
                  </a:lnTo>
                  <a:lnTo>
                    <a:pt x="22" y="200"/>
                  </a:lnTo>
                  <a:lnTo>
                    <a:pt x="22" y="204"/>
                  </a:lnTo>
                  <a:lnTo>
                    <a:pt x="25" y="204"/>
                  </a:lnTo>
                  <a:lnTo>
                    <a:pt x="29" y="200"/>
                  </a:lnTo>
                  <a:lnTo>
                    <a:pt x="33" y="200"/>
                  </a:lnTo>
                  <a:lnTo>
                    <a:pt x="33" y="200"/>
                  </a:lnTo>
                  <a:lnTo>
                    <a:pt x="37" y="200"/>
                  </a:lnTo>
                  <a:lnTo>
                    <a:pt x="37" y="200"/>
                  </a:lnTo>
                  <a:lnTo>
                    <a:pt x="40" y="200"/>
                  </a:lnTo>
                  <a:lnTo>
                    <a:pt x="44" y="200"/>
                  </a:lnTo>
                  <a:lnTo>
                    <a:pt x="44" y="200"/>
                  </a:lnTo>
                  <a:lnTo>
                    <a:pt x="48" y="200"/>
                  </a:lnTo>
                  <a:lnTo>
                    <a:pt x="48" y="200"/>
                  </a:lnTo>
                  <a:lnTo>
                    <a:pt x="48" y="196"/>
                  </a:lnTo>
                  <a:lnTo>
                    <a:pt x="51" y="196"/>
                  </a:lnTo>
                  <a:lnTo>
                    <a:pt x="55" y="200"/>
                  </a:lnTo>
                  <a:lnTo>
                    <a:pt x="55" y="200"/>
                  </a:lnTo>
                  <a:lnTo>
                    <a:pt x="55" y="196"/>
                  </a:lnTo>
                  <a:lnTo>
                    <a:pt x="59" y="196"/>
                  </a:lnTo>
                  <a:lnTo>
                    <a:pt x="59" y="200"/>
                  </a:lnTo>
                  <a:lnTo>
                    <a:pt x="62" y="200"/>
                  </a:lnTo>
                  <a:lnTo>
                    <a:pt x="62" y="200"/>
                  </a:lnTo>
                  <a:lnTo>
                    <a:pt x="66" y="200"/>
                  </a:lnTo>
                  <a:lnTo>
                    <a:pt x="70" y="196"/>
                  </a:lnTo>
                  <a:lnTo>
                    <a:pt x="74" y="196"/>
                  </a:lnTo>
                  <a:lnTo>
                    <a:pt x="77" y="196"/>
                  </a:lnTo>
                  <a:lnTo>
                    <a:pt x="81" y="196"/>
                  </a:lnTo>
                  <a:lnTo>
                    <a:pt x="81" y="196"/>
                  </a:lnTo>
                  <a:lnTo>
                    <a:pt x="85" y="196"/>
                  </a:lnTo>
                  <a:lnTo>
                    <a:pt x="85" y="196"/>
                  </a:lnTo>
                  <a:lnTo>
                    <a:pt x="88" y="196"/>
                  </a:lnTo>
                  <a:lnTo>
                    <a:pt x="92" y="196"/>
                  </a:lnTo>
                  <a:lnTo>
                    <a:pt x="99" y="196"/>
                  </a:lnTo>
                  <a:lnTo>
                    <a:pt x="99" y="196"/>
                  </a:lnTo>
                  <a:lnTo>
                    <a:pt x="103" y="200"/>
                  </a:lnTo>
                  <a:lnTo>
                    <a:pt x="103" y="204"/>
                  </a:lnTo>
                  <a:lnTo>
                    <a:pt x="103" y="204"/>
                  </a:lnTo>
                  <a:lnTo>
                    <a:pt x="103" y="204"/>
                  </a:lnTo>
                  <a:lnTo>
                    <a:pt x="103" y="204"/>
                  </a:lnTo>
                  <a:lnTo>
                    <a:pt x="103" y="204"/>
                  </a:lnTo>
                  <a:lnTo>
                    <a:pt x="111" y="204"/>
                  </a:lnTo>
                  <a:lnTo>
                    <a:pt x="111" y="207"/>
                  </a:lnTo>
                  <a:lnTo>
                    <a:pt x="114" y="211"/>
                  </a:lnTo>
                  <a:lnTo>
                    <a:pt x="114" y="215"/>
                  </a:lnTo>
                  <a:lnTo>
                    <a:pt x="114" y="215"/>
                  </a:lnTo>
                  <a:lnTo>
                    <a:pt x="114" y="218"/>
                  </a:lnTo>
                  <a:lnTo>
                    <a:pt x="114" y="218"/>
                  </a:lnTo>
                  <a:lnTo>
                    <a:pt x="114" y="218"/>
                  </a:lnTo>
                  <a:lnTo>
                    <a:pt x="114" y="218"/>
                  </a:lnTo>
                  <a:lnTo>
                    <a:pt x="118" y="222"/>
                  </a:lnTo>
                  <a:lnTo>
                    <a:pt x="118" y="222"/>
                  </a:lnTo>
                  <a:lnTo>
                    <a:pt x="125" y="222"/>
                  </a:lnTo>
                  <a:lnTo>
                    <a:pt x="129" y="226"/>
                  </a:lnTo>
                  <a:lnTo>
                    <a:pt x="129" y="226"/>
                  </a:lnTo>
                  <a:lnTo>
                    <a:pt x="133" y="2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3" name="Freeform 35"/>
            <p:cNvSpPr/>
            <p:nvPr/>
          </p:nvSpPr>
          <p:spPr bwMode="auto">
            <a:xfrm>
              <a:off x="5770074" y="2402703"/>
              <a:ext cx="156969" cy="114511"/>
            </a:xfrm>
            <a:custGeom>
              <a:avLst/>
              <a:gdLst>
                <a:gd name="T0" fmla="*/ 59 w 122"/>
                <a:gd name="T1" fmla="*/ 89 h 89"/>
                <a:gd name="T2" fmla="*/ 70 w 122"/>
                <a:gd name="T3" fmla="*/ 78 h 89"/>
                <a:gd name="T4" fmla="*/ 78 w 122"/>
                <a:gd name="T5" fmla="*/ 71 h 89"/>
                <a:gd name="T6" fmla="*/ 89 w 122"/>
                <a:gd name="T7" fmla="*/ 78 h 89"/>
                <a:gd name="T8" fmla="*/ 100 w 122"/>
                <a:gd name="T9" fmla="*/ 78 h 89"/>
                <a:gd name="T10" fmla="*/ 104 w 122"/>
                <a:gd name="T11" fmla="*/ 82 h 89"/>
                <a:gd name="T12" fmla="*/ 115 w 122"/>
                <a:gd name="T13" fmla="*/ 82 h 89"/>
                <a:gd name="T14" fmla="*/ 118 w 122"/>
                <a:gd name="T15" fmla="*/ 82 h 89"/>
                <a:gd name="T16" fmla="*/ 118 w 122"/>
                <a:gd name="T17" fmla="*/ 75 h 89"/>
                <a:gd name="T18" fmla="*/ 115 w 122"/>
                <a:gd name="T19" fmla="*/ 67 h 89"/>
                <a:gd name="T20" fmla="*/ 111 w 122"/>
                <a:gd name="T21" fmla="*/ 52 h 89"/>
                <a:gd name="T22" fmla="*/ 104 w 122"/>
                <a:gd name="T23" fmla="*/ 49 h 89"/>
                <a:gd name="T24" fmla="*/ 96 w 122"/>
                <a:gd name="T25" fmla="*/ 38 h 89"/>
                <a:gd name="T26" fmla="*/ 85 w 122"/>
                <a:gd name="T27" fmla="*/ 30 h 89"/>
                <a:gd name="T28" fmla="*/ 81 w 122"/>
                <a:gd name="T29" fmla="*/ 26 h 89"/>
                <a:gd name="T30" fmla="*/ 66 w 122"/>
                <a:gd name="T31" fmla="*/ 26 h 89"/>
                <a:gd name="T32" fmla="*/ 63 w 122"/>
                <a:gd name="T33" fmla="*/ 23 h 89"/>
                <a:gd name="T34" fmla="*/ 59 w 122"/>
                <a:gd name="T35" fmla="*/ 15 h 89"/>
                <a:gd name="T36" fmla="*/ 48 w 122"/>
                <a:gd name="T37" fmla="*/ 0 h 89"/>
                <a:gd name="T38" fmla="*/ 44 w 122"/>
                <a:gd name="T39" fmla="*/ 0 h 89"/>
                <a:gd name="T40" fmla="*/ 41 w 122"/>
                <a:gd name="T41" fmla="*/ 0 h 89"/>
                <a:gd name="T42" fmla="*/ 37 w 122"/>
                <a:gd name="T43" fmla="*/ 4 h 89"/>
                <a:gd name="T44" fmla="*/ 29 w 122"/>
                <a:gd name="T45" fmla="*/ 0 h 89"/>
                <a:gd name="T46" fmla="*/ 29 w 122"/>
                <a:gd name="T47" fmla="*/ 0 h 89"/>
                <a:gd name="T48" fmla="*/ 18 w 122"/>
                <a:gd name="T49" fmla="*/ 8 h 89"/>
                <a:gd name="T50" fmla="*/ 7 w 122"/>
                <a:gd name="T51" fmla="*/ 15 h 89"/>
                <a:gd name="T52" fmla="*/ 0 w 122"/>
                <a:gd name="T53" fmla="*/ 26 h 89"/>
                <a:gd name="T54" fmla="*/ 7 w 122"/>
                <a:gd name="T55" fmla="*/ 26 h 89"/>
                <a:gd name="T56" fmla="*/ 11 w 122"/>
                <a:gd name="T57" fmla="*/ 30 h 89"/>
                <a:gd name="T58" fmla="*/ 22 w 122"/>
                <a:gd name="T59" fmla="*/ 34 h 89"/>
                <a:gd name="T60" fmla="*/ 26 w 122"/>
                <a:gd name="T61" fmla="*/ 38 h 89"/>
                <a:gd name="T62" fmla="*/ 22 w 122"/>
                <a:gd name="T63" fmla="*/ 45 h 89"/>
                <a:gd name="T64" fmla="*/ 18 w 122"/>
                <a:gd name="T65" fmla="*/ 49 h 89"/>
                <a:gd name="T66" fmla="*/ 22 w 122"/>
                <a:gd name="T67" fmla="*/ 60 h 89"/>
                <a:gd name="T68" fmla="*/ 26 w 122"/>
                <a:gd name="T69" fmla="*/ 75 h 89"/>
                <a:gd name="T70" fmla="*/ 37 w 122"/>
                <a:gd name="T71" fmla="*/ 78 h 89"/>
                <a:gd name="T72" fmla="*/ 44 w 122"/>
                <a:gd name="T73" fmla="*/ 86 h 89"/>
                <a:gd name="T74" fmla="*/ 55 w 122"/>
                <a:gd name="T75" fmla="*/ 86 h 89"/>
                <a:gd name="T76" fmla="*/ 59 w 122"/>
                <a:gd name="T7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2" h="89">
                  <a:moveTo>
                    <a:pt x="59" y="89"/>
                  </a:moveTo>
                  <a:lnTo>
                    <a:pt x="59" y="89"/>
                  </a:lnTo>
                  <a:lnTo>
                    <a:pt x="66" y="82"/>
                  </a:lnTo>
                  <a:lnTo>
                    <a:pt x="70" y="78"/>
                  </a:lnTo>
                  <a:lnTo>
                    <a:pt x="74" y="75"/>
                  </a:lnTo>
                  <a:lnTo>
                    <a:pt x="78" y="71"/>
                  </a:lnTo>
                  <a:lnTo>
                    <a:pt x="81" y="71"/>
                  </a:lnTo>
                  <a:lnTo>
                    <a:pt x="89" y="78"/>
                  </a:lnTo>
                  <a:lnTo>
                    <a:pt x="92" y="75"/>
                  </a:lnTo>
                  <a:lnTo>
                    <a:pt x="100" y="78"/>
                  </a:lnTo>
                  <a:lnTo>
                    <a:pt x="100" y="82"/>
                  </a:lnTo>
                  <a:lnTo>
                    <a:pt x="104" y="82"/>
                  </a:lnTo>
                  <a:lnTo>
                    <a:pt x="111" y="86"/>
                  </a:lnTo>
                  <a:lnTo>
                    <a:pt x="115" y="82"/>
                  </a:lnTo>
                  <a:lnTo>
                    <a:pt x="118" y="82"/>
                  </a:lnTo>
                  <a:lnTo>
                    <a:pt x="118" y="82"/>
                  </a:lnTo>
                  <a:lnTo>
                    <a:pt x="122" y="82"/>
                  </a:lnTo>
                  <a:lnTo>
                    <a:pt x="118" y="75"/>
                  </a:lnTo>
                  <a:lnTo>
                    <a:pt x="118" y="67"/>
                  </a:lnTo>
                  <a:lnTo>
                    <a:pt x="115" y="67"/>
                  </a:lnTo>
                  <a:lnTo>
                    <a:pt x="111" y="60"/>
                  </a:lnTo>
                  <a:lnTo>
                    <a:pt x="111" y="52"/>
                  </a:lnTo>
                  <a:lnTo>
                    <a:pt x="107" y="49"/>
                  </a:lnTo>
                  <a:lnTo>
                    <a:pt x="104" y="49"/>
                  </a:lnTo>
                  <a:lnTo>
                    <a:pt x="100" y="41"/>
                  </a:lnTo>
                  <a:lnTo>
                    <a:pt x="96" y="38"/>
                  </a:lnTo>
                  <a:lnTo>
                    <a:pt x="89" y="34"/>
                  </a:lnTo>
                  <a:lnTo>
                    <a:pt x="85" y="30"/>
                  </a:lnTo>
                  <a:lnTo>
                    <a:pt x="81" y="26"/>
                  </a:lnTo>
                  <a:lnTo>
                    <a:pt x="81" y="26"/>
                  </a:lnTo>
                  <a:lnTo>
                    <a:pt x="74" y="26"/>
                  </a:lnTo>
                  <a:lnTo>
                    <a:pt x="66" y="26"/>
                  </a:lnTo>
                  <a:lnTo>
                    <a:pt x="66" y="23"/>
                  </a:lnTo>
                  <a:lnTo>
                    <a:pt x="63" y="23"/>
                  </a:lnTo>
                  <a:lnTo>
                    <a:pt x="63" y="19"/>
                  </a:lnTo>
                  <a:lnTo>
                    <a:pt x="59" y="15"/>
                  </a:lnTo>
                  <a:lnTo>
                    <a:pt x="52" y="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7" y="4"/>
                  </a:lnTo>
                  <a:lnTo>
                    <a:pt x="33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6" y="8"/>
                  </a:lnTo>
                  <a:lnTo>
                    <a:pt x="18" y="8"/>
                  </a:lnTo>
                  <a:lnTo>
                    <a:pt x="7" y="12"/>
                  </a:lnTo>
                  <a:lnTo>
                    <a:pt x="7" y="15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4" y="26"/>
                  </a:lnTo>
                  <a:lnTo>
                    <a:pt x="7" y="26"/>
                  </a:lnTo>
                  <a:lnTo>
                    <a:pt x="11" y="26"/>
                  </a:lnTo>
                  <a:lnTo>
                    <a:pt x="11" y="30"/>
                  </a:lnTo>
                  <a:lnTo>
                    <a:pt x="18" y="34"/>
                  </a:lnTo>
                  <a:lnTo>
                    <a:pt x="22" y="34"/>
                  </a:lnTo>
                  <a:lnTo>
                    <a:pt x="22" y="38"/>
                  </a:lnTo>
                  <a:lnTo>
                    <a:pt x="26" y="38"/>
                  </a:lnTo>
                  <a:lnTo>
                    <a:pt x="26" y="41"/>
                  </a:lnTo>
                  <a:lnTo>
                    <a:pt x="22" y="45"/>
                  </a:lnTo>
                  <a:lnTo>
                    <a:pt x="22" y="49"/>
                  </a:lnTo>
                  <a:lnTo>
                    <a:pt x="18" y="49"/>
                  </a:lnTo>
                  <a:lnTo>
                    <a:pt x="18" y="52"/>
                  </a:lnTo>
                  <a:lnTo>
                    <a:pt x="22" y="60"/>
                  </a:lnTo>
                  <a:lnTo>
                    <a:pt x="26" y="67"/>
                  </a:lnTo>
                  <a:lnTo>
                    <a:pt x="26" y="75"/>
                  </a:lnTo>
                  <a:lnTo>
                    <a:pt x="33" y="78"/>
                  </a:lnTo>
                  <a:lnTo>
                    <a:pt x="37" y="78"/>
                  </a:lnTo>
                  <a:lnTo>
                    <a:pt x="44" y="82"/>
                  </a:lnTo>
                  <a:lnTo>
                    <a:pt x="44" y="86"/>
                  </a:lnTo>
                  <a:lnTo>
                    <a:pt x="52" y="86"/>
                  </a:lnTo>
                  <a:lnTo>
                    <a:pt x="55" y="86"/>
                  </a:lnTo>
                  <a:lnTo>
                    <a:pt x="59" y="86"/>
                  </a:lnTo>
                  <a:lnTo>
                    <a:pt x="59" y="8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4" name="Freeform 36"/>
            <p:cNvSpPr/>
            <p:nvPr/>
          </p:nvSpPr>
          <p:spPr bwMode="auto">
            <a:xfrm>
              <a:off x="5532047" y="2374398"/>
              <a:ext cx="280486" cy="214868"/>
            </a:xfrm>
            <a:custGeom>
              <a:avLst/>
              <a:gdLst>
                <a:gd name="T0" fmla="*/ 200 w 218"/>
                <a:gd name="T1" fmla="*/ 15 h 167"/>
                <a:gd name="T2" fmla="*/ 211 w 218"/>
                <a:gd name="T3" fmla="*/ 15 h 167"/>
                <a:gd name="T4" fmla="*/ 211 w 218"/>
                <a:gd name="T5" fmla="*/ 22 h 167"/>
                <a:gd name="T6" fmla="*/ 203 w 218"/>
                <a:gd name="T7" fmla="*/ 30 h 167"/>
                <a:gd name="T8" fmla="*/ 177 w 218"/>
                <a:gd name="T9" fmla="*/ 34 h 167"/>
                <a:gd name="T10" fmla="*/ 166 w 218"/>
                <a:gd name="T11" fmla="*/ 41 h 167"/>
                <a:gd name="T12" fmla="*/ 174 w 218"/>
                <a:gd name="T13" fmla="*/ 60 h 167"/>
                <a:gd name="T14" fmla="*/ 166 w 218"/>
                <a:gd name="T15" fmla="*/ 78 h 167"/>
                <a:gd name="T16" fmla="*/ 152 w 218"/>
                <a:gd name="T17" fmla="*/ 82 h 167"/>
                <a:gd name="T18" fmla="*/ 152 w 218"/>
                <a:gd name="T19" fmla="*/ 89 h 167"/>
                <a:gd name="T20" fmla="*/ 152 w 218"/>
                <a:gd name="T21" fmla="*/ 97 h 167"/>
                <a:gd name="T22" fmla="*/ 144 w 218"/>
                <a:gd name="T23" fmla="*/ 104 h 167"/>
                <a:gd name="T24" fmla="*/ 144 w 218"/>
                <a:gd name="T25" fmla="*/ 111 h 167"/>
                <a:gd name="T26" fmla="*/ 137 w 218"/>
                <a:gd name="T27" fmla="*/ 119 h 167"/>
                <a:gd name="T28" fmla="*/ 129 w 218"/>
                <a:gd name="T29" fmla="*/ 123 h 167"/>
                <a:gd name="T30" fmla="*/ 126 w 218"/>
                <a:gd name="T31" fmla="*/ 123 h 167"/>
                <a:gd name="T32" fmla="*/ 118 w 218"/>
                <a:gd name="T33" fmla="*/ 130 h 167"/>
                <a:gd name="T34" fmla="*/ 107 w 218"/>
                <a:gd name="T35" fmla="*/ 134 h 167"/>
                <a:gd name="T36" fmla="*/ 103 w 218"/>
                <a:gd name="T37" fmla="*/ 137 h 167"/>
                <a:gd name="T38" fmla="*/ 100 w 218"/>
                <a:gd name="T39" fmla="*/ 149 h 167"/>
                <a:gd name="T40" fmla="*/ 100 w 218"/>
                <a:gd name="T41" fmla="*/ 156 h 167"/>
                <a:gd name="T42" fmla="*/ 85 w 218"/>
                <a:gd name="T43" fmla="*/ 160 h 167"/>
                <a:gd name="T44" fmla="*/ 66 w 218"/>
                <a:gd name="T45" fmla="*/ 163 h 167"/>
                <a:gd name="T46" fmla="*/ 37 w 218"/>
                <a:gd name="T47" fmla="*/ 167 h 167"/>
                <a:gd name="T48" fmla="*/ 29 w 218"/>
                <a:gd name="T49" fmla="*/ 141 h 167"/>
                <a:gd name="T50" fmla="*/ 26 w 218"/>
                <a:gd name="T51" fmla="*/ 126 h 167"/>
                <a:gd name="T52" fmla="*/ 7 w 218"/>
                <a:gd name="T53" fmla="*/ 119 h 167"/>
                <a:gd name="T54" fmla="*/ 3 w 218"/>
                <a:gd name="T55" fmla="*/ 104 h 167"/>
                <a:gd name="T56" fmla="*/ 7 w 218"/>
                <a:gd name="T57" fmla="*/ 93 h 167"/>
                <a:gd name="T58" fmla="*/ 0 w 218"/>
                <a:gd name="T59" fmla="*/ 85 h 167"/>
                <a:gd name="T60" fmla="*/ 0 w 218"/>
                <a:gd name="T61" fmla="*/ 78 h 167"/>
                <a:gd name="T62" fmla="*/ 7 w 218"/>
                <a:gd name="T63" fmla="*/ 71 h 167"/>
                <a:gd name="T64" fmla="*/ 3 w 218"/>
                <a:gd name="T65" fmla="*/ 67 h 167"/>
                <a:gd name="T66" fmla="*/ 7 w 218"/>
                <a:gd name="T67" fmla="*/ 60 h 167"/>
                <a:gd name="T68" fmla="*/ 11 w 218"/>
                <a:gd name="T69" fmla="*/ 60 h 167"/>
                <a:gd name="T70" fmla="*/ 18 w 218"/>
                <a:gd name="T71" fmla="*/ 60 h 167"/>
                <a:gd name="T72" fmla="*/ 26 w 218"/>
                <a:gd name="T73" fmla="*/ 63 h 167"/>
                <a:gd name="T74" fmla="*/ 33 w 218"/>
                <a:gd name="T75" fmla="*/ 63 h 167"/>
                <a:gd name="T76" fmla="*/ 40 w 218"/>
                <a:gd name="T77" fmla="*/ 56 h 167"/>
                <a:gd name="T78" fmla="*/ 52 w 218"/>
                <a:gd name="T79" fmla="*/ 48 h 167"/>
                <a:gd name="T80" fmla="*/ 55 w 218"/>
                <a:gd name="T81" fmla="*/ 45 h 167"/>
                <a:gd name="T82" fmla="*/ 59 w 218"/>
                <a:gd name="T83" fmla="*/ 34 h 167"/>
                <a:gd name="T84" fmla="*/ 59 w 218"/>
                <a:gd name="T85" fmla="*/ 30 h 167"/>
                <a:gd name="T86" fmla="*/ 66 w 218"/>
                <a:gd name="T87" fmla="*/ 26 h 167"/>
                <a:gd name="T88" fmla="*/ 77 w 218"/>
                <a:gd name="T89" fmla="*/ 22 h 167"/>
                <a:gd name="T90" fmla="*/ 85 w 218"/>
                <a:gd name="T91" fmla="*/ 22 h 167"/>
                <a:gd name="T92" fmla="*/ 96 w 218"/>
                <a:gd name="T93" fmla="*/ 26 h 167"/>
                <a:gd name="T94" fmla="*/ 103 w 218"/>
                <a:gd name="T95" fmla="*/ 26 h 167"/>
                <a:gd name="T96" fmla="*/ 114 w 218"/>
                <a:gd name="T97" fmla="*/ 30 h 167"/>
                <a:gd name="T98" fmla="*/ 122 w 218"/>
                <a:gd name="T99" fmla="*/ 22 h 167"/>
                <a:gd name="T100" fmla="*/ 129 w 218"/>
                <a:gd name="T101" fmla="*/ 26 h 167"/>
                <a:gd name="T102" fmla="*/ 133 w 218"/>
                <a:gd name="T103" fmla="*/ 22 h 167"/>
                <a:gd name="T104" fmla="*/ 137 w 218"/>
                <a:gd name="T105" fmla="*/ 19 h 167"/>
                <a:gd name="T106" fmla="*/ 144 w 218"/>
                <a:gd name="T107" fmla="*/ 19 h 167"/>
                <a:gd name="T108" fmla="*/ 144 w 218"/>
                <a:gd name="T109" fmla="*/ 11 h 167"/>
                <a:gd name="T110" fmla="*/ 148 w 218"/>
                <a:gd name="T111" fmla="*/ 0 h 167"/>
                <a:gd name="T112" fmla="*/ 159 w 218"/>
                <a:gd name="T113" fmla="*/ 4 h 167"/>
                <a:gd name="T114" fmla="*/ 159 w 218"/>
                <a:gd name="T115" fmla="*/ 11 h 167"/>
                <a:gd name="T116" fmla="*/ 163 w 218"/>
                <a:gd name="T117" fmla="*/ 19 h 167"/>
                <a:gd name="T118" fmla="*/ 166 w 218"/>
                <a:gd name="T119" fmla="*/ 30 h 167"/>
                <a:gd name="T120" fmla="*/ 174 w 218"/>
                <a:gd name="T121" fmla="*/ 34 h 167"/>
                <a:gd name="T122" fmla="*/ 181 w 218"/>
                <a:gd name="T123" fmla="*/ 30 h 167"/>
                <a:gd name="T124" fmla="*/ 189 w 218"/>
                <a:gd name="T125" fmla="*/ 2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8" h="167">
                  <a:moveTo>
                    <a:pt x="189" y="22"/>
                  </a:moveTo>
                  <a:lnTo>
                    <a:pt x="196" y="19"/>
                  </a:lnTo>
                  <a:lnTo>
                    <a:pt x="200" y="15"/>
                  </a:lnTo>
                  <a:lnTo>
                    <a:pt x="200" y="19"/>
                  </a:lnTo>
                  <a:lnTo>
                    <a:pt x="207" y="19"/>
                  </a:lnTo>
                  <a:lnTo>
                    <a:pt x="211" y="15"/>
                  </a:lnTo>
                  <a:lnTo>
                    <a:pt x="218" y="15"/>
                  </a:lnTo>
                  <a:lnTo>
                    <a:pt x="218" y="19"/>
                  </a:lnTo>
                  <a:lnTo>
                    <a:pt x="211" y="22"/>
                  </a:lnTo>
                  <a:lnTo>
                    <a:pt x="214" y="22"/>
                  </a:lnTo>
                  <a:lnTo>
                    <a:pt x="211" y="30"/>
                  </a:lnTo>
                  <a:lnTo>
                    <a:pt x="203" y="30"/>
                  </a:lnTo>
                  <a:lnTo>
                    <a:pt x="189" y="34"/>
                  </a:lnTo>
                  <a:lnTo>
                    <a:pt x="185" y="34"/>
                  </a:lnTo>
                  <a:lnTo>
                    <a:pt x="177" y="34"/>
                  </a:lnTo>
                  <a:lnTo>
                    <a:pt x="174" y="37"/>
                  </a:lnTo>
                  <a:lnTo>
                    <a:pt x="170" y="37"/>
                  </a:lnTo>
                  <a:lnTo>
                    <a:pt x="166" y="41"/>
                  </a:lnTo>
                  <a:lnTo>
                    <a:pt x="163" y="45"/>
                  </a:lnTo>
                  <a:lnTo>
                    <a:pt x="170" y="56"/>
                  </a:lnTo>
                  <a:lnTo>
                    <a:pt x="174" y="60"/>
                  </a:lnTo>
                  <a:lnTo>
                    <a:pt x="163" y="71"/>
                  </a:lnTo>
                  <a:lnTo>
                    <a:pt x="166" y="74"/>
                  </a:lnTo>
                  <a:lnTo>
                    <a:pt x="166" y="78"/>
                  </a:lnTo>
                  <a:lnTo>
                    <a:pt x="163" y="82"/>
                  </a:lnTo>
                  <a:lnTo>
                    <a:pt x="159" y="82"/>
                  </a:lnTo>
                  <a:lnTo>
                    <a:pt x="152" y="82"/>
                  </a:lnTo>
                  <a:lnTo>
                    <a:pt x="148" y="82"/>
                  </a:lnTo>
                  <a:lnTo>
                    <a:pt x="148" y="89"/>
                  </a:lnTo>
                  <a:lnTo>
                    <a:pt x="152" y="89"/>
                  </a:lnTo>
                  <a:lnTo>
                    <a:pt x="155" y="93"/>
                  </a:lnTo>
                  <a:lnTo>
                    <a:pt x="155" y="97"/>
                  </a:lnTo>
                  <a:lnTo>
                    <a:pt x="152" y="97"/>
                  </a:lnTo>
                  <a:lnTo>
                    <a:pt x="148" y="97"/>
                  </a:lnTo>
                  <a:lnTo>
                    <a:pt x="144" y="100"/>
                  </a:lnTo>
                  <a:lnTo>
                    <a:pt x="144" y="104"/>
                  </a:lnTo>
                  <a:lnTo>
                    <a:pt x="144" y="108"/>
                  </a:lnTo>
                  <a:lnTo>
                    <a:pt x="144" y="111"/>
                  </a:lnTo>
                  <a:lnTo>
                    <a:pt x="144" y="111"/>
                  </a:lnTo>
                  <a:lnTo>
                    <a:pt x="144" y="119"/>
                  </a:lnTo>
                  <a:lnTo>
                    <a:pt x="140" y="123"/>
                  </a:lnTo>
                  <a:lnTo>
                    <a:pt x="137" y="119"/>
                  </a:lnTo>
                  <a:lnTo>
                    <a:pt x="137" y="119"/>
                  </a:lnTo>
                  <a:lnTo>
                    <a:pt x="137" y="123"/>
                  </a:lnTo>
                  <a:lnTo>
                    <a:pt x="129" y="123"/>
                  </a:lnTo>
                  <a:lnTo>
                    <a:pt x="129" y="119"/>
                  </a:lnTo>
                  <a:lnTo>
                    <a:pt x="126" y="123"/>
                  </a:lnTo>
                  <a:lnTo>
                    <a:pt x="126" y="123"/>
                  </a:lnTo>
                  <a:lnTo>
                    <a:pt x="118" y="126"/>
                  </a:lnTo>
                  <a:lnTo>
                    <a:pt x="122" y="126"/>
                  </a:lnTo>
                  <a:lnTo>
                    <a:pt x="118" y="130"/>
                  </a:lnTo>
                  <a:lnTo>
                    <a:pt x="114" y="134"/>
                  </a:lnTo>
                  <a:lnTo>
                    <a:pt x="111" y="130"/>
                  </a:lnTo>
                  <a:lnTo>
                    <a:pt x="107" y="134"/>
                  </a:lnTo>
                  <a:lnTo>
                    <a:pt x="107" y="134"/>
                  </a:lnTo>
                  <a:lnTo>
                    <a:pt x="103" y="137"/>
                  </a:lnTo>
                  <a:lnTo>
                    <a:pt x="103" y="137"/>
                  </a:lnTo>
                  <a:lnTo>
                    <a:pt x="100" y="141"/>
                  </a:lnTo>
                  <a:lnTo>
                    <a:pt x="100" y="145"/>
                  </a:lnTo>
                  <a:lnTo>
                    <a:pt x="100" y="149"/>
                  </a:lnTo>
                  <a:lnTo>
                    <a:pt x="100" y="152"/>
                  </a:lnTo>
                  <a:lnTo>
                    <a:pt x="103" y="156"/>
                  </a:lnTo>
                  <a:lnTo>
                    <a:pt x="100" y="156"/>
                  </a:lnTo>
                  <a:lnTo>
                    <a:pt x="96" y="160"/>
                  </a:lnTo>
                  <a:lnTo>
                    <a:pt x="89" y="160"/>
                  </a:lnTo>
                  <a:lnTo>
                    <a:pt x="85" y="160"/>
                  </a:lnTo>
                  <a:lnTo>
                    <a:pt x="74" y="160"/>
                  </a:lnTo>
                  <a:lnTo>
                    <a:pt x="70" y="163"/>
                  </a:lnTo>
                  <a:lnTo>
                    <a:pt x="66" y="163"/>
                  </a:lnTo>
                  <a:lnTo>
                    <a:pt x="63" y="163"/>
                  </a:lnTo>
                  <a:lnTo>
                    <a:pt x="55" y="163"/>
                  </a:lnTo>
                  <a:lnTo>
                    <a:pt x="37" y="167"/>
                  </a:lnTo>
                  <a:lnTo>
                    <a:pt x="15" y="160"/>
                  </a:lnTo>
                  <a:lnTo>
                    <a:pt x="29" y="145"/>
                  </a:lnTo>
                  <a:lnTo>
                    <a:pt x="29" y="141"/>
                  </a:lnTo>
                  <a:lnTo>
                    <a:pt x="26" y="137"/>
                  </a:lnTo>
                  <a:lnTo>
                    <a:pt x="29" y="134"/>
                  </a:lnTo>
                  <a:lnTo>
                    <a:pt x="26" y="126"/>
                  </a:lnTo>
                  <a:lnTo>
                    <a:pt x="11" y="126"/>
                  </a:lnTo>
                  <a:lnTo>
                    <a:pt x="11" y="123"/>
                  </a:lnTo>
                  <a:lnTo>
                    <a:pt x="7" y="119"/>
                  </a:lnTo>
                  <a:lnTo>
                    <a:pt x="11" y="119"/>
                  </a:lnTo>
                  <a:lnTo>
                    <a:pt x="7" y="111"/>
                  </a:lnTo>
                  <a:lnTo>
                    <a:pt x="3" y="104"/>
                  </a:lnTo>
                  <a:lnTo>
                    <a:pt x="3" y="100"/>
                  </a:lnTo>
                  <a:lnTo>
                    <a:pt x="7" y="93"/>
                  </a:lnTo>
                  <a:lnTo>
                    <a:pt x="7" y="93"/>
                  </a:lnTo>
                  <a:lnTo>
                    <a:pt x="3" y="93"/>
                  </a:lnTo>
                  <a:lnTo>
                    <a:pt x="3" y="89"/>
                  </a:lnTo>
                  <a:lnTo>
                    <a:pt x="0" y="85"/>
                  </a:lnTo>
                  <a:lnTo>
                    <a:pt x="0" y="82"/>
                  </a:lnTo>
                  <a:lnTo>
                    <a:pt x="3" y="78"/>
                  </a:lnTo>
                  <a:lnTo>
                    <a:pt x="0" y="78"/>
                  </a:lnTo>
                  <a:lnTo>
                    <a:pt x="0" y="74"/>
                  </a:lnTo>
                  <a:lnTo>
                    <a:pt x="3" y="74"/>
                  </a:lnTo>
                  <a:lnTo>
                    <a:pt x="7" y="71"/>
                  </a:lnTo>
                  <a:lnTo>
                    <a:pt x="7" y="71"/>
                  </a:lnTo>
                  <a:lnTo>
                    <a:pt x="7" y="71"/>
                  </a:lnTo>
                  <a:lnTo>
                    <a:pt x="3" y="67"/>
                  </a:lnTo>
                  <a:lnTo>
                    <a:pt x="7" y="63"/>
                  </a:lnTo>
                  <a:lnTo>
                    <a:pt x="7" y="63"/>
                  </a:lnTo>
                  <a:lnTo>
                    <a:pt x="7" y="60"/>
                  </a:lnTo>
                  <a:lnTo>
                    <a:pt x="7" y="56"/>
                  </a:lnTo>
                  <a:lnTo>
                    <a:pt x="7" y="56"/>
                  </a:lnTo>
                  <a:lnTo>
                    <a:pt x="11" y="60"/>
                  </a:lnTo>
                  <a:lnTo>
                    <a:pt x="15" y="60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22" y="60"/>
                  </a:lnTo>
                  <a:lnTo>
                    <a:pt x="26" y="60"/>
                  </a:lnTo>
                  <a:lnTo>
                    <a:pt x="26" y="63"/>
                  </a:lnTo>
                  <a:lnTo>
                    <a:pt x="29" y="63"/>
                  </a:lnTo>
                  <a:lnTo>
                    <a:pt x="29" y="63"/>
                  </a:lnTo>
                  <a:lnTo>
                    <a:pt x="33" y="63"/>
                  </a:lnTo>
                  <a:lnTo>
                    <a:pt x="37" y="60"/>
                  </a:lnTo>
                  <a:lnTo>
                    <a:pt x="37" y="56"/>
                  </a:lnTo>
                  <a:lnTo>
                    <a:pt x="40" y="56"/>
                  </a:lnTo>
                  <a:lnTo>
                    <a:pt x="37" y="52"/>
                  </a:lnTo>
                  <a:lnTo>
                    <a:pt x="44" y="52"/>
                  </a:lnTo>
                  <a:lnTo>
                    <a:pt x="52" y="48"/>
                  </a:lnTo>
                  <a:lnTo>
                    <a:pt x="52" y="48"/>
                  </a:lnTo>
                  <a:lnTo>
                    <a:pt x="52" y="45"/>
                  </a:lnTo>
                  <a:lnTo>
                    <a:pt x="55" y="45"/>
                  </a:lnTo>
                  <a:lnTo>
                    <a:pt x="55" y="41"/>
                  </a:lnTo>
                  <a:lnTo>
                    <a:pt x="55" y="37"/>
                  </a:lnTo>
                  <a:lnTo>
                    <a:pt x="59" y="34"/>
                  </a:lnTo>
                  <a:lnTo>
                    <a:pt x="59" y="30"/>
                  </a:lnTo>
                  <a:lnTo>
                    <a:pt x="59" y="30"/>
                  </a:lnTo>
                  <a:lnTo>
                    <a:pt x="59" y="30"/>
                  </a:lnTo>
                  <a:lnTo>
                    <a:pt x="59" y="26"/>
                  </a:lnTo>
                  <a:lnTo>
                    <a:pt x="63" y="26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74" y="22"/>
                  </a:lnTo>
                  <a:lnTo>
                    <a:pt x="77" y="22"/>
                  </a:lnTo>
                  <a:lnTo>
                    <a:pt x="81" y="22"/>
                  </a:lnTo>
                  <a:lnTo>
                    <a:pt x="85" y="22"/>
                  </a:lnTo>
                  <a:lnTo>
                    <a:pt x="85" y="22"/>
                  </a:lnTo>
                  <a:lnTo>
                    <a:pt x="89" y="22"/>
                  </a:lnTo>
                  <a:lnTo>
                    <a:pt x="92" y="22"/>
                  </a:lnTo>
                  <a:lnTo>
                    <a:pt x="96" y="26"/>
                  </a:lnTo>
                  <a:lnTo>
                    <a:pt x="100" y="26"/>
                  </a:lnTo>
                  <a:lnTo>
                    <a:pt x="100" y="22"/>
                  </a:lnTo>
                  <a:lnTo>
                    <a:pt x="103" y="26"/>
                  </a:lnTo>
                  <a:lnTo>
                    <a:pt x="107" y="30"/>
                  </a:lnTo>
                  <a:lnTo>
                    <a:pt x="111" y="30"/>
                  </a:lnTo>
                  <a:lnTo>
                    <a:pt x="114" y="30"/>
                  </a:lnTo>
                  <a:lnTo>
                    <a:pt x="118" y="26"/>
                  </a:lnTo>
                  <a:lnTo>
                    <a:pt x="122" y="26"/>
                  </a:lnTo>
                  <a:lnTo>
                    <a:pt x="122" y="22"/>
                  </a:lnTo>
                  <a:lnTo>
                    <a:pt x="126" y="22"/>
                  </a:lnTo>
                  <a:lnTo>
                    <a:pt x="126" y="22"/>
                  </a:lnTo>
                  <a:lnTo>
                    <a:pt x="129" y="26"/>
                  </a:lnTo>
                  <a:lnTo>
                    <a:pt x="133" y="26"/>
                  </a:lnTo>
                  <a:lnTo>
                    <a:pt x="133" y="22"/>
                  </a:lnTo>
                  <a:lnTo>
                    <a:pt x="133" y="22"/>
                  </a:lnTo>
                  <a:lnTo>
                    <a:pt x="133" y="19"/>
                  </a:lnTo>
                  <a:lnTo>
                    <a:pt x="137" y="19"/>
                  </a:lnTo>
                  <a:lnTo>
                    <a:pt x="137" y="19"/>
                  </a:lnTo>
                  <a:lnTo>
                    <a:pt x="137" y="19"/>
                  </a:lnTo>
                  <a:lnTo>
                    <a:pt x="140" y="19"/>
                  </a:lnTo>
                  <a:lnTo>
                    <a:pt x="144" y="19"/>
                  </a:lnTo>
                  <a:lnTo>
                    <a:pt x="144" y="15"/>
                  </a:lnTo>
                  <a:lnTo>
                    <a:pt x="144" y="11"/>
                  </a:lnTo>
                  <a:lnTo>
                    <a:pt x="144" y="11"/>
                  </a:lnTo>
                  <a:lnTo>
                    <a:pt x="148" y="8"/>
                  </a:lnTo>
                  <a:lnTo>
                    <a:pt x="148" y="4"/>
                  </a:lnTo>
                  <a:lnTo>
                    <a:pt x="148" y="0"/>
                  </a:lnTo>
                  <a:lnTo>
                    <a:pt x="155" y="0"/>
                  </a:lnTo>
                  <a:lnTo>
                    <a:pt x="155" y="4"/>
                  </a:lnTo>
                  <a:lnTo>
                    <a:pt x="159" y="4"/>
                  </a:lnTo>
                  <a:lnTo>
                    <a:pt x="159" y="8"/>
                  </a:lnTo>
                  <a:lnTo>
                    <a:pt x="159" y="11"/>
                  </a:lnTo>
                  <a:lnTo>
                    <a:pt x="159" y="11"/>
                  </a:lnTo>
                  <a:lnTo>
                    <a:pt x="163" y="11"/>
                  </a:lnTo>
                  <a:lnTo>
                    <a:pt x="163" y="15"/>
                  </a:lnTo>
                  <a:lnTo>
                    <a:pt x="163" y="19"/>
                  </a:lnTo>
                  <a:lnTo>
                    <a:pt x="163" y="22"/>
                  </a:lnTo>
                  <a:lnTo>
                    <a:pt x="163" y="30"/>
                  </a:lnTo>
                  <a:lnTo>
                    <a:pt x="166" y="30"/>
                  </a:lnTo>
                  <a:lnTo>
                    <a:pt x="166" y="34"/>
                  </a:lnTo>
                  <a:lnTo>
                    <a:pt x="170" y="34"/>
                  </a:lnTo>
                  <a:lnTo>
                    <a:pt x="174" y="34"/>
                  </a:lnTo>
                  <a:lnTo>
                    <a:pt x="177" y="34"/>
                  </a:lnTo>
                  <a:lnTo>
                    <a:pt x="177" y="30"/>
                  </a:lnTo>
                  <a:lnTo>
                    <a:pt x="181" y="30"/>
                  </a:lnTo>
                  <a:lnTo>
                    <a:pt x="185" y="26"/>
                  </a:lnTo>
                  <a:lnTo>
                    <a:pt x="185" y="22"/>
                  </a:lnTo>
                  <a:lnTo>
                    <a:pt x="189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5" name="Freeform 37"/>
            <p:cNvSpPr>
              <a:spLocks noEditPoints="1"/>
            </p:cNvSpPr>
            <p:nvPr/>
          </p:nvSpPr>
          <p:spPr bwMode="auto">
            <a:xfrm>
              <a:off x="4435835" y="1921504"/>
              <a:ext cx="133810" cy="95211"/>
            </a:xfrm>
            <a:custGeom>
              <a:avLst/>
              <a:gdLst>
                <a:gd name="T0" fmla="*/ 22 w 28"/>
                <a:gd name="T1" fmla="*/ 19 h 20"/>
                <a:gd name="T2" fmla="*/ 22 w 28"/>
                <a:gd name="T3" fmla="*/ 18 h 20"/>
                <a:gd name="T4" fmla="*/ 20 w 28"/>
                <a:gd name="T5" fmla="*/ 18 h 20"/>
                <a:gd name="T6" fmla="*/ 20 w 28"/>
                <a:gd name="T7" fmla="*/ 19 h 20"/>
                <a:gd name="T8" fmla="*/ 26 w 28"/>
                <a:gd name="T9" fmla="*/ 16 h 20"/>
                <a:gd name="T10" fmla="*/ 26 w 28"/>
                <a:gd name="T11" fmla="*/ 14 h 20"/>
                <a:gd name="T12" fmla="*/ 18 w 28"/>
                <a:gd name="T13" fmla="*/ 12 h 20"/>
                <a:gd name="T14" fmla="*/ 15 w 28"/>
                <a:gd name="T15" fmla="*/ 15 h 20"/>
                <a:gd name="T16" fmla="*/ 13 w 28"/>
                <a:gd name="T17" fmla="*/ 14 h 20"/>
                <a:gd name="T18" fmla="*/ 13 w 28"/>
                <a:gd name="T19" fmla="*/ 12 h 20"/>
                <a:gd name="T20" fmla="*/ 14 w 28"/>
                <a:gd name="T21" fmla="*/ 12 h 20"/>
                <a:gd name="T22" fmla="*/ 15 w 28"/>
                <a:gd name="T23" fmla="*/ 12 h 20"/>
                <a:gd name="T24" fmla="*/ 16 w 28"/>
                <a:gd name="T25" fmla="*/ 10 h 20"/>
                <a:gd name="T26" fmla="*/ 17 w 28"/>
                <a:gd name="T27" fmla="*/ 13 h 20"/>
                <a:gd name="T28" fmla="*/ 17 w 28"/>
                <a:gd name="T29" fmla="*/ 14 h 20"/>
                <a:gd name="T30" fmla="*/ 15 w 28"/>
                <a:gd name="T31" fmla="*/ 16 h 20"/>
                <a:gd name="T32" fmla="*/ 17 w 28"/>
                <a:gd name="T33" fmla="*/ 16 h 20"/>
                <a:gd name="T34" fmla="*/ 13 w 28"/>
                <a:gd name="T35" fmla="*/ 16 h 20"/>
                <a:gd name="T36" fmla="*/ 15 w 28"/>
                <a:gd name="T37" fmla="*/ 16 h 20"/>
                <a:gd name="T38" fmla="*/ 15 w 28"/>
                <a:gd name="T39" fmla="*/ 17 h 20"/>
                <a:gd name="T40" fmla="*/ 14 w 28"/>
                <a:gd name="T41" fmla="*/ 18 h 20"/>
                <a:gd name="T42" fmla="*/ 12 w 28"/>
                <a:gd name="T43" fmla="*/ 17 h 20"/>
                <a:gd name="T44" fmla="*/ 9 w 28"/>
                <a:gd name="T45" fmla="*/ 12 h 20"/>
                <a:gd name="T46" fmla="*/ 10 w 28"/>
                <a:gd name="T47" fmla="*/ 12 h 20"/>
                <a:gd name="T48" fmla="*/ 10 w 28"/>
                <a:gd name="T49" fmla="*/ 17 h 20"/>
                <a:gd name="T50" fmla="*/ 10 w 28"/>
                <a:gd name="T51" fmla="*/ 17 h 20"/>
                <a:gd name="T52" fmla="*/ 11 w 28"/>
                <a:gd name="T53" fmla="*/ 15 h 20"/>
                <a:gd name="T54" fmla="*/ 10 w 28"/>
                <a:gd name="T55" fmla="*/ 13 h 20"/>
                <a:gd name="T56" fmla="*/ 9 w 28"/>
                <a:gd name="T57" fmla="*/ 16 h 20"/>
                <a:gd name="T58" fmla="*/ 7 w 28"/>
                <a:gd name="T59" fmla="*/ 14 h 20"/>
                <a:gd name="T60" fmla="*/ 12 w 28"/>
                <a:gd name="T61" fmla="*/ 2 h 20"/>
                <a:gd name="T62" fmla="*/ 3 w 28"/>
                <a:gd name="T63" fmla="*/ 6 h 20"/>
                <a:gd name="T64" fmla="*/ 3 w 28"/>
                <a:gd name="T65" fmla="*/ 7 h 20"/>
                <a:gd name="T66" fmla="*/ 2 w 28"/>
                <a:gd name="T67" fmla="*/ 6 h 20"/>
                <a:gd name="T68" fmla="*/ 6 w 28"/>
                <a:gd name="T69" fmla="*/ 5 h 20"/>
                <a:gd name="T70" fmla="*/ 8 w 28"/>
                <a:gd name="T71" fmla="*/ 5 h 20"/>
                <a:gd name="T72" fmla="*/ 9 w 28"/>
                <a:gd name="T73" fmla="*/ 1 h 20"/>
                <a:gd name="T74" fmla="*/ 7 w 28"/>
                <a:gd name="T75" fmla="*/ 2 h 20"/>
                <a:gd name="T76" fmla="*/ 5 w 28"/>
                <a:gd name="T77" fmla="*/ 4 h 20"/>
                <a:gd name="T78" fmla="*/ 2 w 28"/>
                <a:gd name="T79" fmla="*/ 5 h 20"/>
                <a:gd name="T80" fmla="*/ 1 w 28"/>
                <a:gd name="T81" fmla="*/ 6 h 20"/>
                <a:gd name="T82" fmla="*/ 6 w 28"/>
                <a:gd name="T83" fmla="*/ 16 h 20"/>
                <a:gd name="T84" fmla="*/ 6 w 28"/>
                <a:gd name="T85" fmla="*/ 15 h 20"/>
                <a:gd name="T86" fmla="*/ 7 w 28"/>
                <a:gd name="T87" fmla="*/ 12 h 20"/>
                <a:gd name="T88" fmla="*/ 9 w 28"/>
                <a:gd name="T89" fmla="*/ 11 h 20"/>
                <a:gd name="T90" fmla="*/ 10 w 28"/>
                <a:gd name="T91" fmla="*/ 9 h 20"/>
                <a:gd name="T92" fmla="*/ 11 w 28"/>
                <a:gd name="T93" fmla="*/ 9 h 20"/>
                <a:gd name="T94" fmla="*/ 9 w 28"/>
                <a:gd name="T95" fmla="*/ 8 h 20"/>
                <a:gd name="T96" fmla="*/ 8 w 28"/>
                <a:gd name="T97" fmla="*/ 6 h 20"/>
                <a:gd name="T98" fmla="*/ 5 w 28"/>
                <a:gd name="T99" fmla="*/ 5 h 20"/>
                <a:gd name="T100" fmla="*/ 5 w 28"/>
                <a:gd name="T101" fmla="*/ 7 h 20"/>
                <a:gd name="T102" fmla="*/ 4 w 28"/>
                <a:gd name="T103" fmla="*/ 8 h 20"/>
                <a:gd name="T104" fmla="*/ 4 w 28"/>
                <a:gd name="T105" fmla="*/ 6 h 20"/>
                <a:gd name="T106" fmla="*/ 2 w 28"/>
                <a:gd name="T107" fmla="*/ 8 h 20"/>
                <a:gd name="T108" fmla="*/ 1 w 28"/>
                <a:gd name="T109" fmla="*/ 9 h 20"/>
                <a:gd name="T110" fmla="*/ 0 w 28"/>
                <a:gd name="T111" fmla="*/ 10 h 20"/>
                <a:gd name="T112" fmla="*/ 0 w 28"/>
                <a:gd name="T113" fmla="*/ 12 h 20"/>
                <a:gd name="T114" fmla="*/ 2 w 28"/>
                <a:gd name="T115" fmla="*/ 14 h 20"/>
                <a:gd name="T116" fmla="*/ 3 w 28"/>
                <a:gd name="T117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" h="20">
                  <a:moveTo>
                    <a:pt x="20" y="19"/>
                  </a:moveTo>
                  <a:cubicBezTo>
                    <a:pt x="20" y="20"/>
                    <a:pt x="20" y="20"/>
                    <a:pt x="20" y="20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0" y="19"/>
                    <a:pt x="20" y="19"/>
                    <a:pt x="20" y="19"/>
                  </a:cubicBezTo>
                  <a:close/>
                  <a:moveTo>
                    <a:pt x="26" y="14"/>
                  </a:moveTo>
                  <a:cubicBezTo>
                    <a:pt x="26" y="15"/>
                    <a:pt x="26" y="15"/>
                    <a:pt x="26" y="15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6" y="14"/>
                    <a:pt x="26" y="14"/>
                    <a:pt x="26" y="14"/>
                  </a:cubicBezTo>
                  <a:close/>
                  <a:moveTo>
                    <a:pt x="18" y="12"/>
                  </a:moveTo>
                  <a:cubicBezTo>
                    <a:pt x="17" y="13"/>
                    <a:pt x="17" y="13"/>
                    <a:pt x="17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2"/>
                    <a:pt x="18" y="12"/>
                    <a:pt x="18" y="12"/>
                  </a:cubicBezTo>
                  <a:close/>
                  <a:moveTo>
                    <a:pt x="15" y="16"/>
                  </a:move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5" y="16"/>
                    <a:pt x="15" y="16"/>
                  </a:cubicBezTo>
                  <a:close/>
                  <a:moveTo>
                    <a:pt x="16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lose/>
                  <a:moveTo>
                    <a:pt x="13" y="16"/>
                  </a:moveTo>
                  <a:cubicBezTo>
                    <a:pt x="13" y="17"/>
                    <a:pt x="13" y="17"/>
                    <a:pt x="13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3" y="16"/>
                    <a:pt x="13" y="16"/>
                    <a:pt x="13" y="16"/>
                  </a:cubicBezTo>
                  <a:close/>
                  <a:moveTo>
                    <a:pt x="9" y="12"/>
                  </a:moveTo>
                  <a:cubicBezTo>
                    <a:pt x="10" y="11"/>
                    <a:pt x="10" y="11"/>
                    <a:pt x="10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9" y="12"/>
                    <a:pt x="9" y="12"/>
                    <a:pt x="9" y="12"/>
                  </a:cubicBezTo>
                  <a:close/>
                  <a:moveTo>
                    <a:pt x="9" y="16"/>
                  </a:move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9" y="16"/>
                    <a:pt x="9" y="16"/>
                    <a:pt x="9" y="16"/>
                  </a:cubicBezTo>
                  <a:close/>
                  <a:moveTo>
                    <a:pt x="11" y="15"/>
                  </a:moveTo>
                  <a:cubicBezTo>
                    <a:pt x="11" y="16"/>
                    <a:pt x="11" y="16"/>
                    <a:pt x="11" y="16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6"/>
                    <a:pt x="11" y="15"/>
                    <a:pt x="11" y="15"/>
                  </a:cubicBezTo>
                  <a:close/>
                  <a:moveTo>
                    <a:pt x="7" y="13"/>
                  </a:moveTo>
                  <a:cubicBezTo>
                    <a:pt x="8" y="13"/>
                    <a:pt x="8" y="13"/>
                    <a:pt x="8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3"/>
                    <a:pt x="7" y="13"/>
                    <a:pt x="7" y="13"/>
                  </a:cubicBezTo>
                  <a:close/>
                  <a:moveTo>
                    <a:pt x="11" y="3"/>
                  </a:move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3"/>
                    <a:pt x="11" y="3"/>
                  </a:cubicBezTo>
                  <a:close/>
                  <a:moveTo>
                    <a:pt x="3" y="7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lose/>
                  <a:moveTo>
                    <a:pt x="2" y="7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7"/>
                    <a:pt x="2" y="7"/>
                    <a:pt x="2" y="7"/>
                  </a:cubicBezTo>
                  <a:close/>
                  <a:moveTo>
                    <a:pt x="6" y="17"/>
                  </a:moveTo>
                  <a:cubicBezTo>
                    <a:pt x="6" y="17"/>
                    <a:pt x="6" y="17"/>
                    <a:pt x="6" y="17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lnTo>
                    <a:pt x="6" y="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6" name="Freeform 38"/>
            <p:cNvSpPr>
              <a:spLocks noEditPoints="1"/>
            </p:cNvSpPr>
            <p:nvPr/>
          </p:nvSpPr>
          <p:spPr bwMode="auto">
            <a:xfrm>
              <a:off x="4368931" y="1467324"/>
              <a:ext cx="428448" cy="449035"/>
            </a:xfrm>
            <a:custGeom>
              <a:avLst/>
              <a:gdLst>
                <a:gd name="T0" fmla="*/ 86 w 90"/>
                <a:gd name="T1" fmla="*/ 12 h 94"/>
                <a:gd name="T2" fmla="*/ 89 w 90"/>
                <a:gd name="T3" fmla="*/ 7 h 94"/>
                <a:gd name="T4" fmla="*/ 83 w 90"/>
                <a:gd name="T5" fmla="*/ 5 h 94"/>
                <a:gd name="T6" fmla="*/ 79 w 90"/>
                <a:gd name="T7" fmla="*/ 5 h 94"/>
                <a:gd name="T8" fmla="*/ 76 w 90"/>
                <a:gd name="T9" fmla="*/ 0 h 94"/>
                <a:gd name="T10" fmla="*/ 73 w 90"/>
                <a:gd name="T11" fmla="*/ 6 h 94"/>
                <a:gd name="T12" fmla="*/ 67 w 90"/>
                <a:gd name="T13" fmla="*/ 9 h 94"/>
                <a:gd name="T14" fmla="*/ 65 w 90"/>
                <a:gd name="T15" fmla="*/ 4 h 94"/>
                <a:gd name="T16" fmla="*/ 62 w 90"/>
                <a:gd name="T17" fmla="*/ 10 h 94"/>
                <a:gd name="T18" fmla="*/ 57 w 90"/>
                <a:gd name="T19" fmla="*/ 11 h 94"/>
                <a:gd name="T20" fmla="*/ 51 w 90"/>
                <a:gd name="T21" fmla="*/ 16 h 94"/>
                <a:gd name="T22" fmla="*/ 49 w 90"/>
                <a:gd name="T23" fmla="*/ 18 h 94"/>
                <a:gd name="T24" fmla="*/ 44 w 90"/>
                <a:gd name="T25" fmla="*/ 18 h 94"/>
                <a:gd name="T26" fmla="*/ 40 w 90"/>
                <a:gd name="T27" fmla="*/ 23 h 94"/>
                <a:gd name="T28" fmla="*/ 39 w 90"/>
                <a:gd name="T29" fmla="*/ 26 h 94"/>
                <a:gd name="T30" fmla="*/ 35 w 90"/>
                <a:gd name="T31" fmla="*/ 29 h 94"/>
                <a:gd name="T32" fmla="*/ 35 w 90"/>
                <a:gd name="T33" fmla="*/ 32 h 94"/>
                <a:gd name="T34" fmla="*/ 31 w 90"/>
                <a:gd name="T35" fmla="*/ 37 h 94"/>
                <a:gd name="T36" fmla="*/ 30 w 90"/>
                <a:gd name="T37" fmla="*/ 40 h 94"/>
                <a:gd name="T38" fmla="*/ 28 w 90"/>
                <a:gd name="T39" fmla="*/ 46 h 94"/>
                <a:gd name="T40" fmla="*/ 23 w 90"/>
                <a:gd name="T41" fmla="*/ 51 h 94"/>
                <a:gd name="T42" fmla="*/ 18 w 90"/>
                <a:gd name="T43" fmla="*/ 57 h 94"/>
                <a:gd name="T44" fmla="*/ 24 w 90"/>
                <a:gd name="T45" fmla="*/ 57 h 94"/>
                <a:gd name="T46" fmla="*/ 16 w 90"/>
                <a:gd name="T47" fmla="*/ 59 h 94"/>
                <a:gd name="T48" fmla="*/ 14 w 90"/>
                <a:gd name="T49" fmla="*/ 63 h 94"/>
                <a:gd name="T50" fmla="*/ 10 w 90"/>
                <a:gd name="T51" fmla="*/ 64 h 94"/>
                <a:gd name="T52" fmla="*/ 8 w 90"/>
                <a:gd name="T53" fmla="*/ 67 h 94"/>
                <a:gd name="T54" fmla="*/ 1 w 90"/>
                <a:gd name="T55" fmla="*/ 68 h 94"/>
                <a:gd name="T56" fmla="*/ 2 w 90"/>
                <a:gd name="T57" fmla="*/ 72 h 94"/>
                <a:gd name="T58" fmla="*/ 7 w 90"/>
                <a:gd name="T59" fmla="*/ 73 h 94"/>
                <a:gd name="T60" fmla="*/ 8 w 90"/>
                <a:gd name="T61" fmla="*/ 75 h 94"/>
                <a:gd name="T62" fmla="*/ 2 w 90"/>
                <a:gd name="T63" fmla="*/ 77 h 94"/>
                <a:gd name="T64" fmla="*/ 8 w 90"/>
                <a:gd name="T65" fmla="*/ 79 h 94"/>
                <a:gd name="T66" fmla="*/ 4 w 90"/>
                <a:gd name="T67" fmla="*/ 84 h 94"/>
                <a:gd name="T68" fmla="*/ 6 w 90"/>
                <a:gd name="T69" fmla="*/ 88 h 94"/>
                <a:gd name="T70" fmla="*/ 10 w 90"/>
                <a:gd name="T71" fmla="*/ 94 h 94"/>
                <a:gd name="T72" fmla="*/ 18 w 90"/>
                <a:gd name="T73" fmla="*/ 87 h 94"/>
                <a:gd name="T74" fmla="*/ 22 w 90"/>
                <a:gd name="T75" fmla="*/ 85 h 94"/>
                <a:gd name="T76" fmla="*/ 28 w 90"/>
                <a:gd name="T77" fmla="*/ 88 h 94"/>
                <a:gd name="T78" fmla="*/ 28 w 90"/>
                <a:gd name="T79" fmla="*/ 66 h 94"/>
                <a:gd name="T80" fmla="*/ 34 w 90"/>
                <a:gd name="T81" fmla="*/ 40 h 94"/>
                <a:gd name="T82" fmla="*/ 45 w 90"/>
                <a:gd name="T83" fmla="*/ 25 h 94"/>
                <a:gd name="T84" fmla="*/ 53 w 90"/>
                <a:gd name="T85" fmla="*/ 18 h 94"/>
                <a:gd name="T86" fmla="*/ 69 w 90"/>
                <a:gd name="T87" fmla="*/ 20 h 94"/>
                <a:gd name="T88" fmla="*/ 79 w 90"/>
                <a:gd name="T89" fmla="*/ 10 h 94"/>
                <a:gd name="T90" fmla="*/ 3 w 90"/>
                <a:gd name="T91" fmla="*/ 81 h 94"/>
                <a:gd name="T92" fmla="*/ 1 w 90"/>
                <a:gd name="T93" fmla="*/ 80 h 94"/>
                <a:gd name="T94" fmla="*/ 4 w 90"/>
                <a:gd name="T95" fmla="*/ 67 h 94"/>
                <a:gd name="T96" fmla="*/ 15 w 90"/>
                <a:gd name="T97" fmla="*/ 58 h 94"/>
                <a:gd name="T98" fmla="*/ 26 w 90"/>
                <a:gd name="T99" fmla="*/ 44 h 94"/>
                <a:gd name="T100" fmla="*/ 27 w 90"/>
                <a:gd name="T101" fmla="*/ 30 h 94"/>
                <a:gd name="T102" fmla="*/ 33 w 90"/>
                <a:gd name="T103" fmla="*/ 23 h 94"/>
                <a:gd name="T104" fmla="*/ 36 w 90"/>
                <a:gd name="T105" fmla="*/ 20 h 94"/>
                <a:gd name="T106" fmla="*/ 35 w 90"/>
                <a:gd name="T107" fmla="*/ 22 h 94"/>
                <a:gd name="T108" fmla="*/ 44 w 90"/>
                <a:gd name="T109" fmla="*/ 16 h 94"/>
                <a:gd name="T110" fmla="*/ 44 w 90"/>
                <a:gd name="T111" fmla="*/ 16 h 94"/>
                <a:gd name="T112" fmla="*/ 49 w 90"/>
                <a:gd name="T113" fmla="*/ 12 h 94"/>
                <a:gd name="T114" fmla="*/ 51 w 90"/>
                <a:gd name="T115" fmla="*/ 10 h 94"/>
                <a:gd name="T116" fmla="*/ 62 w 90"/>
                <a:gd name="T117" fmla="*/ 6 h 94"/>
                <a:gd name="T118" fmla="*/ 62 w 90"/>
                <a:gd name="T119" fmla="*/ 5 h 94"/>
                <a:gd name="T120" fmla="*/ 71 w 90"/>
                <a:gd name="T121" fmla="*/ 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" h="94">
                  <a:moveTo>
                    <a:pt x="83" y="17"/>
                  </a:moveTo>
                  <a:cubicBezTo>
                    <a:pt x="84" y="17"/>
                    <a:pt x="84" y="17"/>
                    <a:pt x="84" y="17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85" y="15"/>
                    <a:pt x="85" y="15"/>
                    <a:pt x="85" y="15"/>
                  </a:cubicBezTo>
                  <a:cubicBezTo>
                    <a:pt x="86" y="15"/>
                    <a:pt x="86" y="15"/>
                    <a:pt x="86" y="15"/>
                  </a:cubicBezTo>
                  <a:cubicBezTo>
                    <a:pt x="87" y="14"/>
                    <a:pt x="87" y="14"/>
                    <a:pt x="87" y="14"/>
                  </a:cubicBezTo>
                  <a:cubicBezTo>
                    <a:pt x="87" y="13"/>
                    <a:pt x="87" y="13"/>
                    <a:pt x="87" y="13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9" y="12"/>
                    <a:pt x="89" y="12"/>
                    <a:pt x="89" y="12"/>
                  </a:cubicBezTo>
                  <a:cubicBezTo>
                    <a:pt x="89" y="11"/>
                    <a:pt x="89" y="11"/>
                    <a:pt x="89" y="11"/>
                  </a:cubicBezTo>
                  <a:cubicBezTo>
                    <a:pt x="89" y="11"/>
                    <a:pt x="89" y="11"/>
                    <a:pt x="89" y="11"/>
                  </a:cubicBezTo>
                  <a:cubicBezTo>
                    <a:pt x="88" y="11"/>
                    <a:pt x="88" y="11"/>
                    <a:pt x="88" y="11"/>
                  </a:cubicBezTo>
                  <a:cubicBezTo>
                    <a:pt x="88" y="11"/>
                    <a:pt x="88" y="11"/>
                    <a:pt x="88" y="11"/>
                  </a:cubicBezTo>
                  <a:cubicBezTo>
                    <a:pt x="87" y="11"/>
                    <a:pt x="87" y="11"/>
                    <a:pt x="87" y="11"/>
                  </a:cubicBezTo>
                  <a:cubicBezTo>
                    <a:pt x="87" y="12"/>
                    <a:pt x="87" y="12"/>
                    <a:pt x="87" y="12"/>
                  </a:cubicBezTo>
                  <a:cubicBezTo>
                    <a:pt x="87" y="11"/>
                    <a:pt x="87" y="11"/>
                    <a:pt x="87" y="11"/>
                  </a:cubicBezTo>
                  <a:cubicBezTo>
                    <a:pt x="87" y="11"/>
                    <a:pt x="87" y="11"/>
                    <a:pt x="87" y="11"/>
                  </a:cubicBezTo>
                  <a:cubicBezTo>
                    <a:pt x="86" y="11"/>
                    <a:pt x="86" y="11"/>
                    <a:pt x="86" y="11"/>
                  </a:cubicBezTo>
                  <a:cubicBezTo>
                    <a:pt x="86" y="11"/>
                    <a:pt x="86" y="11"/>
                    <a:pt x="86" y="11"/>
                  </a:cubicBezTo>
                  <a:cubicBezTo>
                    <a:pt x="86" y="12"/>
                    <a:pt x="86" y="12"/>
                    <a:pt x="86" y="12"/>
                  </a:cubicBezTo>
                  <a:cubicBezTo>
                    <a:pt x="86" y="12"/>
                    <a:pt x="86" y="12"/>
                    <a:pt x="86" y="12"/>
                  </a:cubicBezTo>
                  <a:cubicBezTo>
                    <a:pt x="86" y="11"/>
                    <a:pt x="86" y="11"/>
                    <a:pt x="86" y="11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84" y="11"/>
                    <a:pt x="84" y="11"/>
                    <a:pt x="84" y="11"/>
                  </a:cubicBezTo>
                  <a:cubicBezTo>
                    <a:pt x="84" y="11"/>
                    <a:pt x="84" y="11"/>
                    <a:pt x="84" y="11"/>
                  </a:cubicBezTo>
                  <a:cubicBezTo>
                    <a:pt x="84" y="10"/>
                    <a:pt x="84" y="10"/>
                    <a:pt x="84" y="10"/>
                  </a:cubicBezTo>
                  <a:cubicBezTo>
                    <a:pt x="83" y="10"/>
                    <a:pt x="83" y="10"/>
                    <a:pt x="83" y="10"/>
                  </a:cubicBezTo>
                  <a:cubicBezTo>
                    <a:pt x="83" y="10"/>
                    <a:pt x="83" y="10"/>
                    <a:pt x="83" y="10"/>
                  </a:cubicBezTo>
                  <a:cubicBezTo>
                    <a:pt x="82" y="9"/>
                    <a:pt x="82" y="9"/>
                    <a:pt x="82" y="9"/>
                  </a:cubicBezTo>
                  <a:cubicBezTo>
                    <a:pt x="81" y="9"/>
                    <a:pt x="81" y="9"/>
                    <a:pt x="81" y="9"/>
                  </a:cubicBezTo>
                  <a:cubicBezTo>
                    <a:pt x="80" y="9"/>
                    <a:pt x="80" y="9"/>
                    <a:pt x="80" y="9"/>
                  </a:cubicBezTo>
                  <a:cubicBezTo>
                    <a:pt x="81" y="9"/>
                    <a:pt x="81" y="9"/>
                    <a:pt x="81" y="9"/>
                  </a:cubicBezTo>
                  <a:cubicBezTo>
                    <a:pt x="82" y="9"/>
                    <a:pt x="82" y="9"/>
                    <a:pt x="82" y="9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84" y="9"/>
                    <a:pt x="84" y="9"/>
                    <a:pt x="84" y="9"/>
                  </a:cubicBezTo>
                  <a:cubicBezTo>
                    <a:pt x="86" y="9"/>
                    <a:pt x="86" y="9"/>
                    <a:pt x="86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88" y="7"/>
                    <a:pt x="88" y="7"/>
                    <a:pt x="88" y="7"/>
                  </a:cubicBezTo>
                  <a:cubicBezTo>
                    <a:pt x="89" y="7"/>
                    <a:pt x="89" y="7"/>
                    <a:pt x="89" y="7"/>
                  </a:cubicBezTo>
                  <a:cubicBezTo>
                    <a:pt x="90" y="6"/>
                    <a:pt x="90" y="6"/>
                    <a:pt x="90" y="6"/>
                  </a:cubicBezTo>
                  <a:cubicBezTo>
                    <a:pt x="90" y="6"/>
                    <a:pt x="90" y="6"/>
                    <a:pt x="90" y="6"/>
                  </a:cubicBezTo>
                  <a:cubicBezTo>
                    <a:pt x="89" y="6"/>
                    <a:pt x="89" y="6"/>
                    <a:pt x="89" y="6"/>
                  </a:cubicBezTo>
                  <a:cubicBezTo>
                    <a:pt x="89" y="6"/>
                    <a:pt x="89" y="6"/>
                    <a:pt x="89" y="6"/>
                  </a:cubicBezTo>
                  <a:cubicBezTo>
                    <a:pt x="89" y="5"/>
                    <a:pt x="89" y="5"/>
                    <a:pt x="89" y="5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87" y="5"/>
                    <a:pt x="87" y="5"/>
                    <a:pt x="87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6"/>
                    <a:pt x="86" y="6"/>
                    <a:pt x="86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4"/>
                    <a:pt x="86" y="4"/>
                    <a:pt x="86" y="4"/>
                  </a:cubicBezTo>
                  <a:cubicBezTo>
                    <a:pt x="85" y="4"/>
                    <a:pt x="85" y="4"/>
                    <a:pt x="85" y="4"/>
                  </a:cubicBezTo>
                  <a:cubicBezTo>
                    <a:pt x="85" y="4"/>
                    <a:pt x="85" y="4"/>
                    <a:pt x="85" y="4"/>
                  </a:cubicBezTo>
                  <a:cubicBezTo>
                    <a:pt x="84" y="4"/>
                    <a:pt x="84" y="4"/>
                    <a:pt x="84" y="4"/>
                  </a:cubicBezTo>
                  <a:cubicBezTo>
                    <a:pt x="84" y="5"/>
                    <a:pt x="84" y="5"/>
                    <a:pt x="84" y="5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4"/>
                    <a:pt x="82" y="4"/>
                    <a:pt x="82" y="4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3" y="3"/>
                    <a:pt x="83" y="3"/>
                    <a:pt x="83" y="3"/>
                  </a:cubicBezTo>
                  <a:cubicBezTo>
                    <a:pt x="82" y="3"/>
                    <a:pt x="82" y="3"/>
                    <a:pt x="82" y="3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0" y="3"/>
                    <a:pt x="80" y="3"/>
                    <a:pt x="80" y="3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80" y="5"/>
                    <a:pt x="80" y="5"/>
                    <a:pt x="80" y="5"/>
                  </a:cubicBezTo>
                  <a:cubicBezTo>
                    <a:pt x="80" y="6"/>
                    <a:pt x="80" y="6"/>
                    <a:pt x="80" y="6"/>
                  </a:cubicBezTo>
                  <a:cubicBezTo>
                    <a:pt x="80" y="6"/>
                    <a:pt x="80" y="6"/>
                    <a:pt x="80" y="6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79" y="6"/>
                    <a:pt x="79" y="6"/>
                    <a:pt x="79" y="6"/>
                  </a:cubicBezTo>
                  <a:cubicBezTo>
                    <a:pt x="79" y="6"/>
                    <a:pt x="79" y="6"/>
                    <a:pt x="79" y="6"/>
                  </a:cubicBezTo>
                  <a:cubicBezTo>
                    <a:pt x="79" y="6"/>
                    <a:pt x="79" y="6"/>
                    <a:pt x="79" y="6"/>
                  </a:cubicBezTo>
                  <a:cubicBezTo>
                    <a:pt x="78" y="6"/>
                    <a:pt x="78" y="6"/>
                    <a:pt x="78" y="6"/>
                  </a:cubicBezTo>
                  <a:cubicBezTo>
                    <a:pt x="77" y="7"/>
                    <a:pt x="77" y="7"/>
                    <a:pt x="77" y="7"/>
                  </a:cubicBezTo>
                  <a:cubicBezTo>
                    <a:pt x="78" y="6"/>
                    <a:pt x="78" y="6"/>
                    <a:pt x="78" y="6"/>
                  </a:cubicBezTo>
                  <a:cubicBezTo>
                    <a:pt x="78" y="5"/>
                    <a:pt x="78" y="5"/>
                    <a:pt x="78" y="5"/>
                  </a:cubicBezTo>
                  <a:cubicBezTo>
                    <a:pt x="79" y="5"/>
                    <a:pt x="79" y="5"/>
                    <a:pt x="79" y="5"/>
                  </a:cubicBezTo>
                  <a:cubicBezTo>
                    <a:pt x="79" y="4"/>
                    <a:pt x="79" y="4"/>
                    <a:pt x="79" y="4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77" y="5"/>
                    <a:pt x="77" y="5"/>
                    <a:pt x="77" y="5"/>
                  </a:cubicBezTo>
                  <a:cubicBezTo>
                    <a:pt x="77" y="5"/>
                    <a:pt x="77" y="5"/>
                    <a:pt x="77" y="5"/>
                  </a:cubicBezTo>
                  <a:cubicBezTo>
                    <a:pt x="77" y="4"/>
                    <a:pt x="77" y="4"/>
                    <a:pt x="77" y="4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77" y="4"/>
                    <a:pt x="77" y="4"/>
                    <a:pt x="77" y="4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9" y="3"/>
                    <a:pt x="79" y="3"/>
                    <a:pt x="79" y="3"/>
                  </a:cubicBezTo>
                  <a:cubicBezTo>
                    <a:pt x="79" y="2"/>
                    <a:pt x="79" y="2"/>
                    <a:pt x="79" y="2"/>
                  </a:cubicBezTo>
                  <a:cubicBezTo>
                    <a:pt x="79" y="2"/>
                    <a:pt x="79" y="2"/>
                    <a:pt x="79" y="2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7" y="1"/>
                    <a:pt x="77" y="1"/>
                    <a:pt x="77" y="1"/>
                  </a:cubicBezTo>
                  <a:cubicBezTo>
                    <a:pt x="77" y="1"/>
                    <a:pt x="77" y="1"/>
                    <a:pt x="77" y="1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5" y="1"/>
                    <a:pt x="75" y="1"/>
                    <a:pt x="75" y="1"/>
                  </a:cubicBezTo>
                  <a:cubicBezTo>
                    <a:pt x="75" y="1"/>
                    <a:pt x="75" y="1"/>
                    <a:pt x="75" y="1"/>
                  </a:cubicBezTo>
                  <a:cubicBezTo>
                    <a:pt x="76" y="2"/>
                    <a:pt x="76" y="2"/>
                    <a:pt x="76" y="2"/>
                  </a:cubicBezTo>
                  <a:cubicBezTo>
                    <a:pt x="76" y="2"/>
                    <a:pt x="76" y="2"/>
                    <a:pt x="76" y="2"/>
                  </a:cubicBezTo>
                  <a:cubicBezTo>
                    <a:pt x="75" y="2"/>
                    <a:pt x="75" y="2"/>
                    <a:pt x="75" y="2"/>
                  </a:cubicBezTo>
                  <a:cubicBezTo>
                    <a:pt x="75" y="2"/>
                    <a:pt x="75" y="2"/>
                    <a:pt x="75" y="2"/>
                  </a:cubicBezTo>
                  <a:cubicBezTo>
                    <a:pt x="74" y="2"/>
                    <a:pt x="74" y="2"/>
                    <a:pt x="74" y="2"/>
                  </a:cubicBezTo>
                  <a:cubicBezTo>
                    <a:pt x="74" y="3"/>
                    <a:pt x="74" y="3"/>
                    <a:pt x="74" y="3"/>
                  </a:cubicBezTo>
                  <a:cubicBezTo>
                    <a:pt x="74" y="3"/>
                    <a:pt x="74" y="3"/>
                    <a:pt x="74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4" y="5"/>
                    <a:pt x="74" y="5"/>
                    <a:pt x="74" y="5"/>
                  </a:cubicBezTo>
                  <a:cubicBezTo>
                    <a:pt x="74" y="5"/>
                    <a:pt x="74" y="5"/>
                    <a:pt x="74" y="5"/>
                  </a:cubicBezTo>
                  <a:cubicBezTo>
                    <a:pt x="74" y="5"/>
                    <a:pt x="74" y="5"/>
                    <a:pt x="74" y="5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73" y="7"/>
                    <a:pt x="73" y="7"/>
                    <a:pt x="73" y="7"/>
                  </a:cubicBezTo>
                  <a:cubicBezTo>
                    <a:pt x="73" y="7"/>
                    <a:pt x="73" y="7"/>
                    <a:pt x="73" y="7"/>
                  </a:cubicBezTo>
                  <a:cubicBezTo>
                    <a:pt x="72" y="7"/>
                    <a:pt x="72" y="7"/>
                    <a:pt x="72" y="7"/>
                  </a:cubicBezTo>
                  <a:cubicBezTo>
                    <a:pt x="72" y="7"/>
                    <a:pt x="72" y="7"/>
                    <a:pt x="72" y="7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5"/>
                    <a:pt x="72" y="5"/>
                    <a:pt x="72" y="5"/>
                  </a:cubicBezTo>
                  <a:cubicBezTo>
                    <a:pt x="72" y="5"/>
                    <a:pt x="72" y="5"/>
                    <a:pt x="72" y="5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1" y="4"/>
                    <a:pt x="71" y="4"/>
                    <a:pt x="71" y="4"/>
                  </a:cubicBezTo>
                  <a:cubicBezTo>
                    <a:pt x="71" y="5"/>
                    <a:pt x="71" y="5"/>
                    <a:pt x="71" y="5"/>
                  </a:cubicBezTo>
                  <a:cubicBezTo>
                    <a:pt x="70" y="6"/>
                    <a:pt x="70" y="6"/>
                    <a:pt x="70" y="6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70" y="8"/>
                    <a:pt x="70" y="8"/>
                    <a:pt x="70" y="8"/>
                  </a:cubicBezTo>
                  <a:cubicBezTo>
                    <a:pt x="69" y="9"/>
                    <a:pt x="69" y="9"/>
                    <a:pt x="69" y="9"/>
                  </a:cubicBezTo>
                  <a:cubicBezTo>
                    <a:pt x="68" y="10"/>
                    <a:pt x="68" y="10"/>
                    <a:pt x="68" y="10"/>
                  </a:cubicBezTo>
                  <a:cubicBezTo>
                    <a:pt x="68" y="10"/>
                    <a:pt x="68" y="10"/>
                    <a:pt x="68" y="10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68" y="8"/>
                    <a:pt x="68" y="8"/>
                    <a:pt x="68" y="8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68" y="6"/>
                    <a:pt x="68" y="6"/>
                    <a:pt x="68" y="6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69" y="4"/>
                    <a:pt x="69" y="4"/>
                    <a:pt x="69" y="4"/>
                  </a:cubicBezTo>
                  <a:cubicBezTo>
                    <a:pt x="70" y="4"/>
                    <a:pt x="70" y="4"/>
                    <a:pt x="70" y="4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67" y="3"/>
                    <a:pt x="67" y="3"/>
                    <a:pt x="67" y="3"/>
                  </a:cubicBezTo>
                  <a:cubicBezTo>
                    <a:pt x="67" y="3"/>
                    <a:pt x="67" y="3"/>
                    <a:pt x="67" y="3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6" y="4"/>
                    <a:pt x="66" y="4"/>
                    <a:pt x="66" y="4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6" y="5"/>
                    <a:pt x="66" y="5"/>
                    <a:pt x="66" y="5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4" y="7"/>
                    <a:pt x="64" y="7"/>
                    <a:pt x="64" y="7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1" y="9"/>
                    <a:pt x="61" y="9"/>
                    <a:pt x="61" y="9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2" y="11"/>
                    <a:pt x="62" y="11"/>
                    <a:pt x="62" y="11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61" y="10"/>
                    <a:pt x="61" y="10"/>
                    <a:pt x="61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1" y="9"/>
                    <a:pt x="61" y="9"/>
                    <a:pt x="61" y="9"/>
                  </a:cubicBezTo>
                  <a:cubicBezTo>
                    <a:pt x="60" y="9"/>
                    <a:pt x="60" y="9"/>
                    <a:pt x="60" y="9"/>
                  </a:cubicBezTo>
                  <a:cubicBezTo>
                    <a:pt x="59" y="9"/>
                    <a:pt x="59" y="9"/>
                    <a:pt x="59" y="9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54" y="9"/>
                    <a:pt x="54" y="9"/>
                    <a:pt x="54" y="9"/>
                  </a:cubicBezTo>
                  <a:cubicBezTo>
                    <a:pt x="54" y="9"/>
                    <a:pt x="54" y="9"/>
                    <a:pt x="54" y="9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6" y="10"/>
                    <a:pt x="56" y="10"/>
                    <a:pt x="56" y="10"/>
                  </a:cubicBezTo>
                  <a:cubicBezTo>
                    <a:pt x="56" y="10"/>
                    <a:pt x="56" y="10"/>
                    <a:pt x="56" y="10"/>
                  </a:cubicBezTo>
                  <a:cubicBezTo>
                    <a:pt x="57" y="10"/>
                    <a:pt x="57" y="10"/>
                    <a:pt x="57" y="10"/>
                  </a:cubicBezTo>
                  <a:cubicBezTo>
                    <a:pt x="57" y="11"/>
                    <a:pt x="57" y="11"/>
                    <a:pt x="57" y="11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58" y="13"/>
                    <a:pt x="58" y="13"/>
                    <a:pt x="58" y="13"/>
                  </a:cubicBezTo>
                  <a:cubicBezTo>
                    <a:pt x="58" y="13"/>
                    <a:pt x="58" y="13"/>
                    <a:pt x="58" y="13"/>
                  </a:cubicBezTo>
                  <a:cubicBezTo>
                    <a:pt x="57" y="13"/>
                    <a:pt x="57" y="13"/>
                    <a:pt x="57" y="13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5" y="11"/>
                    <a:pt x="55" y="11"/>
                    <a:pt x="55" y="11"/>
                  </a:cubicBezTo>
                  <a:cubicBezTo>
                    <a:pt x="55" y="12"/>
                    <a:pt x="55" y="12"/>
                    <a:pt x="55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2" y="14"/>
                    <a:pt x="52" y="14"/>
                    <a:pt x="52" y="14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49" y="17"/>
                    <a:pt x="49" y="17"/>
                    <a:pt x="49" y="17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4" y="18"/>
                    <a:pt x="44" y="18"/>
                    <a:pt x="44" y="18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43" y="20"/>
                    <a:pt x="43" y="20"/>
                    <a:pt x="43" y="20"/>
                  </a:cubicBezTo>
                  <a:cubicBezTo>
                    <a:pt x="43" y="20"/>
                    <a:pt x="43" y="20"/>
                    <a:pt x="43" y="20"/>
                  </a:cubicBezTo>
                  <a:cubicBezTo>
                    <a:pt x="43" y="20"/>
                    <a:pt x="43" y="20"/>
                    <a:pt x="43" y="20"/>
                  </a:cubicBezTo>
                  <a:cubicBezTo>
                    <a:pt x="43" y="21"/>
                    <a:pt x="43" y="21"/>
                    <a:pt x="43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7" y="46"/>
                    <a:pt x="27" y="46"/>
                    <a:pt x="27" y="46"/>
                  </a:cubicBezTo>
                  <a:cubicBezTo>
                    <a:pt x="27" y="46"/>
                    <a:pt x="27" y="46"/>
                    <a:pt x="27" y="46"/>
                  </a:cubicBezTo>
                  <a:cubicBezTo>
                    <a:pt x="27" y="47"/>
                    <a:pt x="27" y="47"/>
                    <a:pt x="27" y="47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9" y="47"/>
                    <a:pt x="29" y="47"/>
                    <a:pt x="29" y="47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4" y="50"/>
                    <a:pt x="24" y="50"/>
                    <a:pt x="24" y="50"/>
                  </a:cubicBezTo>
                  <a:cubicBezTo>
                    <a:pt x="23" y="51"/>
                    <a:pt x="23" y="51"/>
                    <a:pt x="23" y="51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23" y="52"/>
                    <a:pt x="23" y="52"/>
                    <a:pt x="23" y="52"/>
                  </a:cubicBezTo>
                  <a:cubicBezTo>
                    <a:pt x="22" y="52"/>
                    <a:pt x="22" y="52"/>
                    <a:pt x="22" y="52"/>
                  </a:cubicBezTo>
                  <a:cubicBezTo>
                    <a:pt x="22" y="52"/>
                    <a:pt x="22" y="52"/>
                    <a:pt x="22" y="52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2" y="53"/>
                    <a:pt x="22" y="53"/>
                    <a:pt x="22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4"/>
                    <a:pt x="21" y="54"/>
                    <a:pt x="21" y="54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20" y="55"/>
                    <a:pt x="20" y="55"/>
                    <a:pt x="20" y="55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19" y="57"/>
                    <a:pt x="19" y="57"/>
                    <a:pt x="19" y="57"/>
                  </a:cubicBezTo>
                  <a:cubicBezTo>
                    <a:pt x="18" y="57"/>
                    <a:pt x="18" y="57"/>
                    <a:pt x="18" y="57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9" y="57"/>
                    <a:pt x="19" y="57"/>
                    <a:pt x="19" y="57"/>
                  </a:cubicBezTo>
                  <a:cubicBezTo>
                    <a:pt x="19" y="57"/>
                    <a:pt x="19" y="57"/>
                    <a:pt x="19" y="57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1" y="59"/>
                    <a:pt x="21" y="59"/>
                    <a:pt x="21" y="59"/>
                  </a:cubicBezTo>
                  <a:cubicBezTo>
                    <a:pt x="22" y="57"/>
                    <a:pt x="22" y="57"/>
                    <a:pt x="22" y="57"/>
                  </a:cubicBezTo>
                  <a:cubicBezTo>
                    <a:pt x="22" y="57"/>
                    <a:pt x="22" y="57"/>
                    <a:pt x="22" y="57"/>
                  </a:cubicBezTo>
                  <a:cubicBezTo>
                    <a:pt x="22" y="57"/>
                    <a:pt x="22" y="57"/>
                    <a:pt x="22" y="57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7"/>
                    <a:pt x="23" y="57"/>
                    <a:pt x="23" y="57"/>
                  </a:cubicBezTo>
                  <a:cubicBezTo>
                    <a:pt x="22" y="59"/>
                    <a:pt x="22" y="59"/>
                    <a:pt x="22" y="59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2" y="59"/>
                    <a:pt x="22" y="59"/>
                    <a:pt x="22" y="59"/>
                  </a:cubicBezTo>
                  <a:cubicBezTo>
                    <a:pt x="22" y="60"/>
                    <a:pt x="22" y="60"/>
                    <a:pt x="22" y="60"/>
                  </a:cubicBezTo>
                  <a:cubicBezTo>
                    <a:pt x="22" y="60"/>
                    <a:pt x="22" y="60"/>
                    <a:pt x="22" y="60"/>
                  </a:cubicBezTo>
                  <a:cubicBezTo>
                    <a:pt x="21" y="59"/>
                    <a:pt x="21" y="59"/>
                    <a:pt x="21" y="59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0" y="61"/>
                    <a:pt x="20" y="61"/>
                    <a:pt x="20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3" y="62"/>
                    <a:pt x="13" y="62"/>
                    <a:pt x="13" y="62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3" y="64"/>
                    <a:pt x="13" y="64"/>
                    <a:pt x="13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2" y="64"/>
                    <a:pt x="12" y="64"/>
                    <a:pt x="12" y="64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0" y="63"/>
                    <a:pt x="10" y="63"/>
                    <a:pt x="10" y="63"/>
                  </a:cubicBezTo>
                  <a:cubicBezTo>
                    <a:pt x="9" y="63"/>
                    <a:pt x="9" y="63"/>
                    <a:pt x="9" y="63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9" y="64"/>
                    <a:pt x="9" y="64"/>
                    <a:pt x="9" y="64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10" y="65"/>
                    <a:pt x="10" y="65"/>
                    <a:pt x="10" y="65"/>
                  </a:cubicBezTo>
                  <a:cubicBezTo>
                    <a:pt x="11" y="64"/>
                    <a:pt x="11" y="64"/>
                    <a:pt x="11" y="64"/>
                  </a:cubicBezTo>
                  <a:cubicBezTo>
                    <a:pt x="12" y="64"/>
                    <a:pt x="12" y="64"/>
                    <a:pt x="12" y="64"/>
                  </a:cubicBezTo>
                  <a:cubicBezTo>
                    <a:pt x="11" y="65"/>
                    <a:pt x="11" y="65"/>
                    <a:pt x="11" y="65"/>
                  </a:cubicBezTo>
                  <a:cubicBezTo>
                    <a:pt x="10" y="65"/>
                    <a:pt x="10" y="65"/>
                    <a:pt x="10" y="65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7" y="66"/>
                    <a:pt x="7" y="66"/>
                    <a:pt x="7" y="66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7" y="66"/>
                    <a:pt x="7" y="66"/>
                    <a:pt x="7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2" y="69"/>
                    <a:pt x="2" y="69"/>
                    <a:pt x="2" y="69"/>
                  </a:cubicBezTo>
                  <a:cubicBezTo>
                    <a:pt x="2" y="68"/>
                    <a:pt x="2" y="68"/>
                    <a:pt x="2" y="68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7" y="70"/>
                    <a:pt x="7" y="70"/>
                    <a:pt x="7" y="70"/>
                  </a:cubicBezTo>
                  <a:cubicBezTo>
                    <a:pt x="7" y="70"/>
                    <a:pt x="7" y="70"/>
                    <a:pt x="7" y="70"/>
                  </a:cubicBezTo>
                  <a:cubicBezTo>
                    <a:pt x="7" y="70"/>
                    <a:pt x="7" y="70"/>
                    <a:pt x="7" y="70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1" y="70"/>
                    <a:pt x="1" y="70"/>
                    <a:pt x="1" y="70"/>
                  </a:cubicBezTo>
                  <a:cubicBezTo>
                    <a:pt x="1" y="71"/>
                    <a:pt x="1" y="71"/>
                    <a:pt x="1" y="71"/>
                  </a:cubicBezTo>
                  <a:cubicBezTo>
                    <a:pt x="2" y="71"/>
                    <a:pt x="2" y="71"/>
                    <a:pt x="2" y="71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3" y="72"/>
                    <a:pt x="3" y="72"/>
                    <a:pt x="3" y="72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3" y="72"/>
                    <a:pt x="3" y="72"/>
                    <a:pt x="3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1" y="73"/>
                    <a:pt x="1" y="73"/>
                    <a:pt x="1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1" y="73"/>
                    <a:pt x="1" y="73"/>
                    <a:pt x="1" y="73"/>
                  </a:cubicBezTo>
                  <a:cubicBezTo>
                    <a:pt x="1" y="73"/>
                    <a:pt x="1" y="73"/>
                    <a:pt x="1" y="73"/>
                  </a:cubicBezTo>
                  <a:cubicBezTo>
                    <a:pt x="1" y="74"/>
                    <a:pt x="1" y="74"/>
                    <a:pt x="1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cubicBezTo>
                    <a:pt x="5" y="74"/>
                    <a:pt x="5" y="74"/>
                    <a:pt x="5" y="74"/>
                  </a:cubicBezTo>
                  <a:cubicBezTo>
                    <a:pt x="6" y="74"/>
                    <a:pt x="6" y="74"/>
                    <a:pt x="6" y="74"/>
                  </a:cubicBezTo>
                  <a:cubicBezTo>
                    <a:pt x="6" y="74"/>
                    <a:pt x="6" y="74"/>
                    <a:pt x="6" y="74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7" y="73"/>
                    <a:pt x="7" y="73"/>
                    <a:pt x="7" y="73"/>
                  </a:cubicBezTo>
                  <a:cubicBezTo>
                    <a:pt x="7" y="73"/>
                    <a:pt x="7" y="73"/>
                    <a:pt x="7" y="73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9" y="73"/>
                    <a:pt x="9" y="73"/>
                    <a:pt x="9" y="73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9" y="73"/>
                    <a:pt x="9" y="73"/>
                    <a:pt x="9" y="73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10" y="74"/>
                    <a:pt x="10" y="74"/>
                    <a:pt x="10" y="74"/>
                  </a:cubicBezTo>
                  <a:cubicBezTo>
                    <a:pt x="10" y="74"/>
                    <a:pt x="10" y="74"/>
                    <a:pt x="10" y="74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1" y="72"/>
                    <a:pt x="11" y="72"/>
                    <a:pt x="11" y="72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9" y="75"/>
                    <a:pt x="9" y="75"/>
                    <a:pt x="9" y="75"/>
                  </a:cubicBezTo>
                  <a:cubicBezTo>
                    <a:pt x="9" y="75"/>
                    <a:pt x="9" y="75"/>
                    <a:pt x="9" y="75"/>
                  </a:cubicBezTo>
                  <a:cubicBezTo>
                    <a:pt x="9" y="75"/>
                    <a:pt x="9" y="75"/>
                    <a:pt x="9" y="75"/>
                  </a:cubicBezTo>
                  <a:cubicBezTo>
                    <a:pt x="9" y="76"/>
                    <a:pt x="9" y="76"/>
                    <a:pt x="9" y="76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3" y="75"/>
                    <a:pt x="3" y="75"/>
                    <a:pt x="3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1" y="76"/>
                    <a:pt x="1" y="76"/>
                    <a:pt x="1" y="76"/>
                  </a:cubicBezTo>
                  <a:cubicBezTo>
                    <a:pt x="1" y="76"/>
                    <a:pt x="1" y="76"/>
                    <a:pt x="1" y="76"/>
                  </a:cubicBezTo>
                  <a:cubicBezTo>
                    <a:pt x="1" y="76"/>
                    <a:pt x="1" y="76"/>
                    <a:pt x="1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3" y="76"/>
                    <a:pt x="3" y="76"/>
                    <a:pt x="3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2" y="78"/>
                    <a:pt x="2" y="78"/>
                    <a:pt x="2" y="78"/>
                  </a:cubicBezTo>
                  <a:cubicBezTo>
                    <a:pt x="2" y="78"/>
                    <a:pt x="2" y="78"/>
                    <a:pt x="2" y="78"/>
                  </a:cubicBezTo>
                  <a:cubicBezTo>
                    <a:pt x="3" y="77"/>
                    <a:pt x="3" y="77"/>
                    <a:pt x="3" y="77"/>
                  </a:cubicBezTo>
                  <a:cubicBezTo>
                    <a:pt x="4" y="77"/>
                    <a:pt x="4" y="77"/>
                    <a:pt x="4" y="77"/>
                  </a:cubicBezTo>
                  <a:cubicBezTo>
                    <a:pt x="4" y="78"/>
                    <a:pt x="4" y="78"/>
                    <a:pt x="4" y="78"/>
                  </a:cubicBezTo>
                  <a:cubicBezTo>
                    <a:pt x="4" y="78"/>
                    <a:pt x="4" y="78"/>
                    <a:pt x="4" y="78"/>
                  </a:cubicBezTo>
                  <a:cubicBezTo>
                    <a:pt x="3" y="79"/>
                    <a:pt x="3" y="79"/>
                    <a:pt x="3" y="79"/>
                  </a:cubicBezTo>
                  <a:cubicBezTo>
                    <a:pt x="3" y="79"/>
                    <a:pt x="3" y="79"/>
                    <a:pt x="3" y="79"/>
                  </a:cubicBezTo>
                  <a:cubicBezTo>
                    <a:pt x="4" y="79"/>
                    <a:pt x="4" y="79"/>
                    <a:pt x="4" y="79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4" y="81"/>
                    <a:pt x="4" y="81"/>
                    <a:pt x="4" y="81"/>
                  </a:cubicBezTo>
                  <a:cubicBezTo>
                    <a:pt x="4" y="81"/>
                    <a:pt x="4" y="81"/>
                    <a:pt x="4" y="81"/>
                  </a:cubicBezTo>
                  <a:cubicBezTo>
                    <a:pt x="5" y="80"/>
                    <a:pt x="5" y="80"/>
                    <a:pt x="5" y="80"/>
                  </a:cubicBezTo>
                  <a:cubicBezTo>
                    <a:pt x="5" y="80"/>
                    <a:pt x="5" y="80"/>
                    <a:pt x="5" y="80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8" y="79"/>
                    <a:pt x="8" y="79"/>
                    <a:pt x="8" y="79"/>
                  </a:cubicBezTo>
                  <a:cubicBezTo>
                    <a:pt x="7" y="79"/>
                    <a:pt x="7" y="79"/>
                    <a:pt x="7" y="79"/>
                  </a:cubicBezTo>
                  <a:cubicBezTo>
                    <a:pt x="7" y="80"/>
                    <a:pt x="7" y="80"/>
                    <a:pt x="7" y="80"/>
                  </a:cubicBezTo>
                  <a:cubicBezTo>
                    <a:pt x="7" y="81"/>
                    <a:pt x="7" y="81"/>
                    <a:pt x="7" y="81"/>
                  </a:cubicBezTo>
                  <a:cubicBezTo>
                    <a:pt x="7" y="80"/>
                    <a:pt x="7" y="80"/>
                    <a:pt x="7" y="80"/>
                  </a:cubicBezTo>
                  <a:cubicBezTo>
                    <a:pt x="7" y="79"/>
                    <a:pt x="7" y="79"/>
                    <a:pt x="7" y="79"/>
                  </a:cubicBezTo>
                  <a:cubicBezTo>
                    <a:pt x="6" y="79"/>
                    <a:pt x="6" y="79"/>
                    <a:pt x="6" y="79"/>
                  </a:cubicBezTo>
                  <a:cubicBezTo>
                    <a:pt x="6" y="80"/>
                    <a:pt x="6" y="80"/>
                    <a:pt x="6" y="80"/>
                  </a:cubicBezTo>
                  <a:cubicBezTo>
                    <a:pt x="5" y="80"/>
                    <a:pt x="5" y="80"/>
                    <a:pt x="5" y="80"/>
                  </a:cubicBezTo>
                  <a:cubicBezTo>
                    <a:pt x="6" y="81"/>
                    <a:pt x="6" y="81"/>
                    <a:pt x="6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4" y="82"/>
                    <a:pt x="4" y="82"/>
                    <a:pt x="4" y="82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6" y="82"/>
                    <a:pt x="6" y="82"/>
                    <a:pt x="6" y="82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5" y="83"/>
                    <a:pt x="5" y="83"/>
                    <a:pt x="5" y="83"/>
                  </a:cubicBezTo>
                  <a:cubicBezTo>
                    <a:pt x="5" y="83"/>
                    <a:pt x="5" y="83"/>
                    <a:pt x="5" y="83"/>
                  </a:cubicBezTo>
                  <a:cubicBezTo>
                    <a:pt x="5" y="84"/>
                    <a:pt x="5" y="84"/>
                    <a:pt x="5" y="84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3" y="84"/>
                    <a:pt x="3" y="84"/>
                    <a:pt x="3" y="84"/>
                  </a:cubicBezTo>
                  <a:cubicBezTo>
                    <a:pt x="2" y="84"/>
                    <a:pt x="2" y="84"/>
                    <a:pt x="2" y="84"/>
                  </a:cubicBezTo>
                  <a:cubicBezTo>
                    <a:pt x="2" y="85"/>
                    <a:pt x="2" y="85"/>
                    <a:pt x="2" y="85"/>
                  </a:cubicBezTo>
                  <a:cubicBezTo>
                    <a:pt x="3" y="86"/>
                    <a:pt x="3" y="86"/>
                    <a:pt x="3" y="86"/>
                  </a:cubicBezTo>
                  <a:cubicBezTo>
                    <a:pt x="4" y="86"/>
                    <a:pt x="4" y="86"/>
                    <a:pt x="4" y="86"/>
                  </a:cubicBezTo>
                  <a:cubicBezTo>
                    <a:pt x="4" y="86"/>
                    <a:pt x="4" y="86"/>
                    <a:pt x="4" y="86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4" y="85"/>
                    <a:pt x="4" y="85"/>
                    <a:pt x="4" y="85"/>
                  </a:cubicBezTo>
                  <a:cubicBezTo>
                    <a:pt x="5" y="85"/>
                    <a:pt x="5" y="85"/>
                    <a:pt x="5" y="85"/>
                  </a:cubicBezTo>
                  <a:cubicBezTo>
                    <a:pt x="6" y="85"/>
                    <a:pt x="6" y="85"/>
                    <a:pt x="6" y="85"/>
                  </a:cubicBezTo>
                  <a:cubicBezTo>
                    <a:pt x="5" y="85"/>
                    <a:pt x="5" y="85"/>
                    <a:pt x="5" y="85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6" y="87"/>
                    <a:pt x="6" y="87"/>
                    <a:pt x="6" y="87"/>
                  </a:cubicBezTo>
                  <a:cubicBezTo>
                    <a:pt x="5" y="87"/>
                    <a:pt x="5" y="87"/>
                    <a:pt x="5" y="87"/>
                  </a:cubicBezTo>
                  <a:cubicBezTo>
                    <a:pt x="6" y="88"/>
                    <a:pt x="6" y="88"/>
                    <a:pt x="6" y="88"/>
                  </a:cubicBezTo>
                  <a:cubicBezTo>
                    <a:pt x="6" y="88"/>
                    <a:pt x="6" y="88"/>
                    <a:pt x="6" y="88"/>
                  </a:cubicBezTo>
                  <a:cubicBezTo>
                    <a:pt x="7" y="87"/>
                    <a:pt x="7" y="87"/>
                    <a:pt x="7" y="87"/>
                  </a:cubicBezTo>
                  <a:cubicBezTo>
                    <a:pt x="8" y="88"/>
                    <a:pt x="8" y="88"/>
                    <a:pt x="8" y="88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6" y="88"/>
                    <a:pt x="6" y="88"/>
                    <a:pt x="6" y="88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4" y="88"/>
                    <a:pt x="4" y="88"/>
                    <a:pt x="4" y="88"/>
                  </a:cubicBezTo>
                  <a:cubicBezTo>
                    <a:pt x="4" y="88"/>
                    <a:pt x="4" y="88"/>
                    <a:pt x="4" y="88"/>
                  </a:cubicBezTo>
                  <a:cubicBezTo>
                    <a:pt x="3" y="88"/>
                    <a:pt x="3" y="88"/>
                    <a:pt x="3" y="88"/>
                  </a:cubicBezTo>
                  <a:cubicBezTo>
                    <a:pt x="3" y="89"/>
                    <a:pt x="3" y="89"/>
                    <a:pt x="3" y="89"/>
                  </a:cubicBezTo>
                  <a:cubicBezTo>
                    <a:pt x="3" y="89"/>
                    <a:pt x="3" y="89"/>
                    <a:pt x="3" y="89"/>
                  </a:cubicBezTo>
                  <a:cubicBezTo>
                    <a:pt x="4" y="91"/>
                    <a:pt x="4" y="91"/>
                    <a:pt x="4" y="91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6" y="92"/>
                    <a:pt x="6" y="92"/>
                    <a:pt x="6" y="92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7" y="93"/>
                    <a:pt x="7" y="93"/>
                    <a:pt x="7" y="93"/>
                  </a:cubicBezTo>
                  <a:cubicBezTo>
                    <a:pt x="8" y="94"/>
                    <a:pt x="8" y="94"/>
                    <a:pt x="8" y="94"/>
                  </a:cubicBezTo>
                  <a:cubicBezTo>
                    <a:pt x="9" y="93"/>
                    <a:pt x="9" y="93"/>
                    <a:pt x="9" y="93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9" y="93"/>
                    <a:pt x="9" y="93"/>
                    <a:pt x="9" y="93"/>
                  </a:cubicBezTo>
                  <a:cubicBezTo>
                    <a:pt x="10" y="93"/>
                    <a:pt x="10" y="93"/>
                    <a:pt x="10" y="93"/>
                  </a:cubicBezTo>
                  <a:cubicBezTo>
                    <a:pt x="9" y="93"/>
                    <a:pt x="9" y="93"/>
                    <a:pt x="9" y="93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11" y="94"/>
                    <a:pt x="11" y="94"/>
                    <a:pt x="11" y="94"/>
                  </a:cubicBezTo>
                  <a:cubicBezTo>
                    <a:pt x="11" y="94"/>
                    <a:pt x="11" y="94"/>
                    <a:pt x="11" y="94"/>
                  </a:cubicBezTo>
                  <a:cubicBezTo>
                    <a:pt x="12" y="94"/>
                    <a:pt x="12" y="94"/>
                    <a:pt x="12" y="94"/>
                  </a:cubicBezTo>
                  <a:cubicBezTo>
                    <a:pt x="13" y="93"/>
                    <a:pt x="13" y="93"/>
                    <a:pt x="13" y="93"/>
                  </a:cubicBezTo>
                  <a:cubicBezTo>
                    <a:pt x="13" y="93"/>
                    <a:pt x="13" y="93"/>
                    <a:pt x="13" y="93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14" y="93"/>
                    <a:pt x="14" y="93"/>
                    <a:pt x="14" y="93"/>
                  </a:cubicBezTo>
                  <a:cubicBezTo>
                    <a:pt x="14" y="93"/>
                    <a:pt x="14" y="93"/>
                    <a:pt x="14" y="93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6" y="91"/>
                    <a:pt x="16" y="91"/>
                    <a:pt x="16" y="91"/>
                  </a:cubicBezTo>
                  <a:cubicBezTo>
                    <a:pt x="15" y="90"/>
                    <a:pt x="15" y="90"/>
                    <a:pt x="15" y="90"/>
                  </a:cubicBezTo>
                  <a:cubicBezTo>
                    <a:pt x="16" y="91"/>
                    <a:pt x="16" y="91"/>
                    <a:pt x="16" y="91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8" y="90"/>
                    <a:pt x="18" y="90"/>
                    <a:pt x="18" y="90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19" y="89"/>
                    <a:pt x="19" y="89"/>
                    <a:pt x="19" y="89"/>
                  </a:cubicBezTo>
                  <a:cubicBezTo>
                    <a:pt x="19" y="88"/>
                    <a:pt x="19" y="88"/>
                    <a:pt x="19" y="88"/>
                  </a:cubicBezTo>
                  <a:cubicBezTo>
                    <a:pt x="18" y="87"/>
                    <a:pt x="18" y="87"/>
                    <a:pt x="18" y="87"/>
                  </a:cubicBezTo>
                  <a:cubicBezTo>
                    <a:pt x="19" y="87"/>
                    <a:pt x="19" y="87"/>
                    <a:pt x="19" y="87"/>
                  </a:cubicBezTo>
                  <a:cubicBezTo>
                    <a:pt x="18" y="86"/>
                    <a:pt x="18" y="86"/>
                    <a:pt x="18" y="86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7" y="85"/>
                    <a:pt x="17" y="85"/>
                    <a:pt x="17" y="85"/>
                  </a:cubicBezTo>
                  <a:cubicBezTo>
                    <a:pt x="18" y="85"/>
                    <a:pt x="18" y="85"/>
                    <a:pt x="18" y="85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19" y="87"/>
                    <a:pt x="19" y="87"/>
                    <a:pt x="19" y="87"/>
                  </a:cubicBezTo>
                  <a:cubicBezTo>
                    <a:pt x="19" y="87"/>
                    <a:pt x="19" y="87"/>
                    <a:pt x="19" y="87"/>
                  </a:cubicBezTo>
                  <a:cubicBezTo>
                    <a:pt x="20" y="87"/>
                    <a:pt x="20" y="87"/>
                    <a:pt x="20" y="87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1" y="88"/>
                    <a:pt x="21" y="88"/>
                    <a:pt x="21" y="88"/>
                  </a:cubicBezTo>
                  <a:cubicBezTo>
                    <a:pt x="21" y="88"/>
                    <a:pt x="21" y="88"/>
                    <a:pt x="21" y="88"/>
                  </a:cubicBezTo>
                  <a:cubicBezTo>
                    <a:pt x="20" y="87"/>
                    <a:pt x="20" y="87"/>
                    <a:pt x="20" y="87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88"/>
                    <a:pt x="21" y="88"/>
                    <a:pt x="21" y="88"/>
                  </a:cubicBezTo>
                  <a:cubicBezTo>
                    <a:pt x="23" y="87"/>
                    <a:pt x="23" y="87"/>
                    <a:pt x="23" y="87"/>
                  </a:cubicBezTo>
                  <a:cubicBezTo>
                    <a:pt x="23" y="86"/>
                    <a:pt x="23" y="86"/>
                    <a:pt x="23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3" y="84"/>
                    <a:pt x="23" y="84"/>
                    <a:pt x="23" y="84"/>
                  </a:cubicBezTo>
                  <a:cubicBezTo>
                    <a:pt x="23" y="83"/>
                    <a:pt x="23" y="83"/>
                    <a:pt x="23" y="83"/>
                  </a:cubicBezTo>
                  <a:cubicBezTo>
                    <a:pt x="22" y="83"/>
                    <a:pt x="22" y="83"/>
                    <a:pt x="22" y="83"/>
                  </a:cubicBezTo>
                  <a:cubicBezTo>
                    <a:pt x="22" y="82"/>
                    <a:pt x="22" y="82"/>
                    <a:pt x="22" y="82"/>
                  </a:cubicBezTo>
                  <a:cubicBezTo>
                    <a:pt x="23" y="82"/>
                    <a:pt x="23" y="82"/>
                    <a:pt x="23" y="82"/>
                  </a:cubicBezTo>
                  <a:cubicBezTo>
                    <a:pt x="24" y="82"/>
                    <a:pt x="24" y="82"/>
                    <a:pt x="24" y="82"/>
                  </a:cubicBezTo>
                  <a:cubicBezTo>
                    <a:pt x="23" y="83"/>
                    <a:pt x="23" y="83"/>
                    <a:pt x="23" y="83"/>
                  </a:cubicBezTo>
                  <a:cubicBezTo>
                    <a:pt x="23" y="84"/>
                    <a:pt x="23" y="84"/>
                    <a:pt x="23" y="84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24" y="85"/>
                    <a:pt x="24" y="85"/>
                    <a:pt x="24" y="85"/>
                  </a:cubicBezTo>
                  <a:cubicBezTo>
                    <a:pt x="24" y="86"/>
                    <a:pt x="24" y="86"/>
                    <a:pt x="24" y="86"/>
                  </a:cubicBezTo>
                  <a:cubicBezTo>
                    <a:pt x="25" y="87"/>
                    <a:pt x="25" y="87"/>
                    <a:pt x="25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7" y="88"/>
                    <a:pt x="27" y="88"/>
                    <a:pt x="27" y="88"/>
                  </a:cubicBezTo>
                  <a:cubicBezTo>
                    <a:pt x="27" y="88"/>
                    <a:pt x="27" y="88"/>
                    <a:pt x="27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7" y="84"/>
                    <a:pt x="27" y="84"/>
                    <a:pt x="27" y="84"/>
                  </a:cubicBezTo>
                  <a:cubicBezTo>
                    <a:pt x="27" y="83"/>
                    <a:pt x="27" y="83"/>
                    <a:pt x="27" y="83"/>
                  </a:cubicBezTo>
                  <a:cubicBezTo>
                    <a:pt x="28" y="83"/>
                    <a:pt x="28" y="83"/>
                    <a:pt x="28" y="83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9" y="82"/>
                    <a:pt x="29" y="82"/>
                    <a:pt x="29" y="82"/>
                  </a:cubicBezTo>
                  <a:cubicBezTo>
                    <a:pt x="29" y="81"/>
                    <a:pt x="29" y="81"/>
                    <a:pt x="29" y="81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28" y="55"/>
                    <a:pt x="28" y="55"/>
                    <a:pt x="28" y="55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5" y="43"/>
                    <a:pt x="35" y="43"/>
                    <a:pt x="35" y="43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34" y="41"/>
                    <a:pt x="34" y="41"/>
                    <a:pt x="34" y="41"/>
                  </a:cubicBezTo>
                  <a:cubicBezTo>
                    <a:pt x="34" y="40"/>
                    <a:pt x="34" y="40"/>
                    <a:pt x="34" y="40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7" y="39"/>
                    <a:pt x="37" y="39"/>
                    <a:pt x="37" y="39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1" y="33"/>
                    <a:pt x="41" y="33"/>
                    <a:pt x="41" y="33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6"/>
                    <a:pt x="42" y="26"/>
                    <a:pt x="42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8" y="22"/>
                    <a:pt x="48" y="22"/>
                    <a:pt x="48" y="22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3" y="23"/>
                    <a:pt x="53" y="23"/>
                    <a:pt x="53" y="23"/>
                  </a:cubicBezTo>
                  <a:cubicBezTo>
                    <a:pt x="53" y="22"/>
                    <a:pt x="53" y="22"/>
                    <a:pt x="53" y="22"/>
                  </a:cubicBezTo>
                  <a:cubicBezTo>
                    <a:pt x="52" y="22"/>
                    <a:pt x="52" y="22"/>
                    <a:pt x="52" y="22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5" y="17"/>
                    <a:pt x="55" y="17"/>
                    <a:pt x="55" y="17"/>
                  </a:cubicBezTo>
                  <a:cubicBezTo>
                    <a:pt x="55" y="17"/>
                    <a:pt x="55" y="17"/>
                    <a:pt x="55" y="17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59" y="19"/>
                    <a:pt x="59" y="19"/>
                    <a:pt x="59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62" y="21"/>
                    <a:pt x="62" y="21"/>
                    <a:pt x="62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5" y="19"/>
                    <a:pt x="65" y="19"/>
                    <a:pt x="65" y="19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8" y="20"/>
                    <a:pt x="68" y="20"/>
                    <a:pt x="68" y="20"/>
                  </a:cubicBezTo>
                  <a:cubicBezTo>
                    <a:pt x="69" y="20"/>
                    <a:pt x="69" y="20"/>
                    <a:pt x="69" y="20"/>
                  </a:cubicBezTo>
                  <a:cubicBezTo>
                    <a:pt x="69" y="19"/>
                    <a:pt x="69" y="19"/>
                    <a:pt x="69" y="19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1" y="19"/>
                    <a:pt x="71" y="19"/>
                    <a:pt x="71" y="19"/>
                  </a:cubicBezTo>
                  <a:cubicBezTo>
                    <a:pt x="72" y="18"/>
                    <a:pt x="72" y="18"/>
                    <a:pt x="72" y="18"/>
                  </a:cubicBezTo>
                  <a:cubicBezTo>
                    <a:pt x="72" y="18"/>
                    <a:pt x="72" y="18"/>
                    <a:pt x="72" y="18"/>
                  </a:cubicBezTo>
                  <a:cubicBezTo>
                    <a:pt x="72" y="17"/>
                    <a:pt x="72" y="17"/>
                    <a:pt x="72" y="17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3" y="11"/>
                    <a:pt x="73" y="11"/>
                    <a:pt x="73" y="11"/>
                  </a:cubicBezTo>
                  <a:cubicBezTo>
                    <a:pt x="73" y="11"/>
                    <a:pt x="73" y="11"/>
                    <a:pt x="73" y="11"/>
                  </a:cubicBezTo>
                  <a:cubicBezTo>
                    <a:pt x="74" y="10"/>
                    <a:pt x="74" y="10"/>
                    <a:pt x="74" y="10"/>
                  </a:cubicBezTo>
                  <a:cubicBezTo>
                    <a:pt x="75" y="11"/>
                    <a:pt x="75" y="11"/>
                    <a:pt x="75" y="11"/>
                  </a:cubicBezTo>
                  <a:cubicBezTo>
                    <a:pt x="76" y="11"/>
                    <a:pt x="76" y="11"/>
                    <a:pt x="76" y="11"/>
                  </a:cubicBezTo>
                  <a:cubicBezTo>
                    <a:pt x="76" y="10"/>
                    <a:pt x="76" y="10"/>
                    <a:pt x="76" y="10"/>
                  </a:cubicBezTo>
                  <a:cubicBezTo>
                    <a:pt x="76" y="9"/>
                    <a:pt x="76" y="9"/>
                    <a:pt x="76" y="9"/>
                  </a:cubicBezTo>
                  <a:cubicBezTo>
                    <a:pt x="78" y="9"/>
                    <a:pt x="78" y="9"/>
                    <a:pt x="78" y="9"/>
                  </a:cubicBezTo>
                  <a:cubicBezTo>
                    <a:pt x="79" y="10"/>
                    <a:pt x="79" y="10"/>
                    <a:pt x="79" y="10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1" y="12"/>
                    <a:pt x="81" y="12"/>
                    <a:pt x="81" y="12"/>
                  </a:cubicBezTo>
                  <a:cubicBezTo>
                    <a:pt x="82" y="12"/>
                    <a:pt x="82" y="12"/>
                    <a:pt x="82" y="12"/>
                  </a:cubicBezTo>
                  <a:cubicBezTo>
                    <a:pt x="83" y="12"/>
                    <a:pt x="83" y="12"/>
                    <a:pt x="83" y="12"/>
                  </a:cubicBezTo>
                  <a:cubicBezTo>
                    <a:pt x="83" y="13"/>
                    <a:pt x="83" y="13"/>
                    <a:pt x="83" y="13"/>
                  </a:cubicBezTo>
                  <a:cubicBezTo>
                    <a:pt x="84" y="14"/>
                    <a:pt x="84" y="14"/>
                    <a:pt x="84" y="14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83" y="16"/>
                    <a:pt x="83" y="16"/>
                    <a:pt x="83" y="16"/>
                  </a:cubicBezTo>
                  <a:cubicBezTo>
                    <a:pt x="83" y="17"/>
                    <a:pt x="83" y="17"/>
                    <a:pt x="83" y="17"/>
                  </a:cubicBezTo>
                  <a:close/>
                  <a:moveTo>
                    <a:pt x="4" y="87"/>
                  </a:moveTo>
                  <a:cubicBezTo>
                    <a:pt x="4" y="87"/>
                    <a:pt x="4" y="87"/>
                    <a:pt x="4" y="87"/>
                  </a:cubicBezTo>
                  <a:cubicBezTo>
                    <a:pt x="4" y="88"/>
                    <a:pt x="4" y="88"/>
                    <a:pt x="4" y="88"/>
                  </a:cubicBezTo>
                  <a:cubicBezTo>
                    <a:pt x="4" y="87"/>
                    <a:pt x="4" y="87"/>
                    <a:pt x="4" y="87"/>
                  </a:cubicBezTo>
                  <a:close/>
                  <a:moveTo>
                    <a:pt x="2" y="82"/>
                  </a:moveTo>
                  <a:cubicBezTo>
                    <a:pt x="2" y="82"/>
                    <a:pt x="2" y="82"/>
                    <a:pt x="2" y="82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2" y="83"/>
                    <a:pt x="2" y="83"/>
                    <a:pt x="2" y="83"/>
                  </a:cubicBezTo>
                  <a:cubicBezTo>
                    <a:pt x="2" y="82"/>
                    <a:pt x="2" y="82"/>
                    <a:pt x="2" y="82"/>
                  </a:cubicBezTo>
                  <a:close/>
                  <a:moveTo>
                    <a:pt x="3" y="81"/>
                  </a:moveTo>
                  <a:cubicBezTo>
                    <a:pt x="3" y="81"/>
                    <a:pt x="3" y="81"/>
                    <a:pt x="3" y="81"/>
                  </a:cubicBezTo>
                  <a:cubicBezTo>
                    <a:pt x="3" y="81"/>
                    <a:pt x="3" y="81"/>
                    <a:pt x="3" y="81"/>
                  </a:cubicBezTo>
                  <a:cubicBezTo>
                    <a:pt x="3" y="81"/>
                    <a:pt x="3" y="81"/>
                    <a:pt x="3" y="81"/>
                  </a:cubicBezTo>
                  <a:close/>
                  <a:moveTo>
                    <a:pt x="2" y="80"/>
                  </a:moveTo>
                  <a:cubicBezTo>
                    <a:pt x="2" y="81"/>
                    <a:pt x="2" y="81"/>
                    <a:pt x="2" y="81"/>
                  </a:cubicBezTo>
                  <a:cubicBezTo>
                    <a:pt x="2" y="81"/>
                    <a:pt x="2" y="81"/>
                    <a:pt x="2" y="81"/>
                  </a:cubicBezTo>
                  <a:cubicBezTo>
                    <a:pt x="2" y="80"/>
                    <a:pt x="2" y="80"/>
                    <a:pt x="2" y="80"/>
                  </a:cubicBezTo>
                  <a:close/>
                  <a:moveTo>
                    <a:pt x="1" y="77"/>
                  </a:moveTo>
                  <a:cubicBezTo>
                    <a:pt x="0" y="77"/>
                    <a:pt x="0" y="77"/>
                    <a:pt x="0" y="77"/>
                  </a:cubicBezTo>
                  <a:cubicBezTo>
                    <a:pt x="1" y="76"/>
                    <a:pt x="1" y="76"/>
                    <a:pt x="1" y="76"/>
                  </a:cubicBezTo>
                  <a:cubicBezTo>
                    <a:pt x="1" y="76"/>
                    <a:pt x="1" y="77"/>
                    <a:pt x="1" y="77"/>
                  </a:cubicBezTo>
                  <a:close/>
                  <a:moveTo>
                    <a:pt x="1" y="78"/>
                  </a:move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lose/>
                  <a:moveTo>
                    <a:pt x="2" y="79"/>
                  </a:moveTo>
                  <a:cubicBezTo>
                    <a:pt x="2" y="79"/>
                    <a:pt x="3" y="79"/>
                    <a:pt x="3" y="79"/>
                  </a:cubicBezTo>
                  <a:cubicBezTo>
                    <a:pt x="3" y="80"/>
                    <a:pt x="3" y="80"/>
                    <a:pt x="3" y="80"/>
                  </a:cubicBezTo>
                  <a:cubicBezTo>
                    <a:pt x="2" y="79"/>
                    <a:pt x="2" y="79"/>
                    <a:pt x="2" y="79"/>
                  </a:cubicBezTo>
                  <a:close/>
                  <a:moveTo>
                    <a:pt x="1" y="80"/>
                  </a:moveTo>
                  <a:cubicBezTo>
                    <a:pt x="0" y="79"/>
                    <a:pt x="0" y="79"/>
                    <a:pt x="0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80"/>
                    <a:pt x="1" y="80"/>
                    <a:pt x="1" y="80"/>
                  </a:cubicBezTo>
                  <a:close/>
                  <a:moveTo>
                    <a:pt x="0" y="75"/>
                  </a:move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0" y="75"/>
                    <a:pt x="0" y="75"/>
                    <a:pt x="0" y="75"/>
                  </a:cubicBezTo>
                  <a:close/>
                  <a:moveTo>
                    <a:pt x="0" y="69"/>
                  </a:moveTo>
                  <a:cubicBezTo>
                    <a:pt x="1" y="70"/>
                    <a:pt x="1" y="70"/>
                    <a:pt x="1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69"/>
                    <a:pt x="0" y="69"/>
                    <a:pt x="0" y="69"/>
                  </a:cubicBezTo>
                  <a:close/>
                  <a:moveTo>
                    <a:pt x="0" y="68"/>
                  </a:moveTo>
                  <a:cubicBezTo>
                    <a:pt x="1" y="69"/>
                    <a:pt x="1" y="69"/>
                    <a:pt x="1" y="69"/>
                  </a:cubicBezTo>
                  <a:cubicBezTo>
                    <a:pt x="1" y="69"/>
                    <a:pt x="1" y="69"/>
                    <a:pt x="1" y="69"/>
                  </a:cubicBezTo>
                  <a:cubicBezTo>
                    <a:pt x="0" y="68"/>
                    <a:pt x="0" y="68"/>
                    <a:pt x="0" y="68"/>
                  </a:cubicBezTo>
                  <a:close/>
                  <a:moveTo>
                    <a:pt x="3" y="66"/>
                  </a:moveTo>
                  <a:cubicBezTo>
                    <a:pt x="3" y="67"/>
                    <a:pt x="3" y="67"/>
                    <a:pt x="3" y="67"/>
                  </a:cubicBezTo>
                  <a:cubicBezTo>
                    <a:pt x="2" y="67"/>
                    <a:pt x="2" y="67"/>
                    <a:pt x="2" y="67"/>
                  </a:cubicBezTo>
                  <a:cubicBezTo>
                    <a:pt x="3" y="66"/>
                    <a:pt x="3" y="66"/>
                    <a:pt x="3" y="66"/>
                  </a:cubicBezTo>
                  <a:close/>
                  <a:moveTo>
                    <a:pt x="4" y="66"/>
                  </a:moveTo>
                  <a:cubicBezTo>
                    <a:pt x="4" y="66"/>
                    <a:pt x="4" y="66"/>
                    <a:pt x="4" y="66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4" y="66"/>
                    <a:pt x="4" y="66"/>
                    <a:pt x="4" y="66"/>
                  </a:cubicBezTo>
                  <a:close/>
                  <a:moveTo>
                    <a:pt x="12" y="61"/>
                  </a:moveTo>
                  <a:cubicBezTo>
                    <a:pt x="12" y="61"/>
                    <a:pt x="12" y="60"/>
                    <a:pt x="12" y="60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12" y="61"/>
                    <a:pt x="12" y="61"/>
                    <a:pt x="12" y="61"/>
                  </a:cubicBezTo>
                  <a:close/>
                  <a:moveTo>
                    <a:pt x="12" y="60"/>
                  </a:moveTo>
                  <a:cubicBezTo>
                    <a:pt x="12" y="60"/>
                    <a:pt x="12" y="60"/>
                    <a:pt x="12" y="60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2" y="60"/>
                    <a:pt x="12" y="60"/>
                    <a:pt x="12" y="60"/>
                  </a:cubicBezTo>
                  <a:close/>
                  <a:moveTo>
                    <a:pt x="13" y="58"/>
                  </a:moveTo>
                  <a:cubicBezTo>
                    <a:pt x="14" y="57"/>
                    <a:pt x="14" y="57"/>
                    <a:pt x="14" y="57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3" y="58"/>
                    <a:pt x="13" y="58"/>
                    <a:pt x="13" y="58"/>
                  </a:cubicBezTo>
                  <a:close/>
                  <a:moveTo>
                    <a:pt x="13" y="60"/>
                  </a:moveTo>
                  <a:cubicBezTo>
                    <a:pt x="13" y="59"/>
                    <a:pt x="13" y="59"/>
                    <a:pt x="13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3" y="60"/>
                    <a:pt x="13" y="60"/>
                    <a:pt x="13" y="60"/>
                  </a:cubicBezTo>
                  <a:close/>
                  <a:moveTo>
                    <a:pt x="24" y="48"/>
                  </a:moveTo>
                  <a:cubicBezTo>
                    <a:pt x="25" y="48"/>
                    <a:pt x="25" y="48"/>
                    <a:pt x="25" y="48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4" y="48"/>
                    <a:pt x="24" y="48"/>
                    <a:pt x="24" y="48"/>
                  </a:cubicBezTo>
                  <a:close/>
                  <a:moveTo>
                    <a:pt x="24" y="50"/>
                  </a:moveTo>
                  <a:cubicBezTo>
                    <a:pt x="23" y="50"/>
                    <a:pt x="23" y="50"/>
                    <a:pt x="23" y="50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9"/>
                    <a:pt x="24" y="49"/>
                    <a:pt x="24" y="49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24" y="50"/>
                    <a:pt x="24" y="50"/>
                    <a:pt x="24" y="50"/>
                  </a:cubicBezTo>
                  <a:cubicBezTo>
                    <a:pt x="24" y="50"/>
                    <a:pt x="24" y="50"/>
                    <a:pt x="24" y="50"/>
                  </a:cubicBezTo>
                  <a:close/>
                  <a:moveTo>
                    <a:pt x="26" y="43"/>
                  </a:moveTo>
                  <a:cubicBezTo>
                    <a:pt x="26" y="44"/>
                    <a:pt x="26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26" y="43"/>
                    <a:pt x="26" y="43"/>
                    <a:pt x="26" y="43"/>
                  </a:cubicBezTo>
                  <a:close/>
                  <a:moveTo>
                    <a:pt x="27" y="42"/>
                  </a:moveTo>
                  <a:cubicBezTo>
                    <a:pt x="28" y="41"/>
                    <a:pt x="28" y="41"/>
                    <a:pt x="28" y="41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lose/>
                  <a:moveTo>
                    <a:pt x="27" y="40"/>
                  </a:moveTo>
                  <a:cubicBezTo>
                    <a:pt x="28" y="40"/>
                    <a:pt x="28" y="40"/>
                    <a:pt x="28" y="40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7" y="40"/>
                    <a:pt x="27" y="40"/>
                    <a:pt x="27" y="40"/>
                  </a:cubicBezTo>
                  <a:close/>
                  <a:moveTo>
                    <a:pt x="32" y="33"/>
                  </a:moveTo>
                  <a:cubicBezTo>
                    <a:pt x="33" y="33"/>
                    <a:pt x="33" y="33"/>
                    <a:pt x="33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32" y="33"/>
                    <a:pt x="32" y="33"/>
                    <a:pt x="32" y="33"/>
                  </a:cubicBezTo>
                  <a:close/>
                  <a:moveTo>
                    <a:pt x="27" y="29"/>
                  </a:moveTo>
                  <a:cubicBezTo>
                    <a:pt x="27" y="29"/>
                    <a:pt x="27" y="29"/>
                    <a:pt x="27" y="29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29"/>
                    <a:pt x="27" y="29"/>
                    <a:pt x="27" y="29"/>
                  </a:cubicBezTo>
                  <a:close/>
                  <a:moveTo>
                    <a:pt x="28" y="27"/>
                  </a:moveTo>
                  <a:cubicBezTo>
                    <a:pt x="27" y="28"/>
                    <a:pt x="27" y="28"/>
                    <a:pt x="27" y="28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28" y="27"/>
                    <a:pt x="28" y="27"/>
                    <a:pt x="28" y="27"/>
                  </a:cubicBezTo>
                  <a:close/>
                  <a:moveTo>
                    <a:pt x="29" y="26"/>
                  </a:moveTo>
                  <a:cubicBezTo>
                    <a:pt x="29" y="26"/>
                    <a:pt x="29" y="26"/>
                    <a:pt x="29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26"/>
                    <a:pt x="29" y="26"/>
                    <a:pt x="29" y="26"/>
                  </a:cubicBezTo>
                  <a:close/>
                  <a:moveTo>
                    <a:pt x="32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2" y="25"/>
                    <a:pt x="32" y="25"/>
                    <a:pt x="32" y="25"/>
                  </a:cubicBezTo>
                  <a:close/>
                  <a:moveTo>
                    <a:pt x="33" y="23"/>
                  </a:moveTo>
                  <a:cubicBezTo>
                    <a:pt x="34" y="22"/>
                    <a:pt x="34" y="22"/>
                    <a:pt x="34" y="22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3" y="23"/>
                    <a:pt x="33" y="23"/>
                    <a:pt x="33" y="23"/>
                  </a:cubicBezTo>
                  <a:close/>
                  <a:moveTo>
                    <a:pt x="34" y="23"/>
                  </a:moveTo>
                  <a:cubicBezTo>
                    <a:pt x="34" y="25"/>
                    <a:pt x="34" y="25"/>
                    <a:pt x="34" y="25"/>
                  </a:cubicBezTo>
                  <a:cubicBezTo>
                    <a:pt x="33" y="24"/>
                    <a:pt x="33" y="24"/>
                    <a:pt x="33" y="24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4" y="23"/>
                    <a:pt x="34" y="23"/>
                    <a:pt x="34" y="23"/>
                  </a:cubicBezTo>
                  <a:close/>
                  <a:moveTo>
                    <a:pt x="35" y="19"/>
                  </a:moveTo>
                  <a:cubicBezTo>
                    <a:pt x="35" y="20"/>
                    <a:pt x="35" y="20"/>
                    <a:pt x="35" y="20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4" y="21"/>
                    <a:pt x="34" y="21"/>
                    <a:pt x="34" y="21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3" y="20"/>
                    <a:pt x="33" y="20"/>
                    <a:pt x="33" y="20"/>
                  </a:cubicBezTo>
                  <a:cubicBezTo>
                    <a:pt x="34" y="21"/>
                    <a:pt x="34" y="21"/>
                    <a:pt x="34" y="21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5" y="19"/>
                    <a:pt x="35" y="19"/>
                    <a:pt x="35" y="19"/>
                  </a:cubicBezTo>
                  <a:close/>
                  <a:moveTo>
                    <a:pt x="36" y="20"/>
                  </a:moveTo>
                  <a:cubicBezTo>
                    <a:pt x="35" y="19"/>
                    <a:pt x="35" y="19"/>
                    <a:pt x="35" y="19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36" y="20"/>
                    <a:pt x="36" y="20"/>
                    <a:pt x="36" y="20"/>
                  </a:cubicBezTo>
                  <a:close/>
                  <a:moveTo>
                    <a:pt x="39" y="20"/>
                  </a:moveTo>
                  <a:cubicBezTo>
                    <a:pt x="40" y="21"/>
                    <a:pt x="40" y="21"/>
                    <a:pt x="40" y="21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9" y="20"/>
                    <a:pt x="39" y="20"/>
                    <a:pt x="39" y="20"/>
                  </a:cubicBezTo>
                  <a:close/>
                  <a:moveTo>
                    <a:pt x="39" y="19"/>
                  </a:moveTo>
                  <a:cubicBezTo>
                    <a:pt x="38" y="19"/>
                    <a:pt x="38" y="19"/>
                    <a:pt x="38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40" y="19"/>
                    <a:pt x="40" y="19"/>
                    <a:pt x="40" y="19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39" y="19"/>
                    <a:pt x="39" y="19"/>
                    <a:pt x="39" y="19"/>
                  </a:cubicBezTo>
                  <a:close/>
                  <a:moveTo>
                    <a:pt x="41" y="21"/>
                  </a:moveTo>
                  <a:cubicBezTo>
                    <a:pt x="41" y="20"/>
                    <a:pt x="41" y="20"/>
                    <a:pt x="41" y="20"/>
                  </a:cubicBezTo>
                  <a:cubicBezTo>
                    <a:pt x="42" y="20"/>
                    <a:pt x="42" y="20"/>
                    <a:pt x="42" y="20"/>
                  </a:cubicBezTo>
                  <a:cubicBezTo>
                    <a:pt x="41" y="21"/>
                    <a:pt x="41" y="21"/>
                    <a:pt x="41" y="21"/>
                  </a:cubicBezTo>
                  <a:close/>
                  <a:moveTo>
                    <a:pt x="44" y="16"/>
                  </a:moveTo>
                  <a:cubicBezTo>
                    <a:pt x="44" y="17"/>
                    <a:pt x="44" y="17"/>
                    <a:pt x="44" y="17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40" y="18"/>
                    <a:pt x="40" y="18"/>
                    <a:pt x="40" y="18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42" y="14"/>
                    <a:pt x="42" y="14"/>
                    <a:pt x="42" y="14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6"/>
                    <a:pt x="44" y="16"/>
                    <a:pt x="44" y="16"/>
                  </a:cubicBezTo>
                  <a:close/>
                  <a:moveTo>
                    <a:pt x="44" y="14"/>
                  </a:moveTo>
                  <a:cubicBezTo>
                    <a:pt x="45" y="14"/>
                    <a:pt x="45" y="14"/>
                    <a:pt x="45" y="14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4" y="14"/>
                    <a:pt x="44" y="14"/>
                    <a:pt x="44" y="14"/>
                  </a:cubicBezTo>
                  <a:close/>
                  <a:moveTo>
                    <a:pt x="48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lose/>
                  <a:moveTo>
                    <a:pt x="46" y="11"/>
                  </a:moveTo>
                  <a:cubicBezTo>
                    <a:pt x="46" y="10"/>
                    <a:pt x="46" y="10"/>
                    <a:pt x="46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6" y="11"/>
                    <a:pt x="46" y="11"/>
                  </a:cubicBezTo>
                  <a:close/>
                  <a:moveTo>
                    <a:pt x="49" y="12"/>
                  </a:moveTo>
                  <a:cubicBezTo>
                    <a:pt x="49" y="11"/>
                    <a:pt x="49" y="11"/>
                    <a:pt x="49" y="11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49" y="12"/>
                    <a:pt x="49" y="12"/>
                    <a:pt x="49" y="12"/>
                  </a:cubicBezTo>
                  <a:close/>
                  <a:moveTo>
                    <a:pt x="48" y="12"/>
                  </a:moveTo>
                  <a:cubicBezTo>
                    <a:pt x="48" y="13"/>
                    <a:pt x="48" y="13"/>
                    <a:pt x="4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12"/>
                    <a:pt x="48" y="12"/>
                    <a:pt x="48" y="12"/>
                  </a:cubicBezTo>
                  <a:close/>
                  <a:moveTo>
                    <a:pt x="51" y="10"/>
                  </a:moveTo>
                  <a:cubicBezTo>
                    <a:pt x="50" y="11"/>
                    <a:pt x="50" y="11"/>
                    <a:pt x="50" y="11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8"/>
                    <a:pt x="49" y="8"/>
                    <a:pt x="49" y="8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1" y="10"/>
                    <a:pt x="51" y="10"/>
                    <a:pt x="51" y="10"/>
                  </a:cubicBezTo>
                  <a:cubicBezTo>
                    <a:pt x="51" y="10"/>
                    <a:pt x="51" y="10"/>
                    <a:pt x="51" y="10"/>
                  </a:cubicBezTo>
                  <a:close/>
                  <a:moveTo>
                    <a:pt x="53" y="11"/>
                  </a:moveTo>
                  <a:cubicBezTo>
                    <a:pt x="53" y="11"/>
                    <a:pt x="53" y="11"/>
                    <a:pt x="53" y="11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52" y="9"/>
                    <a:pt x="52" y="9"/>
                    <a:pt x="52" y="9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54" y="9"/>
                    <a:pt x="54" y="9"/>
                    <a:pt x="54" y="9"/>
                  </a:cubicBezTo>
                  <a:cubicBezTo>
                    <a:pt x="53" y="10"/>
                    <a:pt x="53" y="10"/>
                    <a:pt x="53" y="10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3" y="11"/>
                    <a:pt x="53" y="11"/>
                    <a:pt x="53" y="11"/>
                  </a:cubicBezTo>
                  <a:close/>
                  <a:moveTo>
                    <a:pt x="60" y="8"/>
                  </a:moveTo>
                  <a:cubicBezTo>
                    <a:pt x="59" y="8"/>
                    <a:pt x="59" y="8"/>
                    <a:pt x="59" y="8"/>
                  </a:cubicBez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7"/>
                    <a:pt x="59" y="7"/>
                  </a:cubicBezTo>
                  <a:cubicBezTo>
                    <a:pt x="60" y="7"/>
                    <a:pt x="60" y="7"/>
                    <a:pt x="60" y="7"/>
                  </a:cubicBezTo>
                  <a:cubicBezTo>
                    <a:pt x="60" y="8"/>
                    <a:pt x="60" y="8"/>
                    <a:pt x="60" y="8"/>
                  </a:cubicBezTo>
                  <a:cubicBezTo>
                    <a:pt x="60" y="8"/>
                    <a:pt x="60" y="8"/>
                    <a:pt x="60" y="8"/>
                  </a:cubicBezTo>
                  <a:close/>
                  <a:moveTo>
                    <a:pt x="61" y="8"/>
                  </a:moveTo>
                  <a:cubicBezTo>
                    <a:pt x="60" y="7"/>
                    <a:pt x="60" y="7"/>
                    <a:pt x="60" y="7"/>
                  </a:cubicBezTo>
                  <a:cubicBezTo>
                    <a:pt x="62" y="5"/>
                    <a:pt x="62" y="5"/>
                    <a:pt x="62" y="5"/>
                  </a:cubicBezTo>
                  <a:cubicBezTo>
                    <a:pt x="62" y="6"/>
                    <a:pt x="62" y="6"/>
                    <a:pt x="62" y="6"/>
                  </a:cubicBezTo>
                  <a:cubicBezTo>
                    <a:pt x="61" y="7"/>
                    <a:pt x="61" y="7"/>
                    <a:pt x="61" y="7"/>
                  </a:cubicBezTo>
                  <a:cubicBezTo>
                    <a:pt x="61" y="8"/>
                    <a:pt x="61" y="8"/>
                    <a:pt x="61" y="8"/>
                  </a:cubicBezTo>
                  <a:close/>
                  <a:moveTo>
                    <a:pt x="59" y="6"/>
                  </a:moveTo>
                  <a:cubicBezTo>
                    <a:pt x="59" y="6"/>
                    <a:pt x="59" y="6"/>
                    <a:pt x="59" y="6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59" y="6"/>
                    <a:pt x="59" y="6"/>
                    <a:pt x="59" y="6"/>
                  </a:cubicBezTo>
                  <a:close/>
                  <a:moveTo>
                    <a:pt x="62" y="5"/>
                  </a:moveTo>
                  <a:cubicBezTo>
                    <a:pt x="62" y="5"/>
                    <a:pt x="63" y="4"/>
                    <a:pt x="63" y="4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2" y="5"/>
                    <a:pt x="62" y="5"/>
                    <a:pt x="62" y="5"/>
                  </a:cubicBezTo>
                  <a:close/>
                  <a:moveTo>
                    <a:pt x="64" y="3"/>
                  </a:moveTo>
                  <a:cubicBezTo>
                    <a:pt x="64" y="3"/>
                    <a:pt x="64" y="3"/>
                    <a:pt x="64" y="3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4" y="3"/>
                    <a:pt x="64" y="3"/>
                    <a:pt x="64" y="3"/>
                  </a:cubicBezTo>
                  <a:close/>
                  <a:moveTo>
                    <a:pt x="66" y="1"/>
                  </a:moveTo>
                  <a:cubicBezTo>
                    <a:pt x="66" y="1"/>
                    <a:pt x="66" y="1"/>
                    <a:pt x="66" y="1"/>
                  </a:cubicBezTo>
                  <a:cubicBezTo>
                    <a:pt x="66" y="1"/>
                    <a:pt x="66" y="1"/>
                    <a:pt x="66" y="1"/>
                  </a:cubicBezTo>
                  <a:cubicBezTo>
                    <a:pt x="67" y="1"/>
                    <a:pt x="67" y="1"/>
                    <a:pt x="67" y="1"/>
                  </a:cubicBezTo>
                  <a:cubicBezTo>
                    <a:pt x="66" y="1"/>
                    <a:pt x="66" y="1"/>
                    <a:pt x="66" y="1"/>
                  </a:cubicBezTo>
                  <a:close/>
                  <a:moveTo>
                    <a:pt x="67" y="2"/>
                  </a:moveTo>
                  <a:cubicBezTo>
                    <a:pt x="67" y="2"/>
                    <a:pt x="67" y="2"/>
                    <a:pt x="67" y="2"/>
                  </a:cubicBezTo>
                  <a:cubicBezTo>
                    <a:pt x="68" y="1"/>
                    <a:pt x="68" y="1"/>
                    <a:pt x="68" y="1"/>
                  </a:cubicBezTo>
                  <a:cubicBezTo>
                    <a:pt x="68" y="1"/>
                    <a:pt x="68" y="1"/>
                    <a:pt x="68" y="1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70" y="1"/>
                    <a:pt x="70" y="1"/>
                    <a:pt x="70" y="1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2"/>
                    <a:pt x="68" y="2"/>
                    <a:pt x="68" y="2"/>
                  </a:cubicBezTo>
                  <a:lnTo>
                    <a:pt x="67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7" name="Freeform 39"/>
            <p:cNvSpPr>
              <a:spLocks noEditPoints="1"/>
            </p:cNvSpPr>
            <p:nvPr/>
          </p:nvSpPr>
          <p:spPr bwMode="auto">
            <a:xfrm>
              <a:off x="4488589" y="1553527"/>
              <a:ext cx="213581" cy="434881"/>
            </a:xfrm>
            <a:custGeom>
              <a:avLst/>
              <a:gdLst>
                <a:gd name="T0" fmla="*/ 7 w 166"/>
                <a:gd name="T1" fmla="*/ 241 h 338"/>
                <a:gd name="T2" fmla="*/ 18 w 166"/>
                <a:gd name="T3" fmla="*/ 226 h 338"/>
                <a:gd name="T4" fmla="*/ 22 w 166"/>
                <a:gd name="T5" fmla="*/ 197 h 338"/>
                <a:gd name="T6" fmla="*/ 11 w 166"/>
                <a:gd name="T7" fmla="*/ 163 h 338"/>
                <a:gd name="T8" fmla="*/ 26 w 166"/>
                <a:gd name="T9" fmla="*/ 137 h 338"/>
                <a:gd name="T10" fmla="*/ 33 w 166"/>
                <a:gd name="T11" fmla="*/ 97 h 338"/>
                <a:gd name="T12" fmla="*/ 48 w 166"/>
                <a:gd name="T13" fmla="*/ 74 h 338"/>
                <a:gd name="T14" fmla="*/ 55 w 166"/>
                <a:gd name="T15" fmla="*/ 45 h 338"/>
                <a:gd name="T16" fmla="*/ 70 w 166"/>
                <a:gd name="T17" fmla="*/ 30 h 338"/>
                <a:gd name="T18" fmla="*/ 78 w 166"/>
                <a:gd name="T19" fmla="*/ 22 h 338"/>
                <a:gd name="T20" fmla="*/ 96 w 166"/>
                <a:gd name="T21" fmla="*/ 19 h 338"/>
                <a:gd name="T22" fmla="*/ 103 w 166"/>
                <a:gd name="T23" fmla="*/ 8 h 338"/>
                <a:gd name="T24" fmla="*/ 111 w 166"/>
                <a:gd name="T25" fmla="*/ 4 h 338"/>
                <a:gd name="T26" fmla="*/ 141 w 166"/>
                <a:gd name="T27" fmla="*/ 19 h 338"/>
                <a:gd name="T28" fmla="*/ 148 w 166"/>
                <a:gd name="T29" fmla="*/ 30 h 338"/>
                <a:gd name="T30" fmla="*/ 155 w 166"/>
                <a:gd name="T31" fmla="*/ 52 h 338"/>
                <a:gd name="T32" fmla="*/ 155 w 166"/>
                <a:gd name="T33" fmla="*/ 78 h 338"/>
                <a:gd name="T34" fmla="*/ 159 w 166"/>
                <a:gd name="T35" fmla="*/ 89 h 338"/>
                <a:gd name="T36" fmla="*/ 144 w 166"/>
                <a:gd name="T37" fmla="*/ 89 h 338"/>
                <a:gd name="T38" fmla="*/ 133 w 166"/>
                <a:gd name="T39" fmla="*/ 93 h 338"/>
                <a:gd name="T40" fmla="*/ 129 w 166"/>
                <a:gd name="T41" fmla="*/ 104 h 338"/>
                <a:gd name="T42" fmla="*/ 129 w 166"/>
                <a:gd name="T43" fmla="*/ 108 h 338"/>
                <a:gd name="T44" fmla="*/ 133 w 166"/>
                <a:gd name="T45" fmla="*/ 119 h 338"/>
                <a:gd name="T46" fmla="*/ 126 w 166"/>
                <a:gd name="T47" fmla="*/ 134 h 338"/>
                <a:gd name="T48" fmla="*/ 115 w 166"/>
                <a:gd name="T49" fmla="*/ 149 h 338"/>
                <a:gd name="T50" fmla="*/ 103 w 166"/>
                <a:gd name="T51" fmla="*/ 156 h 338"/>
                <a:gd name="T52" fmla="*/ 92 w 166"/>
                <a:gd name="T53" fmla="*/ 160 h 338"/>
                <a:gd name="T54" fmla="*/ 85 w 166"/>
                <a:gd name="T55" fmla="*/ 174 h 338"/>
                <a:gd name="T56" fmla="*/ 81 w 166"/>
                <a:gd name="T57" fmla="*/ 189 h 338"/>
                <a:gd name="T58" fmla="*/ 81 w 166"/>
                <a:gd name="T59" fmla="*/ 204 h 338"/>
                <a:gd name="T60" fmla="*/ 85 w 166"/>
                <a:gd name="T61" fmla="*/ 215 h 338"/>
                <a:gd name="T62" fmla="*/ 100 w 166"/>
                <a:gd name="T63" fmla="*/ 226 h 338"/>
                <a:gd name="T64" fmla="*/ 100 w 166"/>
                <a:gd name="T65" fmla="*/ 249 h 338"/>
                <a:gd name="T66" fmla="*/ 85 w 166"/>
                <a:gd name="T67" fmla="*/ 245 h 338"/>
                <a:gd name="T68" fmla="*/ 70 w 166"/>
                <a:gd name="T69" fmla="*/ 245 h 338"/>
                <a:gd name="T70" fmla="*/ 81 w 166"/>
                <a:gd name="T71" fmla="*/ 249 h 338"/>
                <a:gd name="T72" fmla="*/ 100 w 166"/>
                <a:gd name="T73" fmla="*/ 252 h 338"/>
                <a:gd name="T74" fmla="*/ 92 w 166"/>
                <a:gd name="T75" fmla="*/ 256 h 338"/>
                <a:gd name="T76" fmla="*/ 85 w 166"/>
                <a:gd name="T77" fmla="*/ 264 h 338"/>
                <a:gd name="T78" fmla="*/ 78 w 166"/>
                <a:gd name="T79" fmla="*/ 271 h 338"/>
                <a:gd name="T80" fmla="*/ 78 w 166"/>
                <a:gd name="T81" fmla="*/ 282 h 338"/>
                <a:gd name="T82" fmla="*/ 81 w 166"/>
                <a:gd name="T83" fmla="*/ 301 h 338"/>
                <a:gd name="T84" fmla="*/ 66 w 166"/>
                <a:gd name="T85" fmla="*/ 319 h 338"/>
                <a:gd name="T86" fmla="*/ 48 w 166"/>
                <a:gd name="T87" fmla="*/ 330 h 338"/>
                <a:gd name="T88" fmla="*/ 29 w 166"/>
                <a:gd name="T89" fmla="*/ 330 h 338"/>
                <a:gd name="T90" fmla="*/ 29 w 166"/>
                <a:gd name="T91" fmla="*/ 315 h 338"/>
                <a:gd name="T92" fmla="*/ 15 w 166"/>
                <a:gd name="T93" fmla="*/ 297 h 338"/>
                <a:gd name="T94" fmla="*/ 7 w 166"/>
                <a:gd name="T95" fmla="*/ 282 h 338"/>
                <a:gd name="T96" fmla="*/ 7 w 166"/>
                <a:gd name="T97" fmla="*/ 275 h 338"/>
                <a:gd name="T98" fmla="*/ 0 w 166"/>
                <a:gd name="T99" fmla="*/ 264 h 338"/>
                <a:gd name="T100" fmla="*/ 103 w 166"/>
                <a:gd name="T101" fmla="*/ 252 h 338"/>
                <a:gd name="T102" fmla="*/ 4 w 166"/>
                <a:gd name="T103" fmla="*/ 278 h 338"/>
                <a:gd name="T104" fmla="*/ 115 w 166"/>
                <a:gd name="T105" fmla="*/ 271 h 338"/>
                <a:gd name="T106" fmla="*/ 118 w 166"/>
                <a:gd name="T107" fmla="*/ 282 h 338"/>
                <a:gd name="T108" fmla="*/ 107 w 166"/>
                <a:gd name="T109" fmla="*/ 304 h 338"/>
                <a:gd name="T110" fmla="*/ 115 w 166"/>
                <a:gd name="T111" fmla="*/ 293 h 338"/>
                <a:gd name="T112" fmla="*/ 107 w 166"/>
                <a:gd name="T113" fmla="*/ 286 h 338"/>
                <a:gd name="T114" fmla="*/ 107 w 166"/>
                <a:gd name="T115" fmla="*/ 301 h 338"/>
                <a:gd name="T116" fmla="*/ 81 w 166"/>
                <a:gd name="T117" fmla="*/ 319 h 338"/>
                <a:gd name="T118" fmla="*/ 85 w 166"/>
                <a:gd name="T119" fmla="*/ 297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6" h="338">
                  <a:moveTo>
                    <a:pt x="4" y="256"/>
                  </a:moveTo>
                  <a:lnTo>
                    <a:pt x="7" y="260"/>
                  </a:lnTo>
                  <a:lnTo>
                    <a:pt x="7" y="260"/>
                  </a:lnTo>
                  <a:lnTo>
                    <a:pt x="11" y="260"/>
                  </a:lnTo>
                  <a:lnTo>
                    <a:pt x="7" y="249"/>
                  </a:lnTo>
                  <a:lnTo>
                    <a:pt x="7" y="245"/>
                  </a:lnTo>
                  <a:lnTo>
                    <a:pt x="7" y="241"/>
                  </a:lnTo>
                  <a:lnTo>
                    <a:pt x="11" y="241"/>
                  </a:lnTo>
                  <a:lnTo>
                    <a:pt x="7" y="238"/>
                  </a:lnTo>
                  <a:lnTo>
                    <a:pt x="7" y="238"/>
                  </a:lnTo>
                  <a:lnTo>
                    <a:pt x="15" y="238"/>
                  </a:lnTo>
                  <a:lnTo>
                    <a:pt x="15" y="234"/>
                  </a:lnTo>
                  <a:lnTo>
                    <a:pt x="15" y="230"/>
                  </a:lnTo>
                  <a:lnTo>
                    <a:pt x="18" y="226"/>
                  </a:lnTo>
                  <a:lnTo>
                    <a:pt x="15" y="223"/>
                  </a:lnTo>
                  <a:lnTo>
                    <a:pt x="15" y="215"/>
                  </a:lnTo>
                  <a:lnTo>
                    <a:pt x="11" y="212"/>
                  </a:lnTo>
                  <a:lnTo>
                    <a:pt x="11" y="208"/>
                  </a:lnTo>
                  <a:lnTo>
                    <a:pt x="18" y="208"/>
                  </a:lnTo>
                  <a:lnTo>
                    <a:pt x="18" y="200"/>
                  </a:lnTo>
                  <a:lnTo>
                    <a:pt x="22" y="197"/>
                  </a:lnTo>
                  <a:lnTo>
                    <a:pt x="15" y="193"/>
                  </a:lnTo>
                  <a:lnTo>
                    <a:pt x="11" y="189"/>
                  </a:lnTo>
                  <a:lnTo>
                    <a:pt x="11" y="186"/>
                  </a:lnTo>
                  <a:lnTo>
                    <a:pt x="11" y="178"/>
                  </a:lnTo>
                  <a:lnTo>
                    <a:pt x="11" y="174"/>
                  </a:lnTo>
                  <a:lnTo>
                    <a:pt x="7" y="171"/>
                  </a:lnTo>
                  <a:lnTo>
                    <a:pt x="11" y="163"/>
                  </a:lnTo>
                  <a:lnTo>
                    <a:pt x="7" y="156"/>
                  </a:lnTo>
                  <a:lnTo>
                    <a:pt x="7" y="149"/>
                  </a:lnTo>
                  <a:lnTo>
                    <a:pt x="7" y="141"/>
                  </a:lnTo>
                  <a:lnTo>
                    <a:pt x="11" y="137"/>
                  </a:lnTo>
                  <a:lnTo>
                    <a:pt x="15" y="134"/>
                  </a:lnTo>
                  <a:lnTo>
                    <a:pt x="18" y="137"/>
                  </a:lnTo>
                  <a:lnTo>
                    <a:pt x="26" y="137"/>
                  </a:lnTo>
                  <a:lnTo>
                    <a:pt x="29" y="134"/>
                  </a:lnTo>
                  <a:lnTo>
                    <a:pt x="29" y="126"/>
                  </a:lnTo>
                  <a:lnTo>
                    <a:pt x="26" y="126"/>
                  </a:lnTo>
                  <a:lnTo>
                    <a:pt x="26" y="123"/>
                  </a:lnTo>
                  <a:lnTo>
                    <a:pt x="33" y="108"/>
                  </a:lnTo>
                  <a:lnTo>
                    <a:pt x="33" y="100"/>
                  </a:lnTo>
                  <a:lnTo>
                    <a:pt x="33" y="97"/>
                  </a:lnTo>
                  <a:lnTo>
                    <a:pt x="37" y="93"/>
                  </a:lnTo>
                  <a:lnTo>
                    <a:pt x="37" y="85"/>
                  </a:lnTo>
                  <a:lnTo>
                    <a:pt x="33" y="85"/>
                  </a:lnTo>
                  <a:lnTo>
                    <a:pt x="33" y="82"/>
                  </a:lnTo>
                  <a:lnTo>
                    <a:pt x="37" y="78"/>
                  </a:lnTo>
                  <a:lnTo>
                    <a:pt x="44" y="78"/>
                  </a:lnTo>
                  <a:lnTo>
                    <a:pt x="48" y="74"/>
                  </a:lnTo>
                  <a:lnTo>
                    <a:pt x="48" y="74"/>
                  </a:lnTo>
                  <a:lnTo>
                    <a:pt x="52" y="67"/>
                  </a:lnTo>
                  <a:lnTo>
                    <a:pt x="55" y="59"/>
                  </a:lnTo>
                  <a:lnTo>
                    <a:pt x="59" y="56"/>
                  </a:lnTo>
                  <a:lnTo>
                    <a:pt x="55" y="52"/>
                  </a:lnTo>
                  <a:lnTo>
                    <a:pt x="55" y="52"/>
                  </a:lnTo>
                  <a:lnTo>
                    <a:pt x="55" y="45"/>
                  </a:lnTo>
                  <a:lnTo>
                    <a:pt x="55" y="41"/>
                  </a:lnTo>
                  <a:lnTo>
                    <a:pt x="59" y="41"/>
                  </a:lnTo>
                  <a:lnTo>
                    <a:pt x="59" y="37"/>
                  </a:lnTo>
                  <a:lnTo>
                    <a:pt x="63" y="34"/>
                  </a:lnTo>
                  <a:lnTo>
                    <a:pt x="63" y="30"/>
                  </a:lnTo>
                  <a:lnTo>
                    <a:pt x="66" y="30"/>
                  </a:lnTo>
                  <a:lnTo>
                    <a:pt x="70" y="3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78" y="30"/>
                  </a:lnTo>
                  <a:lnTo>
                    <a:pt x="74" y="26"/>
                  </a:lnTo>
                  <a:lnTo>
                    <a:pt x="78" y="22"/>
                  </a:lnTo>
                  <a:lnTo>
                    <a:pt x="78" y="22"/>
                  </a:lnTo>
                  <a:lnTo>
                    <a:pt x="78" y="22"/>
                  </a:lnTo>
                  <a:lnTo>
                    <a:pt x="74" y="19"/>
                  </a:lnTo>
                  <a:lnTo>
                    <a:pt x="78" y="15"/>
                  </a:lnTo>
                  <a:lnTo>
                    <a:pt x="81" y="15"/>
                  </a:lnTo>
                  <a:lnTo>
                    <a:pt x="85" y="15"/>
                  </a:lnTo>
                  <a:lnTo>
                    <a:pt x="89" y="15"/>
                  </a:lnTo>
                  <a:lnTo>
                    <a:pt x="92" y="19"/>
                  </a:lnTo>
                  <a:lnTo>
                    <a:pt x="96" y="19"/>
                  </a:lnTo>
                  <a:lnTo>
                    <a:pt x="100" y="19"/>
                  </a:lnTo>
                  <a:lnTo>
                    <a:pt x="100" y="19"/>
                  </a:lnTo>
                  <a:lnTo>
                    <a:pt x="103" y="19"/>
                  </a:lnTo>
                  <a:lnTo>
                    <a:pt x="103" y="15"/>
                  </a:lnTo>
                  <a:lnTo>
                    <a:pt x="100" y="15"/>
                  </a:lnTo>
                  <a:lnTo>
                    <a:pt x="100" y="11"/>
                  </a:lnTo>
                  <a:lnTo>
                    <a:pt x="103" y="8"/>
                  </a:lnTo>
                  <a:lnTo>
                    <a:pt x="103" y="4"/>
                  </a:lnTo>
                  <a:lnTo>
                    <a:pt x="100" y="4"/>
                  </a:lnTo>
                  <a:lnTo>
                    <a:pt x="100" y="0"/>
                  </a:lnTo>
                  <a:lnTo>
                    <a:pt x="103" y="0"/>
                  </a:lnTo>
                  <a:lnTo>
                    <a:pt x="107" y="0"/>
                  </a:lnTo>
                  <a:lnTo>
                    <a:pt x="107" y="0"/>
                  </a:lnTo>
                  <a:lnTo>
                    <a:pt x="111" y="4"/>
                  </a:lnTo>
                  <a:lnTo>
                    <a:pt x="115" y="4"/>
                  </a:lnTo>
                  <a:lnTo>
                    <a:pt x="122" y="11"/>
                  </a:lnTo>
                  <a:lnTo>
                    <a:pt x="126" y="15"/>
                  </a:lnTo>
                  <a:lnTo>
                    <a:pt x="133" y="15"/>
                  </a:lnTo>
                  <a:lnTo>
                    <a:pt x="133" y="15"/>
                  </a:lnTo>
                  <a:lnTo>
                    <a:pt x="137" y="19"/>
                  </a:lnTo>
                  <a:lnTo>
                    <a:pt x="141" y="19"/>
                  </a:lnTo>
                  <a:lnTo>
                    <a:pt x="141" y="22"/>
                  </a:lnTo>
                  <a:lnTo>
                    <a:pt x="144" y="22"/>
                  </a:lnTo>
                  <a:lnTo>
                    <a:pt x="144" y="22"/>
                  </a:lnTo>
                  <a:lnTo>
                    <a:pt x="148" y="26"/>
                  </a:lnTo>
                  <a:lnTo>
                    <a:pt x="148" y="26"/>
                  </a:lnTo>
                  <a:lnTo>
                    <a:pt x="152" y="30"/>
                  </a:lnTo>
                  <a:lnTo>
                    <a:pt x="148" y="30"/>
                  </a:lnTo>
                  <a:lnTo>
                    <a:pt x="152" y="37"/>
                  </a:lnTo>
                  <a:lnTo>
                    <a:pt x="148" y="41"/>
                  </a:lnTo>
                  <a:lnTo>
                    <a:pt x="148" y="41"/>
                  </a:lnTo>
                  <a:lnTo>
                    <a:pt x="155" y="41"/>
                  </a:lnTo>
                  <a:lnTo>
                    <a:pt x="155" y="45"/>
                  </a:lnTo>
                  <a:lnTo>
                    <a:pt x="152" y="48"/>
                  </a:lnTo>
                  <a:lnTo>
                    <a:pt x="155" y="52"/>
                  </a:lnTo>
                  <a:lnTo>
                    <a:pt x="155" y="56"/>
                  </a:lnTo>
                  <a:lnTo>
                    <a:pt x="155" y="59"/>
                  </a:lnTo>
                  <a:lnTo>
                    <a:pt x="155" y="63"/>
                  </a:lnTo>
                  <a:lnTo>
                    <a:pt x="155" y="63"/>
                  </a:lnTo>
                  <a:lnTo>
                    <a:pt x="155" y="71"/>
                  </a:lnTo>
                  <a:lnTo>
                    <a:pt x="155" y="74"/>
                  </a:lnTo>
                  <a:lnTo>
                    <a:pt x="155" y="78"/>
                  </a:lnTo>
                  <a:lnTo>
                    <a:pt x="159" y="78"/>
                  </a:lnTo>
                  <a:lnTo>
                    <a:pt x="163" y="82"/>
                  </a:lnTo>
                  <a:lnTo>
                    <a:pt x="166" y="85"/>
                  </a:lnTo>
                  <a:lnTo>
                    <a:pt x="163" y="89"/>
                  </a:lnTo>
                  <a:lnTo>
                    <a:pt x="163" y="89"/>
                  </a:lnTo>
                  <a:lnTo>
                    <a:pt x="163" y="89"/>
                  </a:lnTo>
                  <a:lnTo>
                    <a:pt x="159" y="89"/>
                  </a:lnTo>
                  <a:lnTo>
                    <a:pt x="159" y="85"/>
                  </a:lnTo>
                  <a:lnTo>
                    <a:pt x="155" y="89"/>
                  </a:lnTo>
                  <a:lnTo>
                    <a:pt x="152" y="89"/>
                  </a:lnTo>
                  <a:lnTo>
                    <a:pt x="148" y="89"/>
                  </a:lnTo>
                  <a:lnTo>
                    <a:pt x="148" y="89"/>
                  </a:lnTo>
                  <a:lnTo>
                    <a:pt x="144" y="85"/>
                  </a:lnTo>
                  <a:lnTo>
                    <a:pt x="144" y="89"/>
                  </a:lnTo>
                  <a:lnTo>
                    <a:pt x="141" y="85"/>
                  </a:lnTo>
                  <a:lnTo>
                    <a:pt x="141" y="89"/>
                  </a:lnTo>
                  <a:lnTo>
                    <a:pt x="141" y="89"/>
                  </a:lnTo>
                  <a:lnTo>
                    <a:pt x="137" y="93"/>
                  </a:lnTo>
                  <a:lnTo>
                    <a:pt x="137" y="93"/>
                  </a:lnTo>
                  <a:lnTo>
                    <a:pt x="133" y="93"/>
                  </a:lnTo>
                  <a:lnTo>
                    <a:pt x="133" y="93"/>
                  </a:lnTo>
                  <a:lnTo>
                    <a:pt x="133" y="97"/>
                  </a:lnTo>
                  <a:lnTo>
                    <a:pt x="137" y="97"/>
                  </a:lnTo>
                  <a:lnTo>
                    <a:pt x="133" y="100"/>
                  </a:lnTo>
                  <a:lnTo>
                    <a:pt x="129" y="97"/>
                  </a:lnTo>
                  <a:lnTo>
                    <a:pt x="129" y="100"/>
                  </a:lnTo>
                  <a:lnTo>
                    <a:pt x="129" y="100"/>
                  </a:lnTo>
                  <a:lnTo>
                    <a:pt x="129" y="104"/>
                  </a:lnTo>
                  <a:lnTo>
                    <a:pt x="129" y="104"/>
                  </a:lnTo>
                  <a:lnTo>
                    <a:pt x="129" y="100"/>
                  </a:lnTo>
                  <a:lnTo>
                    <a:pt x="126" y="100"/>
                  </a:lnTo>
                  <a:lnTo>
                    <a:pt x="126" y="100"/>
                  </a:lnTo>
                  <a:lnTo>
                    <a:pt x="126" y="104"/>
                  </a:lnTo>
                  <a:lnTo>
                    <a:pt x="129" y="104"/>
                  </a:lnTo>
                  <a:lnTo>
                    <a:pt x="129" y="108"/>
                  </a:lnTo>
                  <a:lnTo>
                    <a:pt x="129" y="108"/>
                  </a:lnTo>
                  <a:lnTo>
                    <a:pt x="129" y="111"/>
                  </a:lnTo>
                  <a:lnTo>
                    <a:pt x="129" y="115"/>
                  </a:lnTo>
                  <a:lnTo>
                    <a:pt x="126" y="115"/>
                  </a:lnTo>
                  <a:lnTo>
                    <a:pt x="129" y="119"/>
                  </a:lnTo>
                  <a:lnTo>
                    <a:pt x="129" y="119"/>
                  </a:lnTo>
                  <a:lnTo>
                    <a:pt x="133" y="119"/>
                  </a:lnTo>
                  <a:lnTo>
                    <a:pt x="129" y="123"/>
                  </a:lnTo>
                  <a:lnTo>
                    <a:pt x="133" y="123"/>
                  </a:lnTo>
                  <a:lnTo>
                    <a:pt x="133" y="123"/>
                  </a:lnTo>
                  <a:lnTo>
                    <a:pt x="129" y="126"/>
                  </a:lnTo>
                  <a:lnTo>
                    <a:pt x="129" y="126"/>
                  </a:lnTo>
                  <a:lnTo>
                    <a:pt x="126" y="130"/>
                  </a:lnTo>
                  <a:lnTo>
                    <a:pt x="126" y="134"/>
                  </a:lnTo>
                  <a:lnTo>
                    <a:pt x="122" y="141"/>
                  </a:lnTo>
                  <a:lnTo>
                    <a:pt x="122" y="141"/>
                  </a:lnTo>
                  <a:lnTo>
                    <a:pt x="118" y="141"/>
                  </a:lnTo>
                  <a:lnTo>
                    <a:pt x="115" y="141"/>
                  </a:lnTo>
                  <a:lnTo>
                    <a:pt x="115" y="145"/>
                  </a:lnTo>
                  <a:lnTo>
                    <a:pt x="118" y="145"/>
                  </a:lnTo>
                  <a:lnTo>
                    <a:pt x="115" y="149"/>
                  </a:lnTo>
                  <a:lnTo>
                    <a:pt x="111" y="152"/>
                  </a:lnTo>
                  <a:lnTo>
                    <a:pt x="111" y="152"/>
                  </a:lnTo>
                  <a:lnTo>
                    <a:pt x="107" y="149"/>
                  </a:lnTo>
                  <a:lnTo>
                    <a:pt x="107" y="149"/>
                  </a:lnTo>
                  <a:lnTo>
                    <a:pt x="103" y="152"/>
                  </a:lnTo>
                  <a:lnTo>
                    <a:pt x="103" y="156"/>
                  </a:lnTo>
                  <a:lnTo>
                    <a:pt x="103" y="156"/>
                  </a:lnTo>
                  <a:lnTo>
                    <a:pt x="100" y="156"/>
                  </a:lnTo>
                  <a:lnTo>
                    <a:pt x="100" y="156"/>
                  </a:lnTo>
                  <a:lnTo>
                    <a:pt x="100" y="160"/>
                  </a:lnTo>
                  <a:lnTo>
                    <a:pt x="96" y="160"/>
                  </a:lnTo>
                  <a:lnTo>
                    <a:pt x="96" y="156"/>
                  </a:lnTo>
                  <a:lnTo>
                    <a:pt x="92" y="160"/>
                  </a:lnTo>
                  <a:lnTo>
                    <a:pt x="92" y="160"/>
                  </a:lnTo>
                  <a:lnTo>
                    <a:pt x="96" y="163"/>
                  </a:lnTo>
                  <a:lnTo>
                    <a:pt x="96" y="163"/>
                  </a:lnTo>
                  <a:lnTo>
                    <a:pt x="89" y="167"/>
                  </a:lnTo>
                  <a:lnTo>
                    <a:pt x="89" y="167"/>
                  </a:lnTo>
                  <a:lnTo>
                    <a:pt x="85" y="167"/>
                  </a:lnTo>
                  <a:lnTo>
                    <a:pt x="89" y="171"/>
                  </a:lnTo>
                  <a:lnTo>
                    <a:pt x="85" y="174"/>
                  </a:lnTo>
                  <a:lnTo>
                    <a:pt x="81" y="174"/>
                  </a:lnTo>
                  <a:lnTo>
                    <a:pt x="78" y="174"/>
                  </a:lnTo>
                  <a:lnTo>
                    <a:pt x="81" y="178"/>
                  </a:lnTo>
                  <a:lnTo>
                    <a:pt x="81" y="182"/>
                  </a:lnTo>
                  <a:lnTo>
                    <a:pt x="81" y="182"/>
                  </a:lnTo>
                  <a:lnTo>
                    <a:pt x="81" y="186"/>
                  </a:lnTo>
                  <a:lnTo>
                    <a:pt x="81" y="189"/>
                  </a:lnTo>
                  <a:lnTo>
                    <a:pt x="85" y="193"/>
                  </a:lnTo>
                  <a:lnTo>
                    <a:pt x="85" y="197"/>
                  </a:lnTo>
                  <a:lnTo>
                    <a:pt x="81" y="193"/>
                  </a:lnTo>
                  <a:lnTo>
                    <a:pt x="81" y="197"/>
                  </a:lnTo>
                  <a:lnTo>
                    <a:pt x="81" y="200"/>
                  </a:lnTo>
                  <a:lnTo>
                    <a:pt x="78" y="204"/>
                  </a:lnTo>
                  <a:lnTo>
                    <a:pt x="81" y="204"/>
                  </a:lnTo>
                  <a:lnTo>
                    <a:pt x="81" y="204"/>
                  </a:lnTo>
                  <a:lnTo>
                    <a:pt x="81" y="204"/>
                  </a:lnTo>
                  <a:lnTo>
                    <a:pt x="81" y="208"/>
                  </a:lnTo>
                  <a:lnTo>
                    <a:pt x="78" y="212"/>
                  </a:lnTo>
                  <a:lnTo>
                    <a:pt x="81" y="215"/>
                  </a:lnTo>
                  <a:lnTo>
                    <a:pt x="81" y="215"/>
                  </a:lnTo>
                  <a:lnTo>
                    <a:pt x="85" y="215"/>
                  </a:lnTo>
                  <a:lnTo>
                    <a:pt x="85" y="219"/>
                  </a:lnTo>
                  <a:lnTo>
                    <a:pt x="85" y="219"/>
                  </a:lnTo>
                  <a:lnTo>
                    <a:pt x="89" y="219"/>
                  </a:lnTo>
                  <a:lnTo>
                    <a:pt x="92" y="219"/>
                  </a:lnTo>
                  <a:lnTo>
                    <a:pt x="92" y="219"/>
                  </a:lnTo>
                  <a:lnTo>
                    <a:pt x="96" y="223"/>
                  </a:lnTo>
                  <a:lnTo>
                    <a:pt x="100" y="226"/>
                  </a:lnTo>
                  <a:lnTo>
                    <a:pt x="100" y="226"/>
                  </a:lnTo>
                  <a:lnTo>
                    <a:pt x="103" y="230"/>
                  </a:lnTo>
                  <a:lnTo>
                    <a:pt x="103" y="234"/>
                  </a:lnTo>
                  <a:lnTo>
                    <a:pt x="107" y="234"/>
                  </a:lnTo>
                  <a:lnTo>
                    <a:pt x="103" y="241"/>
                  </a:lnTo>
                  <a:lnTo>
                    <a:pt x="100" y="245"/>
                  </a:lnTo>
                  <a:lnTo>
                    <a:pt x="100" y="249"/>
                  </a:lnTo>
                  <a:lnTo>
                    <a:pt x="96" y="249"/>
                  </a:lnTo>
                  <a:lnTo>
                    <a:pt x="92" y="245"/>
                  </a:lnTo>
                  <a:lnTo>
                    <a:pt x="92" y="245"/>
                  </a:lnTo>
                  <a:lnTo>
                    <a:pt x="89" y="245"/>
                  </a:lnTo>
                  <a:lnTo>
                    <a:pt x="89" y="241"/>
                  </a:lnTo>
                  <a:lnTo>
                    <a:pt x="89" y="245"/>
                  </a:lnTo>
                  <a:lnTo>
                    <a:pt x="85" y="245"/>
                  </a:lnTo>
                  <a:lnTo>
                    <a:pt x="85" y="241"/>
                  </a:lnTo>
                  <a:lnTo>
                    <a:pt x="81" y="241"/>
                  </a:lnTo>
                  <a:lnTo>
                    <a:pt x="81" y="245"/>
                  </a:lnTo>
                  <a:lnTo>
                    <a:pt x="78" y="245"/>
                  </a:lnTo>
                  <a:lnTo>
                    <a:pt x="78" y="245"/>
                  </a:lnTo>
                  <a:lnTo>
                    <a:pt x="74" y="245"/>
                  </a:lnTo>
                  <a:lnTo>
                    <a:pt x="70" y="245"/>
                  </a:lnTo>
                  <a:lnTo>
                    <a:pt x="70" y="245"/>
                  </a:lnTo>
                  <a:lnTo>
                    <a:pt x="70" y="249"/>
                  </a:lnTo>
                  <a:lnTo>
                    <a:pt x="74" y="249"/>
                  </a:lnTo>
                  <a:lnTo>
                    <a:pt x="74" y="249"/>
                  </a:lnTo>
                  <a:lnTo>
                    <a:pt x="78" y="245"/>
                  </a:lnTo>
                  <a:lnTo>
                    <a:pt x="81" y="245"/>
                  </a:lnTo>
                  <a:lnTo>
                    <a:pt x="81" y="249"/>
                  </a:lnTo>
                  <a:lnTo>
                    <a:pt x="85" y="249"/>
                  </a:lnTo>
                  <a:lnTo>
                    <a:pt x="89" y="252"/>
                  </a:lnTo>
                  <a:lnTo>
                    <a:pt x="89" y="249"/>
                  </a:lnTo>
                  <a:lnTo>
                    <a:pt x="92" y="249"/>
                  </a:lnTo>
                  <a:lnTo>
                    <a:pt x="96" y="249"/>
                  </a:lnTo>
                  <a:lnTo>
                    <a:pt x="100" y="249"/>
                  </a:lnTo>
                  <a:lnTo>
                    <a:pt x="100" y="252"/>
                  </a:lnTo>
                  <a:lnTo>
                    <a:pt x="100" y="256"/>
                  </a:lnTo>
                  <a:lnTo>
                    <a:pt x="100" y="256"/>
                  </a:lnTo>
                  <a:lnTo>
                    <a:pt x="96" y="256"/>
                  </a:lnTo>
                  <a:lnTo>
                    <a:pt x="92" y="260"/>
                  </a:lnTo>
                  <a:lnTo>
                    <a:pt x="92" y="260"/>
                  </a:lnTo>
                  <a:lnTo>
                    <a:pt x="92" y="256"/>
                  </a:lnTo>
                  <a:lnTo>
                    <a:pt x="92" y="256"/>
                  </a:lnTo>
                  <a:lnTo>
                    <a:pt x="89" y="256"/>
                  </a:lnTo>
                  <a:lnTo>
                    <a:pt x="92" y="260"/>
                  </a:lnTo>
                  <a:lnTo>
                    <a:pt x="89" y="260"/>
                  </a:lnTo>
                  <a:lnTo>
                    <a:pt x="85" y="264"/>
                  </a:lnTo>
                  <a:lnTo>
                    <a:pt x="85" y="264"/>
                  </a:lnTo>
                  <a:lnTo>
                    <a:pt x="85" y="264"/>
                  </a:lnTo>
                  <a:lnTo>
                    <a:pt x="85" y="264"/>
                  </a:lnTo>
                  <a:lnTo>
                    <a:pt x="81" y="267"/>
                  </a:lnTo>
                  <a:lnTo>
                    <a:pt x="81" y="267"/>
                  </a:lnTo>
                  <a:lnTo>
                    <a:pt x="78" y="267"/>
                  </a:lnTo>
                  <a:lnTo>
                    <a:pt x="78" y="267"/>
                  </a:lnTo>
                  <a:lnTo>
                    <a:pt x="81" y="267"/>
                  </a:lnTo>
                  <a:lnTo>
                    <a:pt x="85" y="271"/>
                  </a:lnTo>
                  <a:lnTo>
                    <a:pt x="78" y="271"/>
                  </a:lnTo>
                  <a:lnTo>
                    <a:pt x="81" y="275"/>
                  </a:lnTo>
                  <a:lnTo>
                    <a:pt x="81" y="275"/>
                  </a:lnTo>
                  <a:lnTo>
                    <a:pt x="81" y="278"/>
                  </a:lnTo>
                  <a:lnTo>
                    <a:pt x="85" y="282"/>
                  </a:lnTo>
                  <a:lnTo>
                    <a:pt x="81" y="282"/>
                  </a:lnTo>
                  <a:lnTo>
                    <a:pt x="78" y="282"/>
                  </a:lnTo>
                  <a:lnTo>
                    <a:pt x="78" y="282"/>
                  </a:lnTo>
                  <a:lnTo>
                    <a:pt x="78" y="286"/>
                  </a:lnTo>
                  <a:lnTo>
                    <a:pt x="81" y="289"/>
                  </a:lnTo>
                  <a:lnTo>
                    <a:pt x="78" y="289"/>
                  </a:lnTo>
                  <a:lnTo>
                    <a:pt x="81" y="293"/>
                  </a:lnTo>
                  <a:lnTo>
                    <a:pt x="78" y="297"/>
                  </a:lnTo>
                  <a:lnTo>
                    <a:pt x="78" y="301"/>
                  </a:lnTo>
                  <a:lnTo>
                    <a:pt x="81" y="301"/>
                  </a:lnTo>
                  <a:lnTo>
                    <a:pt x="78" y="304"/>
                  </a:lnTo>
                  <a:lnTo>
                    <a:pt x="78" y="312"/>
                  </a:lnTo>
                  <a:lnTo>
                    <a:pt x="74" y="312"/>
                  </a:lnTo>
                  <a:lnTo>
                    <a:pt x="74" y="319"/>
                  </a:lnTo>
                  <a:lnTo>
                    <a:pt x="70" y="323"/>
                  </a:lnTo>
                  <a:lnTo>
                    <a:pt x="70" y="323"/>
                  </a:lnTo>
                  <a:lnTo>
                    <a:pt x="66" y="319"/>
                  </a:lnTo>
                  <a:lnTo>
                    <a:pt x="63" y="323"/>
                  </a:lnTo>
                  <a:lnTo>
                    <a:pt x="55" y="319"/>
                  </a:lnTo>
                  <a:lnTo>
                    <a:pt x="55" y="319"/>
                  </a:lnTo>
                  <a:lnTo>
                    <a:pt x="55" y="323"/>
                  </a:lnTo>
                  <a:lnTo>
                    <a:pt x="48" y="323"/>
                  </a:lnTo>
                  <a:lnTo>
                    <a:pt x="48" y="330"/>
                  </a:lnTo>
                  <a:lnTo>
                    <a:pt x="48" y="330"/>
                  </a:lnTo>
                  <a:lnTo>
                    <a:pt x="48" y="334"/>
                  </a:lnTo>
                  <a:lnTo>
                    <a:pt x="44" y="334"/>
                  </a:lnTo>
                  <a:lnTo>
                    <a:pt x="41" y="334"/>
                  </a:lnTo>
                  <a:lnTo>
                    <a:pt x="33" y="338"/>
                  </a:lnTo>
                  <a:lnTo>
                    <a:pt x="29" y="338"/>
                  </a:lnTo>
                  <a:lnTo>
                    <a:pt x="29" y="334"/>
                  </a:lnTo>
                  <a:lnTo>
                    <a:pt x="29" y="330"/>
                  </a:lnTo>
                  <a:lnTo>
                    <a:pt x="29" y="327"/>
                  </a:lnTo>
                  <a:lnTo>
                    <a:pt x="26" y="323"/>
                  </a:lnTo>
                  <a:lnTo>
                    <a:pt x="26" y="323"/>
                  </a:lnTo>
                  <a:lnTo>
                    <a:pt x="22" y="319"/>
                  </a:lnTo>
                  <a:lnTo>
                    <a:pt x="22" y="319"/>
                  </a:lnTo>
                  <a:lnTo>
                    <a:pt x="29" y="319"/>
                  </a:lnTo>
                  <a:lnTo>
                    <a:pt x="29" y="315"/>
                  </a:lnTo>
                  <a:lnTo>
                    <a:pt x="29" y="312"/>
                  </a:lnTo>
                  <a:lnTo>
                    <a:pt x="26" y="312"/>
                  </a:lnTo>
                  <a:lnTo>
                    <a:pt x="22" y="308"/>
                  </a:lnTo>
                  <a:lnTo>
                    <a:pt x="22" y="308"/>
                  </a:lnTo>
                  <a:lnTo>
                    <a:pt x="18" y="304"/>
                  </a:lnTo>
                  <a:lnTo>
                    <a:pt x="18" y="301"/>
                  </a:lnTo>
                  <a:lnTo>
                    <a:pt x="15" y="297"/>
                  </a:lnTo>
                  <a:lnTo>
                    <a:pt x="15" y="293"/>
                  </a:lnTo>
                  <a:lnTo>
                    <a:pt x="11" y="289"/>
                  </a:lnTo>
                  <a:lnTo>
                    <a:pt x="7" y="289"/>
                  </a:lnTo>
                  <a:lnTo>
                    <a:pt x="7" y="289"/>
                  </a:lnTo>
                  <a:lnTo>
                    <a:pt x="7" y="286"/>
                  </a:lnTo>
                  <a:lnTo>
                    <a:pt x="7" y="282"/>
                  </a:lnTo>
                  <a:lnTo>
                    <a:pt x="7" y="282"/>
                  </a:lnTo>
                  <a:lnTo>
                    <a:pt x="7" y="278"/>
                  </a:lnTo>
                  <a:lnTo>
                    <a:pt x="11" y="275"/>
                  </a:lnTo>
                  <a:lnTo>
                    <a:pt x="11" y="275"/>
                  </a:lnTo>
                  <a:lnTo>
                    <a:pt x="7" y="275"/>
                  </a:lnTo>
                  <a:lnTo>
                    <a:pt x="7" y="271"/>
                  </a:lnTo>
                  <a:lnTo>
                    <a:pt x="7" y="271"/>
                  </a:lnTo>
                  <a:lnTo>
                    <a:pt x="7" y="275"/>
                  </a:lnTo>
                  <a:lnTo>
                    <a:pt x="11" y="275"/>
                  </a:lnTo>
                  <a:lnTo>
                    <a:pt x="7" y="278"/>
                  </a:lnTo>
                  <a:lnTo>
                    <a:pt x="7" y="275"/>
                  </a:lnTo>
                  <a:lnTo>
                    <a:pt x="4" y="275"/>
                  </a:lnTo>
                  <a:lnTo>
                    <a:pt x="4" y="271"/>
                  </a:lnTo>
                  <a:lnTo>
                    <a:pt x="4" y="267"/>
                  </a:lnTo>
                  <a:lnTo>
                    <a:pt x="0" y="264"/>
                  </a:lnTo>
                  <a:lnTo>
                    <a:pt x="0" y="260"/>
                  </a:lnTo>
                  <a:lnTo>
                    <a:pt x="4" y="256"/>
                  </a:lnTo>
                  <a:lnTo>
                    <a:pt x="4" y="256"/>
                  </a:lnTo>
                  <a:lnTo>
                    <a:pt x="4" y="256"/>
                  </a:lnTo>
                  <a:close/>
                  <a:moveTo>
                    <a:pt x="100" y="249"/>
                  </a:moveTo>
                  <a:lnTo>
                    <a:pt x="103" y="252"/>
                  </a:lnTo>
                  <a:lnTo>
                    <a:pt x="103" y="252"/>
                  </a:lnTo>
                  <a:lnTo>
                    <a:pt x="103" y="249"/>
                  </a:lnTo>
                  <a:lnTo>
                    <a:pt x="107" y="245"/>
                  </a:lnTo>
                  <a:lnTo>
                    <a:pt x="107" y="245"/>
                  </a:lnTo>
                  <a:lnTo>
                    <a:pt x="103" y="245"/>
                  </a:lnTo>
                  <a:lnTo>
                    <a:pt x="100" y="249"/>
                  </a:lnTo>
                  <a:lnTo>
                    <a:pt x="100" y="249"/>
                  </a:lnTo>
                  <a:close/>
                  <a:moveTo>
                    <a:pt x="4" y="278"/>
                  </a:moveTo>
                  <a:lnTo>
                    <a:pt x="4" y="282"/>
                  </a:lnTo>
                  <a:lnTo>
                    <a:pt x="7" y="282"/>
                  </a:lnTo>
                  <a:lnTo>
                    <a:pt x="7" y="278"/>
                  </a:lnTo>
                  <a:lnTo>
                    <a:pt x="4" y="278"/>
                  </a:lnTo>
                  <a:lnTo>
                    <a:pt x="4" y="278"/>
                  </a:lnTo>
                  <a:close/>
                  <a:moveTo>
                    <a:pt x="115" y="267"/>
                  </a:moveTo>
                  <a:lnTo>
                    <a:pt x="115" y="271"/>
                  </a:lnTo>
                  <a:lnTo>
                    <a:pt x="118" y="271"/>
                  </a:lnTo>
                  <a:lnTo>
                    <a:pt x="115" y="267"/>
                  </a:lnTo>
                  <a:lnTo>
                    <a:pt x="115" y="267"/>
                  </a:lnTo>
                  <a:lnTo>
                    <a:pt x="115" y="267"/>
                  </a:lnTo>
                  <a:close/>
                  <a:moveTo>
                    <a:pt x="115" y="282"/>
                  </a:moveTo>
                  <a:lnTo>
                    <a:pt x="118" y="286"/>
                  </a:lnTo>
                  <a:lnTo>
                    <a:pt x="118" y="282"/>
                  </a:lnTo>
                  <a:lnTo>
                    <a:pt x="122" y="282"/>
                  </a:lnTo>
                  <a:lnTo>
                    <a:pt x="122" y="282"/>
                  </a:lnTo>
                  <a:lnTo>
                    <a:pt x="118" y="282"/>
                  </a:lnTo>
                  <a:lnTo>
                    <a:pt x="115" y="282"/>
                  </a:lnTo>
                  <a:lnTo>
                    <a:pt x="115" y="282"/>
                  </a:lnTo>
                  <a:close/>
                  <a:moveTo>
                    <a:pt x="103" y="304"/>
                  </a:moveTo>
                  <a:lnTo>
                    <a:pt x="107" y="304"/>
                  </a:lnTo>
                  <a:lnTo>
                    <a:pt x="107" y="304"/>
                  </a:lnTo>
                  <a:lnTo>
                    <a:pt x="107" y="301"/>
                  </a:lnTo>
                  <a:lnTo>
                    <a:pt x="107" y="301"/>
                  </a:lnTo>
                  <a:lnTo>
                    <a:pt x="111" y="297"/>
                  </a:lnTo>
                  <a:lnTo>
                    <a:pt x="111" y="297"/>
                  </a:lnTo>
                  <a:lnTo>
                    <a:pt x="115" y="293"/>
                  </a:lnTo>
                  <a:lnTo>
                    <a:pt x="115" y="293"/>
                  </a:lnTo>
                  <a:lnTo>
                    <a:pt x="111" y="289"/>
                  </a:lnTo>
                  <a:lnTo>
                    <a:pt x="115" y="286"/>
                  </a:lnTo>
                  <a:lnTo>
                    <a:pt x="115" y="286"/>
                  </a:lnTo>
                  <a:lnTo>
                    <a:pt x="115" y="286"/>
                  </a:lnTo>
                  <a:lnTo>
                    <a:pt x="115" y="282"/>
                  </a:lnTo>
                  <a:lnTo>
                    <a:pt x="111" y="286"/>
                  </a:lnTo>
                  <a:lnTo>
                    <a:pt x="107" y="286"/>
                  </a:lnTo>
                  <a:lnTo>
                    <a:pt x="107" y="286"/>
                  </a:lnTo>
                  <a:lnTo>
                    <a:pt x="103" y="289"/>
                  </a:lnTo>
                  <a:lnTo>
                    <a:pt x="103" y="293"/>
                  </a:lnTo>
                  <a:lnTo>
                    <a:pt x="103" y="297"/>
                  </a:lnTo>
                  <a:lnTo>
                    <a:pt x="103" y="297"/>
                  </a:lnTo>
                  <a:lnTo>
                    <a:pt x="103" y="301"/>
                  </a:lnTo>
                  <a:lnTo>
                    <a:pt x="107" y="301"/>
                  </a:lnTo>
                  <a:lnTo>
                    <a:pt x="107" y="301"/>
                  </a:lnTo>
                  <a:lnTo>
                    <a:pt x="103" y="304"/>
                  </a:lnTo>
                  <a:lnTo>
                    <a:pt x="103" y="304"/>
                  </a:lnTo>
                  <a:lnTo>
                    <a:pt x="103" y="304"/>
                  </a:lnTo>
                  <a:close/>
                  <a:moveTo>
                    <a:pt x="81" y="315"/>
                  </a:moveTo>
                  <a:lnTo>
                    <a:pt x="81" y="319"/>
                  </a:lnTo>
                  <a:lnTo>
                    <a:pt x="81" y="319"/>
                  </a:lnTo>
                  <a:lnTo>
                    <a:pt x="81" y="319"/>
                  </a:lnTo>
                  <a:lnTo>
                    <a:pt x="81" y="319"/>
                  </a:lnTo>
                  <a:lnTo>
                    <a:pt x="85" y="312"/>
                  </a:lnTo>
                  <a:lnTo>
                    <a:pt x="85" y="308"/>
                  </a:lnTo>
                  <a:lnTo>
                    <a:pt x="85" y="304"/>
                  </a:lnTo>
                  <a:lnTo>
                    <a:pt x="89" y="297"/>
                  </a:lnTo>
                  <a:lnTo>
                    <a:pt x="85" y="297"/>
                  </a:lnTo>
                  <a:lnTo>
                    <a:pt x="85" y="301"/>
                  </a:lnTo>
                  <a:lnTo>
                    <a:pt x="85" y="301"/>
                  </a:lnTo>
                  <a:lnTo>
                    <a:pt x="81" y="304"/>
                  </a:lnTo>
                  <a:lnTo>
                    <a:pt x="81" y="308"/>
                  </a:lnTo>
                  <a:lnTo>
                    <a:pt x="81" y="3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8" name="Freeform 40"/>
            <p:cNvSpPr>
              <a:spLocks noEditPoints="1"/>
            </p:cNvSpPr>
            <p:nvPr/>
          </p:nvSpPr>
          <p:spPr bwMode="auto">
            <a:xfrm>
              <a:off x="4626258" y="1511069"/>
              <a:ext cx="214868" cy="343531"/>
            </a:xfrm>
            <a:custGeom>
              <a:avLst/>
              <a:gdLst>
                <a:gd name="T0" fmla="*/ 41 w 45"/>
                <a:gd name="T1" fmla="*/ 60 h 72"/>
                <a:gd name="T2" fmla="*/ 42 w 45"/>
                <a:gd name="T3" fmla="*/ 49 h 72"/>
                <a:gd name="T4" fmla="*/ 39 w 45"/>
                <a:gd name="T5" fmla="*/ 41 h 72"/>
                <a:gd name="T6" fmla="*/ 37 w 45"/>
                <a:gd name="T7" fmla="*/ 36 h 72"/>
                <a:gd name="T8" fmla="*/ 36 w 45"/>
                <a:gd name="T9" fmla="*/ 28 h 72"/>
                <a:gd name="T10" fmla="*/ 35 w 45"/>
                <a:gd name="T11" fmla="*/ 18 h 72"/>
                <a:gd name="T12" fmla="*/ 29 w 45"/>
                <a:gd name="T13" fmla="*/ 14 h 72"/>
                <a:gd name="T14" fmla="*/ 28 w 45"/>
                <a:gd name="T15" fmla="*/ 9 h 72"/>
                <a:gd name="T16" fmla="*/ 29 w 45"/>
                <a:gd name="T17" fmla="*/ 3 h 72"/>
                <a:gd name="T18" fmla="*/ 22 w 45"/>
                <a:gd name="T19" fmla="*/ 0 h 72"/>
                <a:gd name="T20" fmla="*/ 19 w 45"/>
                <a:gd name="T21" fmla="*/ 2 h 72"/>
                <a:gd name="T22" fmla="*/ 18 w 45"/>
                <a:gd name="T23" fmla="*/ 8 h 72"/>
                <a:gd name="T24" fmla="*/ 15 w 45"/>
                <a:gd name="T25" fmla="*/ 10 h 72"/>
                <a:gd name="T26" fmla="*/ 10 w 45"/>
                <a:gd name="T27" fmla="*/ 12 h 72"/>
                <a:gd name="T28" fmla="*/ 3 w 45"/>
                <a:gd name="T29" fmla="*/ 7 h 72"/>
                <a:gd name="T30" fmla="*/ 1 w 45"/>
                <a:gd name="T31" fmla="*/ 9 h 72"/>
                <a:gd name="T32" fmla="*/ 7 w 45"/>
                <a:gd name="T33" fmla="*/ 13 h 72"/>
                <a:gd name="T34" fmla="*/ 10 w 45"/>
                <a:gd name="T35" fmla="*/ 15 h 72"/>
                <a:gd name="T36" fmla="*/ 11 w 45"/>
                <a:gd name="T37" fmla="*/ 20 h 72"/>
                <a:gd name="T38" fmla="*/ 13 w 45"/>
                <a:gd name="T39" fmla="*/ 24 h 72"/>
                <a:gd name="T40" fmla="*/ 13 w 45"/>
                <a:gd name="T41" fmla="*/ 30 h 72"/>
                <a:gd name="T42" fmla="*/ 17 w 45"/>
                <a:gd name="T43" fmla="*/ 33 h 72"/>
                <a:gd name="T44" fmla="*/ 20 w 45"/>
                <a:gd name="T45" fmla="*/ 37 h 72"/>
                <a:gd name="T46" fmla="*/ 21 w 45"/>
                <a:gd name="T47" fmla="*/ 40 h 72"/>
                <a:gd name="T48" fmla="*/ 17 w 45"/>
                <a:gd name="T49" fmla="*/ 42 h 72"/>
                <a:gd name="T50" fmla="*/ 14 w 45"/>
                <a:gd name="T51" fmla="*/ 44 h 72"/>
                <a:gd name="T52" fmla="*/ 13 w 45"/>
                <a:gd name="T53" fmla="*/ 48 h 72"/>
                <a:gd name="T54" fmla="*/ 10 w 45"/>
                <a:gd name="T55" fmla="*/ 48 h 72"/>
                <a:gd name="T56" fmla="*/ 9 w 45"/>
                <a:gd name="T57" fmla="*/ 51 h 72"/>
                <a:gd name="T58" fmla="*/ 7 w 45"/>
                <a:gd name="T59" fmla="*/ 51 h 72"/>
                <a:gd name="T60" fmla="*/ 7 w 45"/>
                <a:gd name="T61" fmla="*/ 55 h 72"/>
                <a:gd name="T62" fmla="*/ 7 w 45"/>
                <a:gd name="T63" fmla="*/ 57 h 72"/>
                <a:gd name="T64" fmla="*/ 9 w 45"/>
                <a:gd name="T65" fmla="*/ 62 h 72"/>
                <a:gd name="T66" fmla="*/ 8 w 45"/>
                <a:gd name="T67" fmla="*/ 67 h 72"/>
                <a:gd name="T68" fmla="*/ 12 w 45"/>
                <a:gd name="T69" fmla="*/ 68 h 72"/>
                <a:gd name="T70" fmla="*/ 15 w 45"/>
                <a:gd name="T71" fmla="*/ 69 h 72"/>
                <a:gd name="T72" fmla="*/ 16 w 45"/>
                <a:gd name="T73" fmla="*/ 72 h 72"/>
                <a:gd name="T74" fmla="*/ 19 w 45"/>
                <a:gd name="T75" fmla="*/ 71 h 72"/>
                <a:gd name="T76" fmla="*/ 25 w 45"/>
                <a:gd name="T77" fmla="*/ 69 h 72"/>
                <a:gd name="T78" fmla="*/ 27 w 45"/>
                <a:gd name="T79" fmla="*/ 68 h 72"/>
                <a:gd name="T80" fmla="*/ 28 w 45"/>
                <a:gd name="T81" fmla="*/ 68 h 72"/>
                <a:gd name="T82" fmla="*/ 31 w 45"/>
                <a:gd name="T83" fmla="*/ 67 h 72"/>
                <a:gd name="T84" fmla="*/ 34 w 45"/>
                <a:gd name="T85" fmla="*/ 67 h 72"/>
                <a:gd name="T86" fmla="*/ 18 w 45"/>
                <a:gd name="T87" fmla="*/ 38 h 72"/>
                <a:gd name="T88" fmla="*/ 19 w 45"/>
                <a:gd name="T89" fmla="*/ 38 h 72"/>
                <a:gd name="T90" fmla="*/ 6 w 45"/>
                <a:gd name="T91" fmla="*/ 50 h 72"/>
                <a:gd name="T92" fmla="*/ 6 w 45"/>
                <a:gd name="T93" fmla="*/ 50 h 72"/>
                <a:gd name="T94" fmla="*/ 15 w 45"/>
                <a:gd name="T95" fmla="*/ 71 h 72"/>
                <a:gd name="T96" fmla="*/ 14 w 45"/>
                <a:gd name="T97" fmla="*/ 69 h 72"/>
                <a:gd name="T98" fmla="*/ 11 w 45"/>
                <a:gd name="T99" fmla="*/ 69 h 72"/>
                <a:gd name="T100" fmla="*/ 9 w 45"/>
                <a:gd name="T101" fmla="*/ 68 h 72"/>
                <a:gd name="T102" fmla="*/ 3 w 45"/>
                <a:gd name="T103" fmla="*/ 68 h 72"/>
                <a:gd name="T104" fmla="*/ 5 w 45"/>
                <a:gd name="T105" fmla="*/ 71 h 72"/>
                <a:gd name="T106" fmla="*/ 3 w 45"/>
                <a:gd name="T107" fmla="*/ 7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5" h="72">
                  <a:moveTo>
                    <a:pt x="36" y="67"/>
                  </a:moveTo>
                  <a:cubicBezTo>
                    <a:pt x="35" y="66"/>
                    <a:pt x="35" y="66"/>
                    <a:pt x="35" y="66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42" y="58"/>
                    <a:pt x="42" y="58"/>
                    <a:pt x="42" y="58"/>
                  </a:cubicBezTo>
                  <a:cubicBezTo>
                    <a:pt x="44" y="55"/>
                    <a:pt x="44" y="55"/>
                    <a:pt x="44" y="55"/>
                  </a:cubicBezTo>
                  <a:cubicBezTo>
                    <a:pt x="45" y="53"/>
                    <a:pt x="45" y="53"/>
                    <a:pt x="45" y="53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3" y="49"/>
                    <a:pt x="43" y="49"/>
                    <a:pt x="43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1" y="44"/>
                    <a:pt x="41" y="44"/>
                    <a:pt x="41" y="44"/>
                  </a:cubicBezTo>
                  <a:cubicBezTo>
                    <a:pt x="41" y="43"/>
                    <a:pt x="41" y="43"/>
                    <a:pt x="41" y="43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8"/>
                    <a:pt x="13" y="48"/>
                    <a:pt x="13" y="48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1" y="49"/>
                    <a:pt x="11" y="49"/>
                    <a:pt x="11" y="49"/>
                  </a:cubicBezTo>
                  <a:cubicBezTo>
                    <a:pt x="11" y="49"/>
                    <a:pt x="11" y="49"/>
                    <a:pt x="11" y="49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8" y="51"/>
                    <a:pt x="8" y="51"/>
                    <a:pt x="8" y="51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7" y="56"/>
                    <a:pt x="7" y="56"/>
                    <a:pt x="7" y="56"/>
                  </a:cubicBezTo>
                  <a:cubicBezTo>
                    <a:pt x="7" y="56"/>
                    <a:pt x="7" y="56"/>
                    <a:pt x="7" y="56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9" y="60"/>
                    <a:pt x="9" y="60"/>
                    <a:pt x="9" y="60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9" y="63"/>
                    <a:pt x="9" y="63"/>
                    <a:pt x="9" y="63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68"/>
                    <a:pt x="10" y="68"/>
                    <a:pt x="10" y="68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3" y="68"/>
                    <a:pt x="13" y="68"/>
                    <a:pt x="13" y="68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8"/>
                    <a:pt x="16" y="68"/>
                    <a:pt x="16" y="68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16" y="71"/>
                    <a:pt x="16" y="71"/>
                    <a:pt x="16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6" y="72"/>
                    <a:pt x="16" y="72"/>
                    <a:pt x="16" y="72"/>
                  </a:cubicBezTo>
                  <a:cubicBezTo>
                    <a:pt x="17" y="72"/>
                    <a:pt x="17" y="72"/>
                    <a:pt x="17" y="72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8" y="71"/>
                    <a:pt x="18" y="71"/>
                    <a:pt x="18" y="71"/>
                  </a:cubicBezTo>
                  <a:cubicBezTo>
                    <a:pt x="19" y="71"/>
                    <a:pt x="19" y="71"/>
                    <a:pt x="19" y="71"/>
                  </a:cubicBezTo>
                  <a:cubicBezTo>
                    <a:pt x="20" y="70"/>
                    <a:pt x="20" y="70"/>
                    <a:pt x="20" y="70"/>
                  </a:cubicBezTo>
                  <a:cubicBezTo>
                    <a:pt x="21" y="70"/>
                    <a:pt x="21" y="70"/>
                    <a:pt x="21" y="70"/>
                  </a:cubicBezTo>
                  <a:cubicBezTo>
                    <a:pt x="23" y="69"/>
                    <a:pt x="23" y="69"/>
                    <a:pt x="23" y="69"/>
                  </a:cubicBezTo>
                  <a:cubicBezTo>
                    <a:pt x="23" y="69"/>
                    <a:pt x="23" y="69"/>
                    <a:pt x="23" y="69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8"/>
                    <a:pt x="34" y="68"/>
                    <a:pt x="34" y="68"/>
                  </a:cubicBezTo>
                  <a:cubicBezTo>
                    <a:pt x="35" y="68"/>
                    <a:pt x="35" y="68"/>
                    <a:pt x="35" y="68"/>
                  </a:cubicBezTo>
                  <a:cubicBezTo>
                    <a:pt x="35" y="68"/>
                    <a:pt x="35" y="67"/>
                    <a:pt x="36" y="67"/>
                  </a:cubicBezTo>
                  <a:close/>
                  <a:moveTo>
                    <a:pt x="19" y="38"/>
                  </a:moveTo>
                  <a:cubicBezTo>
                    <a:pt x="19" y="38"/>
                    <a:pt x="19" y="38"/>
                    <a:pt x="19" y="38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8"/>
                    <a:pt x="19" y="38"/>
                    <a:pt x="19" y="38"/>
                  </a:cubicBezTo>
                  <a:close/>
                  <a:moveTo>
                    <a:pt x="7" y="49"/>
                  </a:moveTo>
                  <a:cubicBezTo>
                    <a:pt x="7" y="49"/>
                    <a:pt x="7" y="49"/>
                    <a:pt x="7" y="49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49"/>
                    <a:pt x="7" y="49"/>
                    <a:pt x="7" y="49"/>
                  </a:cubicBezTo>
                  <a:close/>
                  <a:moveTo>
                    <a:pt x="6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6" y="50"/>
                    <a:pt x="6" y="50"/>
                    <a:pt x="6" y="50"/>
                  </a:cubicBezTo>
                  <a:close/>
                  <a:moveTo>
                    <a:pt x="15" y="71"/>
                  </a:moveTo>
                  <a:cubicBezTo>
                    <a:pt x="16" y="71"/>
                    <a:pt x="16" y="71"/>
                    <a:pt x="16" y="71"/>
                  </a:cubicBezTo>
                  <a:cubicBezTo>
                    <a:pt x="15" y="72"/>
                    <a:pt x="15" y="72"/>
                    <a:pt x="15" y="72"/>
                  </a:cubicBezTo>
                  <a:cubicBezTo>
                    <a:pt x="15" y="71"/>
                    <a:pt x="15" y="71"/>
                    <a:pt x="15" y="71"/>
                  </a:cubicBezTo>
                  <a:cubicBezTo>
                    <a:pt x="15" y="71"/>
                    <a:pt x="15" y="71"/>
                    <a:pt x="15" y="71"/>
                  </a:cubicBezTo>
                  <a:cubicBezTo>
                    <a:pt x="15" y="71"/>
                    <a:pt x="15" y="71"/>
                    <a:pt x="15" y="71"/>
                  </a:cubicBezTo>
                  <a:close/>
                  <a:moveTo>
                    <a:pt x="14" y="70"/>
                  </a:moveTo>
                  <a:cubicBezTo>
                    <a:pt x="14" y="70"/>
                    <a:pt x="14" y="71"/>
                    <a:pt x="14" y="71"/>
                  </a:cubicBezTo>
                  <a:cubicBezTo>
                    <a:pt x="14" y="71"/>
                    <a:pt x="14" y="71"/>
                    <a:pt x="14" y="71"/>
                  </a:cubicBezTo>
                  <a:cubicBezTo>
                    <a:pt x="14" y="70"/>
                    <a:pt x="14" y="70"/>
                    <a:pt x="14" y="70"/>
                  </a:cubicBezTo>
                  <a:close/>
                  <a:moveTo>
                    <a:pt x="12" y="69"/>
                  </a:moveTo>
                  <a:cubicBezTo>
                    <a:pt x="14" y="69"/>
                    <a:pt x="14" y="69"/>
                    <a:pt x="14" y="69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3" y="70"/>
                    <a:pt x="13" y="70"/>
                    <a:pt x="13" y="70"/>
                  </a:cubicBezTo>
                  <a:cubicBezTo>
                    <a:pt x="12" y="70"/>
                    <a:pt x="12" y="70"/>
                    <a:pt x="12" y="70"/>
                  </a:cubicBezTo>
                  <a:cubicBezTo>
                    <a:pt x="12" y="69"/>
                    <a:pt x="12" y="69"/>
                    <a:pt x="12" y="69"/>
                  </a:cubicBezTo>
                  <a:close/>
                  <a:moveTo>
                    <a:pt x="11" y="68"/>
                  </a:moveTo>
                  <a:cubicBezTo>
                    <a:pt x="11" y="69"/>
                    <a:pt x="11" y="69"/>
                    <a:pt x="11" y="69"/>
                  </a:cubicBezTo>
                  <a:cubicBezTo>
                    <a:pt x="11" y="69"/>
                    <a:pt x="11" y="69"/>
                    <a:pt x="11" y="69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8"/>
                    <a:pt x="11" y="68"/>
                    <a:pt x="11" y="68"/>
                  </a:cubicBezTo>
                  <a:close/>
                  <a:moveTo>
                    <a:pt x="9" y="68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9" y="68"/>
                    <a:pt x="9" y="68"/>
                    <a:pt x="9" y="68"/>
                  </a:cubicBezTo>
                  <a:close/>
                  <a:moveTo>
                    <a:pt x="3" y="69"/>
                  </a:moveTo>
                  <a:cubicBezTo>
                    <a:pt x="4" y="70"/>
                    <a:pt x="4" y="70"/>
                    <a:pt x="4" y="70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5" y="69"/>
                    <a:pt x="5" y="69"/>
                    <a:pt x="5" y="69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2" y="70"/>
                    <a:pt x="2" y="70"/>
                    <a:pt x="2" y="70"/>
                  </a:cubicBezTo>
                  <a:lnTo>
                    <a:pt x="3" y="6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9" name="Freeform 41"/>
            <p:cNvSpPr>
              <a:spLocks noEditPoints="1"/>
            </p:cNvSpPr>
            <p:nvPr/>
          </p:nvSpPr>
          <p:spPr bwMode="auto">
            <a:xfrm>
              <a:off x="4688015" y="1859746"/>
              <a:ext cx="109364" cy="65619"/>
            </a:xfrm>
            <a:custGeom>
              <a:avLst/>
              <a:gdLst>
                <a:gd name="T0" fmla="*/ 85 w 85"/>
                <a:gd name="T1" fmla="*/ 48 h 51"/>
                <a:gd name="T2" fmla="*/ 85 w 85"/>
                <a:gd name="T3" fmla="*/ 44 h 51"/>
                <a:gd name="T4" fmla="*/ 78 w 85"/>
                <a:gd name="T5" fmla="*/ 29 h 51"/>
                <a:gd name="T6" fmla="*/ 82 w 85"/>
                <a:gd name="T7" fmla="*/ 14 h 51"/>
                <a:gd name="T8" fmla="*/ 85 w 85"/>
                <a:gd name="T9" fmla="*/ 7 h 51"/>
                <a:gd name="T10" fmla="*/ 85 w 85"/>
                <a:gd name="T11" fmla="*/ 7 h 51"/>
                <a:gd name="T12" fmla="*/ 85 w 85"/>
                <a:gd name="T13" fmla="*/ 7 h 51"/>
                <a:gd name="T14" fmla="*/ 63 w 85"/>
                <a:gd name="T15" fmla="*/ 3 h 51"/>
                <a:gd name="T16" fmla="*/ 56 w 85"/>
                <a:gd name="T17" fmla="*/ 0 h 51"/>
                <a:gd name="T18" fmla="*/ 48 w 85"/>
                <a:gd name="T19" fmla="*/ 0 h 51"/>
                <a:gd name="T20" fmla="*/ 48 w 85"/>
                <a:gd name="T21" fmla="*/ 0 h 51"/>
                <a:gd name="T22" fmla="*/ 48 w 85"/>
                <a:gd name="T23" fmla="*/ 3 h 51"/>
                <a:gd name="T24" fmla="*/ 45 w 85"/>
                <a:gd name="T25" fmla="*/ 3 h 51"/>
                <a:gd name="T26" fmla="*/ 37 w 85"/>
                <a:gd name="T27" fmla="*/ 3 h 51"/>
                <a:gd name="T28" fmla="*/ 34 w 85"/>
                <a:gd name="T29" fmla="*/ 7 h 51"/>
                <a:gd name="T30" fmla="*/ 30 w 85"/>
                <a:gd name="T31" fmla="*/ 7 h 51"/>
                <a:gd name="T32" fmla="*/ 23 w 85"/>
                <a:gd name="T33" fmla="*/ 11 h 51"/>
                <a:gd name="T34" fmla="*/ 23 w 85"/>
                <a:gd name="T35" fmla="*/ 22 h 51"/>
                <a:gd name="T36" fmla="*/ 23 w 85"/>
                <a:gd name="T37" fmla="*/ 22 h 51"/>
                <a:gd name="T38" fmla="*/ 26 w 85"/>
                <a:gd name="T39" fmla="*/ 26 h 51"/>
                <a:gd name="T40" fmla="*/ 23 w 85"/>
                <a:gd name="T41" fmla="*/ 29 h 51"/>
                <a:gd name="T42" fmla="*/ 30 w 85"/>
                <a:gd name="T43" fmla="*/ 37 h 51"/>
                <a:gd name="T44" fmla="*/ 34 w 85"/>
                <a:gd name="T45" fmla="*/ 33 h 51"/>
                <a:gd name="T46" fmla="*/ 37 w 85"/>
                <a:gd name="T47" fmla="*/ 33 h 51"/>
                <a:gd name="T48" fmla="*/ 34 w 85"/>
                <a:gd name="T49" fmla="*/ 44 h 51"/>
                <a:gd name="T50" fmla="*/ 41 w 85"/>
                <a:gd name="T51" fmla="*/ 40 h 51"/>
                <a:gd name="T52" fmla="*/ 48 w 85"/>
                <a:gd name="T53" fmla="*/ 40 h 51"/>
                <a:gd name="T54" fmla="*/ 52 w 85"/>
                <a:gd name="T55" fmla="*/ 37 h 51"/>
                <a:gd name="T56" fmla="*/ 56 w 85"/>
                <a:gd name="T57" fmla="*/ 40 h 51"/>
                <a:gd name="T58" fmla="*/ 63 w 85"/>
                <a:gd name="T59" fmla="*/ 44 h 51"/>
                <a:gd name="T60" fmla="*/ 67 w 85"/>
                <a:gd name="T61" fmla="*/ 51 h 51"/>
                <a:gd name="T62" fmla="*/ 78 w 85"/>
                <a:gd name="T63" fmla="*/ 51 h 51"/>
                <a:gd name="T64" fmla="*/ 82 w 85"/>
                <a:gd name="T65" fmla="*/ 51 h 51"/>
                <a:gd name="T66" fmla="*/ 19 w 85"/>
                <a:gd name="T67" fmla="*/ 18 h 51"/>
                <a:gd name="T68" fmla="*/ 15 w 85"/>
                <a:gd name="T69" fmla="*/ 18 h 51"/>
                <a:gd name="T70" fmla="*/ 15 w 85"/>
                <a:gd name="T71" fmla="*/ 18 h 51"/>
                <a:gd name="T72" fmla="*/ 8 w 85"/>
                <a:gd name="T73" fmla="*/ 22 h 51"/>
                <a:gd name="T74" fmla="*/ 0 w 85"/>
                <a:gd name="T75" fmla="*/ 22 h 51"/>
                <a:gd name="T76" fmla="*/ 4 w 85"/>
                <a:gd name="T77" fmla="*/ 18 h 51"/>
                <a:gd name="T78" fmla="*/ 8 w 85"/>
                <a:gd name="T79" fmla="*/ 18 h 51"/>
                <a:gd name="T80" fmla="*/ 11 w 85"/>
                <a:gd name="T81" fmla="*/ 18 h 51"/>
                <a:gd name="T82" fmla="*/ 15 w 85"/>
                <a:gd name="T83" fmla="*/ 22 h 51"/>
                <a:gd name="T84" fmla="*/ 11 w 85"/>
                <a:gd name="T85" fmla="*/ 22 h 51"/>
                <a:gd name="T86" fmla="*/ 8 w 85"/>
                <a:gd name="T87" fmla="*/ 26 h 51"/>
                <a:gd name="T88" fmla="*/ 15 w 85"/>
                <a:gd name="T89" fmla="*/ 26 h 51"/>
                <a:gd name="T90" fmla="*/ 23 w 85"/>
                <a:gd name="T91" fmla="*/ 29 h 51"/>
                <a:gd name="T92" fmla="*/ 15 w 85"/>
                <a:gd name="T93" fmla="*/ 26 h 51"/>
                <a:gd name="T94" fmla="*/ 0 w 85"/>
                <a:gd name="T95" fmla="*/ 44 h 51"/>
                <a:gd name="T96" fmla="*/ 4 w 85"/>
                <a:gd name="T97" fmla="*/ 40 h 51"/>
                <a:gd name="T98" fmla="*/ 8 w 85"/>
                <a:gd name="T99" fmla="*/ 37 h 51"/>
                <a:gd name="T100" fmla="*/ 15 w 85"/>
                <a:gd name="T101" fmla="*/ 33 h 51"/>
                <a:gd name="T102" fmla="*/ 19 w 85"/>
                <a:gd name="T103" fmla="*/ 29 h 51"/>
                <a:gd name="T104" fmla="*/ 19 w 85"/>
                <a:gd name="T105" fmla="*/ 29 h 51"/>
                <a:gd name="T106" fmla="*/ 15 w 85"/>
                <a:gd name="T107" fmla="*/ 26 h 51"/>
                <a:gd name="T108" fmla="*/ 8 w 85"/>
                <a:gd name="T109" fmla="*/ 26 h 51"/>
                <a:gd name="T110" fmla="*/ 4 w 85"/>
                <a:gd name="T111" fmla="*/ 29 h 51"/>
                <a:gd name="T112" fmla="*/ 0 w 85"/>
                <a:gd name="T113" fmla="*/ 29 h 51"/>
                <a:gd name="T114" fmla="*/ 0 w 85"/>
                <a:gd name="T115" fmla="*/ 29 h 51"/>
                <a:gd name="T116" fmla="*/ 0 w 85"/>
                <a:gd name="T117" fmla="*/ 29 h 51"/>
                <a:gd name="T118" fmla="*/ 0 w 85"/>
                <a:gd name="T119" fmla="*/ 33 h 51"/>
                <a:gd name="T120" fmla="*/ 0 w 85"/>
                <a:gd name="T121" fmla="*/ 37 h 51"/>
                <a:gd name="T122" fmla="*/ 4 w 85"/>
                <a:gd name="T123" fmla="*/ 40 h 51"/>
                <a:gd name="T124" fmla="*/ 0 w 85"/>
                <a:gd name="T125" fmla="*/ 4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5" h="51">
                  <a:moveTo>
                    <a:pt x="82" y="51"/>
                  </a:moveTo>
                  <a:lnTo>
                    <a:pt x="85" y="48"/>
                  </a:lnTo>
                  <a:lnTo>
                    <a:pt x="82" y="44"/>
                  </a:lnTo>
                  <a:lnTo>
                    <a:pt x="85" y="44"/>
                  </a:lnTo>
                  <a:lnTo>
                    <a:pt x="85" y="40"/>
                  </a:lnTo>
                  <a:lnTo>
                    <a:pt x="78" y="29"/>
                  </a:lnTo>
                  <a:lnTo>
                    <a:pt x="78" y="18"/>
                  </a:lnTo>
                  <a:lnTo>
                    <a:pt x="82" y="14"/>
                  </a:lnTo>
                  <a:lnTo>
                    <a:pt x="82" y="11"/>
                  </a:lnTo>
                  <a:lnTo>
                    <a:pt x="85" y="7"/>
                  </a:lnTo>
                  <a:lnTo>
                    <a:pt x="85" y="7"/>
                  </a:lnTo>
                  <a:lnTo>
                    <a:pt x="85" y="7"/>
                  </a:lnTo>
                  <a:lnTo>
                    <a:pt x="85" y="3"/>
                  </a:lnTo>
                  <a:lnTo>
                    <a:pt x="85" y="7"/>
                  </a:lnTo>
                  <a:lnTo>
                    <a:pt x="71" y="7"/>
                  </a:lnTo>
                  <a:lnTo>
                    <a:pt x="63" y="3"/>
                  </a:lnTo>
                  <a:lnTo>
                    <a:pt x="60" y="3"/>
                  </a:lnTo>
                  <a:lnTo>
                    <a:pt x="56" y="0"/>
                  </a:lnTo>
                  <a:lnTo>
                    <a:pt x="52" y="3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45" y="7"/>
                  </a:lnTo>
                  <a:lnTo>
                    <a:pt x="45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7" y="7"/>
                  </a:lnTo>
                  <a:lnTo>
                    <a:pt x="34" y="7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26" y="7"/>
                  </a:lnTo>
                  <a:lnTo>
                    <a:pt x="23" y="11"/>
                  </a:lnTo>
                  <a:lnTo>
                    <a:pt x="19" y="14"/>
                  </a:lnTo>
                  <a:lnTo>
                    <a:pt x="23" y="22"/>
                  </a:lnTo>
                  <a:lnTo>
                    <a:pt x="23" y="22"/>
                  </a:lnTo>
                  <a:lnTo>
                    <a:pt x="23" y="22"/>
                  </a:lnTo>
                  <a:lnTo>
                    <a:pt x="26" y="22"/>
                  </a:lnTo>
                  <a:lnTo>
                    <a:pt x="26" y="26"/>
                  </a:lnTo>
                  <a:lnTo>
                    <a:pt x="23" y="26"/>
                  </a:lnTo>
                  <a:lnTo>
                    <a:pt x="23" y="29"/>
                  </a:lnTo>
                  <a:lnTo>
                    <a:pt x="26" y="33"/>
                  </a:lnTo>
                  <a:lnTo>
                    <a:pt x="30" y="37"/>
                  </a:lnTo>
                  <a:lnTo>
                    <a:pt x="34" y="37"/>
                  </a:lnTo>
                  <a:lnTo>
                    <a:pt x="34" y="33"/>
                  </a:lnTo>
                  <a:lnTo>
                    <a:pt x="37" y="29"/>
                  </a:lnTo>
                  <a:lnTo>
                    <a:pt x="37" y="33"/>
                  </a:lnTo>
                  <a:lnTo>
                    <a:pt x="34" y="40"/>
                  </a:lnTo>
                  <a:lnTo>
                    <a:pt x="34" y="44"/>
                  </a:lnTo>
                  <a:lnTo>
                    <a:pt x="37" y="40"/>
                  </a:lnTo>
                  <a:lnTo>
                    <a:pt x="41" y="40"/>
                  </a:lnTo>
                  <a:lnTo>
                    <a:pt x="45" y="37"/>
                  </a:lnTo>
                  <a:lnTo>
                    <a:pt x="48" y="40"/>
                  </a:lnTo>
                  <a:lnTo>
                    <a:pt x="52" y="40"/>
                  </a:lnTo>
                  <a:lnTo>
                    <a:pt x="52" y="37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60" y="44"/>
                  </a:lnTo>
                  <a:lnTo>
                    <a:pt x="63" y="44"/>
                  </a:lnTo>
                  <a:lnTo>
                    <a:pt x="67" y="48"/>
                  </a:lnTo>
                  <a:lnTo>
                    <a:pt x="67" y="51"/>
                  </a:lnTo>
                  <a:lnTo>
                    <a:pt x="71" y="51"/>
                  </a:lnTo>
                  <a:lnTo>
                    <a:pt x="78" y="51"/>
                  </a:lnTo>
                  <a:lnTo>
                    <a:pt x="82" y="51"/>
                  </a:lnTo>
                  <a:lnTo>
                    <a:pt x="82" y="51"/>
                  </a:lnTo>
                  <a:close/>
                  <a:moveTo>
                    <a:pt x="15" y="18"/>
                  </a:moveTo>
                  <a:lnTo>
                    <a:pt x="19" y="18"/>
                  </a:lnTo>
                  <a:lnTo>
                    <a:pt x="19" y="18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5" y="18"/>
                  </a:lnTo>
                  <a:close/>
                  <a:moveTo>
                    <a:pt x="8" y="26"/>
                  </a:moveTo>
                  <a:lnTo>
                    <a:pt x="8" y="22"/>
                  </a:lnTo>
                  <a:lnTo>
                    <a:pt x="4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4" y="18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1" y="18"/>
                  </a:lnTo>
                  <a:lnTo>
                    <a:pt x="15" y="18"/>
                  </a:lnTo>
                  <a:lnTo>
                    <a:pt x="15" y="22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8" y="26"/>
                  </a:lnTo>
                  <a:lnTo>
                    <a:pt x="8" y="26"/>
                  </a:lnTo>
                  <a:close/>
                  <a:moveTo>
                    <a:pt x="15" y="26"/>
                  </a:moveTo>
                  <a:lnTo>
                    <a:pt x="15" y="26"/>
                  </a:lnTo>
                  <a:lnTo>
                    <a:pt x="19" y="26"/>
                  </a:lnTo>
                  <a:lnTo>
                    <a:pt x="23" y="29"/>
                  </a:lnTo>
                  <a:lnTo>
                    <a:pt x="19" y="29"/>
                  </a:lnTo>
                  <a:lnTo>
                    <a:pt x="15" y="26"/>
                  </a:lnTo>
                  <a:lnTo>
                    <a:pt x="15" y="26"/>
                  </a:lnTo>
                  <a:close/>
                  <a:moveTo>
                    <a:pt x="0" y="44"/>
                  </a:moveTo>
                  <a:lnTo>
                    <a:pt x="0" y="44"/>
                  </a:lnTo>
                  <a:lnTo>
                    <a:pt x="4" y="40"/>
                  </a:lnTo>
                  <a:lnTo>
                    <a:pt x="4" y="40"/>
                  </a:lnTo>
                  <a:lnTo>
                    <a:pt x="8" y="37"/>
                  </a:lnTo>
                  <a:lnTo>
                    <a:pt x="11" y="37"/>
                  </a:lnTo>
                  <a:lnTo>
                    <a:pt x="15" y="33"/>
                  </a:lnTo>
                  <a:lnTo>
                    <a:pt x="15" y="29"/>
                  </a:lnTo>
                  <a:lnTo>
                    <a:pt x="19" y="29"/>
                  </a:lnTo>
                  <a:lnTo>
                    <a:pt x="19" y="29"/>
                  </a:lnTo>
                  <a:lnTo>
                    <a:pt x="19" y="29"/>
                  </a:lnTo>
                  <a:lnTo>
                    <a:pt x="15" y="29"/>
                  </a:lnTo>
                  <a:lnTo>
                    <a:pt x="15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7"/>
                  </a:lnTo>
                  <a:lnTo>
                    <a:pt x="4" y="37"/>
                  </a:lnTo>
                  <a:lnTo>
                    <a:pt x="4" y="40"/>
                  </a:lnTo>
                  <a:lnTo>
                    <a:pt x="0" y="40"/>
                  </a:lnTo>
                  <a:lnTo>
                    <a:pt x="0" y="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0" name="Freeform 42"/>
            <p:cNvSpPr/>
            <p:nvPr/>
          </p:nvSpPr>
          <p:spPr bwMode="auto">
            <a:xfrm>
              <a:off x="4673862" y="1907351"/>
              <a:ext cx="133810" cy="66905"/>
            </a:xfrm>
            <a:custGeom>
              <a:avLst/>
              <a:gdLst>
                <a:gd name="T0" fmla="*/ 104 w 104"/>
                <a:gd name="T1" fmla="*/ 37 h 52"/>
                <a:gd name="T2" fmla="*/ 100 w 104"/>
                <a:gd name="T3" fmla="*/ 29 h 52"/>
                <a:gd name="T4" fmla="*/ 96 w 104"/>
                <a:gd name="T5" fmla="*/ 26 h 52"/>
                <a:gd name="T6" fmla="*/ 96 w 104"/>
                <a:gd name="T7" fmla="*/ 22 h 52"/>
                <a:gd name="T8" fmla="*/ 96 w 104"/>
                <a:gd name="T9" fmla="*/ 18 h 52"/>
                <a:gd name="T10" fmla="*/ 89 w 104"/>
                <a:gd name="T11" fmla="*/ 14 h 52"/>
                <a:gd name="T12" fmla="*/ 78 w 104"/>
                <a:gd name="T13" fmla="*/ 14 h 52"/>
                <a:gd name="T14" fmla="*/ 74 w 104"/>
                <a:gd name="T15" fmla="*/ 7 h 52"/>
                <a:gd name="T16" fmla="*/ 67 w 104"/>
                <a:gd name="T17" fmla="*/ 3 h 52"/>
                <a:gd name="T18" fmla="*/ 63 w 104"/>
                <a:gd name="T19" fmla="*/ 0 h 52"/>
                <a:gd name="T20" fmla="*/ 59 w 104"/>
                <a:gd name="T21" fmla="*/ 3 h 52"/>
                <a:gd name="T22" fmla="*/ 52 w 104"/>
                <a:gd name="T23" fmla="*/ 3 h 52"/>
                <a:gd name="T24" fmla="*/ 45 w 104"/>
                <a:gd name="T25" fmla="*/ 7 h 52"/>
                <a:gd name="T26" fmla="*/ 48 w 104"/>
                <a:gd name="T27" fmla="*/ 14 h 52"/>
                <a:gd name="T28" fmla="*/ 41 w 104"/>
                <a:gd name="T29" fmla="*/ 26 h 52"/>
                <a:gd name="T30" fmla="*/ 34 w 104"/>
                <a:gd name="T31" fmla="*/ 22 h 52"/>
                <a:gd name="T32" fmla="*/ 26 w 104"/>
                <a:gd name="T33" fmla="*/ 11 h 52"/>
                <a:gd name="T34" fmla="*/ 22 w 104"/>
                <a:gd name="T35" fmla="*/ 7 h 52"/>
                <a:gd name="T36" fmla="*/ 15 w 104"/>
                <a:gd name="T37" fmla="*/ 11 h 52"/>
                <a:gd name="T38" fmla="*/ 11 w 104"/>
                <a:gd name="T39" fmla="*/ 14 h 52"/>
                <a:gd name="T40" fmla="*/ 8 w 104"/>
                <a:gd name="T41" fmla="*/ 18 h 52"/>
                <a:gd name="T42" fmla="*/ 8 w 104"/>
                <a:gd name="T43" fmla="*/ 26 h 52"/>
                <a:gd name="T44" fmla="*/ 4 w 104"/>
                <a:gd name="T45" fmla="*/ 33 h 52"/>
                <a:gd name="T46" fmla="*/ 0 w 104"/>
                <a:gd name="T47" fmla="*/ 37 h 52"/>
                <a:gd name="T48" fmla="*/ 4 w 104"/>
                <a:gd name="T49" fmla="*/ 44 h 52"/>
                <a:gd name="T50" fmla="*/ 8 w 104"/>
                <a:gd name="T51" fmla="*/ 44 h 52"/>
                <a:gd name="T52" fmla="*/ 11 w 104"/>
                <a:gd name="T53" fmla="*/ 40 h 52"/>
                <a:gd name="T54" fmla="*/ 26 w 104"/>
                <a:gd name="T55" fmla="*/ 37 h 52"/>
                <a:gd name="T56" fmla="*/ 34 w 104"/>
                <a:gd name="T57" fmla="*/ 40 h 52"/>
                <a:gd name="T58" fmla="*/ 37 w 104"/>
                <a:gd name="T59" fmla="*/ 37 h 52"/>
                <a:gd name="T60" fmla="*/ 41 w 104"/>
                <a:gd name="T61" fmla="*/ 37 h 52"/>
                <a:gd name="T62" fmla="*/ 48 w 104"/>
                <a:gd name="T63" fmla="*/ 40 h 52"/>
                <a:gd name="T64" fmla="*/ 56 w 104"/>
                <a:gd name="T65" fmla="*/ 37 h 52"/>
                <a:gd name="T66" fmla="*/ 67 w 104"/>
                <a:gd name="T67" fmla="*/ 40 h 52"/>
                <a:gd name="T68" fmla="*/ 74 w 104"/>
                <a:gd name="T69" fmla="*/ 48 h 52"/>
                <a:gd name="T70" fmla="*/ 85 w 104"/>
                <a:gd name="T71" fmla="*/ 52 h 52"/>
                <a:gd name="T72" fmla="*/ 85 w 104"/>
                <a:gd name="T73" fmla="*/ 52 h 52"/>
                <a:gd name="T74" fmla="*/ 96 w 104"/>
                <a:gd name="T75" fmla="*/ 48 h 52"/>
                <a:gd name="T76" fmla="*/ 100 w 104"/>
                <a:gd name="T77" fmla="*/ 44 h 52"/>
                <a:gd name="T78" fmla="*/ 104 w 104"/>
                <a:gd name="T79" fmla="*/ 4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4" h="52">
                  <a:moveTo>
                    <a:pt x="104" y="40"/>
                  </a:moveTo>
                  <a:lnTo>
                    <a:pt x="104" y="37"/>
                  </a:lnTo>
                  <a:lnTo>
                    <a:pt x="104" y="33"/>
                  </a:lnTo>
                  <a:lnTo>
                    <a:pt x="100" y="29"/>
                  </a:lnTo>
                  <a:lnTo>
                    <a:pt x="100" y="29"/>
                  </a:lnTo>
                  <a:lnTo>
                    <a:pt x="96" y="26"/>
                  </a:lnTo>
                  <a:lnTo>
                    <a:pt x="96" y="22"/>
                  </a:lnTo>
                  <a:lnTo>
                    <a:pt x="96" y="22"/>
                  </a:lnTo>
                  <a:lnTo>
                    <a:pt x="96" y="18"/>
                  </a:lnTo>
                  <a:lnTo>
                    <a:pt x="96" y="18"/>
                  </a:lnTo>
                  <a:lnTo>
                    <a:pt x="96" y="14"/>
                  </a:lnTo>
                  <a:lnTo>
                    <a:pt x="89" y="14"/>
                  </a:lnTo>
                  <a:lnTo>
                    <a:pt x="82" y="14"/>
                  </a:lnTo>
                  <a:lnTo>
                    <a:pt x="78" y="14"/>
                  </a:lnTo>
                  <a:lnTo>
                    <a:pt x="78" y="11"/>
                  </a:lnTo>
                  <a:lnTo>
                    <a:pt x="74" y="7"/>
                  </a:lnTo>
                  <a:lnTo>
                    <a:pt x="71" y="7"/>
                  </a:lnTo>
                  <a:lnTo>
                    <a:pt x="67" y="3"/>
                  </a:lnTo>
                  <a:lnTo>
                    <a:pt x="67" y="3"/>
                  </a:lnTo>
                  <a:lnTo>
                    <a:pt x="63" y="0"/>
                  </a:lnTo>
                  <a:lnTo>
                    <a:pt x="63" y="3"/>
                  </a:lnTo>
                  <a:lnTo>
                    <a:pt x="59" y="3"/>
                  </a:lnTo>
                  <a:lnTo>
                    <a:pt x="56" y="0"/>
                  </a:lnTo>
                  <a:lnTo>
                    <a:pt x="52" y="3"/>
                  </a:lnTo>
                  <a:lnTo>
                    <a:pt x="48" y="3"/>
                  </a:lnTo>
                  <a:lnTo>
                    <a:pt x="45" y="7"/>
                  </a:lnTo>
                  <a:lnTo>
                    <a:pt x="45" y="11"/>
                  </a:lnTo>
                  <a:lnTo>
                    <a:pt x="48" y="14"/>
                  </a:lnTo>
                  <a:lnTo>
                    <a:pt x="45" y="22"/>
                  </a:lnTo>
                  <a:lnTo>
                    <a:pt x="41" y="26"/>
                  </a:lnTo>
                  <a:lnTo>
                    <a:pt x="37" y="26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26" y="11"/>
                  </a:lnTo>
                  <a:lnTo>
                    <a:pt x="26" y="7"/>
                  </a:lnTo>
                  <a:lnTo>
                    <a:pt x="22" y="7"/>
                  </a:lnTo>
                  <a:lnTo>
                    <a:pt x="19" y="11"/>
                  </a:lnTo>
                  <a:lnTo>
                    <a:pt x="15" y="11"/>
                  </a:lnTo>
                  <a:lnTo>
                    <a:pt x="15" y="14"/>
                  </a:lnTo>
                  <a:lnTo>
                    <a:pt x="11" y="14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8" y="26"/>
                  </a:lnTo>
                  <a:lnTo>
                    <a:pt x="4" y="29"/>
                  </a:lnTo>
                  <a:lnTo>
                    <a:pt x="4" y="33"/>
                  </a:lnTo>
                  <a:lnTo>
                    <a:pt x="4" y="37"/>
                  </a:lnTo>
                  <a:lnTo>
                    <a:pt x="0" y="37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4" y="48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11" y="40"/>
                  </a:lnTo>
                  <a:lnTo>
                    <a:pt x="19" y="37"/>
                  </a:lnTo>
                  <a:lnTo>
                    <a:pt x="26" y="37"/>
                  </a:lnTo>
                  <a:lnTo>
                    <a:pt x="30" y="37"/>
                  </a:lnTo>
                  <a:lnTo>
                    <a:pt x="34" y="40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41" y="37"/>
                  </a:lnTo>
                  <a:lnTo>
                    <a:pt x="41" y="37"/>
                  </a:lnTo>
                  <a:lnTo>
                    <a:pt x="45" y="40"/>
                  </a:lnTo>
                  <a:lnTo>
                    <a:pt x="48" y="40"/>
                  </a:lnTo>
                  <a:lnTo>
                    <a:pt x="52" y="40"/>
                  </a:lnTo>
                  <a:lnTo>
                    <a:pt x="56" y="37"/>
                  </a:lnTo>
                  <a:lnTo>
                    <a:pt x="63" y="40"/>
                  </a:lnTo>
                  <a:lnTo>
                    <a:pt x="67" y="40"/>
                  </a:lnTo>
                  <a:lnTo>
                    <a:pt x="71" y="48"/>
                  </a:lnTo>
                  <a:lnTo>
                    <a:pt x="74" y="48"/>
                  </a:lnTo>
                  <a:lnTo>
                    <a:pt x="78" y="52"/>
                  </a:lnTo>
                  <a:lnTo>
                    <a:pt x="85" y="52"/>
                  </a:lnTo>
                  <a:lnTo>
                    <a:pt x="85" y="52"/>
                  </a:lnTo>
                  <a:lnTo>
                    <a:pt x="85" y="52"/>
                  </a:lnTo>
                  <a:lnTo>
                    <a:pt x="93" y="52"/>
                  </a:lnTo>
                  <a:lnTo>
                    <a:pt x="96" y="48"/>
                  </a:lnTo>
                  <a:lnTo>
                    <a:pt x="100" y="44"/>
                  </a:lnTo>
                  <a:lnTo>
                    <a:pt x="100" y="44"/>
                  </a:lnTo>
                  <a:lnTo>
                    <a:pt x="104" y="40"/>
                  </a:lnTo>
                  <a:lnTo>
                    <a:pt x="104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1" name="Freeform 43"/>
            <p:cNvSpPr/>
            <p:nvPr/>
          </p:nvSpPr>
          <p:spPr bwMode="auto">
            <a:xfrm>
              <a:off x="4679009" y="1954956"/>
              <a:ext cx="104218" cy="66905"/>
            </a:xfrm>
            <a:custGeom>
              <a:avLst/>
              <a:gdLst>
                <a:gd name="T0" fmla="*/ 26 w 81"/>
                <a:gd name="T1" fmla="*/ 41 h 52"/>
                <a:gd name="T2" fmla="*/ 26 w 81"/>
                <a:gd name="T3" fmla="*/ 33 h 52"/>
                <a:gd name="T4" fmla="*/ 30 w 81"/>
                <a:gd name="T5" fmla="*/ 29 h 52"/>
                <a:gd name="T6" fmla="*/ 26 w 81"/>
                <a:gd name="T7" fmla="*/ 29 h 52"/>
                <a:gd name="T8" fmla="*/ 26 w 81"/>
                <a:gd name="T9" fmla="*/ 29 h 52"/>
                <a:gd name="T10" fmla="*/ 22 w 81"/>
                <a:gd name="T11" fmla="*/ 26 h 52"/>
                <a:gd name="T12" fmla="*/ 22 w 81"/>
                <a:gd name="T13" fmla="*/ 26 h 52"/>
                <a:gd name="T14" fmla="*/ 15 w 81"/>
                <a:gd name="T15" fmla="*/ 26 h 52"/>
                <a:gd name="T16" fmla="*/ 11 w 81"/>
                <a:gd name="T17" fmla="*/ 26 h 52"/>
                <a:gd name="T18" fmla="*/ 7 w 81"/>
                <a:gd name="T19" fmla="*/ 18 h 52"/>
                <a:gd name="T20" fmla="*/ 0 w 81"/>
                <a:gd name="T21" fmla="*/ 18 h 52"/>
                <a:gd name="T22" fmla="*/ 0 w 81"/>
                <a:gd name="T23" fmla="*/ 18 h 52"/>
                <a:gd name="T24" fmla="*/ 0 w 81"/>
                <a:gd name="T25" fmla="*/ 18 h 52"/>
                <a:gd name="T26" fmla="*/ 0 w 81"/>
                <a:gd name="T27" fmla="*/ 15 h 52"/>
                <a:gd name="T28" fmla="*/ 0 w 81"/>
                <a:gd name="T29" fmla="*/ 11 h 52"/>
                <a:gd name="T30" fmla="*/ 4 w 81"/>
                <a:gd name="T31" fmla="*/ 7 h 52"/>
                <a:gd name="T32" fmla="*/ 4 w 81"/>
                <a:gd name="T33" fmla="*/ 7 h 52"/>
                <a:gd name="T34" fmla="*/ 7 w 81"/>
                <a:gd name="T35" fmla="*/ 3 h 52"/>
                <a:gd name="T36" fmla="*/ 15 w 81"/>
                <a:gd name="T37" fmla="*/ 0 h 52"/>
                <a:gd name="T38" fmla="*/ 22 w 81"/>
                <a:gd name="T39" fmla="*/ 0 h 52"/>
                <a:gd name="T40" fmla="*/ 26 w 81"/>
                <a:gd name="T41" fmla="*/ 0 h 52"/>
                <a:gd name="T42" fmla="*/ 30 w 81"/>
                <a:gd name="T43" fmla="*/ 3 h 52"/>
                <a:gd name="T44" fmla="*/ 33 w 81"/>
                <a:gd name="T45" fmla="*/ 0 h 52"/>
                <a:gd name="T46" fmla="*/ 33 w 81"/>
                <a:gd name="T47" fmla="*/ 0 h 52"/>
                <a:gd name="T48" fmla="*/ 37 w 81"/>
                <a:gd name="T49" fmla="*/ 0 h 52"/>
                <a:gd name="T50" fmla="*/ 37 w 81"/>
                <a:gd name="T51" fmla="*/ 0 h 52"/>
                <a:gd name="T52" fmla="*/ 41 w 81"/>
                <a:gd name="T53" fmla="*/ 3 h 52"/>
                <a:gd name="T54" fmla="*/ 44 w 81"/>
                <a:gd name="T55" fmla="*/ 3 h 52"/>
                <a:gd name="T56" fmla="*/ 48 w 81"/>
                <a:gd name="T57" fmla="*/ 3 h 52"/>
                <a:gd name="T58" fmla="*/ 52 w 81"/>
                <a:gd name="T59" fmla="*/ 0 h 52"/>
                <a:gd name="T60" fmla="*/ 59 w 81"/>
                <a:gd name="T61" fmla="*/ 3 h 52"/>
                <a:gd name="T62" fmla="*/ 63 w 81"/>
                <a:gd name="T63" fmla="*/ 3 h 52"/>
                <a:gd name="T64" fmla="*/ 67 w 81"/>
                <a:gd name="T65" fmla="*/ 11 h 52"/>
                <a:gd name="T66" fmla="*/ 70 w 81"/>
                <a:gd name="T67" fmla="*/ 11 h 52"/>
                <a:gd name="T68" fmla="*/ 74 w 81"/>
                <a:gd name="T69" fmla="*/ 15 h 52"/>
                <a:gd name="T70" fmla="*/ 81 w 81"/>
                <a:gd name="T71" fmla="*/ 15 h 52"/>
                <a:gd name="T72" fmla="*/ 81 w 81"/>
                <a:gd name="T73" fmla="*/ 15 h 52"/>
                <a:gd name="T74" fmla="*/ 78 w 81"/>
                <a:gd name="T75" fmla="*/ 22 h 52"/>
                <a:gd name="T76" fmla="*/ 81 w 81"/>
                <a:gd name="T77" fmla="*/ 22 h 52"/>
                <a:gd name="T78" fmla="*/ 81 w 81"/>
                <a:gd name="T79" fmla="*/ 26 h 52"/>
                <a:gd name="T80" fmla="*/ 74 w 81"/>
                <a:gd name="T81" fmla="*/ 26 h 52"/>
                <a:gd name="T82" fmla="*/ 70 w 81"/>
                <a:gd name="T83" fmla="*/ 33 h 52"/>
                <a:gd name="T84" fmla="*/ 70 w 81"/>
                <a:gd name="T85" fmla="*/ 33 h 52"/>
                <a:gd name="T86" fmla="*/ 70 w 81"/>
                <a:gd name="T87" fmla="*/ 37 h 52"/>
                <a:gd name="T88" fmla="*/ 74 w 81"/>
                <a:gd name="T89" fmla="*/ 37 h 52"/>
                <a:gd name="T90" fmla="*/ 74 w 81"/>
                <a:gd name="T91" fmla="*/ 41 h 52"/>
                <a:gd name="T92" fmla="*/ 70 w 81"/>
                <a:gd name="T93" fmla="*/ 41 h 52"/>
                <a:gd name="T94" fmla="*/ 67 w 81"/>
                <a:gd name="T95" fmla="*/ 41 h 52"/>
                <a:gd name="T96" fmla="*/ 67 w 81"/>
                <a:gd name="T97" fmla="*/ 41 h 52"/>
                <a:gd name="T98" fmla="*/ 63 w 81"/>
                <a:gd name="T99" fmla="*/ 44 h 52"/>
                <a:gd name="T100" fmla="*/ 59 w 81"/>
                <a:gd name="T101" fmla="*/ 44 h 52"/>
                <a:gd name="T102" fmla="*/ 59 w 81"/>
                <a:gd name="T103" fmla="*/ 48 h 52"/>
                <a:gd name="T104" fmla="*/ 59 w 81"/>
                <a:gd name="T105" fmla="*/ 48 h 52"/>
                <a:gd name="T106" fmla="*/ 52 w 81"/>
                <a:gd name="T107" fmla="*/ 52 h 52"/>
                <a:gd name="T108" fmla="*/ 48 w 81"/>
                <a:gd name="T109" fmla="*/ 48 h 52"/>
                <a:gd name="T110" fmla="*/ 44 w 81"/>
                <a:gd name="T111" fmla="*/ 52 h 52"/>
                <a:gd name="T112" fmla="*/ 41 w 81"/>
                <a:gd name="T113" fmla="*/ 52 h 52"/>
                <a:gd name="T114" fmla="*/ 37 w 81"/>
                <a:gd name="T115" fmla="*/ 52 h 52"/>
                <a:gd name="T116" fmla="*/ 37 w 81"/>
                <a:gd name="T117" fmla="*/ 48 h 52"/>
                <a:gd name="T118" fmla="*/ 37 w 81"/>
                <a:gd name="T119" fmla="*/ 41 h 52"/>
                <a:gd name="T120" fmla="*/ 33 w 81"/>
                <a:gd name="T121" fmla="*/ 41 h 52"/>
                <a:gd name="T122" fmla="*/ 30 w 81"/>
                <a:gd name="T123" fmla="*/ 37 h 52"/>
                <a:gd name="T124" fmla="*/ 26 w 81"/>
                <a:gd name="T125" fmla="*/ 4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1" h="52">
                  <a:moveTo>
                    <a:pt x="26" y="41"/>
                  </a:moveTo>
                  <a:lnTo>
                    <a:pt x="26" y="33"/>
                  </a:lnTo>
                  <a:lnTo>
                    <a:pt x="30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5" y="26"/>
                  </a:lnTo>
                  <a:lnTo>
                    <a:pt x="11" y="26"/>
                  </a:lnTo>
                  <a:lnTo>
                    <a:pt x="7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4" y="7"/>
                  </a:lnTo>
                  <a:lnTo>
                    <a:pt x="4" y="7"/>
                  </a:lnTo>
                  <a:lnTo>
                    <a:pt x="7" y="3"/>
                  </a:lnTo>
                  <a:lnTo>
                    <a:pt x="15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3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41" y="3"/>
                  </a:lnTo>
                  <a:lnTo>
                    <a:pt x="44" y="3"/>
                  </a:lnTo>
                  <a:lnTo>
                    <a:pt x="48" y="3"/>
                  </a:lnTo>
                  <a:lnTo>
                    <a:pt x="52" y="0"/>
                  </a:lnTo>
                  <a:lnTo>
                    <a:pt x="59" y="3"/>
                  </a:lnTo>
                  <a:lnTo>
                    <a:pt x="63" y="3"/>
                  </a:lnTo>
                  <a:lnTo>
                    <a:pt x="67" y="11"/>
                  </a:lnTo>
                  <a:lnTo>
                    <a:pt x="70" y="11"/>
                  </a:lnTo>
                  <a:lnTo>
                    <a:pt x="74" y="15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78" y="22"/>
                  </a:lnTo>
                  <a:lnTo>
                    <a:pt x="81" y="22"/>
                  </a:lnTo>
                  <a:lnTo>
                    <a:pt x="81" y="26"/>
                  </a:lnTo>
                  <a:lnTo>
                    <a:pt x="74" y="26"/>
                  </a:lnTo>
                  <a:lnTo>
                    <a:pt x="70" y="33"/>
                  </a:lnTo>
                  <a:lnTo>
                    <a:pt x="70" y="33"/>
                  </a:lnTo>
                  <a:lnTo>
                    <a:pt x="70" y="37"/>
                  </a:lnTo>
                  <a:lnTo>
                    <a:pt x="74" y="37"/>
                  </a:lnTo>
                  <a:lnTo>
                    <a:pt x="74" y="41"/>
                  </a:lnTo>
                  <a:lnTo>
                    <a:pt x="70" y="41"/>
                  </a:lnTo>
                  <a:lnTo>
                    <a:pt x="67" y="41"/>
                  </a:lnTo>
                  <a:lnTo>
                    <a:pt x="67" y="41"/>
                  </a:lnTo>
                  <a:lnTo>
                    <a:pt x="63" y="44"/>
                  </a:lnTo>
                  <a:lnTo>
                    <a:pt x="59" y="44"/>
                  </a:lnTo>
                  <a:lnTo>
                    <a:pt x="59" y="48"/>
                  </a:lnTo>
                  <a:lnTo>
                    <a:pt x="59" y="48"/>
                  </a:lnTo>
                  <a:lnTo>
                    <a:pt x="52" y="52"/>
                  </a:lnTo>
                  <a:lnTo>
                    <a:pt x="48" y="48"/>
                  </a:lnTo>
                  <a:lnTo>
                    <a:pt x="44" y="52"/>
                  </a:lnTo>
                  <a:lnTo>
                    <a:pt x="41" y="52"/>
                  </a:lnTo>
                  <a:lnTo>
                    <a:pt x="37" y="52"/>
                  </a:lnTo>
                  <a:lnTo>
                    <a:pt x="37" y="48"/>
                  </a:lnTo>
                  <a:lnTo>
                    <a:pt x="37" y="41"/>
                  </a:lnTo>
                  <a:lnTo>
                    <a:pt x="33" y="41"/>
                  </a:lnTo>
                  <a:lnTo>
                    <a:pt x="30" y="37"/>
                  </a:lnTo>
                  <a:lnTo>
                    <a:pt x="26" y="4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2" name="Freeform 44"/>
            <p:cNvSpPr/>
            <p:nvPr/>
          </p:nvSpPr>
          <p:spPr bwMode="auto">
            <a:xfrm>
              <a:off x="4731760" y="1958817"/>
              <a:ext cx="176269" cy="124804"/>
            </a:xfrm>
            <a:custGeom>
              <a:avLst/>
              <a:gdLst>
                <a:gd name="T0" fmla="*/ 3 w 137"/>
                <a:gd name="T1" fmla="*/ 49 h 97"/>
                <a:gd name="T2" fmla="*/ 11 w 137"/>
                <a:gd name="T3" fmla="*/ 49 h 97"/>
                <a:gd name="T4" fmla="*/ 18 w 137"/>
                <a:gd name="T5" fmla="*/ 45 h 97"/>
                <a:gd name="T6" fmla="*/ 22 w 137"/>
                <a:gd name="T7" fmla="*/ 41 h 97"/>
                <a:gd name="T8" fmla="*/ 26 w 137"/>
                <a:gd name="T9" fmla="*/ 38 h 97"/>
                <a:gd name="T10" fmla="*/ 33 w 137"/>
                <a:gd name="T11" fmla="*/ 38 h 97"/>
                <a:gd name="T12" fmla="*/ 29 w 137"/>
                <a:gd name="T13" fmla="*/ 34 h 97"/>
                <a:gd name="T14" fmla="*/ 29 w 137"/>
                <a:gd name="T15" fmla="*/ 30 h 97"/>
                <a:gd name="T16" fmla="*/ 40 w 137"/>
                <a:gd name="T17" fmla="*/ 23 h 97"/>
                <a:gd name="T18" fmla="*/ 37 w 137"/>
                <a:gd name="T19" fmla="*/ 19 h 97"/>
                <a:gd name="T20" fmla="*/ 48 w 137"/>
                <a:gd name="T21" fmla="*/ 12 h 97"/>
                <a:gd name="T22" fmla="*/ 55 w 137"/>
                <a:gd name="T23" fmla="*/ 4 h 97"/>
                <a:gd name="T24" fmla="*/ 59 w 137"/>
                <a:gd name="T25" fmla="*/ 0 h 97"/>
                <a:gd name="T26" fmla="*/ 66 w 137"/>
                <a:gd name="T27" fmla="*/ 4 h 97"/>
                <a:gd name="T28" fmla="*/ 70 w 137"/>
                <a:gd name="T29" fmla="*/ 4 h 97"/>
                <a:gd name="T30" fmla="*/ 77 w 137"/>
                <a:gd name="T31" fmla="*/ 4 h 97"/>
                <a:gd name="T32" fmla="*/ 85 w 137"/>
                <a:gd name="T33" fmla="*/ 4 h 97"/>
                <a:gd name="T34" fmla="*/ 92 w 137"/>
                <a:gd name="T35" fmla="*/ 8 h 97"/>
                <a:gd name="T36" fmla="*/ 103 w 137"/>
                <a:gd name="T37" fmla="*/ 8 h 97"/>
                <a:gd name="T38" fmla="*/ 103 w 137"/>
                <a:gd name="T39" fmla="*/ 15 h 97"/>
                <a:gd name="T40" fmla="*/ 103 w 137"/>
                <a:gd name="T41" fmla="*/ 23 h 97"/>
                <a:gd name="T42" fmla="*/ 111 w 137"/>
                <a:gd name="T43" fmla="*/ 30 h 97"/>
                <a:gd name="T44" fmla="*/ 118 w 137"/>
                <a:gd name="T45" fmla="*/ 38 h 97"/>
                <a:gd name="T46" fmla="*/ 126 w 137"/>
                <a:gd name="T47" fmla="*/ 45 h 97"/>
                <a:gd name="T48" fmla="*/ 133 w 137"/>
                <a:gd name="T49" fmla="*/ 52 h 97"/>
                <a:gd name="T50" fmla="*/ 133 w 137"/>
                <a:gd name="T51" fmla="*/ 56 h 97"/>
                <a:gd name="T52" fmla="*/ 122 w 137"/>
                <a:gd name="T53" fmla="*/ 64 h 97"/>
                <a:gd name="T54" fmla="*/ 118 w 137"/>
                <a:gd name="T55" fmla="*/ 64 h 97"/>
                <a:gd name="T56" fmla="*/ 122 w 137"/>
                <a:gd name="T57" fmla="*/ 71 h 97"/>
                <a:gd name="T58" fmla="*/ 126 w 137"/>
                <a:gd name="T59" fmla="*/ 78 h 97"/>
                <a:gd name="T60" fmla="*/ 126 w 137"/>
                <a:gd name="T61" fmla="*/ 82 h 97"/>
                <a:gd name="T62" fmla="*/ 111 w 137"/>
                <a:gd name="T63" fmla="*/ 86 h 97"/>
                <a:gd name="T64" fmla="*/ 111 w 137"/>
                <a:gd name="T65" fmla="*/ 97 h 97"/>
                <a:gd name="T66" fmla="*/ 103 w 137"/>
                <a:gd name="T67" fmla="*/ 93 h 97"/>
                <a:gd name="T68" fmla="*/ 96 w 137"/>
                <a:gd name="T69" fmla="*/ 93 h 97"/>
                <a:gd name="T70" fmla="*/ 89 w 137"/>
                <a:gd name="T71" fmla="*/ 97 h 97"/>
                <a:gd name="T72" fmla="*/ 85 w 137"/>
                <a:gd name="T73" fmla="*/ 93 h 97"/>
                <a:gd name="T74" fmla="*/ 77 w 137"/>
                <a:gd name="T75" fmla="*/ 97 h 97"/>
                <a:gd name="T76" fmla="*/ 70 w 137"/>
                <a:gd name="T77" fmla="*/ 93 h 97"/>
                <a:gd name="T78" fmla="*/ 66 w 137"/>
                <a:gd name="T79" fmla="*/ 93 h 97"/>
                <a:gd name="T80" fmla="*/ 55 w 137"/>
                <a:gd name="T81" fmla="*/ 93 h 97"/>
                <a:gd name="T82" fmla="*/ 51 w 137"/>
                <a:gd name="T83" fmla="*/ 89 h 97"/>
                <a:gd name="T84" fmla="*/ 37 w 137"/>
                <a:gd name="T85" fmla="*/ 89 h 97"/>
                <a:gd name="T86" fmla="*/ 33 w 137"/>
                <a:gd name="T87" fmla="*/ 89 h 97"/>
                <a:gd name="T88" fmla="*/ 14 w 137"/>
                <a:gd name="T89" fmla="*/ 93 h 97"/>
                <a:gd name="T90" fmla="*/ 7 w 137"/>
                <a:gd name="T91" fmla="*/ 89 h 97"/>
                <a:gd name="T92" fmla="*/ 7 w 137"/>
                <a:gd name="T93" fmla="*/ 89 h 97"/>
                <a:gd name="T94" fmla="*/ 0 w 137"/>
                <a:gd name="T95" fmla="*/ 82 h 97"/>
                <a:gd name="T96" fmla="*/ 7 w 137"/>
                <a:gd name="T97" fmla="*/ 75 h 97"/>
                <a:gd name="T98" fmla="*/ 3 w 137"/>
                <a:gd name="T99" fmla="*/ 64 h 97"/>
                <a:gd name="T100" fmla="*/ 3 w 137"/>
                <a:gd name="T101" fmla="*/ 60 h 97"/>
                <a:gd name="T102" fmla="*/ 0 w 137"/>
                <a:gd name="T103" fmla="*/ 4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7" h="97">
                  <a:moveTo>
                    <a:pt x="0" y="49"/>
                  </a:moveTo>
                  <a:lnTo>
                    <a:pt x="3" y="49"/>
                  </a:lnTo>
                  <a:lnTo>
                    <a:pt x="7" y="45"/>
                  </a:lnTo>
                  <a:lnTo>
                    <a:pt x="11" y="49"/>
                  </a:lnTo>
                  <a:lnTo>
                    <a:pt x="18" y="45"/>
                  </a:lnTo>
                  <a:lnTo>
                    <a:pt x="18" y="45"/>
                  </a:lnTo>
                  <a:lnTo>
                    <a:pt x="18" y="41"/>
                  </a:lnTo>
                  <a:lnTo>
                    <a:pt x="22" y="41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9" y="38"/>
                  </a:lnTo>
                  <a:lnTo>
                    <a:pt x="33" y="38"/>
                  </a:lnTo>
                  <a:lnTo>
                    <a:pt x="33" y="34"/>
                  </a:lnTo>
                  <a:lnTo>
                    <a:pt x="29" y="34"/>
                  </a:lnTo>
                  <a:lnTo>
                    <a:pt x="29" y="30"/>
                  </a:lnTo>
                  <a:lnTo>
                    <a:pt x="29" y="30"/>
                  </a:lnTo>
                  <a:lnTo>
                    <a:pt x="33" y="23"/>
                  </a:lnTo>
                  <a:lnTo>
                    <a:pt x="40" y="23"/>
                  </a:lnTo>
                  <a:lnTo>
                    <a:pt x="40" y="19"/>
                  </a:lnTo>
                  <a:lnTo>
                    <a:pt x="37" y="19"/>
                  </a:lnTo>
                  <a:lnTo>
                    <a:pt x="40" y="12"/>
                  </a:lnTo>
                  <a:lnTo>
                    <a:pt x="48" y="12"/>
                  </a:lnTo>
                  <a:lnTo>
                    <a:pt x="51" y="8"/>
                  </a:lnTo>
                  <a:lnTo>
                    <a:pt x="55" y="4"/>
                  </a:lnTo>
                  <a:lnTo>
                    <a:pt x="55" y="4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6" y="4"/>
                  </a:lnTo>
                  <a:lnTo>
                    <a:pt x="66" y="0"/>
                  </a:lnTo>
                  <a:lnTo>
                    <a:pt x="70" y="4"/>
                  </a:lnTo>
                  <a:lnTo>
                    <a:pt x="74" y="4"/>
                  </a:lnTo>
                  <a:lnTo>
                    <a:pt x="77" y="4"/>
                  </a:lnTo>
                  <a:lnTo>
                    <a:pt x="81" y="8"/>
                  </a:lnTo>
                  <a:lnTo>
                    <a:pt x="85" y="4"/>
                  </a:lnTo>
                  <a:lnTo>
                    <a:pt x="92" y="4"/>
                  </a:lnTo>
                  <a:lnTo>
                    <a:pt x="92" y="8"/>
                  </a:lnTo>
                  <a:lnTo>
                    <a:pt x="96" y="8"/>
                  </a:lnTo>
                  <a:lnTo>
                    <a:pt x="103" y="8"/>
                  </a:lnTo>
                  <a:lnTo>
                    <a:pt x="103" y="12"/>
                  </a:lnTo>
                  <a:lnTo>
                    <a:pt x="103" y="15"/>
                  </a:lnTo>
                  <a:lnTo>
                    <a:pt x="103" y="19"/>
                  </a:lnTo>
                  <a:lnTo>
                    <a:pt x="103" y="23"/>
                  </a:lnTo>
                  <a:lnTo>
                    <a:pt x="107" y="26"/>
                  </a:lnTo>
                  <a:lnTo>
                    <a:pt x="111" y="30"/>
                  </a:lnTo>
                  <a:lnTo>
                    <a:pt x="114" y="38"/>
                  </a:lnTo>
                  <a:lnTo>
                    <a:pt x="118" y="38"/>
                  </a:lnTo>
                  <a:lnTo>
                    <a:pt x="118" y="45"/>
                  </a:lnTo>
                  <a:lnTo>
                    <a:pt x="126" y="45"/>
                  </a:lnTo>
                  <a:lnTo>
                    <a:pt x="133" y="49"/>
                  </a:lnTo>
                  <a:lnTo>
                    <a:pt x="133" y="52"/>
                  </a:lnTo>
                  <a:lnTo>
                    <a:pt x="137" y="56"/>
                  </a:lnTo>
                  <a:lnTo>
                    <a:pt x="133" y="56"/>
                  </a:lnTo>
                  <a:lnTo>
                    <a:pt x="129" y="64"/>
                  </a:lnTo>
                  <a:lnTo>
                    <a:pt x="122" y="64"/>
                  </a:lnTo>
                  <a:lnTo>
                    <a:pt x="118" y="60"/>
                  </a:lnTo>
                  <a:lnTo>
                    <a:pt x="118" y="64"/>
                  </a:lnTo>
                  <a:lnTo>
                    <a:pt x="118" y="67"/>
                  </a:lnTo>
                  <a:lnTo>
                    <a:pt x="122" y="71"/>
                  </a:lnTo>
                  <a:lnTo>
                    <a:pt x="122" y="75"/>
                  </a:lnTo>
                  <a:lnTo>
                    <a:pt x="126" y="78"/>
                  </a:lnTo>
                  <a:lnTo>
                    <a:pt x="126" y="82"/>
                  </a:lnTo>
                  <a:lnTo>
                    <a:pt x="126" y="82"/>
                  </a:lnTo>
                  <a:lnTo>
                    <a:pt x="118" y="86"/>
                  </a:lnTo>
                  <a:lnTo>
                    <a:pt x="111" y="86"/>
                  </a:lnTo>
                  <a:lnTo>
                    <a:pt x="111" y="89"/>
                  </a:lnTo>
                  <a:lnTo>
                    <a:pt x="111" y="97"/>
                  </a:lnTo>
                  <a:lnTo>
                    <a:pt x="107" y="97"/>
                  </a:lnTo>
                  <a:lnTo>
                    <a:pt x="103" y="93"/>
                  </a:lnTo>
                  <a:lnTo>
                    <a:pt x="100" y="93"/>
                  </a:lnTo>
                  <a:lnTo>
                    <a:pt x="96" y="93"/>
                  </a:lnTo>
                  <a:lnTo>
                    <a:pt x="92" y="93"/>
                  </a:lnTo>
                  <a:lnTo>
                    <a:pt x="89" y="97"/>
                  </a:lnTo>
                  <a:lnTo>
                    <a:pt x="85" y="97"/>
                  </a:lnTo>
                  <a:lnTo>
                    <a:pt x="85" y="93"/>
                  </a:lnTo>
                  <a:lnTo>
                    <a:pt x="81" y="93"/>
                  </a:lnTo>
                  <a:lnTo>
                    <a:pt x="77" y="97"/>
                  </a:lnTo>
                  <a:lnTo>
                    <a:pt x="74" y="93"/>
                  </a:lnTo>
                  <a:lnTo>
                    <a:pt x="70" y="93"/>
                  </a:lnTo>
                  <a:lnTo>
                    <a:pt x="66" y="93"/>
                  </a:lnTo>
                  <a:lnTo>
                    <a:pt x="66" y="93"/>
                  </a:lnTo>
                  <a:lnTo>
                    <a:pt x="63" y="93"/>
                  </a:lnTo>
                  <a:lnTo>
                    <a:pt x="55" y="93"/>
                  </a:lnTo>
                  <a:lnTo>
                    <a:pt x="55" y="93"/>
                  </a:lnTo>
                  <a:lnTo>
                    <a:pt x="51" y="89"/>
                  </a:lnTo>
                  <a:lnTo>
                    <a:pt x="44" y="89"/>
                  </a:lnTo>
                  <a:lnTo>
                    <a:pt x="37" y="89"/>
                  </a:lnTo>
                  <a:lnTo>
                    <a:pt x="37" y="89"/>
                  </a:lnTo>
                  <a:lnTo>
                    <a:pt x="33" y="89"/>
                  </a:lnTo>
                  <a:lnTo>
                    <a:pt x="29" y="89"/>
                  </a:lnTo>
                  <a:lnTo>
                    <a:pt x="14" y="93"/>
                  </a:lnTo>
                  <a:lnTo>
                    <a:pt x="14" y="93"/>
                  </a:lnTo>
                  <a:lnTo>
                    <a:pt x="7" y="89"/>
                  </a:lnTo>
                  <a:lnTo>
                    <a:pt x="7" y="89"/>
                  </a:lnTo>
                  <a:lnTo>
                    <a:pt x="7" y="89"/>
                  </a:lnTo>
                  <a:lnTo>
                    <a:pt x="3" y="86"/>
                  </a:lnTo>
                  <a:lnTo>
                    <a:pt x="0" y="82"/>
                  </a:lnTo>
                  <a:lnTo>
                    <a:pt x="3" y="78"/>
                  </a:lnTo>
                  <a:lnTo>
                    <a:pt x="7" y="75"/>
                  </a:lnTo>
                  <a:lnTo>
                    <a:pt x="7" y="67"/>
                  </a:lnTo>
                  <a:lnTo>
                    <a:pt x="3" y="64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0" y="52"/>
                  </a:lnTo>
                  <a:lnTo>
                    <a:pt x="0" y="4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3" name="Freeform 45"/>
            <p:cNvSpPr/>
            <p:nvPr/>
          </p:nvSpPr>
          <p:spPr bwMode="auto">
            <a:xfrm>
              <a:off x="4717610" y="2059174"/>
              <a:ext cx="347390" cy="195568"/>
            </a:xfrm>
            <a:custGeom>
              <a:avLst/>
              <a:gdLst>
                <a:gd name="T0" fmla="*/ 40 w 270"/>
                <a:gd name="T1" fmla="*/ 11 h 152"/>
                <a:gd name="T2" fmla="*/ 62 w 270"/>
                <a:gd name="T3" fmla="*/ 11 h 152"/>
                <a:gd name="T4" fmla="*/ 77 w 270"/>
                <a:gd name="T5" fmla="*/ 15 h 152"/>
                <a:gd name="T6" fmla="*/ 96 w 270"/>
                <a:gd name="T7" fmla="*/ 15 h 152"/>
                <a:gd name="T8" fmla="*/ 111 w 270"/>
                <a:gd name="T9" fmla="*/ 15 h 152"/>
                <a:gd name="T10" fmla="*/ 122 w 270"/>
                <a:gd name="T11" fmla="*/ 8 h 152"/>
                <a:gd name="T12" fmla="*/ 140 w 270"/>
                <a:gd name="T13" fmla="*/ 0 h 152"/>
                <a:gd name="T14" fmla="*/ 170 w 270"/>
                <a:gd name="T15" fmla="*/ 0 h 152"/>
                <a:gd name="T16" fmla="*/ 185 w 270"/>
                <a:gd name="T17" fmla="*/ 15 h 152"/>
                <a:gd name="T18" fmla="*/ 196 w 270"/>
                <a:gd name="T19" fmla="*/ 30 h 152"/>
                <a:gd name="T20" fmla="*/ 218 w 270"/>
                <a:gd name="T21" fmla="*/ 37 h 152"/>
                <a:gd name="T22" fmla="*/ 237 w 270"/>
                <a:gd name="T23" fmla="*/ 45 h 152"/>
                <a:gd name="T24" fmla="*/ 255 w 270"/>
                <a:gd name="T25" fmla="*/ 45 h 152"/>
                <a:gd name="T26" fmla="*/ 270 w 270"/>
                <a:gd name="T27" fmla="*/ 52 h 152"/>
                <a:gd name="T28" fmla="*/ 266 w 270"/>
                <a:gd name="T29" fmla="*/ 71 h 152"/>
                <a:gd name="T30" fmla="*/ 255 w 270"/>
                <a:gd name="T31" fmla="*/ 86 h 152"/>
                <a:gd name="T32" fmla="*/ 248 w 270"/>
                <a:gd name="T33" fmla="*/ 97 h 152"/>
                <a:gd name="T34" fmla="*/ 233 w 270"/>
                <a:gd name="T35" fmla="*/ 104 h 152"/>
                <a:gd name="T36" fmla="*/ 218 w 270"/>
                <a:gd name="T37" fmla="*/ 108 h 152"/>
                <a:gd name="T38" fmla="*/ 203 w 270"/>
                <a:gd name="T39" fmla="*/ 108 h 152"/>
                <a:gd name="T40" fmla="*/ 203 w 270"/>
                <a:gd name="T41" fmla="*/ 119 h 152"/>
                <a:gd name="T42" fmla="*/ 203 w 270"/>
                <a:gd name="T43" fmla="*/ 112 h 152"/>
                <a:gd name="T44" fmla="*/ 192 w 270"/>
                <a:gd name="T45" fmla="*/ 119 h 152"/>
                <a:gd name="T46" fmla="*/ 181 w 270"/>
                <a:gd name="T47" fmla="*/ 123 h 152"/>
                <a:gd name="T48" fmla="*/ 192 w 270"/>
                <a:gd name="T49" fmla="*/ 126 h 152"/>
                <a:gd name="T50" fmla="*/ 196 w 270"/>
                <a:gd name="T51" fmla="*/ 130 h 152"/>
                <a:gd name="T52" fmla="*/ 203 w 270"/>
                <a:gd name="T53" fmla="*/ 134 h 152"/>
                <a:gd name="T54" fmla="*/ 196 w 270"/>
                <a:gd name="T55" fmla="*/ 119 h 152"/>
                <a:gd name="T56" fmla="*/ 211 w 270"/>
                <a:gd name="T57" fmla="*/ 134 h 152"/>
                <a:gd name="T58" fmla="*/ 222 w 270"/>
                <a:gd name="T59" fmla="*/ 130 h 152"/>
                <a:gd name="T60" fmla="*/ 225 w 270"/>
                <a:gd name="T61" fmla="*/ 138 h 152"/>
                <a:gd name="T62" fmla="*/ 199 w 270"/>
                <a:gd name="T63" fmla="*/ 145 h 152"/>
                <a:gd name="T64" fmla="*/ 177 w 270"/>
                <a:gd name="T65" fmla="*/ 149 h 152"/>
                <a:gd name="T66" fmla="*/ 170 w 270"/>
                <a:gd name="T67" fmla="*/ 134 h 152"/>
                <a:gd name="T68" fmla="*/ 177 w 270"/>
                <a:gd name="T69" fmla="*/ 126 h 152"/>
                <a:gd name="T70" fmla="*/ 174 w 270"/>
                <a:gd name="T71" fmla="*/ 123 h 152"/>
                <a:gd name="T72" fmla="*/ 159 w 270"/>
                <a:gd name="T73" fmla="*/ 119 h 152"/>
                <a:gd name="T74" fmla="*/ 151 w 270"/>
                <a:gd name="T75" fmla="*/ 115 h 152"/>
                <a:gd name="T76" fmla="*/ 155 w 270"/>
                <a:gd name="T77" fmla="*/ 112 h 152"/>
                <a:gd name="T78" fmla="*/ 151 w 270"/>
                <a:gd name="T79" fmla="*/ 108 h 152"/>
                <a:gd name="T80" fmla="*/ 144 w 270"/>
                <a:gd name="T81" fmla="*/ 112 h 152"/>
                <a:gd name="T82" fmla="*/ 133 w 270"/>
                <a:gd name="T83" fmla="*/ 119 h 152"/>
                <a:gd name="T84" fmla="*/ 122 w 270"/>
                <a:gd name="T85" fmla="*/ 130 h 152"/>
                <a:gd name="T86" fmla="*/ 122 w 270"/>
                <a:gd name="T87" fmla="*/ 138 h 152"/>
                <a:gd name="T88" fmla="*/ 103 w 270"/>
                <a:gd name="T89" fmla="*/ 138 h 152"/>
                <a:gd name="T90" fmla="*/ 103 w 270"/>
                <a:gd name="T91" fmla="*/ 130 h 152"/>
                <a:gd name="T92" fmla="*/ 111 w 270"/>
                <a:gd name="T93" fmla="*/ 115 h 152"/>
                <a:gd name="T94" fmla="*/ 122 w 270"/>
                <a:gd name="T95" fmla="*/ 112 h 152"/>
                <a:gd name="T96" fmla="*/ 111 w 270"/>
                <a:gd name="T97" fmla="*/ 97 h 152"/>
                <a:gd name="T98" fmla="*/ 100 w 270"/>
                <a:gd name="T99" fmla="*/ 82 h 152"/>
                <a:gd name="T100" fmla="*/ 81 w 270"/>
                <a:gd name="T101" fmla="*/ 78 h 152"/>
                <a:gd name="T102" fmla="*/ 70 w 270"/>
                <a:gd name="T103" fmla="*/ 75 h 152"/>
                <a:gd name="T104" fmla="*/ 66 w 270"/>
                <a:gd name="T105" fmla="*/ 86 h 152"/>
                <a:gd name="T106" fmla="*/ 44 w 270"/>
                <a:gd name="T107" fmla="*/ 93 h 152"/>
                <a:gd name="T108" fmla="*/ 22 w 270"/>
                <a:gd name="T109" fmla="*/ 89 h 152"/>
                <a:gd name="T110" fmla="*/ 7 w 270"/>
                <a:gd name="T111" fmla="*/ 86 h 152"/>
                <a:gd name="T112" fmla="*/ 3 w 270"/>
                <a:gd name="T113" fmla="*/ 67 h 152"/>
                <a:gd name="T114" fmla="*/ 18 w 270"/>
                <a:gd name="T115" fmla="*/ 45 h 152"/>
                <a:gd name="T116" fmla="*/ 22 w 270"/>
                <a:gd name="T117" fmla="*/ 34 h 152"/>
                <a:gd name="T118" fmla="*/ 18 w 270"/>
                <a:gd name="T119" fmla="*/ 15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0" h="152">
                  <a:moveTo>
                    <a:pt x="18" y="11"/>
                  </a:moveTo>
                  <a:lnTo>
                    <a:pt x="18" y="11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40" y="11"/>
                  </a:lnTo>
                  <a:lnTo>
                    <a:pt x="44" y="11"/>
                  </a:lnTo>
                  <a:lnTo>
                    <a:pt x="48" y="11"/>
                  </a:lnTo>
                  <a:lnTo>
                    <a:pt x="48" y="11"/>
                  </a:lnTo>
                  <a:lnTo>
                    <a:pt x="55" y="11"/>
                  </a:lnTo>
                  <a:lnTo>
                    <a:pt x="62" y="11"/>
                  </a:lnTo>
                  <a:lnTo>
                    <a:pt x="66" y="15"/>
                  </a:lnTo>
                  <a:lnTo>
                    <a:pt x="66" y="15"/>
                  </a:lnTo>
                  <a:lnTo>
                    <a:pt x="74" y="15"/>
                  </a:lnTo>
                  <a:lnTo>
                    <a:pt x="77" y="15"/>
                  </a:lnTo>
                  <a:lnTo>
                    <a:pt x="77" y="15"/>
                  </a:lnTo>
                  <a:lnTo>
                    <a:pt x="81" y="15"/>
                  </a:lnTo>
                  <a:lnTo>
                    <a:pt x="85" y="15"/>
                  </a:lnTo>
                  <a:lnTo>
                    <a:pt x="88" y="19"/>
                  </a:lnTo>
                  <a:lnTo>
                    <a:pt x="92" y="15"/>
                  </a:lnTo>
                  <a:lnTo>
                    <a:pt x="96" y="15"/>
                  </a:lnTo>
                  <a:lnTo>
                    <a:pt x="96" y="19"/>
                  </a:lnTo>
                  <a:lnTo>
                    <a:pt x="100" y="19"/>
                  </a:lnTo>
                  <a:lnTo>
                    <a:pt x="103" y="15"/>
                  </a:lnTo>
                  <a:lnTo>
                    <a:pt x="107" y="15"/>
                  </a:lnTo>
                  <a:lnTo>
                    <a:pt x="111" y="15"/>
                  </a:lnTo>
                  <a:lnTo>
                    <a:pt x="114" y="15"/>
                  </a:lnTo>
                  <a:lnTo>
                    <a:pt x="118" y="19"/>
                  </a:lnTo>
                  <a:lnTo>
                    <a:pt x="122" y="19"/>
                  </a:lnTo>
                  <a:lnTo>
                    <a:pt x="122" y="11"/>
                  </a:lnTo>
                  <a:lnTo>
                    <a:pt x="122" y="8"/>
                  </a:lnTo>
                  <a:lnTo>
                    <a:pt x="129" y="8"/>
                  </a:lnTo>
                  <a:lnTo>
                    <a:pt x="137" y="4"/>
                  </a:lnTo>
                  <a:lnTo>
                    <a:pt x="137" y="4"/>
                  </a:lnTo>
                  <a:lnTo>
                    <a:pt x="140" y="4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51" y="0"/>
                  </a:lnTo>
                  <a:lnTo>
                    <a:pt x="159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0" y="8"/>
                  </a:lnTo>
                  <a:lnTo>
                    <a:pt x="174" y="8"/>
                  </a:lnTo>
                  <a:lnTo>
                    <a:pt x="174" y="11"/>
                  </a:lnTo>
                  <a:lnTo>
                    <a:pt x="177" y="19"/>
                  </a:lnTo>
                  <a:lnTo>
                    <a:pt x="185" y="15"/>
                  </a:lnTo>
                  <a:lnTo>
                    <a:pt x="188" y="19"/>
                  </a:lnTo>
                  <a:lnTo>
                    <a:pt x="188" y="23"/>
                  </a:lnTo>
                  <a:lnTo>
                    <a:pt x="192" y="23"/>
                  </a:lnTo>
                  <a:lnTo>
                    <a:pt x="192" y="26"/>
                  </a:lnTo>
                  <a:lnTo>
                    <a:pt x="196" y="30"/>
                  </a:lnTo>
                  <a:lnTo>
                    <a:pt x="203" y="37"/>
                  </a:lnTo>
                  <a:lnTo>
                    <a:pt x="203" y="34"/>
                  </a:lnTo>
                  <a:lnTo>
                    <a:pt x="211" y="37"/>
                  </a:lnTo>
                  <a:lnTo>
                    <a:pt x="214" y="37"/>
                  </a:lnTo>
                  <a:lnTo>
                    <a:pt x="218" y="37"/>
                  </a:lnTo>
                  <a:lnTo>
                    <a:pt x="222" y="34"/>
                  </a:lnTo>
                  <a:lnTo>
                    <a:pt x="225" y="34"/>
                  </a:lnTo>
                  <a:lnTo>
                    <a:pt x="229" y="41"/>
                  </a:lnTo>
                  <a:lnTo>
                    <a:pt x="233" y="45"/>
                  </a:lnTo>
                  <a:lnTo>
                    <a:pt x="237" y="45"/>
                  </a:lnTo>
                  <a:lnTo>
                    <a:pt x="237" y="45"/>
                  </a:lnTo>
                  <a:lnTo>
                    <a:pt x="244" y="45"/>
                  </a:lnTo>
                  <a:lnTo>
                    <a:pt x="248" y="45"/>
                  </a:lnTo>
                  <a:lnTo>
                    <a:pt x="251" y="49"/>
                  </a:lnTo>
                  <a:lnTo>
                    <a:pt x="255" y="45"/>
                  </a:lnTo>
                  <a:lnTo>
                    <a:pt x="259" y="49"/>
                  </a:lnTo>
                  <a:lnTo>
                    <a:pt x="262" y="49"/>
                  </a:lnTo>
                  <a:lnTo>
                    <a:pt x="266" y="49"/>
                  </a:lnTo>
                  <a:lnTo>
                    <a:pt x="266" y="52"/>
                  </a:lnTo>
                  <a:lnTo>
                    <a:pt x="270" y="52"/>
                  </a:lnTo>
                  <a:lnTo>
                    <a:pt x="270" y="56"/>
                  </a:lnTo>
                  <a:lnTo>
                    <a:pt x="266" y="60"/>
                  </a:lnTo>
                  <a:lnTo>
                    <a:pt x="262" y="60"/>
                  </a:lnTo>
                  <a:lnTo>
                    <a:pt x="262" y="67"/>
                  </a:lnTo>
                  <a:lnTo>
                    <a:pt x="266" y="71"/>
                  </a:lnTo>
                  <a:lnTo>
                    <a:pt x="270" y="75"/>
                  </a:lnTo>
                  <a:lnTo>
                    <a:pt x="266" y="78"/>
                  </a:lnTo>
                  <a:lnTo>
                    <a:pt x="266" y="82"/>
                  </a:lnTo>
                  <a:lnTo>
                    <a:pt x="262" y="86"/>
                  </a:lnTo>
                  <a:lnTo>
                    <a:pt x="255" y="86"/>
                  </a:lnTo>
                  <a:lnTo>
                    <a:pt x="251" y="89"/>
                  </a:lnTo>
                  <a:lnTo>
                    <a:pt x="251" y="93"/>
                  </a:lnTo>
                  <a:lnTo>
                    <a:pt x="248" y="97"/>
                  </a:lnTo>
                  <a:lnTo>
                    <a:pt x="248" y="101"/>
                  </a:lnTo>
                  <a:lnTo>
                    <a:pt x="248" y="97"/>
                  </a:lnTo>
                  <a:lnTo>
                    <a:pt x="244" y="97"/>
                  </a:lnTo>
                  <a:lnTo>
                    <a:pt x="240" y="101"/>
                  </a:lnTo>
                  <a:lnTo>
                    <a:pt x="237" y="101"/>
                  </a:lnTo>
                  <a:lnTo>
                    <a:pt x="233" y="101"/>
                  </a:lnTo>
                  <a:lnTo>
                    <a:pt x="233" y="104"/>
                  </a:lnTo>
                  <a:lnTo>
                    <a:pt x="229" y="104"/>
                  </a:lnTo>
                  <a:lnTo>
                    <a:pt x="225" y="104"/>
                  </a:lnTo>
                  <a:lnTo>
                    <a:pt x="222" y="108"/>
                  </a:lnTo>
                  <a:lnTo>
                    <a:pt x="222" y="108"/>
                  </a:lnTo>
                  <a:lnTo>
                    <a:pt x="218" y="108"/>
                  </a:lnTo>
                  <a:lnTo>
                    <a:pt x="218" y="112"/>
                  </a:lnTo>
                  <a:lnTo>
                    <a:pt x="211" y="108"/>
                  </a:lnTo>
                  <a:lnTo>
                    <a:pt x="207" y="112"/>
                  </a:lnTo>
                  <a:lnTo>
                    <a:pt x="207" y="112"/>
                  </a:lnTo>
                  <a:lnTo>
                    <a:pt x="203" y="108"/>
                  </a:lnTo>
                  <a:lnTo>
                    <a:pt x="203" y="108"/>
                  </a:lnTo>
                  <a:lnTo>
                    <a:pt x="203" y="112"/>
                  </a:lnTo>
                  <a:lnTo>
                    <a:pt x="207" y="112"/>
                  </a:lnTo>
                  <a:lnTo>
                    <a:pt x="203" y="115"/>
                  </a:lnTo>
                  <a:lnTo>
                    <a:pt x="203" y="119"/>
                  </a:lnTo>
                  <a:lnTo>
                    <a:pt x="199" y="119"/>
                  </a:lnTo>
                  <a:lnTo>
                    <a:pt x="199" y="119"/>
                  </a:lnTo>
                  <a:lnTo>
                    <a:pt x="199" y="119"/>
                  </a:lnTo>
                  <a:lnTo>
                    <a:pt x="203" y="115"/>
                  </a:lnTo>
                  <a:lnTo>
                    <a:pt x="203" y="112"/>
                  </a:lnTo>
                  <a:lnTo>
                    <a:pt x="199" y="112"/>
                  </a:lnTo>
                  <a:lnTo>
                    <a:pt x="199" y="112"/>
                  </a:lnTo>
                  <a:lnTo>
                    <a:pt x="196" y="119"/>
                  </a:lnTo>
                  <a:lnTo>
                    <a:pt x="192" y="119"/>
                  </a:lnTo>
                  <a:lnTo>
                    <a:pt x="192" y="119"/>
                  </a:lnTo>
                  <a:lnTo>
                    <a:pt x="188" y="119"/>
                  </a:lnTo>
                  <a:lnTo>
                    <a:pt x="185" y="119"/>
                  </a:lnTo>
                  <a:lnTo>
                    <a:pt x="185" y="119"/>
                  </a:lnTo>
                  <a:lnTo>
                    <a:pt x="181" y="119"/>
                  </a:lnTo>
                  <a:lnTo>
                    <a:pt x="181" y="123"/>
                  </a:lnTo>
                  <a:lnTo>
                    <a:pt x="181" y="123"/>
                  </a:lnTo>
                  <a:lnTo>
                    <a:pt x="188" y="123"/>
                  </a:lnTo>
                  <a:lnTo>
                    <a:pt x="188" y="123"/>
                  </a:lnTo>
                  <a:lnTo>
                    <a:pt x="192" y="126"/>
                  </a:lnTo>
                  <a:lnTo>
                    <a:pt x="192" y="126"/>
                  </a:lnTo>
                  <a:lnTo>
                    <a:pt x="196" y="126"/>
                  </a:lnTo>
                  <a:lnTo>
                    <a:pt x="192" y="126"/>
                  </a:lnTo>
                  <a:lnTo>
                    <a:pt x="192" y="130"/>
                  </a:lnTo>
                  <a:lnTo>
                    <a:pt x="196" y="130"/>
                  </a:lnTo>
                  <a:lnTo>
                    <a:pt x="196" y="130"/>
                  </a:lnTo>
                  <a:lnTo>
                    <a:pt x="196" y="130"/>
                  </a:lnTo>
                  <a:lnTo>
                    <a:pt x="196" y="130"/>
                  </a:lnTo>
                  <a:lnTo>
                    <a:pt x="199" y="130"/>
                  </a:lnTo>
                  <a:lnTo>
                    <a:pt x="199" y="134"/>
                  </a:lnTo>
                  <a:lnTo>
                    <a:pt x="203" y="134"/>
                  </a:lnTo>
                  <a:lnTo>
                    <a:pt x="207" y="138"/>
                  </a:lnTo>
                  <a:lnTo>
                    <a:pt x="207" y="134"/>
                  </a:lnTo>
                  <a:lnTo>
                    <a:pt x="203" y="130"/>
                  </a:lnTo>
                  <a:lnTo>
                    <a:pt x="196" y="123"/>
                  </a:lnTo>
                  <a:lnTo>
                    <a:pt x="196" y="119"/>
                  </a:lnTo>
                  <a:lnTo>
                    <a:pt x="196" y="119"/>
                  </a:lnTo>
                  <a:lnTo>
                    <a:pt x="199" y="123"/>
                  </a:lnTo>
                  <a:lnTo>
                    <a:pt x="199" y="126"/>
                  </a:lnTo>
                  <a:lnTo>
                    <a:pt x="207" y="134"/>
                  </a:lnTo>
                  <a:lnTo>
                    <a:pt x="211" y="134"/>
                  </a:lnTo>
                  <a:lnTo>
                    <a:pt x="211" y="134"/>
                  </a:lnTo>
                  <a:lnTo>
                    <a:pt x="214" y="134"/>
                  </a:lnTo>
                  <a:lnTo>
                    <a:pt x="218" y="134"/>
                  </a:lnTo>
                  <a:lnTo>
                    <a:pt x="218" y="130"/>
                  </a:lnTo>
                  <a:lnTo>
                    <a:pt x="222" y="130"/>
                  </a:lnTo>
                  <a:lnTo>
                    <a:pt x="229" y="130"/>
                  </a:lnTo>
                  <a:lnTo>
                    <a:pt x="225" y="134"/>
                  </a:lnTo>
                  <a:lnTo>
                    <a:pt x="225" y="134"/>
                  </a:lnTo>
                  <a:lnTo>
                    <a:pt x="225" y="138"/>
                  </a:lnTo>
                  <a:lnTo>
                    <a:pt x="225" y="138"/>
                  </a:lnTo>
                  <a:lnTo>
                    <a:pt x="218" y="141"/>
                  </a:lnTo>
                  <a:lnTo>
                    <a:pt x="211" y="138"/>
                  </a:lnTo>
                  <a:lnTo>
                    <a:pt x="207" y="141"/>
                  </a:lnTo>
                  <a:lnTo>
                    <a:pt x="207" y="145"/>
                  </a:lnTo>
                  <a:lnTo>
                    <a:pt x="199" y="145"/>
                  </a:lnTo>
                  <a:lnTo>
                    <a:pt x="192" y="149"/>
                  </a:lnTo>
                  <a:lnTo>
                    <a:pt x="188" y="152"/>
                  </a:lnTo>
                  <a:lnTo>
                    <a:pt x="181" y="152"/>
                  </a:lnTo>
                  <a:lnTo>
                    <a:pt x="177" y="149"/>
                  </a:lnTo>
                  <a:lnTo>
                    <a:pt x="177" y="149"/>
                  </a:lnTo>
                  <a:lnTo>
                    <a:pt x="181" y="141"/>
                  </a:lnTo>
                  <a:lnTo>
                    <a:pt x="181" y="141"/>
                  </a:lnTo>
                  <a:lnTo>
                    <a:pt x="177" y="138"/>
                  </a:lnTo>
                  <a:lnTo>
                    <a:pt x="174" y="138"/>
                  </a:lnTo>
                  <a:lnTo>
                    <a:pt x="170" y="134"/>
                  </a:lnTo>
                  <a:lnTo>
                    <a:pt x="166" y="138"/>
                  </a:lnTo>
                  <a:lnTo>
                    <a:pt x="166" y="138"/>
                  </a:lnTo>
                  <a:lnTo>
                    <a:pt x="170" y="130"/>
                  </a:lnTo>
                  <a:lnTo>
                    <a:pt x="174" y="130"/>
                  </a:lnTo>
                  <a:lnTo>
                    <a:pt x="177" y="126"/>
                  </a:lnTo>
                  <a:lnTo>
                    <a:pt x="181" y="126"/>
                  </a:lnTo>
                  <a:lnTo>
                    <a:pt x="177" y="126"/>
                  </a:lnTo>
                  <a:lnTo>
                    <a:pt x="177" y="123"/>
                  </a:lnTo>
                  <a:lnTo>
                    <a:pt x="177" y="119"/>
                  </a:lnTo>
                  <a:lnTo>
                    <a:pt x="174" y="123"/>
                  </a:lnTo>
                  <a:lnTo>
                    <a:pt x="174" y="123"/>
                  </a:lnTo>
                  <a:lnTo>
                    <a:pt x="170" y="119"/>
                  </a:lnTo>
                  <a:lnTo>
                    <a:pt x="166" y="119"/>
                  </a:lnTo>
                  <a:lnTo>
                    <a:pt x="162" y="123"/>
                  </a:lnTo>
                  <a:lnTo>
                    <a:pt x="159" y="119"/>
                  </a:lnTo>
                  <a:lnTo>
                    <a:pt x="155" y="119"/>
                  </a:lnTo>
                  <a:lnTo>
                    <a:pt x="155" y="119"/>
                  </a:lnTo>
                  <a:lnTo>
                    <a:pt x="155" y="119"/>
                  </a:lnTo>
                  <a:lnTo>
                    <a:pt x="155" y="115"/>
                  </a:lnTo>
                  <a:lnTo>
                    <a:pt x="151" y="115"/>
                  </a:lnTo>
                  <a:lnTo>
                    <a:pt x="144" y="115"/>
                  </a:lnTo>
                  <a:lnTo>
                    <a:pt x="144" y="112"/>
                  </a:lnTo>
                  <a:lnTo>
                    <a:pt x="148" y="112"/>
                  </a:lnTo>
                  <a:lnTo>
                    <a:pt x="155" y="112"/>
                  </a:lnTo>
                  <a:lnTo>
                    <a:pt x="155" y="112"/>
                  </a:lnTo>
                  <a:lnTo>
                    <a:pt x="159" y="112"/>
                  </a:lnTo>
                  <a:lnTo>
                    <a:pt x="162" y="112"/>
                  </a:lnTo>
                  <a:lnTo>
                    <a:pt x="155" y="112"/>
                  </a:lnTo>
                  <a:lnTo>
                    <a:pt x="155" y="112"/>
                  </a:lnTo>
                  <a:lnTo>
                    <a:pt x="151" y="108"/>
                  </a:lnTo>
                  <a:lnTo>
                    <a:pt x="151" y="108"/>
                  </a:lnTo>
                  <a:lnTo>
                    <a:pt x="151" y="108"/>
                  </a:lnTo>
                  <a:lnTo>
                    <a:pt x="148" y="112"/>
                  </a:lnTo>
                  <a:lnTo>
                    <a:pt x="144" y="112"/>
                  </a:lnTo>
                  <a:lnTo>
                    <a:pt x="144" y="112"/>
                  </a:lnTo>
                  <a:lnTo>
                    <a:pt x="144" y="108"/>
                  </a:lnTo>
                  <a:lnTo>
                    <a:pt x="140" y="112"/>
                  </a:lnTo>
                  <a:lnTo>
                    <a:pt x="137" y="112"/>
                  </a:lnTo>
                  <a:lnTo>
                    <a:pt x="133" y="115"/>
                  </a:lnTo>
                  <a:lnTo>
                    <a:pt x="133" y="119"/>
                  </a:lnTo>
                  <a:lnTo>
                    <a:pt x="129" y="123"/>
                  </a:lnTo>
                  <a:lnTo>
                    <a:pt x="129" y="123"/>
                  </a:lnTo>
                  <a:lnTo>
                    <a:pt x="129" y="123"/>
                  </a:lnTo>
                  <a:lnTo>
                    <a:pt x="125" y="130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22" y="134"/>
                  </a:lnTo>
                  <a:lnTo>
                    <a:pt x="122" y="134"/>
                  </a:lnTo>
                  <a:lnTo>
                    <a:pt x="122" y="138"/>
                  </a:lnTo>
                  <a:lnTo>
                    <a:pt x="122" y="138"/>
                  </a:lnTo>
                  <a:lnTo>
                    <a:pt x="118" y="134"/>
                  </a:lnTo>
                  <a:lnTo>
                    <a:pt x="114" y="134"/>
                  </a:lnTo>
                  <a:lnTo>
                    <a:pt x="111" y="138"/>
                  </a:lnTo>
                  <a:lnTo>
                    <a:pt x="103" y="138"/>
                  </a:lnTo>
                  <a:lnTo>
                    <a:pt x="100" y="138"/>
                  </a:lnTo>
                  <a:lnTo>
                    <a:pt x="96" y="134"/>
                  </a:lnTo>
                  <a:lnTo>
                    <a:pt x="100" y="130"/>
                  </a:lnTo>
                  <a:lnTo>
                    <a:pt x="103" y="130"/>
                  </a:lnTo>
                  <a:lnTo>
                    <a:pt x="103" y="130"/>
                  </a:lnTo>
                  <a:lnTo>
                    <a:pt x="107" y="123"/>
                  </a:lnTo>
                  <a:lnTo>
                    <a:pt x="107" y="123"/>
                  </a:lnTo>
                  <a:lnTo>
                    <a:pt x="107" y="119"/>
                  </a:lnTo>
                  <a:lnTo>
                    <a:pt x="107" y="115"/>
                  </a:lnTo>
                  <a:lnTo>
                    <a:pt x="111" y="115"/>
                  </a:lnTo>
                  <a:lnTo>
                    <a:pt x="114" y="112"/>
                  </a:lnTo>
                  <a:lnTo>
                    <a:pt x="118" y="115"/>
                  </a:lnTo>
                  <a:lnTo>
                    <a:pt x="122" y="115"/>
                  </a:lnTo>
                  <a:lnTo>
                    <a:pt x="122" y="115"/>
                  </a:lnTo>
                  <a:lnTo>
                    <a:pt x="122" y="112"/>
                  </a:lnTo>
                  <a:lnTo>
                    <a:pt x="122" y="108"/>
                  </a:lnTo>
                  <a:lnTo>
                    <a:pt x="122" y="104"/>
                  </a:lnTo>
                  <a:lnTo>
                    <a:pt x="118" y="104"/>
                  </a:lnTo>
                  <a:lnTo>
                    <a:pt x="111" y="101"/>
                  </a:lnTo>
                  <a:lnTo>
                    <a:pt x="111" y="97"/>
                  </a:lnTo>
                  <a:lnTo>
                    <a:pt x="107" y="97"/>
                  </a:lnTo>
                  <a:lnTo>
                    <a:pt x="107" y="93"/>
                  </a:lnTo>
                  <a:lnTo>
                    <a:pt x="107" y="89"/>
                  </a:lnTo>
                  <a:lnTo>
                    <a:pt x="103" y="86"/>
                  </a:lnTo>
                  <a:lnTo>
                    <a:pt x="100" y="82"/>
                  </a:lnTo>
                  <a:lnTo>
                    <a:pt x="96" y="82"/>
                  </a:lnTo>
                  <a:lnTo>
                    <a:pt x="96" y="82"/>
                  </a:lnTo>
                  <a:lnTo>
                    <a:pt x="92" y="82"/>
                  </a:lnTo>
                  <a:lnTo>
                    <a:pt x="85" y="78"/>
                  </a:lnTo>
                  <a:lnTo>
                    <a:pt x="81" y="78"/>
                  </a:lnTo>
                  <a:lnTo>
                    <a:pt x="77" y="75"/>
                  </a:lnTo>
                  <a:lnTo>
                    <a:pt x="77" y="75"/>
                  </a:lnTo>
                  <a:lnTo>
                    <a:pt x="74" y="75"/>
                  </a:lnTo>
                  <a:lnTo>
                    <a:pt x="74" y="78"/>
                  </a:lnTo>
                  <a:lnTo>
                    <a:pt x="70" y="75"/>
                  </a:lnTo>
                  <a:lnTo>
                    <a:pt x="70" y="78"/>
                  </a:lnTo>
                  <a:lnTo>
                    <a:pt x="66" y="75"/>
                  </a:lnTo>
                  <a:lnTo>
                    <a:pt x="66" y="78"/>
                  </a:lnTo>
                  <a:lnTo>
                    <a:pt x="66" y="82"/>
                  </a:lnTo>
                  <a:lnTo>
                    <a:pt x="66" y="86"/>
                  </a:lnTo>
                  <a:lnTo>
                    <a:pt x="62" y="86"/>
                  </a:lnTo>
                  <a:lnTo>
                    <a:pt x="59" y="89"/>
                  </a:lnTo>
                  <a:lnTo>
                    <a:pt x="48" y="89"/>
                  </a:lnTo>
                  <a:lnTo>
                    <a:pt x="44" y="93"/>
                  </a:lnTo>
                  <a:lnTo>
                    <a:pt x="44" y="93"/>
                  </a:lnTo>
                  <a:lnTo>
                    <a:pt x="37" y="93"/>
                  </a:lnTo>
                  <a:lnTo>
                    <a:pt x="33" y="93"/>
                  </a:lnTo>
                  <a:lnTo>
                    <a:pt x="33" y="89"/>
                  </a:lnTo>
                  <a:lnTo>
                    <a:pt x="29" y="89"/>
                  </a:lnTo>
                  <a:lnTo>
                    <a:pt x="22" y="89"/>
                  </a:lnTo>
                  <a:lnTo>
                    <a:pt x="18" y="86"/>
                  </a:lnTo>
                  <a:lnTo>
                    <a:pt x="14" y="86"/>
                  </a:lnTo>
                  <a:lnTo>
                    <a:pt x="11" y="86"/>
                  </a:lnTo>
                  <a:lnTo>
                    <a:pt x="7" y="86"/>
                  </a:lnTo>
                  <a:lnTo>
                    <a:pt x="7" y="86"/>
                  </a:lnTo>
                  <a:lnTo>
                    <a:pt x="3" y="82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75"/>
                  </a:lnTo>
                  <a:lnTo>
                    <a:pt x="3" y="67"/>
                  </a:lnTo>
                  <a:lnTo>
                    <a:pt x="7" y="67"/>
                  </a:lnTo>
                  <a:lnTo>
                    <a:pt x="7" y="63"/>
                  </a:lnTo>
                  <a:lnTo>
                    <a:pt x="7" y="60"/>
                  </a:lnTo>
                  <a:lnTo>
                    <a:pt x="18" y="49"/>
                  </a:lnTo>
                  <a:lnTo>
                    <a:pt x="18" y="45"/>
                  </a:lnTo>
                  <a:lnTo>
                    <a:pt x="22" y="41"/>
                  </a:lnTo>
                  <a:lnTo>
                    <a:pt x="25" y="41"/>
                  </a:lnTo>
                  <a:lnTo>
                    <a:pt x="25" y="37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25" y="30"/>
                  </a:lnTo>
                  <a:lnTo>
                    <a:pt x="22" y="30"/>
                  </a:lnTo>
                  <a:lnTo>
                    <a:pt x="18" y="26"/>
                  </a:lnTo>
                  <a:lnTo>
                    <a:pt x="18" y="23"/>
                  </a:lnTo>
                  <a:lnTo>
                    <a:pt x="18" y="15"/>
                  </a:lnTo>
                  <a:lnTo>
                    <a:pt x="18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4" name="Freeform 46"/>
            <p:cNvSpPr/>
            <p:nvPr/>
          </p:nvSpPr>
          <p:spPr bwMode="auto">
            <a:xfrm>
              <a:off x="4802526" y="2155670"/>
              <a:ext cx="72051" cy="75912"/>
            </a:xfrm>
            <a:custGeom>
              <a:avLst/>
              <a:gdLst>
                <a:gd name="T0" fmla="*/ 0 w 56"/>
                <a:gd name="T1" fmla="*/ 11 h 59"/>
                <a:gd name="T2" fmla="*/ 0 w 56"/>
                <a:gd name="T3" fmla="*/ 7 h 59"/>
                <a:gd name="T4" fmla="*/ 0 w 56"/>
                <a:gd name="T5" fmla="*/ 3 h 59"/>
                <a:gd name="T6" fmla="*/ 0 w 56"/>
                <a:gd name="T7" fmla="*/ 0 h 59"/>
                <a:gd name="T8" fmla="*/ 4 w 56"/>
                <a:gd name="T9" fmla="*/ 3 h 59"/>
                <a:gd name="T10" fmla="*/ 4 w 56"/>
                <a:gd name="T11" fmla="*/ 0 h 59"/>
                <a:gd name="T12" fmla="*/ 8 w 56"/>
                <a:gd name="T13" fmla="*/ 3 h 59"/>
                <a:gd name="T14" fmla="*/ 8 w 56"/>
                <a:gd name="T15" fmla="*/ 0 h 59"/>
                <a:gd name="T16" fmla="*/ 11 w 56"/>
                <a:gd name="T17" fmla="*/ 0 h 59"/>
                <a:gd name="T18" fmla="*/ 11 w 56"/>
                <a:gd name="T19" fmla="*/ 0 h 59"/>
                <a:gd name="T20" fmla="*/ 15 w 56"/>
                <a:gd name="T21" fmla="*/ 3 h 59"/>
                <a:gd name="T22" fmla="*/ 19 w 56"/>
                <a:gd name="T23" fmla="*/ 3 h 59"/>
                <a:gd name="T24" fmla="*/ 26 w 56"/>
                <a:gd name="T25" fmla="*/ 7 h 59"/>
                <a:gd name="T26" fmla="*/ 30 w 56"/>
                <a:gd name="T27" fmla="*/ 7 h 59"/>
                <a:gd name="T28" fmla="*/ 30 w 56"/>
                <a:gd name="T29" fmla="*/ 7 h 59"/>
                <a:gd name="T30" fmla="*/ 34 w 56"/>
                <a:gd name="T31" fmla="*/ 7 h 59"/>
                <a:gd name="T32" fmla="*/ 37 w 56"/>
                <a:gd name="T33" fmla="*/ 11 h 59"/>
                <a:gd name="T34" fmla="*/ 41 w 56"/>
                <a:gd name="T35" fmla="*/ 14 h 59"/>
                <a:gd name="T36" fmla="*/ 41 w 56"/>
                <a:gd name="T37" fmla="*/ 18 h 59"/>
                <a:gd name="T38" fmla="*/ 41 w 56"/>
                <a:gd name="T39" fmla="*/ 22 h 59"/>
                <a:gd name="T40" fmla="*/ 45 w 56"/>
                <a:gd name="T41" fmla="*/ 22 h 59"/>
                <a:gd name="T42" fmla="*/ 45 w 56"/>
                <a:gd name="T43" fmla="*/ 26 h 59"/>
                <a:gd name="T44" fmla="*/ 52 w 56"/>
                <a:gd name="T45" fmla="*/ 29 h 59"/>
                <a:gd name="T46" fmla="*/ 56 w 56"/>
                <a:gd name="T47" fmla="*/ 29 h 59"/>
                <a:gd name="T48" fmla="*/ 56 w 56"/>
                <a:gd name="T49" fmla="*/ 33 h 59"/>
                <a:gd name="T50" fmla="*/ 56 w 56"/>
                <a:gd name="T51" fmla="*/ 37 h 59"/>
                <a:gd name="T52" fmla="*/ 56 w 56"/>
                <a:gd name="T53" fmla="*/ 40 h 59"/>
                <a:gd name="T54" fmla="*/ 56 w 56"/>
                <a:gd name="T55" fmla="*/ 40 h 59"/>
                <a:gd name="T56" fmla="*/ 52 w 56"/>
                <a:gd name="T57" fmla="*/ 40 h 59"/>
                <a:gd name="T58" fmla="*/ 48 w 56"/>
                <a:gd name="T59" fmla="*/ 37 h 59"/>
                <a:gd name="T60" fmla="*/ 45 w 56"/>
                <a:gd name="T61" fmla="*/ 40 h 59"/>
                <a:gd name="T62" fmla="*/ 41 w 56"/>
                <a:gd name="T63" fmla="*/ 40 h 59"/>
                <a:gd name="T64" fmla="*/ 41 w 56"/>
                <a:gd name="T65" fmla="*/ 44 h 59"/>
                <a:gd name="T66" fmla="*/ 41 w 56"/>
                <a:gd name="T67" fmla="*/ 48 h 59"/>
                <a:gd name="T68" fmla="*/ 41 w 56"/>
                <a:gd name="T69" fmla="*/ 48 h 59"/>
                <a:gd name="T70" fmla="*/ 37 w 56"/>
                <a:gd name="T71" fmla="*/ 55 h 59"/>
                <a:gd name="T72" fmla="*/ 37 w 56"/>
                <a:gd name="T73" fmla="*/ 55 h 59"/>
                <a:gd name="T74" fmla="*/ 34 w 56"/>
                <a:gd name="T75" fmla="*/ 55 h 59"/>
                <a:gd name="T76" fmla="*/ 30 w 56"/>
                <a:gd name="T77" fmla="*/ 59 h 59"/>
                <a:gd name="T78" fmla="*/ 30 w 56"/>
                <a:gd name="T79" fmla="*/ 55 h 59"/>
                <a:gd name="T80" fmla="*/ 30 w 56"/>
                <a:gd name="T81" fmla="*/ 51 h 59"/>
                <a:gd name="T82" fmla="*/ 30 w 56"/>
                <a:gd name="T83" fmla="*/ 40 h 59"/>
                <a:gd name="T84" fmla="*/ 26 w 56"/>
                <a:gd name="T85" fmla="*/ 33 h 59"/>
                <a:gd name="T86" fmla="*/ 26 w 56"/>
                <a:gd name="T87" fmla="*/ 29 h 59"/>
                <a:gd name="T88" fmla="*/ 15 w 56"/>
                <a:gd name="T89" fmla="*/ 26 h 59"/>
                <a:gd name="T90" fmla="*/ 15 w 56"/>
                <a:gd name="T91" fmla="*/ 22 h 59"/>
                <a:gd name="T92" fmla="*/ 11 w 56"/>
                <a:gd name="T93" fmla="*/ 14 h 59"/>
                <a:gd name="T94" fmla="*/ 8 w 56"/>
                <a:gd name="T95" fmla="*/ 11 h 59"/>
                <a:gd name="T96" fmla="*/ 0 w 56"/>
                <a:gd name="T97" fmla="*/ 1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6" h="59">
                  <a:moveTo>
                    <a:pt x="0" y="11"/>
                  </a:moveTo>
                  <a:lnTo>
                    <a:pt x="0" y="7"/>
                  </a:lnTo>
                  <a:lnTo>
                    <a:pt x="0" y="3"/>
                  </a:lnTo>
                  <a:lnTo>
                    <a:pt x="0" y="0"/>
                  </a:lnTo>
                  <a:lnTo>
                    <a:pt x="4" y="3"/>
                  </a:lnTo>
                  <a:lnTo>
                    <a:pt x="4" y="0"/>
                  </a:lnTo>
                  <a:lnTo>
                    <a:pt x="8" y="3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5" y="3"/>
                  </a:lnTo>
                  <a:lnTo>
                    <a:pt x="19" y="3"/>
                  </a:lnTo>
                  <a:lnTo>
                    <a:pt x="26" y="7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34" y="7"/>
                  </a:lnTo>
                  <a:lnTo>
                    <a:pt x="37" y="11"/>
                  </a:lnTo>
                  <a:lnTo>
                    <a:pt x="41" y="14"/>
                  </a:lnTo>
                  <a:lnTo>
                    <a:pt x="41" y="18"/>
                  </a:lnTo>
                  <a:lnTo>
                    <a:pt x="41" y="22"/>
                  </a:lnTo>
                  <a:lnTo>
                    <a:pt x="45" y="22"/>
                  </a:lnTo>
                  <a:lnTo>
                    <a:pt x="45" y="26"/>
                  </a:lnTo>
                  <a:lnTo>
                    <a:pt x="52" y="29"/>
                  </a:lnTo>
                  <a:lnTo>
                    <a:pt x="56" y="29"/>
                  </a:lnTo>
                  <a:lnTo>
                    <a:pt x="56" y="33"/>
                  </a:lnTo>
                  <a:lnTo>
                    <a:pt x="56" y="37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52" y="40"/>
                  </a:lnTo>
                  <a:lnTo>
                    <a:pt x="48" y="37"/>
                  </a:lnTo>
                  <a:lnTo>
                    <a:pt x="45" y="40"/>
                  </a:lnTo>
                  <a:lnTo>
                    <a:pt x="41" y="40"/>
                  </a:lnTo>
                  <a:lnTo>
                    <a:pt x="41" y="44"/>
                  </a:lnTo>
                  <a:lnTo>
                    <a:pt x="41" y="48"/>
                  </a:lnTo>
                  <a:lnTo>
                    <a:pt x="41" y="48"/>
                  </a:lnTo>
                  <a:lnTo>
                    <a:pt x="37" y="55"/>
                  </a:lnTo>
                  <a:lnTo>
                    <a:pt x="37" y="55"/>
                  </a:lnTo>
                  <a:lnTo>
                    <a:pt x="34" y="55"/>
                  </a:lnTo>
                  <a:lnTo>
                    <a:pt x="30" y="59"/>
                  </a:lnTo>
                  <a:lnTo>
                    <a:pt x="30" y="55"/>
                  </a:lnTo>
                  <a:lnTo>
                    <a:pt x="30" y="51"/>
                  </a:lnTo>
                  <a:lnTo>
                    <a:pt x="30" y="40"/>
                  </a:lnTo>
                  <a:lnTo>
                    <a:pt x="26" y="33"/>
                  </a:lnTo>
                  <a:lnTo>
                    <a:pt x="26" y="29"/>
                  </a:lnTo>
                  <a:lnTo>
                    <a:pt x="15" y="26"/>
                  </a:lnTo>
                  <a:lnTo>
                    <a:pt x="15" y="22"/>
                  </a:lnTo>
                  <a:lnTo>
                    <a:pt x="11" y="14"/>
                  </a:lnTo>
                  <a:lnTo>
                    <a:pt x="8" y="11"/>
                  </a:lnTo>
                  <a:lnTo>
                    <a:pt x="0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5" name="Freeform 47"/>
            <p:cNvSpPr/>
            <p:nvPr/>
          </p:nvSpPr>
          <p:spPr bwMode="auto">
            <a:xfrm>
              <a:off x="4688015" y="2169824"/>
              <a:ext cx="186562" cy="104218"/>
            </a:xfrm>
            <a:custGeom>
              <a:avLst/>
              <a:gdLst>
                <a:gd name="T0" fmla="*/ 34 w 145"/>
                <a:gd name="T1" fmla="*/ 0 h 81"/>
                <a:gd name="T2" fmla="*/ 41 w 145"/>
                <a:gd name="T3" fmla="*/ 0 h 81"/>
                <a:gd name="T4" fmla="*/ 52 w 145"/>
                <a:gd name="T5" fmla="*/ 3 h 81"/>
                <a:gd name="T6" fmla="*/ 56 w 145"/>
                <a:gd name="T7" fmla="*/ 7 h 81"/>
                <a:gd name="T8" fmla="*/ 67 w 145"/>
                <a:gd name="T9" fmla="*/ 7 h 81"/>
                <a:gd name="T10" fmla="*/ 71 w 145"/>
                <a:gd name="T11" fmla="*/ 3 h 81"/>
                <a:gd name="T12" fmla="*/ 85 w 145"/>
                <a:gd name="T13" fmla="*/ 0 h 81"/>
                <a:gd name="T14" fmla="*/ 100 w 145"/>
                <a:gd name="T15" fmla="*/ 3 h 81"/>
                <a:gd name="T16" fmla="*/ 104 w 145"/>
                <a:gd name="T17" fmla="*/ 15 h 81"/>
                <a:gd name="T18" fmla="*/ 115 w 145"/>
                <a:gd name="T19" fmla="*/ 22 h 81"/>
                <a:gd name="T20" fmla="*/ 119 w 145"/>
                <a:gd name="T21" fmla="*/ 40 h 81"/>
                <a:gd name="T22" fmla="*/ 123 w 145"/>
                <a:gd name="T23" fmla="*/ 52 h 81"/>
                <a:gd name="T24" fmla="*/ 134 w 145"/>
                <a:gd name="T25" fmla="*/ 52 h 81"/>
                <a:gd name="T26" fmla="*/ 141 w 145"/>
                <a:gd name="T27" fmla="*/ 48 h 81"/>
                <a:gd name="T28" fmla="*/ 141 w 145"/>
                <a:gd name="T29" fmla="*/ 52 h 81"/>
                <a:gd name="T30" fmla="*/ 145 w 145"/>
                <a:gd name="T31" fmla="*/ 55 h 81"/>
                <a:gd name="T32" fmla="*/ 137 w 145"/>
                <a:gd name="T33" fmla="*/ 59 h 81"/>
                <a:gd name="T34" fmla="*/ 130 w 145"/>
                <a:gd name="T35" fmla="*/ 63 h 81"/>
                <a:gd name="T36" fmla="*/ 130 w 145"/>
                <a:gd name="T37" fmla="*/ 70 h 81"/>
                <a:gd name="T38" fmla="*/ 130 w 145"/>
                <a:gd name="T39" fmla="*/ 74 h 81"/>
                <a:gd name="T40" fmla="*/ 126 w 145"/>
                <a:gd name="T41" fmla="*/ 78 h 81"/>
                <a:gd name="T42" fmla="*/ 123 w 145"/>
                <a:gd name="T43" fmla="*/ 74 h 81"/>
                <a:gd name="T44" fmla="*/ 115 w 145"/>
                <a:gd name="T45" fmla="*/ 74 h 81"/>
                <a:gd name="T46" fmla="*/ 104 w 145"/>
                <a:gd name="T47" fmla="*/ 74 h 81"/>
                <a:gd name="T48" fmla="*/ 93 w 145"/>
                <a:gd name="T49" fmla="*/ 78 h 81"/>
                <a:gd name="T50" fmla="*/ 85 w 145"/>
                <a:gd name="T51" fmla="*/ 81 h 81"/>
                <a:gd name="T52" fmla="*/ 78 w 145"/>
                <a:gd name="T53" fmla="*/ 81 h 81"/>
                <a:gd name="T54" fmla="*/ 71 w 145"/>
                <a:gd name="T55" fmla="*/ 81 h 81"/>
                <a:gd name="T56" fmla="*/ 67 w 145"/>
                <a:gd name="T57" fmla="*/ 81 h 81"/>
                <a:gd name="T58" fmla="*/ 56 w 145"/>
                <a:gd name="T59" fmla="*/ 81 h 81"/>
                <a:gd name="T60" fmla="*/ 52 w 145"/>
                <a:gd name="T61" fmla="*/ 78 h 81"/>
                <a:gd name="T62" fmla="*/ 45 w 145"/>
                <a:gd name="T63" fmla="*/ 81 h 81"/>
                <a:gd name="T64" fmla="*/ 45 w 145"/>
                <a:gd name="T65" fmla="*/ 78 h 81"/>
                <a:gd name="T66" fmla="*/ 41 w 145"/>
                <a:gd name="T67" fmla="*/ 74 h 81"/>
                <a:gd name="T68" fmla="*/ 37 w 145"/>
                <a:gd name="T69" fmla="*/ 70 h 81"/>
                <a:gd name="T70" fmla="*/ 37 w 145"/>
                <a:gd name="T71" fmla="*/ 63 h 81"/>
                <a:gd name="T72" fmla="*/ 30 w 145"/>
                <a:gd name="T73" fmla="*/ 66 h 81"/>
                <a:gd name="T74" fmla="*/ 23 w 145"/>
                <a:gd name="T75" fmla="*/ 66 h 81"/>
                <a:gd name="T76" fmla="*/ 15 w 145"/>
                <a:gd name="T77" fmla="*/ 63 h 81"/>
                <a:gd name="T78" fmla="*/ 19 w 145"/>
                <a:gd name="T79" fmla="*/ 55 h 81"/>
                <a:gd name="T80" fmla="*/ 8 w 145"/>
                <a:gd name="T81" fmla="*/ 52 h 81"/>
                <a:gd name="T82" fmla="*/ 4 w 145"/>
                <a:gd name="T83" fmla="*/ 44 h 81"/>
                <a:gd name="T84" fmla="*/ 0 w 145"/>
                <a:gd name="T85" fmla="*/ 40 h 81"/>
                <a:gd name="T86" fmla="*/ 4 w 145"/>
                <a:gd name="T87" fmla="*/ 37 h 81"/>
                <a:gd name="T88" fmla="*/ 11 w 145"/>
                <a:gd name="T89" fmla="*/ 33 h 81"/>
                <a:gd name="T90" fmla="*/ 15 w 145"/>
                <a:gd name="T91" fmla="*/ 29 h 81"/>
                <a:gd name="T92" fmla="*/ 23 w 145"/>
                <a:gd name="T93" fmla="*/ 11 h 81"/>
                <a:gd name="T94" fmla="*/ 30 w 145"/>
                <a:gd name="T95" fmla="*/ 7 h 81"/>
                <a:gd name="T96" fmla="*/ 30 w 145"/>
                <a:gd name="T9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5" h="81">
                  <a:moveTo>
                    <a:pt x="30" y="0"/>
                  </a:moveTo>
                  <a:lnTo>
                    <a:pt x="34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5" y="3"/>
                  </a:lnTo>
                  <a:lnTo>
                    <a:pt x="52" y="3"/>
                  </a:lnTo>
                  <a:lnTo>
                    <a:pt x="56" y="3"/>
                  </a:lnTo>
                  <a:lnTo>
                    <a:pt x="56" y="7"/>
                  </a:lnTo>
                  <a:lnTo>
                    <a:pt x="60" y="7"/>
                  </a:lnTo>
                  <a:lnTo>
                    <a:pt x="67" y="7"/>
                  </a:lnTo>
                  <a:lnTo>
                    <a:pt x="67" y="7"/>
                  </a:lnTo>
                  <a:lnTo>
                    <a:pt x="71" y="3"/>
                  </a:lnTo>
                  <a:lnTo>
                    <a:pt x="82" y="3"/>
                  </a:lnTo>
                  <a:lnTo>
                    <a:pt x="85" y="0"/>
                  </a:lnTo>
                  <a:lnTo>
                    <a:pt x="97" y="0"/>
                  </a:lnTo>
                  <a:lnTo>
                    <a:pt x="100" y="3"/>
                  </a:lnTo>
                  <a:lnTo>
                    <a:pt x="104" y="11"/>
                  </a:lnTo>
                  <a:lnTo>
                    <a:pt x="104" y="15"/>
                  </a:lnTo>
                  <a:lnTo>
                    <a:pt x="115" y="18"/>
                  </a:lnTo>
                  <a:lnTo>
                    <a:pt x="115" y="22"/>
                  </a:lnTo>
                  <a:lnTo>
                    <a:pt x="119" y="29"/>
                  </a:lnTo>
                  <a:lnTo>
                    <a:pt x="119" y="40"/>
                  </a:lnTo>
                  <a:lnTo>
                    <a:pt x="119" y="44"/>
                  </a:lnTo>
                  <a:lnTo>
                    <a:pt x="123" y="52"/>
                  </a:lnTo>
                  <a:lnTo>
                    <a:pt x="126" y="52"/>
                  </a:lnTo>
                  <a:lnTo>
                    <a:pt x="134" y="52"/>
                  </a:lnTo>
                  <a:lnTo>
                    <a:pt x="137" y="48"/>
                  </a:lnTo>
                  <a:lnTo>
                    <a:pt x="141" y="48"/>
                  </a:lnTo>
                  <a:lnTo>
                    <a:pt x="145" y="52"/>
                  </a:lnTo>
                  <a:lnTo>
                    <a:pt x="141" y="52"/>
                  </a:lnTo>
                  <a:lnTo>
                    <a:pt x="145" y="55"/>
                  </a:lnTo>
                  <a:lnTo>
                    <a:pt x="145" y="55"/>
                  </a:lnTo>
                  <a:lnTo>
                    <a:pt x="141" y="59"/>
                  </a:lnTo>
                  <a:lnTo>
                    <a:pt x="137" y="59"/>
                  </a:lnTo>
                  <a:lnTo>
                    <a:pt x="134" y="63"/>
                  </a:lnTo>
                  <a:lnTo>
                    <a:pt x="130" y="63"/>
                  </a:lnTo>
                  <a:lnTo>
                    <a:pt x="130" y="66"/>
                  </a:lnTo>
                  <a:lnTo>
                    <a:pt x="130" y="70"/>
                  </a:lnTo>
                  <a:lnTo>
                    <a:pt x="130" y="74"/>
                  </a:lnTo>
                  <a:lnTo>
                    <a:pt x="130" y="74"/>
                  </a:lnTo>
                  <a:lnTo>
                    <a:pt x="130" y="78"/>
                  </a:lnTo>
                  <a:lnTo>
                    <a:pt x="126" y="78"/>
                  </a:lnTo>
                  <a:lnTo>
                    <a:pt x="126" y="78"/>
                  </a:lnTo>
                  <a:lnTo>
                    <a:pt x="123" y="74"/>
                  </a:lnTo>
                  <a:lnTo>
                    <a:pt x="119" y="78"/>
                  </a:lnTo>
                  <a:lnTo>
                    <a:pt x="115" y="74"/>
                  </a:lnTo>
                  <a:lnTo>
                    <a:pt x="111" y="74"/>
                  </a:lnTo>
                  <a:lnTo>
                    <a:pt x="104" y="74"/>
                  </a:lnTo>
                  <a:lnTo>
                    <a:pt x="100" y="74"/>
                  </a:lnTo>
                  <a:lnTo>
                    <a:pt x="93" y="78"/>
                  </a:lnTo>
                  <a:lnTo>
                    <a:pt x="89" y="78"/>
                  </a:lnTo>
                  <a:lnTo>
                    <a:pt x="85" y="81"/>
                  </a:lnTo>
                  <a:lnTo>
                    <a:pt x="85" y="81"/>
                  </a:lnTo>
                  <a:lnTo>
                    <a:pt x="78" y="81"/>
                  </a:lnTo>
                  <a:lnTo>
                    <a:pt x="74" y="81"/>
                  </a:lnTo>
                  <a:lnTo>
                    <a:pt x="71" y="81"/>
                  </a:lnTo>
                  <a:lnTo>
                    <a:pt x="71" y="81"/>
                  </a:lnTo>
                  <a:lnTo>
                    <a:pt x="67" y="81"/>
                  </a:lnTo>
                  <a:lnTo>
                    <a:pt x="60" y="81"/>
                  </a:lnTo>
                  <a:lnTo>
                    <a:pt x="56" y="81"/>
                  </a:lnTo>
                  <a:lnTo>
                    <a:pt x="52" y="81"/>
                  </a:lnTo>
                  <a:lnTo>
                    <a:pt x="52" y="78"/>
                  </a:lnTo>
                  <a:lnTo>
                    <a:pt x="48" y="78"/>
                  </a:lnTo>
                  <a:lnTo>
                    <a:pt x="45" y="81"/>
                  </a:lnTo>
                  <a:lnTo>
                    <a:pt x="41" y="78"/>
                  </a:lnTo>
                  <a:lnTo>
                    <a:pt x="45" y="78"/>
                  </a:lnTo>
                  <a:lnTo>
                    <a:pt x="45" y="74"/>
                  </a:lnTo>
                  <a:lnTo>
                    <a:pt x="41" y="74"/>
                  </a:lnTo>
                  <a:lnTo>
                    <a:pt x="37" y="74"/>
                  </a:lnTo>
                  <a:lnTo>
                    <a:pt x="37" y="70"/>
                  </a:lnTo>
                  <a:lnTo>
                    <a:pt x="34" y="66"/>
                  </a:lnTo>
                  <a:lnTo>
                    <a:pt x="37" y="63"/>
                  </a:lnTo>
                  <a:lnTo>
                    <a:pt x="34" y="63"/>
                  </a:lnTo>
                  <a:lnTo>
                    <a:pt x="30" y="66"/>
                  </a:lnTo>
                  <a:lnTo>
                    <a:pt x="26" y="66"/>
                  </a:lnTo>
                  <a:lnTo>
                    <a:pt x="23" y="66"/>
                  </a:lnTo>
                  <a:lnTo>
                    <a:pt x="23" y="63"/>
                  </a:lnTo>
                  <a:lnTo>
                    <a:pt x="15" y="63"/>
                  </a:lnTo>
                  <a:lnTo>
                    <a:pt x="15" y="59"/>
                  </a:lnTo>
                  <a:lnTo>
                    <a:pt x="19" y="55"/>
                  </a:lnTo>
                  <a:lnTo>
                    <a:pt x="15" y="55"/>
                  </a:lnTo>
                  <a:lnTo>
                    <a:pt x="8" y="52"/>
                  </a:lnTo>
                  <a:lnTo>
                    <a:pt x="8" y="48"/>
                  </a:lnTo>
                  <a:lnTo>
                    <a:pt x="4" y="4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8" y="33"/>
                  </a:lnTo>
                  <a:lnTo>
                    <a:pt x="11" y="33"/>
                  </a:lnTo>
                  <a:lnTo>
                    <a:pt x="15" y="33"/>
                  </a:lnTo>
                  <a:lnTo>
                    <a:pt x="15" y="29"/>
                  </a:lnTo>
                  <a:lnTo>
                    <a:pt x="19" y="22"/>
                  </a:lnTo>
                  <a:lnTo>
                    <a:pt x="23" y="11"/>
                  </a:lnTo>
                  <a:lnTo>
                    <a:pt x="26" y="7"/>
                  </a:lnTo>
                  <a:lnTo>
                    <a:pt x="30" y="7"/>
                  </a:lnTo>
                  <a:lnTo>
                    <a:pt x="34" y="3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6" name="Freeform 48"/>
            <p:cNvSpPr/>
            <p:nvPr/>
          </p:nvSpPr>
          <p:spPr bwMode="auto">
            <a:xfrm>
              <a:off x="4606958" y="2159531"/>
              <a:ext cx="124804" cy="72051"/>
            </a:xfrm>
            <a:custGeom>
              <a:avLst/>
              <a:gdLst>
                <a:gd name="T0" fmla="*/ 63 w 97"/>
                <a:gd name="T1" fmla="*/ 48 h 56"/>
                <a:gd name="T2" fmla="*/ 67 w 97"/>
                <a:gd name="T3" fmla="*/ 45 h 56"/>
                <a:gd name="T4" fmla="*/ 67 w 97"/>
                <a:gd name="T5" fmla="*/ 45 h 56"/>
                <a:gd name="T6" fmla="*/ 71 w 97"/>
                <a:gd name="T7" fmla="*/ 41 h 56"/>
                <a:gd name="T8" fmla="*/ 74 w 97"/>
                <a:gd name="T9" fmla="*/ 41 h 56"/>
                <a:gd name="T10" fmla="*/ 78 w 97"/>
                <a:gd name="T11" fmla="*/ 41 h 56"/>
                <a:gd name="T12" fmla="*/ 78 w 97"/>
                <a:gd name="T13" fmla="*/ 37 h 56"/>
                <a:gd name="T14" fmla="*/ 82 w 97"/>
                <a:gd name="T15" fmla="*/ 30 h 56"/>
                <a:gd name="T16" fmla="*/ 86 w 97"/>
                <a:gd name="T17" fmla="*/ 19 h 56"/>
                <a:gd name="T18" fmla="*/ 89 w 97"/>
                <a:gd name="T19" fmla="*/ 15 h 56"/>
                <a:gd name="T20" fmla="*/ 93 w 97"/>
                <a:gd name="T21" fmla="*/ 15 h 56"/>
                <a:gd name="T22" fmla="*/ 97 w 97"/>
                <a:gd name="T23" fmla="*/ 11 h 56"/>
                <a:gd name="T24" fmla="*/ 93 w 97"/>
                <a:gd name="T25" fmla="*/ 8 h 56"/>
                <a:gd name="T26" fmla="*/ 89 w 97"/>
                <a:gd name="T27" fmla="*/ 4 h 56"/>
                <a:gd name="T28" fmla="*/ 86 w 97"/>
                <a:gd name="T29" fmla="*/ 0 h 56"/>
                <a:gd name="T30" fmla="*/ 82 w 97"/>
                <a:gd name="T31" fmla="*/ 4 h 56"/>
                <a:gd name="T32" fmla="*/ 78 w 97"/>
                <a:gd name="T33" fmla="*/ 0 h 56"/>
                <a:gd name="T34" fmla="*/ 71 w 97"/>
                <a:gd name="T35" fmla="*/ 4 h 56"/>
                <a:gd name="T36" fmla="*/ 67 w 97"/>
                <a:gd name="T37" fmla="*/ 0 h 56"/>
                <a:gd name="T38" fmla="*/ 60 w 97"/>
                <a:gd name="T39" fmla="*/ 0 h 56"/>
                <a:gd name="T40" fmla="*/ 60 w 97"/>
                <a:gd name="T41" fmla="*/ 4 h 56"/>
                <a:gd name="T42" fmla="*/ 56 w 97"/>
                <a:gd name="T43" fmla="*/ 8 h 56"/>
                <a:gd name="T44" fmla="*/ 56 w 97"/>
                <a:gd name="T45" fmla="*/ 11 h 56"/>
                <a:gd name="T46" fmla="*/ 49 w 97"/>
                <a:gd name="T47" fmla="*/ 8 h 56"/>
                <a:gd name="T48" fmla="*/ 45 w 97"/>
                <a:gd name="T49" fmla="*/ 11 h 56"/>
                <a:gd name="T50" fmla="*/ 41 w 97"/>
                <a:gd name="T51" fmla="*/ 11 h 56"/>
                <a:gd name="T52" fmla="*/ 41 w 97"/>
                <a:gd name="T53" fmla="*/ 15 h 56"/>
                <a:gd name="T54" fmla="*/ 30 w 97"/>
                <a:gd name="T55" fmla="*/ 15 h 56"/>
                <a:gd name="T56" fmla="*/ 26 w 97"/>
                <a:gd name="T57" fmla="*/ 19 h 56"/>
                <a:gd name="T58" fmla="*/ 19 w 97"/>
                <a:gd name="T59" fmla="*/ 15 h 56"/>
                <a:gd name="T60" fmla="*/ 8 w 97"/>
                <a:gd name="T61" fmla="*/ 11 h 56"/>
                <a:gd name="T62" fmla="*/ 8 w 97"/>
                <a:gd name="T63" fmla="*/ 11 h 56"/>
                <a:gd name="T64" fmla="*/ 8 w 97"/>
                <a:gd name="T65" fmla="*/ 15 h 56"/>
                <a:gd name="T66" fmla="*/ 8 w 97"/>
                <a:gd name="T67" fmla="*/ 19 h 56"/>
                <a:gd name="T68" fmla="*/ 0 w 97"/>
                <a:gd name="T69" fmla="*/ 19 h 56"/>
                <a:gd name="T70" fmla="*/ 0 w 97"/>
                <a:gd name="T71" fmla="*/ 19 h 56"/>
                <a:gd name="T72" fmla="*/ 4 w 97"/>
                <a:gd name="T73" fmla="*/ 23 h 56"/>
                <a:gd name="T74" fmla="*/ 4 w 97"/>
                <a:gd name="T75" fmla="*/ 26 h 56"/>
                <a:gd name="T76" fmla="*/ 4 w 97"/>
                <a:gd name="T77" fmla="*/ 30 h 56"/>
                <a:gd name="T78" fmla="*/ 4 w 97"/>
                <a:gd name="T79" fmla="*/ 30 h 56"/>
                <a:gd name="T80" fmla="*/ 0 w 97"/>
                <a:gd name="T81" fmla="*/ 34 h 56"/>
                <a:gd name="T82" fmla="*/ 0 w 97"/>
                <a:gd name="T83" fmla="*/ 34 h 56"/>
                <a:gd name="T84" fmla="*/ 4 w 97"/>
                <a:gd name="T85" fmla="*/ 37 h 56"/>
                <a:gd name="T86" fmla="*/ 4 w 97"/>
                <a:gd name="T87" fmla="*/ 45 h 56"/>
                <a:gd name="T88" fmla="*/ 8 w 97"/>
                <a:gd name="T89" fmla="*/ 45 h 56"/>
                <a:gd name="T90" fmla="*/ 15 w 97"/>
                <a:gd name="T91" fmla="*/ 48 h 56"/>
                <a:gd name="T92" fmla="*/ 19 w 97"/>
                <a:gd name="T93" fmla="*/ 52 h 56"/>
                <a:gd name="T94" fmla="*/ 23 w 97"/>
                <a:gd name="T95" fmla="*/ 52 h 56"/>
                <a:gd name="T96" fmla="*/ 30 w 97"/>
                <a:gd name="T97" fmla="*/ 56 h 56"/>
                <a:gd name="T98" fmla="*/ 37 w 97"/>
                <a:gd name="T99" fmla="*/ 56 h 56"/>
                <a:gd name="T100" fmla="*/ 37 w 97"/>
                <a:gd name="T101" fmla="*/ 52 h 56"/>
                <a:gd name="T102" fmla="*/ 41 w 97"/>
                <a:gd name="T103" fmla="*/ 56 h 56"/>
                <a:gd name="T104" fmla="*/ 41 w 97"/>
                <a:gd name="T105" fmla="*/ 52 h 56"/>
                <a:gd name="T106" fmla="*/ 45 w 97"/>
                <a:gd name="T107" fmla="*/ 52 h 56"/>
                <a:gd name="T108" fmla="*/ 49 w 97"/>
                <a:gd name="T109" fmla="*/ 52 h 56"/>
                <a:gd name="T110" fmla="*/ 49 w 97"/>
                <a:gd name="T111" fmla="*/ 48 h 56"/>
                <a:gd name="T112" fmla="*/ 52 w 97"/>
                <a:gd name="T113" fmla="*/ 45 h 56"/>
                <a:gd name="T114" fmla="*/ 56 w 97"/>
                <a:gd name="T115" fmla="*/ 48 h 56"/>
                <a:gd name="T116" fmla="*/ 60 w 97"/>
                <a:gd name="T117" fmla="*/ 48 h 56"/>
                <a:gd name="T118" fmla="*/ 63 w 97"/>
                <a:gd name="T119" fmla="*/ 4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7" h="56">
                  <a:moveTo>
                    <a:pt x="63" y="48"/>
                  </a:moveTo>
                  <a:lnTo>
                    <a:pt x="67" y="45"/>
                  </a:lnTo>
                  <a:lnTo>
                    <a:pt x="67" y="45"/>
                  </a:lnTo>
                  <a:lnTo>
                    <a:pt x="71" y="41"/>
                  </a:lnTo>
                  <a:lnTo>
                    <a:pt x="74" y="41"/>
                  </a:lnTo>
                  <a:lnTo>
                    <a:pt x="78" y="41"/>
                  </a:lnTo>
                  <a:lnTo>
                    <a:pt x="78" y="37"/>
                  </a:lnTo>
                  <a:lnTo>
                    <a:pt x="82" y="30"/>
                  </a:lnTo>
                  <a:lnTo>
                    <a:pt x="86" y="19"/>
                  </a:lnTo>
                  <a:lnTo>
                    <a:pt x="89" y="15"/>
                  </a:lnTo>
                  <a:lnTo>
                    <a:pt x="93" y="15"/>
                  </a:lnTo>
                  <a:lnTo>
                    <a:pt x="97" y="11"/>
                  </a:lnTo>
                  <a:lnTo>
                    <a:pt x="93" y="8"/>
                  </a:lnTo>
                  <a:lnTo>
                    <a:pt x="89" y="4"/>
                  </a:lnTo>
                  <a:lnTo>
                    <a:pt x="86" y="0"/>
                  </a:lnTo>
                  <a:lnTo>
                    <a:pt x="82" y="4"/>
                  </a:lnTo>
                  <a:lnTo>
                    <a:pt x="78" y="0"/>
                  </a:lnTo>
                  <a:lnTo>
                    <a:pt x="71" y="4"/>
                  </a:lnTo>
                  <a:lnTo>
                    <a:pt x="67" y="0"/>
                  </a:lnTo>
                  <a:lnTo>
                    <a:pt x="60" y="0"/>
                  </a:lnTo>
                  <a:lnTo>
                    <a:pt x="60" y="4"/>
                  </a:lnTo>
                  <a:lnTo>
                    <a:pt x="56" y="8"/>
                  </a:lnTo>
                  <a:lnTo>
                    <a:pt x="56" y="11"/>
                  </a:lnTo>
                  <a:lnTo>
                    <a:pt x="49" y="8"/>
                  </a:lnTo>
                  <a:lnTo>
                    <a:pt x="45" y="11"/>
                  </a:lnTo>
                  <a:lnTo>
                    <a:pt x="41" y="11"/>
                  </a:lnTo>
                  <a:lnTo>
                    <a:pt x="41" y="15"/>
                  </a:lnTo>
                  <a:lnTo>
                    <a:pt x="30" y="15"/>
                  </a:lnTo>
                  <a:lnTo>
                    <a:pt x="26" y="19"/>
                  </a:lnTo>
                  <a:lnTo>
                    <a:pt x="19" y="15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15"/>
                  </a:lnTo>
                  <a:lnTo>
                    <a:pt x="8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4" y="23"/>
                  </a:lnTo>
                  <a:lnTo>
                    <a:pt x="4" y="26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4" y="37"/>
                  </a:lnTo>
                  <a:lnTo>
                    <a:pt x="4" y="45"/>
                  </a:lnTo>
                  <a:lnTo>
                    <a:pt x="8" y="45"/>
                  </a:lnTo>
                  <a:lnTo>
                    <a:pt x="15" y="48"/>
                  </a:lnTo>
                  <a:lnTo>
                    <a:pt x="19" y="52"/>
                  </a:lnTo>
                  <a:lnTo>
                    <a:pt x="23" y="52"/>
                  </a:lnTo>
                  <a:lnTo>
                    <a:pt x="30" y="56"/>
                  </a:lnTo>
                  <a:lnTo>
                    <a:pt x="37" y="56"/>
                  </a:lnTo>
                  <a:lnTo>
                    <a:pt x="37" y="52"/>
                  </a:lnTo>
                  <a:lnTo>
                    <a:pt x="41" y="56"/>
                  </a:lnTo>
                  <a:lnTo>
                    <a:pt x="41" y="52"/>
                  </a:lnTo>
                  <a:lnTo>
                    <a:pt x="45" y="52"/>
                  </a:lnTo>
                  <a:lnTo>
                    <a:pt x="49" y="52"/>
                  </a:lnTo>
                  <a:lnTo>
                    <a:pt x="49" y="48"/>
                  </a:lnTo>
                  <a:lnTo>
                    <a:pt x="52" y="45"/>
                  </a:lnTo>
                  <a:lnTo>
                    <a:pt x="56" y="48"/>
                  </a:lnTo>
                  <a:lnTo>
                    <a:pt x="60" y="48"/>
                  </a:lnTo>
                  <a:lnTo>
                    <a:pt x="63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7" name="Freeform 49"/>
            <p:cNvSpPr/>
            <p:nvPr/>
          </p:nvSpPr>
          <p:spPr bwMode="auto">
            <a:xfrm>
              <a:off x="4617251" y="2140231"/>
              <a:ext cx="104218" cy="43745"/>
            </a:xfrm>
            <a:custGeom>
              <a:avLst/>
              <a:gdLst>
                <a:gd name="T0" fmla="*/ 0 w 81"/>
                <a:gd name="T1" fmla="*/ 26 h 34"/>
                <a:gd name="T2" fmla="*/ 11 w 81"/>
                <a:gd name="T3" fmla="*/ 30 h 34"/>
                <a:gd name="T4" fmla="*/ 18 w 81"/>
                <a:gd name="T5" fmla="*/ 34 h 34"/>
                <a:gd name="T6" fmla="*/ 22 w 81"/>
                <a:gd name="T7" fmla="*/ 30 h 34"/>
                <a:gd name="T8" fmla="*/ 33 w 81"/>
                <a:gd name="T9" fmla="*/ 30 h 34"/>
                <a:gd name="T10" fmla="*/ 33 w 81"/>
                <a:gd name="T11" fmla="*/ 26 h 34"/>
                <a:gd name="T12" fmla="*/ 37 w 81"/>
                <a:gd name="T13" fmla="*/ 26 h 34"/>
                <a:gd name="T14" fmla="*/ 41 w 81"/>
                <a:gd name="T15" fmla="*/ 23 h 34"/>
                <a:gd name="T16" fmla="*/ 48 w 81"/>
                <a:gd name="T17" fmla="*/ 26 h 34"/>
                <a:gd name="T18" fmla="*/ 48 w 81"/>
                <a:gd name="T19" fmla="*/ 23 h 34"/>
                <a:gd name="T20" fmla="*/ 52 w 81"/>
                <a:gd name="T21" fmla="*/ 19 h 34"/>
                <a:gd name="T22" fmla="*/ 52 w 81"/>
                <a:gd name="T23" fmla="*/ 15 h 34"/>
                <a:gd name="T24" fmla="*/ 59 w 81"/>
                <a:gd name="T25" fmla="*/ 15 h 34"/>
                <a:gd name="T26" fmla="*/ 63 w 81"/>
                <a:gd name="T27" fmla="*/ 19 h 34"/>
                <a:gd name="T28" fmla="*/ 70 w 81"/>
                <a:gd name="T29" fmla="*/ 15 h 34"/>
                <a:gd name="T30" fmla="*/ 74 w 81"/>
                <a:gd name="T31" fmla="*/ 19 h 34"/>
                <a:gd name="T32" fmla="*/ 78 w 81"/>
                <a:gd name="T33" fmla="*/ 15 h 34"/>
                <a:gd name="T34" fmla="*/ 78 w 81"/>
                <a:gd name="T35" fmla="*/ 12 h 34"/>
                <a:gd name="T36" fmla="*/ 81 w 81"/>
                <a:gd name="T37" fmla="*/ 4 h 34"/>
                <a:gd name="T38" fmla="*/ 81 w 81"/>
                <a:gd name="T39" fmla="*/ 4 h 34"/>
                <a:gd name="T40" fmla="*/ 74 w 81"/>
                <a:gd name="T41" fmla="*/ 0 h 34"/>
                <a:gd name="T42" fmla="*/ 70 w 81"/>
                <a:gd name="T43" fmla="*/ 0 h 34"/>
                <a:gd name="T44" fmla="*/ 66 w 81"/>
                <a:gd name="T45" fmla="*/ 0 h 34"/>
                <a:gd name="T46" fmla="*/ 63 w 81"/>
                <a:gd name="T47" fmla="*/ 0 h 34"/>
                <a:gd name="T48" fmla="*/ 63 w 81"/>
                <a:gd name="T49" fmla="*/ 0 h 34"/>
                <a:gd name="T50" fmla="*/ 59 w 81"/>
                <a:gd name="T51" fmla="*/ 0 h 34"/>
                <a:gd name="T52" fmla="*/ 59 w 81"/>
                <a:gd name="T53" fmla="*/ 0 h 34"/>
                <a:gd name="T54" fmla="*/ 52 w 81"/>
                <a:gd name="T55" fmla="*/ 0 h 34"/>
                <a:gd name="T56" fmla="*/ 52 w 81"/>
                <a:gd name="T57" fmla="*/ 0 h 34"/>
                <a:gd name="T58" fmla="*/ 48 w 81"/>
                <a:gd name="T59" fmla="*/ 0 h 34"/>
                <a:gd name="T60" fmla="*/ 48 w 81"/>
                <a:gd name="T61" fmla="*/ 4 h 34"/>
                <a:gd name="T62" fmla="*/ 44 w 81"/>
                <a:gd name="T63" fmla="*/ 4 h 34"/>
                <a:gd name="T64" fmla="*/ 41 w 81"/>
                <a:gd name="T65" fmla="*/ 4 h 34"/>
                <a:gd name="T66" fmla="*/ 41 w 81"/>
                <a:gd name="T67" fmla="*/ 4 h 34"/>
                <a:gd name="T68" fmla="*/ 33 w 81"/>
                <a:gd name="T69" fmla="*/ 4 h 34"/>
                <a:gd name="T70" fmla="*/ 29 w 81"/>
                <a:gd name="T71" fmla="*/ 4 h 34"/>
                <a:gd name="T72" fmla="*/ 26 w 81"/>
                <a:gd name="T73" fmla="*/ 8 h 34"/>
                <a:gd name="T74" fmla="*/ 22 w 81"/>
                <a:gd name="T75" fmla="*/ 12 h 34"/>
                <a:gd name="T76" fmla="*/ 15 w 81"/>
                <a:gd name="T77" fmla="*/ 12 h 34"/>
                <a:gd name="T78" fmla="*/ 11 w 81"/>
                <a:gd name="T79" fmla="*/ 12 h 34"/>
                <a:gd name="T80" fmla="*/ 7 w 81"/>
                <a:gd name="T81" fmla="*/ 12 h 34"/>
                <a:gd name="T82" fmla="*/ 3 w 81"/>
                <a:gd name="T83" fmla="*/ 12 h 34"/>
                <a:gd name="T84" fmla="*/ 0 w 81"/>
                <a:gd name="T85" fmla="*/ 15 h 34"/>
                <a:gd name="T86" fmla="*/ 0 w 81"/>
                <a:gd name="T87" fmla="*/ 15 h 34"/>
                <a:gd name="T88" fmla="*/ 0 w 81"/>
                <a:gd name="T89" fmla="*/ 19 h 34"/>
                <a:gd name="T90" fmla="*/ 0 w 81"/>
                <a:gd name="T91" fmla="*/ 2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1" h="34">
                  <a:moveTo>
                    <a:pt x="0" y="26"/>
                  </a:moveTo>
                  <a:lnTo>
                    <a:pt x="11" y="30"/>
                  </a:lnTo>
                  <a:lnTo>
                    <a:pt x="18" y="34"/>
                  </a:lnTo>
                  <a:lnTo>
                    <a:pt x="22" y="30"/>
                  </a:lnTo>
                  <a:lnTo>
                    <a:pt x="33" y="30"/>
                  </a:lnTo>
                  <a:lnTo>
                    <a:pt x="33" y="26"/>
                  </a:lnTo>
                  <a:lnTo>
                    <a:pt x="37" y="26"/>
                  </a:lnTo>
                  <a:lnTo>
                    <a:pt x="41" y="23"/>
                  </a:lnTo>
                  <a:lnTo>
                    <a:pt x="48" y="26"/>
                  </a:lnTo>
                  <a:lnTo>
                    <a:pt x="48" y="23"/>
                  </a:lnTo>
                  <a:lnTo>
                    <a:pt x="52" y="19"/>
                  </a:lnTo>
                  <a:lnTo>
                    <a:pt x="52" y="15"/>
                  </a:lnTo>
                  <a:lnTo>
                    <a:pt x="59" y="15"/>
                  </a:lnTo>
                  <a:lnTo>
                    <a:pt x="63" y="19"/>
                  </a:lnTo>
                  <a:lnTo>
                    <a:pt x="70" y="15"/>
                  </a:lnTo>
                  <a:lnTo>
                    <a:pt x="74" y="19"/>
                  </a:lnTo>
                  <a:lnTo>
                    <a:pt x="78" y="15"/>
                  </a:lnTo>
                  <a:lnTo>
                    <a:pt x="78" y="12"/>
                  </a:lnTo>
                  <a:lnTo>
                    <a:pt x="81" y="4"/>
                  </a:lnTo>
                  <a:lnTo>
                    <a:pt x="81" y="4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8" y="4"/>
                  </a:lnTo>
                  <a:lnTo>
                    <a:pt x="44" y="4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33" y="4"/>
                  </a:lnTo>
                  <a:lnTo>
                    <a:pt x="29" y="4"/>
                  </a:lnTo>
                  <a:lnTo>
                    <a:pt x="26" y="8"/>
                  </a:lnTo>
                  <a:lnTo>
                    <a:pt x="22" y="12"/>
                  </a:lnTo>
                  <a:lnTo>
                    <a:pt x="15" y="12"/>
                  </a:lnTo>
                  <a:lnTo>
                    <a:pt x="11" y="12"/>
                  </a:lnTo>
                  <a:lnTo>
                    <a:pt x="7" y="12"/>
                  </a:lnTo>
                  <a:lnTo>
                    <a:pt x="3" y="12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0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8" name="Freeform 50"/>
            <p:cNvSpPr/>
            <p:nvPr/>
          </p:nvSpPr>
          <p:spPr bwMode="auto">
            <a:xfrm>
              <a:off x="4731760" y="2265035"/>
              <a:ext cx="123517" cy="66905"/>
            </a:xfrm>
            <a:custGeom>
              <a:avLst/>
              <a:gdLst>
                <a:gd name="T0" fmla="*/ 7 w 96"/>
                <a:gd name="T1" fmla="*/ 0 h 52"/>
                <a:gd name="T2" fmla="*/ 11 w 96"/>
                <a:gd name="T3" fmla="*/ 4 h 52"/>
                <a:gd name="T4" fmla="*/ 11 w 96"/>
                <a:gd name="T5" fmla="*/ 7 h 52"/>
                <a:gd name="T6" fmla="*/ 18 w 96"/>
                <a:gd name="T7" fmla="*/ 4 h 52"/>
                <a:gd name="T8" fmla="*/ 22 w 96"/>
                <a:gd name="T9" fmla="*/ 7 h 52"/>
                <a:gd name="T10" fmla="*/ 33 w 96"/>
                <a:gd name="T11" fmla="*/ 7 h 52"/>
                <a:gd name="T12" fmla="*/ 37 w 96"/>
                <a:gd name="T13" fmla="*/ 7 h 52"/>
                <a:gd name="T14" fmla="*/ 44 w 96"/>
                <a:gd name="T15" fmla="*/ 7 h 52"/>
                <a:gd name="T16" fmla="*/ 51 w 96"/>
                <a:gd name="T17" fmla="*/ 7 h 52"/>
                <a:gd name="T18" fmla="*/ 59 w 96"/>
                <a:gd name="T19" fmla="*/ 4 h 52"/>
                <a:gd name="T20" fmla="*/ 70 w 96"/>
                <a:gd name="T21" fmla="*/ 0 h 52"/>
                <a:gd name="T22" fmla="*/ 81 w 96"/>
                <a:gd name="T23" fmla="*/ 0 h 52"/>
                <a:gd name="T24" fmla="*/ 89 w 96"/>
                <a:gd name="T25" fmla="*/ 0 h 52"/>
                <a:gd name="T26" fmla="*/ 92 w 96"/>
                <a:gd name="T27" fmla="*/ 4 h 52"/>
                <a:gd name="T28" fmla="*/ 96 w 96"/>
                <a:gd name="T29" fmla="*/ 7 h 52"/>
                <a:gd name="T30" fmla="*/ 92 w 96"/>
                <a:gd name="T31" fmla="*/ 15 h 52"/>
                <a:gd name="T32" fmla="*/ 85 w 96"/>
                <a:gd name="T33" fmla="*/ 15 h 52"/>
                <a:gd name="T34" fmla="*/ 85 w 96"/>
                <a:gd name="T35" fmla="*/ 26 h 52"/>
                <a:gd name="T36" fmla="*/ 81 w 96"/>
                <a:gd name="T37" fmla="*/ 30 h 52"/>
                <a:gd name="T38" fmla="*/ 89 w 96"/>
                <a:gd name="T39" fmla="*/ 37 h 52"/>
                <a:gd name="T40" fmla="*/ 89 w 96"/>
                <a:gd name="T41" fmla="*/ 41 h 52"/>
                <a:gd name="T42" fmla="*/ 85 w 96"/>
                <a:gd name="T43" fmla="*/ 41 h 52"/>
                <a:gd name="T44" fmla="*/ 74 w 96"/>
                <a:gd name="T45" fmla="*/ 37 h 52"/>
                <a:gd name="T46" fmla="*/ 70 w 96"/>
                <a:gd name="T47" fmla="*/ 41 h 52"/>
                <a:gd name="T48" fmla="*/ 66 w 96"/>
                <a:gd name="T49" fmla="*/ 41 h 52"/>
                <a:gd name="T50" fmla="*/ 63 w 96"/>
                <a:gd name="T51" fmla="*/ 44 h 52"/>
                <a:gd name="T52" fmla="*/ 63 w 96"/>
                <a:gd name="T53" fmla="*/ 52 h 52"/>
                <a:gd name="T54" fmla="*/ 55 w 96"/>
                <a:gd name="T55" fmla="*/ 52 h 52"/>
                <a:gd name="T56" fmla="*/ 48 w 96"/>
                <a:gd name="T57" fmla="*/ 52 h 52"/>
                <a:gd name="T58" fmla="*/ 44 w 96"/>
                <a:gd name="T59" fmla="*/ 52 h 52"/>
                <a:gd name="T60" fmla="*/ 40 w 96"/>
                <a:gd name="T61" fmla="*/ 52 h 52"/>
                <a:gd name="T62" fmla="*/ 29 w 96"/>
                <a:gd name="T63" fmla="*/ 48 h 52"/>
                <a:gd name="T64" fmla="*/ 22 w 96"/>
                <a:gd name="T65" fmla="*/ 52 h 52"/>
                <a:gd name="T66" fmla="*/ 18 w 96"/>
                <a:gd name="T67" fmla="*/ 52 h 52"/>
                <a:gd name="T68" fmla="*/ 14 w 96"/>
                <a:gd name="T69" fmla="*/ 48 h 52"/>
                <a:gd name="T70" fmla="*/ 11 w 96"/>
                <a:gd name="T71" fmla="*/ 41 h 52"/>
                <a:gd name="T72" fmla="*/ 3 w 96"/>
                <a:gd name="T73" fmla="*/ 33 h 52"/>
                <a:gd name="T74" fmla="*/ 3 w 96"/>
                <a:gd name="T75" fmla="*/ 30 h 52"/>
                <a:gd name="T76" fmla="*/ 7 w 96"/>
                <a:gd name="T77" fmla="*/ 22 h 52"/>
                <a:gd name="T78" fmla="*/ 7 w 96"/>
                <a:gd name="T79" fmla="*/ 15 h 52"/>
                <a:gd name="T80" fmla="*/ 0 w 96"/>
                <a:gd name="T81" fmla="*/ 4 h 52"/>
                <a:gd name="T82" fmla="*/ 3 w 96"/>
                <a:gd name="T83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6" h="52">
                  <a:moveTo>
                    <a:pt x="3" y="0"/>
                  </a:moveTo>
                  <a:lnTo>
                    <a:pt x="7" y="0"/>
                  </a:lnTo>
                  <a:lnTo>
                    <a:pt x="11" y="0"/>
                  </a:lnTo>
                  <a:lnTo>
                    <a:pt x="11" y="4"/>
                  </a:lnTo>
                  <a:lnTo>
                    <a:pt x="7" y="4"/>
                  </a:lnTo>
                  <a:lnTo>
                    <a:pt x="11" y="7"/>
                  </a:lnTo>
                  <a:lnTo>
                    <a:pt x="14" y="4"/>
                  </a:lnTo>
                  <a:lnTo>
                    <a:pt x="18" y="4"/>
                  </a:lnTo>
                  <a:lnTo>
                    <a:pt x="18" y="7"/>
                  </a:lnTo>
                  <a:lnTo>
                    <a:pt x="22" y="7"/>
                  </a:lnTo>
                  <a:lnTo>
                    <a:pt x="26" y="7"/>
                  </a:lnTo>
                  <a:lnTo>
                    <a:pt x="33" y="7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40" y="7"/>
                  </a:lnTo>
                  <a:lnTo>
                    <a:pt x="44" y="7"/>
                  </a:lnTo>
                  <a:lnTo>
                    <a:pt x="51" y="7"/>
                  </a:lnTo>
                  <a:lnTo>
                    <a:pt x="51" y="7"/>
                  </a:lnTo>
                  <a:lnTo>
                    <a:pt x="55" y="4"/>
                  </a:lnTo>
                  <a:lnTo>
                    <a:pt x="59" y="4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5" y="4"/>
                  </a:lnTo>
                  <a:lnTo>
                    <a:pt x="89" y="0"/>
                  </a:lnTo>
                  <a:lnTo>
                    <a:pt x="92" y="4"/>
                  </a:lnTo>
                  <a:lnTo>
                    <a:pt x="92" y="4"/>
                  </a:lnTo>
                  <a:lnTo>
                    <a:pt x="96" y="4"/>
                  </a:lnTo>
                  <a:lnTo>
                    <a:pt x="96" y="7"/>
                  </a:lnTo>
                  <a:lnTo>
                    <a:pt x="96" y="11"/>
                  </a:lnTo>
                  <a:lnTo>
                    <a:pt x="92" y="15"/>
                  </a:lnTo>
                  <a:lnTo>
                    <a:pt x="92" y="11"/>
                  </a:lnTo>
                  <a:lnTo>
                    <a:pt x="85" y="15"/>
                  </a:lnTo>
                  <a:lnTo>
                    <a:pt x="89" y="22"/>
                  </a:lnTo>
                  <a:lnTo>
                    <a:pt x="85" y="26"/>
                  </a:lnTo>
                  <a:lnTo>
                    <a:pt x="81" y="30"/>
                  </a:lnTo>
                  <a:lnTo>
                    <a:pt x="81" y="30"/>
                  </a:lnTo>
                  <a:lnTo>
                    <a:pt x="85" y="30"/>
                  </a:lnTo>
                  <a:lnTo>
                    <a:pt x="89" y="37"/>
                  </a:lnTo>
                  <a:lnTo>
                    <a:pt x="89" y="37"/>
                  </a:lnTo>
                  <a:lnTo>
                    <a:pt x="89" y="41"/>
                  </a:lnTo>
                  <a:lnTo>
                    <a:pt x="85" y="37"/>
                  </a:lnTo>
                  <a:lnTo>
                    <a:pt x="85" y="41"/>
                  </a:lnTo>
                  <a:lnTo>
                    <a:pt x="81" y="37"/>
                  </a:lnTo>
                  <a:lnTo>
                    <a:pt x="74" y="37"/>
                  </a:lnTo>
                  <a:lnTo>
                    <a:pt x="74" y="37"/>
                  </a:lnTo>
                  <a:lnTo>
                    <a:pt x="70" y="41"/>
                  </a:lnTo>
                  <a:lnTo>
                    <a:pt x="66" y="41"/>
                  </a:lnTo>
                  <a:lnTo>
                    <a:pt x="66" y="41"/>
                  </a:lnTo>
                  <a:lnTo>
                    <a:pt x="66" y="41"/>
                  </a:lnTo>
                  <a:lnTo>
                    <a:pt x="63" y="44"/>
                  </a:lnTo>
                  <a:lnTo>
                    <a:pt x="63" y="48"/>
                  </a:lnTo>
                  <a:lnTo>
                    <a:pt x="63" y="52"/>
                  </a:lnTo>
                  <a:lnTo>
                    <a:pt x="63" y="52"/>
                  </a:lnTo>
                  <a:lnTo>
                    <a:pt x="55" y="52"/>
                  </a:lnTo>
                  <a:lnTo>
                    <a:pt x="51" y="52"/>
                  </a:lnTo>
                  <a:lnTo>
                    <a:pt x="48" y="52"/>
                  </a:lnTo>
                  <a:lnTo>
                    <a:pt x="44" y="52"/>
                  </a:lnTo>
                  <a:lnTo>
                    <a:pt x="44" y="52"/>
                  </a:lnTo>
                  <a:lnTo>
                    <a:pt x="40" y="52"/>
                  </a:lnTo>
                  <a:lnTo>
                    <a:pt x="40" y="52"/>
                  </a:lnTo>
                  <a:lnTo>
                    <a:pt x="33" y="52"/>
                  </a:lnTo>
                  <a:lnTo>
                    <a:pt x="29" y="48"/>
                  </a:lnTo>
                  <a:lnTo>
                    <a:pt x="29" y="52"/>
                  </a:lnTo>
                  <a:lnTo>
                    <a:pt x="22" y="52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4" y="48"/>
                  </a:lnTo>
                  <a:lnTo>
                    <a:pt x="14" y="44"/>
                  </a:lnTo>
                  <a:lnTo>
                    <a:pt x="11" y="41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7" y="33"/>
                  </a:lnTo>
                  <a:lnTo>
                    <a:pt x="3" y="30"/>
                  </a:lnTo>
                  <a:lnTo>
                    <a:pt x="3" y="26"/>
                  </a:lnTo>
                  <a:lnTo>
                    <a:pt x="7" y="22"/>
                  </a:lnTo>
                  <a:lnTo>
                    <a:pt x="11" y="18"/>
                  </a:lnTo>
                  <a:lnTo>
                    <a:pt x="7" y="15"/>
                  </a:lnTo>
                  <a:lnTo>
                    <a:pt x="3" y="11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9" name="Freeform 51"/>
            <p:cNvSpPr/>
            <p:nvPr/>
          </p:nvSpPr>
          <p:spPr bwMode="auto">
            <a:xfrm>
              <a:off x="4698308" y="2307493"/>
              <a:ext cx="56612" cy="38599"/>
            </a:xfrm>
            <a:custGeom>
              <a:avLst/>
              <a:gdLst>
                <a:gd name="T0" fmla="*/ 29 w 44"/>
                <a:gd name="T1" fmla="*/ 0 h 30"/>
                <a:gd name="T2" fmla="*/ 37 w 44"/>
                <a:gd name="T3" fmla="*/ 8 h 30"/>
                <a:gd name="T4" fmla="*/ 40 w 44"/>
                <a:gd name="T5" fmla="*/ 11 h 30"/>
                <a:gd name="T6" fmla="*/ 40 w 44"/>
                <a:gd name="T7" fmla="*/ 15 h 30"/>
                <a:gd name="T8" fmla="*/ 44 w 44"/>
                <a:gd name="T9" fmla="*/ 19 h 30"/>
                <a:gd name="T10" fmla="*/ 40 w 44"/>
                <a:gd name="T11" fmla="*/ 23 h 30"/>
                <a:gd name="T12" fmla="*/ 37 w 44"/>
                <a:gd name="T13" fmla="*/ 23 h 30"/>
                <a:gd name="T14" fmla="*/ 33 w 44"/>
                <a:gd name="T15" fmla="*/ 23 h 30"/>
                <a:gd name="T16" fmla="*/ 26 w 44"/>
                <a:gd name="T17" fmla="*/ 23 h 30"/>
                <a:gd name="T18" fmla="*/ 22 w 44"/>
                <a:gd name="T19" fmla="*/ 26 h 30"/>
                <a:gd name="T20" fmla="*/ 22 w 44"/>
                <a:gd name="T21" fmla="*/ 26 h 30"/>
                <a:gd name="T22" fmla="*/ 18 w 44"/>
                <a:gd name="T23" fmla="*/ 26 h 30"/>
                <a:gd name="T24" fmla="*/ 11 w 44"/>
                <a:gd name="T25" fmla="*/ 30 h 30"/>
                <a:gd name="T26" fmla="*/ 11 w 44"/>
                <a:gd name="T27" fmla="*/ 30 h 30"/>
                <a:gd name="T28" fmla="*/ 7 w 44"/>
                <a:gd name="T29" fmla="*/ 30 h 30"/>
                <a:gd name="T30" fmla="*/ 7 w 44"/>
                <a:gd name="T31" fmla="*/ 26 h 30"/>
                <a:gd name="T32" fmla="*/ 3 w 44"/>
                <a:gd name="T33" fmla="*/ 23 h 30"/>
                <a:gd name="T34" fmla="*/ 0 w 44"/>
                <a:gd name="T35" fmla="*/ 15 h 30"/>
                <a:gd name="T36" fmla="*/ 3 w 44"/>
                <a:gd name="T37" fmla="*/ 11 h 30"/>
                <a:gd name="T38" fmla="*/ 3 w 44"/>
                <a:gd name="T39" fmla="*/ 11 h 30"/>
                <a:gd name="T40" fmla="*/ 3 w 44"/>
                <a:gd name="T41" fmla="*/ 11 h 30"/>
                <a:gd name="T42" fmla="*/ 3 w 44"/>
                <a:gd name="T43" fmla="*/ 8 h 30"/>
                <a:gd name="T44" fmla="*/ 7 w 44"/>
                <a:gd name="T45" fmla="*/ 4 h 30"/>
                <a:gd name="T46" fmla="*/ 11 w 44"/>
                <a:gd name="T47" fmla="*/ 4 h 30"/>
                <a:gd name="T48" fmla="*/ 15 w 44"/>
                <a:gd name="T49" fmla="*/ 4 h 30"/>
                <a:gd name="T50" fmla="*/ 22 w 44"/>
                <a:gd name="T51" fmla="*/ 0 h 30"/>
                <a:gd name="T52" fmla="*/ 22 w 44"/>
                <a:gd name="T53" fmla="*/ 4 h 30"/>
                <a:gd name="T54" fmla="*/ 29 w 44"/>
                <a:gd name="T55" fmla="*/ 0 h 30"/>
                <a:gd name="T56" fmla="*/ 29 w 44"/>
                <a:gd name="T5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" h="30">
                  <a:moveTo>
                    <a:pt x="29" y="0"/>
                  </a:moveTo>
                  <a:lnTo>
                    <a:pt x="37" y="8"/>
                  </a:lnTo>
                  <a:lnTo>
                    <a:pt x="40" y="11"/>
                  </a:lnTo>
                  <a:lnTo>
                    <a:pt x="40" y="15"/>
                  </a:lnTo>
                  <a:lnTo>
                    <a:pt x="44" y="19"/>
                  </a:lnTo>
                  <a:lnTo>
                    <a:pt x="40" y="23"/>
                  </a:lnTo>
                  <a:lnTo>
                    <a:pt x="37" y="23"/>
                  </a:lnTo>
                  <a:lnTo>
                    <a:pt x="33" y="23"/>
                  </a:lnTo>
                  <a:lnTo>
                    <a:pt x="26" y="23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7" y="30"/>
                  </a:lnTo>
                  <a:lnTo>
                    <a:pt x="7" y="26"/>
                  </a:lnTo>
                  <a:lnTo>
                    <a:pt x="3" y="23"/>
                  </a:lnTo>
                  <a:lnTo>
                    <a:pt x="0" y="15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8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22" y="0"/>
                  </a:lnTo>
                  <a:lnTo>
                    <a:pt x="22" y="4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0" name="Freeform 52"/>
            <p:cNvSpPr/>
            <p:nvPr/>
          </p:nvSpPr>
          <p:spPr bwMode="auto">
            <a:xfrm>
              <a:off x="4673864" y="2303634"/>
              <a:ext cx="38599" cy="65619"/>
            </a:xfrm>
            <a:custGeom>
              <a:avLst/>
              <a:gdLst>
                <a:gd name="T0" fmla="*/ 22 w 30"/>
                <a:gd name="T1" fmla="*/ 14 h 51"/>
                <a:gd name="T2" fmla="*/ 19 w 30"/>
                <a:gd name="T3" fmla="*/ 18 h 51"/>
                <a:gd name="T4" fmla="*/ 22 w 30"/>
                <a:gd name="T5" fmla="*/ 26 h 51"/>
                <a:gd name="T6" fmla="*/ 26 w 30"/>
                <a:gd name="T7" fmla="*/ 29 h 51"/>
                <a:gd name="T8" fmla="*/ 26 w 30"/>
                <a:gd name="T9" fmla="*/ 33 h 51"/>
                <a:gd name="T10" fmla="*/ 30 w 30"/>
                <a:gd name="T11" fmla="*/ 33 h 51"/>
                <a:gd name="T12" fmla="*/ 30 w 30"/>
                <a:gd name="T13" fmla="*/ 37 h 51"/>
                <a:gd name="T14" fmla="*/ 26 w 30"/>
                <a:gd name="T15" fmla="*/ 44 h 51"/>
                <a:gd name="T16" fmla="*/ 19 w 30"/>
                <a:gd name="T17" fmla="*/ 44 h 51"/>
                <a:gd name="T18" fmla="*/ 19 w 30"/>
                <a:gd name="T19" fmla="*/ 48 h 51"/>
                <a:gd name="T20" fmla="*/ 19 w 30"/>
                <a:gd name="T21" fmla="*/ 51 h 51"/>
                <a:gd name="T22" fmla="*/ 15 w 30"/>
                <a:gd name="T23" fmla="*/ 51 h 51"/>
                <a:gd name="T24" fmla="*/ 11 w 30"/>
                <a:gd name="T25" fmla="*/ 51 h 51"/>
                <a:gd name="T26" fmla="*/ 8 w 30"/>
                <a:gd name="T27" fmla="*/ 44 h 51"/>
                <a:gd name="T28" fmla="*/ 4 w 30"/>
                <a:gd name="T29" fmla="*/ 44 h 51"/>
                <a:gd name="T30" fmla="*/ 0 w 30"/>
                <a:gd name="T31" fmla="*/ 44 h 51"/>
                <a:gd name="T32" fmla="*/ 4 w 30"/>
                <a:gd name="T33" fmla="*/ 40 h 51"/>
                <a:gd name="T34" fmla="*/ 0 w 30"/>
                <a:gd name="T35" fmla="*/ 37 h 51"/>
                <a:gd name="T36" fmla="*/ 0 w 30"/>
                <a:gd name="T37" fmla="*/ 33 h 51"/>
                <a:gd name="T38" fmla="*/ 4 w 30"/>
                <a:gd name="T39" fmla="*/ 29 h 51"/>
                <a:gd name="T40" fmla="*/ 0 w 30"/>
                <a:gd name="T41" fmla="*/ 26 h 51"/>
                <a:gd name="T42" fmla="*/ 4 w 30"/>
                <a:gd name="T43" fmla="*/ 18 h 51"/>
                <a:gd name="T44" fmla="*/ 4 w 30"/>
                <a:gd name="T45" fmla="*/ 18 h 51"/>
                <a:gd name="T46" fmla="*/ 4 w 30"/>
                <a:gd name="T47" fmla="*/ 14 h 51"/>
                <a:gd name="T48" fmla="*/ 0 w 30"/>
                <a:gd name="T49" fmla="*/ 14 h 51"/>
                <a:gd name="T50" fmla="*/ 0 w 30"/>
                <a:gd name="T51" fmla="*/ 7 h 51"/>
                <a:gd name="T52" fmla="*/ 0 w 30"/>
                <a:gd name="T53" fmla="*/ 3 h 51"/>
                <a:gd name="T54" fmla="*/ 4 w 30"/>
                <a:gd name="T55" fmla="*/ 0 h 51"/>
                <a:gd name="T56" fmla="*/ 8 w 30"/>
                <a:gd name="T57" fmla="*/ 0 h 51"/>
                <a:gd name="T58" fmla="*/ 8 w 30"/>
                <a:gd name="T59" fmla="*/ 3 h 51"/>
                <a:gd name="T60" fmla="*/ 11 w 30"/>
                <a:gd name="T61" fmla="*/ 0 h 51"/>
                <a:gd name="T62" fmla="*/ 11 w 30"/>
                <a:gd name="T63" fmla="*/ 0 h 51"/>
                <a:gd name="T64" fmla="*/ 11 w 30"/>
                <a:gd name="T65" fmla="*/ 0 h 51"/>
                <a:gd name="T66" fmla="*/ 15 w 30"/>
                <a:gd name="T67" fmla="*/ 3 h 51"/>
                <a:gd name="T68" fmla="*/ 15 w 30"/>
                <a:gd name="T69" fmla="*/ 3 h 51"/>
                <a:gd name="T70" fmla="*/ 19 w 30"/>
                <a:gd name="T71" fmla="*/ 7 h 51"/>
                <a:gd name="T72" fmla="*/ 22 w 30"/>
                <a:gd name="T73" fmla="*/ 7 h 51"/>
                <a:gd name="T74" fmla="*/ 22 w 30"/>
                <a:gd name="T75" fmla="*/ 11 h 51"/>
                <a:gd name="T76" fmla="*/ 22 w 30"/>
                <a:gd name="T77" fmla="*/ 1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" h="51">
                  <a:moveTo>
                    <a:pt x="22" y="14"/>
                  </a:moveTo>
                  <a:lnTo>
                    <a:pt x="19" y="18"/>
                  </a:lnTo>
                  <a:lnTo>
                    <a:pt x="22" y="26"/>
                  </a:lnTo>
                  <a:lnTo>
                    <a:pt x="26" y="29"/>
                  </a:lnTo>
                  <a:lnTo>
                    <a:pt x="26" y="33"/>
                  </a:lnTo>
                  <a:lnTo>
                    <a:pt x="30" y="33"/>
                  </a:lnTo>
                  <a:lnTo>
                    <a:pt x="30" y="37"/>
                  </a:lnTo>
                  <a:lnTo>
                    <a:pt x="26" y="44"/>
                  </a:lnTo>
                  <a:lnTo>
                    <a:pt x="19" y="44"/>
                  </a:lnTo>
                  <a:lnTo>
                    <a:pt x="19" y="48"/>
                  </a:lnTo>
                  <a:lnTo>
                    <a:pt x="19" y="51"/>
                  </a:lnTo>
                  <a:lnTo>
                    <a:pt x="15" y="51"/>
                  </a:lnTo>
                  <a:lnTo>
                    <a:pt x="11" y="51"/>
                  </a:lnTo>
                  <a:lnTo>
                    <a:pt x="8" y="44"/>
                  </a:lnTo>
                  <a:lnTo>
                    <a:pt x="4" y="44"/>
                  </a:lnTo>
                  <a:lnTo>
                    <a:pt x="0" y="44"/>
                  </a:lnTo>
                  <a:lnTo>
                    <a:pt x="4" y="40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4" y="29"/>
                  </a:lnTo>
                  <a:lnTo>
                    <a:pt x="0" y="26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3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9" y="7"/>
                  </a:lnTo>
                  <a:lnTo>
                    <a:pt x="22" y="7"/>
                  </a:lnTo>
                  <a:lnTo>
                    <a:pt x="22" y="11"/>
                  </a:lnTo>
                  <a:lnTo>
                    <a:pt x="22" y="1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1" name="Freeform 53"/>
            <p:cNvSpPr/>
            <p:nvPr/>
          </p:nvSpPr>
          <p:spPr bwMode="auto">
            <a:xfrm>
              <a:off x="4659711" y="2217429"/>
              <a:ext cx="86205" cy="104218"/>
            </a:xfrm>
            <a:custGeom>
              <a:avLst/>
              <a:gdLst>
                <a:gd name="T0" fmla="*/ 0 w 67"/>
                <a:gd name="T1" fmla="*/ 7 h 81"/>
                <a:gd name="T2" fmla="*/ 8 w 67"/>
                <a:gd name="T3" fmla="*/ 7 h 81"/>
                <a:gd name="T4" fmla="*/ 11 w 67"/>
                <a:gd name="T5" fmla="*/ 0 h 81"/>
                <a:gd name="T6" fmla="*/ 19 w 67"/>
                <a:gd name="T7" fmla="*/ 3 h 81"/>
                <a:gd name="T8" fmla="*/ 26 w 67"/>
                <a:gd name="T9" fmla="*/ 7 h 81"/>
                <a:gd name="T10" fmla="*/ 30 w 67"/>
                <a:gd name="T11" fmla="*/ 15 h 81"/>
                <a:gd name="T12" fmla="*/ 41 w 67"/>
                <a:gd name="T13" fmla="*/ 18 h 81"/>
                <a:gd name="T14" fmla="*/ 37 w 67"/>
                <a:gd name="T15" fmla="*/ 26 h 81"/>
                <a:gd name="T16" fmla="*/ 45 w 67"/>
                <a:gd name="T17" fmla="*/ 29 h 81"/>
                <a:gd name="T18" fmla="*/ 52 w 67"/>
                <a:gd name="T19" fmla="*/ 29 h 81"/>
                <a:gd name="T20" fmla="*/ 59 w 67"/>
                <a:gd name="T21" fmla="*/ 26 h 81"/>
                <a:gd name="T22" fmla="*/ 59 w 67"/>
                <a:gd name="T23" fmla="*/ 33 h 81"/>
                <a:gd name="T24" fmla="*/ 56 w 67"/>
                <a:gd name="T25" fmla="*/ 41 h 81"/>
                <a:gd name="T26" fmla="*/ 63 w 67"/>
                <a:gd name="T27" fmla="*/ 52 h 81"/>
                <a:gd name="T28" fmla="*/ 63 w 67"/>
                <a:gd name="T29" fmla="*/ 59 h 81"/>
                <a:gd name="T30" fmla="*/ 59 w 67"/>
                <a:gd name="T31" fmla="*/ 67 h 81"/>
                <a:gd name="T32" fmla="*/ 59 w 67"/>
                <a:gd name="T33" fmla="*/ 70 h 81"/>
                <a:gd name="T34" fmla="*/ 52 w 67"/>
                <a:gd name="T35" fmla="*/ 74 h 81"/>
                <a:gd name="T36" fmla="*/ 45 w 67"/>
                <a:gd name="T37" fmla="*/ 74 h 81"/>
                <a:gd name="T38" fmla="*/ 37 w 67"/>
                <a:gd name="T39" fmla="*/ 74 h 81"/>
                <a:gd name="T40" fmla="*/ 33 w 67"/>
                <a:gd name="T41" fmla="*/ 81 h 81"/>
                <a:gd name="T42" fmla="*/ 33 w 67"/>
                <a:gd name="T43" fmla="*/ 78 h 81"/>
                <a:gd name="T44" fmla="*/ 30 w 67"/>
                <a:gd name="T45" fmla="*/ 74 h 81"/>
                <a:gd name="T46" fmla="*/ 26 w 67"/>
                <a:gd name="T47" fmla="*/ 70 h 81"/>
                <a:gd name="T48" fmla="*/ 22 w 67"/>
                <a:gd name="T49" fmla="*/ 67 h 81"/>
                <a:gd name="T50" fmla="*/ 26 w 67"/>
                <a:gd name="T51" fmla="*/ 63 h 81"/>
                <a:gd name="T52" fmla="*/ 22 w 67"/>
                <a:gd name="T53" fmla="*/ 59 h 81"/>
                <a:gd name="T54" fmla="*/ 15 w 67"/>
                <a:gd name="T55" fmla="*/ 55 h 81"/>
                <a:gd name="T56" fmla="*/ 11 w 67"/>
                <a:gd name="T57" fmla="*/ 52 h 81"/>
                <a:gd name="T58" fmla="*/ 11 w 67"/>
                <a:gd name="T59" fmla="*/ 48 h 81"/>
                <a:gd name="T60" fmla="*/ 8 w 67"/>
                <a:gd name="T61" fmla="*/ 41 h 81"/>
                <a:gd name="T62" fmla="*/ 11 w 67"/>
                <a:gd name="T63" fmla="*/ 41 h 81"/>
                <a:gd name="T64" fmla="*/ 11 w 67"/>
                <a:gd name="T65" fmla="*/ 37 h 81"/>
                <a:gd name="T66" fmla="*/ 4 w 67"/>
                <a:gd name="T67" fmla="*/ 33 h 81"/>
                <a:gd name="T68" fmla="*/ 8 w 67"/>
                <a:gd name="T69" fmla="*/ 29 h 81"/>
                <a:gd name="T70" fmla="*/ 4 w 67"/>
                <a:gd name="T71" fmla="*/ 26 h 81"/>
                <a:gd name="T72" fmla="*/ 4 w 67"/>
                <a:gd name="T73" fmla="*/ 26 h 81"/>
                <a:gd name="T74" fmla="*/ 4 w 67"/>
                <a:gd name="T75" fmla="*/ 22 h 81"/>
                <a:gd name="T76" fmla="*/ 8 w 67"/>
                <a:gd name="T77" fmla="*/ 18 h 81"/>
                <a:gd name="T78" fmla="*/ 4 w 67"/>
                <a:gd name="T79" fmla="*/ 18 h 81"/>
                <a:gd name="T80" fmla="*/ 0 w 67"/>
                <a:gd name="T81" fmla="*/ 1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7" h="81">
                  <a:moveTo>
                    <a:pt x="0" y="11"/>
                  </a:moveTo>
                  <a:lnTo>
                    <a:pt x="0" y="7"/>
                  </a:lnTo>
                  <a:lnTo>
                    <a:pt x="4" y="7"/>
                  </a:lnTo>
                  <a:lnTo>
                    <a:pt x="8" y="7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5" y="3"/>
                  </a:lnTo>
                  <a:lnTo>
                    <a:pt x="19" y="3"/>
                  </a:lnTo>
                  <a:lnTo>
                    <a:pt x="22" y="3"/>
                  </a:lnTo>
                  <a:lnTo>
                    <a:pt x="26" y="7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37" y="18"/>
                  </a:lnTo>
                  <a:lnTo>
                    <a:pt x="41" y="18"/>
                  </a:lnTo>
                  <a:lnTo>
                    <a:pt x="37" y="22"/>
                  </a:lnTo>
                  <a:lnTo>
                    <a:pt x="37" y="26"/>
                  </a:lnTo>
                  <a:lnTo>
                    <a:pt x="45" y="26"/>
                  </a:lnTo>
                  <a:lnTo>
                    <a:pt x="45" y="29"/>
                  </a:lnTo>
                  <a:lnTo>
                    <a:pt x="48" y="29"/>
                  </a:lnTo>
                  <a:lnTo>
                    <a:pt x="52" y="29"/>
                  </a:lnTo>
                  <a:lnTo>
                    <a:pt x="56" y="26"/>
                  </a:lnTo>
                  <a:lnTo>
                    <a:pt x="59" y="26"/>
                  </a:lnTo>
                  <a:lnTo>
                    <a:pt x="56" y="29"/>
                  </a:lnTo>
                  <a:lnTo>
                    <a:pt x="59" y="33"/>
                  </a:lnTo>
                  <a:lnTo>
                    <a:pt x="59" y="37"/>
                  </a:lnTo>
                  <a:lnTo>
                    <a:pt x="56" y="41"/>
                  </a:lnTo>
                  <a:lnTo>
                    <a:pt x="59" y="48"/>
                  </a:lnTo>
                  <a:lnTo>
                    <a:pt x="63" y="52"/>
                  </a:lnTo>
                  <a:lnTo>
                    <a:pt x="67" y="55"/>
                  </a:lnTo>
                  <a:lnTo>
                    <a:pt x="63" y="59"/>
                  </a:lnTo>
                  <a:lnTo>
                    <a:pt x="59" y="63"/>
                  </a:lnTo>
                  <a:lnTo>
                    <a:pt x="59" y="67"/>
                  </a:lnTo>
                  <a:lnTo>
                    <a:pt x="63" y="70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52" y="74"/>
                  </a:lnTo>
                  <a:lnTo>
                    <a:pt x="52" y="70"/>
                  </a:lnTo>
                  <a:lnTo>
                    <a:pt x="45" y="74"/>
                  </a:lnTo>
                  <a:lnTo>
                    <a:pt x="41" y="74"/>
                  </a:lnTo>
                  <a:lnTo>
                    <a:pt x="37" y="74"/>
                  </a:lnTo>
                  <a:lnTo>
                    <a:pt x="33" y="78"/>
                  </a:lnTo>
                  <a:lnTo>
                    <a:pt x="33" y="81"/>
                  </a:lnTo>
                  <a:lnTo>
                    <a:pt x="33" y="81"/>
                  </a:lnTo>
                  <a:lnTo>
                    <a:pt x="33" y="78"/>
                  </a:lnTo>
                  <a:lnTo>
                    <a:pt x="33" y="74"/>
                  </a:lnTo>
                  <a:lnTo>
                    <a:pt x="30" y="74"/>
                  </a:lnTo>
                  <a:lnTo>
                    <a:pt x="26" y="70"/>
                  </a:lnTo>
                  <a:lnTo>
                    <a:pt x="26" y="70"/>
                  </a:lnTo>
                  <a:lnTo>
                    <a:pt x="22" y="67"/>
                  </a:lnTo>
                  <a:lnTo>
                    <a:pt x="22" y="67"/>
                  </a:lnTo>
                  <a:lnTo>
                    <a:pt x="22" y="67"/>
                  </a:lnTo>
                  <a:lnTo>
                    <a:pt x="26" y="63"/>
                  </a:lnTo>
                  <a:lnTo>
                    <a:pt x="26" y="59"/>
                  </a:lnTo>
                  <a:lnTo>
                    <a:pt x="22" y="59"/>
                  </a:lnTo>
                  <a:lnTo>
                    <a:pt x="19" y="55"/>
                  </a:lnTo>
                  <a:lnTo>
                    <a:pt x="15" y="55"/>
                  </a:lnTo>
                  <a:lnTo>
                    <a:pt x="11" y="55"/>
                  </a:lnTo>
                  <a:lnTo>
                    <a:pt x="11" y="52"/>
                  </a:lnTo>
                  <a:lnTo>
                    <a:pt x="11" y="48"/>
                  </a:lnTo>
                  <a:lnTo>
                    <a:pt x="11" y="48"/>
                  </a:lnTo>
                  <a:lnTo>
                    <a:pt x="8" y="44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11" y="41"/>
                  </a:lnTo>
                  <a:lnTo>
                    <a:pt x="11" y="41"/>
                  </a:lnTo>
                  <a:lnTo>
                    <a:pt x="11" y="37"/>
                  </a:lnTo>
                  <a:lnTo>
                    <a:pt x="8" y="37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8" y="29"/>
                  </a:lnTo>
                  <a:lnTo>
                    <a:pt x="8" y="26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8" y="22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2" name="Freeform 54"/>
            <p:cNvSpPr/>
            <p:nvPr/>
          </p:nvSpPr>
          <p:spPr bwMode="auto">
            <a:xfrm>
              <a:off x="4654564" y="2279187"/>
              <a:ext cx="38599" cy="42459"/>
            </a:xfrm>
            <a:custGeom>
              <a:avLst/>
              <a:gdLst>
                <a:gd name="T0" fmla="*/ 15 w 30"/>
                <a:gd name="T1" fmla="*/ 33 h 33"/>
                <a:gd name="T2" fmla="*/ 15 w 30"/>
                <a:gd name="T3" fmla="*/ 26 h 33"/>
                <a:gd name="T4" fmla="*/ 15 w 30"/>
                <a:gd name="T5" fmla="*/ 22 h 33"/>
                <a:gd name="T6" fmla="*/ 19 w 30"/>
                <a:gd name="T7" fmla="*/ 19 h 33"/>
                <a:gd name="T8" fmla="*/ 23 w 30"/>
                <a:gd name="T9" fmla="*/ 19 h 33"/>
                <a:gd name="T10" fmla="*/ 23 w 30"/>
                <a:gd name="T11" fmla="*/ 22 h 33"/>
                <a:gd name="T12" fmla="*/ 26 w 30"/>
                <a:gd name="T13" fmla="*/ 19 h 33"/>
                <a:gd name="T14" fmla="*/ 26 w 30"/>
                <a:gd name="T15" fmla="*/ 19 h 33"/>
                <a:gd name="T16" fmla="*/ 30 w 30"/>
                <a:gd name="T17" fmla="*/ 15 h 33"/>
                <a:gd name="T18" fmla="*/ 30 w 30"/>
                <a:gd name="T19" fmla="*/ 11 h 33"/>
                <a:gd name="T20" fmla="*/ 26 w 30"/>
                <a:gd name="T21" fmla="*/ 11 h 33"/>
                <a:gd name="T22" fmla="*/ 23 w 30"/>
                <a:gd name="T23" fmla="*/ 7 h 33"/>
                <a:gd name="T24" fmla="*/ 19 w 30"/>
                <a:gd name="T25" fmla="*/ 7 h 33"/>
                <a:gd name="T26" fmla="*/ 15 w 30"/>
                <a:gd name="T27" fmla="*/ 7 h 33"/>
                <a:gd name="T28" fmla="*/ 15 w 30"/>
                <a:gd name="T29" fmla="*/ 4 h 33"/>
                <a:gd name="T30" fmla="*/ 15 w 30"/>
                <a:gd name="T31" fmla="*/ 0 h 33"/>
                <a:gd name="T32" fmla="*/ 12 w 30"/>
                <a:gd name="T33" fmla="*/ 4 h 33"/>
                <a:gd name="T34" fmla="*/ 12 w 30"/>
                <a:gd name="T35" fmla="*/ 0 h 33"/>
                <a:gd name="T36" fmla="*/ 8 w 30"/>
                <a:gd name="T37" fmla="*/ 0 h 33"/>
                <a:gd name="T38" fmla="*/ 4 w 30"/>
                <a:gd name="T39" fmla="*/ 0 h 33"/>
                <a:gd name="T40" fmla="*/ 4 w 30"/>
                <a:gd name="T41" fmla="*/ 4 h 33"/>
                <a:gd name="T42" fmla="*/ 8 w 30"/>
                <a:gd name="T43" fmla="*/ 4 h 33"/>
                <a:gd name="T44" fmla="*/ 8 w 30"/>
                <a:gd name="T45" fmla="*/ 7 h 33"/>
                <a:gd name="T46" fmla="*/ 8 w 30"/>
                <a:gd name="T47" fmla="*/ 7 h 33"/>
                <a:gd name="T48" fmla="*/ 4 w 30"/>
                <a:gd name="T49" fmla="*/ 7 h 33"/>
                <a:gd name="T50" fmla="*/ 4 w 30"/>
                <a:gd name="T51" fmla="*/ 11 h 33"/>
                <a:gd name="T52" fmla="*/ 4 w 30"/>
                <a:gd name="T53" fmla="*/ 15 h 33"/>
                <a:gd name="T54" fmla="*/ 0 w 30"/>
                <a:gd name="T55" fmla="*/ 19 h 33"/>
                <a:gd name="T56" fmla="*/ 0 w 30"/>
                <a:gd name="T57" fmla="*/ 19 h 33"/>
                <a:gd name="T58" fmla="*/ 0 w 30"/>
                <a:gd name="T59" fmla="*/ 19 h 33"/>
                <a:gd name="T60" fmla="*/ 4 w 30"/>
                <a:gd name="T61" fmla="*/ 22 h 33"/>
                <a:gd name="T62" fmla="*/ 12 w 30"/>
                <a:gd name="T63" fmla="*/ 30 h 33"/>
                <a:gd name="T64" fmla="*/ 12 w 30"/>
                <a:gd name="T65" fmla="*/ 30 h 33"/>
                <a:gd name="T66" fmla="*/ 15 w 30"/>
                <a:gd name="T6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" h="33">
                  <a:moveTo>
                    <a:pt x="15" y="33"/>
                  </a:moveTo>
                  <a:lnTo>
                    <a:pt x="15" y="26"/>
                  </a:lnTo>
                  <a:lnTo>
                    <a:pt x="15" y="22"/>
                  </a:lnTo>
                  <a:lnTo>
                    <a:pt x="19" y="19"/>
                  </a:lnTo>
                  <a:lnTo>
                    <a:pt x="23" y="19"/>
                  </a:lnTo>
                  <a:lnTo>
                    <a:pt x="23" y="22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30" y="15"/>
                  </a:lnTo>
                  <a:lnTo>
                    <a:pt x="30" y="11"/>
                  </a:lnTo>
                  <a:lnTo>
                    <a:pt x="26" y="11"/>
                  </a:lnTo>
                  <a:lnTo>
                    <a:pt x="23" y="7"/>
                  </a:lnTo>
                  <a:lnTo>
                    <a:pt x="19" y="7"/>
                  </a:lnTo>
                  <a:lnTo>
                    <a:pt x="15" y="7"/>
                  </a:lnTo>
                  <a:lnTo>
                    <a:pt x="15" y="4"/>
                  </a:lnTo>
                  <a:lnTo>
                    <a:pt x="15" y="0"/>
                  </a:lnTo>
                  <a:lnTo>
                    <a:pt x="12" y="4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7"/>
                  </a:lnTo>
                  <a:lnTo>
                    <a:pt x="8" y="7"/>
                  </a:lnTo>
                  <a:lnTo>
                    <a:pt x="4" y="7"/>
                  </a:lnTo>
                  <a:lnTo>
                    <a:pt x="4" y="11"/>
                  </a:lnTo>
                  <a:lnTo>
                    <a:pt x="4" y="15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4" y="22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5" y="3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3" name="Freeform 55"/>
            <p:cNvSpPr>
              <a:spLocks noEditPoints="1"/>
            </p:cNvSpPr>
            <p:nvPr/>
          </p:nvSpPr>
          <p:spPr bwMode="auto">
            <a:xfrm>
              <a:off x="4555492" y="2217429"/>
              <a:ext cx="114511" cy="81058"/>
            </a:xfrm>
            <a:custGeom>
              <a:avLst/>
              <a:gdLst>
                <a:gd name="T0" fmla="*/ 23 w 24"/>
                <a:gd name="T1" fmla="*/ 6 h 17"/>
                <a:gd name="T2" fmla="*/ 23 w 24"/>
                <a:gd name="T3" fmla="*/ 5 h 17"/>
                <a:gd name="T4" fmla="*/ 22 w 24"/>
                <a:gd name="T5" fmla="*/ 3 h 17"/>
                <a:gd name="T6" fmla="*/ 19 w 24"/>
                <a:gd name="T7" fmla="*/ 3 h 17"/>
                <a:gd name="T8" fmla="*/ 15 w 24"/>
                <a:gd name="T9" fmla="*/ 1 h 17"/>
                <a:gd name="T10" fmla="*/ 12 w 24"/>
                <a:gd name="T11" fmla="*/ 0 h 17"/>
                <a:gd name="T12" fmla="*/ 8 w 24"/>
                <a:gd name="T13" fmla="*/ 2 h 17"/>
                <a:gd name="T14" fmla="*/ 5 w 24"/>
                <a:gd name="T15" fmla="*/ 4 h 17"/>
                <a:gd name="T16" fmla="*/ 1 w 24"/>
                <a:gd name="T17" fmla="*/ 5 h 17"/>
                <a:gd name="T18" fmla="*/ 0 w 24"/>
                <a:gd name="T19" fmla="*/ 6 h 17"/>
                <a:gd name="T20" fmla="*/ 1 w 24"/>
                <a:gd name="T21" fmla="*/ 8 h 17"/>
                <a:gd name="T22" fmla="*/ 3 w 24"/>
                <a:gd name="T23" fmla="*/ 5 h 17"/>
                <a:gd name="T24" fmla="*/ 5 w 24"/>
                <a:gd name="T25" fmla="*/ 6 h 17"/>
                <a:gd name="T26" fmla="*/ 8 w 24"/>
                <a:gd name="T27" fmla="*/ 10 h 17"/>
                <a:gd name="T28" fmla="*/ 8 w 24"/>
                <a:gd name="T29" fmla="*/ 10 h 17"/>
                <a:gd name="T30" fmla="*/ 7 w 24"/>
                <a:gd name="T31" fmla="*/ 12 h 17"/>
                <a:gd name="T32" fmla="*/ 10 w 24"/>
                <a:gd name="T33" fmla="*/ 13 h 17"/>
                <a:gd name="T34" fmla="*/ 12 w 24"/>
                <a:gd name="T35" fmla="*/ 14 h 17"/>
                <a:gd name="T36" fmla="*/ 17 w 24"/>
                <a:gd name="T37" fmla="*/ 16 h 17"/>
                <a:gd name="T38" fmla="*/ 16 w 24"/>
                <a:gd name="T39" fmla="*/ 17 h 17"/>
                <a:gd name="T40" fmla="*/ 17 w 24"/>
                <a:gd name="T41" fmla="*/ 16 h 17"/>
                <a:gd name="T42" fmla="*/ 11 w 24"/>
                <a:gd name="T43" fmla="*/ 10 h 17"/>
                <a:gd name="T44" fmla="*/ 10 w 24"/>
                <a:gd name="T45" fmla="*/ 8 h 17"/>
                <a:gd name="T46" fmla="*/ 9 w 24"/>
                <a:gd name="T47" fmla="*/ 7 h 17"/>
                <a:gd name="T48" fmla="*/ 9 w 24"/>
                <a:gd name="T49" fmla="*/ 5 h 17"/>
                <a:gd name="T50" fmla="*/ 11 w 24"/>
                <a:gd name="T51" fmla="*/ 6 h 17"/>
                <a:gd name="T52" fmla="*/ 13 w 24"/>
                <a:gd name="T53" fmla="*/ 5 h 17"/>
                <a:gd name="T54" fmla="*/ 14 w 24"/>
                <a:gd name="T55" fmla="*/ 5 h 17"/>
                <a:gd name="T56" fmla="*/ 16 w 24"/>
                <a:gd name="T57" fmla="*/ 5 h 17"/>
                <a:gd name="T58" fmla="*/ 18 w 24"/>
                <a:gd name="T59" fmla="*/ 6 h 17"/>
                <a:gd name="T60" fmla="*/ 20 w 24"/>
                <a:gd name="T61" fmla="*/ 6 h 17"/>
                <a:gd name="T62" fmla="*/ 23 w 24"/>
                <a:gd name="T63" fmla="*/ 7 h 17"/>
                <a:gd name="T64" fmla="*/ 16 w 24"/>
                <a:gd name="T65" fmla="*/ 17 h 17"/>
                <a:gd name="T66" fmla="*/ 12 w 24"/>
                <a:gd name="T67" fmla="*/ 15 h 17"/>
                <a:gd name="T68" fmla="*/ 12 w 24"/>
                <a:gd name="T69" fmla="*/ 15 h 17"/>
                <a:gd name="T70" fmla="*/ 15 w 24"/>
                <a:gd name="T71" fmla="*/ 15 h 17"/>
                <a:gd name="T72" fmla="*/ 13 w 24"/>
                <a:gd name="T73" fmla="*/ 14 h 17"/>
                <a:gd name="T74" fmla="*/ 7 w 24"/>
                <a:gd name="T75" fmla="*/ 10 h 17"/>
                <a:gd name="T76" fmla="*/ 5 w 24"/>
                <a:gd name="T77" fmla="*/ 8 h 17"/>
                <a:gd name="T78" fmla="*/ 5 w 24"/>
                <a:gd name="T79" fmla="*/ 8 h 17"/>
                <a:gd name="T80" fmla="*/ 7 w 24"/>
                <a:gd name="T81" fmla="*/ 12 h 17"/>
                <a:gd name="T82" fmla="*/ 5 w 24"/>
                <a:gd name="T83" fmla="*/ 10 h 17"/>
                <a:gd name="T84" fmla="*/ 3 w 24"/>
                <a:gd name="T85" fmla="*/ 7 h 17"/>
                <a:gd name="T86" fmla="*/ 4 w 24"/>
                <a:gd name="T87" fmla="*/ 9 h 17"/>
                <a:gd name="T88" fmla="*/ 3 w 24"/>
                <a:gd name="T89" fmla="*/ 7 h 17"/>
                <a:gd name="T90" fmla="*/ 4 w 24"/>
                <a:gd name="T91" fmla="*/ 7 h 17"/>
                <a:gd name="T92" fmla="*/ 3 w 24"/>
                <a:gd name="T93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" h="17">
                  <a:moveTo>
                    <a:pt x="23" y="7"/>
                  </a:moveTo>
                  <a:cubicBezTo>
                    <a:pt x="23" y="6"/>
                    <a:pt x="23" y="6"/>
                    <a:pt x="23" y="6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lose/>
                  <a:moveTo>
                    <a:pt x="14" y="16"/>
                  </a:moveTo>
                  <a:cubicBezTo>
                    <a:pt x="14" y="16"/>
                    <a:pt x="15" y="16"/>
                    <a:pt x="15" y="16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4" y="16"/>
                    <a:pt x="14" y="16"/>
                    <a:pt x="14" y="16"/>
                  </a:cubicBezTo>
                  <a:close/>
                  <a:moveTo>
                    <a:pt x="12" y="15"/>
                  </a:moveTo>
                  <a:cubicBezTo>
                    <a:pt x="15" y="15"/>
                    <a:pt x="15" y="15"/>
                    <a:pt x="15" y="15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2" y="15"/>
                    <a:pt x="12" y="15"/>
                    <a:pt x="12" y="15"/>
                  </a:cubicBezTo>
                  <a:close/>
                  <a:moveTo>
                    <a:pt x="13" y="14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6" y="9"/>
                  </a:moveTo>
                  <a:cubicBezTo>
                    <a:pt x="7" y="9"/>
                    <a:pt x="7" y="9"/>
                    <a:pt x="7" y="9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6" y="9"/>
                    <a:pt x="6" y="9"/>
                    <a:pt x="6" y="9"/>
                  </a:cubicBezTo>
                  <a:close/>
                  <a:moveTo>
                    <a:pt x="5" y="8"/>
                  </a:moveTo>
                  <a:cubicBezTo>
                    <a:pt x="6" y="9"/>
                    <a:pt x="6" y="9"/>
                    <a:pt x="6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8"/>
                    <a:pt x="5" y="8"/>
                    <a:pt x="5" y="8"/>
                  </a:cubicBezTo>
                  <a:close/>
                  <a:moveTo>
                    <a:pt x="6" y="11"/>
                  </a:moveTo>
                  <a:cubicBezTo>
                    <a:pt x="7" y="11"/>
                    <a:pt x="7" y="11"/>
                    <a:pt x="7" y="11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6" y="11"/>
                    <a:pt x="6" y="11"/>
                    <a:pt x="6" y="11"/>
                  </a:cubicBezTo>
                  <a:close/>
                  <a:moveTo>
                    <a:pt x="5" y="9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9"/>
                    <a:pt x="5" y="9"/>
                    <a:pt x="5" y="9"/>
                  </a:cubicBezTo>
                  <a:close/>
                  <a:moveTo>
                    <a:pt x="3" y="7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7"/>
                    <a:pt x="3" y="7"/>
                    <a:pt x="3" y="7"/>
                  </a:cubicBezTo>
                  <a:close/>
                  <a:moveTo>
                    <a:pt x="4" y="5"/>
                  </a:moveTo>
                  <a:cubicBezTo>
                    <a:pt x="5" y="7"/>
                    <a:pt x="5" y="7"/>
                    <a:pt x="5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4" y="5"/>
                    <a:pt x="4" y="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4" name="Freeform 56"/>
            <p:cNvSpPr/>
            <p:nvPr/>
          </p:nvSpPr>
          <p:spPr bwMode="auto">
            <a:xfrm>
              <a:off x="4597952" y="2240588"/>
              <a:ext cx="75912" cy="63045"/>
            </a:xfrm>
            <a:custGeom>
              <a:avLst/>
              <a:gdLst>
                <a:gd name="T0" fmla="*/ 30 w 59"/>
                <a:gd name="T1" fmla="*/ 41 h 49"/>
                <a:gd name="T2" fmla="*/ 7 w 59"/>
                <a:gd name="T3" fmla="*/ 19 h 49"/>
                <a:gd name="T4" fmla="*/ 7 w 59"/>
                <a:gd name="T5" fmla="*/ 15 h 49"/>
                <a:gd name="T6" fmla="*/ 4 w 59"/>
                <a:gd name="T7" fmla="*/ 11 h 49"/>
                <a:gd name="T8" fmla="*/ 0 w 59"/>
                <a:gd name="T9" fmla="*/ 8 h 49"/>
                <a:gd name="T10" fmla="*/ 0 w 59"/>
                <a:gd name="T11" fmla="*/ 4 h 49"/>
                <a:gd name="T12" fmla="*/ 0 w 59"/>
                <a:gd name="T13" fmla="*/ 0 h 49"/>
                <a:gd name="T14" fmla="*/ 7 w 59"/>
                <a:gd name="T15" fmla="*/ 4 h 49"/>
                <a:gd name="T16" fmla="*/ 7 w 59"/>
                <a:gd name="T17" fmla="*/ 0 h 49"/>
                <a:gd name="T18" fmla="*/ 15 w 59"/>
                <a:gd name="T19" fmla="*/ 0 h 49"/>
                <a:gd name="T20" fmla="*/ 18 w 59"/>
                <a:gd name="T21" fmla="*/ 0 h 49"/>
                <a:gd name="T22" fmla="*/ 22 w 59"/>
                <a:gd name="T23" fmla="*/ 0 h 49"/>
                <a:gd name="T24" fmla="*/ 26 w 59"/>
                <a:gd name="T25" fmla="*/ 0 h 49"/>
                <a:gd name="T26" fmla="*/ 33 w 59"/>
                <a:gd name="T27" fmla="*/ 0 h 49"/>
                <a:gd name="T28" fmla="*/ 37 w 59"/>
                <a:gd name="T29" fmla="*/ 4 h 49"/>
                <a:gd name="T30" fmla="*/ 41 w 59"/>
                <a:gd name="T31" fmla="*/ 4 h 49"/>
                <a:gd name="T32" fmla="*/ 52 w 59"/>
                <a:gd name="T33" fmla="*/ 8 h 49"/>
                <a:gd name="T34" fmla="*/ 52 w 59"/>
                <a:gd name="T35" fmla="*/ 8 h 49"/>
                <a:gd name="T36" fmla="*/ 56 w 59"/>
                <a:gd name="T37" fmla="*/ 11 h 49"/>
                <a:gd name="T38" fmla="*/ 52 w 59"/>
                <a:gd name="T39" fmla="*/ 15 h 49"/>
                <a:gd name="T40" fmla="*/ 59 w 59"/>
                <a:gd name="T41" fmla="*/ 19 h 49"/>
                <a:gd name="T42" fmla="*/ 59 w 59"/>
                <a:gd name="T43" fmla="*/ 23 h 49"/>
                <a:gd name="T44" fmla="*/ 56 w 59"/>
                <a:gd name="T45" fmla="*/ 23 h 49"/>
                <a:gd name="T46" fmla="*/ 59 w 59"/>
                <a:gd name="T47" fmla="*/ 30 h 49"/>
                <a:gd name="T48" fmla="*/ 56 w 59"/>
                <a:gd name="T49" fmla="*/ 30 h 49"/>
                <a:gd name="T50" fmla="*/ 48 w 59"/>
                <a:gd name="T51" fmla="*/ 30 h 49"/>
                <a:gd name="T52" fmla="*/ 52 w 59"/>
                <a:gd name="T53" fmla="*/ 34 h 49"/>
                <a:gd name="T54" fmla="*/ 52 w 59"/>
                <a:gd name="T55" fmla="*/ 37 h 49"/>
                <a:gd name="T56" fmla="*/ 48 w 59"/>
                <a:gd name="T57" fmla="*/ 41 h 49"/>
                <a:gd name="T58" fmla="*/ 44 w 59"/>
                <a:gd name="T59" fmla="*/ 49 h 49"/>
                <a:gd name="T60" fmla="*/ 41 w 59"/>
                <a:gd name="T61" fmla="*/ 45 h 49"/>
                <a:gd name="T62" fmla="*/ 33 w 59"/>
                <a:gd name="T63" fmla="*/ 45 h 49"/>
                <a:gd name="T64" fmla="*/ 30 w 59"/>
                <a:gd name="T65" fmla="*/ 4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9" h="49">
                  <a:moveTo>
                    <a:pt x="30" y="45"/>
                  </a:moveTo>
                  <a:lnTo>
                    <a:pt x="30" y="41"/>
                  </a:lnTo>
                  <a:lnTo>
                    <a:pt x="18" y="30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7" y="15"/>
                  </a:lnTo>
                  <a:lnTo>
                    <a:pt x="4" y="15"/>
                  </a:lnTo>
                  <a:lnTo>
                    <a:pt x="4" y="11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2" y="4"/>
                  </a:lnTo>
                  <a:lnTo>
                    <a:pt x="26" y="0"/>
                  </a:lnTo>
                  <a:lnTo>
                    <a:pt x="30" y="4"/>
                  </a:lnTo>
                  <a:lnTo>
                    <a:pt x="33" y="0"/>
                  </a:lnTo>
                  <a:lnTo>
                    <a:pt x="33" y="4"/>
                  </a:lnTo>
                  <a:lnTo>
                    <a:pt x="37" y="4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44" y="4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56" y="8"/>
                  </a:lnTo>
                  <a:lnTo>
                    <a:pt x="56" y="11"/>
                  </a:lnTo>
                  <a:lnTo>
                    <a:pt x="52" y="15"/>
                  </a:lnTo>
                  <a:lnTo>
                    <a:pt x="52" y="15"/>
                  </a:lnTo>
                  <a:lnTo>
                    <a:pt x="56" y="19"/>
                  </a:lnTo>
                  <a:lnTo>
                    <a:pt x="59" y="19"/>
                  </a:lnTo>
                  <a:lnTo>
                    <a:pt x="59" y="23"/>
                  </a:lnTo>
                  <a:lnTo>
                    <a:pt x="59" y="23"/>
                  </a:lnTo>
                  <a:lnTo>
                    <a:pt x="56" y="23"/>
                  </a:lnTo>
                  <a:lnTo>
                    <a:pt x="56" y="23"/>
                  </a:lnTo>
                  <a:lnTo>
                    <a:pt x="56" y="26"/>
                  </a:lnTo>
                  <a:lnTo>
                    <a:pt x="59" y="30"/>
                  </a:lnTo>
                  <a:lnTo>
                    <a:pt x="56" y="34"/>
                  </a:lnTo>
                  <a:lnTo>
                    <a:pt x="56" y="30"/>
                  </a:lnTo>
                  <a:lnTo>
                    <a:pt x="52" y="30"/>
                  </a:lnTo>
                  <a:lnTo>
                    <a:pt x="48" y="30"/>
                  </a:lnTo>
                  <a:lnTo>
                    <a:pt x="48" y="34"/>
                  </a:lnTo>
                  <a:lnTo>
                    <a:pt x="52" y="34"/>
                  </a:lnTo>
                  <a:lnTo>
                    <a:pt x="52" y="37"/>
                  </a:lnTo>
                  <a:lnTo>
                    <a:pt x="52" y="37"/>
                  </a:lnTo>
                  <a:lnTo>
                    <a:pt x="48" y="37"/>
                  </a:lnTo>
                  <a:lnTo>
                    <a:pt x="48" y="41"/>
                  </a:lnTo>
                  <a:lnTo>
                    <a:pt x="48" y="45"/>
                  </a:lnTo>
                  <a:lnTo>
                    <a:pt x="44" y="49"/>
                  </a:lnTo>
                  <a:lnTo>
                    <a:pt x="44" y="49"/>
                  </a:lnTo>
                  <a:lnTo>
                    <a:pt x="41" y="45"/>
                  </a:lnTo>
                  <a:lnTo>
                    <a:pt x="37" y="45"/>
                  </a:lnTo>
                  <a:lnTo>
                    <a:pt x="33" y="45"/>
                  </a:lnTo>
                  <a:lnTo>
                    <a:pt x="30" y="45"/>
                  </a:lnTo>
                  <a:lnTo>
                    <a:pt x="30" y="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5" name="Freeform 57"/>
            <p:cNvSpPr/>
            <p:nvPr/>
          </p:nvSpPr>
          <p:spPr bwMode="auto">
            <a:xfrm>
              <a:off x="4550346" y="2203276"/>
              <a:ext cx="61758" cy="37313"/>
            </a:xfrm>
            <a:custGeom>
              <a:avLst/>
              <a:gdLst>
                <a:gd name="T0" fmla="*/ 4 w 48"/>
                <a:gd name="T1" fmla="*/ 29 h 29"/>
                <a:gd name="T2" fmla="*/ 7 w 48"/>
                <a:gd name="T3" fmla="*/ 29 h 29"/>
                <a:gd name="T4" fmla="*/ 11 w 48"/>
                <a:gd name="T5" fmla="*/ 26 h 29"/>
                <a:gd name="T6" fmla="*/ 15 w 48"/>
                <a:gd name="T7" fmla="*/ 26 h 29"/>
                <a:gd name="T8" fmla="*/ 22 w 48"/>
                <a:gd name="T9" fmla="*/ 26 h 29"/>
                <a:gd name="T10" fmla="*/ 26 w 48"/>
                <a:gd name="T11" fmla="*/ 26 h 29"/>
                <a:gd name="T12" fmla="*/ 26 w 48"/>
                <a:gd name="T13" fmla="*/ 22 h 29"/>
                <a:gd name="T14" fmla="*/ 33 w 48"/>
                <a:gd name="T15" fmla="*/ 18 h 29"/>
                <a:gd name="T16" fmla="*/ 33 w 48"/>
                <a:gd name="T17" fmla="*/ 14 h 29"/>
                <a:gd name="T18" fmla="*/ 41 w 48"/>
                <a:gd name="T19" fmla="*/ 11 h 29"/>
                <a:gd name="T20" fmla="*/ 48 w 48"/>
                <a:gd name="T21" fmla="*/ 11 h 29"/>
                <a:gd name="T22" fmla="*/ 48 w 48"/>
                <a:gd name="T23" fmla="*/ 3 h 29"/>
                <a:gd name="T24" fmla="*/ 44 w 48"/>
                <a:gd name="T25" fmla="*/ 0 h 29"/>
                <a:gd name="T26" fmla="*/ 41 w 48"/>
                <a:gd name="T27" fmla="*/ 3 h 29"/>
                <a:gd name="T28" fmla="*/ 33 w 48"/>
                <a:gd name="T29" fmla="*/ 7 h 29"/>
                <a:gd name="T30" fmla="*/ 33 w 48"/>
                <a:gd name="T31" fmla="*/ 7 h 29"/>
                <a:gd name="T32" fmla="*/ 30 w 48"/>
                <a:gd name="T33" fmla="*/ 7 h 29"/>
                <a:gd name="T34" fmla="*/ 26 w 48"/>
                <a:gd name="T35" fmla="*/ 7 h 29"/>
                <a:gd name="T36" fmla="*/ 22 w 48"/>
                <a:gd name="T37" fmla="*/ 7 h 29"/>
                <a:gd name="T38" fmla="*/ 18 w 48"/>
                <a:gd name="T39" fmla="*/ 7 h 29"/>
                <a:gd name="T40" fmla="*/ 15 w 48"/>
                <a:gd name="T41" fmla="*/ 7 h 29"/>
                <a:gd name="T42" fmla="*/ 7 w 48"/>
                <a:gd name="T43" fmla="*/ 7 h 29"/>
                <a:gd name="T44" fmla="*/ 7 w 48"/>
                <a:gd name="T45" fmla="*/ 7 h 29"/>
                <a:gd name="T46" fmla="*/ 4 w 48"/>
                <a:gd name="T47" fmla="*/ 11 h 29"/>
                <a:gd name="T48" fmla="*/ 4 w 48"/>
                <a:gd name="T49" fmla="*/ 14 h 29"/>
                <a:gd name="T50" fmla="*/ 0 w 48"/>
                <a:gd name="T51" fmla="*/ 18 h 29"/>
                <a:gd name="T52" fmla="*/ 4 w 48"/>
                <a:gd name="T53" fmla="*/ 22 h 29"/>
                <a:gd name="T54" fmla="*/ 4 w 48"/>
                <a:gd name="T55" fmla="*/ 22 h 29"/>
                <a:gd name="T56" fmla="*/ 7 w 48"/>
                <a:gd name="T57" fmla="*/ 22 h 29"/>
                <a:gd name="T58" fmla="*/ 7 w 48"/>
                <a:gd name="T59" fmla="*/ 26 h 29"/>
                <a:gd name="T60" fmla="*/ 4 w 48"/>
                <a:gd name="T61" fmla="*/ 26 h 29"/>
                <a:gd name="T62" fmla="*/ 4 w 48"/>
                <a:gd name="T6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" h="29">
                  <a:moveTo>
                    <a:pt x="4" y="29"/>
                  </a:moveTo>
                  <a:lnTo>
                    <a:pt x="7" y="29"/>
                  </a:lnTo>
                  <a:lnTo>
                    <a:pt x="11" y="26"/>
                  </a:lnTo>
                  <a:lnTo>
                    <a:pt x="15" y="26"/>
                  </a:lnTo>
                  <a:lnTo>
                    <a:pt x="22" y="26"/>
                  </a:lnTo>
                  <a:lnTo>
                    <a:pt x="26" y="26"/>
                  </a:lnTo>
                  <a:lnTo>
                    <a:pt x="26" y="22"/>
                  </a:lnTo>
                  <a:lnTo>
                    <a:pt x="33" y="18"/>
                  </a:lnTo>
                  <a:lnTo>
                    <a:pt x="33" y="14"/>
                  </a:lnTo>
                  <a:lnTo>
                    <a:pt x="41" y="11"/>
                  </a:lnTo>
                  <a:lnTo>
                    <a:pt x="48" y="11"/>
                  </a:lnTo>
                  <a:lnTo>
                    <a:pt x="48" y="3"/>
                  </a:lnTo>
                  <a:lnTo>
                    <a:pt x="44" y="0"/>
                  </a:lnTo>
                  <a:lnTo>
                    <a:pt x="41" y="3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0" y="7"/>
                  </a:lnTo>
                  <a:lnTo>
                    <a:pt x="26" y="7"/>
                  </a:lnTo>
                  <a:lnTo>
                    <a:pt x="22" y="7"/>
                  </a:lnTo>
                  <a:lnTo>
                    <a:pt x="18" y="7"/>
                  </a:lnTo>
                  <a:lnTo>
                    <a:pt x="15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4" y="11"/>
                  </a:lnTo>
                  <a:lnTo>
                    <a:pt x="4" y="14"/>
                  </a:lnTo>
                  <a:lnTo>
                    <a:pt x="0" y="18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7" y="22"/>
                  </a:lnTo>
                  <a:lnTo>
                    <a:pt x="7" y="26"/>
                  </a:lnTo>
                  <a:lnTo>
                    <a:pt x="4" y="26"/>
                  </a:lnTo>
                  <a:lnTo>
                    <a:pt x="4" y="2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6" name="Freeform 58"/>
            <p:cNvSpPr/>
            <p:nvPr/>
          </p:nvSpPr>
          <p:spPr bwMode="auto">
            <a:xfrm>
              <a:off x="4474436" y="2150523"/>
              <a:ext cx="142816" cy="61758"/>
            </a:xfrm>
            <a:custGeom>
              <a:avLst/>
              <a:gdLst>
                <a:gd name="T0" fmla="*/ 66 w 111"/>
                <a:gd name="T1" fmla="*/ 48 h 48"/>
                <a:gd name="T2" fmla="*/ 77 w 111"/>
                <a:gd name="T3" fmla="*/ 48 h 48"/>
                <a:gd name="T4" fmla="*/ 85 w 111"/>
                <a:gd name="T5" fmla="*/ 48 h 48"/>
                <a:gd name="T6" fmla="*/ 92 w 111"/>
                <a:gd name="T7" fmla="*/ 48 h 48"/>
                <a:gd name="T8" fmla="*/ 100 w 111"/>
                <a:gd name="T9" fmla="*/ 44 h 48"/>
                <a:gd name="T10" fmla="*/ 107 w 111"/>
                <a:gd name="T11" fmla="*/ 37 h 48"/>
                <a:gd name="T12" fmla="*/ 107 w 111"/>
                <a:gd name="T13" fmla="*/ 33 h 48"/>
                <a:gd name="T14" fmla="*/ 103 w 111"/>
                <a:gd name="T15" fmla="*/ 26 h 48"/>
                <a:gd name="T16" fmla="*/ 111 w 111"/>
                <a:gd name="T17" fmla="*/ 26 h 48"/>
                <a:gd name="T18" fmla="*/ 111 w 111"/>
                <a:gd name="T19" fmla="*/ 18 h 48"/>
                <a:gd name="T20" fmla="*/ 111 w 111"/>
                <a:gd name="T21" fmla="*/ 7 h 48"/>
                <a:gd name="T22" fmla="*/ 103 w 111"/>
                <a:gd name="T23" fmla="*/ 4 h 48"/>
                <a:gd name="T24" fmla="*/ 92 w 111"/>
                <a:gd name="T25" fmla="*/ 4 h 48"/>
                <a:gd name="T26" fmla="*/ 81 w 111"/>
                <a:gd name="T27" fmla="*/ 0 h 48"/>
                <a:gd name="T28" fmla="*/ 77 w 111"/>
                <a:gd name="T29" fmla="*/ 4 h 48"/>
                <a:gd name="T30" fmla="*/ 77 w 111"/>
                <a:gd name="T31" fmla="*/ 7 h 48"/>
                <a:gd name="T32" fmla="*/ 70 w 111"/>
                <a:gd name="T33" fmla="*/ 7 h 48"/>
                <a:gd name="T34" fmla="*/ 59 w 111"/>
                <a:gd name="T35" fmla="*/ 4 h 48"/>
                <a:gd name="T36" fmla="*/ 59 w 111"/>
                <a:gd name="T37" fmla="*/ 11 h 48"/>
                <a:gd name="T38" fmla="*/ 55 w 111"/>
                <a:gd name="T39" fmla="*/ 11 h 48"/>
                <a:gd name="T40" fmla="*/ 48 w 111"/>
                <a:gd name="T41" fmla="*/ 18 h 48"/>
                <a:gd name="T42" fmla="*/ 52 w 111"/>
                <a:gd name="T43" fmla="*/ 22 h 48"/>
                <a:gd name="T44" fmla="*/ 48 w 111"/>
                <a:gd name="T45" fmla="*/ 26 h 48"/>
                <a:gd name="T46" fmla="*/ 40 w 111"/>
                <a:gd name="T47" fmla="*/ 26 h 48"/>
                <a:gd name="T48" fmla="*/ 37 w 111"/>
                <a:gd name="T49" fmla="*/ 26 h 48"/>
                <a:gd name="T50" fmla="*/ 29 w 111"/>
                <a:gd name="T51" fmla="*/ 30 h 48"/>
                <a:gd name="T52" fmla="*/ 22 w 111"/>
                <a:gd name="T53" fmla="*/ 30 h 48"/>
                <a:gd name="T54" fmla="*/ 15 w 111"/>
                <a:gd name="T55" fmla="*/ 26 h 48"/>
                <a:gd name="T56" fmla="*/ 11 w 111"/>
                <a:gd name="T57" fmla="*/ 30 h 48"/>
                <a:gd name="T58" fmla="*/ 7 w 111"/>
                <a:gd name="T59" fmla="*/ 30 h 48"/>
                <a:gd name="T60" fmla="*/ 0 w 111"/>
                <a:gd name="T61" fmla="*/ 30 h 48"/>
                <a:gd name="T62" fmla="*/ 0 w 111"/>
                <a:gd name="T63" fmla="*/ 30 h 48"/>
                <a:gd name="T64" fmla="*/ 0 w 111"/>
                <a:gd name="T65" fmla="*/ 33 h 48"/>
                <a:gd name="T66" fmla="*/ 3 w 111"/>
                <a:gd name="T67" fmla="*/ 37 h 48"/>
                <a:gd name="T68" fmla="*/ 7 w 111"/>
                <a:gd name="T69" fmla="*/ 37 h 48"/>
                <a:gd name="T70" fmla="*/ 11 w 111"/>
                <a:gd name="T71" fmla="*/ 37 h 48"/>
                <a:gd name="T72" fmla="*/ 18 w 111"/>
                <a:gd name="T73" fmla="*/ 37 h 48"/>
                <a:gd name="T74" fmla="*/ 22 w 111"/>
                <a:gd name="T75" fmla="*/ 41 h 48"/>
                <a:gd name="T76" fmla="*/ 33 w 111"/>
                <a:gd name="T77" fmla="*/ 37 h 48"/>
                <a:gd name="T78" fmla="*/ 40 w 111"/>
                <a:gd name="T79" fmla="*/ 41 h 48"/>
                <a:gd name="T80" fmla="*/ 59 w 111"/>
                <a:gd name="T81" fmla="*/ 44 h 48"/>
                <a:gd name="T82" fmla="*/ 66 w 111"/>
                <a:gd name="T8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1" h="48">
                  <a:moveTo>
                    <a:pt x="66" y="48"/>
                  </a:moveTo>
                  <a:lnTo>
                    <a:pt x="66" y="48"/>
                  </a:lnTo>
                  <a:lnTo>
                    <a:pt x="74" y="48"/>
                  </a:lnTo>
                  <a:lnTo>
                    <a:pt x="77" y="48"/>
                  </a:lnTo>
                  <a:lnTo>
                    <a:pt x="81" y="48"/>
                  </a:lnTo>
                  <a:lnTo>
                    <a:pt x="85" y="48"/>
                  </a:lnTo>
                  <a:lnTo>
                    <a:pt x="89" y="48"/>
                  </a:lnTo>
                  <a:lnTo>
                    <a:pt x="92" y="48"/>
                  </a:lnTo>
                  <a:lnTo>
                    <a:pt x="92" y="48"/>
                  </a:lnTo>
                  <a:lnTo>
                    <a:pt x="100" y="44"/>
                  </a:lnTo>
                  <a:lnTo>
                    <a:pt x="103" y="41"/>
                  </a:lnTo>
                  <a:lnTo>
                    <a:pt x="107" y="37"/>
                  </a:lnTo>
                  <a:lnTo>
                    <a:pt x="107" y="37"/>
                  </a:lnTo>
                  <a:lnTo>
                    <a:pt x="107" y="33"/>
                  </a:lnTo>
                  <a:lnTo>
                    <a:pt x="107" y="30"/>
                  </a:lnTo>
                  <a:lnTo>
                    <a:pt x="103" y="26"/>
                  </a:lnTo>
                  <a:lnTo>
                    <a:pt x="103" y="26"/>
                  </a:lnTo>
                  <a:lnTo>
                    <a:pt x="111" y="26"/>
                  </a:lnTo>
                  <a:lnTo>
                    <a:pt x="111" y="22"/>
                  </a:lnTo>
                  <a:lnTo>
                    <a:pt x="111" y="18"/>
                  </a:lnTo>
                  <a:lnTo>
                    <a:pt x="111" y="11"/>
                  </a:lnTo>
                  <a:lnTo>
                    <a:pt x="111" y="7"/>
                  </a:lnTo>
                  <a:lnTo>
                    <a:pt x="103" y="4"/>
                  </a:lnTo>
                  <a:lnTo>
                    <a:pt x="103" y="4"/>
                  </a:lnTo>
                  <a:lnTo>
                    <a:pt x="96" y="4"/>
                  </a:lnTo>
                  <a:lnTo>
                    <a:pt x="92" y="4"/>
                  </a:lnTo>
                  <a:lnTo>
                    <a:pt x="89" y="0"/>
                  </a:lnTo>
                  <a:lnTo>
                    <a:pt x="81" y="0"/>
                  </a:lnTo>
                  <a:lnTo>
                    <a:pt x="81" y="0"/>
                  </a:lnTo>
                  <a:lnTo>
                    <a:pt x="77" y="4"/>
                  </a:lnTo>
                  <a:lnTo>
                    <a:pt x="77" y="4"/>
                  </a:lnTo>
                  <a:lnTo>
                    <a:pt x="77" y="7"/>
                  </a:lnTo>
                  <a:lnTo>
                    <a:pt x="70" y="7"/>
                  </a:lnTo>
                  <a:lnTo>
                    <a:pt x="70" y="7"/>
                  </a:lnTo>
                  <a:lnTo>
                    <a:pt x="63" y="4"/>
                  </a:lnTo>
                  <a:lnTo>
                    <a:pt x="59" y="4"/>
                  </a:lnTo>
                  <a:lnTo>
                    <a:pt x="59" y="7"/>
                  </a:lnTo>
                  <a:lnTo>
                    <a:pt x="59" y="11"/>
                  </a:lnTo>
                  <a:lnTo>
                    <a:pt x="55" y="11"/>
                  </a:lnTo>
                  <a:lnTo>
                    <a:pt x="55" y="11"/>
                  </a:lnTo>
                  <a:lnTo>
                    <a:pt x="52" y="15"/>
                  </a:lnTo>
                  <a:lnTo>
                    <a:pt x="48" y="18"/>
                  </a:lnTo>
                  <a:lnTo>
                    <a:pt x="48" y="22"/>
                  </a:lnTo>
                  <a:lnTo>
                    <a:pt x="52" y="22"/>
                  </a:lnTo>
                  <a:lnTo>
                    <a:pt x="52" y="26"/>
                  </a:lnTo>
                  <a:lnTo>
                    <a:pt x="48" y="26"/>
                  </a:lnTo>
                  <a:lnTo>
                    <a:pt x="44" y="26"/>
                  </a:lnTo>
                  <a:lnTo>
                    <a:pt x="40" y="26"/>
                  </a:lnTo>
                  <a:lnTo>
                    <a:pt x="37" y="26"/>
                  </a:lnTo>
                  <a:lnTo>
                    <a:pt x="37" y="26"/>
                  </a:lnTo>
                  <a:lnTo>
                    <a:pt x="29" y="30"/>
                  </a:lnTo>
                  <a:lnTo>
                    <a:pt x="29" y="30"/>
                  </a:lnTo>
                  <a:lnTo>
                    <a:pt x="26" y="30"/>
                  </a:lnTo>
                  <a:lnTo>
                    <a:pt x="22" y="30"/>
                  </a:lnTo>
                  <a:lnTo>
                    <a:pt x="18" y="26"/>
                  </a:lnTo>
                  <a:lnTo>
                    <a:pt x="15" y="26"/>
                  </a:lnTo>
                  <a:lnTo>
                    <a:pt x="11" y="26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7" y="30"/>
                  </a:lnTo>
                  <a:lnTo>
                    <a:pt x="3" y="2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3" y="33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7" y="37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5" y="37"/>
                  </a:lnTo>
                  <a:lnTo>
                    <a:pt x="18" y="37"/>
                  </a:lnTo>
                  <a:lnTo>
                    <a:pt x="18" y="37"/>
                  </a:lnTo>
                  <a:lnTo>
                    <a:pt x="22" y="41"/>
                  </a:lnTo>
                  <a:lnTo>
                    <a:pt x="29" y="37"/>
                  </a:lnTo>
                  <a:lnTo>
                    <a:pt x="33" y="37"/>
                  </a:lnTo>
                  <a:lnTo>
                    <a:pt x="40" y="37"/>
                  </a:lnTo>
                  <a:lnTo>
                    <a:pt x="40" y="41"/>
                  </a:lnTo>
                  <a:lnTo>
                    <a:pt x="48" y="44"/>
                  </a:lnTo>
                  <a:lnTo>
                    <a:pt x="59" y="44"/>
                  </a:lnTo>
                  <a:lnTo>
                    <a:pt x="63" y="44"/>
                  </a:lnTo>
                  <a:lnTo>
                    <a:pt x="66" y="48"/>
                  </a:lnTo>
                  <a:lnTo>
                    <a:pt x="66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7" name="Freeform 59"/>
            <p:cNvSpPr/>
            <p:nvPr/>
          </p:nvSpPr>
          <p:spPr bwMode="auto">
            <a:xfrm>
              <a:off x="4555494" y="1997415"/>
              <a:ext cx="194282" cy="147963"/>
            </a:xfrm>
            <a:custGeom>
              <a:avLst/>
              <a:gdLst>
                <a:gd name="T0" fmla="*/ 92 w 151"/>
                <a:gd name="T1" fmla="*/ 115 h 115"/>
                <a:gd name="T2" fmla="*/ 96 w 151"/>
                <a:gd name="T3" fmla="*/ 111 h 115"/>
                <a:gd name="T4" fmla="*/ 100 w 151"/>
                <a:gd name="T5" fmla="*/ 111 h 115"/>
                <a:gd name="T6" fmla="*/ 107 w 151"/>
                <a:gd name="T7" fmla="*/ 111 h 115"/>
                <a:gd name="T8" fmla="*/ 111 w 151"/>
                <a:gd name="T9" fmla="*/ 111 h 115"/>
                <a:gd name="T10" fmla="*/ 118 w 151"/>
                <a:gd name="T11" fmla="*/ 111 h 115"/>
                <a:gd name="T12" fmla="*/ 129 w 151"/>
                <a:gd name="T13" fmla="*/ 115 h 115"/>
                <a:gd name="T14" fmla="*/ 133 w 151"/>
                <a:gd name="T15" fmla="*/ 111 h 115"/>
                <a:gd name="T16" fmla="*/ 144 w 151"/>
                <a:gd name="T17" fmla="*/ 97 h 115"/>
                <a:gd name="T18" fmla="*/ 148 w 151"/>
                <a:gd name="T19" fmla="*/ 89 h 115"/>
                <a:gd name="T20" fmla="*/ 151 w 151"/>
                <a:gd name="T21" fmla="*/ 85 h 115"/>
                <a:gd name="T22" fmla="*/ 148 w 151"/>
                <a:gd name="T23" fmla="*/ 82 h 115"/>
                <a:gd name="T24" fmla="*/ 148 w 151"/>
                <a:gd name="T25" fmla="*/ 78 h 115"/>
                <a:gd name="T26" fmla="*/ 144 w 151"/>
                <a:gd name="T27" fmla="*/ 71 h 115"/>
                <a:gd name="T28" fmla="*/ 144 w 151"/>
                <a:gd name="T29" fmla="*/ 59 h 115"/>
                <a:gd name="T30" fmla="*/ 137 w 151"/>
                <a:gd name="T31" fmla="*/ 52 h 115"/>
                <a:gd name="T32" fmla="*/ 144 w 151"/>
                <a:gd name="T33" fmla="*/ 45 h 115"/>
                <a:gd name="T34" fmla="*/ 140 w 151"/>
                <a:gd name="T35" fmla="*/ 34 h 115"/>
                <a:gd name="T36" fmla="*/ 140 w 151"/>
                <a:gd name="T37" fmla="*/ 30 h 115"/>
                <a:gd name="T38" fmla="*/ 133 w 151"/>
                <a:gd name="T39" fmla="*/ 19 h 115"/>
                <a:gd name="T40" fmla="*/ 133 w 151"/>
                <a:gd name="T41" fmla="*/ 8 h 115"/>
                <a:gd name="T42" fmla="*/ 126 w 151"/>
                <a:gd name="T43" fmla="*/ 4 h 115"/>
                <a:gd name="T44" fmla="*/ 85 w 151"/>
                <a:gd name="T45" fmla="*/ 8 h 115"/>
                <a:gd name="T46" fmla="*/ 77 w 151"/>
                <a:gd name="T47" fmla="*/ 11 h 115"/>
                <a:gd name="T48" fmla="*/ 70 w 151"/>
                <a:gd name="T49" fmla="*/ 11 h 115"/>
                <a:gd name="T50" fmla="*/ 77 w 151"/>
                <a:gd name="T51" fmla="*/ 4 h 115"/>
                <a:gd name="T52" fmla="*/ 74 w 151"/>
                <a:gd name="T53" fmla="*/ 8 h 115"/>
                <a:gd name="T54" fmla="*/ 63 w 151"/>
                <a:gd name="T55" fmla="*/ 8 h 115"/>
                <a:gd name="T56" fmla="*/ 59 w 151"/>
                <a:gd name="T57" fmla="*/ 4 h 115"/>
                <a:gd name="T58" fmla="*/ 66 w 151"/>
                <a:gd name="T59" fmla="*/ 4 h 115"/>
                <a:gd name="T60" fmla="*/ 63 w 151"/>
                <a:gd name="T61" fmla="*/ 0 h 115"/>
                <a:gd name="T62" fmla="*/ 48 w 151"/>
                <a:gd name="T63" fmla="*/ 4 h 115"/>
                <a:gd name="T64" fmla="*/ 37 w 151"/>
                <a:gd name="T65" fmla="*/ 4 h 115"/>
                <a:gd name="T66" fmla="*/ 29 w 151"/>
                <a:gd name="T67" fmla="*/ 8 h 115"/>
                <a:gd name="T68" fmla="*/ 26 w 151"/>
                <a:gd name="T69" fmla="*/ 15 h 115"/>
                <a:gd name="T70" fmla="*/ 14 w 151"/>
                <a:gd name="T71" fmla="*/ 19 h 115"/>
                <a:gd name="T72" fmla="*/ 7 w 151"/>
                <a:gd name="T73" fmla="*/ 22 h 115"/>
                <a:gd name="T74" fmla="*/ 3 w 151"/>
                <a:gd name="T75" fmla="*/ 26 h 115"/>
                <a:gd name="T76" fmla="*/ 3 w 151"/>
                <a:gd name="T77" fmla="*/ 26 h 115"/>
                <a:gd name="T78" fmla="*/ 3 w 151"/>
                <a:gd name="T79" fmla="*/ 37 h 115"/>
                <a:gd name="T80" fmla="*/ 0 w 151"/>
                <a:gd name="T81" fmla="*/ 41 h 115"/>
                <a:gd name="T82" fmla="*/ 3 w 151"/>
                <a:gd name="T83" fmla="*/ 52 h 115"/>
                <a:gd name="T84" fmla="*/ 7 w 151"/>
                <a:gd name="T85" fmla="*/ 56 h 115"/>
                <a:gd name="T86" fmla="*/ 7 w 151"/>
                <a:gd name="T87" fmla="*/ 59 h 115"/>
                <a:gd name="T88" fmla="*/ 11 w 151"/>
                <a:gd name="T89" fmla="*/ 67 h 115"/>
                <a:gd name="T90" fmla="*/ 14 w 151"/>
                <a:gd name="T91" fmla="*/ 78 h 115"/>
                <a:gd name="T92" fmla="*/ 14 w 151"/>
                <a:gd name="T93" fmla="*/ 82 h 115"/>
                <a:gd name="T94" fmla="*/ 18 w 151"/>
                <a:gd name="T95" fmla="*/ 82 h 115"/>
                <a:gd name="T96" fmla="*/ 26 w 151"/>
                <a:gd name="T97" fmla="*/ 82 h 115"/>
                <a:gd name="T98" fmla="*/ 29 w 151"/>
                <a:gd name="T99" fmla="*/ 85 h 115"/>
                <a:gd name="T100" fmla="*/ 33 w 151"/>
                <a:gd name="T101" fmla="*/ 89 h 115"/>
                <a:gd name="T102" fmla="*/ 33 w 151"/>
                <a:gd name="T103" fmla="*/ 93 h 115"/>
                <a:gd name="T104" fmla="*/ 37 w 151"/>
                <a:gd name="T105" fmla="*/ 97 h 115"/>
                <a:gd name="T106" fmla="*/ 40 w 151"/>
                <a:gd name="T107" fmla="*/ 97 h 115"/>
                <a:gd name="T108" fmla="*/ 37 w 151"/>
                <a:gd name="T109" fmla="*/ 89 h 115"/>
                <a:gd name="T110" fmla="*/ 48 w 151"/>
                <a:gd name="T111" fmla="*/ 93 h 115"/>
                <a:gd name="T112" fmla="*/ 51 w 151"/>
                <a:gd name="T113" fmla="*/ 97 h 115"/>
                <a:gd name="T114" fmla="*/ 59 w 151"/>
                <a:gd name="T115" fmla="*/ 97 h 115"/>
                <a:gd name="T116" fmla="*/ 74 w 151"/>
                <a:gd name="T117" fmla="*/ 104 h 115"/>
                <a:gd name="T118" fmla="*/ 81 w 151"/>
                <a:gd name="T119" fmla="*/ 111 h 115"/>
                <a:gd name="T120" fmla="*/ 89 w 151"/>
                <a:gd name="T121" fmla="*/ 108 h 115"/>
                <a:gd name="T122" fmla="*/ 89 w 151"/>
                <a:gd name="T123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1" h="115">
                  <a:moveTo>
                    <a:pt x="89" y="115"/>
                  </a:moveTo>
                  <a:lnTo>
                    <a:pt x="92" y="115"/>
                  </a:lnTo>
                  <a:lnTo>
                    <a:pt x="96" y="115"/>
                  </a:lnTo>
                  <a:lnTo>
                    <a:pt x="96" y="111"/>
                  </a:lnTo>
                  <a:lnTo>
                    <a:pt x="100" y="111"/>
                  </a:lnTo>
                  <a:lnTo>
                    <a:pt x="100" y="111"/>
                  </a:lnTo>
                  <a:lnTo>
                    <a:pt x="107" y="111"/>
                  </a:lnTo>
                  <a:lnTo>
                    <a:pt x="107" y="111"/>
                  </a:lnTo>
                  <a:lnTo>
                    <a:pt x="111" y="111"/>
                  </a:lnTo>
                  <a:lnTo>
                    <a:pt x="111" y="111"/>
                  </a:lnTo>
                  <a:lnTo>
                    <a:pt x="114" y="111"/>
                  </a:lnTo>
                  <a:lnTo>
                    <a:pt x="118" y="111"/>
                  </a:lnTo>
                  <a:lnTo>
                    <a:pt x="122" y="111"/>
                  </a:lnTo>
                  <a:lnTo>
                    <a:pt x="129" y="115"/>
                  </a:lnTo>
                  <a:lnTo>
                    <a:pt x="133" y="115"/>
                  </a:lnTo>
                  <a:lnTo>
                    <a:pt x="133" y="111"/>
                  </a:lnTo>
                  <a:lnTo>
                    <a:pt x="133" y="108"/>
                  </a:lnTo>
                  <a:lnTo>
                    <a:pt x="144" y="97"/>
                  </a:lnTo>
                  <a:lnTo>
                    <a:pt x="144" y="93"/>
                  </a:lnTo>
                  <a:lnTo>
                    <a:pt x="148" y="89"/>
                  </a:lnTo>
                  <a:lnTo>
                    <a:pt x="151" y="89"/>
                  </a:lnTo>
                  <a:lnTo>
                    <a:pt x="151" y="85"/>
                  </a:lnTo>
                  <a:lnTo>
                    <a:pt x="148" y="82"/>
                  </a:lnTo>
                  <a:lnTo>
                    <a:pt x="148" y="82"/>
                  </a:lnTo>
                  <a:lnTo>
                    <a:pt x="151" y="78"/>
                  </a:lnTo>
                  <a:lnTo>
                    <a:pt x="148" y="78"/>
                  </a:lnTo>
                  <a:lnTo>
                    <a:pt x="144" y="74"/>
                  </a:lnTo>
                  <a:lnTo>
                    <a:pt x="144" y="71"/>
                  </a:lnTo>
                  <a:lnTo>
                    <a:pt x="144" y="63"/>
                  </a:lnTo>
                  <a:lnTo>
                    <a:pt x="144" y="59"/>
                  </a:lnTo>
                  <a:lnTo>
                    <a:pt x="140" y="56"/>
                  </a:lnTo>
                  <a:lnTo>
                    <a:pt x="137" y="52"/>
                  </a:lnTo>
                  <a:lnTo>
                    <a:pt x="140" y="48"/>
                  </a:lnTo>
                  <a:lnTo>
                    <a:pt x="144" y="45"/>
                  </a:lnTo>
                  <a:lnTo>
                    <a:pt x="144" y="37"/>
                  </a:lnTo>
                  <a:lnTo>
                    <a:pt x="140" y="34"/>
                  </a:lnTo>
                  <a:lnTo>
                    <a:pt x="140" y="30"/>
                  </a:lnTo>
                  <a:lnTo>
                    <a:pt x="140" y="30"/>
                  </a:lnTo>
                  <a:lnTo>
                    <a:pt x="137" y="22"/>
                  </a:lnTo>
                  <a:lnTo>
                    <a:pt x="133" y="19"/>
                  </a:lnTo>
                  <a:lnTo>
                    <a:pt x="133" y="15"/>
                  </a:lnTo>
                  <a:lnTo>
                    <a:pt x="133" y="8"/>
                  </a:lnTo>
                  <a:lnTo>
                    <a:pt x="129" y="8"/>
                  </a:lnTo>
                  <a:lnTo>
                    <a:pt x="126" y="4"/>
                  </a:lnTo>
                  <a:lnTo>
                    <a:pt x="103" y="8"/>
                  </a:lnTo>
                  <a:lnTo>
                    <a:pt x="85" y="8"/>
                  </a:lnTo>
                  <a:lnTo>
                    <a:pt x="81" y="8"/>
                  </a:lnTo>
                  <a:lnTo>
                    <a:pt x="77" y="11"/>
                  </a:lnTo>
                  <a:lnTo>
                    <a:pt x="70" y="11"/>
                  </a:lnTo>
                  <a:lnTo>
                    <a:pt x="70" y="11"/>
                  </a:lnTo>
                  <a:lnTo>
                    <a:pt x="74" y="8"/>
                  </a:lnTo>
                  <a:lnTo>
                    <a:pt x="77" y="4"/>
                  </a:lnTo>
                  <a:lnTo>
                    <a:pt x="77" y="4"/>
                  </a:lnTo>
                  <a:lnTo>
                    <a:pt x="74" y="8"/>
                  </a:lnTo>
                  <a:lnTo>
                    <a:pt x="66" y="11"/>
                  </a:lnTo>
                  <a:lnTo>
                    <a:pt x="63" y="8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63" y="4"/>
                  </a:lnTo>
                  <a:lnTo>
                    <a:pt x="66" y="4"/>
                  </a:lnTo>
                  <a:lnTo>
                    <a:pt x="66" y="4"/>
                  </a:lnTo>
                  <a:lnTo>
                    <a:pt x="63" y="0"/>
                  </a:lnTo>
                  <a:lnTo>
                    <a:pt x="51" y="0"/>
                  </a:lnTo>
                  <a:lnTo>
                    <a:pt x="48" y="4"/>
                  </a:lnTo>
                  <a:lnTo>
                    <a:pt x="40" y="4"/>
                  </a:lnTo>
                  <a:lnTo>
                    <a:pt x="37" y="4"/>
                  </a:lnTo>
                  <a:lnTo>
                    <a:pt x="33" y="8"/>
                  </a:lnTo>
                  <a:lnTo>
                    <a:pt x="29" y="8"/>
                  </a:lnTo>
                  <a:lnTo>
                    <a:pt x="26" y="11"/>
                  </a:lnTo>
                  <a:lnTo>
                    <a:pt x="26" y="15"/>
                  </a:lnTo>
                  <a:lnTo>
                    <a:pt x="22" y="15"/>
                  </a:lnTo>
                  <a:lnTo>
                    <a:pt x="14" y="19"/>
                  </a:lnTo>
                  <a:lnTo>
                    <a:pt x="7" y="19"/>
                  </a:lnTo>
                  <a:lnTo>
                    <a:pt x="7" y="22"/>
                  </a:lnTo>
                  <a:lnTo>
                    <a:pt x="7" y="26"/>
                  </a:lnTo>
                  <a:lnTo>
                    <a:pt x="3" y="26"/>
                  </a:lnTo>
                  <a:lnTo>
                    <a:pt x="3" y="26"/>
                  </a:lnTo>
                  <a:lnTo>
                    <a:pt x="3" y="26"/>
                  </a:lnTo>
                  <a:lnTo>
                    <a:pt x="3" y="34"/>
                  </a:lnTo>
                  <a:lnTo>
                    <a:pt x="3" y="37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3" y="48"/>
                  </a:lnTo>
                  <a:lnTo>
                    <a:pt x="3" y="52"/>
                  </a:lnTo>
                  <a:lnTo>
                    <a:pt x="7" y="52"/>
                  </a:lnTo>
                  <a:lnTo>
                    <a:pt x="7" y="56"/>
                  </a:lnTo>
                  <a:lnTo>
                    <a:pt x="7" y="59"/>
                  </a:lnTo>
                  <a:lnTo>
                    <a:pt x="7" y="59"/>
                  </a:lnTo>
                  <a:lnTo>
                    <a:pt x="11" y="67"/>
                  </a:lnTo>
                  <a:lnTo>
                    <a:pt x="11" y="67"/>
                  </a:lnTo>
                  <a:lnTo>
                    <a:pt x="14" y="71"/>
                  </a:lnTo>
                  <a:lnTo>
                    <a:pt x="14" y="78"/>
                  </a:lnTo>
                  <a:lnTo>
                    <a:pt x="14" y="82"/>
                  </a:lnTo>
                  <a:lnTo>
                    <a:pt x="14" y="82"/>
                  </a:lnTo>
                  <a:lnTo>
                    <a:pt x="14" y="82"/>
                  </a:lnTo>
                  <a:lnTo>
                    <a:pt x="18" y="82"/>
                  </a:lnTo>
                  <a:lnTo>
                    <a:pt x="22" y="82"/>
                  </a:lnTo>
                  <a:lnTo>
                    <a:pt x="26" y="82"/>
                  </a:lnTo>
                  <a:lnTo>
                    <a:pt x="26" y="82"/>
                  </a:lnTo>
                  <a:lnTo>
                    <a:pt x="29" y="85"/>
                  </a:lnTo>
                  <a:lnTo>
                    <a:pt x="33" y="85"/>
                  </a:lnTo>
                  <a:lnTo>
                    <a:pt x="33" y="89"/>
                  </a:lnTo>
                  <a:lnTo>
                    <a:pt x="33" y="89"/>
                  </a:lnTo>
                  <a:lnTo>
                    <a:pt x="33" y="93"/>
                  </a:lnTo>
                  <a:lnTo>
                    <a:pt x="37" y="93"/>
                  </a:lnTo>
                  <a:lnTo>
                    <a:pt x="37" y="97"/>
                  </a:lnTo>
                  <a:lnTo>
                    <a:pt x="37" y="97"/>
                  </a:lnTo>
                  <a:lnTo>
                    <a:pt x="40" y="97"/>
                  </a:lnTo>
                  <a:lnTo>
                    <a:pt x="40" y="97"/>
                  </a:lnTo>
                  <a:lnTo>
                    <a:pt x="37" y="89"/>
                  </a:lnTo>
                  <a:lnTo>
                    <a:pt x="40" y="89"/>
                  </a:lnTo>
                  <a:lnTo>
                    <a:pt x="48" y="93"/>
                  </a:lnTo>
                  <a:lnTo>
                    <a:pt x="51" y="93"/>
                  </a:lnTo>
                  <a:lnTo>
                    <a:pt x="51" y="97"/>
                  </a:lnTo>
                  <a:lnTo>
                    <a:pt x="55" y="97"/>
                  </a:lnTo>
                  <a:lnTo>
                    <a:pt x="59" y="97"/>
                  </a:lnTo>
                  <a:lnTo>
                    <a:pt x="66" y="97"/>
                  </a:lnTo>
                  <a:lnTo>
                    <a:pt x="74" y="104"/>
                  </a:lnTo>
                  <a:lnTo>
                    <a:pt x="77" y="111"/>
                  </a:lnTo>
                  <a:lnTo>
                    <a:pt x="81" y="111"/>
                  </a:lnTo>
                  <a:lnTo>
                    <a:pt x="81" y="108"/>
                  </a:lnTo>
                  <a:lnTo>
                    <a:pt x="89" y="108"/>
                  </a:lnTo>
                  <a:lnTo>
                    <a:pt x="89" y="111"/>
                  </a:lnTo>
                  <a:lnTo>
                    <a:pt x="89" y="1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8" name="Freeform 60"/>
            <p:cNvSpPr/>
            <p:nvPr/>
          </p:nvSpPr>
          <p:spPr bwMode="auto">
            <a:xfrm>
              <a:off x="4516895" y="2097772"/>
              <a:ext cx="153109" cy="61758"/>
            </a:xfrm>
            <a:custGeom>
              <a:avLst/>
              <a:gdLst>
                <a:gd name="T0" fmla="*/ 44 w 119"/>
                <a:gd name="T1" fmla="*/ 4 h 48"/>
                <a:gd name="T2" fmla="*/ 48 w 119"/>
                <a:gd name="T3" fmla="*/ 4 h 48"/>
                <a:gd name="T4" fmla="*/ 56 w 119"/>
                <a:gd name="T5" fmla="*/ 4 h 48"/>
                <a:gd name="T6" fmla="*/ 59 w 119"/>
                <a:gd name="T7" fmla="*/ 7 h 48"/>
                <a:gd name="T8" fmla="*/ 63 w 119"/>
                <a:gd name="T9" fmla="*/ 11 h 48"/>
                <a:gd name="T10" fmla="*/ 63 w 119"/>
                <a:gd name="T11" fmla="*/ 15 h 48"/>
                <a:gd name="T12" fmla="*/ 67 w 119"/>
                <a:gd name="T13" fmla="*/ 19 h 48"/>
                <a:gd name="T14" fmla="*/ 70 w 119"/>
                <a:gd name="T15" fmla="*/ 19 h 48"/>
                <a:gd name="T16" fmla="*/ 67 w 119"/>
                <a:gd name="T17" fmla="*/ 11 h 48"/>
                <a:gd name="T18" fmla="*/ 78 w 119"/>
                <a:gd name="T19" fmla="*/ 15 h 48"/>
                <a:gd name="T20" fmla="*/ 81 w 119"/>
                <a:gd name="T21" fmla="*/ 19 h 48"/>
                <a:gd name="T22" fmla="*/ 89 w 119"/>
                <a:gd name="T23" fmla="*/ 19 h 48"/>
                <a:gd name="T24" fmla="*/ 104 w 119"/>
                <a:gd name="T25" fmla="*/ 26 h 48"/>
                <a:gd name="T26" fmla="*/ 111 w 119"/>
                <a:gd name="T27" fmla="*/ 33 h 48"/>
                <a:gd name="T28" fmla="*/ 119 w 119"/>
                <a:gd name="T29" fmla="*/ 30 h 48"/>
                <a:gd name="T30" fmla="*/ 119 w 119"/>
                <a:gd name="T31" fmla="*/ 37 h 48"/>
                <a:gd name="T32" fmla="*/ 107 w 119"/>
                <a:gd name="T33" fmla="*/ 37 h 48"/>
                <a:gd name="T34" fmla="*/ 100 w 119"/>
                <a:gd name="T35" fmla="*/ 45 h 48"/>
                <a:gd name="T36" fmla="*/ 89 w 119"/>
                <a:gd name="T37" fmla="*/ 45 h 48"/>
                <a:gd name="T38" fmla="*/ 81 w 119"/>
                <a:gd name="T39" fmla="*/ 45 h 48"/>
                <a:gd name="T40" fmla="*/ 70 w 119"/>
                <a:gd name="T41" fmla="*/ 45 h 48"/>
                <a:gd name="T42" fmla="*/ 63 w 119"/>
                <a:gd name="T43" fmla="*/ 45 h 48"/>
                <a:gd name="T44" fmla="*/ 56 w 119"/>
                <a:gd name="T45" fmla="*/ 41 h 48"/>
                <a:gd name="T46" fmla="*/ 48 w 119"/>
                <a:gd name="T47" fmla="*/ 41 h 48"/>
                <a:gd name="T48" fmla="*/ 44 w 119"/>
                <a:gd name="T49" fmla="*/ 45 h 48"/>
                <a:gd name="T50" fmla="*/ 37 w 119"/>
                <a:gd name="T51" fmla="*/ 48 h 48"/>
                <a:gd name="T52" fmla="*/ 30 w 119"/>
                <a:gd name="T53" fmla="*/ 45 h 48"/>
                <a:gd name="T54" fmla="*/ 26 w 119"/>
                <a:gd name="T55" fmla="*/ 45 h 48"/>
                <a:gd name="T56" fmla="*/ 19 w 119"/>
                <a:gd name="T57" fmla="*/ 37 h 48"/>
                <a:gd name="T58" fmla="*/ 7 w 119"/>
                <a:gd name="T59" fmla="*/ 30 h 48"/>
                <a:gd name="T60" fmla="*/ 7 w 119"/>
                <a:gd name="T61" fmla="*/ 26 h 48"/>
                <a:gd name="T62" fmla="*/ 0 w 119"/>
                <a:gd name="T63" fmla="*/ 19 h 48"/>
                <a:gd name="T64" fmla="*/ 0 w 119"/>
                <a:gd name="T65" fmla="*/ 15 h 48"/>
                <a:gd name="T66" fmla="*/ 4 w 119"/>
                <a:gd name="T67" fmla="*/ 15 h 48"/>
                <a:gd name="T68" fmla="*/ 15 w 119"/>
                <a:gd name="T69" fmla="*/ 11 h 48"/>
                <a:gd name="T70" fmla="*/ 22 w 119"/>
                <a:gd name="T71" fmla="*/ 7 h 48"/>
                <a:gd name="T72" fmla="*/ 30 w 119"/>
                <a:gd name="T73" fmla="*/ 7 h 48"/>
                <a:gd name="T74" fmla="*/ 33 w 119"/>
                <a:gd name="T75" fmla="*/ 4 h 48"/>
                <a:gd name="T76" fmla="*/ 37 w 119"/>
                <a:gd name="T77" fmla="*/ 4 h 48"/>
                <a:gd name="T78" fmla="*/ 41 w 119"/>
                <a:gd name="T79" fmla="*/ 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9" h="48">
                  <a:moveTo>
                    <a:pt x="44" y="4"/>
                  </a:moveTo>
                  <a:lnTo>
                    <a:pt x="44" y="4"/>
                  </a:lnTo>
                  <a:lnTo>
                    <a:pt x="44" y="4"/>
                  </a:lnTo>
                  <a:lnTo>
                    <a:pt x="48" y="4"/>
                  </a:lnTo>
                  <a:lnTo>
                    <a:pt x="52" y="4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9" y="7"/>
                  </a:lnTo>
                  <a:lnTo>
                    <a:pt x="63" y="7"/>
                  </a:lnTo>
                  <a:lnTo>
                    <a:pt x="63" y="11"/>
                  </a:lnTo>
                  <a:lnTo>
                    <a:pt x="63" y="11"/>
                  </a:lnTo>
                  <a:lnTo>
                    <a:pt x="63" y="15"/>
                  </a:lnTo>
                  <a:lnTo>
                    <a:pt x="67" y="15"/>
                  </a:lnTo>
                  <a:lnTo>
                    <a:pt x="67" y="19"/>
                  </a:lnTo>
                  <a:lnTo>
                    <a:pt x="67" y="19"/>
                  </a:lnTo>
                  <a:lnTo>
                    <a:pt x="70" y="19"/>
                  </a:lnTo>
                  <a:lnTo>
                    <a:pt x="70" y="19"/>
                  </a:lnTo>
                  <a:lnTo>
                    <a:pt x="67" y="11"/>
                  </a:lnTo>
                  <a:lnTo>
                    <a:pt x="70" y="11"/>
                  </a:lnTo>
                  <a:lnTo>
                    <a:pt x="78" y="15"/>
                  </a:lnTo>
                  <a:lnTo>
                    <a:pt x="81" y="15"/>
                  </a:lnTo>
                  <a:lnTo>
                    <a:pt x="81" y="19"/>
                  </a:lnTo>
                  <a:lnTo>
                    <a:pt x="85" y="19"/>
                  </a:lnTo>
                  <a:lnTo>
                    <a:pt x="89" y="19"/>
                  </a:lnTo>
                  <a:lnTo>
                    <a:pt x="96" y="19"/>
                  </a:lnTo>
                  <a:lnTo>
                    <a:pt x="104" y="26"/>
                  </a:lnTo>
                  <a:lnTo>
                    <a:pt x="107" y="33"/>
                  </a:lnTo>
                  <a:lnTo>
                    <a:pt x="111" y="33"/>
                  </a:lnTo>
                  <a:lnTo>
                    <a:pt x="111" y="30"/>
                  </a:lnTo>
                  <a:lnTo>
                    <a:pt x="119" y="30"/>
                  </a:lnTo>
                  <a:lnTo>
                    <a:pt x="119" y="33"/>
                  </a:lnTo>
                  <a:lnTo>
                    <a:pt x="119" y="37"/>
                  </a:lnTo>
                  <a:lnTo>
                    <a:pt x="111" y="37"/>
                  </a:lnTo>
                  <a:lnTo>
                    <a:pt x="107" y="37"/>
                  </a:lnTo>
                  <a:lnTo>
                    <a:pt x="104" y="41"/>
                  </a:lnTo>
                  <a:lnTo>
                    <a:pt x="100" y="45"/>
                  </a:lnTo>
                  <a:lnTo>
                    <a:pt x="93" y="45"/>
                  </a:lnTo>
                  <a:lnTo>
                    <a:pt x="89" y="45"/>
                  </a:lnTo>
                  <a:lnTo>
                    <a:pt x="85" y="45"/>
                  </a:lnTo>
                  <a:lnTo>
                    <a:pt x="81" y="45"/>
                  </a:lnTo>
                  <a:lnTo>
                    <a:pt x="78" y="48"/>
                  </a:lnTo>
                  <a:lnTo>
                    <a:pt x="70" y="45"/>
                  </a:lnTo>
                  <a:lnTo>
                    <a:pt x="70" y="45"/>
                  </a:lnTo>
                  <a:lnTo>
                    <a:pt x="63" y="45"/>
                  </a:lnTo>
                  <a:lnTo>
                    <a:pt x="59" y="45"/>
                  </a:lnTo>
                  <a:lnTo>
                    <a:pt x="56" y="41"/>
                  </a:lnTo>
                  <a:lnTo>
                    <a:pt x="48" y="41"/>
                  </a:lnTo>
                  <a:lnTo>
                    <a:pt x="48" y="41"/>
                  </a:lnTo>
                  <a:lnTo>
                    <a:pt x="44" y="45"/>
                  </a:lnTo>
                  <a:lnTo>
                    <a:pt x="44" y="45"/>
                  </a:lnTo>
                  <a:lnTo>
                    <a:pt x="44" y="48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30" y="45"/>
                  </a:lnTo>
                  <a:lnTo>
                    <a:pt x="26" y="45"/>
                  </a:lnTo>
                  <a:lnTo>
                    <a:pt x="26" y="45"/>
                  </a:lnTo>
                  <a:lnTo>
                    <a:pt x="19" y="37"/>
                  </a:lnTo>
                  <a:lnTo>
                    <a:pt x="19" y="37"/>
                  </a:lnTo>
                  <a:lnTo>
                    <a:pt x="11" y="33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26"/>
                  </a:lnTo>
                  <a:lnTo>
                    <a:pt x="4" y="19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11" y="11"/>
                  </a:lnTo>
                  <a:lnTo>
                    <a:pt x="15" y="11"/>
                  </a:lnTo>
                  <a:lnTo>
                    <a:pt x="19" y="7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7" y="4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44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9" name="Freeform 61"/>
            <p:cNvSpPr/>
            <p:nvPr/>
          </p:nvSpPr>
          <p:spPr bwMode="auto">
            <a:xfrm>
              <a:off x="4397236" y="1997415"/>
              <a:ext cx="176269" cy="191708"/>
            </a:xfrm>
            <a:custGeom>
              <a:avLst/>
              <a:gdLst>
                <a:gd name="T0" fmla="*/ 49 w 137"/>
                <a:gd name="T1" fmla="*/ 4 h 149"/>
                <a:gd name="T2" fmla="*/ 56 w 137"/>
                <a:gd name="T3" fmla="*/ 8 h 149"/>
                <a:gd name="T4" fmla="*/ 60 w 137"/>
                <a:gd name="T5" fmla="*/ 15 h 149"/>
                <a:gd name="T6" fmla="*/ 67 w 137"/>
                <a:gd name="T7" fmla="*/ 11 h 149"/>
                <a:gd name="T8" fmla="*/ 75 w 137"/>
                <a:gd name="T9" fmla="*/ 15 h 149"/>
                <a:gd name="T10" fmla="*/ 67 w 137"/>
                <a:gd name="T11" fmla="*/ 19 h 149"/>
                <a:gd name="T12" fmla="*/ 78 w 137"/>
                <a:gd name="T13" fmla="*/ 22 h 149"/>
                <a:gd name="T14" fmla="*/ 89 w 137"/>
                <a:gd name="T15" fmla="*/ 15 h 149"/>
                <a:gd name="T16" fmla="*/ 97 w 137"/>
                <a:gd name="T17" fmla="*/ 11 h 149"/>
                <a:gd name="T18" fmla="*/ 93 w 137"/>
                <a:gd name="T19" fmla="*/ 15 h 149"/>
                <a:gd name="T20" fmla="*/ 100 w 137"/>
                <a:gd name="T21" fmla="*/ 15 h 149"/>
                <a:gd name="T22" fmla="*/ 112 w 137"/>
                <a:gd name="T23" fmla="*/ 19 h 149"/>
                <a:gd name="T24" fmla="*/ 119 w 137"/>
                <a:gd name="T25" fmla="*/ 26 h 149"/>
                <a:gd name="T26" fmla="*/ 126 w 137"/>
                <a:gd name="T27" fmla="*/ 34 h 149"/>
                <a:gd name="T28" fmla="*/ 126 w 137"/>
                <a:gd name="T29" fmla="*/ 48 h 149"/>
                <a:gd name="T30" fmla="*/ 130 w 137"/>
                <a:gd name="T31" fmla="*/ 59 h 149"/>
                <a:gd name="T32" fmla="*/ 137 w 137"/>
                <a:gd name="T33" fmla="*/ 71 h 149"/>
                <a:gd name="T34" fmla="*/ 130 w 137"/>
                <a:gd name="T35" fmla="*/ 82 h 149"/>
                <a:gd name="T36" fmla="*/ 123 w 137"/>
                <a:gd name="T37" fmla="*/ 85 h 149"/>
                <a:gd name="T38" fmla="*/ 108 w 137"/>
                <a:gd name="T39" fmla="*/ 89 h 149"/>
                <a:gd name="T40" fmla="*/ 93 w 137"/>
                <a:gd name="T41" fmla="*/ 93 h 149"/>
                <a:gd name="T42" fmla="*/ 100 w 137"/>
                <a:gd name="T43" fmla="*/ 104 h 149"/>
                <a:gd name="T44" fmla="*/ 112 w 137"/>
                <a:gd name="T45" fmla="*/ 115 h 149"/>
                <a:gd name="T46" fmla="*/ 119 w 137"/>
                <a:gd name="T47" fmla="*/ 130 h 149"/>
                <a:gd name="T48" fmla="*/ 108 w 137"/>
                <a:gd name="T49" fmla="*/ 137 h 149"/>
                <a:gd name="T50" fmla="*/ 108 w 137"/>
                <a:gd name="T51" fmla="*/ 145 h 149"/>
                <a:gd name="T52" fmla="*/ 97 w 137"/>
                <a:gd name="T53" fmla="*/ 145 h 149"/>
                <a:gd name="T54" fmla="*/ 82 w 137"/>
                <a:gd name="T55" fmla="*/ 149 h 149"/>
                <a:gd name="T56" fmla="*/ 71 w 137"/>
                <a:gd name="T57" fmla="*/ 149 h 149"/>
                <a:gd name="T58" fmla="*/ 60 w 137"/>
                <a:gd name="T59" fmla="*/ 149 h 149"/>
                <a:gd name="T60" fmla="*/ 52 w 137"/>
                <a:gd name="T61" fmla="*/ 145 h 149"/>
                <a:gd name="T62" fmla="*/ 45 w 137"/>
                <a:gd name="T63" fmla="*/ 141 h 149"/>
                <a:gd name="T64" fmla="*/ 37 w 137"/>
                <a:gd name="T65" fmla="*/ 145 h 149"/>
                <a:gd name="T66" fmla="*/ 30 w 137"/>
                <a:gd name="T67" fmla="*/ 141 h 149"/>
                <a:gd name="T68" fmla="*/ 30 w 137"/>
                <a:gd name="T69" fmla="*/ 130 h 149"/>
                <a:gd name="T70" fmla="*/ 34 w 137"/>
                <a:gd name="T71" fmla="*/ 119 h 149"/>
                <a:gd name="T72" fmla="*/ 19 w 137"/>
                <a:gd name="T73" fmla="*/ 115 h 149"/>
                <a:gd name="T74" fmla="*/ 12 w 137"/>
                <a:gd name="T75" fmla="*/ 111 h 149"/>
                <a:gd name="T76" fmla="*/ 8 w 137"/>
                <a:gd name="T77" fmla="*/ 104 h 149"/>
                <a:gd name="T78" fmla="*/ 4 w 137"/>
                <a:gd name="T79" fmla="*/ 93 h 149"/>
                <a:gd name="T80" fmla="*/ 0 w 137"/>
                <a:gd name="T81" fmla="*/ 82 h 149"/>
                <a:gd name="T82" fmla="*/ 0 w 137"/>
                <a:gd name="T83" fmla="*/ 71 h 149"/>
                <a:gd name="T84" fmla="*/ 15 w 137"/>
                <a:gd name="T85" fmla="*/ 63 h 149"/>
                <a:gd name="T86" fmla="*/ 19 w 137"/>
                <a:gd name="T87" fmla="*/ 56 h 149"/>
                <a:gd name="T88" fmla="*/ 12 w 137"/>
                <a:gd name="T89" fmla="*/ 48 h 149"/>
                <a:gd name="T90" fmla="*/ 19 w 137"/>
                <a:gd name="T91" fmla="*/ 45 h 149"/>
                <a:gd name="T92" fmla="*/ 23 w 137"/>
                <a:gd name="T93" fmla="*/ 37 h 149"/>
                <a:gd name="T94" fmla="*/ 15 w 137"/>
                <a:gd name="T95" fmla="*/ 34 h 149"/>
                <a:gd name="T96" fmla="*/ 30 w 137"/>
                <a:gd name="T97" fmla="*/ 30 h 149"/>
                <a:gd name="T98" fmla="*/ 34 w 137"/>
                <a:gd name="T99" fmla="*/ 30 h 149"/>
                <a:gd name="T100" fmla="*/ 37 w 137"/>
                <a:gd name="T101" fmla="*/ 34 h 149"/>
                <a:gd name="T102" fmla="*/ 37 w 137"/>
                <a:gd name="T103" fmla="*/ 30 h 149"/>
                <a:gd name="T104" fmla="*/ 49 w 137"/>
                <a:gd name="T105" fmla="*/ 26 h 149"/>
                <a:gd name="T106" fmla="*/ 49 w 137"/>
                <a:gd name="T107" fmla="*/ 22 h 149"/>
                <a:gd name="T108" fmla="*/ 45 w 137"/>
                <a:gd name="T109" fmla="*/ 19 h 149"/>
                <a:gd name="T110" fmla="*/ 41 w 137"/>
                <a:gd name="T111" fmla="*/ 11 h 149"/>
                <a:gd name="T112" fmla="*/ 41 w 137"/>
                <a:gd name="T113" fmla="*/ 4 h 149"/>
                <a:gd name="T114" fmla="*/ 37 w 137"/>
                <a:gd name="T1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7" h="149">
                  <a:moveTo>
                    <a:pt x="37" y="0"/>
                  </a:moveTo>
                  <a:lnTo>
                    <a:pt x="41" y="0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52" y="4"/>
                  </a:lnTo>
                  <a:lnTo>
                    <a:pt x="56" y="4"/>
                  </a:lnTo>
                  <a:lnTo>
                    <a:pt x="60" y="8"/>
                  </a:lnTo>
                  <a:lnTo>
                    <a:pt x="56" y="8"/>
                  </a:lnTo>
                  <a:lnTo>
                    <a:pt x="56" y="11"/>
                  </a:lnTo>
                  <a:lnTo>
                    <a:pt x="56" y="11"/>
                  </a:lnTo>
                  <a:lnTo>
                    <a:pt x="60" y="11"/>
                  </a:lnTo>
                  <a:lnTo>
                    <a:pt x="60" y="15"/>
                  </a:lnTo>
                  <a:lnTo>
                    <a:pt x="63" y="15"/>
                  </a:lnTo>
                  <a:lnTo>
                    <a:pt x="63" y="11"/>
                  </a:lnTo>
                  <a:lnTo>
                    <a:pt x="67" y="11"/>
                  </a:lnTo>
                  <a:lnTo>
                    <a:pt x="67" y="11"/>
                  </a:lnTo>
                  <a:lnTo>
                    <a:pt x="71" y="15"/>
                  </a:lnTo>
                  <a:lnTo>
                    <a:pt x="71" y="15"/>
                  </a:lnTo>
                  <a:lnTo>
                    <a:pt x="75" y="11"/>
                  </a:lnTo>
                  <a:lnTo>
                    <a:pt x="75" y="15"/>
                  </a:lnTo>
                  <a:lnTo>
                    <a:pt x="75" y="15"/>
                  </a:lnTo>
                  <a:lnTo>
                    <a:pt x="75" y="19"/>
                  </a:lnTo>
                  <a:lnTo>
                    <a:pt x="71" y="19"/>
                  </a:lnTo>
                  <a:lnTo>
                    <a:pt x="67" y="19"/>
                  </a:lnTo>
                  <a:lnTo>
                    <a:pt x="71" y="22"/>
                  </a:lnTo>
                  <a:lnTo>
                    <a:pt x="75" y="19"/>
                  </a:lnTo>
                  <a:lnTo>
                    <a:pt x="78" y="22"/>
                  </a:lnTo>
                  <a:lnTo>
                    <a:pt x="78" y="22"/>
                  </a:lnTo>
                  <a:lnTo>
                    <a:pt x="82" y="22"/>
                  </a:lnTo>
                  <a:lnTo>
                    <a:pt x="82" y="19"/>
                  </a:lnTo>
                  <a:lnTo>
                    <a:pt x="86" y="19"/>
                  </a:lnTo>
                  <a:lnTo>
                    <a:pt x="89" y="15"/>
                  </a:lnTo>
                  <a:lnTo>
                    <a:pt x="89" y="15"/>
                  </a:lnTo>
                  <a:lnTo>
                    <a:pt x="93" y="15"/>
                  </a:lnTo>
                  <a:lnTo>
                    <a:pt x="93" y="11"/>
                  </a:lnTo>
                  <a:lnTo>
                    <a:pt x="97" y="11"/>
                  </a:lnTo>
                  <a:lnTo>
                    <a:pt x="100" y="11"/>
                  </a:lnTo>
                  <a:lnTo>
                    <a:pt x="97" y="11"/>
                  </a:lnTo>
                  <a:lnTo>
                    <a:pt x="97" y="15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7" y="15"/>
                  </a:lnTo>
                  <a:lnTo>
                    <a:pt x="100" y="15"/>
                  </a:lnTo>
                  <a:lnTo>
                    <a:pt x="104" y="11"/>
                  </a:lnTo>
                  <a:lnTo>
                    <a:pt x="104" y="15"/>
                  </a:lnTo>
                  <a:lnTo>
                    <a:pt x="108" y="15"/>
                  </a:lnTo>
                  <a:lnTo>
                    <a:pt x="112" y="19"/>
                  </a:lnTo>
                  <a:lnTo>
                    <a:pt x="115" y="19"/>
                  </a:lnTo>
                  <a:lnTo>
                    <a:pt x="115" y="22"/>
                  </a:lnTo>
                  <a:lnTo>
                    <a:pt x="115" y="22"/>
                  </a:lnTo>
                  <a:lnTo>
                    <a:pt x="119" y="26"/>
                  </a:lnTo>
                  <a:lnTo>
                    <a:pt x="123" y="26"/>
                  </a:lnTo>
                  <a:lnTo>
                    <a:pt x="123" y="26"/>
                  </a:lnTo>
                  <a:lnTo>
                    <a:pt x="126" y="26"/>
                  </a:lnTo>
                  <a:lnTo>
                    <a:pt x="126" y="34"/>
                  </a:lnTo>
                  <a:lnTo>
                    <a:pt x="126" y="37"/>
                  </a:lnTo>
                  <a:lnTo>
                    <a:pt x="123" y="41"/>
                  </a:lnTo>
                  <a:lnTo>
                    <a:pt x="123" y="41"/>
                  </a:lnTo>
                  <a:lnTo>
                    <a:pt x="126" y="48"/>
                  </a:lnTo>
                  <a:lnTo>
                    <a:pt x="126" y="52"/>
                  </a:lnTo>
                  <a:lnTo>
                    <a:pt x="130" y="52"/>
                  </a:lnTo>
                  <a:lnTo>
                    <a:pt x="130" y="56"/>
                  </a:lnTo>
                  <a:lnTo>
                    <a:pt x="130" y="59"/>
                  </a:lnTo>
                  <a:lnTo>
                    <a:pt x="130" y="59"/>
                  </a:lnTo>
                  <a:lnTo>
                    <a:pt x="134" y="67"/>
                  </a:lnTo>
                  <a:lnTo>
                    <a:pt x="134" y="67"/>
                  </a:lnTo>
                  <a:lnTo>
                    <a:pt x="137" y="71"/>
                  </a:lnTo>
                  <a:lnTo>
                    <a:pt x="137" y="78"/>
                  </a:lnTo>
                  <a:lnTo>
                    <a:pt x="134" y="82"/>
                  </a:lnTo>
                  <a:lnTo>
                    <a:pt x="134" y="78"/>
                  </a:lnTo>
                  <a:lnTo>
                    <a:pt x="130" y="82"/>
                  </a:lnTo>
                  <a:lnTo>
                    <a:pt x="126" y="82"/>
                  </a:lnTo>
                  <a:lnTo>
                    <a:pt x="126" y="82"/>
                  </a:lnTo>
                  <a:lnTo>
                    <a:pt x="123" y="85"/>
                  </a:lnTo>
                  <a:lnTo>
                    <a:pt x="123" y="85"/>
                  </a:lnTo>
                  <a:lnTo>
                    <a:pt x="115" y="85"/>
                  </a:lnTo>
                  <a:lnTo>
                    <a:pt x="115" y="85"/>
                  </a:lnTo>
                  <a:lnTo>
                    <a:pt x="112" y="85"/>
                  </a:lnTo>
                  <a:lnTo>
                    <a:pt x="108" y="89"/>
                  </a:lnTo>
                  <a:lnTo>
                    <a:pt x="104" y="89"/>
                  </a:lnTo>
                  <a:lnTo>
                    <a:pt x="97" y="93"/>
                  </a:lnTo>
                  <a:lnTo>
                    <a:pt x="97" y="93"/>
                  </a:lnTo>
                  <a:lnTo>
                    <a:pt x="93" y="93"/>
                  </a:lnTo>
                  <a:lnTo>
                    <a:pt x="93" y="93"/>
                  </a:lnTo>
                  <a:lnTo>
                    <a:pt x="93" y="97"/>
                  </a:lnTo>
                  <a:lnTo>
                    <a:pt x="97" y="97"/>
                  </a:lnTo>
                  <a:lnTo>
                    <a:pt x="100" y="104"/>
                  </a:lnTo>
                  <a:lnTo>
                    <a:pt x="100" y="108"/>
                  </a:lnTo>
                  <a:lnTo>
                    <a:pt x="100" y="108"/>
                  </a:lnTo>
                  <a:lnTo>
                    <a:pt x="104" y="111"/>
                  </a:lnTo>
                  <a:lnTo>
                    <a:pt x="112" y="115"/>
                  </a:lnTo>
                  <a:lnTo>
                    <a:pt x="112" y="115"/>
                  </a:lnTo>
                  <a:lnTo>
                    <a:pt x="119" y="123"/>
                  </a:lnTo>
                  <a:lnTo>
                    <a:pt x="119" y="126"/>
                  </a:lnTo>
                  <a:lnTo>
                    <a:pt x="119" y="130"/>
                  </a:lnTo>
                  <a:lnTo>
                    <a:pt x="115" y="130"/>
                  </a:lnTo>
                  <a:lnTo>
                    <a:pt x="115" y="130"/>
                  </a:lnTo>
                  <a:lnTo>
                    <a:pt x="112" y="134"/>
                  </a:lnTo>
                  <a:lnTo>
                    <a:pt x="108" y="137"/>
                  </a:lnTo>
                  <a:lnTo>
                    <a:pt x="108" y="141"/>
                  </a:lnTo>
                  <a:lnTo>
                    <a:pt x="112" y="141"/>
                  </a:lnTo>
                  <a:lnTo>
                    <a:pt x="112" y="145"/>
                  </a:lnTo>
                  <a:lnTo>
                    <a:pt x="108" y="145"/>
                  </a:lnTo>
                  <a:lnTo>
                    <a:pt x="104" y="145"/>
                  </a:lnTo>
                  <a:lnTo>
                    <a:pt x="100" y="145"/>
                  </a:lnTo>
                  <a:lnTo>
                    <a:pt x="97" y="145"/>
                  </a:lnTo>
                  <a:lnTo>
                    <a:pt x="97" y="145"/>
                  </a:lnTo>
                  <a:lnTo>
                    <a:pt x="89" y="149"/>
                  </a:lnTo>
                  <a:lnTo>
                    <a:pt x="89" y="149"/>
                  </a:lnTo>
                  <a:lnTo>
                    <a:pt x="86" y="149"/>
                  </a:lnTo>
                  <a:lnTo>
                    <a:pt x="82" y="149"/>
                  </a:lnTo>
                  <a:lnTo>
                    <a:pt x="78" y="145"/>
                  </a:lnTo>
                  <a:lnTo>
                    <a:pt x="75" y="145"/>
                  </a:lnTo>
                  <a:lnTo>
                    <a:pt x="71" y="145"/>
                  </a:lnTo>
                  <a:lnTo>
                    <a:pt x="71" y="149"/>
                  </a:lnTo>
                  <a:lnTo>
                    <a:pt x="71" y="149"/>
                  </a:lnTo>
                  <a:lnTo>
                    <a:pt x="67" y="149"/>
                  </a:lnTo>
                  <a:lnTo>
                    <a:pt x="63" y="145"/>
                  </a:lnTo>
                  <a:lnTo>
                    <a:pt x="60" y="149"/>
                  </a:lnTo>
                  <a:lnTo>
                    <a:pt x="60" y="149"/>
                  </a:lnTo>
                  <a:lnTo>
                    <a:pt x="60" y="149"/>
                  </a:lnTo>
                  <a:lnTo>
                    <a:pt x="56" y="149"/>
                  </a:lnTo>
                  <a:lnTo>
                    <a:pt x="52" y="145"/>
                  </a:lnTo>
                  <a:lnTo>
                    <a:pt x="49" y="145"/>
                  </a:lnTo>
                  <a:lnTo>
                    <a:pt x="49" y="145"/>
                  </a:lnTo>
                  <a:lnTo>
                    <a:pt x="45" y="145"/>
                  </a:lnTo>
                  <a:lnTo>
                    <a:pt x="45" y="141"/>
                  </a:lnTo>
                  <a:lnTo>
                    <a:pt x="41" y="141"/>
                  </a:lnTo>
                  <a:lnTo>
                    <a:pt x="41" y="145"/>
                  </a:lnTo>
                  <a:lnTo>
                    <a:pt x="41" y="145"/>
                  </a:lnTo>
                  <a:lnTo>
                    <a:pt x="37" y="145"/>
                  </a:lnTo>
                  <a:lnTo>
                    <a:pt x="34" y="145"/>
                  </a:lnTo>
                  <a:lnTo>
                    <a:pt x="30" y="145"/>
                  </a:lnTo>
                  <a:lnTo>
                    <a:pt x="30" y="145"/>
                  </a:lnTo>
                  <a:lnTo>
                    <a:pt x="30" y="141"/>
                  </a:lnTo>
                  <a:lnTo>
                    <a:pt x="26" y="141"/>
                  </a:lnTo>
                  <a:lnTo>
                    <a:pt x="26" y="137"/>
                  </a:lnTo>
                  <a:lnTo>
                    <a:pt x="30" y="130"/>
                  </a:lnTo>
                  <a:lnTo>
                    <a:pt x="30" y="130"/>
                  </a:lnTo>
                  <a:lnTo>
                    <a:pt x="30" y="126"/>
                  </a:lnTo>
                  <a:lnTo>
                    <a:pt x="34" y="123"/>
                  </a:lnTo>
                  <a:lnTo>
                    <a:pt x="37" y="119"/>
                  </a:lnTo>
                  <a:lnTo>
                    <a:pt x="34" y="119"/>
                  </a:lnTo>
                  <a:lnTo>
                    <a:pt x="30" y="119"/>
                  </a:lnTo>
                  <a:lnTo>
                    <a:pt x="26" y="115"/>
                  </a:lnTo>
                  <a:lnTo>
                    <a:pt x="23" y="119"/>
                  </a:lnTo>
                  <a:lnTo>
                    <a:pt x="19" y="115"/>
                  </a:lnTo>
                  <a:lnTo>
                    <a:pt x="19" y="115"/>
                  </a:lnTo>
                  <a:lnTo>
                    <a:pt x="15" y="119"/>
                  </a:lnTo>
                  <a:lnTo>
                    <a:pt x="12" y="115"/>
                  </a:lnTo>
                  <a:lnTo>
                    <a:pt x="12" y="111"/>
                  </a:lnTo>
                  <a:lnTo>
                    <a:pt x="8" y="111"/>
                  </a:lnTo>
                  <a:lnTo>
                    <a:pt x="8" y="111"/>
                  </a:lnTo>
                  <a:lnTo>
                    <a:pt x="8" y="108"/>
                  </a:lnTo>
                  <a:lnTo>
                    <a:pt x="8" y="104"/>
                  </a:lnTo>
                  <a:lnTo>
                    <a:pt x="8" y="100"/>
                  </a:lnTo>
                  <a:lnTo>
                    <a:pt x="4" y="97"/>
                  </a:lnTo>
                  <a:lnTo>
                    <a:pt x="0" y="97"/>
                  </a:lnTo>
                  <a:lnTo>
                    <a:pt x="4" y="93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0" y="85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0" y="78"/>
                  </a:lnTo>
                  <a:lnTo>
                    <a:pt x="4" y="74"/>
                  </a:lnTo>
                  <a:lnTo>
                    <a:pt x="0" y="71"/>
                  </a:lnTo>
                  <a:lnTo>
                    <a:pt x="4" y="67"/>
                  </a:lnTo>
                  <a:lnTo>
                    <a:pt x="4" y="63"/>
                  </a:lnTo>
                  <a:lnTo>
                    <a:pt x="12" y="63"/>
                  </a:lnTo>
                  <a:lnTo>
                    <a:pt x="15" y="63"/>
                  </a:lnTo>
                  <a:lnTo>
                    <a:pt x="15" y="63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19" y="56"/>
                  </a:lnTo>
                  <a:lnTo>
                    <a:pt x="19" y="52"/>
                  </a:lnTo>
                  <a:lnTo>
                    <a:pt x="15" y="52"/>
                  </a:lnTo>
                  <a:lnTo>
                    <a:pt x="12" y="52"/>
                  </a:lnTo>
                  <a:lnTo>
                    <a:pt x="12" y="48"/>
                  </a:lnTo>
                  <a:lnTo>
                    <a:pt x="15" y="48"/>
                  </a:lnTo>
                  <a:lnTo>
                    <a:pt x="19" y="48"/>
                  </a:lnTo>
                  <a:lnTo>
                    <a:pt x="19" y="48"/>
                  </a:lnTo>
                  <a:lnTo>
                    <a:pt x="19" y="45"/>
                  </a:lnTo>
                  <a:lnTo>
                    <a:pt x="19" y="41"/>
                  </a:lnTo>
                  <a:lnTo>
                    <a:pt x="23" y="41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19" y="34"/>
                  </a:lnTo>
                  <a:lnTo>
                    <a:pt x="15" y="34"/>
                  </a:lnTo>
                  <a:lnTo>
                    <a:pt x="15" y="30"/>
                  </a:lnTo>
                  <a:lnTo>
                    <a:pt x="23" y="26"/>
                  </a:lnTo>
                  <a:lnTo>
                    <a:pt x="26" y="26"/>
                  </a:lnTo>
                  <a:lnTo>
                    <a:pt x="30" y="30"/>
                  </a:lnTo>
                  <a:lnTo>
                    <a:pt x="30" y="34"/>
                  </a:lnTo>
                  <a:lnTo>
                    <a:pt x="34" y="37"/>
                  </a:lnTo>
                  <a:lnTo>
                    <a:pt x="34" y="34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7" y="30"/>
                  </a:lnTo>
                  <a:lnTo>
                    <a:pt x="37" y="34"/>
                  </a:lnTo>
                  <a:lnTo>
                    <a:pt x="41" y="37"/>
                  </a:lnTo>
                  <a:lnTo>
                    <a:pt x="37" y="34"/>
                  </a:lnTo>
                  <a:lnTo>
                    <a:pt x="37" y="30"/>
                  </a:lnTo>
                  <a:lnTo>
                    <a:pt x="37" y="30"/>
                  </a:lnTo>
                  <a:lnTo>
                    <a:pt x="41" y="26"/>
                  </a:lnTo>
                  <a:lnTo>
                    <a:pt x="41" y="26"/>
                  </a:lnTo>
                  <a:lnTo>
                    <a:pt x="45" y="26"/>
                  </a:lnTo>
                  <a:lnTo>
                    <a:pt x="49" y="26"/>
                  </a:lnTo>
                  <a:lnTo>
                    <a:pt x="52" y="30"/>
                  </a:lnTo>
                  <a:lnTo>
                    <a:pt x="60" y="30"/>
                  </a:lnTo>
                  <a:lnTo>
                    <a:pt x="52" y="30"/>
                  </a:lnTo>
                  <a:lnTo>
                    <a:pt x="49" y="22"/>
                  </a:lnTo>
                  <a:lnTo>
                    <a:pt x="45" y="22"/>
                  </a:lnTo>
                  <a:lnTo>
                    <a:pt x="41" y="22"/>
                  </a:lnTo>
                  <a:lnTo>
                    <a:pt x="41" y="19"/>
                  </a:lnTo>
                  <a:lnTo>
                    <a:pt x="45" y="19"/>
                  </a:lnTo>
                  <a:lnTo>
                    <a:pt x="41" y="15"/>
                  </a:lnTo>
                  <a:lnTo>
                    <a:pt x="41" y="11"/>
                  </a:lnTo>
                  <a:lnTo>
                    <a:pt x="41" y="15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45" y="11"/>
                  </a:lnTo>
                  <a:lnTo>
                    <a:pt x="41" y="8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37" y="4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0" name="Freeform 62"/>
            <p:cNvSpPr/>
            <p:nvPr/>
          </p:nvSpPr>
          <p:spPr bwMode="auto">
            <a:xfrm>
              <a:off x="4474435" y="2192983"/>
              <a:ext cx="3860" cy="5147"/>
            </a:xfrm>
            <a:custGeom>
              <a:avLst/>
              <a:gdLst>
                <a:gd name="T0" fmla="*/ 0 w 3"/>
                <a:gd name="T1" fmla="*/ 0 h 4"/>
                <a:gd name="T2" fmla="*/ 3 w 3"/>
                <a:gd name="T3" fmla="*/ 0 h 4"/>
                <a:gd name="T4" fmla="*/ 3 w 3"/>
                <a:gd name="T5" fmla="*/ 4 h 4"/>
                <a:gd name="T6" fmla="*/ 0 w 3"/>
                <a:gd name="T7" fmla="*/ 4 h 4"/>
                <a:gd name="T8" fmla="*/ 0 w 3"/>
                <a:gd name="T9" fmla="*/ 0 h 4"/>
                <a:gd name="T10" fmla="*/ 0 w 3"/>
                <a:gd name="T11" fmla="*/ 0 h 4"/>
                <a:gd name="T12" fmla="*/ 0 w 3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4">
                  <a:moveTo>
                    <a:pt x="0" y="0"/>
                  </a:moveTo>
                  <a:lnTo>
                    <a:pt x="3" y="0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1" name="Freeform 63"/>
            <p:cNvSpPr/>
            <p:nvPr/>
          </p:nvSpPr>
          <p:spPr bwMode="auto">
            <a:xfrm>
              <a:off x="4402385" y="2178830"/>
              <a:ext cx="95211" cy="47606"/>
            </a:xfrm>
            <a:custGeom>
              <a:avLst/>
              <a:gdLst>
                <a:gd name="T0" fmla="*/ 30 w 74"/>
                <a:gd name="T1" fmla="*/ 4 h 37"/>
                <a:gd name="T2" fmla="*/ 37 w 74"/>
                <a:gd name="T3" fmla="*/ 4 h 37"/>
                <a:gd name="T4" fmla="*/ 37 w 74"/>
                <a:gd name="T5" fmla="*/ 0 h 37"/>
                <a:gd name="T6" fmla="*/ 41 w 74"/>
                <a:gd name="T7" fmla="*/ 4 h 37"/>
                <a:gd name="T8" fmla="*/ 45 w 74"/>
                <a:gd name="T9" fmla="*/ 4 h 37"/>
                <a:gd name="T10" fmla="*/ 52 w 74"/>
                <a:gd name="T11" fmla="*/ 8 h 37"/>
                <a:gd name="T12" fmla="*/ 56 w 74"/>
                <a:gd name="T13" fmla="*/ 11 h 37"/>
                <a:gd name="T14" fmla="*/ 56 w 74"/>
                <a:gd name="T15" fmla="*/ 15 h 37"/>
                <a:gd name="T16" fmla="*/ 63 w 74"/>
                <a:gd name="T17" fmla="*/ 15 h 37"/>
                <a:gd name="T18" fmla="*/ 67 w 74"/>
                <a:gd name="T19" fmla="*/ 15 h 37"/>
                <a:gd name="T20" fmla="*/ 74 w 74"/>
                <a:gd name="T21" fmla="*/ 15 h 37"/>
                <a:gd name="T22" fmla="*/ 71 w 74"/>
                <a:gd name="T23" fmla="*/ 26 h 37"/>
                <a:gd name="T24" fmla="*/ 63 w 74"/>
                <a:gd name="T25" fmla="*/ 33 h 37"/>
                <a:gd name="T26" fmla="*/ 59 w 74"/>
                <a:gd name="T27" fmla="*/ 30 h 37"/>
                <a:gd name="T28" fmla="*/ 52 w 74"/>
                <a:gd name="T29" fmla="*/ 33 h 37"/>
                <a:gd name="T30" fmla="*/ 45 w 74"/>
                <a:gd name="T31" fmla="*/ 33 h 37"/>
                <a:gd name="T32" fmla="*/ 41 w 74"/>
                <a:gd name="T33" fmla="*/ 30 h 37"/>
                <a:gd name="T34" fmla="*/ 33 w 74"/>
                <a:gd name="T35" fmla="*/ 37 h 37"/>
                <a:gd name="T36" fmla="*/ 22 w 74"/>
                <a:gd name="T37" fmla="*/ 37 h 37"/>
                <a:gd name="T38" fmla="*/ 19 w 74"/>
                <a:gd name="T39" fmla="*/ 33 h 37"/>
                <a:gd name="T40" fmla="*/ 15 w 74"/>
                <a:gd name="T41" fmla="*/ 30 h 37"/>
                <a:gd name="T42" fmla="*/ 8 w 74"/>
                <a:gd name="T43" fmla="*/ 26 h 37"/>
                <a:gd name="T44" fmla="*/ 8 w 74"/>
                <a:gd name="T45" fmla="*/ 33 h 37"/>
                <a:gd name="T46" fmla="*/ 0 w 74"/>
                <a:gd name="T47" fmla="*/ 33 h 37"/>
                <a:gd name="T48" fmla="*/ 0 w 74"/>
                <a:gd name="T49" fmla="*/ 30 h 37"/>
                <a:gd name="T50" fmla="*/ 4 w 74"/>
                <a:gd name="T51" fmla="*/ 26 h 37"/>
                <a:gd name="T52" fmla="*/ 8 w 74"/>
                <a:gd name="T53" fmla="*/ 15 h 37"/>
                <a:gd name="T54" fmla="*/ 15 w 74"/>
                <a:gd name="T55" fmla="*/ 11 h 37"/>
                <a:gd name="T56" fmla="*/ 15 w 74"/>
                <a:gd name="T57" fmla="*/ 8 h 37"/>
                <a:gd name="T58" fmla="*/ 15 w 74"/>
                <a:gd name="T59" fmla="*/ 4 h 37"/>
                <a:gd name="T60" fmla="*/ 19 w 74"/>
                <a:gd name="T61" fmla="*/ 8 h 37"/>
                <a:gd name="T62" fmla="*/ 26 w 74"/>
                <a:gd name="T63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4" h="37">
                  <a:moveTo>
                    <a:pt x="26" y="4"/>
                  </a:moveTo>
                  <a:lnTo>
                    <a:pt x="30" y="4"/>
                  </a:lnTo>
                  <a:lnTo>
                    <a:pt x="33" y="4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45" y="4"/>
                  </a:lnTo>
                  <a:lnTo>
                    <a:pt x="45" y="4"/>
                  </a:lnTo>
                  <a:lnTo>
                    <a:pt x="48" y="4"/>
                  </a:lnTo>
                  <a:lnTo>
                    <a:pt x="52" y="8"/>
                  </a:lnTo>
                  <a:lnTo>
                    <a:pt x="56" y="8"/>
                  </a:lnTo>
                  <a:lnTo>
                    <a:pt x="56" y="11"/>
                  </a:lnTo>
                  <a:lnTo>
                    <a:pt x="56" y="11"/>
                  </a:lnTo>
                  <a:lnTo>
                    <a:pt x="56" y="15"/>
                  </a:lnTo>
                  <a:lnTo>
                    <a:pt x="59" y="15"/>
                  </a:lnTo>
                  <a:lnTo>
                    <a:pt x="63" y="15"/>
                  </a:lnTo>
                  <a:lnTo>
                    <a:pt x="67" y="15"/>
                  </a:lnTo>
                  <a:lnTo>
                    <a:pt x="67" y="15"/>
                  </a:lnTo>
                  <a:lnTo>
                    <a:pt x="71" y="15"/>
                  </a:lnTo>
                  <a:lnTo>
                    <a:pt x="74" y="15"/>
                  </a:lnTo>
                  <a:lnTo>
                    <a:pt x="71" y="19"/>
                  </a:lnTo>
                  <a:lnTo>
                    <a:pt x="71" y="26"/>
                  </a:lnTo>
                  <a:lnTo>
                    <a:pt x="63" y="26"/>
                  </a:lnTo>
                  <a:lnTo>
                    <a:pt x="63" y="33"/>
                  </a:lnTo>
                  <a:lnTo>
                    <a:pt x="59" y="30"/>
                  </a:lnTo>
                  <a:lnTo>
                    <a:pt x="59" y="30"/>
                  </a:lnTo>
                  <a:lnTo>
                    <a:pt x="52" y="30"/>
                  </a:lnTo>
                  <a:lnTo>
                    <a:pt x="52" y="33"/>
                  </a:lnTo>
                  <a:lnTo>
                    <a:pt x="48" y="37"/>
                  </a:lnTo>
                  <a:lnTo>
                    <a:pt x="45" y="33"/>
                  </a:lnTo>
                  <a:lnTo>
                    <a:pt x="41" y="33"/>
                  </a:lnTo>
                  <a:lnTo>
                    <a:pt x="41" y="30"/>
                  </a:lnTo>
                  <a:lnTo>
                    <a:pt x="37" y="26"/>
                  </a:lnTo>
                  <a:lnTo>
                    <a:pt x="33" y="37"/>
                  </a:lnTo>
                  <a:lnTo>
                    <a:pt x="26" y="33"/>
                  </a:lnTo>
                  <a:lnTo>
                    <a:pt x="22" y="37"/>
                  </a:lnTo>
                  <a:lnTo>
                    <a:pt x="19" y="37"/>
                  </a:lnTo>
                  <a:lnTo>
                    <a:pt x="19" y="33"/>
                  </a:lnTo>
                  <a:lnTo>
                    <a:pt x="15" y="33"/>
                  </a:lnTo>
                  <a:lnTo>
                    <a:pt x="15" y="30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30"/>
                  </a:lnTo>
                  <a:lnTo>
                    <a:pt x="8" y="33"/>
                  </a:lnTo>
                  <a:lnTo>
                    <a:pt x="4" y="33"/>
                  </a:lnTo>
                  <a:lnTo>
                    <a:pt x="0" y="33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4" y="30"/>
                  </a:lnTo>
                  <a:lnTo>
                    <a:pt x="4" y="26"/>
                  </a:lnTo>
                  <a:lnTo>
                    <a:pt x="4" y="22"/>
                  </a:lnTo>
                  <a:lnTo>
                    <a:pt x="8" y="15"/>
                  </a:lnTo>
                  <a:lnTo>
                    <a:pt x="11" y="15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8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19" y="4"/>
                  </a:lnTo>
                  <a:lnTo>
                    <a:pt x="19" y="8"/>
                  </a:lnTo>
                  <a:lnTo>
                    <a:pt x="22" y="8"/>
                  </a:lnTo>
                  <a:lnTo>
                    <a:pt x="26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2" name="Freeform 64"/>
            <p:cNvSpPr>
              <a:spLocks noEditPoints="1"/>
            </p:cNvSpPr>
            <p:nvPr/>
          </p:nvSpPr>
          <p:spPr bwMode="auto">
            <a:xfrm>
              <a:off x="4349632" y="2041160"/>
              <a:ext cx="77198" cy="61758"/>
            </a:xfrm>
            <a:custGeom>
              <a:avLst/>
              <a:gdLst>
                <a:gd name="T0" fmla="*/ 37 w 60"/>
                <a:gd name="T1" fmla="*/ 44 h 48"/>
                <a:gd name="T2" fmla="*/ 37 w 60"/>
                <a:gd name="T3" fmla="*/ 37 h 48"/>
                <a:gd name="T4" fmla="*/ 41 w 60"/>
                <a:gd name="T5" fmla="*/ 29 h 48"/>
                <a:gd name="T6" fmla="*/ 52 w 60"/>
                <a:gd name="T7" fmla="*/ 29 h 48"/>
                <a:gd name="T8" fmla="*/ 52 w 60"/>
                <a:gd name="T9" fmla="*/ 25 h 48"/>
                <a:gd name="T10" fmla="*/ 56 w 60"/>
                <a:gd name="T11" fmla="*/ 22 h 48"/>
                <a:gd name="T12" fmla="*/ 52 w 60"/>
                <a:gd name="T13" fmla="*/ 18 h 48"/>
                <a:gd name="T14" fmla="*/ 49 w 60"/>
                <a:gd name="T15" fmla="*/ 14 h 48"/>
                <a:gd name="T16" fmla="*/ 56 w 60"/>
                <a:gd name="T17" fmla="*/ 14 h 48"/>
                <a:gd name="T18" fmla="*/ 56 w 60"/>
                <a:gd name="T19" fmla="*/ 11 h 48"/>
                <a:gd name="T20" fmla="*/ 60 w 60"/>
                <a:gd name="T21" fmla="*/ 7 h 48"/>
                <a:gd name="T22" fmla="*/ 60 w 60"/>
                <a:gd name="T23" fmla="*/ 3 h 48"/>
                <a:gd name="T24" fmla="*/ 52 w 60"/>
                <a:gd name="T25" fmla="*/ 0 h 48"/>
                <a:gd name="T26" fmla="*/ 45 w 60"/>
                <a:gd name="T27" fmla="*/ 0 h 48"/>
                <a:gd name="T28" fmla="*/ 37 w 60"/>
                <a:gd name="T29" fmla="*/ 0 h 48"/>
                <a:gd name="T30" fmla="*/ 34 w 60"/>
                <a:gd name="T31" fmla="*/ 3 h 48"/>
                <a:gd name="T32" fmla="*/ 23 w 60"/>
                <a:gd name="T33" fmla="*/ 11 h 48"/>
                <a:gd name="T34" fmla="*/ 19 w 60"/>
                <a:gd name="T35" fmla="*/ 11 h 48"/>
                <a:gd name="T36" fmla="*/ 15 w 60"/>
                <a:gd name="T37" fmla="*/ 14 h 48"/>
                <a:gd name="T38" fmla="*/ 15 w 60"/>
                <a:gd name="T39" fmla="*/ 22 h 48"/>
                <a:gd name="T40" fmla="*/ 12 w 60"/>
                <a:gd name="T41" fmla="*/ 25 h 48"/>
                <a:gd name="T42" fmla="*/ 12 w 60"/>
                <a:gd name="T43" fmla="*/ 29 h 48"/>
                <a:gd name="T44" fmla="*/ 19 w 60"/>
                <a:gd name="T45" fmla="*/ 33 h 48"/>
                <a:gd name="T46" fmla="*/ 12 w 60"/>
                <a:gd name="T47" fmla="*/ 37 h 48"/>
                <a:gd name="T48" fmla="*/ 12 w 60"/>
                <a:gd name="T49" fmla="*/ 37 h 48"/>
                <a:gd name="T50" fmla="*/ 15 w 60"/>
                <a:gd name="T51" fmla="*/ 40 h 48"/>
                <a:gd name="T52" fmla="*/ 8 w 60"/>
                <a:gd name="T53" fmla="*/ 37 h 48"/>
                <a:gd name="T54" fmla="*/ 4 w 60"/>
                <a:gd name="T55" fmla="*/ 37 h 48"/>
                <a:gd name="T56" fmla="*/ 8 w 60"/>
                <a:gd name="T57" fmla="*/ 40 h 48"/>
                <a:gd name="T58" fmla="*/ 12 w 60"/>
                <a:gd name="T59" fmla="*/ 40 h 48"/>
                <a:gd name="T60" fmla="*/ 12 w 60"/>
                <a:gd name="T61" fmla="*/ 40 h 48"/>
                <a:gd name="T62" fmla="*/ 4 w 60"/>
                <a:gd name="T63" fmla="*/ 40 h 48"/>
                <a:gd name="T64" fmla="*/ 0 w 60"/>
                <a:gd name="T65" fmla="*/ 40 h 48"/>
                <a:gd name="T66" fmla="*/ 4 w 60"/>
                <a:gd name="T67" fmla="*/ 44 h 48"/>
                <a:gd name="T68" fmla="*/ 8 w 60"/>
                <a:gd name="T69" fmla="*/ 44 h 48"/>
                <a:gd name="T70" fmla="*/ 12 w 60"/>
                <a:gd name="T71" fmla="*/ 44 h 48"/>
                <a:gd name="T72" fmla="*/ 15 w 60"/>
                <a:gd name="T73" fmla="*/ 40 h 48"/>
                <a:gd name="T74" fmla="*/ 23 w 60"/>
                <a:gd name="T75" fmla="*/ 40 h 48"/>
                <a:gd name="T76" fmla="*/ 26 w 60"/>
                <a:gd name="T77" fmla="*/ 40 h 48"/>
                <a:gd name="T78" fmla="*/ 34 w 60"/>
                <a:gd name="T79" fmla="*/ 44 h 48"/>
                <a:gd name="T80" fmla="*/ 34 w 60"/>
                <a:gd name="T81" fmla="*/ 48 h 48"/>
                <a:gd name="T82" fmla="*/ 37 w 60"/>
                <a:gd name="T83" fmla="*/ 48 h 48"/>
                <a:gd name="T84" fmla="*/ 8 w 60"/>
                <a:gd name="T85" fmla="*/ 33 h 48"/>
                <a:gd name="T86" fmla="*/ 8 w 60"/>
                <a:gd name="T87" fmla="*/ 37 h 48"/>
                <a:gd name="T88" fmla="*/ 4 w 60"/>
                <a:gd name="T89" fmla="*/ 37 h 48"/>
                <a:gd name="T90" fmla="*/ 8 w 60"/>
                <a:gd name="T91" fmla="*/ 33 h 48"/>
                <a:gd name="T92" fmla="*/ 12 w 60"/>
                <a:gd name="T93" fmla="*/ 33 h 48"/>
                <a:gd name="T94" fmla="*/ 12 w 60"/>
                <a:gd name="T95" fmla="*/ 33 h 48"/>
                <a:gd name="T96" fmla="*/ 8 w 60"/>
                <a:gd name="T97" fmla="*/ 3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0" h="48">
                  <a:moveTo>
                    <a:pt x="37" y="48"/>
                  </a:moveTo>
                  <a:lnTo>
                    <a:pt x="37" y="44"/>
                  </a:lnTo>
                  <a:lnTo>
                    <a:pt x="41" y="40"/>
                  </a:lnTo>
                  <a:lnTo>
                    <a:pt x="37" y="37"/>
                  </a:lnTo>
                  <a:lnTo>
                    <a:pt x="41" y="33"/>
                  </a:lnTo>
                  <a:lnTo>
                    <a:pt x="41" y="29"/>
                  </a:lnTo>
                  <a:lnTo>
                    <a:pt x="49" y="29"/>
                  </a:lnTo>
                  <a:lnTo>
                    <a:pt x="52" y="29"/>
                  </a:lnTo>
                  <a:lnTo>
                    <a:pt x="52" y="29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6" y="22"/>
                  </a:lnTo>
                  <a:lnTo>
                    <a:pt x="56" y="18"/>
                  </a:lnTo>
                  <a:lnTo>
                    <a:pt x="52" y="18"/>
                  </a:lnTo>
                  <a:lnTo>
                    <a:pt x="49" y="18"/>
                  </a:lnTo>
                  <a:lnTo>
                    <a:pt x="49" y="14"/>
                  </a:lnTo>
                  <a:lnTo>
                    <a:pt x="52" y="14"/>
                  </a:lnTo>
                  <a:lnTo>
                    <a:pt x="56" y="14"/>
                  </a:lnTo>
                  <a:lnTo>
                    <a:pt x="56" y="14"/>
                  </a:lnTo>
                  <a:lnTo>
                    <a:pt x="56" y="11"/>
                  </a:lnTo>
                  <a:lnTo>
                    <a:pt x="56" y="7"/>
                  </a:lnTo>
                  <a:lnTo>
                    <a:pt x="60" y="7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56" y="3"/>
                  </a:lnTo>
                  <a:lnTo>
                    <a:pt x="52" y="0"/>
                  </a:lnTo>
                  <a:lnTo>
                    <a:pt x="49" y="0"/>
                  </a:lnTo>
                  <a:lnTo>
                    <a:pt x="45" y="0"/>
                  </a:lnTo>
                  <a:lnTo>
                    <a:pt x="41" y="3"/>
                  </a:lnTo>
                  <a:lnTo>
                    <a:pt x="37" y="0"/>
                  </a:lnTo>
                  <a:lnTo>
                    <a:pt x="37" y="3"/>
                  </a:lnTo>
                  <a:lnTo>
                    <a:pt x="34" y="3"/>
                  </a:lnTo>
                  <a:lnTo>
                    <a:pt x="30" y="7"/>
                  </a:lnTo>
                  <a:lnTo>
                    <a:pt x="23" y="11"/>
                  </a:lnTo>
                  <a:lnTo>
                    <a:pt x="23" y="7"/>
                  </a:lnTo>
                  <a:lnTo>
                    <a:pt x="19" y="11"/>
                  </a:lnTo>
                  <a:lnTo>
                    <a:pt x="19" y="14"/>
                  </a:lnTo>
                  <a:lnTo>
                    <a:pt x="15" y="14"/>
                  </a:lnTo>
                  <a:lnTo>
                    <a:pt x="15" y="18"/>
                  </a:lnTo>
                  <a:lnTo>
                    <a:pt x="15" y="22"/>
                  </a:lnTo>
                  <a:lnTo>
                    <a:pt x="15" y="25"/>
                  </a:lnTo>
                  <a:lnTo>
                    <a:pt x="12" y="25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5" y="33"/>
                  </a:lnTo>
                  <a:lnTo>
                    <a:pt x="19" y="33"/>
                  </a:lnTo>
                  <a:lnTo>
                    <a:pt x="15" y="33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5" y="37"/>
                  </a:lnTo>
                  <a:lnTo>
                    <a:pt x="15" y="40"/>
                  </a:lnTo>
                  <a:lnTo>
                    <a:pt x="12" y="40"/>
                  </a:lnTo>
                  <a:lnTo>
                    <a:pt x="8" y="37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8" y="40"/>
                  </a:lnTo>
                  <a:lnTo>
                    <a:pt x="4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4" y="40"/>
                  </a:lnTo>
                  <a:lnTo>
                    <a:pt x="4" y="44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6" y="40"/>
                  </a:lnTo>
                  <a:lnTo>
                    <a:pt x="30" y="44"/>
                  </a:lnTo>
                  <a:lnTo>
                    <a:pt x="34" y="44"/>
                  </a:lnTo>
                  <a:lnTo>
                    <a:pt x="34" y="44"/>
                  </a:lnTo>
                  <a:lnTo>
                    <a:pt x="34" y="48"/>
                  </a:lnTo>
                  <a:lnTo>
                    <a:pt x="37" y="48"/>
                  </a:lnTo>
                  <a:lnTo>
                    <a:pt x="37" y="48"/>
                  </a:lnTo>
                  <a:close/>
                  <a:moveTo>
                    <a:pt x="4" y="37"/>
                  </a:moveTo>
                  <a:lnTo>
                    <a:pt x="8" y="33"/>
                  </a:lnTo>
                  <a:lnTo>
                    <a:pt x="12" y="37"/>
                  </a:lnTo>
                  <a:lnTo>
                    <a:pt x="8" y="37"/>
                  </a:lnTo>
                  <a:lnTo>
                    <a:pt x="8" y="37"/>
                  </a:lnTo>
                  <a:lnTo>
                    <a:pt x="4" y="37"/>
                  </a:lnTo>
                  <a:lnTo>
                    <a:pt x="4" y="37"/>
                  </a:lnTo>
                  <a:close/>
                  <a:moveTo>
                    <a:pt x="8" y="33"/>
                  </a:moveTo>
                  <a:lnTo>
                    <a:pt x="8" y="33"/>
                  </a:lnTo>
                  <a:lnTo>
                    <a:pt x="12" y="33"/>
                  </a:lnTo>
                  <a:lnTo>
                    <a:pt x="12" y="33"/>
                  </a:lnTo>
                  <a:lnTo>
                    <a:pt x="12" y="33"/>
                  </a:lnTo>
                  <a:lnTo>
                    <a:pt x="12" y="33"/>
                  </a:lnTo>
                  <a:lnTo>
                    <a:pt x="8" y="33"/>
                  </a:lnTo>
                  <a:lnTo>
                    <a:pt x="8" y="3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3" name="Freeform 65"/>
            <p:cNvSpPr/>
            <p:nvPr/>
          </p:nvSpPr>
          <p:spPr bwMode="auto">
            <a:xfrm>
              <a:off x="4345771" y="2092626"/>
              <a:ext cx="56612" cy="43745"/>
            </a:xfrm>
            <a:custGeom>
              <a:avLst/>
              <a:gdLst>
                <a:gd name="T0" fmla="*/ 40 w 44"/>
                <a:gd name="T1" fmla="*/ 23 h 34"/>
                <a:gd name="T2" fmla="*/ 44 w 44"/>
                <a:gd name="T3" fmla="*/ 19 h 34"/>
                <a:gd name="T4" fmla="*/ 40 w 44"/>
                <a:gd name="T5" fmla="*/ 15 h 34"/>
                <a:gd name="T6" fmla="*/ 40 w 44"/>
                <a:gd name="T7" fmla="*/ 15 h 34"/>
                <a:gd name="T8" fmla="*/ 40 w 44"/>
                <a:gd name="T9" fmla="*/ 11 h 34"/>
                <a:gd name="T10" fmla="*/ 40 w 44"/>
                <a:gd name="T11" fmla="*/ 8 h 34"/>
                <a:gd name="T12" fmla="*/ 37 w 44"/>
                <a:gd name="T13" fmla="*/ 8 h 34"/>
                <a:gd name="T14" fmla="*/ 37 w 44"/>
                <a:gd name="T15" fmla="*/ 4 h 34"/>
                <a:gd name="T16" fmla="*/ 37 w 44"/>
                <a:gd name="T17" fmla="*/ 4 h 34"/>
                <a:gd name="T18" fmla="*/ 33 w 44"/>
                <a:gd name="T19" fmla="*/ 4 h 34"/>
                <a:gd name="T20" fmla="*/ 29 w 44"/>
                <a:gd name="T21" fmla="*/ 0 h 34"/>
                <a:gd name="T22" fmla="*/ 26 w 44"/>
                <a:gd name="T23" fmla="*/ 0 h 34"/>
                <a:gd name="T24" fmla="*/ 26 w 44"/>
                <a:gd name="T25" fmla="*/ 0 h 34"/>
                <a:gd name="T26" fmla="*/ 18 w 44"/>
                <a:gd name="T27" fmla="*/ 0 h 34"/>
                <a:gd name="T28" fmla="*/ 18 w 44"/>
                <a:gd name="T29" fmla="*/ 0 h 34"/>
                <a:gd name="T30" fmla="*/ 18 w 44"/>
                <a:gd name="T31" fmla="*/ 0 h 34"/>
                <a:gd name="T32" fmla="*/ 15 w 44"/>
                <a:gd name="T33" fmla="*/ 4 h 34"/>
                <a:gd name="T34" fmla="*/ 15 w 44"/>
                <a:gd name="T35" fmla="*/ 4 h 34"/>
                <a:gd name="T36" fmla="*/ 11 w 44"/>
                <a:gd name="T37" fmla="*/ 4 h 34"/>
                <a:gd name="T38" fmla="*/ 11 w 44"/>
                <a:gd name="T39" fmla="*/ 4 h 34"/>
                <a:gd name="T40" fmla="*/ 7 w 44"/>
                <a:gd name="T41" fmla="*/ 4 h 34"/>
                <a:gd name="T42" fmla="*/ 7 w 44"/>
                <a:gd name="T43" fmla="*/ 0 h 34"/>
                <a:gd name="T44" fmla="*/ 3 w 44"/>
                <a:gd name="T45" fmla="*/ 0 h 34"/>
                <a:gd name="T46" fmla="*/ 0 w 44"/>
                <a:gd name="T47" fmla="*/ 4 h 34"/>
                <a:gd name="T48" fmla="*/ 0 w 44"/>
                <a:gd name="T49" fmla="*/ 8 h 34"/>
                <a:gd name="T50" fmla="*/ 0 w 44"/>
                <a:gd name="T51" fmla="*/ 8 h 34"/>
                <a:gd name="T52" fmla="*/ 0 w 44"/>
                <a:gd name="T53" fmla="*/ 11 h 34"/>
                <a:gd name="T54" fmla="*/ 3 w 44"/>
                <a:gd name="T55" fmla="*/ 15 h 34"/>
                <a:gd name="T56" fmla="*/ 3 w 44"/>
                <a:gd name="T57" fmla="*/ 15 h 34"/>
                <a:gd name="T58" fmla="*/ 11 w 44"/>
                <a:gd name="T59" fmla="*/ 19 h 34"/>
                <a:gd name="T60" fmla="*/ 11 w 44"/>
                <a:gd name="T61" fmla="*/ 19 h 34"/>
                <a:gd name="T62" fmla="*/ 15 w 44"/>
                <a:gd name="T63" fmla="*/ 23 h 34"/>
                <a:gd name="T64" fmla="*/ 15 w 44"/>
                <a:gd name="T65" fmla="*/ 23 h 34"/>
                <a:gd name="T66" fmla="*/ 15 w 44"/>
                <a:gd name="T67" fmla="*/ 26 h 34"/>
                <a:gd name="T68" fmla="*/ 18 w 44"/>
                <a:gd name="T69" fmla="*/ 26 h 34"/>
                <a:gd name="T70" fmla="*/ 22 w 44"/>
                <a:gd name="T71" fmla="*/ 26 h 34"/>
                <a:gd name="T72" fmla="*/ 22 w 44"/>
                <a:gd name="T73" fmla="*/ 26 h 34"/>
                <a:gd name="T74" fmla="*/ 26 w 44"/>
                <a:gd name="T75" fmla="*/ 26 h 34"/>
                <a:gd name="T76" fmla="*/ 26 w 44"/>
                <a:gd name="T77" fmla="*/ 30 h 34"/>
                <a:gd name="T78" fmla="*/ 29 w 44"/>
                <a:gd name="T79" fmla="*/ 34 h 34"/>
                <a:gd name="T80" fmla="*/ 33 w 44"/>
                <a:gd name="T81" fmla="*/ 34 h 34"/>
                <a:gd name="T82" fmla="*/ 37 w 44"/>
                <a:gd name="T83" fmla="*/ 34 h 34"/>
                <a:gd name="T84" fmla="*/ 37 w 44"/>
                <a:gd name="T85" fmla="*/ 34 h 34"/>
                <a:gd name="T86" fmla="*/ 40 w 44"/>
                <a:gd name="T87" fmla="*/ 34 h 34"/>
                <a:gd name="T88" fmla="*/ 40 w 44"/>
                <a:gd name="T89" fmla="*/ 34 h 34"/>
                <a:gd name="T90" fmla="*/ 40 w 44"/>
                <a:gd name="T91" fmla="*/ 30 h 34"/>
                <a:gd name="T92" fmla="*/ 40 w 44"/>
                <a:gd name="T93" fmla="*/ 30 h 34"/>
                <a:gd name="T94" fmla="*/ 37 w 44"/>
                <a:gd name="T95" fmla="*/ 26 h 34"/>
                <a:gd name="T96" fmla="*/ 40 w 44"/>
                <a:gd name="T97" fmla="*/ 26 h 34"/>
                <a:gd name="T98" fmla="*/ 40 w 44"/>
                <a:gd name="T99" fmla="*/ 23 h 34"/>
                <a:gd name="T100" fmla="*/ 40 w 44"/>
                <a:gd name="T101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" h="34">
                  <a:moveTo>
                    <a:pt x="40" y="23"/>
                  </a:moveTo>
                  <a:lnTo>
                    <a:pt x="44" y="19"/>
                  </a:lnTo>
                  <a:lnTo>
                    <a:pt x="40" y="15"/>
                  </a:lnTo>
                  <a:lnTo>
                    <a:pt x="40" y="15"/>
                  </a:lnTo>
                  <a:lnTo>
                    <a:pt x="40" y="11"/>
                  </a:lnTo>
                  <a:lnTo>
                    <a:pt x="40" y="8"/>
                  </a:lnTo>
                  <a:lnTo>
                    <a:pt x="37" y="8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33" y="4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7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1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11" y="19"/>
                  </a:lnTo>
                  <a:lnTo>
                    <a:pt x="11" y="19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5" y="26"/>
                  </a:lnTo>
                  <a:lnTo>
                    <a:pt x="18" y="26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26" y="26"/>
                  </a:lnTo>
                  <a:lnTo>
                    <a:pt x="26" y="30"/>
                  </a:lnTo>
                  <a:lnTo>
                    <a:pt x="29" y="34"/>
                  </a:lnTo>
                  <a:lnTo>
                    <a:pt x="33" y="34"/>
                  </a:lnTo>
                  <a:lnTo>
                    <a:pt x="37" y="34"/>
                  </a:lnTo>
                  <a:lnTo>
                    <a:pt x="37" y="34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37" y="26"/>
                  </a:lnTo>
                  <a:lnTo>
                    <a:pt x="40" y="26"/>
                  </a:lnTo>
                  <a:lnTo>
                    <a:pt x="40" y="23"/>
                  </a:lnTo>
                  <a:lnTo>
                    <a:pt x="40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4" name="Freeform 66"/>
            <p:cNvSpPr/>
            <p:nvPr/>
          </p:nvSpPr>
          <p:spPr bwMode="auto">
            <a:xfrm>
              <a:off x="4393379" y="2122218"/>
              <a:ext cx="14153" cy="18013"/>
            </a:xfrm>
            <a:custGeom>
              <a:avLst/>
              <a:gdLst>
                <a:gd name="T0" fmla="*/ 3 w 11"/>
                <a:gd name="T1" fmla="*/ 11 h 14"/>
                <a:gd name="T2" fmla="*/ 3 w 11"/>
                <a:gd name="T3" fmla="*/ 11 h 14"/>
                <a:gd name="T4" fmla="*/ 3 w 11"/>
                <a:gd name="T5" fmla="*/ 7 h 14"/>
                <a:gd name="T6" fmla="*/ 3 w 11"/>
                <a:gd name="T7" fmla="*/ 7 h 14"/>
                <a:gd name="T8" fmla="*/ 0 w 11"/>
                <a:gd name="T9" fmla="*/ 3 h 14"/>
                <a:gd name="T10" fmla="*/ 3 w 11"/>
                <a:gd name="T11" fmla="*/ 3 h 14"/>
                <a:gd name="T12" fmla="*/ 3 w 11"/>
                <a:gd name="T13" fmla="*/ 0 h 14"/>
                <a:gd name="T14" fmla="*/ 7 w 11"/>
                <a:gd name="T15" fmla="*/ 0 h 14"/>
                <a:gd name="T16" fmla="*/ 11 w 11"/>
                <a:gd name="T17" fmla="*/ 3 h 14"/>
                <a:gd name="T18" fmla="*/ 11 w 11"/>
                <a:gd name="T19" fmla="*/ 7 h 14"/>
                <a:gd name="T20" fmla="*/ 11 w 11"/>
                <a:gd name="T21" fmla="*/ 11 h 14"/>
                <a:gd name="T22" fmla="*/ 11 w 11"/>
                <a:gd name="T23" fmla="*/ 14 h 14"/>
                <a:gd name="T24" fmla="*/ 11 w 11"/>
                <a:gd name="T25" fmla="*/ 14 h 14"/>
                <a:gd name="T26" fmla="*/ 7 w 11"/>
                <a:gd name="T27" fmla="*/ 14 h 14"/>
                <a:gd name="T28" fmla="*/ 3 w 11"/>
                <a:gd name="T29" fmla="*/ 11 h 14"/>
                <a:gd name="T30" fmla="*/ 3 w 11"/>
                <a:gd name="T31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" h="14">
                  <a:moveTo>
                    <a:pt x="3" y="11"/>
                  </a:moveTo>
                  <a:lnTo>
                    <a:pt x="3" y="11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3"/>
                  </a:lnTo>
                  <a:lnTo>
                    <a:pt x="3" y="3"/>
                  </a:lnTo>
                  <a:lnTo>
                    <a:pt x="3" y="0"/>
                  </a:lnTo>
                  <a:lnTo>
                    <a:pt x="7" y="0"/>
                  </a:lnTo>
                  <a:lnTo>
                    <a:pt x="11" y="3"/>
                  </a:lnTo>
                  <a:lnTo>
                    <a:pt x="11" y="7"/>
                  </a:lnTo>
                  <a:lnTo>
                    <a:pt x="11" y="11"/>
                  </a:lnTo>
                  <a:lnTo>
                    <a:pt x="11" y="14"/>
                  </a:lnTo>
                  <a:lnTo>
                    <a:pt x="11" y="14"/>
                  </a:lnTo>
                  <a:lnTo>
                    <a:pt x="7" y="14"/>
                  </a:lnTo>
                  <a:lnTo>
                    <a:pt x="3" y="11"/>
                  </a:lnTo>
                  <a:lnTo>
                    <a:pt x="3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5" name="Freeform 67"/>
            <p:cNvSpPr>
              <a:spLocks noEditPoints="1"/>
            </p:cNvSpPr>
            <p:nvPr/>
          </p:nvSpPr>
          <p:spPr bwMode="auto">
            <a:xfrm>
              <a:off x="4159212" y="1782548"/>
              <a:ext cx="14153" cy="33452"/>
            </a:xfrm>
            <a:custGeom>
              <a:avLst/>
              <a:gdLst>
                <a:gd name="T0" fmla="*/ 2 w 3"/>
                <a:gd name="T1" fmla="*/ 5 h 7"/>
                <a:gd name="T2" fmla="*/ 2 w 3"/>
                <a:gd name="T3" fmla="*/ 7 h 7"/>
                <a:gd name="T4" fmla="*/ 2 w 3"/>
                <a:gd name="T5" fmla="*/ 6 h 7"/>
                <a:gd name="T6" fmla="*/ 2 w 3"/>
                <a:gd name="T7" fmla="*/ 5 h 7"/>
                <a:gd name="T8" fmla="*/ 2 w 3"/>
                <a:gd name="T9" fmla="*/ 5 h 7"/>
                <a:gd name="T10" fmla="*/ 2 w 3"/>
                <a:gd name="T11" fmla="*/ 3 h 7"/>
                <a:gd name="T12" fmla="*/ 2 w 3"/>
                <a:gd name="T13" fmla="*/ 4 h 7"/>
                <a:gd name="T14" fmla="*/ 2 w 3"/>
                <a:gd name="T15" fmla="*/ 4 h 7"/>
                <a:gd name="T16" fmla="*/ 2 w 3"/>
                <a:gd name="T17" fmla="*/ 4 h 7"/>
                <a:gd name="T18" fmla="*/ 2 w 3"/>
                <a:gd name="T19" fmla="*/ 3 h 7"/>
                <a:gd name="T20" fmla="*/ 0 w 3"/>
                <a:gd name="T21" fmla="*/ 1 h 7"/>
                <a:gd name="T22" fmla="*/ 0 w 3"/>
                <a:gd name="T23" fmla="*/ 2 h 7"/>
                <a:gd name="T24" fmla="*/ 1 w 3"/>
                <a:gd name="T25" fmla="*/ 2 h 7"/>
                <a:gd name="T26" fmla="*/ 0 w 3"/>
                <a:gd name="T27" fmla="*/ 1 h 7"/>
                <a:gd name="T28" fmla="*/ 3 w 3"/>
                <a:gd name="T29" fmla="*/ 0 h 7"/>
                <a:gd name="T30" fmla="*/ 3 w 3"/>
                <a:gd name="T31" fmla="*/ 1 h 7"/>
                <a:gd name="T32" fmla="*/ 3 w 3"/>
                <a:gd name="T33" fmla="*/ 0 h 7"/>
                <a:gd name="T34" fmla="*/ 3 w 3"/>
                <a:gd name="T35" fmla="*/ 0 h 7"/>
                <a:gd name="T36" fmla="*/ 1 w 3"/>
                <a:gd name="T37" fmla="*/ 0 h 7"/>
                <a:gd name="T38" fmla="*/ 2 w 3"/>
                <a:gd name="T39" fmla="*/ 0 h 7"/>
                <a:gd name="T40" fmla="*/ 3 w 3"/>
                <a:gd name="T41" fmla="*/ 1 h 7"/>
                <a:gd name="T42" fmla="*/ 3 w 3"/>
                <a:gd name="T43" fmla="*/ 1 h 7"/>
                <a:gd name="T44" fmla="*/ 2 w 3"/>
                <a:gd name="T45" fmla="*/ 1 h 7"/>
                <a:gd name="T46" fmla="*/ 1 w 3"/>
                <a:gd name="T47" fmla="*/ 0 h 7"/>
                <a:gd name="T48" fmla="*/ 1 w 3"/>
                <a:gd name="T49" fmla="*/ 0 h 7"/>
                <a:gd name="T50" fmla="*/ 2 w 3"/>
                <a:gd name="T51" fmla="*/ 2 h 7"/>
                <a:gd name="T52" fmla="*/ 3 w 3"/>
                <a:gd name="T53" fmla="*/ 3 h 7"/>
                <a:gd name="T54" fmla="*/ 2 w 3"/>
                <a:gd name="T55" fmla="*/ 3 h 7"/>
                <a:gd name="T56" fmla="*/ 1 w 3"/>
                <a:gd name="T57" fmla="*/ 2 h 7"/>
                <a:gd name="T58" fmla="*/ 1 w 3"/>
                <a:gd name="T59" fmla="*/ 1 h 7"/>
                <a:gd name="T60" fmla="*/ 1 w 3"/>
                <a:gd name="T6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" h="7">
                  <a:moveTo>
                    <a:pt x="2" y="5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lose/>
                  <a:moveTo>
                    <a:pt x="2" y="3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lose/>
                  <a:moveTo>
                    <a:pt x="0" y="1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lose/>
                  <a:moveTo>
                    <a:pt x="3" y="0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lose/>
                  <a:moveTo>
                    <a:pt x="1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lose/>
                  <a:moveTo>
                    <a:pt x="1" y="0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6" name="Freeform 68"/>
            <p:cNvSpPr/>
            <p:nvPr/>
          </p:nvSpPr>
          <p:spPr bwMode="auto">
            <a:xfrm>
              <a:off x="4092307" y="1988409"/>
              <a:ext cx="86205" cy="100357"/>
            </a:xfrm>
            <a:custGeom>
              <a:avLst/>
              <a:gdLst>
                <a:gd name="T0" fmla="*/ 30 w 67"/>
                <a:gd name="T1" fmla="*/ 74 h 78"/>
                <a:gd name="T2" fmla="*/ 34 w 67"/>
                <a:gd name="T3" fmla="*/ 70 h 78"/>
                <a:gd name="T4" fmla="*/ 41 w 67"/>
                <a:gd name="T5" fmla="*/ 70 h 78"/>
                <a:gd name="T6" fmla="*/ 52 w 67"/>
                <a:gd name="T7" fmla="*/ 66 h 78"/>
                <a:gd name="T8" fmla="*/ 56 w 67"/>
                <a:gd name="T9" fmla="*/ 63 h 78"/>
                <a:gd name="T10" fmla="*/ 60 w 67"/>
                <a:gd name="T11" fmla="*/ 59 h 78"/>
                <a:gd name="T12" fmla="*/ 63 w 67"/>
                <a:gd name="T13" fmla="*/ 55 h 78"/>
                <a:gd name="T14" fmla="*/ 67 w 67"/>
                <a:gd name="T15" fmla="*/ 41 h 78"/>
                <a:gd name="T16" fmla="*/ 67 w 67"/>
                <a:gd name="T17" fmla="*/ 37 h 78"/>
                <a:gd name="T18" fmla="*/ 63 w 67"/>
                <a:gd name="T19" fmla="*/ 29 h 78"/>
                <a:gd name="T20" fmla="*/ 63 w 67"/>
                <a:gd name="T21" fmla="*/ 26 h 78"/>
                <a:gd name="T22" fmla="*/ 52 w 67"/>
                <a:gd name="T23" fmla="*/ 18 h 78"/>
                <a:gd name="T24" fmla="*/ 45 w 67"/>
                <a:gd name="T25" fmla="*/ 22 h 78"/>
                <a:gd name="T26" fmla="*/ 45 w 67"/>
                <a:gd name="T27" fmla="*/ 11 h 78"/>
                <a:gd name="T28" fmla="*/ 52 w 67"/>
                <a:gd name="T29" fmla="*/ 3 h 78"/>
                <a:gd name="T30" fmla="*/ 56 w 67"/>
                <a:gd name="T31" fmla="*/ 0 h 78"/>
                <a:gd name="T32" fmla="*/ 52 w 67"/>
                <a:gd name="T33" fmla="*/ 0 h 78"/>
                <a:gd name="T34" fmla="*/ 45 w 67"/>
                <a:gd name="T35" fmla="*/ 7 h 78"/>
                <a:gd name="T36" fmla="*/ 45 w 67"/>
                <a:gd name="T37" fmla="*/ 0 h 78"/>
                <a:gd name="T38" fmla="*/ 41 w 67"/>
                <a:gd name="T39" fmla="*/ 3 h 78"/>
                <a:gd name="T40" fmla="*/ 38 w 67"/>
                <a:gd name="T41" fmla="*/ 3 h 78"/>
                <a:gd name="T42" fmla="*/ 38 w 67"/>
                <a:gd name="T43" fmla="*/ 7 h 78"/>
                <a:gd name="T44" fmla="*/ 34 w 67"/>
                <a:gd name="T45" fmla="*/ 11 h 78"/>
                <a:gd name="T46" fmla="*/ 34 w 67"/>
                <a:gd name="T47" fmla="*/ 15 h 78"/>
                <a:gd name="T48" fmla="*/ 38 w 67"/>
                <a:gd name="T49" fmla="*/ 15 h 78"/>
                <a:gd name="T50" fmla="*/ 34 w 67"/>
                <a:gd name="T51" fmla="*/ 18 h 78"/>
                <a:gd name="T52" fmla="*/ 23 w 67"/>
                <a:gd name="T53" fmla="*/ 22 h 78"/>
                <a:gd name="T54" fmla="*/ 15 w 67"/>
                <a:gd name="T55" fmla="*/ 18 h 78"/>
                <a:gd name="T56" fmla="*/ 12 w 67"/>
                <a:gd name="T57" fmla="*/ 22 h 78"/>
                <a:gd name="T58" fmla="*/ 15 w 67"/>
                <a:gd name="T59" fmla="*/ 26 h 78"/>
                <a:gd name="T60" fmla="*/ 8 w 67"/>
                <a:gd name="T61" fmla="*/ 26 h 78"/>
                <a:gd name="T62" fmla="*/ 15 w 67"/>
                <a:gd name="T63" fmla="*/ 29 h 78"/>
                <a:gd name="T64" fmla="*/ 15 w 67"/>
                <a:gd name="T65" fmla="*/ 33 h 78"/>
                <a:gd name="T66" fmla="*/ 8 w 67"/>
                <a:gd name="T67" fmla="*/ 37 h 78"/>
                <a:gd name="T68" fmla="*/ 12 w 67"/>
                <a:gd name="T69" fmla="*/ 37 h 78"/>
                <a:gd name="T70" fmla="*/ 26 w 67"/>
                <a:gd name="T71" fmla="*/ 41 h 78"/>
                <a:gd name="T72" fmla="*/ 15 w 67"/>
                <a:gd name="T73" fmla="*/ 48 h 78"/>
                <a:gd name="T74" fmla="*/ 12 w 67"/>
                <a:gd name="T75" fmla="*/ 55 h 78"/>
                <a:gd name="T76" fmla="*/ 19 w 67"/>
                <a:gd name="T77" fmla="*/ 55 h 78"/>
                <a:gd name="T78" fmla="*/ 23 w 67"/>
                <a:gd name="T79" fmla="*/ 52 h 78"/>
                <a:gd name="T80" fmla="*/ 15 w 67"/>
                <a:gd name="T81" fmla="*/ 55 h 78"/>
                <a:gd name="T82" fmla="*/ 12 w 67"/>
                <a:gd name="T83" fmla="*/ 59 h 78"/>
                <a:gd name="T84" fmla="*/ 8 w 67"/>
                <a:gd name="T85" fmla="*/ 63 h 78"/>
                <a:gd name="T86" fmla="*/ 4 w 67"/>
                <a:gd name="T87" fmla="*/ 59 h 78"/>
                <a:gd name="T88" fmla="*/ 12 w 67"/>
                <a:gd name="T89" fmla="*/ 63 h 78"/>
                <a:gd name="T90" fmla="*/ 4 w 67"/>
                <a:gd name="T91" fmla="*/ 70 h 78"/>
                <a:gd name="T92" fmla="*/ 12 w 67"/>
                <a:gd name="T93" fmla="*/ 70 h 78"/>
                <a:gd name="T94" fmla="*/ 8 w 67"/>
                <a:gd name="T95" fmla="*/ 74 h 78"/>
                <a:gd name="T96" fmla="*/ 12 w 67"/>
                <a:gd name="T97" fmla="*/ 74 h 78"/>
                <a:gd name="T98" fmla="*/ 15 w 67"/>
                <a:gd name="T99" fmla="*/ 7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7" h="78">
                  <a:moveTo>
                    <a:pt x="19" y="78"/>
                  </a:moveTo>
                  <a:lnTo>
                    <a:pt x="23" y="78"/>
                  </a:lnTo>
                  <a:lnTo>
                    <a:pt x="30" y="74"/>
                  </a:lnTo>
                  <a:lnTo>
                    <a:pt x="34" y="74"/>
                  </a:lnTo>
                  <a:lnTo>
                    <a:pt x="30" y="70"/>
                  </a:lnTo>
                  <a:lnTo>
                    <a:pt x="34" y="70"/>
                  </a:lnTo>
                  <a:lnTo>
                    <a:pt x="34" y="70"/>
                  </a:lnTo>
                  <a:lnTo>
                    <a:pt x="38" y="70"/>
                  </a:lnTo>
                  <a:lnTo>
                    <a:pt x="41" y="70"/>
                  </a:lnTo>
                  <a:lnTo>
                    <a:pt x="41" y="70"/>
                  </a:lnTo>
                  <a:lnTo>
                    <a:pt x="41" y="66"/>
                  </a:lnTo>
                  <a:lnTo>
                    <a:pt x="52" y="66"/>
                  </a:lnTo>
                  <a:lnTo>
                    <a:pt x="52" y="63"/>
                  </a:lnTo>
                  <a:lnTo>
                    <a:pt x="52" y="66"/>
                  </a:lnTo>
                  <a:lnTo>
                    <a:pt x="56" y="63"/>
                  </a:lnTo>
                  <a:lnTo>
                    <a:pt x="56" y="63"/>
                  </a:lnTo>
                  <a:lnTo>
                    <a:pt x="63" y="63"/>
                  </a:lnTo>
                  <a:lnTo>
                    <a:pt x="60" y="59"/>
                  </a:lnTo>
                  <a:lnTo>
                    <a:pt x="60" y="59"/>
                  </a:lnTo>
                  <a:lnTo>
                    <a:pt x="63" y="55"/>
                  </a:lnTo>
                  <a:lnTo>
                    <a:pt x="63" y="55"/>
                  </a:lnTo>
                  <a:lnTo>
                    <a:pt x="67" y="52"/>
                  </a:lnTo>
                  <a:lnTo>
                    <a:pt x="67" y="48"/>
                  </a:lnTo>
                  <a:lnTo>
                    <a:pt x="67" y="41"/>
                  </a:lnTo>
                  <a:lnTo>
                    <a:pt x="63" y="41"/>
                  </a:lnTo>
                  <a:lnTo>
                    <a:pt x="67" y="41"/>
                  </a:lnTo>
                  <a:lnTo>
                    <a:pt x="67" y="37"/>
                  </a:lnTo>
                  <a:lnTo>
                    <a:pt x="63" y="33"/>
                  </a:lnTo>
                  <a:lnTo>
                    <a:pt x="63" y="29"/>
                  </a:lnTo>
                  <a:lnTo>
                    <a:pt x="63" y="29"/>
                  </a:lnTo>
                  <a:lnTo>
                    <a:pt x="63" y="26"/>
                  </a:lnTo>
                  <a:lnTo>
                    <a:pt x="67" y="29"/>
                  </a:lnTo>
                  <a:lnTo>
                    <a:pt x="63" y="26"/>
                  </a:lnTo>
                  <a:lnTo>
                    <a:pt x="60" y="26"/>
                  </a:lnTo>
                  <a:lnTo>
                    <a:pt x="56" y="18"/>
                  </a:lnTo>
                  <a:lnTo>
                    <a:pt x="52" y="18"/>
                  </a:lnTo>
                  <a:lnTo>
                    <a:pt x="49" y="18"/>
                  </a:lnTo>
                  <a:lnTo>
                    <a:pt x="49" y="22"/>
                  </a:lnTo>
                  <a:lnTo>
                    <a:pt x="45" y="22"/>
                  </a:lnTo>
                  <a:lnTo>
                    <a:pt x="41" y="18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9" y="7"/>
                  </a:lnTo>
                  <a:lnTo>
                    <a:pt x="49" y="7"/>
                  </a:lnTo>
                  <a:lnTo>
                    <a:pt x="52" y="3"/>
                  </a:lnTo>
                  <a:lnTo>
                    <a:pt x="49" y="7"/>
                  </a:lnTo>
                  <a:lnTo>
                    <a:pt x="52" y="3"/>
                  </a:lnTo>
                  <a:lnTo>
                    <a:pt x="56" y="0"/>
                  </a:lnTo>
                  <a:lnTo>
                    <a:pt x="52" y="0"/>
                  </a:lnTo>
                  <a:lnTo>
                    <a:pt x="49" y="0"/>
                  </a:lnTo>
                  <a:lnTo>
                    <a:pt x="52" y="0"/>
                  </a:lnTo>
                  <a:lnTo>
                    <a:pt x="49" y="0"/>
                  </a:lnTo>
                  <a:lnTo>
                    <a:pt x="49" y="3"/>
                  </a:lnTo>
                  <a:lnTo>
                    <a:pt x="45" y="7"/>
                  </a:lnTo>
                  <a:lnTo>
                    <a:pt x="45" y="3"/>
                  </a:lnTo>
                  <a:lnTo>
                    <a:pt x="49" y="3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3"/>
                  </a:lnTo>
                  <a:lnTo>
                    <a:pt x="41" y="3"/>
                  </a:lnTo>
                  <a:lnTo>
                    <a:pt x="41" y="0"/>
                  </a:lnTo>
                  <a:lnTo>
                    <a:pt x="38" y="3"/>
                  </a:lnTo>
                  <a:lnTo>
                    <a:pt x="38" y="3"/>
                  </a:lnTo>
                  <a:lnTo>
                    <a:pt x="34" y="3"/>
                  </a:lnTo>
                  <a:lnTo>
                    <a:pt x="34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4" y="7"/>
                  </a:lnTo>
                  <a:lnTo>
                    <a:pt x="34" y="11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34" y="15"/>
                  </a:lnTo>
                  <a:lnTo>
                    <a:pt x="34" y="15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4" y="18"/>
                  </a:lnTo>
                  <a:lnTo>
                    <a:pt x="30" y="18"/>
                  </a:lnTo>
                  <a:lnTo>
                    <a:pt x="34" y="18"/>
                  </a:lnTo>
                  <a:lnTo>
                    <a:pt x="26" y="22"/>
                  </a:lnTo>
                  <a:lnTo>
                    <a:pt x="26" y="18"/>
                  </a:lnTo>
                  <a:lnTo>
                    <a:pt x="23" y="22"/>
                  </a:lnTo>
                  <a:lnTo>
                    <a:pt x="23" y="18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2" y="18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5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8" y="26"/>
                  </a:lnTo>
                  <a:lnTo>
                    <a:pt x="12" y="26"/>
                  </a:lnTo>
                  <a:lnTo>
                    <a:pt x="15" y="26"/>
                  </a:lnTo>
                  <a:lnTo>
                    <a:pt x="15" y="29"/>
                  </a:lnTo>
                  <a:lnTo>
                    <a:pt x="12" y="29"/>
                  </a:lnTo>
                  <a:lnTo>
                    <a:pt x="12" y="33"/>
                  </a:lnTo>
                  <a:lnTo>
                    <a:pt x="15" y="33"/>
                  </a:lnTo>
                  <a:lnTo>
                    <a:pt x="8" y="33"/>
                  </a:lnTo>
                  <a:lnTo>
                    <a:pt x="12" y="37"/>
                  </a:lnTo>
                  <a:lnTo>
                    <a:pt x="8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5" y="37"/>
                  </a:lnTo>
                  <a:lnTo>
                    <a:pt x="15" y="41"/>
                  </a:lnTo>
                  <a:lnTo>
                    <a:pt x="26" y="41"/>
                  </a:lnTo>
                  <a:lnTo>
                    <a:pt x="23" y="44"/>
                  </a:lnTo>
                  <a:lnTo>
                    <a:pt x="19" y="44"/>
                  </a:lnTo>
                  <a:lnTo>
                    <a:pt x="15" y="48"/>
                  </a:lnTo>
                  <a:lnTo>
                    <a:pt x="19" y="48"/>
                  </a:lnTo>
                  <a:lnTo>
                    <a:pt x="15" y="52"/>
                  </a:lnTo>
                  <a:lnTo>
                    <a:pt x="12" y="55"/>
                  </a:lnTo>
                  <a:lnTo>
                    <a:pt x="12" y="55"/>
                  </a:lnTo>
                  <a:lnTo>
                    <a:pt x="15" y="52"/>
                  </a:lnTo>
                  <a:lnTo>
                    <a:pt x="19" y="55"/>
                  </a:lnTo>
                  <a:lnTo>
                    <a:pt x="23" y="55"/>
                  </a:lnTo>
                  <a:lnTo>
                    <a:pt x="23" y="52"/>
                  </a:lnTo>
                  <a:lnTo>
                    <a:pt x="23" y="52"/>
                  </a:lnTo>
                  <a:lnTo>
                    <a:pt x="26" y="52"/>
                  </a:lnTo>
                  <a:lnTo>
                    <a:pt x="19" y="55"/>
                  </a:lnTo>
                  <a:lnTo>
                    <a:pt x="15" y="55"/>
                  </a:lnTo>
                  <a:lnTo>
                    <a:pt x="12" y="55"/>
                  </a:lnTo>
                  <a:lnTo>
                    <a:pt x="12" y="59"/>
                  </a:lnTo>
                  <a:lnTo>
                    <a:pt x="12" y="59"/>
                  </a:lnTo>
                  <a:lnTo>
                    <a:pt x="12" y="59"/>
                  </a:lnTo>
                  <a:lnTo>
                    <a:pt x="12" y="63"/>
                  </a:lnTo>
                  <a:lnTo>
                    <a:pt x="8" y="63"/>
                  </a:lnTo>
                  <a:lnTo>
                    <a:pt x="8" y="59"/>
                  </a:lnTo>
                  <a:lnTo>
                    <a:pt x="4" y="59"/>
                  </a:lnTo>
                  <a:lnTo>
                    <a:pt x="4" y="59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2" y="63"/>
                  </a:lnTo>
                  <a:lnTo>
                    <a:pt x="8" y="66"/>
                  </a:lnTo>
                  <a:lnTo>
                    <a:pt x="4" y="66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12" y="70"/>
                  </a:lnTo>
                  <a:lnTo>
                    <a:pt x="8" y="74"/>
                  </a:lnTo>
                  <a:lnTo>
                    <a:pt x="4" y="74"/>
                  </a:lnTo>
                  <a:lnTo>
                    <a:pt x="8" y="74"/>
                  </a:lnTo>
                  <a:lnTo>
                    <a:pt x="15" y="70"/>
                  </a:lnTo>
                  <a:lnTo>
                    <a:pt x="15" y="74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12" y="78"/>
                  </a:lnTo>
                  <a:lnTo>
                    <a:pt x="15" y="74"/>
                  </a:lnTo>
                  <a:lnTo>
                    <a:pt x="19" y="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7" name="Freeform 69"/>
            <p:cNvSpPr>
              <a:spLocks noEditPoints="1"/>
            </p:cNvSpPr>
            <p:nvPr/>
          </p:nvSpPr>
          <p:spPr bwMode="auto">
            <a:xfrm>
              <a:off x="4145057" y="1830153"/>
              <a:ext cx="181415" cy="301072"/>
            </a:xfrm>
            <a:custGeom>
              <a:avLst/>
              <a:gdLst>
                <a:gd name="T0" fmla="*/ 1 w 38"/>
                <a:gd name="T1" fmla="*/ 36 h 63"/>
                <a:gd name="T2" fmla="*/ 9 w 38"/>
                <a:gd name="T3" fmla="*/ 36 h 63"/>
                <a:gd name="T4" fmla="*/ 8 w 38"/>
                <a:gd name="T5" fmla="*/ 40 h 63"/>
                <a:gd name="T6" fmla="*/ 27 w 38"/>
                <a:gd name="T7" fmla="*/ 0 h 63"/>
                <a:gd name="T8" fmla="*/ 26 w 38"/>
                <a:gd name="T9" fmla="*/ 1 h 63"/>
                <a:gd name="T10" fmla="*/ 25 w 38"/>
                <a:gd name="T11" fmla="*/ 2 h 63"/>
                <a:gd name="T12" fmla="*/ 35 w 38"/>
                <a:gd name="T13" fmla="*/ 54 h 63"/>
                <a:gd name="T14" fmla="*/ 25 w 38"/>
                <a:gd name="T15" fmla="*/ 59 h 63"/>
                <a:gd name="T16" fmla="*/ 4 w 38"/>
                <a:gd name="T17" fmla="*/ 26 h 63"/>
                <a:gd name="T18" fmla="*/ 6 w 38"/>
                <a:gd name="T19" fmla="*/ 23 h 63"/>
                <a:gd name="T20" fmla="*/ 18 w 38"/>
                <a:gd name="T21" fmla="*/ 12 h 63"/>
                <a:gd name="T22" fmla="*/ 17 w 38"/>
                <a:gd name="T23" fmla="*/ 14 h 63"/>
                <a:gd name="T24" fmla="*/ 7 w 38"/>
                <a:gd name="T25" fmla="*/ 16 h 63"/>
                <a:gd name="T26" fmla="*/ 5 w 38"/>
                <a:gd name="T27" fmla="*/ 18 h 63"/>
                <a:gd name="T28" fmla="*/ 3 w 38"/>
                <a:gd name="T29" fmla="*/ 21 h 63"/>
                <a:gd name="T30" fmla="*/ 3 w 38"/>
                <a:gd name="T31" fmla="*/ 22 h 63"/>
                <a:gd name="T32" fmla="*/ 6 w 38"/>
                <a:gd name="T33" fmla="*/ 22 h 63"/>
                <a:gd name="T34" fmla="*/ 7 w 38"/>
                <a:gd name="T35" fmla="*/ 22 h 63"/>
                <a:gd name="T36" fmla="*/ 8 w 38"/>
                <a:gd name="T37" fmla="*/ 26 h 63"/>
                <a:gd name="T38" fmla="*/ 8 w 38"/>
                <a:gd name="T39" fmla="*/ 30 h 63"/>
                <a:gd name="T40" fmla="*/ 11 w 38"/>
                <a:gd name="T41" fmla="*/ 33 h 63"/>
                <a:gd name="T42" fmla="*/ 12 w 38"/>
                <a:gd name="T43" fmla="*/ 40 h 63"/>
                <a:gd name="T44" fmla="*/ 11 w 38"/>
                <a:gd name="T45" fmla="*/ 62 h 63"/>
                <a:gd name="T46" fmla="*/ 17 w 38"/>
                <a:gd name="T47" fmla="*/ 62 h 63"/>
                <a:gd name="T48" fmla="*/ 22 w 38"/>
                <a:gd name="T49" fmla="*/ 59 h 63"/>
                <a:gd name="T50" fmla="*/ 28 w 38"/>
                <a:gd name="T51" fmla="*/ 59 h 63"/>
                <a:gd name="T52" fmla="*/ 35 w 38"/>
                <a:gd name="T53" fmla="*/ 57 h 63"/>
                <a:gd name="T54" fmla="*/ 34 w 38"/>
                <a:gd name="T55" fmla="*/ 54 h 63"/>
                <a:gd name="T56" fmla="*/ 35 w 38"/>
                <a:gd name="T57" fmla="*/ 52 h 63"/>
                <a:gd name="T58" fmla="*/ 37 w 38"/>
                <a:gd name="T59" fmla="*/ 51 h 63"/>
                <a:gd name="T60" fmla="*/ 31 w 38"/>
                <a:gd name="T61" fmla="*/ 46 h 63"/>
                <a:gd name="T62" fmla="*/ 28 w 38"/>
                <a:gd name="T63" fmla="*/ 42 h 63"/>
                <a:gd name="T64" fmla="*/ 29 w 38"/>
                <a:gd name="T65" fmla="*/ 39 h 63"/>
                <a:gd name="T66" fmla="*/ 23 w 38"/>
                <a:gd name="T67" fmla="*/ 32 h 63"/>
                <a:gd name="T68" fmla="*/ 16 w 38"/>
                <a:gd name="T69" fmla="*/ 29 h 63"/>
                <a:gd name="T70" fmla="*/ 17 w 38"/>
                <a:gd name="T71" fmla="*/ 27 h 63"/>
                <a:gd name="T72" fmla="*/ 22 w 38"/>
                <a:gd name="T73" fmla="*/ 22 h 63"/>
                <a:gd name="T74" fmla="*/ 16 w 38"/>
                <a:gd name="T75" fmla="*/ 20 h 63"/>
                <a:gd name="T76" fmla="*/ 15 w 38"/>
                <a:gd name="T77" fmla="*/ 18 h 63"/>
                <a:gd name="T78" fmla="*/ 15 w 38"/>
                <a:gd name="T79" fmla="*/ 15 h 63"/>
                <a:gd name="T80" fmla="*/ 11 w 38"/>
                <a:gd name="T81" fmla="*/ 15 h 63"/>
                <a:gd name="T82" fmla="*/ 10 w 38"/>
                <a:gd name="T83" fmla="*/ 19 h 63"/>
                <a:gd name="T84" fmla="*/ 9 w 38"/>
                <a:gd name="T85" fmla="*/ 21 h 63"/>
                <a:gd name="T86" fmla="*/ 9 w 38"/>
                <a:gd name="T87" fmla="*/ 22 h 63"/>
                <a:gd name="T88" fmla="*/ 8 w 38"/>
                <a:gd name="T89" fmla="*/ 25 h 63"/>
                <a:gd name="T90" fmla="*/ 9 w 38"/>
                <a:gd name="T91" fmla="*/ 26 h 63"/>
                <a:gd name="T92" fmla="*/ 9 w 38"/>
                <a:gd name="T93" fmla="*/ 30 h 63"/>
                <a:gd name="T94" fmla="*/ 10 w 38"/>
                <a:gd name="T95" fmla="*/ 31 h 63"/>
                <a:gd name="T96" fmla="*/ 12 w 38"/>
                <a:gd name="T97" fmla="*/ 28 h 63"/>
                <a:gd name="T98" fmla="*/ 11 w 38"/>
                <a:gd name="T99" fmla="*/ 35 h 63"/>
                <a:gd name="T100" fmla="*/ 15 w 38"/>
                <a:gd name="T101" fmla="*/ 36 h 63"/>
                <a:gd name="T102" fmla="*/ 19 w 38"/>
                <a:gd name="T103" fmla="*/ 39 h 63"/>
                <a:gd name="T104" fmla="*/ 19 w 38"/>
                <a:gd name="T105" fmla="*/ 44 h 63"/>
                <a:gd name="T106" fmla="*/ 12 w 38"/>
                <a:gd name="T107" fmla="*/ 47 h 63"/>
                <a:gd name="T108" fmla="*/ 13 w 38"/>
                <a:gd name="T109" fmla="*/ 51 h 63"/>
                <a:gd name="T110" fmla="*/ 11 w 38"/>
                <a:gd name="T111" fmla="*/ 54 h 63"/>
                <a:gd name="T112" fmla="*/ 16 w 38"/>
                <a:gd name="T113" fmla="*/ 55 h 63"/>
                <a:gd name="T114" fmla="*/ 18 w 38"/>
                <a:gd name="T115" fmla="*/ 56 h 63"/>
                <a:gd name="T116" fmla="*/ 11 w 38"/>
                <a:gd name="T117" fmla="*/ 60 h 63"/>
                <a:gd name="T118" fmla="*/ 10 w 38"/>
                <a:gd name="T119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" h="63">
                  <a:moveTo>
                    <a:pt x="7" y="41"/>
                  </a:moveTo>
                  <a:cubicBezTo>
                    <a:pt x="6" y="40"/>
                    <a:pt x="6" y="40"/>
                    <a:pt x="6" y="40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7" y="40"/>
                    <a:pt x="7" y="40"/>
                    <a:pt x="7" y="40"/>
                  </a:cubicBezTo>
                  <a:cubicBezTo>
                    <a:pt x="7" y="40"/>
                    <a:pt x="7" y="40"/>
                    <a:pt x="7" y="40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7" y="41"/>
                    <a:pt x="7" y="41"/>
                    <a:pt x="7" y="41"/>
                  </a:cubicBezTo>
                  <a:close/>
                  <a:moveTo>
                    <a:pt x="25" y="5"/>
                  </a:moveTo>
                  <a:cubicBezTo>
                    <a:pt x="25" y="5"/>
                    <a:pt x="25" y="5"/>
                    <a:pt x="25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5" y="5"/>
                    <a:pt x="25" y="5"/>
                    <a:pt x="25" y="5"/>
                  </a:cubicBezTo>
                  <a:close/>
                  <a:moveTo>
                    <a:pt x="27" y="1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1"/>
                    <a:pt x="27" y="1"/>
                    <a:pt x="27" y="1"/>
                  </a:cubicBezTo>
                  <a:close/>
                  <a:moveTo>
                    <a:pt x="25" y="2"/>
                  </a:moveTo>
                  <a:cubicBezTo>
                    <a:pt x="25" y="1"/>
                    <a:pt x="25" y="1"/>
                    <a:pt x="25" y="1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5" y="2"/>
                    <a:pt x="25" y="2"/>
                  </a:cubicBezTo>
                  <a:close/>
                  <a:moveTo>
                    <a:pt x="26" y="2"/>
                  </a:moveTo>
                  <a:cubicBezTo>
                    <a:pt x="25" y="1"/>
                    <a:pt x="25" y="1"/>
                    <a:pt x="25" y="1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2"/>
                    <a:pt x="26" y="2"/>
                    <a:pt x="26" y="2"/>
                  </a:cubicBezTo>
                  <a:close/>
                  <a:moveTo>
                    <a:pt x="25" y="4"/>
                  </a:moveTo>
                  <a:cubicBezTo>
                    <a:pt x="25" y="4"/>
                    <a:pt x="25" y="4"/>
                    <a:pt x="25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5" y="4"/>
                    <a:pt x="25" y="4"/>
                    <a:pt x="25" y="4"/>
                  </a:cubicBezTo>
                  <a:close/>
                  <a:moveTo>
                    <a:pt x="34" y="55"/>
                  </a:moveTo>
                  <a:cubicBezTo>
                    <a:pt x="35" y="55"/>
                    <a:pt x="35" y="55"/>
                    <a:pt x="35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5"/>
                    <a:pt x="34" y="55"/>
                    <a:pt x="34" y="55"/>
                  </a:cubicBezTo>
                  <a:close/>
                  <a:moveTo>
                    <a:pt x="25" y="59"/>
                  </a:moveTo>
                  <a:cubicBezTo>
                    <a:pt x="26" y="59"/>
                    <a:pt x="26" y="59"/>
                    <a:pt x="26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5" y="59"/>
                    <a:pt x="25" y="59"/>
                    <a:pt x="25" y="59"/>
                  </a:cubicBezTo>
                  <a:close/>
                  <a:moveTo>
                    <a:pt x="11" y="30"/>
                  </a:moveTo>
                  <a:cubicBezTo>
                    <a:pt x="11" y="30"/>
                    <a:pt x="11" y="30"/>
                    <a:pt x="11" y="30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30"/>
                    <a:pt x="11" y="30"/>
                    <a:pt x="11" y="30"/>
                  </a:cubicBezTo>
                  <a:close/>
                  <a:moveTo>
                    <a:pt x="7" y="29"/>
                  </a:moveTo>
                  <a:cubicBezTo>
                    <a:pt x="7" y="29"/>
                    <a:pt x="7" y="29"/>
                    <a:pt x="7" y="29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7" y="29"/>
                    <a:pt x="7" y="29"/>
                    <a:pt x="7" y="29"/>
                  </a:cubicBezTo>
                  <a:close/>
                  <a:moveTo>
                    <a:pt x="4" y="27"/>
                  </a:moveTo>
                  <a:cubicBezTo>
                    <a:pt x="4" y="26"/>
                    <a:pt x="4" y="26"/>
                    <a:pt x="4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4" y="27"/>
                    <a:pt x="4" y="27"/>
                    <a:pt x="4" y="27"/>
                  </a:cubicBezTo>
                  <a:close/>
                  <a:moveTo>
                    <a:pt x="5" y="26"/>
                  </a:moveTo>
                  <a:cubicBezTo>
                    <a:pt x="6" y="25"/>
                    <a:pt x="6" y="25"/>
                    <a:pt x="6" y="25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5" y="26"/>
                    <a:pt x="5" y="26"/>
                  </a:cubicBezTo>
                  <a:close/>
                  <a:moveTo>
                    <a:pt x="7" y="24"/>
                  </a:move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lose/>
                  <a:moveTo>
                    <a:pt x="6" y="23"/>
                  </a:moveTo>
                  <a:cubicBezTo>
                    <a:pt x="6" y="24"/>
                    <a:pt x="6" y="24"/>
                    <a:pt x="6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6" y="23"/>
                    <a:pt x="6" y="23"/>
                    <a:pt x="6" y="23"/>
                  </a:cubicBezTo>
                  <a:close/>
                  <a:moveTo>
                    <a:pt x="18" y="12"/>
                  </a:moveTo>
                  <a:cubicBezTo>
                    <a:pt x="18" y="12"/>
                    <a:pt x="18" y="12"/>
                    <a:pt x="18" y="12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2"/>
                    <a:pt x="18" y="12"/>
                    <a:pt x="18" y="12"/>
                  </a:cubicBezTo>
                  <a:close/>
                  <a:moveTo>
                    <a:pt x="17" y="12"/>
                  </a:moveTo>
                  <a:cubicBezTo>
                    <a:pt x="17" y="12"/>
                    <a:pt x="17" y="12"/>
                    <a:pt x="17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2"/>
                    <a:pt x="17" y="12"/>
                    <a:pt x="17" y="12"/>
                  </a:cubicBezTo>
                  <a:close/>
                  <a:moveTo>
                    <a:pt x="17" y="13"/>
                  </a:moveTo>
                  <a:cubicBezTo>
                    <a:pt x="17" y="14"/>
                    <a:pt x="17" y="14"/>
                    <a:pt x="17" y="1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lose/>
                  <a:moveTo>
                    <a:pt x="4" y="18"/>
                  </a:moveTo>
                  <a:cubicBezTo>
                    <a:pt x="4" y="18"/>
                    <a:pt x="4" y="18"/>
                    <a:pt x="4" y="18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lose/>
                  <a:moveTo>
                    <a:pt x="4" y="19"/>
                  </a:move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lose/>
                  <a:moveTo>
                    <a:pt x="4" y="20"/>
                  </a:moveTo>
                  <a:cubicBezTo>
                    <a:pt x="3" y="21"/>
                    <a:pt x="3" y="21"/>
                    <a:pt x="3" y="2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lose/>
                  <a:moveTo>
                    <a:pt x="3" y="21"/>
                  </a:move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3" y="21"/>
                    <a:pt x="3" y="21"/>
                    <a:pt x="3" y="21"/>
                  </a:cubicBezTo>
                  <a:close/>
                  <a:moveTo>
                    <a:pt x="2" y="23"/>
                  </a:moveTo>
                  <a:cubicBezTo>
                    <a:pt x="3" y="24"/>
                    <a:pt x="3" y="24"/>
                    <a:pt x="3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3"/>
                    <a:pt x="2" y="23"/>
                    <a:pt x="2" y="23"/>
                  </a:cubicBezTo>
                  <a:close/>
                  <a:moveTo>
                    <a:pt x="3" y="23"/>
                  </a:move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3" y="23"/>
                    <a:pt x="3" y="23"/>
                    <a:pt x="3" y="23"/>
                  </a:cubicBezTo>
                  <a:close/>
                  <a:moveTo>
                    <a:pt x="8" y="23"/>
                  </a:moveTo>
                  <a:cubicBezTo>
                    <a:pt x="8" y="23"/>
                    <a:pt x="8" y="23"/>
                    <a:pt x="8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3"/>
                    <a:pt x="8" y="23"/>
                    <a:pt x="8" y="23"/>
                  </a:cubicBezTo>
                  <a:close/>
                  <a:moveTo>
                    <a:pt x="6" y="28"/>
                  </a:moveTo>
                  <a:cubicBezTo>
                    <a:pt x="8" y="27"/>
                    <a:pt x="8" y="27"/>
                    <a:pt x="8" y="27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8"/>
                    <a:pt x="6" y="28"/>
                    <a:pt x="6" y="28"/>
                  </a:cubicBezTo>
                  <a:close/>
                  <a:moveTo>
                    <a:pt x="7" y="30"/>
                  </a:moveTo>
                  <a:cubicBezTo>
                    <a:pt x="7" y="30"/>
                    <a:pt x="7" y="30"/>
                    <a:pt x="7" y="30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7" y="30"/>
                    <a:pt x="7" y="30"/>
                    <a:pt x="7" y="30"/>
                  </a:cubicBezTo>
                  <a:close/>
                  <a:moveTo>
                    <a:pt x="6" y="31"/>
                  </a:moveTo>
                  <a:cubicBezTo>
                    <a:pt x="7" y="31"/>
                    <a:pt x="7" y="31"/>
                    <a:pt x="7" y="31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lose/>
                  <a:moveTo>
                    <a:pt x="10" y="31"/>
                  </a:moveTo>
                  <a:cubicBezTo>
                    <a:pt x="10" y="33"/>
                    <a:pt x="10" y="33"/>
                    <a:pt x="10" y="33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1"/>
                    <a:pt x="10" y="31"/>
                    <a:pt x="10" y="31"/>
                  </a:cubicBezTo>
                  <a:close/>
                  <a:moveTo>
                    <a:pt x="13" y="45"/>
                  </a:moveTo>
                  <a:cubicBezTo>
                    <a:pt x="14" y="45"/>
                    <a:pt x="14" y="45"/>
                    <a:pt x="14" y="45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44"/>
                    <a:pt x="13" y="45"/>
                    <a:pt x="13" y="45"/>
                  </a:cubicBezTo>
                  <a:close/>
                  <a:moveTo>
                    <a:pt x="12" y="40"/>
                  </a:moveTo>
                  <a:cubicBezTo>
                    <a:pt x="12" y="39"/>
                    <a:pt x="12" y="39"/>
                    <a:pt x="12" y="39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lose/>
                  <a:moveTo>
                    <a:pt x="10" y="63"/>
                  </a:moveTo>
                  <a:cubicBezTo>
                    <a:pt x="11" y="63"/>
                    <a:pt x="11" y="63"/>
                    <a:pt x="11" y="63"/>
                  </a:cubicBezTo>
                  <a:cubicBezTo>
                    <a:pt x="10" y="62"/>
                    <a:pt x="10" y="62"/>
                    <a:pt x="10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1"/>
                    <a:pt x="16" y="61"/>
                    <a:pt x="16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1" y="60"/>
                    <a:pt x="21" y="60"/>
                    <a:pt x="21" y="60"/>
                  </a:cubicBezTo>
                  <a:cubicBezTo>
                    <a:pt x="22" y="59"/>
                    <a:pt x="22" y="59"/>
                    <a:pt x="22" y="59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0"/>
                    <a:pt x="23" y="60"/>
                    <a:pt x="23" y="60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2" y="58"/>
                    <a:pt x="32" y="58"/>
                    <a:pt x="32" y="58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2"/>
                    <a:pt x="35" y="52"/>
                    <a:pt x="35" y="52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1" y="46"/>
                    <a:pt x="31" y="46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5"/>
                    <a:pt x="16" y="35"/>
                    <a:pt x="16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2"/>
                    <a:pt x="19" y="42"/>
                    <a:pt x="19" y="42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6" y="45"/>
                    <a:pt x="16" y="45"/>
                    <a:pt x="16" y="45"/>
                  </a:cubicBezTo>
                  <a:cubicBezTo>
                    <a:pt x="16" y="45"/>
                    <a:pt x="16" y="45"/>
                    <a:pt x="16" y="45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4" y="48"/>
                    <a:pt x="14" y="48"/>
                    <a:pt x="14" y="48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1" y="52"/>
                    <a:pt x="11" y="52"/>
                    <a:pt x="11" y="52"/>
                  </a:cubicBezTo>
                  <a:cubicBezTo>
                    <a:pt x="11" y="52"/>
                    <a:pt x="11" y="52"/>
                    <a:pt x="11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0" y="53"/>
                    <a:pt x="10" y="53"/>
                    <a:pt x="10" y="5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14" y="53"/>
                    <a:pt x="14" y="53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ubicBezTo>
                    <a:pt x="15" y="54"/>
                    <a:pt x="15" y="54"/>
                    <a:pt x="15" y="54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5" y="54"/>
                    <a:pt x="15" y="54"/>
                    <a:pt x="15" y="54"/>
                  </a:cubicBezTo>
                  <a:cubicBezTo>
                    <a:pt x="15" y="54"/>
                    <a:pt x="15" y="54"/>
                    <a:pt x="15" y="54"/>
                  </a:cubicBezTo>
                  <a:cubicBezTo>
                    <a:pt x="16" y="54"/>
                    <a:pt x="16" y="54"/>
                    <a:pt x="16" y="54"/>
                  </a:cubicBezTo>
                  <a:cubicBezTo>
                    <a:pt x="16" y="55"/>
                    <a:pt x="16" y="55"/>
                    <a:pt x="16" y="55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21" y="54"/>
                    <a:pt x="21" y="54"/>
                    <a:pt x="21" y="54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18" y="56"/>
                    <a:pt x="18" y="56"/>
                    <a:pt x="18" y="56"/>
                  </a:cubicBezTo>
                  <a:cubicBezTo>
                    <a:pt x="18" y="57"/>
                    <a:pt x="18" y="57"/>
                    <a:pt x="18" y="57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5" y="56"/>
                    <a:pt x="15" y="56"/>
                    <a:pt x="15" y="56"/>
                  </a:cubicBezTo>
                  <a:cubicBezTo>
                    <a:pt x="14" y="56"/>
                    <a:pt x="14" y="56"/>
                    <a:pt x="14" y="56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8" y="62"/>
                    <a:pt x="8" y="62"/>
                    <a:pt x="8" y="62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9" y="63"/>
                    <a:pt x="9" y="63"/>
                    <a:pt x="9" y="63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10" y="62"/>
                    <a:pt x="10" y="62"/>
                    <a:pt x="10" y="62"/>
                  </a:cubicBezTo>
                  <a:lnTo>
                    <a:pt x="10" y="6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8" name="Freeform 70"/>
            <p:cNvSpPr>
              <a:spLocks noEditPoints="1"/>
            </p:cNvSpPr>
            <p:nvPr/>
          </p:nvSpPr>
          <p:spPr bwMode="auto">
            <a:xfrm>
              <a:off x="4202957" y="2102919"/>
              <a:ext cx="275339" cy="229020"/>
            </a:xfrm>
            <a:custGeom>
              <a:avLst/>
              <a:gdLst>
                <a:gd name="T0" fmla="*/ 166 w 214"/>
                <a:gd name="T1" fmla="*/ 85 h 178"/>
                <a:gd name="T2" fmla="*/ 155 w 214"/>
                <a:gd name="T3" fmla="*/ 92 h 178"/>
                <a:gd name="T4" fmla="*/ 159 w 214"/>
                <a:gd name="T5" fmla="*/ 81 h 178"/>
                <a:gd name="T6" fmla="*/ 170 w 214"/>
                <a:gd name="T7" fmla="*/ 67 h 178"/>
                <a:gd name="T8" fmla="*/ 177 w 214"/>
                <a:gd name="T9" fmla="*/ 67 h 178"/>
                <a:gd name="T10" fmla="*/ 181 w 214"/>
                <a:gd name="T11" fmla="*/ 48 h 178"/>
                <a:gd name="T12" fmla="*/ 185 w 214"/>
                <a:gd name="T13" fmla="*/ 37 h 178"/>
                <a:gd name="T14" fmla="*/ 170 w 214"/>
                <a:gd name="T15" fmla="*/ 33 h 178"/>
                <a:gd name="T16" fmla="*/ 159 w 214"/>
                <a:gd name="T17" fmla="*/ 29 h 178"/>
                <a:gd name="T18" fmla="*/ 144 w 214"/>
                <a:gd name="T19" fmla="*/ 26 h 178"/>
                <a:gd name="T20" fmla="*/ 133 w 214"/>
                <a:gd name="T21" fmla="*/ 18 h 178"/>
                <a:gd name="T22" fmla="*/ 122 w 214"/>
                <a:gd name="T23" fmla="*/ 11 h 178"/>
                <a:gd name="T24" fmla="*/ 111 w 214"/>
                <a:gd name="T25" fmla="*/ 0 h 178"/>
                <a:gd name="T26" fmla="*/ 96 w 214"/>
                <a:gd name="T27" fmla="*/ 3 h 178"/>
                <a:gd name="T28" fmla="*/ 92 w 214"/>
                <a:gd name="T29" fmla="*/ 18 h 178"/>
                <a:gd name="T30" fmla="*/ 70 w 214"/>
                <a:gd name="T31" fmla="*/ 26 h 178"/>
                <a:gd name="T32" fmla="*/ 63 w 214"/>
                <a:gd name="T33" fmla="*/ 33 h 178"/>
                <a:gd name="T34" fmla="*/ 55 w 214"/>
                <a:gd name="T35" fmla="*/ 26 h 178"/>
                <a:gd name="T36" fmla="*/ 44 w 214"/>
                <a:gd name="T37" fmla="*/ 29 h 178"/>
                <a:gd name="T38" fmla="*/ 48 w 214"/>
                <a:gd name="T39" fmla="*/ 41 h 178"/>
                <a:gd name="T40" fmla="*/ 40 w 214"/>
                <a:gd name="T41" fmla="*/ 44 h 178"/>
                <a:gd name="T42" fmla="*/ 26 w 214"/>
                <a:gd name="T43" fmla="*/ 41 h 178"/>
                <a:gd name="T44" fmla="*/ 11 w 214"/>
                <a:gd name="T45" fmla="*/ 44 h 178"/>
                <a:gd name="T46" fmla="*/ 0 w 214"/>
                <a:gd name="T47" fmla="*/ 52 h 178"/>
                <a:gd name="T48" fmla="*/ 3 w 214"/>
                <a:gd name="T49" fmla="*/ 52 h 178"/>
                <a:gd name="T50" fmla="*/ 3 w 214"/>
                <a:gd name="T51" fmla="*/ 55 h 178"/>
                <a:gd name="T52" fmla="*/ 7 w 214"/>
                <a:gd name="T53" fmla="*/ 63 h 178"/>
                <a:gd name="T54" fmla="*/ 22 w 214"/>
                <a:gd name="T55" fmla="*/ 63 h 178"/>
                <a:gd name="T56" fmla="*/ 29 w 214"/>
                <a:gd name="T57" fmla="*/ 67 h 178"/>
                <a:gd name="T58" fmla="*/ 37 w 214"/>
                <a:gd name="T59" fmla="*/ 70 h 178"/>
                <a:gd name="T60" fmla="*/ 44 w 214"/>
                <a:gd name="T61" fmla="*/ 70 h 178"/>
                <a:gd name="T62" fmla="*/ 40 w 214"/>
                <a:gd name="T63" fmla="*/ 81 h 178"/>
                <a:gd name="T64" fmla="*/ 55 w 214"/>
                <a:gd name="T65" fmla="*/ 89 h 178"/>
                <a:gd name="T66" fmla="*/ 51 w 214"/>
                <a:gd name="T67" fmla="*/ 100 h 178"/>
                <a:gd name="T68" fmla="*/ 59 w 214"/>
                <a:gd name="T69" fmla="*/ 104 h 178"/>
                <a:gd name="T70" fmla="*/ 55 w 214"/>
                <a:gd name="T71" fmla="*/ 118 h 178"/>
                <a:gd name="T72" fmla="*/ 48 w 214"/>
                <a:gd name="T73" fmla="*/ 141 h 178"/>
                <a:gd name="T74" fmla="*/ 55 w 214"/>
                <a:gd name="T75" fmla="*/ 148 h 178"/>
                <a:gd name="T76" fmla="*/ 77 w 214"/>
                <a:gd name="T77" fmla="*/ 156 h 178"/>
                <a:gd name="T78" fmla="*/ 96 w 214"/>
                <a:gd name="T79" fmla="*/ 156 h 178"/>
                <a:gd name="T80" fmla="*/ 114 w 214"/>
                <a:gd name="T81" fmla="*/ 159 h 178"/>
                <a:gd name="T82" fmla="*/ 126 w 214"/>
                <a:gd name="T83" fmla="*/ 137 h 178"/>
                <a:gd name="T84" fmla="*/ 140 w 214"/>
                <a:gd name="T85" fmla="*/ 141 h 178"/>
                <a:gd name="T86" fmla="*/ 166 w 214"/>
                <a:gd name="T87" fmla="*/ 148 h 178"/>
                <a:gd name="T88" fmla="*/ 181 w 214"/>
                <a:gd name="T89" fmla="*/ 133 h 178"/>
                <a:gd name="T90" fmla="*/ 170 w 214"/>
                <a:gd name="T91" fmla="*/ 115 h 178"/>
                <a:gd name="T92" fmla="*/ 170 w 214"/>
                <a:gd name="T93" fmla="*/ 100 h 178"/>
                <a:gd name="T94" fmla="*/ 207 w 214"/>
                <a:gd name="T95" fmla="*/ 178 h 178"/>
                <a:gd name="T96" fmla="*/ 203 w 214"/>
                <a:gd name="T97" fmla="*/ 170 h 178"/>
                <a:gd name="T98" fmla="*/ 200 w 214"/>
                <a:gd name="T99" fmla="*/ 167 h 178"/>
                <a:gd name="T100" fmla="*/ 200 w 214"/>
                <a:gd name="T101" fmla="*/ 159 h 178"/>
                <a:gd name="T102" fmla="*/ 207 w 214"/>
                <a:gd name="T103" fmla="*/ 156 h 178"/>
                <a:gd name="T104" fmla="*/ 211 w 214"/>
                <a:gd name="T105" fmla="*/ 148 h 178"/>
                <a:gd name="T106" fmla="*/ 211 w 214"/>
                <a:gd name="T107" fmla="*/ 17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4" h="178">
                  <a:moveTo>
                    <a:pt x="174" y="96"/>
                  </a:moveTo>
                  <a:lnTo>
                    <a:pt x="174" y="92"/>
                  </a:lnTo>
                  <a:lnTo>
                    <a:pt x="170" y="92"/>
                  </a:lnTo>
                  <a:lnTo>
                    <a:pt x="170" y="89"/>
                  </a:lnTo>
                  <a:lnTo>
                    <a:pt x="166" y="85"/>
                  </a:lnTo>
                  <a:lnTo>
                    <a:pt x="163" y="85"/>
                  </a:lnTo>
                  <a:lnTo>
                    <a:pt x="159" y="89"/>
                  </a:lnTo>
                  <a:lnTo>
                    <a:pt x="163" y="92"/>
                  </a:lnTo>
                  <a:lnTo>
                    <a:pt x="159" y="92"/>
                  </a:lnTo>
                  <a:lnTo>
                    <a:pt x="155" y="92"/>
                  </a:lnTo>
                  <a:lnTo>
                    <a:pt x="155" y="89"/>
                  </a:lnTo>
                  <a:lnTo>
                    <a:pt x="155" y="89"/>
                  </a:lnTo>
                  <a:lnTo>
                    <a:pt x="159" y="89"/>
                  </a:lnTo>
                  <a:lnTo>
                    <a:pt x="159" y="85"/>
                  </a:lnTo>
                  <a:lnTo>
                    <a:pt x="159" y="81"/>
                  </a:lnTo>
                  <a:lnTo>
                    <a:pt x="163" y="74"/>
                  </a:lnTo>
                  <a:lnTo>
                    <a:pt x="166" y="74"/>
                  </a:lnTo>
                  <a:lnTo>
                    <a:pt x="170" y="70"/>
                  </a:lnTo>
                  <a:lnTo>
                    <a:pt x="170" y="70"/>
                  </a:lnTo>
                  <a:lnTo>
                    <a:pt x="170" y="67"/>
                  </a:lnTo>
                  <a:lnTo>
                    <a:pt x="166" y="67"/>
                  </a:lnTo>
                  <a:lnTo>
                    <a:pt x="170" y="63"/>
                  </a:lnTo>
                  <a:lnTo>
                    <a:pt x="174" y="63"/>
                  </a:lnTo>
                  <a:lnTo>
                    <a:pt x="174" y="67"/>
                  </a:lnTo>
                  <a:lnTo>
                    <a:pt x="177" y="67"/>
                  </a:lnTo>
                  <a:lnTo>
                    <a:pt x="181" y="63"/>
                  </a:lnTo>
                  <a:lnTo>
                    <a:pt x="181" y="59"/>
                  </a:lnTo>
                  <a:lnTo>
                    <a:pt x="177" y="59"/>
                  </a:lnTo>
                  <a:lnTo>
                    <a:pt x="177" y="55"/>
                  </a:lnTo>
                  <a:lnTo>
                    <a:pt x="181" y="48"/>
                  </a:lnTo>
                  <a:lnTo>
                    <a:pt x="181" y="48"/>
                  </a:lnTo>
                  <a:lnTo>
                    <a:pt x="181" y="44"/>
                  </a:lnTo>
                  <a:lnTo>
                    <a:pt x="185" y="41"/>
                  </a:lnTo>
                  <a:lnTo>
                    <a:pt x="188" y="37"/>
                  </a:lnTo>
                  <a:lnTo>
                    <a:pt x="185" y="37"/>
                  </a:lnTo>
                  <a:lnTo>
                    <a:pt x="181" y="37"/>
                  </a:lnTo>
                  <a:lnTo>
                    <a:pt x="177" y="33"/>
                  </a:lnTo>
                  <a:lnTo>
                    <a:pt x="174" y="37"/>
                  </a:lnTo>
                  <a:lnTo>
                    <a:pt x="170" y="33"/>
                  </a:lnTo>
                  <a:lnTo>
                    <a:pt x="170" y="33"/>
                  </a:lnTo>
                  <a:lnTo>
                    <a:pt x="166" y="37"/>
                  </a:lnTo>
                  <a:lnTo>
                    <a:pt x="163" y="33"/>
                  </a:lnTo>
                  <a:lnTo>
                    <a:pt x="163" y="29"/>
                  </a:lnTo>
                  <a:lnTo>
                    <a:pt x="159" y="29"/>
                  </a:lnTo>
                  <a:lnTo>
                    <a:pt x="159" y="29"/>
                  </a:lnTo>
                  <a:lnTo>
                    <a:pt x="155" y="29"/>
                  </a:lnTo>
                  <a:lnTo>
                    <a:pt x="151" y="26"/>
                  </a:lnTo>
                  <a:lnTo>
                    <a:pt x="148" y="26"/>
                  </a:lnTo>
                  <a:lnTo>
                    <a:pt x="148" y="26"/>
                  </a:lnTo>
                  <a:lnTo>
                    <a:pt x="144" y="26"/>
                  </a:lnTo>
                  <a:lnTo>
                    <a:pt x="140" y="26"/>
                  </a:lnTo>
                  <a:lnTo>
                    <a:pt x="137" y="22"/>
                  </a:lnTo>
                  <a:lnTo>
                    <a:pt x="137" y="18"/>
                  </a:lnTo>
                  <a:lnTo>
                    <a:pt x="133" y="18"/>
                  </a:lnTo>
                  <a:lnTo>
                    <a:pt x="133" y="18"/>
                  </a:lnTo>
                  <a:lnTo>
                    <a:pt x="129" y="18"/>
                  </a:lnTo>
                  <a:lnTo>
                    <a:pt x="126" y="18"/>
                  </a:lnTo>
                  <a:lnTo>
                    <a:pt x="126" y="15"/>
                  </a:lnTo>
                  <a:lnTo>
                    <a:pt x="126" y="15"/>
                  </a:lnTo>
                  <a:lnTo>
                    <a:pt x="122" y="11"/>
                  </a:lnTo>
                  <a:lnTo>
                    <a:pt x="122" y="11"/>
                  </a:lnTo>
                  <a:lnTo>
                    <a:pt x="114" y="7"/>
                  </a:lnTo>
                  <a:lnTo>
                    <a:pt x="114" y="7"/>
                  </a:lnTo>
                  <a:lnTo>
                    <a:pt x="111" y="3"/>
                  </a:lnTo>
                  <a:lnTo>
                    <a:pt x="111" y="0"/>
                  </a:lnTo>
                  <a:lnTo>
                    <a:pt x="111" y="0"/>
                  </a:lnTo>
                  <a:lnTo>
                    <a:pt x="107" y="0"/>
                  </a:lnTo>
                  <a:lnTo>
                    <a:pt x="103" y="0"/>
                  </a:lnTo>
                  <a:lnTo>
                    <a:pt x="100" y="0"/>
                  </a:lnTo>
                  <a:lnTo>
                    <a:pt x="96" y="3"/>
                  </a:lnTo>
                  <a:lnTo>
                    <a:pt x="96" y="3"/>
                  </a:lnTo>
                  <a:lnTo>
                    <a:pt x="96" y="7"/>
                  </a:lnTo>
                  <a:lnTo>
                    <a:pt x="96" y="15"/>
                  </a:lnTo>
                  <a:lnTo>
                    <a:pt x="92" y="18"/>
                  </a:lnTo>
                  <a:lnTo>
                    <a:pt x="92" y="18"/>
                  </a:lnTo>
                  <a:lnTo>
                    <a:pt x="85" y="22"/>
                  </a:lnTo>
                  <a:lnTo>
                    <a:pt x="81" y="22"/>
                  </a:lnTo>
                  <a:lnTo>
                    <a:pt x="81" y="22"/>
                  </a:lnTo>
                  <a:lnTo>
                    <a:pt x="74" y="22"/>
                  </a:lnTo>
                  <a:lnTo>
                    <a:pt x="70" y="26"/>
                  </a:lnTo>
                  <a:lnTo>
                    <a:pt x="74" y="29"/>
                  </a:lnTo>
                  <a:lnTo>
                    <a:pt x="77" y="29"/>
                  </a:lnTo>
                  <a:lnTo>
                    <a:pt x="74" y="33"/>
                  </a:lnTo>
                  <a:lnTo>
                    <a:pt x="66" y="33"/>
                  </a:lnTo>
                  <a:lnTo>
                    <a:pt x="63" y="33"/>
                  </a:lnTo>
                  <a:lnTo>
                    <a:pt x="59" y="29"/>
                  </a:lnTo>
                  <a:lnTo>
                    <a:pt x="55" y="33"/>
                  </a:lnTo>
                  <a:lnTo>
                    <a:pt x="55" y="29"/>
                  </a:lnTo>
                  <a:lnTo>
                    <a:pt x="51" y="29"/>
                  </a:lnTo>
                  <a:lnTo>
                    <a:pt x="55" y="26"/>
                  </a:lnTo>
                  <a:lnTo>
                    <a:pt x="51" y="26"/>
                  </a:lnTo>
                  <a:lnTo>
                    <a:pt x="48" y="26"/>
                  </a:lnTo>
                  <a:lnTo>
                    <a:pt x="44" y="26"/>
                  </a:lnTo>
                  <a:lnTo>
                    <a:pt x="44" y="26"/>
                  </a:lnTo>
                  <a:lnTo>
                    <a:pt x="44" y="29"/>
                  </a:lnTo>
                  <a:lnTo>
                    <a:pt x="44" y="29"/>
                  </a:lnTo>
                  <a:lnTo>
                    <a:pt x="48" y="33"/>
                  </a:lnTo>
                  <a:lnTo>
                    <a:pt x="48" y="37"/>
                  </a:lnTo>
                  <a:lnTo>
                    <a:pt x="48" y="37"/>
                  </a:lnTo>
                  <a:lnTo>
                    <a:pt x="48" y="41"/>
                  </a:lnTo>
                  <a:lnTo>
                    <a:pt x="48" y="41"/>
                  </a:lnTo>
                  <a:lnTo>
                    <a:pt x="51" y="44"/>
                  </a:lnTo>
                  <a:lnTo>
                    <a:pt x="44" y="44"/>
                  </a:lnTo>
                  <a:lnTo>
                    <a:pt x="40" y="44"/>
                  </a:lnTo>
                  <a:lnTo>
                    <a:pt x="40" y="44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33" y="48"/>
                  </a:lnTo>
                  <a:lnTo>
                    <a:pt x="26" y="41"/>
                  </a:lnTo>
                  <a:lnTo>
                    <a:pt x="26" y="41"/>
                  </a:lnTo>
                  <a:lnTo>
                    <a:pt x="22" y="41"/>
                  </a:lnTo>
                  <a:lnTo>
                    <a:pt x="18" y="44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1" y="44"/>
                  </a:lnTo>
                  <a:lnTo>
                    <a:pt x="11" y="44"/>
                  </a:lnTo>
                  <a:lnTo>
                    <a:pt x="7" y="44"/>
                  </a:lnTo>
                  <a:lnTo>
                    <a:pt x="3" y="44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3" y="48"/>
                  </a:lnTo>
                  <a:lnTo>
                    <a:pt x="7" y="52"/>
                  </a:lnTo>
                  <a:lnTo>
                    <a:pt x="7" y="52"/>
                  </a:lnTo>
                  <a:lnTo>
                    <a:pt x="3" y="52"/>
                  </a:lnTo>
                  <a:lnTo>
                    <a:pt x="3" y="52"/>
                  </a:lnTo>
                  <a:lnTo>
                    <a:pt x="3" y="52"/>
                  </a:lnTo>
                  <a:lnTo>
                    <a:pt x="3" y="52"/>
                  </a:lnTo>
                  <a:lnTo>
                    <a:pt x="7" y="52"/>
                  </a:lnTo>
                  <a:lnTo>
                    <a:pt x="7" y="55"/>
                  </a:lnTo>
                  <a:lnTo>
                    <a:pt x="3" y="55"/>
                  </a:lnTo>
                  <a:lnTo>
                    <a:pt x="3" y="55"/>
                  </a:lnTo>
                  <a:lnTo>
                    <a:pt x="3" y="55"/>
                  </a:lnTo>
                  <a:lnTo>
                    <a:pt x="3" y="55"/>
                  </a:lnTo>
                  <a:lnTo>
                    <a:pt x="7" y="59"/>
                  </a:lnTo>
                  <a:lnTo>
                    <a:pt x="7" y="63"/>
                  </a:lnTo>
                  <a:lnTo>
                    <a:pt x="11" y="59"/>
                  </a:lnTo>
                  <a:lnTo>
                    <a:pt x="11" y="59"/>
                  </a:lnTo>
                  <a:lnTo>
                    <a:pt x="14" y="59"/>
                  </a:lnTo>
                  <a:lnTo>
                    <a:pt x="18" y="63"/>
                  </a:lnTo>
                  <a:lnTo>
                    <a:pt x="22" y="63"/>
                  </a:lnTo>
                  <a:lnTo>
                    <a:pt x="22" y="63"/>
                  </a:lnTo>
                  <a:lnTo>
                    <a:pt x="26" y="67"/>
                  </a:lnTo>
                  <a:lnTo>
                    <a:pt x="29" y="63"/>
                  </a:lnTo>
                  <a:lnTo>
                    <a:pt x="29" y="63"/>
                  </a:lnTo>
                  <a:lnTo>
                    <a:pt x="29" y="67"/>
                  </a:lnTo>
                  <a:lnTo>
                    <a:pt x="29" y="67"/>
                  </a:lnTo>
                  <a:lnTo>
                    <a:pt x="33" y="67"/>
                  </a:lnTo>
                  <a:lnTo>
                    <a:pt x="33" y="67"/>
                  </a:lnTo>
                  <a:lnTo>
                    <a:pt x="33" y="70"/>
                  </a:lnTo>
                  <a:lnTo>
                    <a:pt x="37" y="70"/>
                  </a:lnTo>
                  <a:lnTo>
                    <a:pt x="37" y="70"/>
                  </a:lnTo>
                  <a:lnTo>
                    <a:pt x="40" y="70"/>
                  </a:lnTo>
                  <a:lnTo>
                    <a:pt x="44" y="70"/>
                  </a:lnTo>
                  <a:lnTo>
                    <a:pt x="44" y="74"/>
                  </a:lnTo>
                  <a:lnTo>
                    <a:pt x="44" y="70"/>
                  </a:lnTo>
                  <a:lnTo>
                    <a:pt x="40" y="70"/>
                  </a:lnTo>
                  <a:lnTo>
                    <a:pt x="37" y="74"/>
                  </a:lnTo>
                  <a:lnTo>
                    <a:pt x="40" y="74"/>
                  </a:lnTo>
                  <a:lnTo>
                    <a:pt x="40" y="78"/>
                  </a:lnTo>
                  <a:lnTo>
                    <a:pt x="40" y="81"/>
                  </a:lnTo>
                  <a:lnTo>
                    <a:pt x="40" y="81"/>
                  </a:lnTo>
                  <a:lnTo>
                    <a:pt x="40" y="81"/>
                  </a:lnTo>
                  <a:lnTo>
                    <a:pt x="48" y="85"/>
                  </a:lnTo>
                  <a:lnTo>
                    <a:pt x="51" y="89"/>
                  </a:lnTo>
                  <a:lnTo>
                    <a:pt x="55" y="89"/>
                  </a:lnTo>
                  <a:lnTo>
                    <a:pt x="55" y="92"/>
                  </a:lnTo>
                  <a:lnTo>
                    <a:pt x="55" y="92"/>
                  </a:lnTo>
                  <a:lnTo>
                    <a:pt x="55" y="96"/>
                  </a:lnTo>
                  <a:lnTo>
                    <a:pt x="55" y="96"/>
                  </a:lnTo>
                  <a:lnTo>
                    <a:pt x="51" y="100"/>
                  </a:lnTo>
                  <a:lnTo>
                    <a:pt x="55" y="100"/>
                  </a:lnTo>
                  <a:lnTo>
                    <a:pt x="59" y="104"/>
                  </a:lnTo>
                  <a:lnTo>
                    <a:pt x="63" y="111"/>
                  </a:lnTo>
                  <a:lnTo>
                    <a:pt x="59" y="107"/>
                  </a:lnTo>
                  <a:lnTo>
                    <a:pt x="59" y="104"/>
                  </a:lnTo>
                  <a:lnTo>
                    <a:pt x="55" y="104"/>
                  </a:lnTo>
                  <a:lnTo>
                    <a:pt x="55" y="104"/>
                  </a:lnTo>
                  <a:lnTo>
                    <a:pt x="51" y="111"/>
                  </a:lnTo>
                  <a:lnTo>
                    <a:pt x="51" y="118"/>
                  </a:lnTo>
                  <a:lnTo>
                    <a:pt x="55" y="118"/>
                  </a:lnTo>
                  <a:lnTo>
                    <a:pt x="51" y="118"/>
                  </a:lnTo>
                  <a:lnTo>
                    <a:pt x="51" y="130"/>
                  </a:lnTo>
                  <a:lnTo>
                    <a:pt x="48" y="141"/>
                  </a:lnTo>
                  <a:lnTo>
                    <a:pt x="44" y="141"/>
                  </a:lnTo>
                  <a:lnTo>
                    <a:pt x="48" y="141"/>
                  </a:lnTo>
                  <a:lnTo>
                    <a:pt x="48" y="144"/>
                  </a:lnTo>
                  <a:lnTo>
                    <a:pt x="51" y="144"/>
                  </a:lnTo>
                  <a:lnTo>
                    <a:pt x="51" y="148"/>
                  </a:lnTo>
                  <a:lnTo>
                    <a:pt x="51" y="148"/>
                  </a:lnTo>
                  <a:lnTo>
                    <a:pt x="55" y="148"/>
                  </a:lnTo>
                  <a:lnTo>
                    <a:pt x="63" y="152"/>
                  </a:lnTo>
                  <a:lnTo>
                    <a:pt x="66" y="156"/>
                  </a:lnTo>
                  <a:lnTo>
                    <a:pt x="70" y="152"/>
                  </a:lnTo>
                  <a:lnTo>
                    <a:pt x="74" y="156"/>
                  </a:lnTo>
                  <a:lnTo>
                    <a:pt x="77" y="156"/>
                  </a:lnTo>
                  <a:lnTo>
                    <a:pt x="77" y="156"/>
                  </a:lnTo>
                  <a:lnTo>
                    <a:pt x="81" y="156"/>
                  </a:lnTo>
                  <a:lnTo>
                    <a:pt x="89" y="156"/>
                  </a:lnTo>
                  <a:lnTo>
                    <a:pt x="92" y="156"/>
                  </a:lnTo>
                  <a:lnTo>
                    <a:pt x="96" y="156"/>
                  </a:lnTo>
                  <a:lnTo>
                    <a:pt x="100" y="156"/>
                  </a:lnTo>
                  <a:lnTo>
                    <a:pt x="107" y="156"/>
                  </a:lnTo>
                  <a:lnTo>
                    <a:pt x="114" y="159"/>
                  </a:lnTo>
                  <a:lnTo>
                    <a:pt x="118" y="159"/>
                  </a:lnTo>
                  <a:lnTo>
                    <a:pt x="114" y="159"/>
                  </a:lnTo>
                  <a:lnTo>
                    <a:pt x="114" y="156"/>
                  </a:lnTo>
                  <a:lnTo>
                    <a:pt x="114" y="148"/>
                  </a:lnTo>
                  <a:lnTo>
                    <a:pt x="118" y="148"/>
                  </a:lnTo>
                  <a:lnTo>
                    <a:pt x="122" y="144"/>
                  </a:lnTo>
                  <a:lnTo>
                    <a:pt x="126" y="137"/>
                  </a:lnTo>
                  <a:lnTo>
                    <a:pt x="129" y="137"/>
                  </a:lnTo>
                  <a:lnTo>
                    <a:pt x="129" y="141"/>
                  </a:lnTo>
                  <a:lnTo>
                    <a:pt x="133" y="141"/>
                  </a:lnTo>
                  <a:lnTo>
                    <a:pt x="137" y="141"/>
                  </a:lnTo>
                  <a:lnTo>
                    <a:pt x="140" y="141"/>
                  </a:lnTo>
                  <a:lnTo>
                    <a:pt x="144" y="141"/>
                  </a:lnTo>
                  <a:lnTo>
                    <a:pt x="144" y="141"/>
                  </a:lnTo>
                  <a:lnTo>
                    <a:pt x="155" y="144"/>
                  </a:lnTo>
                  <a:lnTo>
                    <a:pt x="159" y="148"/>
                  </a:lnTo>
                  <a:lnTo>
                    <a:pt x="166" y="148"/>
                  </a:lnTo>
                  <a:lnTo>
                    <a:pt x="166" y="144"/>
                  </a:lnTo>
                  <a:lnTo>
                    <a:pt x="166" y="144"/>
                  </a:lnTo>
                  <a:lnTo>
                    <a:pt x="170" y="141"/>
                  </a:lnTo>
                  <a:lnTo>
                    <a:pt x="181" y="133"/>
                  </a:lnTo>
                  <a:lnTo>
                    <a:pt x="181" y="133"/>
                  </a:lnTo>
                  <a:lnTo>
                    <a:pt x="181" y="130"/>
                  </a:lnTo>
                  <a:lnTo>
                    <a:pt x="181" y="126"/>
                  </a:lnTo>
                  <a:lnTo>
                    <a:pt x="177" y="126"/>
                  </a:lnTo>
                  <a:lnTo>
                    <a:pt x="174" y="122"/>
                  </a:lnTo>
                  <a:lnTo>
                    <a:pt x="170" y="115"/>
                  </a:lnTo>
                  <a:lnTo>
                    <a:pt x="166" y="111"/>
                  </a:lnTo>
                  <a:lnTo>
                    <a:pt x="170" y="111"/>
                  </a:lnTo>
                  <a:lnTo>
                    <a:pt x="174" y="107"/>
                  </a:lnTo>
                  <a:lnTo>
                    <a:pt x="174" y="104"/>
                  </a:lnTo>
                  <a:lnTo>
                    <a:pt x="170" y="100"/>
                  </a:lnTo>
                  <a:lnTo>
                    <a:pt x="170" y="96"/>
                  </a:lnTo>
                  <a:lnTo>
                    <a:pt x="174" y="96"/>
                  </a:lnTo>
                  <a:lnTo>
                    <a:pt x="174" y="96"/>
                  </a:lnTo>
                  <a:lnTo>
                    <a:pt x="174" y="96"/>
                  </a:lnTo>
                  <a:close/>
                  <a:moveTo>
                    <a:pt x="207" y="178"/>
                  </a:moveTo>
                  <a:lnTo>
                    <a:pt x="203" y="178"/>
                  </a:lnTo>
                  <a:lnTo>
                    <a:pt x="200" y="174"/>
                  </a:lnTo>
                  <a:lnTo>
                    <a:pt x="203" y="174"/>
                  </a:lnTo>
                  <a:lnTo>
                    <a:pt x="203" y="174"/>
                  </a:lnTo>
                  <a:lnTo>
                    <a:pt x="203" y="170"/>
                  </a:lnTo>
                  <a:lnTo>
                    <a:pt x="200" y="170"/>
                  </a:lnTo>
                  <a:lnTo>
                    <a:pt x="203" y="170"/>
                  </a:lnTo>
                  <a:lnTo>
                    <a:pt x="200" y="170"/>
                  </a:lnTo>
                  <a:lnTo>
                    <a:pt x="200" y="167"/>
                  </a:lnTo>
                  <a:lnTo>
                    <a:pt x="200" y="167"/>
                  </a:lnTo>
                  <a:lnTo>
                    <a:pt x="200" y="167"/>
                  </a:lnTo>
                  <a:lnTo>
                    <a:pt x="196" y="163"/>
                  </a:lnTo>
                  <a:lnTo>
                    <a:pt x="196" y="163"/>
                  </a:lnTo>
                  <a:lnTo>
                    <a:pt x="200" y="163"/>
                  </a:lnTo>
                  <a:lnTo>
                    <a:pt x="200" y="159"/>
                  </a:lnTo>
                  <a:lnTo>
                    <a:pt x="196" y="159"/>
                  </a:lnTo>
                  <a:lnTo>
                    <a:pt x="200" y="156"/>
                  </a:lnTo>
                  <a:lnTo>
                    <a:pt x="203" y="156"/>
                  </a:lnTo>
                  <a:lnTo>
                    <a:pt x="207" y="152"/>
                  </a:lnTo>
                  <a:lnTo>
                    <a:pt x="207" y="156"/>
                  </a:lnTo>
                  <a:lnTo>
                    <a:pt x="211" y="156"/>
                  </a:lnTo>
                  <a:lnTo>
                    <a:pt x="211" y="152"/>
                  </a:lnTo>
                  <a:lnTo>
                    <a:pt x="211" y="148"/>
                  </a:lnTo>
                  <a:lnTo>
                    <a:pt x="211" y="148"/>
                  </a:lnTo>
                  <a:lnTo>
                    <a:pt x="211" y="148"/>
                  </a:lnTo>
                  <a:lnTo>
                    <a:pt x="211" y="152"/>
                  </a:lnTo>
                  <a:lnTo>
                    <a:pt x="211" y="156"/>
                  </a:lnTo>
                  <a:lnTo>
                    <a:pt x="214" y="163"/>
                  </a:lnTo>
                  <a:lnTo>
                    <a:pt x="211" y="167"/>
                  </a:lnTo>
                  <a:lnTo>
                    <a:pt x="211" y="170"/>
                  </a:lnTo>
                  <a:lnTo>
                    <a:pt x="211" y="178"/>
                  </a:lnTo>
                  <a:lnTo>
                    <a:pt x="207" y="1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9" name="Freeform 71"/>
            <p:cNvSpPr/>
            <p:nvPr/>
          </p:nvSpPr>
          <p:spPr bwMode="auto">
            <a:xfrm>
              <a:off x="4578652" y="2455456"/>
              <a:ext cx="10293" cy="10293"/>
            </a:xfrm>
            <a:custGeom>
              <a:avLst/>
              <a:gdLst>
                <a:gd name="T0" fmla="*/ 0 w 8"/>
                <a:gd name="T1" fmla="*/ 0 h 8"/>
                <a:gd name="T2" fmla="*/ 0 w 8"/>
                <a:gd name="T3" fmla="*/ 4 h 8"/>
                <a:gd name="T4" fmla="*/ 4 w 8"/>
                <a:gd name="T5" fmla="*/ 8 h 8"/>
                <a:gd name="T6" fmla="*/ 8 w 8"/>
                <a:gd name="T7" fmla="*/ 4 h 8"/>
                <a:gd name="T8" fmla="*/ 8 w 8"/>
                <a:gd name="T9" fmla="*/ 4 h 8"/>
                <a:gd name="T10" fmla="*/ 0 w 8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8">
                  <a:moveTo>
                    <a:pt x="0" y="0"/>
                  </a:moveTo>
                  <a:lnTo>
                    <a:pt x="0" y="4"/>
                  </a:lnTo>
                  <a:lnTo>
                    <a:pt x="4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70" name="Freeform 72"/>
            <p:cNvSpPr>
              <a:spLocks noEditPoints="1"/>
            </p:cNvSpPr>
            <p:nvPr/>
          </p:nvSpPr>
          <p:spPr bwMode="auto">
            <a:xfrm>
              <a:off x="4416536" y="2198129"/>
              <a:ext cx="243174" cy="243174"/>
            </a:xfrm>
            <a:custGeom>
              <a:avLst/>
              <a:gdLst>
                <a:gd name="T0" fmla="*/ 8 w 189"/>
                <a:gd name="T1" fmla="*/ 48 h 189"/>
                <a:gd name="T2" fmla="*/ 8 w 189"/>
                <a:gd name="T3" fmla="*/ 30 h 189"/>
                <a:gd name="T4" fmla="*/ 15 w 189"/>
                <a:gd name="T5" fmla="*/ 18 h 189"/>
                <a:gd name="T6" fmla="*/ 34 w 189"/>
                <a:gd name="T7" fmla="*/ 18 h 189"/>
                <a:gd name="T8" fmla="*/ 48 w 189"/>
                <a:gd name="T9" fmla="*/ 15 h 189"/>
                <a:gd name="T10" fmla="*/ 63 w 189"/>
                <a:gd name="T11" fmla="*/ 0 h 189"/>
                <a:gd name="T12" fmla="*/ 85 w 189"/>
                <a:gd name="T13" fmla="*/ 4 h 189"/>
                <a:gd name="T14" fmla="*/ 108 w 189"/>
                <a:gd name="T15" fmla="*/ 15 h 189"/>
                <a:gd name="T16" fmla="*/ 100 w 189"/>
                <a:gd name="T17" fmla="*/ 26 h 189"/>
                <a:gd name="T18" fmla="*/ 85 w 189"/>
                <a:gd name="T19" fmla="*/ 33 h 189"/>
                <a:gd name="T20" fmla="*/ 89 w 189"/>
                <a:gd name="T21" fmla="*/ 48 h 189"/>
                <a:gd name="T22" fmla="*/ 104 w 189"/>
                <a:gd name="T23" fmla="*/ 63 h 189"/>
                <a:gd name="T24" fmla="*/ 119 w 189"/>
                <a:gd name="T25" fmla="*/ 82 h 189"/>
                <a:gd name="T26" fmla="*/ 134 w 189"/>
                <a:gd name="T27" fmla="*/ 93 h 189"/>
                <a:gd name="T28" fmla="*/ 152 w 189"/>
                <a:gd name="T29" fmla="*/ 96 h 189"/>
                <a:gd name="T30" fmla="*/ 152 w 189"/>
                <a:gd name="T31" fmla="*/ 104 h 189"/>
                <a:gd name="T32" fmla="*/ 185 w 189"/>
                <a:gd name="T33" fmla="*/ 119 h 189"/>
                <a:gd name="T34" fmla="*/ 185 w 189"/>
                <a:gd name="T35" fmla="*/ 130 h 189"/>
                <a:gd name="T36" fmla="*/ 178 w 189"/>
                <a:gd name="T37" fmla="*/ 126 h 189"/>
                <a:gd name="T38" fmla="*/ 167 w 189"/>
                <a:gd name="T39" fmla="*/ 119 h 189"/>
                <a:gd name="T40" fmla="*/ 163 w 189"/>
                <a:gd name="T41" fmla="*/ 130 h 189"/>
                <a:gd name="T42" fmla="*/ 163 w 189"/>
                <a:gd name="T43" fmla="*/ 137 h 189"/>
                <a:gd name="T44" fmla="*/ 167 w 189"/>
                <a:gd name="T45" fmla="*/ 148 h 189"/>
                <a:gd name="T46" fmla="*/ 156 w 189"/>
                <a:gd name="T47" fmla="*/ 167 h 189"/>
                <a:gd name="T48" fmla="*/ 145 w 189"/>
                <a:gd name="T49" fmla="*/ 163 h 189"/>
                <a:gd name="T50" fmla="*/ 152 w 189"/>
                <a:gd name="T51" fmla="*/ 152 h 189"/>
                <a:gd name="T52" fmla="*/ 152 w 189"/>
                <a:gd name="T53" fmla="*/ 141 h 189"/>
                <a:gd name="T54" fmla="*/ 145 w 189"/>
                <a:gd name="T55" fmla="*/ 130 h 189"/>
                <a:gd name="T56" fmla="*/ 134 w 189"/>
                <a:gd name="T57" fmla="*/ 122 h 189"/>
                <a:gd name="T58" fmla="*/ 126 w 189"/>
                <a:gd name="T59" fmla="*/ 115 h 189"/>
                <a:gd name="T60" fmla="*/ 111 w 189"/>
                <a:gd name="T61" fmla="*/ 108 h 189"/>
                <a:gd name="T62" fmla="*/ 100 w 189"/>
                <a:gd name="T63" fmla="*/ 104 h 189"/>
                <a:gd name="T64" fmla="*/ 82 w 189"/>
                <a:gd name="T65" fmla="*/ 89 h 189"/>
                <a:gd name="T66" fmla="*/ 67 w 189"/>
                <a:gd name="T67" fmla="*/ 74 h 189"/>
                <a:gd name="T68" fmla="*/ 56 w 189"/>
                <a:gd name="T69" fmla="*/ 59 h 189"/>
                <a:gd name="T70" fmla="*/ 45 w 189"/>
                <a:gd name="T71" fmla="*/ 52 h 189"/>
                <a:gd name="T72" fmla="*/ 15 w 189"/>
                <a:gd name="T73" fmla="*/ 59 h 189"/>
                <a:gd name="T74" fmla="*/ 30 w 189"/>
                <a:gd name="T75" fmla="*/ 108 h 189"/>
                <a:gd name="T76" fmla="*/ 26 w 189"/>
                <a:gd name="T77" fmla="*/ 111 h 189"/>
                <a:gd name="T78" fmla="*/ 71 w 189"/>
                <a:gd name="T79" fmla="*/ 85 h 189"/>
                <a:gd name="T80" fmla="*/ 63 w 189"/>
                <a:gd name="T81" fmla="*/ 78 h 189"/>
                <a:gd name="T82" fmla="*/ 56 w 189"/>
                <a:gd name="T83" fmla="*/ 78 h 189"/>
                <a:gd name="T84" fmla="*/ 41 w 189"/>
                <a:gd name="T85" fmla="*/ 145 h 189"/>
                <a:gd name="T86" fmla="*/ 52 w 189"/>
                <a:gd name="T87" fmla="*/ 145 h 189"/>
                <a:gd name="T88" fmla="*/ 48 w 189"/>
                <a:gd name="T89" fmla="*/ 122 h 189"/>
                <a:gd name="T90" fmla="*/ 45 w 189"/>
                <a:gd name="T91" fmla="*/ 108 h 189"/>
                <a:gd name="T92" fmla="*/ 30 w 189"/>
                <a:gd name="T93" fmla="*/ 115 h 189"/>
                <a:gd name="T94" fmla="*/ 30 w 189"/>
                <a:gd name="T95" fmla="*/ 122 h 189"/>
                <a:gd name="T96" fmla="*/ 34 w 189"/>
                <a:gd name="T97" fmla="*/ 130 h 189"/>
                <a:gd name="T98" fmla="*/ 34 w 189"/>
                <a:gd name="T99" fmla="*/ 148 h 189"/>
                <a:gd name="T100" fmla="*/ 141 w 189"/>
                <a:gd name="T101" fmla="*/ 185 h 189"/>
                <a:gd name="T102" fmla="*/ 145 w 189"/>
                <a:gd name="T103" fmla="*/ 163 h 189"/>
                <a:gd name="T104" fmla="*/ 130 w 189"/>
                <a:gd name="T105" fmla="*/ 167 h 189"/>
                <a:gd name="T106" fmla="*/ 104 w 189"/>
                <a:gd name="T107" fmla="*/ 163 h 189"/>
                <a:gd name="T108" fmla="*/ 100 w 189"/>
                <a:gd name="T109" fmla="*/ 174 h 189"/>
                <a:gd name="T110" fmla="*/ 122 w 189"/>
                <a:gd name="T111" fmla="*/ 185 h 189"/>
                <a:gd name="T112" fmla="*/ 141 w 189"/>
                <a:gd name="T113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9" h="189">
                  <a:moveTo>
                    <a:pt x="15" y="59"/>
                  </a:moveTo>
                  <a:lnTo>
                    <a:pt x="15" y="56"/>
                  </a:lnTo>
                  <a:lnTo>
                    <a:pt x="15" y="52"/>
                  </a:lnTo>
                  <a:lnTo>
                    <a:pt x="11" y="52"/>
                  </a:lnTo>
                  <a:lnTo>
                    <a:pt x="8" y="48"/>
                  </a:lnTo>
                  <a:lnTo>
                    <a:pt x="4" y="41"/>
                  </a:lnTo>
                  <a:lnTo>
                    <a:pt x="0" y="37"/>
                  </a:lnTo>
                  <a:lnTo>
                    <a:pt x="4" y="37"/>
                  </a:lnTo>
                  <a:lnTo>
                    <a:pt x="8" y="33"/>
                  </a:lnTo>
                  <a:lnTo>
                    <a:pt x="8" y="30"/>
                  </a:lnTo>
                  <a:lnTo>
                    <a:pt x="4" y="26"/>
                  </a:lnTo>
                  <a:lnTo>
                    <a:pt x="4" y="22"/>
                  </a:lnTo>
                  <a:lnTo>
                    <a:pt x="8" y="22"/>
                  </a:lnTo>
                  <a:lnTo>
                    <a:pt x="11" y="22"/>
                  </a:lnTo>
                  <a:lnTo>
                    <a:pt x="15" y="18"/>
                  </a:lnTo>
                  <a:lnTo>
                    <a:pt x="22" y="22"/>
                  </a:lnTo>
                  <a:lnTo>
                    <a:pt x="26" y="11"/>
                  </a:lnTo>
                  <a:lnTo>
                    <a:pt x="30" y="15"/>
                  </a:lnTo>
                  <a:lnTo>
                    <a:pt x="30" y="18"/>
                  </a:lnTo>
                  <a:lnTo>
                    <a:pt x="34" y="18"/>
                  </a:lnTo>
                  <a:lnTo>
                    <a:pt x="37" y="22"/>
                  </a:lnTo>
                  <a:lnTo>
                    <a:pt x="41" y="18"/>
                  </a:lnTo>
                  <a:lnTo>
                    <a:pt x="41" y="15"/>
                  </a:lnTo>
                  <a:lnTo>
                    <a:pt x="48" y="15"/>
                  </a:lnTo>
                  <a:lnTo>
                    <a:pt x="48" y="15"/>
                  </a:lnTo>
                  <a:lnTo>
                    <a:pt x="52" y="18"/>
                  </a:lnTo>
                  <a:lnTo>
                    <a:pt x="52" y="11"/>
                  </a:lnTo>
                  <a:lnTo>
                    <a:pt x="60" y="11"/>
                  </a:lnTo>
                  <a:lnTo>
                    <a:pt x="60" y="4"/>
                  </a:lnTo>
                  <a:lnTo>
                    <a:pt x="63" y="0"/>
                  </a:lnTo>
                  <a:lnTo>
                    <a:pt x="67" y="4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5" y="0"/>
                  </a:lnTo>
                  <a:lnTo>
                    <a:pt x="85" y="4"/>
                  </a:lnTo>
                  <a:lnTo>
                    <a:pt x="93" y="7"/>
                  </a:lnTo>
                  <a:lnTo>
                    <a:pt x="104" y="7"/>
                  </a:lnTo>
                  <a:lnTo>
                    <a:pt x="108" y="7"/>
                  </a:lnTo>
                  <a:lnTo>
                    <a:pt x="111" y="11"/>
                  </a:lnTo>
                  <a:lnTo>
                    <a:pt x="108" y="15"/>
                  </a:lnTo>
                  <a:lnTo>
                    <a:pt x="108" y="18"/>
                  </a:lnTo>
                  <a:lnTo>
                    <a:pt x="104" y="22"/>
                  </a:lnTo>
                  <a:lnTo>
                    <a:pt x="108" y="26"/>
                  </a:lnTo>
                  <a:lnTo>
                    <a:pt x="104" y="26"/>
                  </a:lnTo>
                  <a:lnTo>
                    <a:pt x="100" y="26"/>
                  </a:lnTo>
                  <a:lnTo>
                    <a:pt x="97" y="30"/>
                  </a:lnTo>
                  <a:lnTo>
                    <a:pt x="93" y="30"/>
                  </a:lnTo>
                  <a:lnTo>
                    <a:pt x="93" y="30"/>
                  </a:lnTo>
                  <a:lnTo>
                    <a:pt x="89" y="30"/>
                  </a:lnTo>
                  <a:lnTo>
                    <a:pt x="85" y="33"/>
                  </a:lnTo>
                  <a:lnTo>
                    <a:pt x="89" y="37"/>
                  </a:lnTo>
                  <a:lnTo>
                    <a:pt x="89" y="41"/>
                  </a:lnTo>
                  <a:lnTo>
                    <a:pt x="89" y="41"/>
                  </a:lnTo>
                  <a:lnTo>
                    <a:pt x="85" y="44"/>
                  </a:lnTo>
                  <a:lnTo>
                    <a:pt x="89" y="48"/>
                  </a:lnTo>
                  <a:lnTo>
                    <a:pt x="89" y="52"/>
                  </a:lnTo>
                  <a:lnTo>
                    <a:pt x="89" y="52"/>
                  </a:lnTo>
                  <a:lnTo>
                    <a:pt x="97" y="56"/>
                  </a:lnTo>
                  <a:lnTo>
                    <a:pt x="100" y="59"/>
                  </a:lnTo>
                  <a:lnTo>
                    <a:pt x="104" y="63"/>
                  </a:lnTo>
                  <a:lnTo>
                    <a:pt x="115" y="70"/>
                  </a:lnTo>
                  <a:lnTo>
                    <a:pt x="115" y="74"/>
                  </a:lnTo>
                  <a:lnTo>
                    <a:pt x="115" y="74"/>
                  </a:lnTo>
                  <a:lnTo>
                    <a:pt x="115" y="78"/>
                  </a:lnTo>
                  <a:lnTo>
                    <a:pt x="119" y="82"/>
                  </a:lnTo>
                  <a:lnTo>
                    <a:pt x="122" y="82"/>
                  </a:lnTo>
                  <a:lnTo>
                    <a:pt x="122" y="85"/>
                  </a:lnTo>
                  <a:lnTo>
                    <a:pt x="130" y="89"/>
                  </a:lnTo>
                  <a:lnTo>
                    <a:pt x="130" y="93"/>
                  </a:lnTo>
                  <a:lnTo>
                    <a:pt x="134" y="93"/>
                  </a:lnTo>
                  <a:lnTo>
                    <a:pt x="137" y="93"/>
                  </a:lnTo>
                  <a:lnTo>
                    <a:pt x="141" y="93"/>
                  </a:lnTo>
                  <a:lnTo>
                    <a:pt x="145" y="93"/>
                  </a:lnTo>
                  <a:lnTo>
                    <a:pt x="148" y="93"/>
                  </a:lnTo>
                  <a:lnTo>
                    <a:pt x="152" y="96"/>
                  </a:lnTo>
                  <a:lnTo>
                    <a:pt x="152" y="96"/>
                  </a:lnTo>
                  <a:lnTo>
                    <a:pt x="148" y="100"/>
                  </a:lnTo>
                  <a:lnTo>
                    <a:pt x="148" y="100"/>
                  </a:lnTo>
                  <a:lnTo>
                    <a:pt x="148" y="104"/>
                  </a:lnTo>
                  <a:lnTo>
                    <a:pt x="152" y="104"/>
                  </a:lnTo>
                  <a:lnTo>
                    <a:pt x="159" y="104"/>
                  </a:lnTo>
                  <a:lnTo>
                    <a:pt x="171" y="111"/>
                  </a:lnTo>
                  <a:lnTo>
                    <a:pt x="174" y="115"/>
                  </a:lnTo>
                  <a:lnTo>
                    <a:pt x="178" y="119"/>
                  </a:lnTo>
                  <a:lnTo>
                    <a:pt x="185" y="119"/>
                  </a:lnTo>
                  <a:lnTo>
                    <a:pt x="185" y="122"/>
                  </a:lnTo>
                  <a:lnTo>
                    <a:pt x="189" y="122"/>
                  </a:lnTo>
                  <a:lnTo>
                    <a:pt x="189" y="126"/>
                  </a:lnTo>
                  <a:lnTo>
                    <a:pt x="185" y="130"/>
                  </a:lnTo>
                  <a:lnTo>
                    <a:pt x="185" y="130"/>
                  </a:lnTo>
                  <a:lnTo>
                    <a:pt x="185" y="130"/>
                  </a:lnTo>
                  <a:lnTo>
                    <a:pt x="185" y="133"/>
                  </a:lnTo>
                  <a:lnTo>
                    <a:pt x="182" y="130"/>
                  </a:lnTo>
                  <a:lnTo>
                    <a:pt x="182" y="130"/>
                  </a:lnTo>
                  <a:lnTo>
                    <a:pt x="178" y="126"/>
                  </a:lnTo>
                  <a:lnTo>
                    <a:pt x="178" y="122"/>
                  </a:lnTo>
                  <a:lnTo>
                    <a:pt x="178" y="122"/>
                  </a:lnTo>
                  <a:lnTo>
                    <a:pt x="174" y="122"/>
                  </a:lnTo>
                  <a:lnTo>
                    <a:pt x="171" y="122"/>
                  </a:lnTo>
                  <a:lnTo>
                    <a:pt x="167" y="119"/>
                  </a:lnTo>
                  <a:lnTo>
                    <a:pt x="167" y="119"/>
                  </a:lnTo>
                  <a:lnTo>
                    <a:pt x="163" y="122"/>
                  </a:lnTo>
                  <a:lnTo>
                    <a:pt x="163" y="126"/>
                  </a:lnTo>
                  <a:lnTo>
                    <a:pt x="163" y="126"/>
                  </a:lnTo>
                  <a:lnTo>
                    <a:pt x="163" y="130"/>
                  </a:lnTo>
                  <a:lnTo>
                    <a:pt x="159" y="130"/>
                  </a:lnTo>
                  <a:lnTo>
                    <a:pt x="159" y="133"/>
                  </a:lnTo>
                  <a:lnTo>
                    <a:pt x="159" y="133"/>
                  </a:lnTo>
                  <a:lnTo>
                    <a:pt x="159" y="137"/>
                  </a:lnTo>
                  <a:lnTo>
                    <a:pt x="163" y="137"/>
                  </a:lnTo>
                  <a:lnTo>
                    <a:pt x="167" y="141"/>
                  </a:lnTo>
                  <a:lnTo>
                    <a:pt x="167" y="141"/>
                  </a:lnTo>
                  <a:lnTo>
                    <a:pt x="167" y="145"/>
                  </a:lnTo>
                  <a:lnTo>
                    <a:pt x="167" y="148"/>
                  </a:lnTo>
                  <a:lnTo>
                    <a:pt x="167" y="148"/>
                  </a:lnTo>
                  <a:lnTo>
                    <a:pt x="163" y="148"/>
                  </a:lnTo>
                  <a:lnTo>
                    <a:pt x="163" y="152"/>
                  </a:lnTo>
                  <a:lnTo>
                    <a:pt x="163" y="159"/>
                  </a:lnTo>
                  <a:lnTo>
                    <a:pt x="156" y="163"/>
                  </a:lnTo>
                  <a:lnTo>
                    <a:pt x="156" y="167"/>
                  </a:lnTo>
                  <a:lnTo>
                    <a:pt x="156" y="167"/>
                  </a:lnTo>
                  <a:lnTo>
                    <a:pt x="148" y="167"/>
                  </a:lnTo>
                  <a:lnTo>
                    <a:pt x="145" y="167"/>
                  </a:lnTo>
                  <a:lnTo>
                    <a:pt x="145" y="163"/>
                  </a:lnTo>
                  <a:lnTo>
                    <a:pt x="145" y="163"/>
                  </a:lnTo>
                  <a:lnTo>
                    <a:pt x="148" y="159"/>
                  </a:lnTo>
                  <a:lnTo>
                    <a:pt x="152" y="159"/>
                  </a:lnTo>
                  <a:lnTo>
                    <a:pt x="152" y="156"/>
                  </a:lnTo>
                  <a:lnTo>
                    <a:pt x="152" y="152"/>
                  </a:lnTo>
                  <a:lnTo>
                    <a:pt x="152" y="152"/>
                  </a:lnTo>
                  <a:lnTo>
                    <a:pt x="152" y="152"/>
                  </a:lnTo>
                  <a:lnTo>
                    <a:pt x="156" y="152"/>
                  </a:lnTo>
                  <a:lnTo>
                    <a:pt x="156" y="148"/>
                  </a:lnTo>
                  <a:lnTo>
                    <a:pt x="152" y="145"/>
                  </a:lnTo>
                  <a:lnTo>
                    <a:pt x="152" y="141"/>
                  </a:lnTo>
                  <a:lnTo>
                    <a:pt x="148" y="137"/>
                  </a:lnTo>
                  <a:lnTo>
                    <a:pt x="148" y="133"/>
                  </a:lnTo>
                  <a:lnTo>
                    <a:pt x="148" y="130"/>
                  </a:lnTo>
                  <a:lnTo>
                    <a:pt x="145" y="126"/>
                  </a:lnTo>
                  <a:lnTo>
                    <a:pt x="145" y="130"/>
                  </a:lnTo>
                  <a:lnTo>
                    <a:pt x="137" y="126"/>
                  </a:lnTo>
                  <a:lnTo>
                    <a:pt x="137" y="126"/>
                  </a:lnTo>
                  <a:lnTo>
                    <a:pt x="134" y="126"/>
                  </a:lnTo>
                  <a:lnTo>
                    <a:pt x="134" y="122"/>
                  </a:lnTo>
                  <a:lnTo>
                    <a:pt x="134" y="122"/>
                  </a:lnTo>
                  <a:lnTo>
                    <a:pt x="134" y="119"/>
                  </a:lnTo>
                  <a:lnTo>
                    <a:pt x="130" y="119"/>
                  </a:lnTo>
                  <a:lnTo>
                    <a:pt x="130" y="119"/>
                  </a:lnTo>
                  <a:lnTo>
                    <a:pt x="126" y="119"/>
                  </a:lnTo>
                  <a:lnTo>
                    <a:pt x="126" y="115"/>
                  </a:lnTo>
                  <a:lnTo>
                    <a:pt x="122" y="115"/>
                  </a:lnTo>
                  <a:lnTo>
                    <a:pt x="122" y="115"/>
                  </a:lnTo>
                  <a:lnTo>
                    <a:pt x="119" y="115"/>
                  </a:lnTo>
                  <a:lnTo>
                    <a:pt x="115" y="108"/>
                  </a:lnTo>
                  <a:lnTo>
                    <a:pt x="111" y="108"/>
                  </a:lnTo>
                  <a:lnTo>
                    <a:pt x="108" y="108"/>
                  </a:lnTo>
                  <a:lnTo>
                    <a:pt x="108" y="108"/>
                  </a:lnTo>
                  <a:lnTo>
                    <a:pt x="104" y="108"/>
                  </a:lnTo>
                  <a:lnTo>
                    <a:pt x="104" y="104"/>
                  </a:lnTo>
                  <a:lnTo>
                    <a:pt x="100" y="104"/>
                  </a:lnTo>
                  <a:lnTo>
                    <a:pt x="97" y="104"/>
                  </a:lnTo>
                  <a:lnTo>
                    <a:pt x="93" y="100"/>
                  </a:lnTo>
                  <a:lnTo>
                    <a:pt x="85" y="93"/>
                  </a:lnTo>
                  <a:lnTo>
                    <a:pt x="82" y="89"/>
                  </a:lnTo>
                  <a:lnTo>
                    <a:pt x="82" y="89"/>
                  </a:lnTo>
                  <a:lnTo>
                    <a:pt x="78" y="85"/>
                  </a:lnTo>
                  <a:lnTo>
                    <a:pt x="74" y="85"/>
                  </a:lnTo>
                  <a:lnTo>
                    <a:pt x="74" y="82"/>
                  </a:lnTo>
                  <a:lnTo>
                    <a:pt x="71" y="78"/>
                  </a:lnTo>
                  <a:lnTo>
                    <a:pt x="67" y="74"/>
                  </a:lnTo>
                  <a:lnTo>
                    <a:pt x="63" y="74"/>
                  </a:lnTo>
                  <a:lnTo>
                    <a:pt x="63" y="70"/>
                  </a:lnTo>
                  <a:lnTo>
                    <a:pt x="60" y="67"/>
                  </a:lnTo>
                  <a:lnTo>
                    <a:pt x="60" y="67"/>
                  </a:lnTo>
                  <a:lnTo>
                    <a:pt x="56" y="59"/>
                  </a:lnTo>
                  <a:lnTo>
                    <a:pt x="56" y="59"/>
                  </a:lnTo>
                  <a:lnTo>
                    <a:pt x="56" y="56"/>
                  </a:lnTo>
                  <a:lnTo>
                    <a:pt x="52" y="56"/>
                  </a:lnTo>
                  <a:lnTo>
                    <a:pt x="48" y="52"/>
                  </a:lnTo>
                  <a:lnTo>
                    <a:pt x="45" y="52"/>
                  </a:lnTo>
                  <a:lnTo>
                    <a:pt x="34" y="48"/>
                  </a:lnTo>
                  <a:lnTo>
                    <a:pt x="26" y="52"/>
                  </a:lnTo>
                  <a:lnTo>
                    <a:pt x="26" y="56"/>
                  </a:lnTo>
                  <a:lnTo>
                    <a:pt x="22" y="59"/>
                  </a:lnTo>
                  <a:lnTo>
                    <a:pt x="15" y="59"/>
                  </a:lnTo>
                  <a:lnTo>
                    <a:pt x="15" y="59"/>
                  </a:lnTo>
                  <a:close/>
                  <a:moveTo>
                    <a:pt x="26" y="111"/>
                  </a:moveTo>
                  <a:lnTo>
                    <a:pt x="30" y="111"/>
                  </a:lnTo>
                  <a:lnTo>
                    <a:pt x="30" y="108"/>
                  </a:lnTo>
                  <a:lnTo>
                    <a:pt x="30" y="108"/>
                  </a:lnTo>
                  <a:lnTo>
                    <a:pt x="30" y="108"/>
                  </a:lnTo>
                  <a:lnTo>
                    <a:pt x="30" y="108"/>
                  </a:lnTo>
                  <a:lnTo>
                    <a:pt x="26" y="108"/>
                  </a:lnTo>
                  <a:lnTo>
                    <a:pt x="26" y="111"/>
                  </a:lnTo>
                  <a:lnTo>
                    <a:pt x="26" y="111"/>
                  </a:lnTo>
                  <a:close/>
                  <a:moveTo>
                    <a:pt x="71" y="85"/>
                  </a:moveTo>
                  <a:lnTo>
                    <a:pt x="71" y="85"/>
                  </a:lnTo>
                  <a:lnTo>
                    <a:pt x="71" y="85"/>
                  </a:lnTo>
                  <a:lnTo>
                    <a:pt x="71" y="85"/>
                  </a:lnTo>
                  <a:lnTo>
                    <a:pt x="71" y="85"/>
                  </a:lnTo>
                  <a:close/>
                  <a:moveTo>
                    <a:pt x="56" y="78"/>
                  </a:moveTo>
                  <a:lnTo>
                    <a:pt x="56" y="78"/>
                  </a:lnTo>
                  <a:lnTo>
                    <a:pt x="56" y="78"/>
                  </a:lnTo>
                  <a:lnTo>
                    <a:pt x="60" y="78"/>
                  </a:lnTo>
                  <a:lnTo>
                    <a:pt x="63" y="78"/>
                  </a:lnTo>
                  <a:lnTo>
                    <a:pt x="63" y="78"/>
                  </a:lnTo>
                  <a:lnTo>
                    <a:pt x="60" y="74"/>
                  </a:lnTo>
                  <a:lnTo>
                    <a:pt x="60" y="78"/>
                  </a:lnTo>
                  <a:lnTo>
                    <a:pt x="56" y="78"/>
                  </a:lnTo>
                  <a:lnTo>
                    <a:pt x="56" y="78"/>
                  </a:lnTo>
                  <a:close/>
                  <a:moveTo>
                    <a:pt x="37" y="152"/>
                  </a:moveTo>
                  <a:lnTo>
                    <a:pt x="37" y="148"/>
                  </a:lnTo>
                  <a:lnTo>
                    <a:pt x="37" y="152"/>
                  </a:lnTo>
                  <a:lnTo>
                    <a:pt x="41" y="148"/>
                  </a:lnTo>
                  <a:lnTo>
                    <a:pt x="41" y="145"/>
                  </a:lnTo>
                  <a:lnTo>
                    <a:pt x="41" y="145"/>
                  </a:lnTo>
                  <a:lnTo>
                    <a:pt x="45" y="145"/>
                  </a:lnTo>
                  <a:lnTo>
                    <a:pt x="48" y="145"/>
                  </a:lnTo>
                  <a:lnTo>
                    <a:pt x="48" y="145"/>
                  </a:lnTo>
                  <a:lnTo>
                    <a:pt x="52" y="145"/>
                  </a:lnTo>
                  <a:lnTo>
                    <a:pt x="52" y="137"/>
                  </a:lnTo>
                  <a:lnTo>
                    <a:pt x="52" y="137"/>
                  </a:lnTo>
                  <a:lnTo>
                    <a:pt x="48" y="130"/>
                  </a:lnTo>
                  <a:lnTo>
                    <a:pt x="52" y="126"/>
                  </a:lnTo>
                  <a:lnTo>
                    <a:pt x="48" y="122"/>
                  </a:lnTo>
                  <a:lnTo>
                    <a:pt x="52" y="119"/>
                  </a:lnTo>
                  <a:lnTo>
                    <a:pt x="52" y="119"/>
                  </a:lnTo>
                  <a:lnTo>
                    <a:pt x="52" y="115"/>
                  </a:lnTo>
                  <a:lnTo>
                    <a:pt x="48" y="111"/>
                  </a:lnTo>
                  <a:lnTo>
                    <a:pt x="45" y="108"/>
                  </a:lnTo>
                  <a:lnTo>
                    <a:pt x="45" y="108"/>
                  </a:lnTo>
                  <a:lnTo>
                    <a:pt x="41" y="108"/>
                  </a:lnTo>
                  <a:lnTo>
                    <a:pt x="41" y="108"/>
                  </a:lnTo>
                  <a:lnTo>
                    <a:pt x="34" y="115"/>
                  </a:lnTo>
                  <a:lnTo>
                    <a:pt x="30" y="115"/>
                  </a:lnTo>
                  <a:lnTo>
                    <a:pt x="26" y="111"/>
                  </a:lnTo>
                  <a:lnTo>
                    <a:pt x="26" y="115"/>
                  </a:lnTo>
                  <a:lnTo>
                    <a:pt x="26" y="119"/>
                  </a:lnTo>
                  <a:lnTo>
                    <a:pt x="30" y="119"/>
                  </a:lnTo>
                  <a:lnTo>
                    <a:pt x="30" y="122"/>
                  </a:lnTo>
                  <a:lnTo>
                    <a:pt x="34" y="122"/>
                  </a:lnTo>
                  <a:lnTo>
                    <a:pt x="34" y="126"/>
                  </a:lnTo>
                  <a:lnTo>
                    <a:pt x="30" y="130"/>
                  </a:lnTo>
                  <a:lnTo>
                    <a:pt x="30" y="130"/>
                  </a:lnTo>
                  <a:lnTo>
                    <a:pt x="34" y="130"/>
                  </a:lnTo>
                  <a:lnTo>
                    <a:pt x="34" y="133"/>
                  </a:lnTo>
                  <a:lnTo>
                    <a:pt x="34" y="133"/>
                  </a:lnTo>
                  <a:lnTo>
                    <a:pt x="30" y="141"/>
                  </a:lnTo>
                  <a:lnTo>
                    <a:pt x="30" y="141"/>
                  </a:lnTo>
                  <a:lnTo>
                    <a:pt x="34" y="148"/>
                  </a:lnTo>
                  <a:lnTo>
                    <a:pt x="37" y="152"/>
                  </a:lnTo>
                  <a:lnTo>
                    <a:pt x="37" y="152"/>
                  </a:lnTo>
                  <a:close/>
                  <a:moveTo>
                    <a:pt x="141" y="189"/>
                  </a:moveTo>
                  <a:lnTo>
                    <a:pt x="141" y="185"/>
                  </a:lnTo>
                  <a:lnTo>
                    <a:pt x="141" y="185"/>
                  </a:lnTo>
                  <a:lnTo>
                    <a:pt x="141" y="182"/>
                  </a:lnTo>
                  <a:lnTo>
                    <a:pt x="137" y="178"/>
                  </a:lnTo>
                  <a:lnTo>
                    <a:pt x="141" y="171"/>
                  </a:lnTo>
                  <a:lnTo>
                    <a:pt x="145" y="167"/>
                  </a:lnTo>
                  <a:lnTo>
                    <a:pt x="145" y="163"/>
                  </a:lnTo>
                  <a:lnTo>
                    <a:pt x="141" y="159"/>
                  </a:lnTo>
                  <a:lnTo>
                    <a:pt x="137" y="163"/>
                  </a:lnTo>
                  <a:lnTo>
                    <a:pt x="137" y="163"/>
                  </a:lnTo>
                  <a:lnTo>
                    <a:pt x="134" y="163"/>
                  </a:lnTo>
                  <a:lnTo>
                    <a:pt x="130" y="167"/>
                  </a:lnTo>
                  <a:lnTo>
                    <a:pt x="122" y="167"/>
                  </a:lnTo>
                  <a:lnTo>
                    <a:pt x="115" y="167"/>
                  </a:lnTo>
                  <a:lnTo>
                    <a:pt x="111" y="167"/>
                  </a:lnTo>
                  <a:lnTo>
                    <a:pt x="108" y="163"/>
                  </a:lnTo>
                  <a:lnTo>
                    <a:pt x="104" y="163"/>
                  </a:lnTo>
                  <a:lnTo>
                    <a:pt x="104" y="167"/>
                  </a:lnTo>
                  <a:lnTo>
                    <a:pt x="100" y="163"/>
                  </a:lnTo>
                  <a:lnTo>
                    <a:pt x="97" y="167"/>
                  </a:lnTo>
                  <a:lnTo>
                    <a:pt x="97" y="171"/>
                  </a:lnTo>
                  <a:lnTo>
                    <a:pt x="100" y="174"/>
                  </a:lnTo>
                  <a:lnTo>
                    <a:pt x="104" y="174"/>
                  </a:lnTo>
                  <a:lnTo>
                    <a:pt x="111" y="178"/>
                  </a:lnTo>
                  <a:lnTo>
                    <a:pt x="111" y="178"/>
                  </a:lnTo>
                  <a:lnTo>
                    <a:pt x="115" y="182"/>
                  </a:lnTo>
                  <a:lnTo>
                    <a:pt x="122" y="185"/>
                  </a:lnTo>
                  <a:lnTo>
                    <a:pt x="126" y="182"/>
                  </a:lnTo>
                  <a:lnTo>
                    <a:pt x="130" y="185"/>
                  </a:lnTo>
                  <a:lnTo>
                    <a:pt x="130" y="185"/>
                  </a:lnTo>
                  <a:lnTo>
                    <a:pt x="137" y="189"/>
                  </a:lnTo>
                  <a:lnTo>
                    <a:pt x="141" y="18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71" name="Freeform 73"/>
            <p:cNvSpPr>
              <a:spLocks noEditPoints="1"/>
            </p:cNvSpPr>
            <p:nvPr/>
          </p:nvSpPr>
          <p:spPr bwMode="auto">
            <a:xfrm>
              <a:off x="4111604" y="2274041"/>
              <a:ext cx="262473" cy="181415"/>
            </a:xfrm>
            <a:custGeom>
              <a:avLst/>
              <a:gdLst>
                <a:gd name="T0" fmla="*/ 32 w 55"/>
                <a:gd name="T1" fmla="*/ 3 h 38"/>
                <a:gd name="T2" fmla="*/ 33 w 55"/>
                <a:gd name="T3" fmla="*/ 4 h 38"/>
                <a:gd name="T4" fmla="*/ 37 w 55"/>
                <a:gd name="T5" fmla="*/ 6 h 38"/>
                <a:gd name="T6" fmla="*/ 40 w 55"/>
                <a:gd name="T7" fmla="*/ 6 h 38"/>
                <a:gd name="T8" fmla="*/ 43 w 55"/>
                <a:gd name="T9" fmla="*/ 6 h 38"/>
                <a:gd name="T10" fmla="*/ 46 w 55"/>
                <a:gd name="T11" fmla="*/ 6 h 38"/>
                <a:gd name="T12" fmla="*/ 51 w 55"/>
                <a:gd name="T13" fmla="*/ 7 h 38"/>
                <a:gd name="T14" fmla="*/ 50 w 55"/>
                <a:gd name="T15" fmla="*/ 9 h 38"/>
                <a:gd name="T16" fmla="*/ 48 w 55"/>
                <a:gd name="T17" fmla="*/ 12 h 38"/>
                <a:gd name="T18" fmla="*/ 44 w 55"/>
                <a:gd name="T19" fmla="*/ 13 h 38"/>
                <a:gd name="T20" fmla="*/ 42 w 55"/>
                <a:gd name="T21" fmla="*/ 15 h 38"/>
                <a:gd name="T22" fmla="*/ 41 w 55"/>
                <a:gd name="T23" fmla="*/ 16 h 38"/>
                <a:gd name="T24" fmla="*/ 40 w 55"/>
                <a:gd name="T25" fmla="*/ 18 h 38"/>
                <a:gd name="T26" fmla="*/ 37 w 55"/>
                <a:gd name="T27" fmla="*/ 21 h 38"/>
                <a:gd name="T28" fmla="*/ 38 w 55"/>
                <a:gd name="T29" fmla="*/ 24 h 38"/>
                <a:gd name="T30" fmla="*/ 37 w 55"/>
                <a:gd name="T31" fmla="*/ 26 h 38"/>
                <a:gd name="T32" fmla="*/ 35 w 55"/>
                <a:gd name="T33" fmla="*/ 30 h 38"/>
                <a:gd name="T34" fmla="*/ 34 w 55"/>
                <a:gd name="T35" fmla="*/ 31 h 38"/>
                <a:gd name="T36" fmla="*/ 30 w 55"/>
                <a:gd name="T37" fmla="*/ 34 h 38"/>
                <a:gd name="T38" fmla="*/ 28 w 55"/>
                <a:gd name="T39" fmla="*/ 34 h 38"/>
                <a:gd name="T40" fmla="*/ 26 w 55"/>
                <a:gd name="T41" fmla="*/ 34 h 38"/>
                <a:gd name="T42" fmla="*/ 22 w 55"/>
                <a:gd name="T43" fmla="*/ 34 h 38"/>
                <a:gd name="T44" fmla="*/ 19 w 55"/>
                <a:gd name="T45" fmla="*/ 36 h 38"/>
                <a:gd name="T46" fmla="*/ 16 w 55"/>
                <a:gd name="T47" fmla="*/ 37 h 38"/>
                <a:gd name="T48" fmla="*/ 12 w 55"/>
                <a:gd name="T49" fmla="*/ 36 h 38"/>
                <a:gd name="T50" fmla="*/ 10 w 55"/>
                <a:gd name="T51" fmla="*/ 32 h 38"/>
                <a:gd name="T52" fmla="*/ 8 w 55"/>
                <a:gd name="T53" fmla="*/ 31 h 38"/>
                <a:gd name="T54" fmla="*/ 9 w 55"/>
                <a:gd name="T55" fmla="*/ 28 h 38"/>
                <a:gd name="T56" fmla="*/ 8 w 55"/>
                <a:gd name="T57" fmla="*/ 26 h 38"/>
                <a:gd name="T58" fmla="*/ 8 w 55"/>
                <a:gd name="T59" fmla="*/ 22 h 38"/>
                <a:gd name="T60" fmla="*/ 9 w 55"/>
                <a:gd name="T61" fmla="*/ 20 h 38"/>
                <a:gd name="T62" fmla="*/ 10 w 55"/>
                <a:gd name="T63" fmla="*/ 17 h 38"/>
                <a:gd name="T64" fmla="*/ 12 w 55"/>
                <a:gd name="T65" fmla="*/ 12 h 38"/>
                <a:gd name="T66" fmla="*/ 12 w 55"/>
                <a:gd name="T67" fmla="*/ 10 h 38"/>
                <a:gd name="T68" fmla="*/ 9 w 55"/>
                <a:gd name="T69" fmla="*/ 10 h 38"/>
                <a:gd name="T70" fmla="*/ 4 w 55"/>
                <a:gd name="T71" fmla="*/ 9 h 38"/>
                <a:gd name="T72" fmla="*/ 2 w 55"/>
                <a:gd name="T73" fmla="*/ 9 h 38"/>
                <a:gd name="T74" fmla="*/ 2 w 55"/>
                <a:gd name="T75" fmla="*/ 7 h 38"/>
                <a:gd name="T76" fmla="*/ 2 w 55"/>
                <a:gd name="T77" fmla="*/ 6 h 38"/>
                <a:gd name="T78" fmla="*/ 2 w 55"/>
                <a:gd name="T79" fmla="*/ 5 h 38"/>
                <a:gd name="T80" fmla="*/ 1 w 55"/>
                <a:gd name="T81" fmla="*/ 5 h 38"/>
                <a:gd name="T82" fmla="*/ 2 w 55"/>
                <a:gd name="T83" fmla="*/ 2 h 38"/>
                <a:gd name="T84" fmla="*/ 5 w 55"/>
                <a:gd name="T85" fmla="*/ 2 h 38"/>
                <a:gd name="T86" fmla="*/ 6 w 55"/>
                <a:gd name="T87" fmla="*/ 0 h 38"/>
                <a:gd name="T88" fmla="*/ 8 w 55"/>
                <a:gd name="T89" fmla="*/ 0 h 38"/>
                <a:gd name="T90" fmla="*/ 11 w 55"/>
                <a:gd name="T91" fmla="*/ 1 h 38"/>
                <a:gd name="T92" fmla="*/ 14 w 55"/>
                <a:gd name="T93" fmla="*/ 1 h 38"/>
                <a:gd name="T94" fmla="*/ 19 w 55"/>
                <a:gd name="T95" fmla="*/ 2 h 38"/>
                <a:gd name="T96" fmla="*/ 24 w 55"/>
                <a:gd name="T97" fmla="*/ 2 h 38"/>
                <a:gd name="T98" fmla="*/ 27 w 55"/>
                <a:gd name="T99" fmla="*/ 2 h 38"/>
                <a:gd name="T100" fmla="*/ 30 w 55"/>
                <a:gd name="T101" fmla="*/ 2 h 38"/>
                <a:gd name="T102" fmla="*/ 53 w 55"/>
                <a:gd name="T103" fmla="*/ 20 h 38"/>
                <a:gd name="T104" fmla="*/ 55 w 55"/>
                <a:gd name="T105" fmla="*/ 20 h 38"/>
                <a:gd name="T106" fmla="*/ 53 w 55"/>
                <a:gd name="T107" fmla="*/ 20 h 38"/>
                <a:gd name="T108" fmla="*/ 52 w 55"/>
                <a:gd name="T109" fmla="*/ 20 h 38"/>
                <a:gd name="T110" fmla="*/ 49 w 55"/>
                <a:gd name="T111" fmla="*/ 21 h 38"/>
                <a:gd name="T112" fmla="*/ 50 w 55"/>
                <a:gd name="T113" fmla="*/ 22 h 38"/>
                <a:gd name="T114" fmla="*/ 46 w 55"/>
                <a:gd name="T115" fmla="*/ 24 h 38"/>
                <a:gd name="T116" fmla="*/ 44 w 55"/>
                <a:gd name="T117" fmla="*/ 2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5" h="38">
                  <a:moveTo>
                    <a:pt x="31" y="2"/>
                  </a:moveTo>
                  <a:cubicBezTo>
                    <a:pt x="32" y="2"/>
                    <a:pt x="32" y="2"/>
                    <a:pt x="32" y="2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7" y="6"/>
                    <a:pt x="37" y="6"/>
                    <a:pt x="37" y="6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46" y="6"/>
                    <a:pt x="46" y="6"/>
                    <a:pt x="46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8"/>
                    <a:pt x="51" y="8"/>
                    <a:pt x="51" y="8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7" y="13"/>
                    <a:pt x="47" y="13"/>
                  </a:cubicBezTo>
                  <a:cubicBezTo>
                    <a:pt x="47" y="13"/>
                    <a:pt x="46" y="13"/>
                    <a:pt x="46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0" y="18"/>
                    <a:pt x="40" y="18"/>
                    <a:pt x="40" y="18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2"/>
                    <a:pt x="31" y="2"/>
                    <a:pt x="31" y="2"/>
                  </a:cubicBezTo>
                  <a:close/>
                  <a:moveTo>
                    <a:pt x="53" y="20"/>
                  </a:moveTo>
                  <a:cubicBezTo>
                    <a:pt x="54" y="20"/>
                    <a:pt x="54" y="20"/>
                    <a:pt x="54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3" y="20"/>
                    <a:pt x="53" y="20"/>
                    <a:pt x="53" y="20"/>
                  </a:cubicBezTo>
                  <a:close/>
                  <a:moveTo>
                    <a:pt x="50" y="22"/>
                  </a:moveTo>
                  <a:cubicBezTo>
                    <a:pt x="51" y="21"/>
                    <a:pt x="51" y="21"/>
                    <a:pt x="51" y="21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51" y="20"/>
                    <a:pt x="51" y="20"/>
                    <a:pt x="51" y="20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50" y="22"/>
                    <a:pt x="50" y="22"/>
                    <a:pt x="50" y="22"/>
                  </a:cubicBezTo>
                  <a:close/>
                  <a:moveTo>
                    <a:pt x="45" y="25"/>
                  </a:moveTo>
                  <a:cubicBezTo>
                    <a:pt x="45" y="24"/>
                    <a:pt x="45" y="24"/>
                    <a:pt x="45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24"/>
                    <a:pt x="44" y="24"/>
                    <a:pt x="44" y="24"/>
                  </a:cubicBezTo>
                  <a:lnTo>
                    <a:pt x="45" y="2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72" name="Freeform 74"/>
            <p:cNvSpPr/>
            <p:nvPr/>
          </p:nvSpPr>
          <p:spPr bwMode="auto">
            <a:xfrm>
              <a:off x="4107747" y="2312640"/>
              <a:ext cx="65619" cy="119657"/>
            </a:xfrm>
            <a:custGeom>
              <a:avLst/>
              <a:gdLst>
                <a:gd name="T0" fmla="*/ 33 w 51"/>
                <a:gd name="T1" fmla="*/ 85 h 93"/>
                <a:gd name="T2" fmla="*/ 33 w 51"/>
                <a:gd name="T3" fmla="*/ 78 h 93"/>
                <a:gd name="T4" fmla="*/ 37 w 51"/>
                <a:gd name="T5" fmla="*/ 70 h 93"/>
                <a:gd name="T6" fmla="*/ 33 w 51"/>
                <a:gd name="T7" fmla="*/ 67 h 93"/>
                <a:gd name="T8" fmla="*/ 37 w 51"/>
                <a:gd name="T9" fmla="*/ 56 h 93"/>
                <a:gd name="T10" fmla="*/ 29 w 51"/>
                <a:gd name="T11" fmla="*/ 44 h 93"/>
                <a:gd name="T12" fmla="*/ 37 w 51"/>
                <a:gd name="T13" fmla="*/ 44 h 93"/>
                <a:gd name="T14" fmla="*/ 37 w 51"/>
                <a:gd name="T15" fmla="*/ 37 h 93"/>
                <a:gd name="T16" fmla="*/ 40 w 51"/>
                <a:gd name="T17" fmla="*/ 26 h 93"/>
                <a:gd name="T18" fmla="*/ 48 w 51"/>
                <a:gd name="T19" fmla="*/ 15 h 93"/>
                <a:gd name="T20" fmla="*/ 51 w 51"/>
                <a:gd name="T21" fmla="*/ 11 h 93"/>
                <a:gd name="T22" fmla="*/ 48 w 51"/>
                <a:gd name="T23" fmla="*/ 4 h 93"/>
                <a:gd name="T24" fmla="*/ 37 w 51"/>
                <a:gd name="T25" fmla="*/ 7 h 93"/>
                <a:gd name="T26" fmla="*/ 22 w 51"/>
                <a:gd name="T27" fmla="*/ 7 h 93"/>
                <a:gd name="T28" fmla="*/ 18 w 51"/>
                <a:gd name="T29" fmla="*/ 4 h 93"/>
                <a:gd name="T30" fmla="*/ 11 w 51"/>
                <a:gd name="T31" fmla="*/ 4 h 93"/>
                <a:gd name="T32" fmla="*/ 11 w 51"/>
                <a:gd name="T33" fmla="*/ 11 h 93"/>
                <a:gd name="T34" fmla="*/ 11 w 51"/>
                <a:gd name="T35" fmla="*/ 22 h 93"/>
                <a:gd name="T36" fmla="*/ 14 w 51"/>
                <a:gd name="T37" fmla="*/ 26 h 93"/>
                <a:gd name="T38" fmla="*/ 11 w 51"/>
                <a:gd name="T39" fmla="*/ 33 h 93"/>
                <a:gd name="T40" fmla="*/ 7 w 51"/>
                <a:gd name="T41" fmla="*/ 44 h 93"/>
                <a:gd name="T42" fmla="*/ 0 w 51"/>
                <a:gd name="T43" fmla="*/ 52 h 93"/>
                <a:gd name="T44" fmla="*/ 0 w 51"/>
                <a:gd name="T45" fmla="*/ 63 h 93"/>
                <a:gd name="T46" fmla="*/ 3 w 51"/>
                <a:gd name="T47" fmla="*/ 59 h 93"/>
                <a:gd name="T48" fmla="*/ 7 w 51"/>
                <a:gd name="T49" fmla="*/ 59 h 93"/>
                <a:gd name="T50" fmla="*/ 3 w 51"/>
                <a:gd name="T51" fmla="*/ 63 h 93"/>
                <a:gd name="T52" fmla="*/ 3 w 51"/>
                <a:gd name="T53" fmla="*/ 70 h 93"/>
                <a:gd name="T54" fmla="*/ 11 w 51"/>
                <a:gd name="T55" fmla="*/ 67 h 93"/>
                <a:gd name="T56" fmla="*/ 11 w 51"/>
                <a:gd name="T57" fmla="*/ 74 h 93"/>
                <a:gd name="T58" fmla="*/ 7 w 51"/>
                <a:gd name="T59" fmla="*/ 85 h 93"/>
                <a:gd name="T60" fmla="*/ 7 w 51"/>
                <a:gd name="T61" fmla="*/ 93 h 93"/>
                <a:gd name="T62" fmla="*/ 11 w 51"/>
                <a:gd name="T63" fmla="*/ 89 h 93"/>
                <a:gd name="T64" fmla="*/ 22 w 51"/>
                <a:gd name="T65" fmla="*/ 93 h 93"/>
                <a:gd name="T66" fmla="*/ 33 w 51"/>
                <a:gd name="T67" fmla="*/ 89 h 93"/>
                <a:gd name="T68" fmla="*/ 33 w 51"/>
                <a:gd name="T69" fmla="*/ 8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1" h="93">
                  <a:moveTo>
                    <a:pt x="33" y="89"/>
                  </a:moveTo>
                  <a:lnTo>
                    <a:pt x="33" y="85"/>
                  </a:lnTo>
                  <a:lnTo>
                    <a:pt x="29" y="82"/>
                  </a:lnTo>
                  <a:lnTo>
                    <a:pt x="33" y="78"/>
                  </a:lnTo>
                  <a:lnTo>
                    <a:pt x="37" y="74"/>
                  </a:lnTo>
                  <a:lnTo>
                    <a:pt x="37" y="70"/>
                  </a:lnTo>
                  <a:lnTo>
                    <a:pt x="33" y="70"/>
                  </a:lnTo>
                  <a:lnTo>
                    <a:pt x="33" y="67"/>
                  </a:lnTo>
                  <a:lnTo>
                    <a:pt x="37" y="59"/>
                  </a:lnTo>
                  <a:lnTo>
                    <a:pt x="37" y="56"/>
                  </a:lnTo>
                  <a:lnTo>
                    <a:pt x="33" y="52"/>
                  </a:lnTo>
                  <a:lnTo>
                    <a:pt x="29" y="44"/>
                  </a:lnTo>
                  <a:lnTo>
                    <a:pt x="33" y="44"/>
                  </a:lnTo>
                  <a:lnTo>
                    <a:pt x="37" y="44"/>
                  </a:lnTo>
                  <a:lnTo>
                    <a:pt x="40" y="41"/>
                  </a:lnTo>
                  <a:lnTo>
                    <a:pt x="37" y="37"/>
                  </a:lnTo>
                  <a:lnTo>
                    <a:pt x="40" y="33"/>
                  </a:lnTo>
                  <a:lnTo>
                    <a:pt x="40" y="26"/>
                  </a:lnTo>
                  <a:lnTo>
                    <a:pt x="40" y="22"/>
                  </a:lnTo>
                  <a:lnTo>
                    <a:pt x="48" y="15"/>
                  </a:lnTo>
                  <a:lnTo>
                    <a:pt x="48" y="15"/>
                  </a:lnTo>
                  <a:lnTo>
                    <a:pt x="51" y="11"/>
                  </a:lnTo>
                  <a:lnTo>
                    <a:pt x="48" y="7"/>
                  </a:lnTo>
                  <a:lnTo>
                    <a:pt x="48" y="4"/>
                  </a:lnTo>
                  <a:lnTo>
                    <a:pt x="37" y="4"/>
                  </a:lnTo>
                  <a:lnTo>
                    <a:pt x="37" y="7"/>
                  </a:lnTo>
                  <a:lnTo>
                    <a:pt x="26" y="4"/>
                  </a:lnTo>
                  <a:lnTo>
                    <a:pt x="22" y="7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0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1" y="11"/>
                  </a:lnTo>
                  <a:lnTo>
                    <a:pt x="11" y="19"/>
                  </a:lnTo>
                  <a:lnTo>
                    <a:pt x="11" y="22"/>
                  </a:lnTo>
                  <a:lnTo>
                    <a:pt x="11" y="26"/>
                  </a:lnTo>
                  <a:lnTo>
                    <a:pt x="14" y="26"/>
                  </a:lnTo>
                  <a:lnTo>
                    <a:pt x="11" y="30"/>
                  </a:lnTo>
                  <a:lnTo>
                    <a:pt x="11" y="33"/>
                  </a:lnTo>
                  <a:lnTo>
                    <a:pt x="11" y="37"/>
                  </a:lnTo>
                  <a:lnTo>
                    <a:pt x="7" y="44"/>
                  </a:lnTo>
                  <a:lnTo>
                    <a:pt x="7" y="44"/>
                  </a:lnTo>
                  <a:lnTo>
                    <a:pt x="0" y="52"/>
                  </a:lnTo>
                  <a:lnTo>
                    <a:pt x="0" y="59"/>
                  </a:lnTo>
                  <a:lnTo>
                    <a:pt x="0" y="63"/>
                  </a:lnTo>
                  <a:lnTo>
                    <a:pt x="3" y="63"/>
                  </a:lnTo>
                  <a:lnTo>
                    <a:pt x="3" y="59"/>
                  </a:lnTo>
                  <a:lnTo>
                    <a:pt x="7" y="59"/>
                  </a:lnTo>
                  <a:lnTo>
                    <a:pt x="7" y="59"/>
                  </a:lnTo>
                  <a:lnTo>
                    <a:pt x="7" y="63"/>
                  </a:lnTo>
                  <a:lnTo>
                    <a:pt x="3" y="63"/>
                  </a:lnTo>
                  <a:lnTo>
                    <a:pt x="3" y="67"/>
                  </a:lnTo>
                  <a:lnTo>
                    <a:pt x="3" y="70"/>
                  </a:lnTo>
                  <a:lnTo>
                    <a:pt x="7" y="67"/>
                  </a:lnTo>
                  <a:lnTo>
                    <a:pt x="11" y="67"/>
                  </a:lnTo>
                  <a:lnTo>
                    <a:pt x="11" y="70"/>
                  </a:lnTo>
                  <a:lnTo>
                    <a:pt x="11" y="74"/>
                  </a:lnTo>
                  <a:lnTo>
                    <a:pt x="7" y="78"/>
                  </a:lnTo>
                  <a:lnTo>
                    <a:pt x="7" y="85"/>
                  </a:lnTo>
                  <a:lnTo>
                    <a:pt x="7" y="89"/>
                  </a:lnTo>
                  <a:lnTo>
                    <a:pt x="7" y="93"/>
                  </a:lnTo>
                  <a:lnTo>
                    <a:pt x="7" y="93"/>
                  </a:lnTo>
                  <a:lnTo>
                    <a:pt x="11" y="89"/>
                  </a:lnTo>
                  <a:lnTo>
                    <a:pt x="18" y="93"/>
                  </a:lnTo>
                  <a:lnTo>
                    <a:pt x="22" y="93"/>
                  </a:lnTo>
                  <a:lnTo>
                    <a:pt x="26" y="93"/>
                  </a:lnTo>
                  <a:lnTo>
                    <a:pt x="33" y="89"/>
                  </a:lnTo>
                  <a:lnTo>
                    <a:pt x="33" y="89"/>
                  </a:lnTo>
                  <a:lnTo>
                    <a:pt x="33" y="8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73" name="Freeform 75"/>
            <p:cNvSpPr>
              <a:spLocks noEditPoints="1"/>
            </p:cNvSpPr>
            <p:nvPr/>
          </p:nvSpPr>
          <p:spPr bwMode="auto">
            <a:xfrm>
              <a:off x="4684156" y="2317785"/>
              <a:ext cx="180128" cy="162115"/>
            </a:xfrm>
            <a:custGeom>
              <a:avLst/>
              <a:gdLst>
                <a:gd name="T0" fmla="*/ 23 w 38"/>
                <a:gd name="T1" fmla="*/ 3 h 34"/>
                <a:gd name="T2" fmla="*/ 15 w 38"/>
                <a:gd name="T3" fmla="*/ 3 h 34"/>
                <a:gd name="T4" fmla="*/ 6 w 38"/>
                <a:gd name="T5" fmla="*/ 6 h 34"/>
                <a:gd name="T6" fmla="*/ 4 w 38"/>
                <a:gd name="T7" fmla="*/ 14 h 34"/>
                <a:gd name="T8" fmla="*/ 10 w 38"/>
                <a:gd name="T9" fmla="*/ 18 h 34"/>
                <a:gd name="T10" fmla="*/ 14 w 38"/>
                <a:gd name="T11" fmla="*/ 20 h 34"/>
                <a:gd name="T12" fmla="*/ 7 w 38"/>
                <a:gd name="T13" fmla="*/ 20 h 34"/>
                <a:gd name="T14" fmla="*/ 11 w 38"/>
                <a:gd name="T15" fmla="*/ 26 h 34"/>
                <a:gd name="T16" fmla="*/ 13 w 38"/>
                <a:gd name="T17" fmla="*/ 26 h 34"/>
                <a:gd name="T18" fmla="*/ 14 w 38"/>
                <a:gd name="T19" fmla="*/ 22 h 34"/>
                <a:gd name="T20" fmla="*/ 17 w 38"/>
                <a:gd name="T21" fmla="*/ 22 h 34"/>
                <a:gd name="T22" fmla="*/ 18 w 38"/>
                <a:gd name="T23" fmla="*/ 21 h 34"/>
                <a:gd name="T24" fmla="*/ 15 w 38"/>
                <a:gd name="T25" fmla="*/ 16 h 34"/>
                <a:gd name="T26" fmla="*/ 14 w 38"/>
                <a:gd name="T27" fmla="*/ 13 h 34"/>
                <a:gd name="T28" fmla="*/ 14 w 38"/>
                <a:gd name="T29" fmla="*/ 11 h 34"/>
                <a:gd name="T30" fmla="*/ 13 w 38"/>
                <a:gd name="T31" fmla="*/ 7 h 34"/>
                <a:gd name="T32" fmla="*/ 17 w 38"/>
                <a:gd name="T33" fmla="*/ 9 h 34"/>
                <a:gd name="T34" fmla="*/ 20 w 38"/>
                <a:gd name="T35" fmla="*/ 8 h 34"/>
                <a:gd name="T36" fmla="*/ 21 w 38"/>
                <a:gd name="T37" fmla="*/ 5 h 34"/>
                <a:gd name="T38" fmla="*/ 28 w 38"/>
                <a:gd name="T39" fmla="*/ 4 h 34"/>
                <a:gd name="T40" fmla="*/ 18 w 38"/>
                <a:gd name="T41" fmla="*/ 32 h 34"/>
                <a:gd name="T42" fmla="*/ 24 w 38"/>
                <a:gd name="T43" fmla="*/ 34 h 34"/>
                <a:gd name="T44" fmla="*/ 30 w 38"/>
                <a:gd name="T45" fmla="*/ 32 h 34"/>
                <a:gd name="T46" fmla="*/ 26 w 38"/>
                <a:gd name="T47" fmla="*/ 31 h 34"/>
                <a:gd name="T48" fmla="*/ 20 w 38"/>
                <a:gd name="T49" fmla="*/ 30 h 34"/>
                <a:gd name="T50" fmla="*/ 19 w 38"/>
                <a:gd name="T51" fmla="*/ 31 h 34"/>
                <a:gd name="T52" fmla="*/ 0 w 38"/>
                <a:gd name="T53" fmla="*/ 12 h 34"/>
                <a:gd name="T54" fmla="*/ 5 w 38"/>
                <a:gd name="T55" fmla="*/ 16 h 34"/>
                <a:gd name="T56" fmla="*/ 5 w 38"/>
                <a:gd name="T57" fmla="*/ 18 h 34"/>
                <a:gd name="T58" fmla="*/ 4 w 38"/>
                <a:gd name="T59" fmla="*/ 19 h 34"/>
                <a:gd name="T60" fmla="*/ 6 w 38"/>
                <a:gd name="T61" fmla="*/ 21 h 34"/>
                <a:gd name="T62" fmla="*/ 34 w 38"/>
                <a:gd name="T63" fmla="*/ 29 h 34"/>
                <a:gd name="T64" fmla="*/ 34 w 38"/>
                <a:gd name="T65" fmla="*/ 32 h 34"/>
                <a:gd name="T66" fmla="*/ 38 w 38"/>
                <a:gd name="T67" fmla="*/ 27 h 34"/>
                <a:gd name="T68" fmla="*/ 36 w 38"/>
                <a:gd name="T69" fmla="*/ 29 h 34"/>
                <a:gd name="T70" fmla="*/ 30 w 38"/>
                <a:gd name="T71" fmla="*/ 21 h 34"/>
                <a:gd name="T72" fmla="*/ 30 w 38"/>
                <a:gd name="T73" fmla="*/ 21 h 34"/>
                <a:gd name="T74" fmla="*/ 27 w 38"/>
                <a:gd name="T75" fmla="*/ 18 h 34"/>
                <a:gd name="T76" fmla="*/ 26 w 38"/>
                <a:gd name="T77" fmla="*/ 14 h 34"/>
                <a:gd name="T78" fmla="*/ 29 w 38"/>
                <a:gd name="T79" fmla="*/ 15 h 34"/>
                <a:gd name="T80" fmla="*/ 27 w 38"/>
                <a:gd name="T81" fmla="*/ 15 h 34"/>
                <a:gd name="T82" fmla="*/ 23 w 38"/>
                <a:gd name="T83" fmla="*/ 9 h 34"/>
                <a:gd name="T84" fmla="*/ 23 w 38"/>
                <a:gd name="T85" fmla="*/ 10 h 34"/>
                <a:gd name="T86" fmla="*/ 20 w 38"/>
                <a:gd name="T87" fmla="*/ 7 h 34"/>
                <a:gd name="T88" fmla="*/ 16 w 38"/>
                <a:gd name="T89" fmla="*/ 14 h 34"/>
                <a:gd name="T90" fmla="*/ 22 w 38"/>
                <a:gd name="T91" fmla="*/ 16 h 34"/>
                <a:gd name="T92" fmla="*/ 28 w 38"/>
                <a:gd name="T93" fmla="*/ 22 h 34"/>
                <a:gd name="T94" fmla="*/ 21 w 38"/>
                <a:gd name="T95" fmla="*/ 24 h 34"/>
                <a:gd name="T96" fmla="*/ 21 w 38"/>
                <a:gd name="T97" fmla="*/ 22 h 34"/>
                <a:gd name="T98" fmla="*/ 26 w 38"/>
                <a:gd name="T99" fmla="*/ 25 h 34"/>
                <a:gd name="T100" fmla="*/ 26 w 38"/>
                <a:gd name="T101" fmla="*/ 23 h 34"/>
                <a:gd name="T102" fmla="*/ 22 w 38"/>
                <a:gd name="T103" fmla="*/ 20 h 34"/>
                <a:gd name="T104" fmla="*/ 14 w 38"/>
                <a:gd name="T105" fmla="*/ 15 h 34"/>
                <a:gd name="T106" fmla="*/ 20 w 38"/>
                <a:gd name="T107" fmla="*/ 18 h 34"/>
                <a:gd name="T108" fmla="*/ 20 w 38"/>
                <a:gd name="T109" fmla="*/ 20 h 34"/>
                <a:gd name="T110" fmla="*/ 17 w 38"/>
                <a:gd name="T111" fmla="*/ 17 h 34"/>
                <a:gd name="T112" fmla="*/ 15 w 38"/>
                <a:gd name="T113" fmla="*/ 27 h 34"/>
                <a:gd name="T114" fmla="*/ 15 w 38"/>
                <a:gd name="T115" fmla="*/ 2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8" h="34">
                  <a:moveTo>
                    <a:pt x="28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19" y="21"/>
                    <a:pt x="19" y="21"/>
                  </a:cubicBezTo>
                  <a:cubicBezTo>
                    <a:pt x="19" y="21"/>
                    <a:pt x="19" y="21"/>
                    <a:pt x="19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8" y="0"/>
                    <a:pt x="28" y="0"/>
                    <a:pt x="28" y="0"/>
                  </a:cubicBezTo>
                  <a:close/>
                  <a:moveTo>
                    <a:pt x="18" y="31"/>
                  </a:moveTo>
                  <a:cubicBezTo>
                    <a:pt x="18" y="31"/>
                    <a:pt x="18" y="31"/>
                    <a:pt x="18" y="31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30" y="33"/>
                    <a:pt x="30" y="33"/>
                    <a:pt x="30" y="33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9" y="32"/>
                    <a:pt x="29" y="32"/>
                    <a:pt x="29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8" y="31"/>
                    <a:pt x="18" y="31"/>
                    <a:pt x="18" y="31"/>
                  </a:cubicBezTo>
                  <a:close/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1" y="11"/>
                    <a:pt x="1" y="11"/>
                  </a:cubicBezTo>
                  <a:close/>
                  <a:moveTo>
                    <a:pt x="4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lose/>
                  <a:moveTo>
                    <a:pt x="4" y="18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lose/>
                  <a:moveTo>
                    <a:pt x="6" y="21"/>
                  </a:move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6" y="21"/>
                    <a:pt x="6" y="21"/>
                    <a:pt x="6" y="21"/>
                  </a:cubicBezTo>
                  <a:close/>
                  <a:moveTo>
                    <a:pt x="33" y="30"/>
                  </a:moveTo>
                  <a:cubicBezTo>
                    <a:pt x="33" y="30"/>
                    <a:pt x="33" y="30"/>
                    <a:pt x="33" y="30"/>
                  </a:cubicBezTo>
                  <a:cubicBezTo>
                    <a:pt x="34" y="29"/>
                    <a:pt x="34" y="29"/>
                    <a:pt x="34" y="29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3" y="30"/>
                    <a:pt x="33" y="30"/>
                    <a:pt x="33" y="30"/>
                  </a:cubicBezTo>
                  <a:close/>
                  <a:moveTo>
                    <a:pt x="33" y="32"/>
                  </a:moveTo>
                  <a:cubicBezTo>
                    <a:pt x="33" y="31"/>
                    <a:pt x="33" y="31"/>
                    <a:pt x="33" y="31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3" y="32"/>
                    <a:pt x="33" y="32"/>
                    <a:pt x="33" y="32"/>
                  </a:cubicBezTo>
                  <a:close/>
                  <a:moveTo>
                    <a:pt x="36" y="29"/>
                  </a:moveTo>
                  <a:cubicBezTo>
                    <a:pt x="35" y="29"/>
                    <a:pt x="35" y="29"/>
                    <a:pt x="35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6" y="29"/>
                    <a:pt x="36" y="29"/>
                    <a:pt x="36" y="29"/>
                  </a:cubicBezTo>
                  <a:close/>
                  <a:moveTo>
                    <a:pt x="30" y="27"/>
                  </a:moveTo>
                  <a:cubicBezTo>
                    <a:pt x="29" y="26"/>
                    <a:pt x="29" y="26"/>
                    <a:pt x="29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lose/>
                  <a:moveTo>
                    <a:pt x="30" y="21"/>
                  </a:moveTo>
                  <a:cubicBezTo>
                    <a:pt x="30" y="21"/>
                    <a:pt x="30" y="21"/>
                    <a:pt x="30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30" y="21"/>
                    <a:pt x="30" y="21"/>
                    <a:pt x="30" y="21"/>
                  </a:cubicBezTo>
                  <a:close/>
                  <a:moveTo>
                    <a:pt x="28" y="17"/>
                  </a:moveTo>
                  <a:cubicBezTo>
                    <a:pt x="28" y="18"/>
                    <a:pt x="28" y="18"/>
                    <a:pt x="28" y="18"/>
                  </a:cubicBezTo>
                  <a:cubicBezTo>
                    <a:pt x="28" y="18"/>
                    <a:pt x="28" y="18"/>
                    <a:pt x="28" y="18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8" y="17"/>
                    <a:pt x="28" y="17"/>
                    <a:pt x="28" y="17"/>
                  </a:cubicBezTo>
                  <a:close/>
                  <a:moveTo>
                    <a:pt x="27" y="15"/>
                  </a:moveTo>
                  <a:cubicBezTo>
                    <a:pt x="26" y="14"/>
                    <a:pt x="26" y="14"/>
                    <a:pt x="26" y="14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7" y="15"/>
                    <a:pt x="27" y="15"/>
                    <a:pt x="27" y="15"/>
                  </a:cubicBezTo>
                  <a:close/>
                  <a:moveTo>
                    <a:pt x="25" y="7"/>
                  </a:moveTo>
                  <a:cubicBezTo>
                    <a:pt x="25" y="7"/>
                    <a:pt x="25" y="7"/>
                    <a:pt x="25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5" y="7"/>
                    <a:pt x="25" y="7"/>
                    <a:pt x="25" y="7"/>
                  </a:cubicBezTo>
                  <a:close/>
                  <a:moveTo>
                    <a:pt x="23" y="9"/>
                  </a:moveTo>
                  <a:cubicBezTo>
                    <a:pt x="23" y="9"/>
                    <a:pt x="23" y="9"/>
                    <a:pt x="23" y="9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3" y="9"/>
                    <a:pt x="23" y="9"/>
                    <a:pt x="23" y="9"/>
                  </a:cubicBezTo>
                  <a:close/>
                  <a:moveTo>
                    <a:pt x="21" y="6"/>
                  </a:moveTo>
                  <a:cubicBezTo>
                    <a:pt x="21" y="6"/>
                    <a:pt x="21" y="6"/>
                    <a:pt x="21" y="6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1" y="6"/>
                    <a:pt x="21" y="6"/>
                    <a:pt x="21" y="6"/>
                  </a:cubicBezTo>
                  <a:close/>
                  <a:moveTo>
                    <a:pt x="17" y="14"/>
                  </a:moveTo>
                  <a:cubicBezTo>
                    <a:pt x="17" y="14"/>
                    <a:pt x="17" y="14"/>
                    <a:pt x="17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4"/>
                    <a:pt x="17" y="14"/>
                    <a:pt x="17" y="14"/>
                  </a:cubicBezTo>
                  <a:close/>
                  <a:moveTo>
                    <a:pt x="16" y="14"/>
                  </a:move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lose/>
                  <a:moveTo>
                    <a:pt x="21" y="15"/>
                  </a:moveTo>
                  <a:cubicBezTo>
                    <a:pt x="21" y="15"/>
                    <a:pt x="21" y="15"/>
                    <a:pt x="21" y="15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5"/>
                    <a:pt x="21" y="15"/>
                    <a:pt x="21" y="15"/>
                  </a:cubicBezTo>
                  <a:close/>
                  <a:moveTo>
                    <a:pt x="28" y="22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8" y="22"/>
                    <a:pt x="28" y="22"/>
                    <a:pt x="28" y="22"/>
                  </a:cubicBezTo>
                  <a:close/>
                  <a:moveTo>
                    <a:pt x="21" y="27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7"/>
                    <a:pt x="21" y="27"/>
                    <a:pt x="21" y="27"/>
                  </a:cubicBezTo>
                  <a:close/>
                  <a:moveTo>
                    <a:pt x="21" y="2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lose/>
                  <a:moveTo>
                    <a:pt x="21" y="23"/>
                  </a:moveTo>
                  <a:cubicBezTo>
                    <a:pt x="21" y="23"/>
                    <a:pt x="21" y="23"/>
                    <a:pt x="21" y="23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1" y="23"/>
                    <a:pt x="21" y="23"/>
                    <a:pt x="21" y="23"/>
                  </a:cubicBezTo>
                  <a:close/>
                  <a:moveTo>
                    <a:pt x="20" y="22"/>
                  </a:moveTo>
                  <a:cubicBezTo>
                    <a:pt x="20" y="22"/>
                    <a:pt x="20" y="22"/>
                    <a:pt x="20" y="22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20" y="22"/>
                    <a:pt x="20" y="22"/>
                    <a:pt x="20" y="22"/>
                  </a:cubicBezTo>
                  <a:close/>
                  <a:moveTo>
                    <a:pt x="24" y="25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4" y="25"/>
                    <a:pt x="24" y="25"/>
                    <a:pt x="24" y="25"/>
                  </a:cubicBezTo>
                  <a:close/>
                  <a:moveTo>
                    <a:pt x="26" y="25"/>
                  </a:moveTo>
                  <a:cubicBezTo>
                    <a:pt x="25" y="24"/>
                    <a:pt x="25" y="24"/>
                    <a:pt x="25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lose/>
                  <a:moveTo>
                    <a:pt x="25" y="23"/>
                  </a:moveTo>
                  <a:cubicBezTo>
                    <a:pt x="25" y="22"/>
                    <a:pt x="25" y="22"/>
                    <a:pt x="25" y="22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lose/>
                  <a:moveTo>
                    <a:pt x="24" y="22"/>
                  </a:moveTo>
                  <a:cubicBezTo>
                    <a:pt x="24" y="22"/>
                    <a:pt x="24" y="22"/>
                    <a:pt x="24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4" y="22"/>
                    <a:pt x="24" y="22"/>
                    <a:pt x="24" y="22"/>
                  </a:cubicBezTo>
                  <a:close/>
                  <a:moveTo>
                    <a:pt x="22" y="20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0"/>
                    <a:pt x="22" y="20"/>
                    <a:pt x="22" y="20"/>
                  </a:cubicBezTo>
                  <a:close/>
                  <a:moveTo>
                    <a:pt x="14" y="15"/>
                  </a:moveTo>
                  <a:cubicBezTo>
                    <a:pt x="14" y="15"/>
                    <a:pt x="14" y="15"/>
                    <a:pt x="14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15" y="27"/>
                  </a:moveTo>
                  <a:cubicBezTo>
                    <a:pt x="15" y="27"/>
                    <a:pt x="15" y="27"/>
                    <a:pt x="15" y="27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5" y="27"/>
                    <a:pt x="15" y="27"/>
                  </a:cubicBezTo>
                  <a:close/>
                  <a:moveTo>
                    <a:pt x="15" y="26"/>
                  </a:moveTo>
                  <a:cubicBezTo>
                    <a:pt x="15" y="27"/>
                    <a:pt x="15" y="27"/>
                    <a:pt x="15" y="27"/>
                  </a:cubicBezTo>
                  <a:cubicBezTo>
                    <a:pt x="15" y="27"/>
                    <a:pt x="15" y="27"/>
                    <a:pt x="15" y="27"/>
                  </a:cubicBezTo>
                  <a:lnTo>
                    <a:pt x="15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74" name="Freeform 76"/>
            <p:cNvSpPr>
              <a:spLocks noEditPoints="1"/>
            </p:cNvSpPr>
            <p:nvPr/>
          </p:nvSpPr>
          <p:spPr bwMode="auto">
            <a:xfrm>
              <a:off x="5183368" y="2307493"/>
              <a:ext cx="119657" cy="86205"/>
            </a:xfrm>
            <a:custGeom>
              <a:avLst/>
              <a:gdLst>
                <a:gd name="T0" fmla="*/ 4 w 93"/>
                <a:gd name="T1" fmla="*/ 11 h 67"/>
                <a:gd name="T2" fmla="*/ 19 w 93"/>
                <a:gd name="T3" fmla="*/ 15 h 67"/>
                <a:gd name="T4" fmla="*/ 30 w 93"/>
                <a:gd name="T5" fmla="*/ 19 h 67"/>
                <a:gd name="T6" fmla="*/ 30 w 93"/>
                <a:gd name="T7" fmla="*/ 8 h 67"/>
                <a:gd name="T8" fmla="*/ 26 w 93"/>
                <a:gd name="T9" fmla="*/ 0 h 67"/>
                <a:gd name="T10" fmla="*/ 37 w 93"/>
                <a:gd name="T11" fmla="*/ 8 h 67"/>
                <a:gd name="T12" fmla="*/ 49 w 93"/>
                <a:gd name="T13" fmla="*/ 11 h 67"/>
                <a:gd name="T14" fmla="*/ 56 w 93"/>
                <a:gd name="T15" fmla="*/ 8 h 67"/>
                <a:gd name="T16" fmla="*/ 63 w 93"/>
                <a:gd name="T17" fmla="*/ 4 h 67"/>
                <a:gd name="T18" fmla="*/ 71 w 93"/>
                <a:gd name="T19" fmla="*/ 11 h 67"/>
                <a:gd name="T20" fmla="*/ 78 w 93"/>
                <a:gd name="T21" fmla="*/ 19 h 67"/>
                <a:gd name="T22" fmla="*/ 82 w 93"/>
                <a:gd name="T23" fmla="*/ 26 h 67"/>
                <a:gd name="T24" fmla="*/ 89 w 93"/>
                <a:gd name="T25" fmla="*/ 26 h 67"/>
                <a:gd name="T26" fmla="*/ 89 w 93"/>
                <a:gd name="T27" fmla="*/ 30 h 67"/>
                <a:gd name="T28" fmla="*/ 82 w 93"/>
                <a:gd name="T29" fmla="*/ 30 h 67"/>
                <a:gd name="T30" fmla="*/ 78 w 93"/>
                <a:gd name="T31" fmla="*/ 37 h 67"/>
                <a:gd name="T32" fmla="*/ 78 w 93"/>
                <a:gd name="T33" fmla="*/ 45 h 67"/>
                <a:gd name="T34" fmla="*/ 78 w 93"/>
                <a:gd name="T35" fmla="*/ 48 h 67"/>
                <a:gd name="T36" fmla="*/ 78 w 93"/>
                <a:gd name="T37" fmla="*/ 52 h 67"/>
                <a:gd name="T38" fmla="*/ 74 w 93"/>
                <a:gd name="T39" fmla="*/ 60 h 67"/>
                <a:gd name="T40" fmla="*/ 74 w 93"/>
                <a:gd name="T41" fmla="*/ 52 h 67"/>
                <a:gd name="T42" fmla="*/ 71 w 93"/>
                <a:gd name="T43" fmla="*/ 52 h 67"/>
                <a:gd name="T44" fmla="*/ 74 w 93"/>
                <a:gd name="T45" fmla="*/ 60 h 67"/>
                <a:gd name="T46" fmla="*/ 74 w 93"/>
                <a:gd name="T47" fmla="*/ 63 h 67"/>
                <a:gd name="T48" fmla="*/ 71 w 93"/>
                <a:gd name="T49" fmla="*/ 67 h 67"/>
                <a:gd name="T50" fmla="*/ 67 w 93"/>
                <a:gd name="T51" fmla="*/ 67 h 67"/>
                <a:gd name="T52" fmla="*/ 60 w 93"/>
                <a:gd name="T53" fmla="*/ 60 h 67"/>
                <a:gd name="T54" fmla="*/ 60 w 93"/>
                <a:gd name="T55" fmla="*/ 52 h 67"/>
                <a:gd name="T56" fmla="*/ 63 w 93"/>
                <a:gd name="T57" fmla="*/ 52 h 67"/>
                <a:gd name="T58" fmla="*/ 60 w 93"/>
                <a:gd name="T59" fmla="*/ 48 h 67"/>
                <a:gd name="T60" fmla="*/ 56 w 93"/>
                <a:gd name="T61" fmla="*/ 45 h 67"/>
                <a:gd name="T62" fmla="*/ 52 w 93"/>
                <a:gd name="T63" fmla="*/ 48 h 67"/>
                <a:gd name="T64" fmla="*/ 49 w 93"/>
                <a:gd name="T65" fmla="*/ 52 h 67"/>
                <a:gd name="T66" fmla="*/ 41 w 93"/>
                <a:gd name="T67" fmla="*/ 56 h 67"/>
                <a:gd name="T68" fmla="*/ 41 w 93"/>
                <a:gd name="T69" fmla="*/ 56 h 67"/>
                <a:gd name="T70" fmla="*/ 37 w 93"/>
                <a:gd name="T71" fmla="*/ 60 h 67"/>
                <a:gd name="T72" fmla="*/ 34 w 93"/>
                <a:gd name="T73" fmla="*/ 60 h 67"/>
                <a:gd name="T74" fmla="*/ 37 w 93"/>
                <a:gd name="T75" fmla="*/ 52 h 67"/>
                <a:gd name="T76" fmla="*/ 37 w 93"/>
                <a:gd name="T77" fmla="*/ 48 h 67"/>
                <a:gd name="T78" fmla="*/ 30 w 93"/>
                <a:gd name="T79" fmla="*/ 45 h 67"/>
                <a:gd name="T80" fmla="*/ 19 w 93"/>
                <a:gd name="T81" fmla="*/ 37 h 67"/>
                <a:gd name="T82" fmla="*/ 23 w 93"/>
                <a:gd name="T83" fmla="*/ 34 h 67"/>
                <a:gd name="T84" fmla="*/ 15 w 93"/>
                <a:gd name="T85" fmla="*/ 26 h 67"/>
                <a:gd name="T86" fmla="*/ 12 w 93"/>
                <a:gd name="T87" fmla="*/ 19 h 67"/>
                <a:gd name="T88" fmla="*/ 4 w 93"/>
                <a:gd name="T89" fmla="*/ 15 h 67"/>
                <a:gd name="T90" fmla="*/ 30 w 93"/>
                <a:gd name="T91" fmla="*/ 60 h 67"/>
                <a:gd name="T92" fmla="*/ 19 w 93"/>
                <a:gd name="T93" fmla="*/ 48 h 67"/>
                <a:gd name="T94" fmla="*/ 15 w 93"/>
                <a:gd name="T95" fmla="*/ 45 h 67"/>
                <a:gd name="T96" fmla="*/ 8 w 93"/>
                <a:gd name="T97" fmla="*/ 41 h 67"/>
                <a:gd name="T98" fmla="*/ 0 w 93"/>
                <a:gd name="T99" fmla="*/ 41 h 67"/>
                <a:gd name="T100" fmla="*/ 4 w 93"/>
                <a:gd name="T101" fmla="*/ 45 h 67"/>
                <a:gd name="T102" fmla="*/ 8 w 93"/>
                <a:gd name="T103" fmla="*/ 45 h 67"/>
                <a:gd name="T104" fmla="*/ 8 w 93"/>
                <a:gd name="T105" fmla="*/ 52 h 67"/>
                <a:gd name="T106" fmla="*/ 15 w 93"/>
                <a:gd name="T107" fmla="*/ 56 h 67"/>
                <a:gd name="T108" fmla="*/ 26 w 93"/>
                <a:gd name="T109" fmla="*/ 60 h 67"/>
                <a:gd name="T110" fmla="*/ 30 w 93"/>
                <a:gd name="T111" fmla="*/ 6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3" h="67">
                  <a:moveTo>
                    <a:pt x="4" y="15"/>
                  </a:moveTo>
                  <a:lnTo>
                    <a:pt x="4" y="11"/>
                  </a:lnTo>
                  <a:lnTo>
                    <a:pt x="8" y="11"/>
                  </a:lnTo>
                  <a:lnTo>
                    <a:pt x="19" y="15"/>
                  </a:lnTo>
                  <a:lnTo>
                    <a:pt x="26" y="15"/>
                  </a:lnTo>
                  <a:lnTo>
                    <a:pt x="30" y="19"/>
                  </a:lnTo>
                  <a:lnTo>
                    <a:pt x="30" y="11"/>
                  </a:lnTo>
                  <a:lnTo>
                    <a:pt x="30" y="8"/>
                  </a:lnTo>
                  <a:lnTo>
                    <a:pt x="26" y="8"/>
                  </a:lnTo>
                  <a:lnTo>
                    <a:pt x="26" y="0"/>
                  </a:lnTo>
                  <a:lnTo>
                    <a:pt x="30" y="4"/>
                  </a:lnTo>
                  <a:lnTo>
                    <a:pt x="37" y="8"/>
                  </a:lnTo>
                  <a:lnTo>
                    <a:pt x="41" y="11"/>
                  </a:lnTo>
                  <a:lnTo>
                    <a:pt x="49" y="11"/>
                  </a:lnTo>
                  <a:lnTo>
                    <a:pt x="49" y="8"/>
                  </a:lnTo>
                  <a:lnTo>
                    <a:pt x="56" y="8"/>
                  </a:lnTo>
                  <a:lnTo>
                    <a:pt x="60" y="0"/>
                  </a:lnTo>
                  <a:lnTo>
                    <a:pt x="63" y="4"/>
                  </a:lnTo>
                  <a:lnTo>
                    <a:pt x="71" y="8"/>
                  </a:lnTo>
                  <a:lnTo>
                    <a:pt x="71" y="11"/>
                  </a:lnTo>
                  <a:lnTo>
                    <a:pt x="71" y="15"/>
                  </a:lnTo>
                  <a:lnTo>
                    <a:pt x="78" y="19"/>
                  </a:lnTo>
                  <a:lnTo>
                    <a:pt x="78" y="23"/>
                  </a:lnTo>
                  <a:lnTo>
                    <a:pt x="82" y="26"/>
                  </a:lnTo>
                  <a:lnTo>
                    <a:pt x="86" y="26"/>
                  </a:lnTo>
                  <a:lnTo>
                    <a:pt x="89" y="26"/>
                  </a:lnTo>
                  <a:lnTo>
                    <a:pt x="93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2" y="30"/>
                  </a:lnTo>
                  <a:lnTo>
                    <a:pt x="78" y="34"/>
                  </a:lnTo>
                  <a:lnTo>
                    <a:pt x="78" y="37"/>
                  </a:lnTo>
                  <a:lnTo>
                    <a:pt x="78" y="41"/>
                  </a:lnTo>
                  <a:lnTo>
                    <a:pt x="78" y="45"/>
                  </a:lnTo>
                  <a:lnTo>
                    <a:pt x="78" y="45"/>
                  </a:lnTo>
                  <a:lnTo>
                    <a:pt x="78" y="48"/>
                  </a:lnTo>
                  <a:lnTo>
                    <a:pt x="78" y="48"/>
                  </a:lnTo>
                  <a:lnTo>
                    <a:pt x="78" y="52"/>
                  </a:lnTo>
                  <a:lnTo>
                    <a:pt x="78" y="56"/>
                  </a:lnTo>
                  <a:lnTo>
                    <a:pt x="74" y="60"/>
                  </a:lnTo>
                  <a:lnTo>
                    <a:pt x="74" y="56"/>
                  </a:lnTo>
                  <a:lnTo>
                    <a:pt x="74" y="52"/>
                  </a:lnTo>
                  <a:lnTo>
                    <a:pt x="74" y="52"/>
                  </a:lnTo>
                  <a:lnTo>
                    <a:pt x="71" y="52"/>
                  </a:lnTo>
                  <a:lnTo>
                    <a:pt x="71" y="56"/>
                  </a:lnTo>
                  <a:lnTo>
                    <a:pt x="74" y="60"/>
                  </a:lnTo>
                  <a:lnTo>
                    <a:pt x="71" y="60"/>
                  </a:lnTo>
                  <a:lnTo>
                    <a:pt x="74" y="63"/>
                  </a:lnTo>
                  <a:lnTo>
                    <a:pt x="74" y="67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7" y="67"/>
                  </a:lnTo>
                  <a:lnTo>
                    <a:pt x="63" y="63"/>
                  </a:lnTo>
                  <a:lnTo>
                    <a:pt x="60" y="60"/>
                  </a:lnTo>
                  <a:lnTo>
                    <a:pt x="63" y="56"/>
                  </a:lnTo>
                  <a:lnTo>
                    <a:pt x="60" y="52"/>
                  </a:lnTo>
                  <a:lnTo>
                    <a:pt x="60" y="52"/>
                  </a:lnTo>
                  <a:lnTo>
                    <a:pt x="63" y="52"/>
                  </a:lnTo>
                  <a:lnTo>
                    <a:pt x="60" y="48"/>
                  </a:lnTo>
                  <a:lnTo>
                    <a:pt x="60" y="48"/>
                  </a:lnTo>
                  <a:lnTo>
                    <a:pt x="56" y="45"/>
                  </a:lnTo>
                  <a:lnTo>
                    <a:pt x="56" y="45"/>
                  </a:lnTo>
                  <a:lnTo>
                    <a:pt x="56" y="45"/>
                  </a:lnTo>
                  <a:lnTo>
                    <a:pt x="52" y="48"/>
                  </a:lnTo>
                  <a:lnTo>
                    <a:pt x="49" y="48"/>
                  </a:lnTo>
                  <a:lnTo>
                    <a:pt x="49" y="52"/>
                  </a:lnTo>
                  <a:lnTo>
                    <a:pt x="45" y="52"/>
                  </a:lnTo>
                  <a:lnTo>
                    <a:pt x="41" y="56"/>
                  </a:lnTo>
                  <a:lnTo>
                    <a:pt x="41" y="56"/>
                  </a:lnTo>
                  <a:lnTo>
                    <a:pt x="41" y="56"/>
                  </a:lnTo>
                  <a:lnTo>
                    <a:pt x="41" y="60"/>
                  </a:lnTo>
                  <a:lnTo>
                    <a:pt x="37" y="60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34" y="56"/>
                  </a:lnTo>
                  <a:lnTo>
                    <a:pt x="37" y="52"/>
                  </a:lnTo>
                  <a:lnTo>
                    <a:pt x="34" y="48"/>
                  </a:lnTo>
                  <a:lnTo>
                    <a:pt x="37" y="48"/>
                  </a:lnTo>
                  <a:lnTo>
                    <a:pt x="34" y="45"/>
                  </a:lnTo>
                  <a:lnTo>
                    <a:pt x="30" y="45"/>
                  </a:lnTo>
                  <a:lnTo>
                    <a:pt x="23" y="41"/>
                  </a:lnTo>
                  <a:lnTo>
                    <a:pt x="19" y="37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5" y="23"/>
                  </a:lnTo>
                  <a:lnTo>
                    <a:pt x="12" y="19"/>
                  </a:lnTo>
                  <a:lnTo>
                    <a:pt x="8" y="19"/>
                  </a:lnTo>
                  <a:lnTo>
                    <a:pt x="4" y="15"/>
                  </a:lnTo>
                  <a:lnTo>
                    <a:pt x="4" y="15"/>
                  </a:lnTo>
                  <a:close/>
                  <a:moveTo>
                    <a:pt x="30" y="60"/>
                  </a:moveTo>
                  <a:lnTo>
                    <a:pt x="23" y="48"/>
                  </a:lnTo>
                  <a:lnTo>
                    <a:pt x="19" y="48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2" y="45"/>
                  </a:lnTo>
                  <a:lnTo>
                    <a:pt x="8" y="41"/>
                  </a:lnTo>
                  <a:lnTo>
                    <a:pt x="4" y="41"/>
                  </a:lnTo>
                  <a:lnTo>
                    <a:pt x="0" y="41"/>
                  </a:lnTo>
                  <a:lnTo>
                    <a:pt x="4" y="45"/>
                  </a:lnTo>
                  <a:lnTo>
                    <a:pt x="4" y="45"/>
                  </a:lnTo>
                  <a:lnTo>
                    <a:pt x="4" y="45"/>
                  </a:lnTo>
                  <a:lnTo>
                    <a:pt x="8" y="45"/>
                  </a:lnTo>
                  <a:lnTo>
                    <a:pt x="8" y="48"/>
                  </a:lnTo>
                  <a:lnTo>
                    <a:pt x="8" y="52"/>
                  </a:lnTo>
                  <a:lnTo>
                    <a:pt x="15" y="56"/>
                  </a:lnTo>
                  <a:lnTo>
                    <a:pt x="15" y="56"/>
                  </a:lnTo>
                  <a:lnTo>
                    <a:pt x="23" y="60"/>
                  </a:lnTo>
                  <a:lnTo>
                    <a:pt x="26" y="60"/>
                  </a:lnTo>
                  <a:lnTo>
                    <a:pt x="30" y="60"/>
                  </a:lnTo>
                  <a:lnTo>
                    <a:pt x="30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75" name="Freeform 77"/>
            <p:cNvSpPr/>
            <p:nvPr/>
          </p:nvSpPr>
          <p:spPr bwMode="auto">
            <a:xfrm>
              <a:off x="5179508" y="2365391"/>
              <a:ext cx="428448" cy="315225"/>
            </a:xfrm>
            <a:custGeom>
              <a:avLst/>
              <a:gdLst>
                <a:gd name="T0" fmla="*/ 11 w 333"/>
                <a:gd name="T1" fmla="*/ 3 h 245"/>
                <a:gd name="T2" fmla="*/ 29 w 333"/>
                <a:gd name="T3" fmla="*/ 15 h 245"/>
                <a:gd name="T4" fmla="*/ 40 w 333"/>
                <a:gd name="T5" fmla="*/ 15 h 245"/>
                <a:gd name="T6" fmla="*/ 48 w 333"/>
                <a:gd name="T7" fmla="*/ 7 h 245"/>
                <a:gd name="T8" fmla="*/ 59 w 333"/>
                <a:gd name="T9" fmla="*/ 0 h 245"/>
                <a:gd name="T10" fmla="*/ 63 w 333"/>
                <a:gd name="T11" fmla="*/ 7 h 245"/>
                <a:gd name="T12" fmla="*/ 70 w 333"/>
                <a:gd name="T13" fmla="*/ 22 h 245"/>
                <a:gd name="T14" fmla="*/ 77 w 333"/>
                <a:gd name="T15" fmla="*/ 26 h 245"/>
                <a:gd name="T16" fmla="*/ 85 w 333"/>
                <a:gd name="T17" fmla="*/ 37 h 245"/>
                <a:gd name="T18" fmla="*/ 103 w 333"/>
                <a:gd name="T19" fmla="*/ 41 h 245"/>
                <a:gd name="T20" fmla="*/ 126 w 333"/>
                <a:gd name="T21" fmla="*/ 52 h 245"/>
                <a:gd name="T22" fmla="*/ 163 w 333"/>
                <a:gd name="T23" fmla="*/ 48 h 245"/>
                <a:gd name="T24" fmla="*/ 174 w 333"/>
                <a:gd name="T25" fmla="*/ 37 h 245"/>
                <a:gd name="T26" fmla="*/ 192 w 333"/>
                <a:gd name="T27" fmla="*/ 22 h 245"/>
                <a:gd name="T28" fmla="*/ 211 w 333"/>
                <a:gd name="T29" fmla="*/ 22 h 245"/>
                <a:gd name="T30" fmla="*/ 237 w 333"/>
                <a:gd name="T31" fmla="*/ 29 h 245"/>
                <a:gd name="T32" fmla="*/ 251 w 333"/>
                <a:gd name="T33" fmla="*/ 37 h 245"/>
                <a:gd name="T34" fmla="*/ 277 w 333"/>
                <a:gd name="T35" fmla="*/ 55 h 245"/>
                <a:gd name="T36" fmla="*/ 281 w 333"/>
                <a:gd name="T37" fmla="*/ 70 h 245"/>
                <a:gd name="T38" fmla="*/ 281 w 333"/>
                <a:gd name="T39" fmla="*/ 78 h 245"/>
                <a:gd name="T40" fmla="*/ 274 w 333"/>
                <a:gd name="T41" fmla="*/ 89 h 245"/>
                <a:gd name="T42" fmla="*/ 281 w 333"/>
                <a:gd name="T43" fmla="*/ 100 h 245"/>
                <a:gd name="T44" fmla="*/ 281 w 333"/>
                <a:gd name="T45" fmla="*/ 126 h 245"/>
                <a:gd name="T46" fmla="*/ 300 w 333"/>
                <a:gd name="T47" fmla="*/ 144 h 245"/>
                <a:gd name="T48" fmla="*/ 300 w 333"/>
                <a:gd name="T49" fmla="*/ 182 h 245"/>
                <a:gd name="T50" fmla="*/ 318 w 333"/>
                <a:gd name="T51" fmla="*/ 189 h 245"/>
                <a:gd name="T52" fmla="*/ 326 w 333"/>
                <a:gd name="T53" fmla="*/ 204 h 245"/>
                <a:gd name="T54" fmla="*/ 333 w 333"/>
                <a:gd name="T55" fmla="*/ 219 h 245"/>
                <a:gd name="T56" fmla="*/ 311 w 333"/>
                <a:gd name="T57" fmla="*/ 222 h 245"/>
                <a:gd name="T58" fmla="*/ 311 w 333"/>
                <a:gd name="T59" fmla="*/ 241 h 245"/>
                <a:gd name="T60" fmla="*/ 296 w 333"/>
                <a:gd name="T61" fmla="*/ 241 h 245"/>
                <a:gd name="T62" fmla="*/ 289 w 333"/>
                <a:gd name="T63" fmla="*/ 241 h 245"/>
                <a:gd name="T64" fmla="*/ 263 w 333"/>
                <a:gd name="T65" fmla="*/ 237 h 245"/>
                <a:gd name="T66" fmla="*/ 248 w 333"/>
                <a:gd name="T67" fmla="*/ 233 h 245"/>
                <a:gd name="T68" fmla="*/ 233 w 333"/>
                <a:gd name="T69" fmla="*/ 222 h 245"/>
                <a:gd name="T70" fmla="*/ 226 w 333"/>
                <a:gd name="T71" fmla="*/ 211 h 245"/>
                <a:gd name="T72" fmla="*/ 207 w 333"/>
                <a:gd name="T73" fmla="*/ 211 h 245"/>
                <a:gd name="T74" fmla="*/ 185 w 333"/>
                <a:gd name="T75" fmla="*/ 215 h 245"/>
                <a:gd name="T76" fmla="*/ 166 w 333"/>
                <a:gd name="T77" fmla="*/ 211 h 245"/>
                <a:gd name="T78" fmla="*/ 159 w 333"/>
                <a:gd name="T79" fmla="*/ 204 h 245"/>
                <a:gd name="T80" fmla="*/ 140 w 333"/>
                <a:gd name="T81" fmla="*/ 200 h 245"/>
                <a:gd name="T82" fmla="*/ 126 w 333"/>
                <a:gd name="T83" fmla="*/ 185 h 245"/>
                <a:gd name="T84" fmla="*/ 126 w 333"/>
                <a:gd name="T85" fmla="*/ 182 h 245"/>
                <a:gd name="T86" fmla="*/ 114 w 333"/>
                <a:gd name="T87" fmla="*/ 163 h 245"/>
                <a:gd name="T88" fmla="*/ 100 w 333"/>
                <a:gd name="T89" fmla="*/ 163 h 245"/>
                <a:gd name="T90" fmla="*/ 96 w 333"/>
                <a:gd name="T91" fmla="*/ 159 h 245"/>
                <a:gd name="T92" fmla="*/ 92 w 333"/>
                <a:gd name="T93" fmla="*/ 163 h 245"/>
                <a:gd name="T94" fmla="*/ 85 w 333"/>
                <a:gd name="T95" fmla="*/ 159 h 245"/>
                <a:gd name="T96" fmla="*/ 74 w 333"/>
                <a:gd name="T97" fmla="*/ 141 h 245"/>
                <a:gd name="T98" fmla="*/ 66 w 333"/>
                <a:gd name="T99" fmla="*/ 122 h 245"/>
                <a:gd name="T100" fmla="*/ 44 w 333"/>
                <a:gd name="T101" fmla="*/ 115 h 245"/>
                <a:gd name="T102" fmla="*/ 40 w 333"/>
                <a:gd name="T103" fmla="*/ 104 h 245"/>
                <a:gd name="T104" fmla="*/ 33 w 333"/>
                <a:gd name="T105" fmla="*/ 96 h 245"/>
                <a:gd name="T106" fmla="*/ 37 w 333"/>
                <a:gd name="T107" fmla="*/ 81 h 245"/>
                <a:gd name="T108" fmla="*/ 40 w 333"/>
                <a:gd name="T109" fmla="*/ 70 h 245"/>
                <a:gd name="T110" fmla="*/ 40 w 333"/>
                <a:gd name="T111" fmla="*/ 67 h 245"/>
                <a:gd name="T112" fmla="*/ 26 w 333"/>
                <a:gd name="T113" fmla="*/ 63 h 245"/>
                <a:gd name="T114" fmla="*/ 18 w 333"/>
                <a:gd name="T115" fmla="*/ 52 h 245"/>
                <a:gd name="T116" fmla="*/ 11 w 333"/>
                <a:gd name="T117" fmla="*/ 41 h 245"/>
                <a:gd name="T118" fmla="*/ 7 w 333"/>
                <a:gd name="T119" fmla="*/ 22 h 245"/>
                <a:gd name="T120" fmla="*/ 0 w 333"/>
                <a:gd name="T121" fmla="*/ 7 h 245"/>
                <a:gd name="T122" fmla="*/ 7 w 333"/>
                <a:gd name="T12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3" h="245">
                  <a:moveTo>
                    <a:pt x="7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1" y="3"/>
                  </a:lnTo>
                  <a:lnTo>
                    <a:pt x="11" y="7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26" y="15"/>
                  </a:lnTo>
                  <a:lnTo>
                    <a:pt x="29" y="15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7" y="15"/>
                  </a:lnTo>
                  <a:lnTo>
                    <a:pt x="40" y="15"/>
                  </a:lnTo>
                  <a:lnTo>
                    <a:pt x="44" y="15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48" y="7"/>
                  </a:lnTo>
                  <a:lnTo>
                    <a:pt x="52" y="7"/>
                  </a:lnTo>
                  <a:lnTo>
                    <a:pt x="52" y="3"/>
                  </a:lnTo>
                  <a:lnTo>
                    <a:pt x="55" y="3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66" y="7"/>
                  </a:lnTo>
                  <a:lnTo>
                    <a:pt x="63" y="7"/>
                  </a:lnTo>
                  <a:lnTo>
                    <a:pt x="63" y="7"/>
                  </a:lnTo>
                  <a:lnTo>
                    <a:pt x="66" y="11"/>
                  </a:lnTo>
                  <a:lnTo>
                    <a:pt x="63" y="15"/>
                  </a:lnTo>
                  <a:lnTo>
                    <a:pt x="66" y="18"/>
                  </a:lnTo>
                  <a:lnTo>
                    <a:pt x="70" y="22"/>
                  </a:lnTo>
                  <a:lnTo>
                    <a:pt x="74" y="22"/>
                  </a:lnTo>
                  <a:lnTo>
                    <a:pt x="74" y="22"/>
                  </a:lnTo>
                  <a:lnTo>
                    <a:pt x="77" y="22"/>
                  </a:lnTo>
                  <a:lnTo>
                    <a:pt x="77" y="22"/>
                  </a:lnTo>
                  <a:lnTo>
                    <a:pt x="77" y="26"/>
                  </a:lnTo>
                  <a:lnTo>
                    <a:pt x="77" y="29"/>
                  </a:lnTo>
                  <a:lnTo>
                    <a:pt x="77" y="33"/>
                  </a:lnTo>
                  <a:lnTo>
                    <a:pt x="77" y="33"/>
                  </a:lnTo>
                  <a:lnTo>
                    <a:pt x="81" y="33"/>
                  </a:lnTo>
                  <a:lnTo>
                    <a:pt x="85" y="37"/>
                  </a:lnTo>
                  <a:lnTo>
                    <a:pt x="89" y="37"/>
                  </a:lnTo>
                  <a:lnTo>
                    <a:pt x="92" y="41"/>
                  </a:lnTo>
                  <a:lnTo>
                    <a:pt x="96" y="37"/>
                  </a:lnTo>
                  <a:lnTo>
                    <a:pt x="100" y="41"/>
                  </a:lnTo>
                  <a:lnTo>
                    <a:pt x="103" y="41"/>
                  </a:lnTo>
                  <a:lnTo>
                    <a:pt x="103" y="44"/>
                  </a:lnTo>
                  <a:lnTo>
                    <a:pt x="103" y="44"/>
                  </a:lnTo>
                  <a:lnTo>
                    <a:pt x="114" y="48"/>
                  </a:lnTo>
                  <a:lnTo>
                    <a:pt x="118" y="48"/>
                  </a:lnTo>
                  <a:lnTo>
                    <a:pt x="126" y="52"/>
                  </a:lnTo>
                  <a:lnTo>
                    <a:pt x="133" y="52"/>
                  </a:lnTo>
                  <a:lnTo>
                    <a:pt x="144" y="48"/>
                  </a:lnTo>
                  <a:lnTo>
                    <a:pt x="152" y="48"/>
                  </a:lnTo>
                  <a:lnTo>
                    <a:pt x="159" y="48"/>
                  </a:lnTo>
                  <a:lnTo>
                    <a:pt x="163" y="48"/>
                  </a:lnTo>
                  <a:lnTo>
                    <a:pt x="166" y="44"/>
                  </a:lnTo>
                  <a:lnTo>
                    <a:pt x="163" y="41"/>
                  </a:lnTo>
                  <a:lnTo>
                    <a:pt x="163" y="37"/>
                  </a:lnTo>
                  <a:lnTo>
                    <a:pt x="166" y="37"/>
                  </a:lnTo>
                  <a:lnTo>
                    <a:pt x="174" y="37"/>
                  </a:lnTo>
                  <a:lnTo>
                    <a:pt x="174" y="33"/>
                  </a:lnTo>
                  <a:lnTo>
                    <a:pt x="177" y="29"/>
                  </a:lnTo>
                  <a:lnTo>
                    <a:pt x="177" y="29"/>
                  </a:lnTo>
                  <a:lnTo>
                    <a:pt x="185" y="26"/>
                  </a:lnTo>
                  <a:lnTo>
                    <a:pt x="192" y="22"/>
                  </a:lnTo>
                  <a:lnTo>
                    <a:pt x="200" y="26"/>
                  </a:lnTo>
                  <a:lnTo>
                    <a:pt x="200" y="22"/>
                  </a:lnTo>
                  <a:lnTo>
                    <a:pt x="203" y="18"/>
                  </a:lnTo>
                  <a:lnTo>
                    <a:pt x="207" y="22"/>
                  </a:lnTo>
                  <a:lnTo>
                    <a:pt x="211" y="22"/>
                  </a:lnTo>
                  <a:lnTo>
                    <a:pt x="214" y="26"/>
                  </a:lnTo>
                  <a:lnTo>
                    <a:pt x="222" y="26"/>
                  </a:lnTo>
                  <a:lnTo>
                    <a:pt x="229" y="33"/>
                  </a:lnTo>
                  <a:lnTo>
                    <a:pt x="233" y="33"/>
                  </a:lnTo>
                  <a:lnTo>
                    <a:pt x="237" y="29"/>
                  </a:lnTo>
                  <a:lnTo>
                    <a:pt x="244" y="33"/>
                  </a:lnTo>
                  <a:lnTo>
                    <a:pt x="248" y="33"/>
                  </a:lnTo>
                  <a:lnTo>
                    <a:pt x="248" y="37"/>
                  </a:lnTo>
                  <a:lnTo>
                    <a:pt x="248" y="41"/>
                  </a:lnTo>
                  <a:lnTo>
                    <a:pt x="251" y="37"/>
                  </a:lnTo>
                  <a:lnTo>
                    <a:pt x="259" y="41"/>
                  </a:lnTo>
                  <a:lnTo>
                    <a:pt x="266" y="48"/>
                  </a:lnTo>
                  <a:lnTo>
                    <a:pt x="274" y="48"/>
                  </a:lnTo>
                  <a:lnTo>
                    <a:pt x="277" y="52"/>
                  </a:lnTo>
                  <a:lnTo>
                    <a:pt x="277" y="55"/>
                  </a:lnTo>
                  <a:lnTo>
                    <a:pt x="277" y="55"/>
                  </a:lnTo>
                  <a:lnTo>
                    <a:pt x="277" y="59"/>
                  </a:lnTo>
                  <a:lnTo>
                    <a:pt x="277" y="63"/>
                  </a:lnTo>
                  <a:lnTo>
                    <a:pt x="281" y="67"/>
                  </a:lnTo>
                  <a:lnTo>
                    <a:pt x="281" y="70"/>
                  </a:lnTo>
                  <a:lnTo>
                    <a:pt x="281" y="70"/>
                  </a:lnTo>
                  <a:lnTo>
                    <a:pt x="277" y="74"/>
                  </a:lnTo>
                  <a:lnTo>
                    <a:pt x="281" y="78"/>
                  </a:lnTo>
                  <a:lnTo>
                    <a:pt x="281" y="78"/>
                  </a:lnTo>
                  <a:lnTo>
                    <a:pt x="281" y="78"/>
                  </a:lnTo>
                  <a:lnTo>
                    <a:pt x="277" y="81"/>
                  </a:lnTo>
                  <a:lnTo>
                    <a:pt x="274" y="81"/>
                  </a:lnTo>
                  <a:lnTo>
                    <a:pt x="274" y="85"/>
                  </a:lnTo>
                  <a:lnTo>
                    <a:pt x="277" y="85"/>
                  </a:lnTo>
                  <a:lnTo>
                    <a:pt x="274" y="89"/>
                  </a:lnTo>
                  <a:lnTo>
                    <a:pt x="274" y="92"/>
                  </a:lnTo>
                  <a:lnTo>
                    <a:pt x="277" y="96"/>
                  </a:lnTo>
                  <a:lnTo>
                    <a:pt x="277" y="100"/>
                  </a:lnTo>
                  <a:lnTo>
                    <a:pt x="281" y="100"/>
                  </a:lnTo>
                  <a:lnTo>
                    <a:pt x="281" y="100"/>
                  </a:lnTo>
                  <a:lnTo>
                    <a:pt x="277" y="107"/>
                  </a:lnTo>
                  <a:lnTo>
                    <a:pt x="277" y="111"/>
                  </a:lnTo>
                  <a:lnTo>
                    <a:pt x="281" y="118"/>
                  </a:lnTo>
                  <a:lnTo>
                    <a:pt x="285" y="126"/>
                  </a:lnTo>
                  <a:lnTo>
                    <a:pt x="281" y="126"/>
                  </a:lnTo>
                  <a:lnTo>
                    <a:pt x="285" y="130"/>
                  </a:lnTo>
                  <a:lnTo>
                    <a:pt x="285" y="133"/>
                  </a:lnTo>
                  <a:lnTo>
                    <a:pt x="300" y="133"/>
                  </a:lnTo>
                  <a:lnTo>
                    <a:pt x="303" y="141"/>
                  </a:lnTo>
                  <a:lnTo>
                    <a:pt x="300" y="144"/>
                  </a:lnTo>
                  <a:lnTo>
                    <a:pt x="303" y="148"/>
                  </a:lnTo>
                  <a:lnTo>
                    <a:pt x="303" y="152"/>
                  </a:lnTo>
                  <a:lnTo>
                    <a:pt x="289" y="167"/>
                  </a:lnTo>
                  <a:lnTo>
                    <a:pt x="300" y="178"/>
                  </a:lnTo>
                  <a:lnTo>
                    <a:pt x="300" y="182"/>
                  </a:lnTo>
                  <a:lnTo>
                    <a:pt x="303" y="185"/>
                  </a:lnTo>
                  <a:lnTo>
                    <a:pt x="307" y="185"/>
                  </a:lnTo>
                  <a:lnTo>
                    <a:pt x="311" y="189"/>
                  </a:lnTo>
                  <a:lnTo>
                    <a:pt x="314" y="189"/>
                  </a:lnTo>
                  <a:lnTo>
                    <a:pt x="318" y="189"/>
                  </a:lnTo>
                  <a:lnTo>
                    <a:pt x="318" y="193"/>
                  </a:lnTo>
                  <a:lnTo>
                    <a:pt x="322" y="193"/>
                  </a:lnTo>
                  <a:lnTo>
                    <a:pt x="322" y="196"/>
                  </a:lnTo>
                  <a:lnTo>
                    <a:pt x="326" y="200"/>
                  </a:lnTo>
                  <a:lnTo>
                    <a:pt x="326" y="204"/>
                  </a:lnTo>
                  <a:lnTo>
                    <a:pt x="326" y="207"/>
                  </a:lnTo>
                  <a:lnTo>
                    <a:pt x="329" y="207"/>
                  </a:lnTo>
                  <a:lnTo>
                    <a:pt x="333" y="207"/>
                  </a:lnTo>
                  <a:lnTo>
                    <a:pt x="333" y="215"/>
                  </a:lnTo>
                  <a:lnTo>
                    <a:pt x="333" y="219"/>
                  </a:lnTo>
                  <a:lnTo>
                    <a:pt x="329" y="215"/>
                  </a:lnTo>
                  <a:lnTo>
                    <a:pt x="318" y="219"/>
                  </a:lnTo>
                  <a:lnTo>
                    <a:pt x="318" y="219"/>
                  </a:lnTo>
                  <a:lnTo>
                    <a:pt x="314" y="222"/>
                  </a:lnTo>
                  <a:lnTo>
                    <a:pt x="311" y="222"/>
                  </a:lnTo>
                  <a:lnTo>
                    <a:pt x="311" y="226"/>
                  </a:lnTo>
                  <a:lnTo>
                    <a:pt x="311" y="230"/>
                  </a:lnTo>
                  <a:lnTo>
                    <a:pt x="311" y="233"/>
                  </a:lnTo>
                  <a:lnTo>
                    <a:pt x="311" y="237"/>
                  </a:lnTo>
                  <a:lnTo>
                    <a:pt x="311" y="241"/>
                  </a:lnTo>
                  <a:lnTo>
                    <a:pt x="311" y="241"/>
                  </a:lnTo>
                  <a:lnTo>
                    <a:pt x="307" y="241"/>
                  </a:lnTo>
                  <a:lnTo>
                    <a:pt x="307" y="245"/>
                  </a:lnTo>
                  <a:lnTo>
                    <a:pt x="300" y="241"/>
                  </a:lnTo>
                  <a:lnTo>
                    <a:pt x="296" y="241"/>
                  </a:lnTo>
                  <a:lnTo>
                    <a:pt x="296" y="237"/>
                  </a:lnTo>
                  <a:lnTo>
                    <a:pt x="292" y="237"/>
                  </a:lnTo>
                  <a:lnTo>
                    <a:pt x="292" y="241"/>
                  </a:lnTo>
                  <a:lnTo>
                    <a:pt x="292" y="241"/>
                  </a:lnTo>
                  <a:lnTo>
                    <a:pt x="289" y="241"/>
                  </a:lnTo>
                  <a:lnTo>
                    <a:pt x="289" y="241"/>
                  </a:lnTo>
                  <a:lnTo>
                    <a:pt x="285" y="237"/>
                  </a:lnTo>
                  <a:lnTo>
                    <a:pt x="277" y="237"/>
                  </a:lnTo>
                  <a:lnTo>
                    <a:pt x="274" y="237"/>
                  </a:lnTo>
                  <a:lnTo>
                    <a:pt x="263" y="237"/>
                  </a:lnTo>
                  <a:lnTo>
                    <a:pt x="259" y="233"/>
                  </a:lnTo>
                  <a:lnTo>
                    <a:pt x="259" y="233"/>
                  </a:lnTo>
                  <a:lnTo>
                    <a:pt x="255" y="237"/>
                  </a:lnTo>
                  <a:lnTo>
                    <a:pt x="251" y="233"/>
                  </a:lnTo>
                  <a:lnTo>
                    <a:pt x="248" y="233"/>
                  </a:lnTo>
                  <a:lnTo>
                    <a:pt x="237" y="233"/>
                  </a:lnTo>
                  <a:lnTo>
                    <a:pt x="237" y="233"/>
                  </a:lnTo>
                  <a:lnTo>
                    <a:pt x="237" y="230"/>
                  </a:lnTo>
                  <a:lnTo>
                    <a:pt x="237" y="226"/>
                  </a:lnTo>
                  <a:lnTo>
                    <a:pt x="233" y="222"/>
                  </a:lnTo>
                  <a:lnTo>
                    <a:pt x="229" y="215"/>
                  </a:lnTo>
                  <a:lnTo>
                    <a:pt x="229" y="211"/>
                  </a:lnTo>
                  <a:lnTo>
                    <a:pt x="226" y="211"/>
                  </a:lnTo>
                  <a:lnTo>
                    <a:pt x="226" y="211"/>
                  </a:lnTo>
                  <a:lnTo>
                    <a:pt x="226" y="211"/>
                  </a:lnTo>
                  <a:lnTo>
                    <a:pt x="222" y="211"/>
                  </a:lnTo>
                  <a:lnTo>
                    <a:pt x="218" y="211"/>
                  </a:lnTo>
                  <a:lnTo>
                    <a:pt x="211" y="215"/>
                  </a:lnTo>
                  <a:lnTo>
                    <a:pt x="211" y="215"/>
                  </a:lnTo>
                  <a:lnTo>
                    <a:pt x="207" y="211"/>
                  </a:lnTo>
                  <a:lnTo>
                    <a:pt x="207" y="215"/>
                  </a:lnTo>
                  <a:lnTo>
                    <a:pt x="203" y="219"/>
                  </a:lnTo>
                  <a:lnTo>
                    <a:pt x="196" y="222"/>
                  </a:lnTo>
                  <a:lnTo>
                    <a:pt x="189" y="219"/>
                  </a:lnTo>
                  <a:lnTo>
                    <a:pt x="185" y="215"/>
                  </a:lnTo>
                  <a:lnTo>
                    <a:pt x="181" y="219"/>
                  </a:lnTo>
                  <a:lnTo>
                    <a:pt x="177" y="219"/>
                  </a:lnTo>
                  <a:lnTo>
                    <a:pt x="174" y="215"/>
                  </a:lnTo>
                  <a:lnTo>
                    <a:pt x="170" y="215"/>
                  </a:lnTo>
                  <a:lnTo>
                    <a:pt x="166" y="211"/>
                  </a:lnTo>
                  <a:lnTo>
                    <a:pt x="163" y="211"/>
                  </a:lnTo>
                  <a:lnTo>
                    <a:pt x="159" y="207"/>
                  </a:lnTo>
                  <a:lnTo>
                    <a:pt x="163" y="204"/>
                  </a:lnTo>
                  <a:lnTo>
                    <a:pt x="159" y="204"/>
                  </a:lnTo>
                  <a:lnTo>
                    <a:pt x="159" y="204"/>
                  </a:lnTo>
                  <a:lnTo>
                    <a:pt x="155" y="204"/>
                  </a:lnTo>
                  <a:lnTo>
                    <a:pt x="152" y="200"/>
                  </a:lnTo>
                  <a:lnTo>
                    <a:pt x="148" y="200"/>
                  </a:lnTo>
                  <a:lnTo>
                    <a:pt x="144" y="200"/>
                  </a:lnTo>
                  <a:lnTo>
                    <a:pt x="140" y="200"/>
                  </a:lnTo>
                  <a:lnTo>
                    <a:pt x="137" y="196"/>
                  </a:lnTo>
                  <a:lnTo>
                    <a:pt x="129" y="189"/>
                  </a:lnTo>
                  <a:lnTo>
                    <a:pt x="129" y="185"/>
                  </a:lnTo>
                  <a:lnTo>
                    <a:pt x="129" y="185"/>
                  </a:lnTo>
                  <a:lnTo>
                    <a:pt x="126" y="185"/>
                  </a:lnTo>
                  <a:lnTo>
                    <a:pt x="126" y="182"/>
                  </a:lnTo>
                  <a:lnTo>
                    <a:pt x="129" y="182"/>
                  </a:lnTo>
                  <a:lnTo>
                    <a:pt x="129" y="182"/>
                  </a:lnTo>
                  <a:lnTo>
                    <a:pt x="126" y="182"/>
                  </a:lnTo>
                  <a:lnTo>
                    <a:pt x="126" y="182"/>
                  </a:lnTo>
                  <a:lnTo>
                    <a:pt x="122" y="182"/>
                  </a:lnTo>
                  <a:lnTo>
                    <a:pt x="122" y="174"/>
                  </a:lnTo>
                  <a:lnTo>
                    <a:pt x="118" y="170"/>
                  </a:lnTo>
                  <a:lnTo>
                    <a:pt x="114" y="167"/>
                  </a:lnTo>
                  <a:lnTo>
                    <a:pt x="114" y="163"/>
                  </a:lnTo>
                  <a:lnTo>
                    <a:pt x="111" y="159"/>
                  </a:lnTo>
                  <a:lnTo>
                    <a:pt x="107" y="167"/>
                  </a:lnTo>
                  <a:lnTo>
                    <a:pt x="103" y="163"/>
                  </a:lnTo>
                  <a:lnTo>
                    <a:pt x="103" y="163"/>
                  </a:lnTo>
                  <a:lnTo>
                    <a:pt x="100" y="163"/>
                  </a:lnTo>
                  <a:lnTo>
                    <a:pt x="96" y="159"/>
                  </a:lnTo>
                  <a:lnTo>
                    <a:pt x="100" y="159"/>
                  </a:lnTo>
                  <a:lnTo>
                    <a:pt x="100" y="159"/>
                  </a:lnTo>
                  <a:lnTo>
                    <a:pt x="96" y="159"/>
                  </a:lnTo>
                  <a:lnTo>
                    <a:pt x="96" y="159"/>
                  </a:lnTo>
                  <a:lnTo>
                    <a:pt x="92" y="159"/>
                  </a:lnTo>
                  <a:lnTo>
                    <a:pt x="96" y="159"/>
                  </a:lnTo>
                  <a:lnTo>
                    <a:pt x="96" y="163"/>
                  </a:lnTo>
                  <a:lnTo>
                    <a:pt x="92" y="163"/>
                  </a:lnTo>
                  <a:lnTo>
                    <a:pt x="92" y="163"/>
                  </a:lnTo>
                  <a:lnTo>
                    <a:pt x="89" y="163"/>
                  </a:lnTo>
                  <a:lnTo>
                    <a:pt x="89" y="159"/>
                  </a:lnTo>
                  <a:lnTo>
                    <a:pt x="89" y="163"/>
                  </a:lnTo>
                  <a:lnTo>
                    <a:pt x="89" y="159"/>
                  </a:lnTo>
                  <a:lnTo>
                    <a:pt x="85" y="159"/>
                  </a:lnTo>
                  <a:lnTo>
                    <a:pt x="81" y="156"/>
                  </a:lnTo>
                  <a:lnTo>
                    <a:pt x="81" y="148"/>
                  </a:lnTo>
                  <a:lnTo>
                    <a:pt x="74" y="148"/>
                  </a:lnTo>
                  <a:lnTo>
                    <a:pt x="74" y="144"/>
                  </a:lnTo>
                  <a:lnTo>
                    <a:pt x="74" y="141"/>
                  </a:lnTo>
                  <a:lnTo>
                    <a:pt x="77" y="137"/>
                  </a:lnTo>
                  <a:lnTo>
                    <a:pt x="74" y="130"/>
                  </a:lnTo>
                  <a:lnTo>
                    <a:pt x="70" y="130"/>
                  </a:lnTo>
                  <a:lnTo>
                    <a:pt x="66" y="122"/>
                  </a:lnTo>
                  <a:lnTo>
                    <a:pt x="66" y="122"/>
                  </a:lnTo>
                  <a:lnTo>
                    <a:pt x="63" y="122"/>
                  </a:lnTo>
                  <a:lnTo>
                    <a:pt x="52" y="115"/>
                  </a:lnTo>
                  <a:lnTo>
                    <a:pt x="48" y="115"/>
                  </a:lnTo>
                  <a:lnTo>
                    <a:pt x="48" y="118"/>
                  </a:lnTo>
                  <a:lnTo>
                    <a:pt x="44" y="115"/>
                  </a:lnTo>
                  <a:lnTo>
                    <a:pt x="44" y="111"/>
                  </a:lnTo>
                  <a:lnTo>
                    <a:pt x="44" y="111"/>
                  </a:lnTo>
                  <a:lnTo>
                    <a:pt x="44" y="107"/>
                  </a:lnTo>
                  <a:lnTo>
                    <a:pt x="40" y="107"/>
                  </a:lnTo>
                  <a:lnTo>
                    <a:pt x="40" y="104"/>
                  </a:lnTo>
                  <a:lnTo>
                    <a:pt x="37" y="104"/>
                  </a:lnTo>
                  <a:lnTo>
                    <a:pt x="33" y="100"/>
                  </a:lnTo>
                  <a:lnTo>
                    <a:pt x="33" y="100"/>
                  </a:lnTo>
                  <a:lnTo>
                    <a:pt x="33" y="100"/>
                  </a:lnTo>
                  <a:lnTo>
                    <a:pt x="33" y="96"/>
                  </a:lnTo>
                  <a:lnTo>
                    <a:pt x="33" y="96"/>
                  </a:lnTo>
                  <a:lnTo>
                    <a:pt x="33" y="92"/>
                  </a:lnTo>
                  <a:lnTo>
                    <a:pt x="33" y="89"/>
                  </a:lnTo>
                  <a:lnTo>
                    <a:pt x="37" y="85"/>
                  </a:lnTo>
                  <a:lnTo>
                    <a:pt x="37" y="81"/>
                  </a:lnTo>
                  <a:lnTo>
                    <a:pt x="37" y="81"/>
                  </a:lnTo>
                  <a:lnTo>
                    <a:pt x="40" y="81"/>
                  </a:lnTo>
                  <a:lnTo>
                    <a:pt x="40" y="78"/>
                  </a:lnTo>
                  <a:lnTo>
                    <a:pt x="40" y="74"/>
                  </a:lnTo>
                  <a:lnTo>
                    <a:pt x="40" y="70"/>
                  </a:lnTo>
                  <a:lnTo>
                    <a:pt x="40" y="70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40" y="67"/>
                  </a:lnTo>
                  <a:lnTo>
                    <a:pt x="37" y="67"/>
                  </a:lnTo>
                  <a:lnTo>
                    <a:pt x="37" y="67"/>
                  </a:lnTo>
                  <a:lnTo>
                    <a:pt x="29" y="63"/>
                  </a:lnTo>
                  <a:lnTo>
                    <a:pt x="26" y="63"/>
                  </a:lnTo>
                  <a:lnTo>
                    <a:pt x="26" y="63"/>
                  </a:lnTo>
                  <a:lnTo>
                    <a:pt x="22" y="59"/>
                  </a:lnTo>
                  <a:lnTo>
                    <a:pt x="22" y="55"/>
                  </a:lnTo>
                  <a:lnTo>
                    <a:pt x="18" y="55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5" y="48"/>
                  </a:lnTo>
                  <a:lnTo>
                    <a:pt x="11" y="48"/>
                  </a:lnTo>
                  <a:lnTo>
                    <a:pt x="11" y="48"/>
                  </a:lnTo>
                  <a:lnTo>
                    <a:pt x="15" y="44"/>
                  </a:lnTo>
                  <a:lnTo>
                    <a:pt x="11" y="41"/>
                  </a:lnTo>
                  <a:lnTo>
                    <a:pt x="7" y="37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29"/>
                  </a:lnTo>
                  <a:lnTo>
                    <a:pt x="7" y="22"/>
                  </a:lnTo>
                  <a:lnTo>
                    <a:pt x="3" y="22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3"/>
                  </a:lnTo>
                  <a:lnTo>
                    <a:pt x="3" y="3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76" name="Freeform 78"/>
            <p:cNvSpPr/>
            <p:nvPr/>
          </p:nvSpPr>
          <p:spPr bwMode="auto">
            <a:xfrm>
              <a:off x="5155064" y="2326793"/>
              <a:ext cx="75912" cy="57899"/>
            </a:xfrm>
            <a:custGeom>
              <a:avLst/>
              <a:gdLst>
                <a:gd name="T0" fmla="*/ 0 w 59"/>
                <a:gd name="T1" fmla="*/ 0 h 45"/>
                <a:gd name="T2" fmla="*/ 4 w 59"/>
                <a:gd name="T3" fmla="*/ 0 h 45"/>
                <a:gd name="T4" fmla="*/ 11 w 59"/>
                <a:gd name="T5" fmla="*/ 0 h 45"/>
                <a:gd name="T6" fmla="*/ 15 w 59"/>
                <a:gd name="T7" fmla="*/ 0 h 45"/>
                <a:gd name="T8" fmla="*/ 26 w 59"/>
                <a:gd name="T9" fmla="*/ 0 h 45"/>
                <a:gd name="T10" fmla="*/ 30 w 59"/>
                <a:gd name="T11" fmla="*/ 4 h 45"/>
                <a:gd name="T12" fmla="*/ 34 w 59"/>
                <a:gd name="T13" fmla="*/ 4 h 45"/>
                <a:gd name="T14" fmla="*/ 37 w 59"/>
                <a:gd name="T15" fmla="*/ 8 h 45"/>
                <a:gd name="T16" fmla="*/ 37 w 59"/>
                <a:gd name="T17" fmla="*/ 11 h 45"/>
                <a:gd name="T18" fmla="*/ 37 w 59"/>
                <a:gd name="T19" fmla="*/ 11 h 45"/>
                <a:gd name="T20" fmla="*/ 45 w 59"/>
                <a:gd name="T21" fmla="*/ 19 h 45"/>
                <a:gd name="T22" fmla="*/ 45 w 59"/>
                <a:gd name="T23" fmla="*/ 19 h 45"/>
                <a:gd name="T24" fmla="*/ 41 w 59"/>
                <a:gd name="T25" fmla="*/ 22 h 45"/>
                <a:gd name="T26" fmla="*/ 45 w 59"/>
                <a:gd name="T27" fmla="*/ 26 h 45"/>
                <a:gd name="T28" fmla="*/ 52 w 59"/>
                <a:gd name="T29" fmla="*/ 30 h 45"/>
                <a:gd name="T30" fmla="*/ 56 w 59"/>
                <a:gd name="T31" fmla="*/ 30 h 45"/>
                <a:gd name="T32" fmla="*/ 59 w 59"/>
                <a:gd name="T33" fmla="*/ 33 h 45"/>
                <a:gd name="T34" fmla="*/ 56 w 59"/>
                <a:gd name="T35" fmla="*/ 33 h 45"/>
                <a:gd name="T36" fmla="*/ 59 w 59"/>
                <a:gd name="T37" fmla="*/ 37 h 45"/>
                <a:gd name="T38" fmla="*/ 56 w 59"/>
                <a:gd name="T39" fmla="*/ 41 h 45"/>
                <a:gd name="T40" fmla="*/ 56 w 59"/>
                <a:gd name="T41" fmla="*/ 45 h 45"/>
                <a:gd name="T42" fmla="*/ 52 w 59"/>
                <a:gd name="T43" fmla="*/ 45 h 45"/>
                <a:gd name="T44" fmla="*/ 45 w 59"/>
                <a:gd name="T45" fmla="*/ 33 h 45"/>
                <a:gd name="T46" fmla="*/ 41 w 59"/>
                <a:gd name="T47" fmla="*/ 33 h 45"/>
                <a:gd name="T48" fmla="*/ 37 w 59"/>
                <a:gd name="T49" fmla="*/ 30 h 45"/>
                <a:gd name="T50" fmla="*/ 37 w 59"/>
                <a:gd name="T51" fmla="*/ 30 h 45"/>
                <a:gd name="T52" fmla="*/ 34 w 59"/>
                <a:gd name="T53" fmla="*/ 30 h 45"/>
                <a:gd name="T54" fmla="*/ 30 w 59"/>
                <a:gd name="T55" fmla="*/ 26 h 45"/>
                <a:gd name="T56" fmla="*/ 26 w 59"/>
                <a:gd name="T57" fmla="*/ 26 h 45"/>
                <a:gd name="T58" fmla="*/ 22 w 59"/>
                <a:gd name="T59" fmla="*/ 26 h 45"/>
                <a:gd name="T60" fmla="*/ 22 w 59"/>
                <a:gd name="T61" fmla="*/ 26 h 45"/>
                <a:gd name="T62" fmla="*/ 19 w 59"/>
                <a:gd name="T63" fmla="*/ 22 h 45"/>
                <a:gd name="T64" fmla="*/ 19 w 59"/>
                <a:gd name="T65" fmla="*/ 22 h 45"/>
                <a:gd name="T66" fmla="*/ 11 w 59"/>
                <a:gd name="T67" fmla="*/ 22 h 45"/>
                <a:gd name="T68" fmla="*/ 8 w 59"/>
                <a:gd name="T69" fmla="*/ 19 h 45"/>
                <a:gd name="T70" fmla="*/ 8 w 59"/>
                <a:gd name="T71" fmla="*/ 15 h 45"/>
                <a:gd name="T72" fmla="*/ 8 w 59"/>
                <a:gd name="T73" fmla="*/ 11 h 45"/>
                <a:gd name="T74" fmla="*/ 8 w 59"/>
                <a:gd name="T75" fmla="*/ 8 h 45"/>
                <a:gd name="T76" fmla="*/ 4 w 59"/>
                <a:gd name="T77" fmla="*/ 8 h 45"/>
                <a:gd name="T78" fmla="*/ 4 w 59"/>
                <a:gd name="T79" fmla="*/ 4 h 45"/>
                <a:gd name="T80" fmla="*/ 0 w 59"/>
                <a:gd name="T8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9" h="45">
                  <a:moveTo>
                    <a:pt x="0" y="0"/>
                  </a:moveTo>
                  <a:lnTo>
                    <a:pt x="4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26" y="0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7" y="8"/>
                  </a:lnTo>
                  <a:lnTo>
                    <a:pt x="37" y="11"/>
                  </a:lnTo>
                  <a:lnTo>
                    <a:pt x="37" y="11"/>
                  </a:lnTo>
                  <a:lnTo>
                    <a:pt x="45" y="19"/>
                  </a:lnTo>
                  <a:lnTo>
                    <a:pt x="45" y="19"/>
                  </a:lnTo>
                  <a:lnTo>
                    <a:pt x="41" y="22"/>
                  </a:lnTo>
                  <a:lnTo>
                    <a:pt x="45" y="26"/>
                  </a:lnTo>
                  <a:lnTo>
                    <a:pt x="52" y="30"/>
                  </a:lnTo>
                  <a:lnTo>
                    <a:pt x="56" y="30"/>
                  </a:lnTo>
                  <a:lnTo>
                    <a:pt x="59" y="33"/>
                  </a:lnTo>
                  <a:lnTo>
                    <a:pt x="56" y="33"/>
                  </a:lnTo>
                  <a:lnTo>
                    <a:pt x="59" y="37"/>
                  </a:lnTo>
                  <a:lnTo>
                    <a:pt x="56" y="41"/>
                  </a:lnTo>
                  <a:lnTo>
                    <a:pt x="56" y="45"/>
                  </a:lnTo>
                  <a:lnTo>
                    <a:pt x="52" y="45"/>
                  </a:lnTo>
                  <a:lnTo>
                    <a:pt x="45" y="33"/>
                  </a:lnTo>
                  <a:lnTo>
                    <a:pt x="41" y="33"/>
                  </a:lnTo>
                  <a:lnTo>
                    <a:pt x="37" y="30"/>
                  </a:lnTo>
                  <a:lnTo>
                    <a:pt x="37" y="30"/>
                  </a:lnTo>
                  <a:lnTo>
                    <a:pt x="34" y="30"/>
                  </a:lnTo>
                  <a:lnTo>
                    <a:pt x="30" y="26"/>
                  </a:lnTo>
                  <a:lnTo>
                    <a:pt x="26" y="26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9" y="22"/>
                  </a:lnTo>
                  <a:lnTo>
                    <a:pt x="19" y="22"/>
                  </a:lnTo>
                  <a:lnTo>
                    <a:pt x="11" y="22"/>
                  </a:lnTo>
                  <a:lnTo>
                    <a:pt x="8" y="19"/>
                  </a:lnTo>
                  <a:lnTo>
                    <a:pt x="8" y="15"/>
                  </a:lnTo>
                  <a:lnTo>
                    <a:pt x="8" y="11"/>
                  </a:lnTo>
                  <a:lnTo>
                    <a:pt x="8" y="8"/>
                  </a:lnTo>
                  <a:lnTo>
                    <a:pt x="4" y="8"/>
                  </a:lnTo>
                  <a:lnTo>
                    <a:pt x="4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77" name="Freeform 79"/>
            <p:cNvSpPr>
              <a:spLocks noEditPoints="1"/>
            </p:cNvSpPr>
            <p:nvPr/>
          </p:nvSpPr>
          <p:spPr bwMode="auto">
            <a:xfrm>
              <a:off x="4802526" y="2312640"/>
              <a:ext cx="396282" cy="142816"/>
            </a:xfrm>
            <a:custGeom>
              <a:avLst/>
              <a:gdLst>
                <a:gd name="T0" fmla="*/ 15 w 308"/>
                <a:gd name="T1" fmla="*/ 11 h 111"/>
                <a:gd name="T2" fmla="*/ 26 w 308"/>
                <a:gd name="T3" fmla="*/ 0 h 111"/>
                <a:gd name="T4" fmla="*/ 45 w 308"/>
                <a:gd name="T5" fmla="*/ 11 h 111"/>
                <a:gd name="T6" fmla="*/ 41 w 308"/>
                <a:gd name="T7" fmla="*/ 19 h 111"/>
                <a:gd name="T8" fmla="*/ 19 w 308"/>
                <a:gd name="T9" fmla="*/ 30 h 111"/>
                <a:gd name="T10" fmla="*/ 15 w 308"/>
                <a:gd name="T11" fmla="*/ 26 h 111"/>
                <a:gd name="T12" fmla="*/ 8 w 308"/>
                <a:gd name="T13" fmla="*/ 22 h 111"/>
                <a:gd name="T14" fmla="*/ 233 w 308"/>
                <a:gd name="T15" fmla="*/ 19 h 111"/>
                <a:gd name="T16" fmla="*/ 215 w 308"/>
                <a:gd name="T17" fmla="*/ 15 h 111"/>
                <a:gd name="T18" fmla="*/ 185 w 308"/>
                <a:gd name="T19" fmla="*/ 19 h 111"/>
                <a:gd name="T20" fmla="*/ 167 w 308"/>
                <a:gd name="T21" fmla="*/ 11 h 111"/>
                <a:gd name="T22" fmla="*/ 152 w 308"/>
                <a:gd name="T23" fmla="*/ 7 h 111"/>
                <a:gd name="T24" fmla="*/ 133 w 308"/>
                <a:gd name="T25" fmla="*/ 0 h 111"/>
                <a:gd name="T26" fmla="*/ 104 w 308"/>
                <a:gd name="T27" fmla="*/ 4 h 111"/>
                <a:gd name="T28" fmla="*/ 89 w 308"/>
                <a:gd name="T29" fmla="*/ 15 h 111"/>
                <a:gd name="T30" fmla="*/ 67 w 308"/>
                <a:gd name="T31" fmla="*/ 15 h 111"/>
                <a:gd name="T32" fmla="*/ 56 w 308"/>
                <a:gd name="T33" fmla="*/ 22 h 111"/>
                <a:gd name="T34" fmla="*/ 48 w 308"/>
                <a:gd name="T35" fmla="*/ 30 h 111"/>
                <a:gd name="T36" fmla="*/ 41 w 308"/>
                <a:gd name="T37" fmla="*/ 33 h 111"/>
                <a:gd name="T38" fmla="*/ 22 w 308"/>
                <a:gd name="T39" fmla="*/ 30 h 111"/>
                <a:gd name="T40" fmla="*/ 11 w 308"/>
                <a:gd name="T41" fmla="*/ 44 h 111"/>
                <a:gd name="T42" fmla="*/ 22 w 308"/>
                <a:gd name="T43" fmla="*/ 48 h 111"/>
                <a:gd name="T44" fmla="*/ 22 w 308"/>
                <a:gd name="T45" fmla="*/ 59 h 111"/>
                <a:gd name="T46" fmla="*/ 22 w 308"/>
                <a:gd name="T47" fmla="*/ 63 h 111"/>
                <a:gd name="T48" fmla="*/ 15 w 308"/>
                <a:gd name="T49" fmla="*/ 67 h 111"/>
                <a:gd name="T50" fmla="*/ 22 w 308"/>
                <a:gd name="T51" fmla="*/ 74 h 111"/>
                <a:gd name="T52" fmla="*/ 30 w 308"/>
                <a:gd name="T53" fmla="*/ 85 h 111"/>
                <a:gd name="T54" fmla="*/ 30 w 308"/>
                <a:gd name="T55" fmla="*/ 96 h 111"/>
                <a:gd name="T56" fmla="*/ 34 w 308"/>
                <a:gd name="T57" fmla="*/ 96 h 111"/>
                <a:gd name="T58" fmla="*/ 41 w 308"/>
                <a:gd name="T59" fmla="*/ 100 h 111"/>
                <a:gd name="T60" fmla="*/ 52 w 308"/>
                <a:gd name="T61" fmla="*/ 96 h 111"/>
                <a:gd name="T62" fmla="*/ 59 w 308"/>
                <a:gd name="T63" fmla="*/ 104 h 111"/>
                <a:gd name="T64" fmla="*/ 74 w 308"/>
                <a:gd name="T65" fmla="*/ 108 h 111"/>
                <a:gd name="T66" fmla="*/ 85 w 308"/>
                <a:gd name="T67" fmla="*/ 100 h 111"/>
                <a:gd name="T68" fmla="*/ 111 w 308"/>
                <a:gd name="T69" fmla="*/ 108 h 111"/>
                <a:gd name="T70" fmla="*/ 141 w 308"/>
                <a:gd name="T71" fmla="*/ 104 h 111"/>
                <a:gd name="T72" fmla="*/ 167 w 308"/>
                <a:gd name="T73" fmla="*/ 96 h 111"/>
                <a:gd name="T74" fmla="*/ 167 w 308"/>
                <a:gd name="T75" fmla="*/ 104 h 111"/>
                <a:gd name="T76" fmla="*/ 182 w 308"/>
                <a:gd name="T77" fmla="*/ 108 h 111"/>
                <a:gd name="T78" fmla="*/ 189 w 308"/>
                <a:gd name="T79" fmla="*/ 96 h 111"/>
                <a:gd name="T80" fmla="*/ 215 w 308"/>
                <a:gd name="T81" fmla="*/ 93 h 111"/>
                <a:gd name="T82" fmla="*/ 241 w 308"/>
                <a:gd name="T83" fmla="*/ 89 h 111"/>
                <a:gd name="T84" fmla="*/ 270 w 308"/>
                <a:gd name="T85" fmla="*/ 89 h 111"/>
                <a:gd name="T86" fmla="*/ 296 w 308"/>
                <a:gd name="T87" fmla="*/ 85 h 111"/>
                <a:gd name="T88" fmla="*/ 304 w 308"/>
                <a:gd name="T89" fmla="*/ 82 h 111"/>
                <a:gd name="T90" fmla="*/ 296 w 308"/>
                <a:gd name="T91" fmla="*/ 63 h 111"/>
                <a:gd name="T92" fmla="*/ 293 w 308"/>
                <a:gd name="T93" fmla="*/ 44 h 111"/>
                <a:gd name="T94" fmla="*/ 293 w 308"/>
                <a:gd name="T95" fmla="*/ 33 h 111"/>
                <a:gd name="T96" fmla="*/ 278 w 308"/>
                <a:gd name="T97" fmla="*/ 19 h 111"/>
                <a:gd name="T98" fmla="*/ 259 w 308"/>
                <a:gd name="T99" fmla="*/ 7 h 111"/>
                <a:gd name="T100" fmla="*/ 248 w 308"/>
                <a:gd name="T101" fmla="*/ 4 h 111"/>
                <a:gd name="T102" fmla="*/ 37 w 308"/>
                <a:gd name="T103" fmla="*/ 100 h 111"/>
                <a:gd name="T104" fmla="*/ 8 w 308"/>
                <a:gd name="T105" fmla="*/ 3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08" h="111">
                  <a:moveTo>
                    <a:pt x="8" y="22"/>
                  </a:moveTo>
                  <a:lnTo>
                    <a:pt x="11" y="22"/>
                  </a:lnTo>
                  <a:lnTo>
                    <a:pt x="11" y="19"/>
                  </a:lnTo>
                  <a:lnTo>
                    <a:pt x="11" y="15"/>
                  </a:lnTo>
                  <a:lnTo>
                    <a:pt x="15" y="15"/>
                  </a:lnTo>
                  <a:lnTo>
                    <a:pt x="15" y="11"/>
                  </a:lnTo>
                  <a:lnTo>
                    <a:pt x="11" y="7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6" y="0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34" y="4"/>
                  </a:lnTo>
                  <a:lnTo>
                    <a:pt x="37" y="7"/>
                  </a:lnTo>
                  <a:lnTo>
                    <a:pt x="41" y="11"/>
                  </a:lnTo>
                  <a:lnTo>
                    <a:pt x="45" y="11"/>
                  </a:lnTo>
                  <a:lnTo>
                    <a:pt x="48" y="15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48" y="22"/>
                  </a:lnTo>
                  <a:lnTo>
                    <a:pt x="45" y="22"/>
                  </a:lnTo>
                  <a:lnTo>
                    <a:pt x="41" y="19"/>
                  </a:lnTo>
                  <a:lnTo>
                    <a:pt x="37" y="19"/>
                  </a:lnTo>
                  <a:lnTo>
                    <a:pt x="37" y="22"/>
                  </a:lnTo>
                  <a:lnTo>
                    <a:pt x="30" y="22"/>
                  </a:lnTo>
                  <a:lnTo>
                    <a:pt x="26" y="22"/>
                  </a:lnTo>
                  <a:lnTo>
                    <a:pt x="26" y="26"/>
                  </a:lnTo>
                  <a:lnTo>
                    <a:pt x="19" y="30"/>
                  </a:lnTo>
                  <a:lnTo>
                    <a:pt x="11" y="37"/>
                  </a:lnTo>
                  <a:lnTo>
                    <a:pt x="11" y="33"/>
                  </a:lnTo>
                  <a:lnTo>
                    <a:pt x="11" y="30"/>
                  </a:lnTo>
                  <a:lnTo>
                    <a:pt x="15" y="30"/>
                  </a:lnTo>
                  <a:lnTo>
                    <a:pt x="19" y="26"/>
                  </a:lnTo>
                  <a:lnTo>
                    <a:pt x="15" y="26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8" y="22"/>
                  </a:lnTo>
                  <a:close/>
                  <a:moveTo>
                    <a:pt x="248" y="4"/>
                  </a:moveTo>
                  <a:lnTo>
                    <a:pt x="245" y="7"/>
                  </a:lnTo>
                  <a:lnTo>
                    <a:pt x="245" y="11"/>
                  </a:lnTo>
                  <a:lnTo>
                    <a:pt x="241" y="11"/>
                  </a:lnTo>
                  <a:lnTo>
                    <a:pt x="233" y="15"/>
                  </a:lnTo>
                  <a:lnTo>
                    <a:pt x="233" y="19"/>
                  </a:lnTo>
                  <a:lnTo>
                    <a:pt x="230" y="19"/>
                  </a:lnTo>
                  <a:lnTo>
                    <a:pt x="226" y="19"/>
                  </a:lnTo>
                  <a:lnTo>
                    <a:pt x="219" y="19"/>
                  </a:lnTo>
                  <a:lnTo>
                    <a:pt x="219" y="15"/>
                  </a:lnTo>
                  <a:lnTo>
                    <a:pt x="215" y="15"/>
                  </a:lnTo>
                  <a:lnTo>
                    <a:pt x="215" y="15"/>
                  </a:lnTo>
                  <a:lnTo>
                    <a:pt x="211" y="15"/>
                  </a:lnTo>
                  <a:lnTo>
                    <a:pt x="204" y="19"/>
                  </a:lnTo>
                  <a:lnTo>
                    <a:pt x="196" y="19"/>
                  </a:lnTo>
                  <a:lnTo>
                    <a:pt x="193" y="19"/>
                  </a:lnTo>
                  <a:lnTo>
                    <a:pt x="189" y="15"/>
                  </a:lnTo>
                  <a:lnTo>
                    <a:pt x="185" y="19"/>
                  </a:lnTo>
                  <a:lnTo>
                    <a:pt x="182" y="15"/>
                  </a:lnTo>
                  <a:lnTo>
                    <a:pt x="178" y="15"/>
                  </a:lnTo>
                  <a:lnTo>
                    <a:pt x="171" y="11"/>
                  </a:lnTo>
                  <a:lnTo>
                    <a:pt x="171" y="11"/>
                  </a:lnTo>
                  <a:lnTo>
                    <a:pt x="167" y="11"/>
                  </a:lnTo>
                  <a:lnTo>
                    <a:pt x="167" y="11"/>
                  </a:lnTo>
                  <a:lnTo>
                    <a:pt x="163" y="7"/>
                  </a:lnTo>
                  <a:lnTo>
                    <a:pt x="163" y="4"/>
                  </a:lnTo>
                  <a:lnTo>
                    <a:pt x="159" y="4"/>
                  </a:lnTo>
                  <a:lnTo>
                    <a:pt x="159" y="4"/>
                  </a:lnTo>
                  <a:lnTo>
                    <a:pt x="152" y="7"/>
                  </a:lnTo>
                  <a:lnTo>
                    <a:pt x="152" y="7"/>
                  </a:lnTo>
                  <a:lnTo>
                    <a:pt x="152" y="7"/>
                  </a:lnTo>
                  <a:lnTo>
                    <a:pt x="145" y="4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41" y="0"/>
                  </a:lnTo>
                  <a:lnTo>
                    <a:pt x="133" y="0"/>
                  </a:lnTo>
                  <a:lnTo>
                    <a:pt x="133" y="0"/>
                  </a:lnTo>
                  <a:lnTo>
                    <a:pt x="130" y="0"/>
                  </a:lnTo>
                  <a:lnTo>
                    <a:pt x="119" y="0"/>
                  </a:lnTo>
                  <a:lnTo>
                    <a:pt x="115" y="0"/>
                  </a:lnTo>
                  <a:lnTo>
                    <a:pt x="108" y="4"/>
                  </a:lnTo>
                  <a:lnTo>
                    <a:pt x="104" y="4"/>
                  </a:lnTo>
                  <a:lnTo>
                    <a:pt x="100" y="4"/>
                  </a:lnTo>
                  <a:lnTo>
                    <a:pt x="96" y="7"/>
                  </a:lnTo>
                  <a:lnTo>
                    <a:pt x="96" y="7"/>
                  </a:lnTo>
                  <a:lnTo>
                    <a:pt x="93" y="11"/>
                  </a:lnTo>
                  <a:lnTo>
                    <a:pt x="89" y="11"/>
                  </a:lnTo>
                  <a:lnTo>
                    <a:pt x="89" y="15"/>
                  </a:lnTo>
                  <a:lnTo>
                    <a:pt x="89" y="15"/>
                  </a:lnTo>
                  <a:lnTo>
                    <a:pt x="89" y="19"/>
                  </a:lnTo>
                  <a:lnTo>
                    <a:pt x="82" y="19"/>
                  </a:lnTo>
                  <a:lnTo>
                    <a:pt x="74" y="15"/>
                  </a:lnTo>
                  <a:lnTo>
                    <a:pt x="71" y="15"/>
                  </a:lnTo>
                  <a:lnTo>
                    <a:pt x="67" y="15"/>
                  </a:lnTo>
                  <a:lnTo>
                    <a:pt x="63" y="15"/>
                  </a:lnTo>
                  <a:lnTo>
                    <a:pt x="59" y="19"/>
                  </a:lnTo>
                  <a:lnTo>
                    <a:pt x="56" y="15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6" y="22"/>
                  </a:lnTo>
                  <a:lnTo>
                    <a:pt x="59" y="22"/>
                  </a:lnTo>
                  <a:lnTo>
                    <a:pt x="63" y="26"/>
                  </a:lnTo>
                  <a:lnTo>
                    <a:pt x="63" y="26"/>
                  </a:lnTo>
                  <a:lnTo>
                    <a:pt x="56" y="26"/>
                  </a:lnTo>
                  <a:lnTo>
                    <a:pt x="52" y="26"/>
                  </a:lnTo>
                  <a:lnTo>
                    <a:pt x="48" y="30"/>
                  </a:lnTo>
                  <a:lnTo>
                    <a:pt x="48" y="33"/>
                  </a:lnTo>
                  <a:lnTo>
                    <a:pt x="52" y="30"/>
                  </a:lnTo>
                  <a:lnTo>
                    <a:pt x="56" y="33"/>
                  </a:lnTo>
                  <a:lnTo>
                    <a:pt x="52" y="33"/>
                  </a:lnTo>
                  <a:lnTo>
                    <a:pt x="45" y="33"/>
                  </a:lnTo>
                  <a:lnTo>
                    <a:pt x="41" y="33"/>
                  </a:lnTo>
                  <a:lnTo>
                    <a:pt x="37" y="33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0" y="33"/>
                  </a:lnTo>
                  <a:lnTo>
                    <a:pt x="26" y="33"/>
                  </a:lnTo>
                  <a:lnTo>
                    <a:pt x="22" y="30"/>
                  </a:lnTo>
                  <a:lnTo>
                    <a:pt x="19" y="30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1" y="41"/>
                  </a:lnTo>
                  <a:lnTo>
                    <a:pt x="11" y="44"/>
                  </a:lnTo>
                  <a:lnTo>
                    <a:pt x="11" y="44"/>
                  </a:lnTo>
                  <a:lnTo>
                    <a:pt x="11" y="48"/>
                  </a:lnTo>
                  <a:lnTo>
                    <a:pt x="11" y="48"/>
                  </a:lnTo>
                  <a:lnTo>
                    <a:pt x="15" y="48"/>
                  </a:lnTo>
                  <a:lnTo>
                    <a:pt x="15" y="48"/>
                  </a:lnTo>
                  <a:lnTo>
                    <a:pt x="19" y="48"/>
                  </a:lnTo>
                  <a:lnTo>
                    <a:pt x="22" y="48"/>
                  </a:lnTo>
                  <a:lnTo>
                    <a:pt x="19" y="52"/>
                  </a:lnTo>
                  <a:lnTo>
                    <a:pt x="19" y="52"/>
                  </a:lnTo>
                  <a:lnTo>
                    <a:pt x="22" y="56"/>
                  </a:lnTo>
                  <a:lnTo>
                    <a:pt x="22" y="59"/>
                  </a:lnTo>
                  <a:lnTo>
                    <a:pt x="22" y="59"/>
                  </a:lnTo>
                  <a:lnTo>
                    <a:pt x="22" y="59"/>
                  </a:lnTo>
                  <a:lnTo>
                    <a:pt x="26" y="59"/>
                  </a:lnTo>
                  <a:lnTo>
                    <a:pt x="26" y="59"/>
                  </a:lnTo>
                  <a:lnTo>
                    <a:pt x="22" y="59"/>
                  </a:lnTo>
                  <a:lnTo>
                    <a:pt x="19" y="63"/>
                  </a:lnTo>
                  <a:lnTo>
                    <a:pt x="22" y="63"/>
                  </a:lnTo>
                  <a:lnTo>
                    <a:pt x="22" y="63"/>
                  </a:lnTo>
                  <a:lnTo>
                    <a:pt x="22" y="67"/>
                  </a:lnTo>
                  <a:lnTo>
                    <a:pt x="19" y="67"/>
                  </a:lnTo>
                  <a:lnTo>
                    <a:pt x="19" y="67"/>
                  </a:lnTo>
                  <a:lnTo>
                    <a:pt x="15" y="63"/>
                  </a:lnTo>
                  <a:lnTo>
                    <a:pt x="15" y="63"/>
                  </a:lnTo>
                  <a:lnTo>
                    <a:pt x="15" y="67"/>
                  </a:lnTo>
                  <a:lnTo>
                    <a:pt x="15" y="70"/>
                  </a:lnTo>
                  <a:lnTo>
                    <a:pt x="15" y="70"/>
                  </a:lnTo>
                  <a:lnTo>
                    <a:pt x="15" y="74"/>
                  </a:lnTo>
                  <a:lnTo>
                    <a:pt x="19" y="74"/>
                  </a:lnTo>
                  <a:lnTo>
                    <a:pt x="19" y="74"/>
                  </a:lnTo>
                  <a:lnTo>
                    <a:pt x="22" y="74"/>
                  </a:lnTo>
                  <a:lnTo>
                    <a:pt x="22" y="74"/>
                  </a:lnTo>
                  <a:lnTo>
                    <a:pt x="26" y="78"/>
                  </a:lnTo>
                  <a:lnTo>
                    <a:pt x="30" y="82"/>
                  </a:lnTo>
                  <a:lnTo>
                    <a:pt x="26" y="82"/>
                  </a:lnTo>
                  <a:lnTo>
                    <a:pt x="26" y="85"/>
                  </a:lnTo>
                  <a:lnTo>
                    <a:pt x="30" y="85"/>
                  </a:lnTo>
                  <a:lnTo>
                    <a:pt x="30" y="85"/>
                  </a:lnTo>
                  <a:lnTo>
                    <a:pt x="34" y="89"/>
                  </a:lnTo>
                  <a:lnTo>
                    <a:pt x="34" y="93"/>
                  </a:lnTo>
                  <a:lnTo>
                    <a:pt x="30" y="93"/>
                  </a:lnTo>
                  <a:lnTo>
                    <a:pt x="30" y="93"/>
                  </a:lnTo>
                  <a:lnTo>
                    <a:pt x="30" y="96"/>
                  </a:lnTo>
                  <a:lnTo>
                    <a:pt x="37" y="93"/>
                  </a:lnTo>
                  <a:lnTo>
                    <a:pt x="45" y="93"/>
                  </a:lnTo>
                  <a:lnTo>
                    <a:pt x="45" y="96"/>
                  </a:lnTo>
                  <a:lnTo>
                    <a:pt x="41" y="96"/>
                  </a:lnTo>
                  <a:lnTo>
                    <a:pt x="37" y="96"/>
                  </a:lnTo>
                  <a:lnTo>
                    <a:pt x="34" y="96"/>
                  </a:lnTo>
                  <a:lnTo>
                    <a:pt x="30" y="100"/>
                  </a:lnTo>
                  <a:lnTo>
                    <a:pt x="34" y="100"/>
                  </a:lnTo>
                  <a:lnTo>
                    <a:pt x="37" y="100"/>
                  </a:lnTo>
                  <a:lnTo>
                    <a:pt x="41" y="100"/>
                  </a:lnTo>
                  <a:lnTo>
                    <a:pt x="41" y="96"/>
                  </a:lnTo>
                  <a:lnTo>
                    <a:pt x="41" y="100"/>
                  </a:lnTo>
                  <a:lnTo>
                    <a:pt x="41" y="100"/>
                  </a:lnTo>
                  <a:lnTo>
                    <a:pt x="45" y="100"/>
                  </a:lnTo>
                  <a:lnTo>
                    <a:pt x="48" y="96"/>
                  </a:lnTo>
                  <a:lnTo>
                    <a:pt x="48" y="96"/>
                  </a:lnTo>
                  <a:lnTo>
                    <a:pt x="52" y="96"/>
                  </a:lnTo>
                  <a:lnTo>
                    <a:pt x="52" y="96"/>
                  </a:lnTo>
                  <a:lnTo>
                    <a:pt x="56" y="100"/>
                  </a:lnTo>
                  <a:lnTo>
                    <a:pt x="56" y="96"/>
                  </a:lnTo>
                  <a:lnTo>
                    <a:pt x="59" y="96"/>
                  </a:lnTo>
                  <a:lnTo>
                    <a:pt x="59" y="100"/>
                  </a:lnTo>
                  <a:lnTo>
                    <a:pt x="59" y="100"/>
                  </a:lnTo>
                  <a:lnTo>
                    <a:pt x="59" y="104"/>
                  </a:lnTo>
                  <a:lnTo>
                    <a:pt x="59" y="104"/>
                  </a:lnTo>
                  <a:lnTo>
                    <a:pt x="63" y="108"/>
                  </a:lnTo>
                  <a:lnTo>
                    <a:pt x="63" y="108"/>
                  </a:lnTo>
                  <a:lnTo>
                    <a:pt x="67" y="108"/>
                  </a:lnTo>
                  <a:lnTo>
                    <a:pt x="71" y="108"/>
                  </a:lnTo>
                  <a:lnTo>
                    <a:pt x="74" y="108"/>
                  </a:lnTo>
                  <a:lnTo>
                    <a:pt x="78" y="108"/>
                  </a:lnTo>
                  <a:lnTo>
                    <a:pt x="78" y="104"/>
                  </a:lnTo>
                  <a:lnTo>
                    <a:pt x="82" y="104"/>
                  </a:lnTo>
                  <a:lnTo>
                    <a:pt x="85" y="104"/>
                  </a:lnTo>
                  <a:lnTo>
                    <a:pt x="85" y="100"/>
                  </a:lnTo>
                  <a:lnTo>
                    <a:pt x="85" y="100"/>
                  </a:lnTo>
                  <a:lnTo>
                    <a:pt x="85" y="96"/>
                  </a:lnTo>
                  <a:lnTo>
                    <a:pt x="89" y="96"/>
                  </a:lnTo>
                  <a:lnTo>
                    <a:pt x="96" y="96"/>
                  </a:lnTo>
                  <a:lnTo>
                    <a:pt x="104" y="100"/>
                  </a:lnTo>
                  <a:lnTo>
                    <a:pt x="108" y="100"/>
                  </a:lnTo>
                  <a:lnTo>
                    <a:pt x="111" y="108"/>
                  </a:lnTo>
                  <a:lnTo>
                    <a:pt x="119" y="108"/>
                  </a:lnTo>
                  <a:lnTo>
                    <a:pt x="133" y="108"/>
                  </a:lnTo>
                  <a:lnTo>
                    <a:pt x="137" y="104"/>
                  </a:lnTo>
                  <a:lnTo>
                    <a:pt x="137" y="104"/>
                  </a:lnTo>
                  <a:lnTo>
                    <a:pt x="137" y="108"/>
                  </a:lnTo>
                  <a:lnTo>
                    <a:pt x="141" y="104"/>
                  </a:lnTo>
                  <a:lnTo>
                    <a:pt x="141" y="104"/>
                  </a:lnTo>
                  <a:lnTo>
                    <a:pt x="148" y="96"/>
                  </a:lnTo>
                  <a:lnTo>
                    <a:pt x="152" y="93"/>
                  </a:lnTo>
                  <a:lnTo>
                    <a:pt x="156" y="96"/>
                  </a:lnTo>
                  <a:lnTo>
                    <a:pt x="163" y="96"/>
                  </a:lnTo>
                  <a:lnTo>
                    <a:pt x="167" y="96"/>
                  </a:lnTo>
                  <a:lnTo>
                    <a:pt x="167" y="96"/>
                  </a:lnTo>
                  <a:lnTo>
                    <a:pt x="171" y="93"/>
                  </a:lnTo>
                  <a:lnTo>
                    <a:pt x="174" y="93"/>
                  </a:lnTo>
                  <a:lnTo>
                    <a:pt x="174" y="96"/>
                  </a:lnTo>
                  <a:lnTo>
                    <a:pt x="171" y="100"/>
                  </a:lnTo>
                  <a:lnTo>
                    <a:pt x="167" y="104"/>
                  </a:lnTo>
                  <a:lnTo>
                    <a:pt x="167" y="104"/>
                  </a:lnTo>
                  <a:lnTo>
                    <a:pt x="171" y="108"/>
                  </a:lnTo>
                  <a:lnTo>
                    <a:pt x="171" y="108"/>
                  </a:lnTo>
                  <a:lnTo>
                    <a:pt x="174" y="111"/>
                  </a:lnTo>
                  <a:lnTo>
                    <a:pt x="178" y="108"/>
                  </a:lnTo>
                  <a:lnTo>
                    <a:pt x="182" y="108"/>
                  </a:lnTo>
                  <a:lnTo>
                    <a:pt x="178" y="104"/>
                  </a:lnTo>
                  <a:lnTo>
                    <a:pt x="182" y="104"/>
                  </a:lnTo>
                  <a:lnTo>
                    <a:pt x="182" y="96"/>
                  </a:lnTo>
                  <a:lnTo>
                    <a:pt x="182" y="96"/>
                  </a:lnTo>
                  <a:lnTo>
                    <a:pt x="189" y="96"/>
                  </a:lnTo>
                  <a:lnTo>
                    <a:pt x="189" y="96"/>
                  </a:lnTo>
                  <a:lnTo>
                    <a:pt x="200" y="96"/>
                  </a:lnTo>
                  <a:lnTo>
                    <a:pt x="200" y="93"/>
                  </a:lnTo>
                  <a:lnTo>
                    <a:pt x="204" y="93"/>
                  </a:lnTo>
                  <a:lnTo>
                    <a:pt x="211" y="93"/>
                  </a:lnTo>
                  <a:lnTo>
                    <a:pt x="215" y="93"/>
                  </a:lnTo>
                  <a:lnTo>
                    <a:pt x="215" y="93"/>
                  </a:lnTo>
                  <a:lnTo>
                    <a:pt x="222" y="96"/>
                  </a:lnTo>
                  <a:lnTo>
                    <a:pt x="230" y="96"/>
                  </a:lnTo>
                  <a:lnTo>
                    <a:pt x="230" y="93"/>
                  </a:lnTo>
                  <a:lnTo>
                    <a:pt x="233" y="93"/>
                  </a:lnTo>
                  <a:lnTo>
                    <a:pt x="237" y="89"/>
                  </a:lnTo>
                  <a:lnTo>
                    <a:pt x="241" y="89"/>
                  </a:lnTo>
                  <a:lnTo>
                    <a:pt x="245" y="89"/>
                  </a:lnTo>
                  <a:lnTo>
                    <a:pt x="248" y="89"/>
                  </a:lnTo>
                  <a:lnTo>
                    <a:pt x="256" y="89"/>
                  </a:lnTo>
                  <a:lnTo>
                    <a:pt x="263" y="85"/>
                  </a:lnTo>
                  <a:lnTo>
                    <a:pt x="267" y="85"/>
                  </a:lnTo>
                  <a:lnTo>
                    <a:pt x="270" y="89"/>
                  </a:lnTo>
                  <a:lnTo>
                    <a:pt x="274" y="85"/>
                  </a:lnTo>
                  <a:lnTo>
                    <a:pt x="278" y="85"/>
                  </a:lnTo>
                  <a:lnTo>
                    <a:pt x="282" y="82"/>
                  </a:lnTo>
                  <a:lnTo>
                    <a:pt x="285" y="82"/>
                  </a:lnTo>
                  <a:lnTo>
                    <a:pt x="293" y="85"/>
                  </a:lnTo>
                  <a:lnTo>
                    <a:pt x="296" y="85"/>
                  </a:lnTo>
                  <a:lnTo>
                    <a:pt x="300" y="85"/>
                  </a:lnTo>
                  <a:lnTo>
                    <a:pt x="300" y="89"/>
                  </a:lnTo>
                  <a:lnTo>
                    <a:pt x="300" y="89"/>
                  </a:lnTo>
                  <a:lnTo>
                    <a:pt x="304" y="89"/>
                  </a:lnTo>
                  <a:lnTo>
                    <a:pt x="308" y="85"/>
                  </a:lnTo>
                  <a:lnTo>
                    <a:pt x="304" y="82"/>
                  </a:lnTo>
                  <a:lnTo>
                    <a:pt x="300" y="78"/>
                  </a:lnTo>
                  <a:lnTo>
                    <a:pt x="296" y="74"/>
                  </a:lnTo>
                  <a:lnTo>
                    <a:pt x="296" y="74"/>
                  </a:lnTo>
                  <a:lnTo>
                    <a:pt x="296" y="70"/>
                  </a:lnTo>
                  <a:lnTo>
                    <a:pt x="300" y="63"/>
                  </a:lnTo>
                  <a:lnTo>
                    <a:pt x="296" y="63"/>
                  </a:lnTo>
                  <a:lnTo>
                    <a:pt x="293" y="63"/>
                  </a:lnTo>
                  <a:lnTo>
                    <a:pt x="293" y="59"/>
                  </a:lnTo>
                  <a:lnTo>
                    <a:pt x="293" y="56"/>
                  </a:lnTo>
                  <a:lnTo>
                    <a:pt x="293" y="48"/>
                  </a:lnTo>
                  <a:lnTo>
                    <a:pt x="293" y="48"/>
                  </a:lnTo>
                  <a:lnTo>
                    <a:pt x="293" y="44"/>
                  </a:lnTo>
                  <a:lnTo>
                    <a:pt x="296" y="44"/>
                  </a:lnTo>
                  <a:lnTo>
                    <a:pt x="296" y="41"/>
                  </a:lnTo>
                  <a:lnTo>
                    <a:pt x="300" y="41"/>
                  </a:lnTo>
                  <a:lnTo>
                    <a:pt x="296" y="37"/>
                  </a:lnTo>
                  <a:lnTo>
                    <a:pt x="293" y="33"/>
                  </a:lnTo>
                  <a:lnTo>
                    <a:pt x="293" y="33"/>
                  </a:lnTo>
                  <a:lnTo>
                    <a:pt x="285" y="33"/>
                  </a:lnTo>
                  <a:lnTo>
                    <a:pt x="282" y="30"/>
                  </a:lnTo>
                  <a:lnTo>
                    <a:pt x="282" y="26"/>
                  </a:lnTo>
                  <a:lnTo>
                    <a:pt x="282" y="22"/>
                  </a:lnTo>
                  <a:lnTo>
                    <a:pt x="282" y="19"/>
                  </a:lnTo>
                  <a:lnTo>
                    <a:pt x="278" y="19"/>
                  </a:lnTo>
                  <a:lnTo>
                    <a:pt x="278" y="15"/>
                  </a:lnTo>
                  <a:lnTo>
                    <a:pt x="274" y="11"/>
                  </a:lnTo>
                  <a:lnTo>
                    <a:pt x="270" y="11"/>
                  </a:lnTo>
                  <a:lnTo>
                    <a:pt x="263" y="7"/>
                  </a:lnTo>
                  <a:lnTo>
                    <a:pt x="263" y="7"/>
                  </a:lnTo>
                  <a:lnTo>
                    <a:pt x="259" y="7"/>
                  </a:lnTo>
                  <a:lnTo>
                    <a:pt x="256" y="7"/>
                  </a:lnTo>
                  <a:lnTo>
                    <a:pt x="252" y="7"/>
                  </a:lnTo>
                  <a:lnTo>
                    <a:pt x="252" y="7"/>
                  </a:lnTo>
                  <a:lnTo>
                    <a:pt x="248" y="7"/>
                  </a:lnTo>
                  <a:lnTo>
                    <a:pt x="248" y="4"/>
                  </a:lnTo>
                  <a:lnTo>
                    <a:pt x="248" y="4"/>
                  </a:lnTo>
                  <a:lnTo>
                    <a:pt x="248" y="4"/>
                  </a:lnTo>
                  <a:close/>
                  <a:moveTo>
                    <a:pt x="37" y="100"/>
                  </a:moveTo>
                  <a:lnTo>
                    <a:pt x="37" y="100"/>
                  </a:lnTo>
                  <a:lnTo>
                    <a:pt x="41" y="100"/>
                  </a:lnTo>
                  <a:lnTo>
                    <a:pt x="41" y="100"/>
                  </a:lnTo>
                  <a:lnTo>
                    <a:pt x="37" y="100"/>
                  </a:lnTo>
                  <a:lnTo>
                    <a:pt x="37" y="100"/>
                  </a:lnTo>
                  <a:lnTo>
                    <a:pt x="37" y="100"/>
                  </a:lnTo>
                  <a:close/>
                  <a:moveTo>
                    <a:pt x="0" y="33"/>
                  </a:moveTo>
                  <a:lnTo>
                    <a:pt x="4" y="37"/>
                  </a:lnTo>
                  <a:lnTo>
                    <a:pt x="8" y="33"/>
                  </a:lnTo>
                  <a:lnTo>
                    <a:pt x="8" y="33"/>
                  </a:lnTo>
                  <a:lnTo>
                    <a:pt x="8" y="33"/>
                  </a:lnTo>
                  <a:lnTo>
                    <a:pt x="4" y="33"/>
                  </a:lnTo>
                  <a:lnTo>
                    <a:pt x="0" y="33"/>
                  </a:lnTo>
                  <a:lnTo>
                    <a:pt x="0" y="3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78" name="Freeform 80"/>
            <p:cNvSpPr/>
            <p:nvPr/>
          </p:nvSpPr>
          <p:spPr bwMode="auto">
            <a:xfrm>
              <a:off x="5088158" y="2418143"/>
              <a:ext cx="205861" cy="181415"/>
            </a:xfrm>
            <a:custGeom>
              <a:avLst/>
              <a:gdLst>
                <a:gd name="T0" fmla="*/ 160 w 160"/>
                <a:gd name="T1" fmla="*/ 118 h 141"/>
                <a:gd name="T2" fmla="*/ 152 w 160"/>
                <a:gd name="T3" fmla="*/ 115 h 141"/>
                <a:gd name="T4" fmla="*/ 145 w 160"/>
                <a:gd name="T5" fmla="*/ 107 h 141"/>
                <a:gd name="T6" fmla="*/ 145 w 160"/>
                <a:gd name="T7" fmla="*/ 100 h 141"/>
                <a:gd name="T8" fmla="*/ 145 w 160"/>
                <a:gd name="T9" fmla="*/ 89 h 141"/>
                <a:gd name="T10" fmla="*/ 137 w 160"/>
                <a:gd name="T11" fmla="*/ 81 h 141"/>
                <a:gd name="T12" fmla="*/ 134 w 160"/>
                <a:gd name="T13" fmla="*/ 81 h 141"/>
                <a:gd name="T14" fmla="*/ 119 w 160"/>
                <a:gd name="T15" fmla="*/ 74 h 141"/>
                <a:gd name="T16" fmla="*/ 115 w 160"/>
                <a:gd name="T17" fmla="*/ 74 h 141"/>
                <a:gd name="T18" fmla="*/ 115 w 160"/>
                <a:gd name="T19" fmla="*/ 70 h 141"/>
                <a:gd name="T20" fmla="*/ 111 w 160"/>
                <a:gd name="T21" fmla="*/ 66 h 141"/>
                <a:gd name="T22" fmla="*/ 108 w 160"/>
                <a:gd name="T23" fmla="*/ 63 h 141"/>
                <a:gd name="T24" fmla="*/ 104 w 160"/>
                <a:gd name="T25" fmla="*/ 59 h 141"/>
                <a:gd name="T26" fmla="*/ 104 w 160"/>
                <a:gd name="T27" fmla="*/ 55 h 141"/>
                <a:gd name="T28" fmla="*/ 104 w 160"/>
                <a:gd name="T29" fmla="*/ 51 h 141"/>
                <a:gd name="T30" fmla="*/ 108 w 160"/>
                <a:gd name="T31" fmla="*/ 44 h 141"/>
                <a:gd name="T32" fmla="*/ 108 w 160"/>
                <a:gd name="T33" fmla="*/ 40 h 141"/>
                <a:gd name="T34" fmla="*/ 111 w 160"/>
                <a:gd name="T35" fmla="*/ 37 h 141"/>
                <a:gd name="T36" fmla="*/ 111 w 160"/>
                <a:gd name="T37" fmla="*/ 29 h 141"/>
                <a:gd name="T38" fmla="*/ 115 w 160"/>
                <a:gd name="T39" fmla="*/ 29 h 141"/>
                <a:gd name="T40" fmla="*/ 115 w 160"/>
                <a:gd name="T41" fmla="*/ 29 h 141"/>
                <a:gd name="T42" fmla="*/ 108 w 160"/>
                <a:gd name="T43" fmla="*/ 26 h 141"/>
                <a:gd name="T44" fmla="*/ 100 w 160"/>
                <a:gd name="T45" fmla="*/ 22 h 141"/>
                <a:gd name="T46" fmla="*/ 97 w 160"/>
                <a:gd name="T47" fmla="*/ 22 h 141"/>
                <a:gd name="T48" fmla="*/ 93 w 160"/>
                <a:gd name="T49" fmla="*/ 14 h 141"/>
                <a:gd name="T50" fmla="*/ 89 w 160"/>
                <a:gd name="T51" fmla="*/ 11 h 141"/>
                <a:gd name="T52" fmla="*/ 86 w 160"/>
                <a:gd name="T53" fmla="*/ 7 h 141"/>
                <a:gd name="T54" fmla="*/ 78 w 160"/>
                <a:gd name="T55" fmla="*/ 7 h 141"/>
                <a:gd name="T56" fmla="*/ 78 w 160"/>
                <a:gd name="T57" fmla="*/ 3 h 141"/>
                <a:gd name="T58" fmla="*/ 71 w 160"/>
                <a:gd name="T59" fmla="*/ 3 h 141"/>
                <a:gd name="T60" fmla="*/ 60 w 160"/>
                <a:gd name="T61" fmla="*/ 0 h 141"/>
                <a:gd name="T62" fmla="*/ 52 w 160"/>
                <a:gd name="T63" fmla="*/ 3 h 141"/>
                <a:gd name="T64" fmla="*/ 48 w 160"/>
                <a:gd name="T65" fmla="*/ 7 h 141"/>
                <a:gd name="T66" fmla="*/ 45 w 160"/>
                <a:gd name="T67" fmla="*/ 11 h 141"/>
                <a:gd name="T68" fmla="*/ 34 w 160"/>
                <a:gd name="T69" fmla="*/ 14 h 141"/>
                <a:gd name="T70" fmla="*/ 34 w 160"/>
                <a:gd name="T71" fmla="*/ 22 h 141"/>
                <a:gd name="T72" fmla="*/ 34 w 160"/>
                <a:gd name="T73" fmla="*/ 33 h 141"/>
                <a:gd name="T74" fmla="*/ 34 w 160"/>
                <a:gd name="T75" fmla="*/ 40 h 141"/>
                <a:gd name="T76" fmla="*/ 30 w 160"/>
                <a:gd name="T77" fmla="*/ 48 h 141"/>
                <a:gd name="T78" fmla="*/ 0 w 160"/>
                <a:gd name="T79" fmla="*/ 70 h 141"/>
                <a:gd name="T80" fmla="*/ 0 w 160"/>
                <a:gd name="T81" fmla="*/ 70 h 141"/>
                <a:gd name="T82" fmla="*/ 23 w 160"/>
                <a:gd name="T83" fmla="*/ 92 h 141"/>
                <a:gd name="T84" fmla="*/ 130 w 160"/>
                <a:gd name="T85" fmla="*/ 141 h 141"/>
                <a:gd name="T86" fmla="*/ 137 w 160"/>
                <a:gd name="T87" fmla="*/ 126 h 141"/>
                <a:gd name="T88" fmla="*/ 152 w 160"/>
                <a:gd name="T89" fmla="*/ 126 h 141"/>
                <a:gd name="T90" fmla="*/ 156 w 160"/>
                <a:gd name="T91" fmla="*/ 126 h 141"/>
                <a:gd name="T92" fmla="*/ 160 w 160"/>
                <a:gd name="T93" fmla="*/ 12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0" h="141">
                  <a:moveTo>
                    <a:pt x="160" y="122"/>
                  </a:moveTo>
                  <a:lnTo>
                    <a:pt x="160" y="118"/>
                  </a:lnTo>
                  <a:lnTo>
                    <a:pt x="156" y="118"/>
                  </a:lnTo>
                  <a:lnTo>
                    <a:pt x="152" y="115"/>
                  </a:lnTo>
                  <a:lnTo>
                    <a:pt x="152" y="107"/>
                  </a:lnTo>
                  <a:lnTo>
                    <a:pt x="145" y="107"/>
                  </a:lnTo>
                  <a:lnTo>
                    <a:pt x="145" y="103"/>
                  </a:lnTo>
                  <a:lnTo>
                    <a:pt x="145" y="100"/>
                  </a:lnTo>
                  <a:lnTo>
                    <a:pt x="148" y="96"/>
                  </a:lnTo>
                  <a:lnTo>
                    <a:pt x="145" y="89"/>
                  </a:lnTo>
                  <a:lnTo>
                    <a:pt x="141" y="89"/>
                  </a:lnTo>
                  <a:lnTo>
                    <a:pt x="137" y="81"/>
                  </a:lnTo>
                  <a:lnTo>
                    <a:pt x="137" y="81"/>
                  </a:lnTo>
                  <a:lnTo>
                    <a:pt x="134" y="81"/>
                  </a:lnTo>
                  <a:lnTo>
                    <a:pt x="123" y="74"/>
                  </a:lnTo>
                  <a:lnTo>
                    <a:pt x="119" y="74"/>
                  </a:lnTo>
                  <a:lnTo>
                    <a:pt x="119" y="77"/>
                  </a:lnTo>
                  <a:lnTo>
                    <a:pt x="115" y="74"/>
                  </a:lnTo>
                  <a:lnTo>
                    <a:pt x="115" y="70"/>
                  </a:lnTo>
                  <a:lnTo>
                    <a:pt x="115" y="70"/>
                  </a:lnTo>
                  <a:lnTo>
                    <a:pt x="115" y="66"/>
                  </a:lnTo>
                  <a:lnTo>
                    <a:pt x="111" y="66"/>
                  </a:lnTo>
                  <a:lnTo>
                    <a:pt x="111" y="63"/>
                  </a:lnTo>
                  <a:lnTo>
                    <a:pt x="108" y="63"/>
                  </a:lnTo>
                  <a:lnTo>
                    <a:pt x="104" y="59"/>
                  </a:lnTo>
                  <a:lnTo>
                    <a:pt x="104" y="59"/>
                  </a:lnTo>
                  <a:lnTo>
                    <a:pt x="104" y="59"/>
                  </a:lnTo>
                  <a:lnTo>
                    <a:pt x="104" y="55"/>
                  </a:lnTo>
                  <a:lnTo>
                    <a:pt x="104" y="55"/>
                  </a:lnTo>
                  <a:lnTo>
                    <a:pt x="104" y="51"/>
                  </a:lnTo>
                  <a:lnTo>
                    <a:pt x="104" y="48"/>
                  </a:lnTo>
                  <a:lnTo>
                    <a:pt x="108" y="44"/>
                  </a:lnTo>
                  <a:lnTo>
                    <a:pt x="108" y="40"/>
                  </a:lnTo>
                  <a:lnTo>
                    <a:pt x="108" y="40"/>
                  </a:lnTo>
                  <a:lnTo>
                    <a:pt x="111" y="40"/>
                  </a:lnTo>
                  <a:lnTo>
                    <a:pt x="111" y="37"/>
                  </a:lnTo>
                  <a:lnTo>
                    <a:pt x="111" y="33"/>
                  </a:lnTo>
                  <a:lnTo>
                    <a:pt x="111" y="29"/>
                  </a:lnTo>
                  <a:lnTo>
                    <a:pt x="111" y="29"/>
                  </a:lnTo>
                  <a:lnTo>
                    <a:pt x="115" y="29"/>
                  </a:lnTo>
                  <a:lnTo>
                    <a:pt x="115" y="29"/>
                  </a:lnTo>
                  <a:lnTo>
                    <a:pt x="115" y="29"/>
                  </a:lnTo>
                  <a:lnTo>
                    <a:pt x="111" y="26"/>
                  </a:lnTo>
                  <a:lnTo>
                    <a:pt x="108" y="26"/>
                  </a:lnTo>
                  <a:lnTo>
                    <a:pt x="108" y="26"/>
                  </a:lnTo>
                  <a:lnTo>
                    <a:pt x="100" y="22"/>
                  </a:lnTo>
                  <a:lnTo>
                    <a:pt x="97" y="22"/>
                  </a:lnTo>
                  <a:lnTo>
                    <a:pt x="97" y="22"/>
                  </a:lnTo>
                  <a:lnTo>
                    <a:pt x="93" y="18"/>
                  </a:lnTo>
                  <a:lnTo>
                    <a:pt x="93" y="14"/>
                  </a:lnTo>
                  <a:lnTo>
                    <a:pt x="89" y="14"/>
                  </a:lnTo>
                  <a:lnTo>
                    <a:pt x="89" y="11"/>
                  </a:lnTo>
                  <a:lnTo>
                    <a:pt x="89" y="11"/>
                  </a:lnTo>
                  <a:lnTo>
                    <a:pt x="86" y="7"/>
                  </a:lnTo>
                  <a:lnTo>
                    <a:pt x="82" y="7"/>
                  </a:lnTo>
                  <a:lnTo>
                    <a:pt x="78" y="7"/>
                  </a:lnTo>
                  <a:lnTo>
                    <a:pt x="78" y="7"/>
                  </a:lnTo>
                  <a:lnTo>
                    <a:pt x="78" y="3"/>
                  </a:lnTo>
                  <a:lnTo>
                    <a:pt x="74" y="3"/>
                  </a:lnTo>
                  <a:lnTo>
                    <a:pt x="71" y="3"/>
                  </a:lnTo>
                  <a:lnTo>
                    <a:pt x="63" y="0"/>
                  </a:lnTo>
                  <a:lnTo>
                    <a:pt x="60" y="0"/>
                  </a:lnTo>
                  <a:lnTo>
                    <a:pt x="56" y="3"/>
                  </a:lnTo>
                  <a:lnTo>
                    <a:pt x="52" y="3"/>
                  </a:lnTo>
                  <a:lnTo>
                    <a:pt x="48" y="7"/>
                  </a:lnTo>
                  <a:lnTo>
                    <a:pt x="48" y="7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1" y="11"/>
                  </a:lnTo>
                  <a:lnTo>
                    <a:pt x="34" y="14"/>
                  </a:lnTo>
                  <a:lnTo>
                    <a:pt x="34" y="18"/>
                  </a:lnTo>
                  <a:lnTo>
                    <a:pt x="34" y="22"/>
                  </a:lnTo>
                  <a:lnTo>
                    <a:pt x="34" y="29"/>
                  </a:lnTo>
                  <a:lnTo>
                    <a:pt x="34" y="33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34" y="44"/>
                  </a:lnTo>
                  <a:lnTo>
                    <a:pt x="30" y="48"/>
                  </a:lnTo>
                  <a:lnTo>
                    <a:pt x="30" y="51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8" y="89"/>
                  </a:lnTo>
                  <a:lnTo>
                    <a:pt x="23" y="92"/>
                  </a:lnTo>
                  <a:lnTo>
                    <a:pt x="100" y="141"/>
                  </a:lnTo>
                  <a:lnTo>
                    <a:pt x="130" y="141"/>
                  </a:lnTo>
                  <a:lnTo>
                    <a:pt x="134" y="133"/>
                  </a:lnTo>
                  <a:lnTo>
                    <a:pt x="137" y="126"/>
                  </a:lnTo>
                  <a:lnTo>
                    <a:pt x="145" y="122"/>
                  </a:lnTo>
                  <a:lnTo>
                    <a:pt x="152" y="126"/>
                  </a:lnTo>
                  <a:lnTo>
                    <a:pt x="156" y="126"/>
                  </a:lnTo>
                  <a:lnTo>
                    <a:pt x="156" y="126"/>
                  </a:lnTo>
                  <a:lnTo>
                    <a:pt x="156" y="122"/>
                  </a:lnTo>
                  <a:lnTo>
                    <a:pt x="160" y="1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79" name="Freeform 81"/>
            <p:cNvSpPr/>
            <p:nvPr/>
          </p:nvSpPr>
          <p:spPr bwMode="auto">
            <a:xfrm>
              <a:off x="5255421" y="2575112"/>
              <a:ext cx="38599" cy="33452"/>
            </a:xfrm>
            <a:custGeom>
              <a:avLst/>
              <a:gdLst>
                <a:gd name="T0" fmla="*/ 0 w 30"/>
                <a:gd name="T1" fmla="*/ 19 h 26"/>
                <a:gd name="T2" fmla="*/ 4 w 30"/>
                <a:gd name="T3" fmla="*/ 11 h 26"/>
                <a:gd name="T4" fmla="*/ 7 w 30"/>
                <a:gd name="T5" fmla="*/ 4 h 26"/>
                <a:gd name="T6" fmla="*/ 15 w 30"/>
                <a:gd name="T7" fmla="*/ 0 h 26"/>
                <a:gd name="T8" fmla="*/ 22 w 30"/>
                <a:gd name="T9" fmla="*/ 4 h 26"/>
                <a:gd name="T10" fmla="*/ 26 w 30"/>
                <a:gd name="T11" fmla="*/ 4 h 26"/>
                <a:gd name="T12" fmla="*/ 26 w 30"/>
                <a:gd name="T13" fmla="*/ 4 h 26"/>
                <a:gd name="T14" fmla="*/ 26 w 30"/>
                <a:gd name="T15" fmla="*/ 4 h 26"/>
                <a:gd name="T16" fmla="*/ 26 w 30"/>
                <a:gd name="T17" fmla="*/ 11 h 26"/>
                <a:gd name="T18" fmla="*/ 18 w 30"/>
                <a:gd name="T19" fmla="*/ 11 h 26"/>
                <a:gd name="T20" fmla="*/ 26 w 30"/>
                <a:gd name="T21" fmla="*/ 15 h 26"/>
                <a:gd name="T22" fmla="*/ 26 w 30"/>
                <a:gd name="T23" fmla="*/ 15 h 26"/>
                <a:gd name="T24" fmla="*/ 26 w 30"/>
                <a:gd name="T25" fmla="*/ 15 h 26"/>
                <a:gd name="T26" fmla="*/ 26 w 30"/>
                <a:gd name="T27" fmla="*/ 19 h 26"/>
                <a:gd name="T28" fmla="*/ 30 w 30"/>
                <a:gd name="T29" fmla="*/ 22 h 26"/>
                <a:gd name="T30" fmla="*/ 26 w 30"/>
                <a:gd name="T31" fmla="*/ 22 h 26"/>
                <a:gd name="T32" fmla="*/ 26 w 30"/>
                <a:gd name="T33" fmla="*/ 22 h 26"/>
                <a:gd name="T34" fmla="*/ 30 w 30"/>
                <a:gd name="T35" fmla="*/ 22 h 26"/>
                <a:gd name="T36" fmla="*/ 18 w 30"/>
                <a:gd name="T37" fmla="*/ 26 h 26"/>
                <a:gd name="T38" fmla="*/ 18 w 30"/>
                <a:gd name="T39" fmla="*/ 22 h 26"/>
                <a:gd name="T40" fmla="*/ 4 w 30"/>
                <a:gd name="T41" fmla="*/ 19 h 26"/>
                <a:gd name="T42" fmla="*/ 0 w 30"/>
                <a:gd name="T43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" h="26">
                  <a:moveTo>
                    <a:pt x="0" y="19"/>
                  </a:moveTo>
                  <a:lnTo>
                    <a:pt x="4" y="11"/>
                  </a:lnTo>
                  <a:lnTo>
                    <a:pt x="7" y="4"/>
                  </a:lnTo>
                  <a:lnTo>
                    <a:pt x="15" y="0"/>
                  </a:lnTo>
                  <a:lnTo>
                    <a:pt x="22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11"/>
                  </a:lnTo>
                  <a:lnTo>
                    <a:pt x="18" y="11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6" y="19"/>
                  </a:lnTo>
                  <a:lnTo>
                    <a:pt x="30" y="2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30" y="22"/>
                  </a:lnTo>
                  <a:lnTo>
                    <a:pt x="18" y="26"/>
                  </a:lnTo>
                  <a:lnTo>
                    <a:pt x="18" y="22"/>
                  </a:lnTo>
                  <a:lnTo>
                    <a:pt x="4" y="19"/>
                  </a:lnTo>
                  <a:lnTo>
                    <a:pt x="0" y="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0" name="Freeform 82"/>
            <p:cNvSpPr/>
            <p:nvPr/>
          </p:nvSpPr>
          <p:spPr bwMode="auto">
            <a:xfrm>
              <a:off x="4950488" y="2460603"/>
              <a:ext cx="47606" cy="23159"/>
            </a:xfrm>
            <a:custGeom>
              <a:avLst/>
              <a:gdLst>
                <a:gd name="T0" fmla="*/ 4 w 37"/>
                <a:gd name="T1" fmla="*/ 18 h 18"/>
                <a:gd name="T2" fmla="*/ 0 w 37"/>
                <a:gd name="T3" fmla="*/ 15 h 18"/>
                <a:gd name="T4" fmla="*/ 0 w 37"/>
                <a:gd name="T5" fmla="*/ 15 h 18"/>
                <a:gd name="T6" fmla="*/ 0 w 37"/>
                <a:gd name="T7" fmla="*/ 11 h 18"/>
                <a:gd name="T8" fmla="*/ 0 w 37"/>
                <a:gd name="T9" fmla="*/ 11 h 18"/>
                <a:gd name="T10" fmla="*/ 4 w 37"/>
                <a:gd name="T11" fmla="*/ 7 h 18"/>
                <a:gd name="T12" fmla="*/ 7 w 37"/>
                <a:gd name="T13" fmla="*/ 7 h 18"/>
                <a:gd name="T14" fmla="*/ 7 w 37"/>
                <a:gd name="T15" fmla="*/ 7 h 18"/>
                <a:gd name="T16" fmla="*/ 7 w 37"/>
                <a:gd name="T17" fmla="*/ 7 h 18"/>
                <a:gd name="T18" fmla="*/ 11 w 37"/>
                <a:gd name="T19" fmla="*/ 4 h 18"/>
                <a:gd name="T20" fmla="*/ 11 w 37"/>
                <a:gd name="T21" fmla="*/ 4 h 18"/>
                <a:gd name="T22" fmla="*/ 15 w 37"/>
                <a:gd name="T23" fmla="*/ 7 h 18"/>
                <a:gd name="T24" fmla="*/ 18 w 37"/>
                <a:gd name="T25" fmla="*/ 7 h 18"/>
                <a:gd name="T26" fmla="*/ 26 w 37"/>
                <a:gd name="T27" fmla="*/ 4 h 18"/>
                <a:gd name="T28" fmla="*/ 33 w 37"/>
                <a:gd name="T29" fmla="*/ 0 h 18"/>
                <a:gd name="T30" fmla="*/ 33 w 37"/>
                <a:gd name="T31" fmla="*/ 0 h 18"/>
                <a:gd name="T32" fmla="*/ 37 w 37"/>
                <a:gd name="T33" fmla="*/ 0 h 18"/>
                <a:gd name="T34" fmla="*/ 33 w 37"/>
                <a:gd name="T35" fmla="*/ 4 h 18"/>
                <a:gd name="T36" fmla="*/ 30 w 37"/>
                <a:gd name="T37" fmla="*/ 4 h 18"/>
                <a:gd name="T38" fmla="*/ 26 w 37"/>
                <a:gd name="T39" fmla="*/ 7 h 18"/>
                <a:gd name="T40" fmla="*/ 26 w 37"/>
                <a:gd name="T41" fmla="*/ 11 h 18"/>
                <a:gd name="T42" fmla="*/ 26 w 37"/>
                <a:gd name="T43" fmla="*/ 15 h 18"/>
                <a:gd name="T44" fmla="*/ 22 w 37"/>
                <a:gd name="T45" fmla="*/ 15 h 18"/>
                <a:gd name="T46" fmla="*/ 18 w 37"/>
                <a:gd name="T47" fmla="*/ 15 h 18"/>
                <a:gd name="T48" fmla="*/ 18 w 37"/>
                <a:gd name="T49" fmla="*/ 18 h 18"/>
                <a:gd name="T50" fmla="*/ 15 w 37"/>
                <a:gd name="T51" fmla="*/ 18 h 18"/>
                <a:gd name="T52" fmla="*/ 11 w 37"/>
                <a:gd name="T53" fmla="*/ 18 h 18"/>
                <a:gd name="T54" fmla="*/ 11 w 37"/>
                <a:gd name="T55" fmla="*/ 18 h 18"/>
                <a:gd name="T56" fmla="*/ 4 w 37"/>
                <a:gd name="T5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" h="18">
                  <a:moveTo>
                    <a:pt x="4" y="18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4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5" y="7"/>
                  </a:lnTo>
                  <a:lnTo>
                    <a:pt x="18" y="7"/>
                  </a:lnTo>
                  <a:lnTo>
                    <a:pt x="26" y="4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3" y="4"/>
                  </a:lnTo>
                  <a:lnTo>
                    <a:pt x="30" y="4"/>
                  </a:lnTo>
                  <a:lnTo>
                    <a:pt x="26" y="7"/>
                  </a:lnTo>
                  <a:lnTo>
                    <a:pt x="26" y="11"/>
                  </a:lnTo>
                  <a:lnTo>
                    <a:pt x="26" y="15"/>
                  </a:lnTo>
                  <a:lnTo>
                    <a:pt x="22" y="15"/>
                  </a:lnTo>
                  <a:lnTo>
                    <a:pt x="18" y="15"/>
                  </a:lnTo>
                  <a:lnTo>
                    <a:pt x="18" y="18"/>
                  </a:lnTo>
                  <a:lnTo>
                    <a:pt x="15" y="18"/>
                  </a:lnTo>
                  <a:lnTo>
                    <a:pt x="11" y="18"/>
                  </a:lnTo>
                  <a:lnTo>
                    <a:pt x="11" y="18"/>
                  </a:lnTo>
                  <a:lnTo>
                    <a:pt x="4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1" name="Freeform 83"/>
            <p:cNvSpPr/>
            <p:nvPr/>
          </p:nvSpPr>
          <p:spPr bwMode="auto">
            <a:xfrm>
              <a:off x="5017394" y="2422004"/>
              <a:ext cx="132523" cy="110650"/>
            </a:xfrm>
            <a:custGeom>
              <a:avLst/>
              <a:gdLst>
                <a:gd name="T0" fmla="*/ 85 w 103"/>
                <a:gd name="T1" fmla="*/ 48 h 86"/>
                <a:gd name="T2" fmla="*/ 89 w 103"/>
                <a:gd name="T3" fmla="*/ 41 h 86"/>
                <a:gd name="T4" fmla="*/ 89 w 103"/>
                <a:gd name="T5" fmla="*/ 37 h 86"/>
                <a:gd name="T6" fmla="*/ 89 w 103"/>
                <a:gd name="T7" fmla="*/ 26 h 86"/>
                <a:gd name="T8" fmla="*/ 89 w 103"/>
                <a:gd name="T9" fmla="*/ 15 h 86"/>
                <a:gd name="T10" fmla="*/ 96 w 103"/>
                <a:gd name="T11" fmla="*/ 8 h 86"/>
                <a:gd name="T12" fmla="*/ 100 w 103"/>
                <a:gd name="T13" fmla="*/ 8 h 86"/>
                <a:gd name="T14" fmla="*/ 100 w 103"/>
                <a:gd name="T15" fmla="*/ 0 h 86"/>
                <a:gd name="T16" fmla="*/ 89 w 103"/>
                <a:gd name="T17" fmla="*/ 4 h 86"/>
                <a:gd name="T18" fmla="*/ 78 w 103"/>
                <a:gd name="T19" fmla="*/ 4 h 86"/>
                <a:gd name="T20" fmla="*/ 70 w 103"/>
                <a:gd name="T21" fmla="*/ 4 h 86"/>
                <a:gd name="T22" fmla="*/ 63 w 103"/>
                <a:gd name="T23" fmla="*/ 8 h 86"/>
                <a:gd name="T24" fmla="*/ 55 w 103"/>
                <a:gd name="T25" fmla="*/ 11 h 86"/>
                <a:gd name="T26" fmla="*/ 48 w 103"/>
                <a:gd name="T27" fmla="*/ 8 h 86"/>
                <a:gd name="T28" fmla="*/ 37 w 103"/>
                <a:gd name="T29" fmla="*/ 8 h 86"/>
                <a:gd name="T30" fmla="*/ 33 w 103"/>
                <a:gd name="T31" fmla="*/ 11 h 86"/>
                <a:gd name="T32" fmla="*/ 22 w 103"/>
                <a:gd name="T33" fmla="*/ 11 h 86"/>
                <a:gd name="T34" fmla="*/ 15 w 103"/>
                <a:gd name="T35" fmla="*/ 11 h 86"/>
                <a:gd name="T36" fmla="*/ 11 w 103"/>
                <a:gd name="T37" fmla="*/ 19 h 86"/>
                <a:gd name="T38" fmla="*/ 11 w 103"/>
                <a:gd name="T39" fmla="*/ 23 h 86"/>
                <a:gd name="T40" fmla="*/ 4 w 103"/>
                <a:gd name="T41" fmla="*/ 23 h 86"/>
                <a:gd name="T42" fmla="*/ 0 w 103"/>
                <a:gd name="T43" fmla="*/ 26 h 86"/>
                <a:gd name="T44" fmla="*/ 4 w 103"/>
                <a:gd name="T45" fmla="*/ 34 h 86"/>
                <a:gd name="T46" fmla="*/ 4 w 103"/>
                <a:gd name="T47" fmla="*/ 41 h 86"/>
                <a:gd name="T48" fmla="*/ 11 w 103"/>
                <a:gd name="T49" fmla="*/ 48 h 86"/>
                <a:gd name="T50" fmla="*/ 15 w 103"/>
                <a:gd name="T51" fmla="*/ 52 h 86"/>
                <a:gd name="T52" fmla="*/ 15 w 103"/>
                <a:gd name="T53" fmla="*/ 60 h 86"/>
                <a:gd name="T54" fmla="*/ 15 w 103"/>
                <a:gd name="T55" fmla="*/ 60 h 86"/>
                <a:gd name="T56" fmla="*/ 7 w 103"/>
                <a:gd name="T57" fmla="*/ 63 h 86"/>
                <a:gd name="T58" fmla="*/ 7 w 103"/>
                <a:gd name="T59" fmla="*/ 67 h 86"/>
                <a:gd name="T60" fmla="*/ 7 w 103"/>
                <a:gd name="T61" fmla="*/ 71 h 86"/>
                <a:gd name="T62" fmla="*/ 7 w 103"/>
                <a:gd name="T63" fmla="*/ 78 h 86"/>
                <a:gd name="T64" fmla="*/ 15 w 103"/>
                <a:gd name="T65" fmla="*/ 82 h 86"/>
                <a:gd name="T66" fmla="*/ 18 w 103"/>
                <a:gd name="T67" fmla="*/ 86 h 86"/>
                <a:gd name="T68" fmla="*/ 55 w 103"/>
                <a:gd name="T69" fmla="*/ 6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3" h="86">
                  <a:moveTo>
                    <a:pt x="55" y="67"/>
                  </a:moveTo>
                  <a:lnTo>
                    <a:pt x="85" y="48"/>
                  </a:lnTo>
                  <a:lnTo>
                    <a:pt x="85" y="45"/>
                  </a:lnTo>
                  <a:lnTo>
                    <a:pt x="89" y="41"/>
                  </a:lnTo>
                  <a:lnTo>
                    <a:pt x="89" y="37"/>
                  </a:lnTo>
                  <a:lnTo>
                    <a:pt x="89" y="37"/>
                  </a:lnTo>
                  <a:lnTo>
                    <a:pt x="89" y="30"/>
                  </a:lnTo>
                  <a:lnTo>
                    <a:pt x="89" y="26"/>
                  </a:lnTo>
                  <a:lnTo>
                    <a:pt x="89" y="19"/>
                  </a:lnTo>
                  <a:lnTo>
                    <a:pt x="89" y="15"/>
                  </a:lnTo>
                  <a:lnTo>
                    <a:pt x="89" y="11"/>
                  </a:lnTo>
                  <a:lnTo>
                    <a:pt x="96" y="8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103" y="4"/>
                  </a:lnTo>
                  <a:lnTo>
                    <a:pt x="100" y="0"/>
                  </a:lnTo>
                  <a:lnTo>
                    <a:pt x="96" y="0"/>
                  </a:lnTo>
                  <a:lnTo>
                    <a:pt x="89" y="4"/>
                  </a:lnTo>
                  <a:lnTo>
                    <a:pt x="81" y="4"/>
                  </a:lnTo>
                  <a:lnTo>
                    <a:pt x="78" y="4"/>
                  </a:lnTo>
                  <a:lnTo>
                    <a:pt x="74" y="4"/>
                  </a:lnTo>
                  <a:lnTo>
                    <a:pt x="70" y="4"/>
                  </a:lnTo>
                  <a:lnTo>
                    <a:pt x="66" y="8"/>
                  </a:lnTo>
                  <a:lnTo>
                    <a:pt x="63" y="8"/>
                  </a:lnTo>
                  <a:lnTo>
                    <a:pt x="63" y="11"/>
                  </a:lnTo>
                  <a:lnTo>
                    <a:pt x="55" y="11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4" y="8"/>
                  </a:lnTo>
                  <a:lnTo>
                    <a:pt x="37" y="8"/>
                  </a:lnTo>
                  <a:lnTo>
                    <a:pt x="33" y="8"/>
                  </a:lnTo>
                  <a:lnTo>
                    <a:pt x="33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19"/>
                  </a:lnTo>
                  <a:lnTo>
                    <a:pt x="11" y="19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7" y="26"/>
                  </a:lnTo>
                  <a:lnTo>
                    <a:pt x="4" y="23"/>
                  </a:lnTo>
                  <a:lnTo>
                    <a:pt x="4" y="26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4" y="34"/>
                  </a:lnTo>
                  <a:lnTo>
                    <a:pt x="7" y="37"/>
                  </a:lnTo>
                  <a:lnTo>
                    <a:pt x="4" y="41"/>
                  </a:lnTo>
                  <a:lnTo>
                    <a:pt x="4" y="48"/>
                  </a:lnTo>
                  <a:lnTo>
                    <a:pt x="11" y="48"/>
                  </a:lnTo>
                  <a:lnTo>
                    <a:pt x="11" y="52"/>
                  </a:lnTo>
                  <a:lnTo>
                    <a:pt x="15" y="52"/>
                  </a:lnTo>
                  <a:lnTo>
                    <a:pt x="15" y="56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1" y="60"/>
                  </a:lnTo>
                  <a:lnTo>
                    <a:pt x="7" y="63"/>
                  </a:lnTo>
                  <a:lnTo>
                    <a:pt x="7" y="67"/>
                  </a:lnTo>
                  <a:lnTo>
                    <a:pt x="7" y="67"/>
                  </a:lnTo>
                  <a:lnTo>
                    <a:pt x="7" y="71"/>
                  </a:lnTo>
                  <a:lnTo>
                    <a:pt x="7" y="71"/>
                  </a:lnTo>
                  <a:lnTo>
                    <a:pt x="11" y="78"/>
                  </a:lnTo>
                  <a:lnTo>
                    <a:pt x="7" y="78"/>
                  </a:lnTo>
                  <a:lnTo>
                    <a:pt x="11" y="78"/>
                  </a:lnTo>
                  <a:lnTo>
                    <a:pt x="15" y="82"/>
                  </a:lnTo>
                  <a:lnTo>
                    <a:pt x="18" y="86"/>
                  </a:lnTo>
                  <a:lnTo>
                    <a:pt x="18" y="86"/>
                  </a:lnTo>
                  <a:lnTo>
                    <a:pt x="22" y="86"/>
                  </a:lnTo>
                  <a:lnTo>
                    <a:pt x="55" y="67"/>
                  </a:lnTo>
                  <a:lnTo>
                    <a:pt x="55" y="6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2" name="Freeform 84"/>
            <p:cNvSpPr/>
            <p:nvPr/>
          </p:nvSpPr>
          <p:spPr bwMode="auto">
            <a:xfrm>
              <a:off x="4992949" y="2508208"/>
              <a:ext cx="33452" cy="86205"/>
            </a:xfrm>
            <a:custGeom>
              <a:avLst/>
              <a:gdLst>
                <a:gd name="T0" fmla="*/ 15 w 26"/>
                <a:gd name="T1" fmla="*/ 67 h 67"/>
                <a:gd name="T2" fmla="*/ 19 w 26"/>
                <a:gd name="T3" fmla="*/ 63 h 67"/>
                <a:gd name="T4" fmla="*/ 19 w 26"/>
                <a:gd name="T5" fmla="*/ 63 h 67"/>
                <a:gd name="T6" fmla="*/ 19 w 26"/>
                <a:gd name="T7" fmla="*/ 63 h 67"/>
                <a:gd name="T8" fmla="*/ 19 w 26"/>
                <a:gd name="T9" fmla="*/ 59 h 67"/>
                <a:gd name="T10" fmla="*/ 19 w 26"/>
                <a:gd name="T11" fmla="*/ 56 h 67"/>
                <a:gd name="T12" fmla="*/ 19 w 26"/>
                <a:gd name="T13" fmla="*/ 52 h 67"/>
                <a:gd name="T14" fmla="*/ 19 w 26"/>
                <a:gd name="T15" fmla="*/ 48 h 67"/>
                <a:gd name="T16" fmla="*/ 23 w 26"/>
                <a:gd name="T17" fmla="*/ 48 h 67"/>
                <a:gd name="T18" fmla="*/ 23 w 26"/>
                <a:gd name="T19" fmla="*/ 45 h 67"/>
                <a:gd name="T20" fmla="*/ 23 w 26"/>
                <a:gd name="T21" fmla="*/ 41 h 67"/>
                <a:gd name="T22" fmla="*/ 23 w 26"/>
                <a:gd name="T23" fmla="*/ 41 h 67"/>
                <a:gd name="T24" fmla="*/ 23 w 26"/>
                <a:gd name="T25" fmla="*/ 33 h 67"/>
                <a:gd name="T26" fmla="*/ 23 w 26"/>
                <a:gd name="T27" fmla="*/ 33 h 67"/>
                <a:gd name="T28" fmla="*/ 19 w 26"/>
                <a:gd name="T29" fmla="*/ 33 h 67"/>
                <a:gd name="T30" fmla="*/ 15 w 26"/>
                <a:gd name="T31" fmla="*/ 33 h 67"/>
                <a:gd name="T32" fmla="*/ 15 w 26"/>
                <a:gd name="T33" fmla="*/ 33 h 67"/>
                <a:gd name="T34" fmla="*/ 15 w 26"/>
                <a:gd name="T35" fmla="*/ 30 h 67"/>
                <a:gd name="T36" fmla="*/ 15 w 26"/>
                <a:gd name="T37" fmla="*/ 22 h 67"/>
                <a:gd name="T38" fmla="*/ 15 w 26"/>
                <a:gd name="T39" fmla="*/ 19 h 67"/>
                <a:gd name="T40" fmla="*/ 15 w 26"/>
                <a:gd name="T41" fmla="*/ 15 h 67"/>
                <a:gd name="T42" fmla="*/ 19 w 26"/>
                <a:gd name="T43" fmla="*/ 15 h 67"/>
                <a:gd name="T44" fmla="*/ 19 w 26"/>
                <a:gd name="T45" fmla="*/ 19 h 67"/>
                <a:gd name="T46" fmla="*/ 23 w 26"/>
                <a:gd name="T47" fmla="*/ 19 h 67"/>
                <a:gd name="T48" fmla="*/ 23 w 26"/>
                <a:gd name="T49" fmla="*/ 19 h 67"/>
                <a:gd name="T50" fmla="*/ 23 w 26"/>
                <a:gd name="T51" fmla="*/ 15 h 67"/>
                <a:gd name="T52" fmla="*/ 23 w 26"/>
                <a:gd name="T53" fmla="*/ 15 h 67"/>
                <a:gd name="T54" fmla="*/ 23 w 26"/>
                <a:gd name="T55" fmla="*/ 15 h 67"/>
                <a:gd name="T56" fmla="*/ 23 w 26"/>
                <a:gd name="T57" fmla="*/ 11 h 67"/>
                <a:gd name="T58" fmla="*/ 23 w 26"/>
                <a:gd name="T59" fmla="*/ 7 h 67"/>
                <a:gd name="T60" fmla="*/ 23 w 26"/>
                <a:gd name="T61" fmla="*/ 4 h 67"/>
                <a:gd name="T62" fmla="*/ 26 w 26"/>
                <a:gd name="T63" fmla="*/ 0 h 67"/>
                <a:gd name="T64" fmla="*/ 23 w 26"/>
                <a:gd name="T65" fmla="*/ 0 h 67"/>
                <a:gd name="T66" fmla="*/ 23 w 26"/>
                <a:gd name="T67" fmla="*/ 4 h 67"/>
                <a:gd name="T68" fmla="*/ 15 w 26"/>
                <a:gd name="T69" fmla="*/ 4 h 67"/>
                <a:gd name="T70" fmla="*/ 15 w 26"/>
                <a:gd name="T71" fmla="*/ 4 h 67"/>
                <a:gd name="T72" fmla="*/ 11 w 26"/>
                <a:gd name="T73" fmla="*/ 7 h 67"/>
                <a:gd name="T74" fmla="*/ 8 w 26"/>
                <a:gd name="T75" fmla="*/ 19 h 67"/>
                <a:gd name="T76" fmla="*/ 4 w 26"/>
                <a:gd name="T77" fmla="*/ 26 h 67"/>
                <a:gd name="T78" fmla="*/ 0 w 26"/>
                <a:gd name="T79" fmla="*/ 33 h 67"/>
                <a:gd name="T80" fmla="*/ 0 w 26"/>
                <a:gd name="T81" fmla="*/ 33 h 67"/>
                <a:gd name="T82" fmla="*/ 4 w 26"/>
                <a:gd name="T83" fmla="*/ 37 h 67"/>
                <a:gd name="T84" fmla="*/ 8 w 26"/>
                <a:gd name="T85" fmla="*/ 45 h 67"/>
                <a:gd name="T86" fmla="*/ 11 w 26"/>
                <a:gd name="T87" fmla="*/ 52 h 67"/>
                <a:gd name="T88" fmla="*/ 15 w 26"/>
                <a:gd name="T89" fmla="*/ 59 h 67"/>
                <a:gd name="T90" fmla="*/ 11 w 26"/>
                <a:gd name="T91" fmla="*/ 63 h 67"/>
                <a:gd name="T92" fmla="*/ 15 w 26"/>
                <a:gd name="T93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6" h="67">
                  <a:moveTo>
                    <a:pt x="15" y="67"/>
                  </a:moveTo>
                  <a:lnTo>
                    <a:pt x="19" y="63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9" y="59"/>
                  </a:lnTo>
                  <a:lnTo>
                    <a:pt x="19" y="56"/>
                  </a:lnTo>
                  <a:lnTo>
                    <a:pt x="19" y="52"/>
                  </a:lnTo>
                  <a:lnTo>
                    <a:pt x="19" y="48"/>
                  </a:lnTo>
                  <a:lnTo>
                    <a:pt x="23" y="48"/>
                  </a:lnTo>
                  <a:lnTo>
                    <a:pt x="23" y="45"/>
                  </a:lnTo>
                  <a:lnTo>
                    <a:pt x="23" y="41"/>
                  </a:lnTo>
                  <a:lnTo>
                    <a:pt x="23" y="41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19" y="33"/>
                  </a:lnTo>
                  <a:lnTo>
                    <a:pt x="15" y="33"/>
                  </a:lnTo>
                  <a:lnTo>
                    <a:pt x="15" y="33"/>
                  </a:lnTo>
                  <a:lnTo>
                    <a:pt x="15" y="30"/>
                  </a:lnTo>
                  <a:lnTo>
                    <a:pt x="15" y="22"/>
                  </a:lnTo>
                  <a:lnTo>
                    <a:pt x="15" y="19"/>
                  </a:lnTo>
                  <a:lnTo>
                    <a:pt x="15" y="15"/>
                  </a:lnTo>
                  <a:lnTo>
                    <a:pt x="19" y="15"/>
                  </a:lnTo>
                  <a:lnTo>
                    <a:pt x="19" y="19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3" y="15"/>
                  </a:lnTo>
                  <a:lnTo>
                    <a:pt x="23" y="15"/>
                  </a:lnTo>
                  <a:lnTo>
                    <a:pt x="23" y="15"/>
                  </a:lnTo>
                  <a:lnTo>
                    <a:pt x="23" y="11"/>
                  </a:lnTo>
                  <a:lnTo>
                    <a:pt x="23" y="7"/>
                  </a:lnTo>
                  <a:lnTo>
                    <a:pt x="23" y="4"/>
                  </a:lnTo>
                  <a:lnTo>
                    <a:pt x="26" y="0"/>
                  </a:lnTo>
                  <a:lnTo>
                    <a:pt x="23" y="0"/>
                  </a:lnTo>
                  <a:lnTo>
                    <a:pt x="23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1" y="7"/>
                  </a:lnTo>
                  <a:lnTo>
                    <a:pt x="8" y="19"/>
                  </a:lnTo>
                  <a:lnTo>
                    <a:pt x="4" y="26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4" y="37"/>
                  </a:lnTo>
                  <a:lnTo>
                    <a:pt x="8" y="45"/>
                  </a:lnTo>
                  <a:lnTo>
                    <a:pt x="11" y="52"/>
                  </a:lnTo>
                  <a:lnTo>
                    <a:pt x="15" y="59"/>
                  </a:lnTo>
                  <a:lnTo>
                    <a:pt x="11" y="63"/>
                  </a:lnTo>
                  <a:lnTo>
                    <a:pt x="15" y="6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3" name="Freeform 85"/>
            <p:cNvSpPr/>
            <p:nvPr/>
          </p:nvSpPr>
          <p:spPr bwMode="auto">
            <a:xfrm>
              <a:off x="5022541" y="2508208"/>
              <a:ext cx="9007" cy="19300"/>
            </a:xfrm>
            <a:custGeom>
              <a:avLst/>
              <a:gdLst>
                <a:gd name="T0" fmla="*/ 0 w 7"/>
                <a:gd name="T1" fmla="*/ 15 h 15"/>
                <a:gd name="T2" fmla="*/ 0 w 7"/>
                <a:gd name="T3" fmla="*/ 15 h 15"/>
                <a:gd name="T4" fmla="*/ 0 w 7"/>
                <a:gd name="T5" fmla="*/ 11 h 15"/>
                <a:gd name="T6" fmla="*/ 0 w 7"/>
                <a:gd name="T7" fmla="*/ 7 h 15"/>
                <a:gd name="T8" fmla="*/ 0 w 7"/>
                <a:gd name="T9" fmla="*/ 4 h 15"/>
                <a:gd name="T10" fmla="*/ 3 w 7"/>
                <a:gd name="T11" fmla="*/ 0 h 15"/>
                <a:gd name="T12" fmla="*/ 3 w 7"/>
                <a:gd name="T13" fmla="*/ 0 h 15"/>
                <a:gd name="T14" fmla="*/ 3 w 7"/>
                <a:gd name="T15" fmla="*/ 4 h 15"/>
                <a:gd name="T16" fmla="*/ 3 w 7"/>
                <a:gd name="T17" fmla="*/ 4 h 15"/>
                <a:gd name="T18" fmla="*/ 7 w 7"/>
                <a:gd name="T19" fmla="*/ 11 h 15"/>
                <a:gd name="T20" fmla="*/ 3 w 7"/>
                <a:gd name="T21" fmla="*/ 11 h 15"/>
                <a:gd name="T22" fmla="*/ 3 w 7"/>
                <a:gd name="T23" fmla="*/ 11 h 15"/>
                <a:gd name="T24" fmla="*/ 3 w 7"/>
                <a:gd name="T25" fmla="*/ 15 h 15"/>
                <a:gd name="T26" fmla="*/ 0 w 7"/>
                <a:gd name="T27" fmla="*/ 15 h 15"/>
                <a:gd name="T28" fmla="*/ 0 w 7"/>
                <a:gd name="T2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" h="15">
                  <a:moveTo>
                    <a:pt x="0" y="15"/>
                  </a:moveTo>
                  <a:lnTo>
                    <a:pt x="0" y="15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7" y="11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5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4" name="Freeform 86"/>
            <p:cNvSpPr/>
            <p:nvPr/>
          </p:nvSpPr>
          <p:spPr bwMode="auto">
            <a:xfrm>
              <a:off x="5012246" y="2527507"/>
              <a:ext cx="10293" cy="23159"/>
            </a:xfrm>
            <a:custGeom>
              <a:avLst/>
              <a:gdLst>
                <a:gd name="T0" fmla="*/ 8 w 8"/>
                <a:gd name="T1" fmla="*/ 18 h 18"/>
                <a:gd name="T2" fmla="*/ 4 w 8"/>
                <a:gd name="T3" fmla="*/ 18 h 18"/>
                <a:gd name="T4" fmla="*/ 0 w 8"/>
                <a:gd name="T5" fmla="*/ 18 h 18"/>
                <a:gd name="T6" fmla="*/ 0 w 8"/>
                <a:gd name="T7" fmla="*/ 18 h 18"/>
                <a:gd name="T8" fmla="*/ 0 w 8"/>
                <a:gd name="T9" fmla="*/ 15 h 18"/>
                <a:gd name="T10" fmla="*/ 0 w 8"/>
                <a:gd name="T11" fmla="*/ 7 h 18"/>
                <a:gd name="T12" fmla="*/ 0 w 8"/>
                <a:gd name="T13" fmla="*/ 4 h 18"/>
                <a:gd name="T14" fmla="*/ 0 w 8"/>
                <a:gd name="T15" fmla="*/ 0 h 18"/>
                <a:gd name="T16" fmla="*/ 4 w 8"/>
                <a:gd name="T17" fmla="*/ 0 h 18"/>
                <a:gd name="T18" fmla="*/ 4 w 8"/>
                <a:gd name="T19" fmla="*/ 4 h 18"/>
                <a:gd name="T20" fmla="*/ 8 w 8"/>
                <a:gd name="T21" fmla="*/ 4 h 18"/>
                <a:gd name="T22" fmla="*/ 8 w 8"/>
                <a:gd name="T23" fmla="*/ 4 h 18"/>
                <a:gd name="T24" fmla="*/ 8 w 8"/>
                <a:gd name="T25" fmla="*/ 4 h 18"/>
                <a:gd name="T26" fmla="*/ 8 w 8"/>
                <a:gd name="T27" fmla="*/ 4 h 18"/>
                <a:gd name="T28" fmla="*/ 8 w 8"/>
                <a:gd name="T29" fmla="*/ 7 h 18"/>
                <a:gd name="T30" fmla="*/ 8 w 8"/>
                <a:gd name="T31" fmla="*/ 11 h 18"/>
                <a:gd name="T32" fmla="*/ 8 w 8"/>
                <a:gd name="T33" fmla="*/ 11 h 18"/>
                <a:gd name="T34" fmla="*/ 8 w 8"/>
                <a:gd name="T35" fmla="*/ 18 h 18"/>
                <a:gd name="T36" fmla="*/ 8 w 8"/>
                <a:gd name="T3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" h="18">
                  <a:moveTo>
                    <a:pt x="8" y="18"/>
                  </a:moveTo>
                  <a:lnTo>
                    <a:pt x="4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7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5" name="Freeform 87"/>
            <p:cNvSpPr/>
            <p:nvPr/>
          </p:nvSpPr>
          <p:spPr bwMode="auto">
            <a:xfrm>
              <a:off x="5012248" y="2483762"/>
              <a:ext cx="24446" cy="29593"/>
            </a:xfrm>
            <a:custGeom>
              <a:avLst/>
              <a:gdLst>
                <a:gd name="T0" fmla="*/ 0 w 19"/>
                <a:gd name="T1" fmla="*/ 23 h 23"/>
                <a:gd name="T2" fmla="*/ 0 w 19"/>
                <a:gd name="T3" fmla="*/ 23 h 23"/>
                <a:gd name="T4" fmla="*/ 8 w 19"/>
                <a:gd name="T5" fmla="*/ 23 h 23"/>
                <a:gd name="T6" fmla="*/ 8 w 19"/>
                <a:gd name="T7" fmla="*/ 19 h 23"/>
                <a:gd name="T8" fmla="*/ 11 w 19"/>
                <a:gd name="T9" fmla="*/ 19 h 23"/>
                <a:gd name="T10" fmla="*/ 11 w 19"/>
                <a:gd name="T11" fmla="*/ 15 h 23"/>
                <a:gd name="T12" fmla="*/ 15 w 19"/>
                <a:gd name="T13" fmla="*/ 12 h 23"/>
                <a:gd name="T14" fmla="*/ 19 w 19"/>
                <a:gd name="T15" fmla="*/ 12 h 23"/>
                <a:gd name="T16" fmla="*/ 19 w 19"/>
                <a:gd name="T17" fmla="*/ 12 h 23"/>
                <a:gd name="T18" fmla="*/ 19 w 19"/>
                <a:gd name="T19" fmla="*/ 12 h 23"/>
                <a:gd name="T20" fmla="*/ 19 w 19"/>
                <a:gd name="T21" fmla="*/ 8 h 23"/>
                <a:gd name="T22" fmla="*/ 19 w 19"/>
                <a:gd name="T23" fmla="*/ 4 h 23"/>
                <a:gd name="T24" fmla="*/ 15 w 19"/>
                <a:gd name="T25" fmla="*/ 4 h 23"/>
                <a:gd name="T26" fmla="*/ 15 w 19"/>
                <a:gd name="T27" fmla="*/ 0 h 23"/>
                <a:gd name="T28" fmla="*/ 8 w 19"/>
                <a:gd name="T29" fmla="*/ 0 h 23"/>
                <a:gd name="T30" fmla="*/ 8 w 19"/>
                <a:gd name="T31" fmla="*/ 0 h 23"/>
                <a:gd name="T32" fmla="*/ 8 w 19"/>
                <a:gd name="T33" fmla="*/ 0 h 23"/>
                <a:gd name="T34" fmla="*/ 4 w 19"/>
                <a:gd name="T35" fmla="*/ 12 h 23"/>
                <a:gd name="T36" fmla="*/ 4 w 19"/>
                <a:gd name="T37" fmla="*/ 15 h 23"/>
                <a:gd name="T38" fmla="*/ 0 w 19"/>
                <a:gd name="T39" fmla="*/ 19 h 23"/>
                <a:gd name="T40" fmla="*/ 0 w 19"/>
                <a:gd name="T41" fmla="*/ 23 h 23"/>
                <a:gd name="T42" fmla="*/ 0 w 19"/>
                <a:gd name="T4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" h="23">
                  <a:moveTo>
                    <a:pt x="0" y="23"/>
                  </a:moveTo>
                  <a:lnTo>
                    <a:pt x="0" y="23"/>
                  </a:lnTo>
                  <a:lnTo>
                    <a:pt x="8" y="23"/>
                  </a:lnTo>
                  <a:lnTo>
                    <a:pt x="8" y="19"/>
                  </a:lnTo>
                  <a:lnTo>
                    <a:pt x="11" y="19"/>
                  </a:lnTo>
                  <a:lnTo>
                    <a:pt x="11" y="15"/>
                  </a:lnTo>
                  <a:lnTo>
                    <a:pt x="15" y="12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19" y="8"/>
                  </a:lnTo>
                  <a:lnTo>
                    <a:pt x="19" y="4"/>
                  </a:lnTo>
                  <a:lnTo>
                    <a:pt x="15" y="4"/>
                  </a:lnTo>
                  <a:lnTo>
                    <a:pt x="15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12"/>
                  </a:lnTo>
                  <a:lnTo>
                    <a:pt x="4" y="15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6" name="Freeform 88"/>
            <p:cNvSpPr/>
            <p:nvPr/>
          </p:nvSpPr>
          <p:spPr bwMode="auto">
            <a:xfrm>
              <a:off x="5012247" y="2508208"/>
              <a:ext cx="86205" cy="95211"/>
            </a:xfrm>
            <a:custGeom>
              <a:avLst/>
              <a:gdLst>
                <a:gd name="T0" fmla="*/ 4 w 67"/>
                <a:gd name="T1" fmla="*/ 63 h 74"/>
                <a:gd name="T2" fmla="*/ 4 w 67"/>
                <a:gd name="T3" fmla="*/ 63 h 74"/>
                <a:gd name="T4" fmla="*/ 4 w 67"/>
                <a:gd name="T5" fmla="*/ 63 h 74"/>
                <a:gd name="T6" fmla="*/ 4 w 67"/>
                <a:gd name="T7" fmla="*/ 59 h 74"/>
                <a:gd name="T8" fmla="*/ 4 w 67"/>
                <a:gd name="T9" fmla="*/ 56 h 74"/>
                <a:gd name="T10" fmla="*/ 4 w 67"/>
                <a:gd name="T11" fmla="*/ 52 h 74"/>
                <a:gd name="T12" fmla="*/ 4 w 67"/>
                <a:gd name="T13" fmla="*/ 48 h 74"/>
                <a:gd name="T14" fmla="*/ 8 w 67"/>
                <a:gd name="T15" fmla="*/ 48 h 74"/>
                <a:gd name="T16" fmla="*/ 8 w 67"/>
                <a:gd name="T17" fmla="*/ 45 h 74"/>
                <a:gd name="T18" fmla="*/ 8 w 67"/>
                <a:gd name="T19" fmla="*/ 41 h 74"/>
                <a:gd name="T20" fmla="*/ 8 w 67"/>
                <a:gd name="T21" fmla="*/ 41 h 74"/>
                <a:gd name="T22" fmla="*/ 8 w 67"/>
                <a:gd name="T23" fmla="*/ 26 h 74"/>
                <a:gd name="T24" fmla="*/ 8 w 67"/>
                <a:gd name="T25" fmla="*/ 26 h 74"/>
                <a:gd name="T26" fmla="*/ 8 w 67"/>
                <a:gd name="T27" fmla="*/ 22 h 74"/>
                <a:gd name="T28" fmla="*/ 8 w 67"/>
                <a:gd name="T29" fmla="*/ 19 h 74"/>
                <a:gd name="T30" fmla="*/ 8 w 67"/>
                <a:gd name="T31" fmla="*/ 19 h 74"/>
                <a:gd name="T32" fmla="*/ 8 w 67"/>
                <a:gd name="T33" fmla="*/ 15 h 74"/>
                <a:gd name="T34" fmla="*/ 8 w 67"/>
                <a:gd name="T35" fmla="*/ 15 h 74"/>
                <a:gd name="T36" fmla="*/ 11 w 67"/>
                <a:gd name="T37" fmla="*/ 15 h 74"/>
                <a:gd name="T38" fmla="*/ 11 w 67"/>
                <a:gd name="T39" fmla="*/ 11 h 74"/>
                <a:gd name="T40" fmla="*/ 15 w 67"/>
                <a:gd name="T41" fmla="*/ 11 h 74"/>
                <a:gd name="T42" fmla="*/ 19 w 67"/>
                <a:gd name="T43" fmla="*/ 15 h 74"/>
                <a:gd name="T44" fmla="*/ 22 w 67"/>
                <a:gd name="T45" fmla="*/ 19 h 74"/>
                <a:gd name="T46" fmla="*/ 22 w 67"/>
                <a:gd name="T47" fmla="*/ 19 h 74"/>
                <a:gd name="T48" fmla="*/ 26 w 67"/>
                <a:gd name="T49" fmla="*/ 19 h 74"/>
                <a:gd name="T50" fmla="*/ 59 w 67"/>
                <a:gd name="T51" fmla="*/ 0 h 74"/>
                <a:gd name="T52" fmla="*/ 67 w 67"/>
                <a:gd name="T53" fmla="*/ 19 h 74"/>
                <a:gd name="T54" fmla="*/ 67 w 67"/>
                <a:gd name="T55" fmla="*/ 19 h 74"/>
                <a:gd name="T56" fmla="*/ 59 w 67"/>
                <a:gd name="T57" fmla="*/ 26 h 74"/>
                <a:gd name="T58" fmla="*/ 37 w 67"/>
                <a:gd name="T59" fmla="*/ 30 h 74"/>
                <a:gd name="T60" fmla="*/ 56 w 67"/>
                <a:gd name="T61" fmla="*/ 48 h 74"/>
                <a:gd name="T62" fmla="*/ 48 w 67"/>
                <a:gd name="T63" fmla="*/ 56 h 74"/>
                <a:gd name="T64" fmla="*/ 48 w 67"/>
                <a:gd name="T65" fmla="*/ 63 h 74"/>
                <a:gd name="T66" fmla="*/ 33 w 67"/>
                <a:gd name="T67" fmla="*/ 63 h 74"/>
                <a:gd name="T68" fmla="*/ 22 w 67"/>
                <a:gd name="T69" fmla="*/ 74 h 74"/>
                <a:gd name="T70" fmla="*/ 8 w 67"/>
                <a:gd name="T71" fmla="*/ 71 h 74"/>
                <a:gd name="T72" fmla="*/ 0 w 67"/>
                <a:gd name="T73" fmla="*/ 71 h 74"/>
                <a:gd name="T74" fmla="*/ 0 w 67"/>
                <a:gd name="T75" fmla="*/ 71 h 74"/>
                <a:gd name="T76" fmla="*/ 4 w 67"/>
                <a:gd name="T77" fmla="*/ 67 h 74"/>
                <a:gd name="T78" fmla="*/ 4 w 67"/>
                <a:gd name="T79" fmla="*/ 63 h 74"/>
                <a:gd name="T80" fmla="*/ 4 w 67"/>
                <a:gd name="T81" fmla="*/ 6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7" h="74">
                  <a:moveTo>
                    <a:pt x="4" y="63"/>
                  </a:moveTo>
                  <a:lnTo>
                    <a:pt x="4" y="63"/>
                  </a:lnTo>
                  <a:lnTo>
                    <a:pt x="4" y="63"/>
                  </a:lnTo>
                  <a:lnTo>
                    <a:pt x="4" y="59"/>
                  </a:lnTo>
                  <a:lnTo>
                    <a:pt x="4" y="56"/>
                  </a:lnTo>
                  <a:lnTo>
                    <a:pt x="4" y="52"/>
                  </a:lnTo>
                  <a:lnTo>
                    <a:pt x="4" y="48"/>
                  </a:lnTo>
                  <a:lnTo>
                    <a:pt x="8" y="48"/>
                  </a:lnTo>
                  <a:lnTo>
                    <a:pt x="8" y="45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22"/>
                  </a:lnTo>
                  <a:lnTo>
                    <a:pt x="8" y="19"/>
                  </a:lnTo>
                  <a:lnTo>
                    <a:pt x="8" y="19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11" y="15"/>
                  </a:lnTo>
                  <a:lnTo>
                    <a:pt x="11" y="11"/>
                  </a:lnTo>
                  <a:lnTo>
                    <a:pt x="15" y="11"/>
                  </a:lnTo>
                  <a:lnTo>
                    <a:pt x="19" y="15"/>
                  </a:lnTo>
                  <a:lnTo>
                    <a:pt x="22" y="19"/>
                  </a:lnTo>
                  <a:lnTo>
                    <a:pt x="22" y="19"/>
                  </a:lnTo>
                  <a:lnTo>
                    <a:pt x="26" y="19"/>
                  </a:lnTo>
                  <a:lnTo>
                    <a:pt x="59" y="0"/>
                  </a:lnTo>
                  <a:lnTo>
                    <a:pt x="67" y="19"/>
                  </a:lnTo>
                  <a:lnTo>
                    <a:pt x="67" y="19"/>
                  </a:lnTo>
                  <a:lnTo>
                    <a:pt x="59" y="26"/>
                  </a:lnTo>
                  <a:lnTo>
                    <a:pt x="37" y="30"/>
                  </a:lnTo>
                  <a:lnTo>
                    <a:pt x="56" y="48"/>
                  </a:lnTo>
                  <a:lnTo>
                    <a:pt x="48" y="56"/>
                  </a:lnTo>
                  <a:lnTo>
                    <a:pt x="48" y="63"/>
                  </a:lnTo>
                  <a:lnTo>
                    <a:pt x="33" y="63"/>
                  </a:lnTo>
                  <a:lnTo>
                    <a:pt x="22" y="74"/>
                  </a:lnTo>
                  <a:lnTo>
                    <a:pt x="8" y="71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4" y="67"/>
                  </a:lnTo>
                  <a:lnTo>
                    <a:pt x="4" y="63"/>
                  </a:lnTo>
                  <a:lnTo>
                    <a:pt x="4" y="6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7" name="Freeform 89"/>
            <p:cNvSpPr/>
            <p:nvPr/>
          </p:nvSpPr>
          <p:spPr bwMode="auto">
            <a:xfrm>
              <a:off x="5012246" y="2532654"/>
              <a:ext cx="438742" cy="333238"/>
            </a:xfrm>
            <a:custGeom>
              <a:avLst/>
              <a:gdLst>
                <a:gd name="T0" fmla="*/ 207 w 341"/>
                <a:gd name="T1" fmla="*/ 55 h 259"/>
                <a:gd name="T2" fmla="*/ 82 w 341"/>
                <a:gd name="T3" fmla="*/ 3 h 259"/>
                <a:gd name="T4" fmla="*/ 37 w 341"/>
                <a:gd name="T5" fmla="*/ 11 h 259"/>
                <a:gd name="T6" fmla="*/ 48 w 341"/>
                <a:gd name="T7" fmla="*/ 44 h 259"/>
                <a:gd name="T8" fmla="*/ 8 w 341"/>
                <a:gd name="T9" fmla="*/ 52 h 259"/>
                <a:gd name="T10" fmla="*/ 0 w 341"/>
                <a:gd name="T11" fmla="*/ 63 h 259"/>
                <a:gd name="T12" fmla="*/ 0 w 341"/>
                <a:gd name="T13" fmla="*/ 66 h 259"/>
                <a:gd name="T14" fmla="*/ 8 w 341"/>
                <a:gd name="T15" fmla="*/ 70 h 259"/>
                <a:gd name="T16" fmla="*/ 15 w 341"/>
                <a:gd name="T17" fmla="*/ 81 h 259"/>
                <a:gd name="T18" fmla="*/ 22 w 341"/>
                <a:gd name="T19" fmla="*/ 89 h 259"/>
                <a:gd name="T20" fmla="*/ 26 w 341"/>
                <a:gd name="T21" fmla="*/ 96 h 259"/>
                <a:gd name="T22" fmla="*/ 33 w 341"/>
                <a:gd name="T23" fmla="*/ 103 h 259"/>
                <a:gd name="T24" fmla="*/ 41 w 341"/>
                <a:gd name="T25" fmla="*/ 115 h 259"/>
                <a:gd name="T26" fmla="*/ 45 w 341"/>
                <a:gd name="T27" fmla="*/ 122 h 259"/>
                <a:gd name="T28" fmla="*/ 48 w 341"/>
                <a:gd name="T29" fmla="*/ 129 h 259"/>
                <a:gd name="T30" fmla="*/ 56 w 341"/>
                <a:gd name="T31" fmla="*/ 129 h 259"/>
                <a:gd name="T32" fmla="*/ 67 w 341"/>
                <a:gd name="T33" fmla="*/ 141 h 259"/>
                <a:gd name="T34" fmla="*/ 67 w 341"/>
                <a:gd name="T35" fmla="*/ 144 h 259"/>
                <a:gd name="T36" fmla="*/ 74 w 341"/>
                <a:gd name="T37" fmla="*/ 159 h 259"/>
                <a:gd name="T38" fmla="*/ 74 w 341"/>
                <a:gd name="T39" fmla="*/ 167 h 259"/>
                <a:gd name="T40" fmla="*/ 78 w 341"/>
                <a:gd name="T41" fmla="*/ 178 h 259"/>
                <a:gd name="T42" fmla="*/ 89 w 341"/>
                <a:gd name="T43" fmla="*/ 192 h 259"/>
                <a:gd name="T44" fmla="*/ 96 w 341"/>
                <a:gd name="T45" fmla="*/ 196 h 259"/>
                <a:gd name="T46" fmla="*/ 104 w 341"/>
                <a:gd name="T47" fmla="*/ 200 h 259"/>
                <a:gd name="T48" fmla="*/ 107 w 341"/>
                <a:gd name="T49" fmla="*/ 204 h 259"/>
                <a:gd name="T50" fmla="*/ 115 w 341"/>
                <a:gd name="T51" fmla="*/ 222 h 259"/>
                <a:gd name="T52" fmla="*/ 133 w 341"/>
                <a:gd name="T53" fmla="*/ 241 h 259"/>
                <a:gd name="T54" fmla="*/ 141 w 341"/>
                <a:gd name="T55" fmla="*/ 252 h 259"/>
                <a:gd name="T56" fmla="*/ 152 w 341"/>
                <a:gd name="T57" fmla="*/ 244 h 259"/>
                <a:gd name="T58" fmla="*/ 156 w 341"/>
                <a:gd name="T59" fmla="*/ 233 h 259"/>
                <a:gd name="T60" fmla="*/ 185 w 341"/>
                <a:gd name="T61" fmla="*/ 241 h 259"/>
                <a:gd name="T62" fmla="*/ 230 w 341"/>
                <a:gd name="T63" fmla="*/ 226 h 259"/>
                <a:gd name="T64" fmla="*/ 337 w 341"/>
                <a:gd name="T65" fmla="*/ 152 h 259"/>
                <a:gd name="T66" fmla="*/ 282 w 341"/>
                <a:gd name="T67" fmla="*/ 148 h 259"/>
                <a:gd name="T68" fmla="*/ 274 w 341"/>
                <a:gd name="T69" fmla="*/ 126 h 259"/>
                <a:gd name="T70" fmla="*/ 274 w 341"/>
                <a:gd name="T71" fmla="*/ 126 h 259"/>
                <a:gd name="T72" fmla="*/ 270 w 341"/>
                <a:gd name="T73" fmla="*/ 122 h 259"/>
                <a:gd name="T74" fmla="*/ 263 w 341"/>
                <a:gd name="T75" fmla="*/ 118 h 259"/>
                <a:gd name="T76" fmla="*/ 259 w 341"/>
                <a:gd name="T77" fmla="*/ 115 h 259"/>
                <a:gd name="T78" fmla="*/ 248 w 341"/>
                <a:gd name="T79" fmla="*/ 100 h 259"/>
                <a:gd name="T80" fmla="*/ 248 w 341"/>
                <a:gd name="T81" fmla="*/ 89 h 259"/>
                <a:gd name="T82" fmla="*/ 244 w 341"/>
                <a:gd name="T83" fmla="*/ 85 h 259"/>
                <a:gd name="T84" fmla="*/ 233 w 341"/>
                <a:gd name="T85" fmla="*/ 74 h 259"/>
                <a:gd name="T86" fmla="*/ 237 w 341"/>
                <a:gd name="T87" fmla="*/ 74 h 259"/>
                <a:gd name="T88" fmla="*/ 226 w 341"/>
                <a:gd name="T89" fmla="*/ 70 h 259"/>
                <a:gd name="T90" fmla="*/ 219 w 341"/>
                <a:gd name="T91" fmla="*/ 59 h 259"/>
                <a:gd name="T92" fmla="*/ 219 w 341"/>
                <a:gd name="T93" fmla="*/ 55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1" h="259">
                  <a:moveTo>
                    <a:pt x="219" y="55"/>
                  </a:moveTo>
                  <a:lnTo>
                    <a:pt x="207" y="59"/>
                  </a:lnTo>
                  <a:lnTo>
                    <a:pt x="207" y="55"/>
                  </a:lnTo>
                  <a:lnTo>
                    <a:pt x="193" y="52"/>
                  </a:lnTo>
                  <a:lnTo>
                    <a:pt x="159" y="52"/>
                  </a:lnTo>
                  <a:lnTo>
                    <a:pt x="82" y="3"/>
                  </a:lnTo>
                  <a:lnTo>
                    <a:pt x="67" y="0"/>
                  </a:lnTo>
                  <a:lnTo>
                    <a:pt x="59" y="7"/>
                  </a:lnTo>
                  <a:lnTo>
                    <a:pt x="37" y="11"/>
                  </a:lnTo>
                  <a:lnTo>
                    <a:pt x="56" y="29"/>
                  </a:lnTo>
                  <a:lnTo>
                    <a:pt x="48" y="37"/>
                  </a:lnTo>
                  <a:lnTo>
                    <a:pt x="48" y="44"/>
                  </a:lnTo>
                  <a:lnTo>
                    <a:pt x="33" y="44"/>
                  </a:lnTo>
                  <a:lnTo>
                    <a:pt x="22" y="55"/>
                  </a:lnTo>
                  <a:lnTo>
                    <a:pt x="8" y="52"/>
                  </a:lnTo>
                  <a:lnTo>
                    <a:pt x="0" y="52"/>
                  </a:lnTo>
                  <a:lnTo>
                    <a:pt x="0" y="55"/>
                  </a:lnTo>
                  <a:lnTo>
                    <a:pt x="0" y="63"/>
                  </a:lnTo>
                  <a:lnTo>
                    <a:pt x="0" y="66"/>
                  </a:lnTo>
                  <a:lnTo>
                    <a:pt x="0" y="70"/>
                  </a:lnTo>
                  <a:lnTo>
                    <a:pt x="0" y="66"/>
                  </a:lnTo>
                  <a:lnTo>
                    <a:pt x="4" y="70"/>
                  </a:lnTo>
                  <a:lnTo>
                    <a:pt x="4" y="66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15" y="77"/>
                  </a:lnTo>
                  <a:lnTo>
                    <a:pt x="15" y="81"/>
                  </a:lnTo>
                  <a:lnTo>
                    <a:pt x="15" y="81"/>
                  </a:lnTo>
                  <a:lnTo>
                    <a:pt x="19" y="85"/>
                  </a:lnTo>
                  <a:lnTo>
                    <a:pt x="22" y="89"/>
                  </a:lnTo>
                  <a:lnTo>
                    <a:pt x="22" y="89"/>
                  </a:lnTo>
                  <a:lnTo>
                    <a:pt x="26" y="96"/>
                  </a:lnTo>
                  <a:lnTo>
                    <a:pt x="26" y="96"/>
                  </a:lnTo>
                  <a:lnTo>
                    <a:pt x="30" y="100"/>
                  </a:lnTo>
                  <a:lnTo>
                    <a:pt x="30" y="100"/>
                  </a:lnTo>
                  <a:lnTo>
                    <a:pt x="33" y="103"/>
                  </a:lnTo>
                  <a:lnTo>
                    <a:pt x="33" y="107"/>
                  </a:lnTo>
                  <a:lnTo>
                    <a:pt x="37" y="107"/>
                  </a:lnTo>
                  <a:lnTo>
                    <a:pt x="41" y="115"/>
                  </a:lnTo>
                  <a:lnTo>
                    <a:pt x="45" y="115"/>
                  </a:lnTo>
                  <a:lnTo>
                    <a:pt x="45" y="118"/>
                  </a:lnTo>
                  <a:lnTo>
                    <a:pt x="45" y="122"/>
                  </a:lnTo>
                  <a:lnTo>
                    <a:pt x="45" y="126"/>
                  </a:lnTo>
                  <a:lnTo>
                    <a:pt x="45" y="126"/>
                  </a:lnTo>
                  <a:lnTo>
                    <a:pt x="48" y="129"/>
                  </a:lnTo>
                  <a:lnTo>
                    <a:pt x="48" y="129"/>
                  </a:lnTo>
                  <a:lnTo>
                    <a:pt x="52" y="129"/>
                  </a:lnTo>
                  <a:lnTo>
                    <a:pt x="56" y="129"/>
                  </a:lnTo>
                  <a:lnTo>
                    <a:pt x="59" y="133"/>
                  </a:lnTo>
                  <a:lnTo>
                    <a:pt x="63" y="137"/>
                  </a:lnTo>
                  <a:lnTo>
                    <a:pt x="67" y="141"/>
                  </a:lnTo>
                  <a:lnTo>
                    <a:pt x="67" y="141"/>
                  </a:lnTo>
                  <a:lnTo>
                    <a:pt x="67" y="144"/>
                  </a:lnTo>
                  <a:lnTo>
                    <a:pt x="67" y="144"/>
                  </a:lnTo>
                  <a:lnTo>
                    <a:pt x="70" y="148"/>
                  </a:lnTo>
                  <a:lnTo>
                    <a:pt x="74" y="152"/>
                  </a:lnTo>
                  <a:lnTo>
                    <a:pt x="74" y="159"/>
                  </a:lnTo>
                  <a:lnTo>
                    <a:pt x="74" y="159"/>
                  </a:lnTo>
                  <a:lnTo>
                    <a:pt x="74" y="163"/>
                  </a:lnTo>
                  <a:lnTo>
                    <a:pt x="74" y="167"/>
                  </a:lnTo>
                  <a:lnTo>
                    <a:pt x="74" y="167"/>
                  </a:lnTo>
                  <a:lnTo>
                    <a:pt x="74" y="174"/>
                  </a:lnTo>
                  <a:lnTo>
                    <a:pt x="78" y="178"/>
                  </a:lnTo>
                  <a:lnTo>
                    <a:pt x="78" y="181"/>
                  </a:lnTo>
                  <a:lnTo>
                    <a:pt x="78" y="181"/>
                  </a:lnTo>
                  <a:lnTo>
                    <a:pt x="89" y="192"/>
                  </a:lnTo>
                  <a:lnTo>
                    <a:pt x="89" y="192"/>
                  </a:lnTo>
                  <a:lnTo>
                    <a:pt x="93" y="192"/>
                  </a:lnTo>
                  <a:lnTo>
                    <a:pt x="96" y="196"/>
                  </a:lnTo>
                  <a:lnTo>
                    <a:pt x="96" y="196"/>
                  </a:lnTo>
                  <a:lnTo>
                    <a:pt x="104" y="200"/>
                  </a:lnTo>
                  <a:lnTo>
                    <a:pt x="104" y="200"/>
                  </a:lnTo>
                  <a:lnTo>
                    <a:pt x="107" y="204"/>
                  </a:lnTo>
                  <a:lnTo>
                    <a:pt x="107" y="204"/>
                  </a:lnTo>
                  <a:lnTo>
                    <a:pt x="107" y="204"/>
                  </a:lnTo>
                  <a:lnTo>
                    <a:pt x="111" y="218"/>
                  </a:lnTo>
                  <a:lnTo>
                    <a:pt x="115" y="218"/>
                  </a:lnTo>
                  <a:lnTo>
                    <a:pt x="115" y="222"/>
                  </a:lnTo>
                  <a:lnTo>
                    <a:pt x="130" y="233"/>
                  </a:lnTo>
                  <a:lnTo>
                    <a:pt x="130" y="233"/>
                  </a:lnTo>
                  <a:lnTo>
                    <a:pt x="133" y="241"/>
                  </a:lnTo>
                  <a:lnTo>
                    <a:pt x="137" y="241"/>
                  </a:lnTo>
                  <a:lnTo>
                    <a:pt x="141" y="252"/>
                  </a:lnTo>
                  <a:lnTo>
                    <a:pt x="141" y="252"/>
                  </a:lnTo>
                  <a:lnTo>
                    <a:pt x="145" y="252"/>
                  </a:lnTo>
                  <a:lnTo>
                    <a:pt x="148" y="248"/>
                  </a:lnTo>
                  <a:lnTo>
                    <a:pt x="152" y="244"/>
                  </a:lnTo>
                  <a:lnTo>
                    <a:pt x="148" y="241"/>
                  </a:lnTo>
                  <a:lnTo>
                    <a:pt x="152" y="233"/>
                  </a:lnTo>
                  <a:lnTo>
                    <a:pt x="156" y="233"/>
                  </a:lnTo>
                  <a:lnTo>
                    <a:pt x="159" y="237"/>
                  </a:lnTo>
                  <a:lnTo>
                    <a:pt x="170" y="237"/>
                  </a:lnTo>
                  <a:lnTo>
                    <a:pt x="185" y="241"/>
                  </a:lnTo>
                  <a:lnTo>
                    <a:pt x="200" y="248"/>
                  </a:lnTo>
                  <a:lnTo>
                    <a:pt x="200" y="259"/>
                  </a:lnTo>
                  <a:lnTo>
                    <a:pt x="230" y="226"/>
                  </a:lnTo>
                  <a:lnTo>
                    <a:pt x="337" y="196"/>
                  </a:lnTo>
                  <a:lnTo>
                    <a:pt x="341" y="163"/>
                  </a:lnTo>
                  <a:lnTo>
                    <a:pt x="337" y="152"/>
                  </a:lnTo>
                  <a:lnTo>
                    <a:pt x="337" y="152"/>
                  </a:lnTo>
                  <a:lnTo>
                    <a:pt x="330" y="155"/>
                  </a:lnTo>
                  <a:lnTo>
                    <a:pt x="282" y="148"/>
                  </a:lnTo>
                  <a:lnTo>
                    <a:pt x="278" y="137"/>
                  </a:lnTo>
                  <a:lnTo>
                    <a:pt x="274" y="133"/>
                  </a:lnTo>
                  <a:lnTo>
                    <a:pt x="274" y="126"/>
                  </a:lnTo>
                  <a:lnTo>
                    <a:pt x="274" y="126"/>
                  </a:lnTo>
                  <a:lnTo>
                    <a:pt x="274" y="129"/>
                  </a:lnTo>
                  <a:lnTo>
                    <a:pt x="274" y="126"/>
                  </a:lnTo>
                  <a:lnTo>
                    <a:pt x="274" y="126"/>
                  </a:lnTo>
                  <a:lnTo>
                    <a:pt x="274" y="122"/>
                  </a:lnTo>
                  <a:lnTo>
                    <a:pt x="270" y="122"/>
                  </a:lnTo>
                  <a:lnTo>
                    <a:pt x="270" y="122"/>
                  </a:lnTo>
                  <a:lnTo>
                    <a:pt x="270" y="122"/>
                  </a:lnTo>
                  <a:lnTo>
                    <a:pt x="263" y="118"/>
                  </a:lnTo>
                  <a:lnTo>
                    <a:pt x="263" y="118"/>
                  </a:lnTo>
                  <a:lnTo>
                    <a:pt x="263" y="118"/>
                  </a:lnTo>
                  <a:lnTo>
                    <a:pt x="259" y="115"/>
                  </a:lnTo>
                  <a:lnTo>
                    <a:pt x="259" y="111"/>
                  </a:lnTo>
                  <a:lnTo>
                    <a:pt x="252" y="100"/>
                  </a:lnTo>
                  <a:lnTo>
                    <a:pt x="248" y="100"/>
                  </a:lnTo>
                  <a:lnTo>
                    <a:pt x="248" y="100"/>
                  </a:lnTo>
                  <a:lnTo>
                    <a:pt x="248" y="96"/>
                  </a:lnTo>
                  <a:lnTo>
                    <a:pt x="248" y="89"/>
                  </a:lnTo>
                  <a:lnTo>
                    <a:pt x="248" y="89"/>
                  </a:lnTo>
                  <a:lnTo>
                    <a:pt x="244" y="85"/>
                  </a:lnTo>
                  <a:lnTo>
                    <a:pt x="244" y="85"/>
                  </a:lnTo>
                  <a:lnTo>
                    <a:pt x="237" y="77"/>
                  </a:lnTo>
                  <a:lnTo>
                    <a:pt x="237" y="77"/>
                  </a:lnTo>
                  <a:lnTo>
                    <a:pt x="233" y="74"/>
                  </a:lnTo>
                  <a:lnTo>
                    <a:pt x="233" y="74"/>
                  </a:lnTo>
                  <a:lnTo>
                    <a:pt x="233" y="74"/>
                  </a:lnTo>
                  <a:lnTo>
                    <a:pt x="237" y="74"/>
                  </a:lnTo>
                  <a:lnTo>
                    <a:pt x="233" y="74"/>
                  </a:lnTo>
                  <a:lnTo>
                    <a:pt x="233" y="74"/>
                  </a:lnTo>
                  <a:lnTo>
                    <a:pt x="226" y="70"/>
                  </a:lnTo>
                  <a:lnTo>
                    <a:pt x="222" y="63"/>
                  </a:lnTo>
                  <a:lnTo>
                    <a:pt x="222" y="59"/>
                  </a:lnTo>
                  <a:lnTo>
                    <a:pt x="219" y="59"/>
                  </a:lnTo>
                  <a:lnTo>
                    <a:pt x="219" y="55"/>
                  </a:lnTo>
                  <a:lnTo>
                    <a:pt x="219" y="59"/>
                  </a:lnTo>
                  <a:lnTo>
                    <a:pt x="219" y="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8" name="Freeform 90"/>
            <p:cNvSpPr/>
            <p:nvPr/>
          </p:nvSpPr>
          <p:spPr bwMode="auto">
            <a:xfrm>
              <a:off x="5350632" y="2656170"/>
              <a:ext cx="14153" cy="33452"/>
            </a:xfrm>
            <a:custGeom>
              <a:avLst/>
              <a:gdLst>
                <a:gd name="T0" fmla="*/ 7 w 11"/>
                <a:gd name="T1" fmla="*/ 26 h 26"/>
                <a:gd name="T2" fmla="*/ 7 w 11"/>
                <a:gd name="T3" fmla="*/ 26 h 26"/>
                <a:gd name="T4" fmla="*/ 0 w 11"/>
                <a:gd name="T5" fmla="*/ 22 h 26"/>
                <a:gd name="T6" fmla="*/ 0 w 11"/>
                <a:gd name="T7" fmla="*/ 22 h 26"/>
                <a:gd name="T8" fmla="*/ 0 w 11"/>
                <a:gd name="T9" fmla="*/ 22 h 26"/>
                <a:gd name="T10" fmla="*/ 0 w 11"/>
                <a:gd name="T11" fmla="*/ 19 h 26"/>
                <a:gd name="T12" fmla="*/ 0 w 11"/>
                <a:gd name="T13" fmla="*/ 19 h 26"/>
                <a:gd name="T14" fmla="*/ 0 w 11"/>
                <a:gd name="T15" fmla="*/ 15 h 26"/>
                <a:gd name="T16" fmla="*/ 0 w 11"/>
                <a:gd name="T17" fmla="*/ 11 h 26"/>
                <a:gd name="T18" fmla="*/ 0 w 11"/>
                <a:gd name="T19" fmla="*/ 11 h 26"/>
                <a:gd name="T20" fmla="*/ 0 w 11"/>
                <a:gd name="T21" fmla="*/ 11 h 26"/>
                <a:gd name="T22" fmla="*/ 0 w 11"/>
                <a:gd name="T23" fmla="*/ 7 h 26"/>
                <a:gd name="T24" fmla="*/ 0 w 11"/>
                <a:gd name="T25" fmla="*/ 7 h 26"/>
                <a:gd name="T26" fmla="*/ 0 w 11"/>
                <a:gd name="T27" fmla="*/ 4 h 26"/>
                <a:gd name="T28" fmla="*/ 4 w 11"/>
                <a:gd name="T29" fmla="*/ 4 h 26"/>
                <a:gd name="T30" fmla="*/ 4 w 11"/>
                <a:gd name="T31" fmla="*/ 4 h 26"/>
                <a:gd name="T32" fmla="*/ 4 w 11"/>
                <a:gd name="T33" fmla="*/ 4 h 26"/>
                <a:gd name="T34" fmla="*/ 4 w 11"/>
                <a:gd name="T35" fmla="*/ 0 h 26"/>
                <a:gd name="T36" fmla="*/ 4 w 11"/>
                <a:gd name="T37" fmla="*/ 0 h 26"/>
                <a:gd name="T38" fmla="*/ 7 w 11"/>
                <a:gd name="T39" fmla="*/ 4 h 26"/>
                <a:gd name="T40" fmla="*/ 7 w 11"/>
                <a:gd name="T41" fmla="*/ 4 h 26"/>
                <a:gd name="T42" fmla="*/ 11 w 11"/>
                <a:gd name="T43" fmla="*/ 4 h 26"/>
                <a:gd name="T44" fmla="*/ 11 w 11"/>
                <a:gd name="T45" fmla="*/ 4 h 26"/>
                <a:gd name="T46" fmla="*/ 7 w 11"/>
                <a:gd name="T47" fmla="*/ 11 h 26"/>
                <a:gd name="T48" fmla="*/ 7 w 11"/>
                <a:gd name="T49" fmla="*/ 11 h 26"/>
                <a:gd name="T50" fmla="*/ 7 w 11"/>
                <a:gd name="T51" fmla="*/ 15 h 26"/>
                <a:gd name="T52" fmla="*/ 11 w 11"/>
                <a:gd name="T53" fmla="*/ 15 h 26"/>
                <a:gd name="T54" fmla="*/ 11 w 11"/>
                <a:gd name="T55" fmla="*/ 19 h 26"/>
                <a:gd name="T56" fmla="*/ 11 w 11"/>
                <a:gd name="T57" fmla="*/ 26 h 26"/>
                <a:gd name="T58" fmla="*/ 7 w 11"/>
                <a:gd name="T59" fmla="*/ 26 h 26"/>
                <a:gd name="T60" fmla="*/ 7 w 11"/>
                <a:gd name="T6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" h="26">
                  <a:moveTo>
                    <a:pt x="7" y="26"/>
                  </a:moveTo>
                  <a:lnTo>
                    <a:pt x="7" y="2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7" y="4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7" y="11"/>
                  </a:lnTo>
                  <a:lnTo>
                    <a:pt x="7" y="11"/>
                  </a:lnTo>
                  <a:lnTo>
                    <a:pt x="7" y="15"/>
                  </a:lnTo>
                  <a:lnTo>
                    <a:pt x="11" y="15"/>
                  </a:lnTo>
                  <a:lnTo>
                    <a:pt x="11" y="19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7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9" name="Freeform 91"/>
            <p:cNvSpPr/>
            <p:nvPr/>
          </p:nvSpPr>
          <p:spPr bwMode="auto">
            <a:xfrm>
              <a:off x="5364785" y="2661317"/>
              <a:ext cx="105504" cy="70765"/>
            </a:xfrm>
            <a:custGeom>
              <a:avLst/>
              <a:gdLst>
                <a:gd name="T0" fmla="*/ 0 w 82"/>
                <a:gd name="T1" fmla="*/ 26 h 55"/>
                <a:gd name="T2" fmla="*/ 0 w 82"/>
                <a:gd name="T3" fmla="*/ 33 h 55"/>
                <a:gd name="T4" fmla="*/ 4 w 82"/>
                <a:gd name="T5" fmla="*/ 37 h 55"/>
                <a:gd name="T6" fmla="*/ 8 w 82"/>
                <a:gd name="T7" fmla="*/ 48 h 55"/>
                <a:gd name="T8" fmla="*/ 56 w 82"/>
                <a:gd name="T9" fmla="*/ 55 h 55"/>
                <a:gd name="T10" fmla="*/ 63 w 82"/>
                <a:gd name="T11" fmla="*/ 52 h 55"/>
                <a:gd name="T12" fmla="*/ 78 w 82"/>
                <a:gd name="T13" fmla="*/ 11 h 55"/>
                <a:gd name="T14" fmla="*/ 82 w 82"/>
                <a:gd name="T15" fmla="*/ 11 h 55"/>
                <a:gd name="T16" fmla="*/ 78 w 82"/>
                <a:gd name="T17" fmla="*/ 7 h 55"/>
                <a:gd name="T18" fmla="*/ 78 w 82"/>
                <a:gd name="T19" fmla="*/ 3 h 55"/>
                <a:gd name="T20" fmla="*/ 78 w 82"/>
                <a:gd name="T21" fmla="*/ 7 h 55"/>
                <a:gd name="T22" fmla="*/ 78 w 82"/>
                <a:gd name="T23" fmla="*/ 3 h 55"/>
                <a:gd name="T24" fmla="*/ 78 w 82"/>
                <a:gd name="T25" fmla="*/ 3 h 55"/>
                <a:gd name="T26" fmla="*/ 74 w 82"/>
                <a:gd name="T27" fmla="*/ 3 h 55"/>
                <a:gd name="T28" fmla="*/ 74 w 82"/>
                <a:gd name="T29" fmla="*/ 0 h 55"/>
                <a:gd name="T30" fmla="*/ 74 w 82"/>
                <a:gd name="T31" fmla="*/ 0 h 55"/>
                <a:gd name="T32" fmla="*/ 74 w 82"/>
                <a:gd name="T33" fmla="*/ 0 h 55"/>
                <a:gd name="T34" fmla="*/ 70 w 82"/>
                <a:gd name="T35" fmla="*/ 3 h 55"/>
                <a:gd name="T36" fmla="*/ 63 w 82"/>
                <a:gd name="T37" fmla="*/ 7 h 55"/>
                <a:gd name="T38" fmla="*/ 63 w 82"/>
                <a:gd name="T39" fmla="*/ 11 h 55"/>
                <a:gd name="T40" fmla="*/ 52 w 82"/>
                <a:gd name="T41" fmla="*/ 18 h 55"/>
                <a:gd name="T42" fmla="*/ 52 w 82"/>
                <a:gd name="T43" fmla="*/ 22 h 55"/>
                <a:gd name="T44" fmla="*/ 52 w 82"/>
                <a:gd name="T45" fmla="*/ 22 h 55"/>
                <a:gd name="T46" fmla="*/ 52 w 82"/>
                <a:gd name="T47" fmla="*/ 22 h 55"/>
                <a:gd name="T48" fmla="*/ 48 w 82"/>
                <a:gd name="T49" fmla="*/ 26 h 55"/>
                <a:gd name="T50" fmla="*/ 48 w 82"/>
                <a:gd name="T51" fmla="*/ 26 h 55"/>
                <a:gd name="T52" fmla="*/ 45 w 82"/>
                <a:gd name="T53" fmla="*/ 26 h 55"/>
                <a:gd name="T54" fmla="*/ 45 w 82"/>
                <a:gd name="T55" fmla="*/ 26 h 55"/>
                <a:gd name="T56" fmla="*/ 45 w 82"/>
                <a:gd name="T57" fmla="*/ 29 h 55"/>
                <a:gd name="T58" fmla="*/ 45 w 82"/>
                <a:gd name="T59" fmla="*/ 29 h 55"/>
                <a:gd name="T60" fmla="*/ 41 w 82"/>
                <a:gd name="T61" fmla="*/ 29 h 55"/>
                <a:gd name="T62" fmla="*/ 37 w 82"/>
                <a:gd name="T63" fmla="*/ 29 h 55"/>
                <a:gd name="T64" fmla="*/ 33 w 82"/>
                <a:gd name="T65" fmla="*/ 33 h 55"/>
                <a:gd name="T66" fmla="*/ 33 w 82"/>
                <a:gd name="T67" fmla="*/ 29 h 55"/>
                <a:gd name="T68" fmla="*/ 30 w 82"/>
                <a:gd name="T69" fmla="*/ 29 h 55"/>
                <a:gd name="T70" fmla="*/ 26 w 82"/>
                <a:gd name="T71" fmla="*/ 29 h 55"/>
                <a:gd name="T72" fmla="*/ 26 w 82"/>
                <a:gd name="T73" fmla="*/ 29 h 55"/>
                <a:gd name="T74" fmla="*/ 19 w 82"/>
                <a:gd name="T75" fmla="*/ 29 h 55"/>
                <a:gd name="T76" fmla="*/ 11 w 82"/>
                <a:gd name="T77" fmla="*/ 33 h 55"/>
                <a:gd name="T78" fmla="*/ 11 w 82"/>
                <a:gd name="T79" fmla="*/ 33 h 55"/>
                <a:gd name="T80" fmla="*/ 8 w 82"/>
                <a:gd name="T81" fmla="*/ 33 h 55"/>
                <a:gd name="T82" fmla="*/ 4 w 82"/>
                <a:gd name="T83" fmla="*/ 33 h 55"/>
                <a:gd name="T84" fmla="*/ 4 w 82"/>
                <a:gd name="T85" fmla="*/ 26 h 55"/>
                <a:gd name="T86" fmla="*/ 4 w 82"/>
                <a:gd name="T87" fmla="*/ 29 h 55"/>
                <a:gd name="T88" fmla="*/ 0 w 82"/>
                <a:gd name="T89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2" h="55">
                  <a:moveTo>
                    <a:pt x="0" y="26"/>
                  </a:moveTo>
                  <a:lnTo>
                    <a:pt x="0" y="33"/>
                  </a:lnTo>
                  <a:lnTo>
                    <a:pt x="4" y="37"/>
                  </a:lnTo>
                  <a:lnTo>
                    <a:pt x="8" y="48"/>
                  </a:lnTo>
                  <a:lnTo>
                    <a:pt x="56" y="55"/>
                  </a:lnTo>
                  <a:lnTo>
                    <a:pt x="63" y="52"/>
                  </a:lnTo>
                  <a:lnTo>
                    <a:pt x="78" y="11"/>
                  </a:lnTo>
                  <a:lnTo>
                    <a:pt x="82" y="11"/>
                  </a:lnTo>
                  <a:lnTo>
                    <a:pt x="78" y="7"/>
                  </a:lnTo>
                  <a:lnTo>
                    <a:pt x="78" y="3"/>
                  </a:lnTo>
                  <a:lnTo>
                    <a:pt x="78" y="7"/>
                  </a:lnTo>
                  <a:lnTo>
                    <a:pt x="78" y="3"/>
                  </a:lnTo>
                  <a:lnTo>
                    <a:pt x="78" y="3"/>
                  </a:lnTo>
                  <a:lnTo>
                    <a:pt x="74" y="3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0" y="3"/>
                  </a:lnTo>
                  <a:lnTo>
                    <a:pt x="63" y="7"/>
                  </a:lnTo>
                  <a:lnTo>
                    <a:pt x="63" y="11"/>
                  </a:lnTo>
                  <a:lnTo>
                    <a:pt x="52" y="18"/>
                  </a:lnTo>
                  <a:lnTo>
                    <a:pt x="52" y="22"/>
                  </a:lnTo>
                  <a:lnTo>
                    <a:pt x="52" y="22"/>
                  </a:lnTo>
                  <a:lnTo>
                    <a:pt x="52" y="22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45" y="26"/>
                  </a:lnTo>
                  <a:lnTo>
                    <a:pt x="45" y="26"/>
                  </a:lnTo>
                  <a:lnTo>
                    <a:pt x="45" y="29"/>
                  </a:lnTo>
                  <a:lnTo>
                    <a:pt x="45" y="29"/>
                  </a:lnTo>
                  <a:lnTo>
                    <a:pt x="41" y="29"/>
                  </a:lnTo>
                  <a:lnTo>
                    <a:pt x="37" y="29"/>
                  </a:lnTo>
                  <a:lnTo>
                    <a:pt x="33" y="33"/>
                  </a:lnTo>
                  <a:lnTo>
                    <a:pt x="33" y="29"/>
                  </a:lnTo>
                  <a:lnTo>
                    <a:pt x="30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19" y="29"/>
                  </a:lnTo>
                  <a:lnTo>
                    <a:pt x="11" y="33"/>
                  </a:lnTo>
                  <a:lnTo>
                    <a:pt x="11" y="33"/>
                  </a:lnTo>
                  <a:lnTo>
                    <a:pt x="8" y="33"/>
                  </a:lnTo>
                  <a:lnTo>
                    <a:pt x="4" y="33"/>
                  </a:lnTo>
                  <a:lnTo>
                    <a:pt x="4" y="26"/>
                  </a:lnTo>
                  <a:lnTo>
                    <a:pt x="4" y="29"/>
                  </a:lnTo>
                  <a:lnTo>
                    <a:pt x="0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90" name="Freeform 92"/>
            <p:cNvSpPr>
              <a:spLocks noEditPoints="1"/>
            </p:cNvSpPr>
            <p:nvPr/>
          </p:nvSpPr>
          <p:spPr bwMode="auto">
            <a:xfrm>
              <a:off x="3721756" y="2388551"/>
              <a:ext cx="61758" cy="24446"/>
            </a:xfrm>
            <a:custGeom>
              <a:avLst/>
              <a:gdLst>
                <a:gd name="T0" fmla="*/ 18 w 48"/>
                <a:gd name="T1" fmla="*/ 0 h 19"/>
                <a:gd name="T2" fmla="*/ 22 w 48"/>
                <a:gd name="T3" fmla="*/ 4 h 19"/>
                <a:gd name="T4" fmla="*/ 22 w 48"/>
                <a:gd name="T5" fmla="*/ 0 h 19"/>
                <a:gd name="T6" fmla="*/ 18 w 48"/>
                <a:gd name="T7" fmla="*/ 0 h 19"/>
                <a:gd name="T8" fmla="*/ 18 w 48"/>
                <a:gd name="T9" fmla="*/ 0 h 19"/>
                <a:gd name="T10" fmla="*/ 18 w 48"/>
                <a:gd name="T11" fmla="*/ 0 h 19"/>
                <a:gd name="T12" fmla="*/ 3 w 48"/>
                <a:gd name="T13" fmla="*/ 0 h 19"/>
                <a:gd name="T14" fmla="*/ 7 w 48"/>
                <a:gd name="T15" fmla="*/ 4 h 19"/>
                <a:gd name="T16" fmla="*/ 7 w 48"/>
                <a:gd name="T17" fmla="*/ 0 h 19"/>
                <a:gd name="T18" fmla="*/ 3 w 48"/>
                <a:gd name="T19" fmla="*/ 0 h 19"/>
                <a:gd name="T20" fmla="*/ 3 w 48"/>
                <a:gd name="T21" fmla="*/ 0 h 19"/>
                <a:gd name="T22" fmla="*/ 0 w 48"/>
                <a:gd name="T23" fmla="*/ 4 h 19"/>
                <a:gd name="T24" fmla="*/ 0 w 48"/>
                <a:gd name="T25" fmla="*/ 8 h 19"/>
                <a:gd name="T26" fmla="*/ 3 w 48"/>
                <a:gd name="T27" fmla="*/ 8 h 19"/>
                <a:gd name="T28" fmla="*/ 3 w 48"/>
                <a:gd name="T29" fmla="*/ 8 h 19"/>
                <a:gd name="T30" fmla="*/ 3 w 48"/>
                <a:gd name="T31" fmla="*/ 4 h 19"/>
                <a:gd name="T32" fmla="*/ 0 w 48"/>
                <a:gd name="T33" fmla="*/ 4 h 19"/>
                <a:gd name="T34" fmla="*/ 0 w 48"/>
                <a:gd name="T35" fmla="*/ 4 h 19"/>
                <a:gd name="T36" fmla="*/ 44 w 48"/>
                <a:gd name="T37" fmla="*/ 19 h 19"/>
                <a:gd name="T38" fmla="*/ 40 w 48"/>
                <a:gd name="T39" fmla="*/ 19 h 19"/>
                <a:gd name="T40" fmla="*/ 40 w 48"/>
                <a:gd name="T41" fmla="*/ 19 h 19"/>
                <a:gd name="T42" fmla="*/ 48 w 48"/>
                <a:gd name="T43" fmla="*/ 19 h 19"/>
                <a:gd name="T44" fmla="*/ 48 w 48"/>
                <a:gd name="T45" fmla="*/ 19 h 19"/>
                <a:gd name="T46" fmla="*/ 48 w 48"/>
                <a:gd name="T47" fmla="*/ 19 h 19"/>
                <a:gd name="T48" fmla="*/ 44 w 48"/>
                <a:gd name="T4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8" h="19">
                  <a:moveTo>
                    <a:pt x="18" y="0"/>
                  </a:moveTo>
                  <a:lnTo>
                    <a:pt x="22" y="4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close/>
                  <a:moveTo>
                    <a:pt x="3" y="0"/>
                  </a:moveTo>
                  <a:lnTo>
                    <a:pt x="7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0"/>
                  </a:lnTo>
                  <a:close/>
                  <a:moveTo>
                    <a:pt x="0" y="4"/>
                  </a:moveTo>
                  <a:lnTo>
                    <a:pt x="0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4"/>
                  </a:lnTo>
                  <a:close/>
                  <a:moveTo>
                    <a:pt x="44" y="19"/>
                  </a:moveTo>
                  <a:lnTo>
                    <a:pt x="40" y="19"/>
                  </a:lnTo>
                  <a:lnTo>
                    <a:pt x="40" y="19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44" y="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91" name="Freeform 93"/>
            <p:cNvSpPr/>
            <p:nvPr/>
          </p:nvSpPr>
          <p:spPr bwMode="auto">
            <a:xfrm>
              <a:off x="3945630" y="2522360"/>
              <a:ext cx="9007" cy="5147"/>
            </a:xfrm>
            <a:custGeom>
              <a:avLst/>
              <a:gdLst>
                <a:gd name="T0" fmla="*/ 1 w 2"/>
                <a:gd name="T1" fmla="*/ 1 h 1"/>
                <a:gd name="T2" fmla="*/ 1 w 2"/>
                <a:gd name="T3" fmla="*/ 1 h 1"/>
                <a:gd name="T4" fmla="*/ 0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92" name="Freeform 94"/>
            <p:cNvSpPr>
              <a:spLocks noEditPoints="1"/>
            </p:cNvSpPr>
            <p:nvPr/>
          </p:nvSpPr>
          <p:spPr bwMode="auto">
            <a:xfrm>
              <a:off x="3926331" y="2603418"/>
              <a:ext cx="95211" cy="28306"/>
            </a:xfrm>
            <a:custGeom>
              <a:avLst/>
              <a:gdLst>
                <a:gd name="T0" fmla="*/ 3 w 20"/>
                <a:gd name="T1" fmla="*/ 4 h 6"/>
                <a:gd name="T2" fmla="*/ 3 w 20"/>
                <a:gd name="T3" fmla="*/ 4 h 6"/>
                <a:gd name="T4" fmla="*/ 3 w 20"/>
                <a:gd name="T5" fmla="*/ 4 h 6"/>
                <a:gd name="T6" fmla="*/ 4 w 20"/>
                <a:gd name="T7" fmla="*/ 4 h 6"/>
                <a:gd name="T8" fmla="*/ 4 w 20"/>
                <a:gd name="T9" fmla="*/ 4 h 6"/>
                <a:gd name="T10" fmla="*/ 3 w 20"/>
                <a:gd name="T11" fmla="*/ 4 h 6"/>
                <a:gd name="T12" fmla="*/ 0 w 20"/>
                <a:gd name="T13" fmla="*/ 6 h 6"/>
                <a:gd name="T14" fmla="*/ 0 w 20"/>
                <a:gd name="T15" fmla="*/ 6 h 6"/>
                <a:gd name="T16" fmla="*/ 0 w 20"/>
                <a:gd name="T17" fmla="*/ 5 h 6"/>
                <a:gd name="T18" fmla="*/ 1 w 20"/>
                <a:gd name="T19" fmla="*/ 5 h 6"/>
                <a:gd name="T20" fmla="*/ 1 w 20"/>
                <a:gd name="T21" fmla="*/ 6 h 6"/>
                <a:gd name="T22" fmla="*/ 0 w 20"/>
                <a:gd name="T23" fmla="*/ 6 h 6"/>
                <a:gd name="T24" fmla="*/ 0 w 20"/>
                <a:gd name="T25" fmla="*/ 6 h 6"/>
                <a:gd name="T26" fmla="*/ 1 w 20"/>
                <a:gd name="T27" fmla="*/ 3 h 6"/>
                <a:gd name="T28" fmla="*/ 1 w 20"/>
                <a:gd name="T29" fmla="*/ 2 h 6"/>
                <a:gd name="T30" fmla="*/ 1 w 20"/>
                <a:gd name="T31" fmla="*/ 1 h 6"/>
                <a:gd name="T32" fmla="*/ 1 w 20"/>
                <a:gd name="T33" fmla="*/ 1 h 6"/>
                <a:gd name="T34" fmla="*/ 2 w 20"/>
                <a:gd name="T35" fmla="*/ 1 h 6"/>
                <a:gd name="T36" fmla="*/ 2 w 20"/>
                <a:gd name="T37" fmla="*/ 2 h 6"/>
                <a:gd name="T38" fmla="*/ 1 w 20"/>
                <a:gd name="T39" fmla="*/ 3 h 6"/>
                <a:gd name="T40" fmla="*/ 8 w 20"/>
                <a:gd name="T41" fmla="*/ 4 h 6"/>
                <a:gd name="T42" fmla="*/ 7 w 20"/>
                <a:gd name="T43" fmla="*/ 4 h 6"/>
                <a:gd name="T44" fmla="*/ 6 w 20"/>
                <a:gd name="T45" fmla="*/ 5 h 6"/>
                <a:gd name="T46" fmla="*/ 5 w 20"/>
                <a:gd name="T47" fmla="*/ 4 h 6"/>
                <a:gd name="T48" fmla="*/ 4 w 20"/>
                <a:gd name="T49" fmla="*/ 4 h 6"/>
                <a:gd name="T50" fmla="*/ 5 w 20"/>
                <a:gd name="T51" fmla="*/ 3 h 6"/>
                <a:gd name="T52" fmla="*/ 6 w 20"/>
                <a:gd name="T53" fmla="*/ 3 h 6"/>
                <a:gd name="T54" fmla="*/ 7 w 20"/>
                <a:gd name="T55" fmla="*/ 3 h 6"/>
                <a:gd name="T56" fmla="*/ 7 w 20"/>
                <a:gd name="T57" fmla="*/ 3 h 6"/>
                <a:gd name="T58" fmla="*/ 8 w 20"/>
                <a:gd name="T59" fmla="*/ 3 h 6"/>
                <a:gd name="T60" fmla="*/ 8 w 20"/>
                <a:gd name="T61" fmla="*/ 4 h 6"/>
                <a:gd name="T62" fmla="*/ 10 w 20"/>
                <a:gd name="T63" fmla="*/ 4 h 6"/>
                <a:gd name="T64" fmla="*/ 9 w 20"/>
                <a:gd name="T65" fmla="*/ 5 h 6"/>
                <a:gd name="T66" fmla="*/ 10 w 20"/>
                <a:gd name="T67" fmla="*/ 6 h 6"/>
                <a:gd name="T68" fmla="*/ 11 w 20"/>
                <a:gd name="T69" fmla="*/ 5 h 6"/>
                <a:gd name="T70" fmla="*/ 12 w 20"/>
                <a:gd name="T71" fmla="*/ 5 h 6"/>
                <a:gd name="T72" fmla="*/ 11 w 20"/>
                <a:gd name="T73" fmla="*/ 4 h 6"/>
                <a:gd name="T74" fmla="*/ 11 w 20"/>
                <a:gd name="T75" fmla="*/ 4 h 6"/>
                <a:gd name="T76" fmla="*/ 10 w 20"/>
                <a:gd name="T77" fmla="*/ 4 h 6"/>
                <a:gd name="T78" fmla="*/ 18 w 20"/>
                <a:gd name="T79" fmla="*/ 1 h 6"/>
                <a:gd name="T80" fmla="*/ 19 w 20"/>
                <a:gd name="T81" fmla="*/ 0 h 6"/>
                <a:gd name="T82" fmla="*/ 19 w 20"/>
                <a:gd name="T83" fmla="*/ 0 h 6"/>
                <a:gd name="T84" fmla="*/ 20 w 20"/>
                <a:gd name="T85" fmla="*/ 0 h 6"/>
                <a:gd name="T86" fmla="*/ 19 w 20"/>
                <a:gd name="T87" fmla="*/ 0 h 6"/>
                <a:gd name="T88" fmla="*/ 18 w 20"/>
                <a:gd name="T89" fmla="*/ 1 h 6"/>
                <a:gd name="T90" fmla="*/ 15 w 20"/>
                <a:gd name="T91" fmla="*/ 4 h 6"/>
                <a:gd name="T92" fmla="*/ 16 w 20"/>
                <a:gd name="T93" fmla="*/ 3 h 6"/>
                <a:gd name="T94" fmla="*/ 16 w 20"/>
                <a:gd name="T95" fmla="*/ 3 h 6"/>
                <a:gd name="T96" fmla="*/ 18 w 20"/>
                <a:gd name="T97" fmla="*/ 2 h 6"/>
                <a:gd name="T98" fmla="*/ 18 w 20"/>
                <a:gd name="T99" fmla="*/ 3 h 6"/>
                <a:gd name="T100" fmla="*/ 17 w 20"/>
                <a:gd name="T101" fmla="*/ 4 h 6"/>
                <a:gd name="T102" fmla="*/ 16 w 20"/>
                <a:gd name="T103" fmla="*/ 4 h 6"/>
                <a:gd name="T104" fmla="*/ 15 w 20"/>
                <a:gd name="T10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" h="6"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3" y="4"/>
                    <a:pt x="3" y="4"/>
                  </a:cubicBezTo>
                  <a:close/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lose/>
                  <a:moveTo>
                    <a:pt x="1" y="3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3"/>
                    <a:pt x="1" y="3"/>
                  </a:cubicBezTo>
                  <a:close/>
                  <a:moveTo>
                    <a:pt x="8" y="4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4"/>
                    <a:pt x="8" y="4"/>
                    <a:pt x="8" y="4"/>
                  </a:cubicBezTo>
                  <a:close/>
                  <a:moveTo>
                    <a:pt x="10" y="4"/>
                  </a:moveTo>
                  <a:cubicBezTo>
                    <a:pt x="9" y="5"/>
                    <a:pt x="9" y="5"/>
                    <a:pt x="9" y="5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0" y="4"/>
                    <a:pt x="10" y="4"/>
                    <a:pt x="10" y="4"/>
                  </a:cubicBezTo>
                  <a:close/>
                  <a:moveTo>
                    <a:pt x="18" y="1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1"/>
                    <a:pt x="18" y="1"/>
                    <a:pt x="18" y="1"/>
                  </a:cubicBezTo>
                  <a:close/>
                  <a:moveTo>
                    <a:pt x="15" y="4"/>
                  </a:moveTo>
                  <a:cubicBezTo>
                    <a:pt x="16" y="3"/>
                    <a:pt x="16" y="3"/>
                    <a:pt x="16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6" y="4"/>
                    <a:pt x="16" y="4"/>
                    <a:pt x="16" y="4"/>
                  </a:cubicBezTo>
                  <a:lnTo>
                    <a:pt x="15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93" name="Freeform 95"/>
            <p:cNvSpPr>
              <a:spLocks noEditPoints="1"/>
            </p:cNvSpPr>
            <p:nvPr/>
          </p:nvSpPr>
          <p:spPr bwMode="auto">
            <a:xfrm>
              <a:off x="3769361" y="2842732"/>
              <a:ext cx="51465" cy="42459"/>
            </a:xfrm>
            <a:custGeom>
              <a:avLst/>
              <a:gdLst>
                <a:gd name="T0" fmla="*/ 1 w 11"/>
                <a:gd name="T1" fmla="*/ 1 h 9"/>
                <a:gd name="T2" fmla="*/ 2 w 11"/>
                <a:gd name="T3" fmla="*/ 0 h 9"/>
                <a:gd name="T4" fmla="*/ 1 w 11"/>
                <a:gd name="T5" fmla="*/ 0 h 9"/>
                <a:gd name="T6" fmla="*/ 1 w 11"/>
                <a:gd name="T7" fmla="*/ 0 h 9"/>
                <a:gd name="T8" fmla="*/ 0 w 11"/>
                <a:gd name="T9" fmla="*/ 0 h 9"/>
                <a:gd name="T10" fmla="*/ 0 w 11"/>
                <a:gd name="T11" fmla="*/ 0 h 9"/>
                <a:gd name="T12" fmla="*/ 0 w 11"/>
                <a:gd name="T13" fmla="*/ 0 h 9"/>
                <a:gd name="T14" fmla="*/ 1 w 11"/>
                <a:gd name="T15" fmla="*/ 1 h 9"/>
                <a:gd name="T16" fmla="*/ 2 w 11"/>
                <a:gd name="T17" fmla="*/ 1 h 9"/>
                <a:gd name="T18" fmla="*/ 2 w 11"/>
                <a:gd name="T19" fmla="*/ 1 h 9"/>
                <a:gd name="T20" fmla="*/ 2 w 11"/>
                <a:gd name="T21" fmla="*/ 0 h 9"/>
                <a:gd name="T22" fmla="*/ 2 w 11"/>
                <a:gd name="T23" fmla="*/ 0 h 9"/>
                <a:gd name="T24" fmla="*/ 2 w 11"/>
                <a:gd name="T25" fmla="*/ 1 h 9"/>
                <a:gd name="T26" fmla="*/ 2 w 11"/>
                <a:gd name="T27" fmla="*/ 1 h 9"/>
                <a:gd name="T28" fmla="*/ 5 w 11"/>
                <a:gd name="T29" fmla="*/ 2 h 9"/>
                <a:gd name="T30" fmla="*/ 5 w 11"/>
                <a:gd name="T31" fmla="*/ 2 h 9"/>
                <a:gd name="T32" fmla="*/ 5 w 11"/>
                <a:gd name="T33" fmla="*/ 2 h 9"/>
                <a:gd name="T34" fmla="*/ 4 w 11"/>
                <a:gd name="T35" fmla="*/ 2 h 9"/>
                <a:gd name="T36" fmla="*/ 4 w 11"/>
                <a:gd name="T37" fmla="*/ 2 h 9"/>
                <a:gd name="T38" fmla="*/ 5 w 11"/>
                <a:gd name="T39" fmla="*/ 2 h 9"/>
                <a:gd name="T40" fmla="*/ 5 w 11"/>
                <a:gd name="T41" fmla="*/ 2 h 9"/>
                <a:gd name="T42" fmla="*/ 5 w 11"/>
                <a:gd name="T43" fmla="*/ 2 h 9"/>
                <a:gd name="T44" fmla="*/ 5 w 11"/>
                <a:gd name="T45" fmla="*/ 2 h 9"/>
                <a:gd name="T46" fmla="*/ 7 w 11"/>
                <a:gd name="T47" fmla="*/ 2 h 9"/>
                <a:gd name="T48" fmla="*/ 6 w 11"/>
                <a:gd name="T49" fmla="*/ 2 h 9"/>
                <a:gd name="T50" fmla="*/ 6 w 11"/>
                <a:gd name="T51" fmla="*/ 2 h 9"/>
                <a:gd name="T52" fmla="*/ 6 w 11"/>
                <a:gd name="T53" fmla="*/ 2 h 9"/>
                <a:gd name="T54" fmla="*/ 7 w 11"/>
                <a:gd name="T55" fmla="*/ 2 h 9"/>
                <a:gd name="T56" fmla="*/ 11 w 11"/>
                <a:gd name="T57" fmla="*/ 2 h 9"/>
                <a:gd name="T58" fmla="*/ 10 w 11"/>
                <a:gd name="T59" fmla="*/ 1 h 9"/>
                <a:gd name="T60" fmla="*/ 11 w 11"/>
                <a:gd name="T61" fmla="*/ 1 h 9"/>
                <a:gd name="T62" fmla="*/ 11 w 11"/>
                <a:gd name="T63" fmla="*/ 1 h 9"/>
                <a:gd name="T64" fmla="*/ 11 w 11"/>
                <a:gd name="T65" fmla="*/ 2 h 9"/>
                <a:gd name="T66" fmla="*/ 10 w 11"/>
                <a:gd name="T67" fmla="*/ 4 h 9"/>
                <a:gd name="T68" fmla="*/ 10 w 11"/>
                <a:gd name="T69" fmla="*/ 4 h 9"/>
                <a:gd name="T70" fmla="*/ 10 w 11"/>
                <a:gd name="T71" fmla="*/ 3 h 9"/>
                <a:gd name="T72" fmla="*/ 11 w 11"/>
                <a:gd name="T73" fmla="*/ 4 h 9"/>
                <a:gd name="T74" fmla="*/ 11 w 11"/>
                <a:gd name="T75" fmla="*/ 4 h 9"/>
                <a:gd name="T76" fmla="*/ 11 w 11"/>
                <a:gd name="T77" fmla="*/ 4 h 9"/>
                <a:gd name="T78" fmla="*/ 10 w 11"/>
                <a:gd name="T79" fmla="*/ 4 h 9"/>
                <a:gd name="T80" fmla="*/ 9 w 11"/>
                <a:gd name="T81" fmla="*/ 8 h 9"/>
                <a:gd name="T82" fmla="*/ 9 w 11"/>
                <a:gd name="T83" fmla="*/ 8 h 9"/>
                <a:gd name="T84" fmla="*/ 9 w 11"/>
                <a:gd name="T85" fmla="*/ 7 h 9"/>
                <a:gd name="T86" fmla="*/ 10 w 11"/>
                <a:gd name="T87" fmla="*/ 8 h 9"/>
                <a:gd name="T88" fmla="*/ 9 w 11"/>
                <a:gd name="T89" fmla="*/ 8 h 9"/>
                <a:gd name="T90" fmla="*/ 7 w 11"/>
                <a:gd name="T91" fmla="*/ 9 h 9"/>
                <a:gd name="T92" fmla="*/ 7 w 11"/>
                <a:gd name="T93" fmla="*/ 8 h 9"/>
                <a:gd name="T94" fmla="*/ 7 w 11"/>
                <a:gd name="T95" fmla="*/ 7 h 9"/>
                <a:gd name="T96" fmla="*/ 7 w 11"/>
                <a:gd name="T97" fmla="*/ 8 h 9"/>
                <a:gd name="T98" fmla="*/ 8 w 11"/>
                <a:gd name="T99" fmla="*/ 9 h 9"/>
                <a:gd name="T100" fmla="*/ 8 w 11"/>
                <a:gd name="T101" fmla="*/ 9 h 9"/>
                <a:gd name="T102" fmla="*/ 7 w 11"/>
                <a:gd name="T10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" h="9">
                  <a:moveTo>
                    <a:pt x="1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lose/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lose/>
                  <a:moveTo>
                    <a:pt x="7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lose/>
                  <a:moveTo>
                    <a:pt x="11" y="2"/>
                  </a:moveTo>
                  <a:cubicBezTo>
                    <a:pt x="10" y="1"/>
                    <a:pt x="10" y="1"/>
                    <a:pt x="10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2"/>
                    <a:pt x="11" y="2"/>
                    <a:pt x="11" y="2"/>
                  </a:cubicBezTo>
                  <a:close/>
                  <a:moveTo>
                    <a:pt x="10" y="4"/>
                  </a:move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0" y="4"/>
                    <a:pt x="10" y="4"/>
                    <a:pt x="10" y="4"/>
                  </a:cubicBezTo>
                  <a:close/>
                  <a:moveTo>
                    <a:pt x="9" y="8"/>
                  </a:move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9" y="8"/>
                    <a:pt x="9" y="8"/>
                    <a:pt x="9" y="8"/>
                  </a:cubicBezTo>
                  <a:close/>
                  <a:moveTo>
                    <a:pt x="7" y="9"/>
                  </a:moveTo>
                  <a:cubicBezTo>
                    <a:pt x="7" y="8"/>
                    <a:pt x="7" y="8"/>
                    <a:pt x="7" y="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lnTo>
                    <a:pt x="7" y="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94" name="Freeform 96"/>
            <p:cNvSpPr>
              <a:spLocks noEditPoints="1"/>
            </p:cNvSpPr>
            <p:nvPr/>
          </p:nvSpPr>
          <p:spPr bwMode="auto">
            <a:xfrm>
              <a:off x="5384084" y="2651023"/>
              <a:ext cx="162115" cy="200714"/>
            </a:xfrm>
            <a:custGeom>
              <a:avLst/>
              <a:gdLst>
                <a:gd name="T0" fmla="*/ 48 w 126"/>
                <a:gd name="T1" fmla="*/ 104 h 156"/>
                <a:gd name="T2" fmla="*/ 48 w 126"/>
                <a:gd name="T3" fmla="*/ 60 h 156"/>
                <a:gd name="T4" fmla="*/ 67 w 126"/>
                <a:gd name="T5" fmla="*/ 19 h 156"/>
                <a:gd name="T6" fmla="*/ 70 w 126"/>
                <a:gd name="T7" fmla="*/ 34 h 156"/>
                <a:gd name="T8" fmla="*/ 81 w 126"/>
                <a:gd name="T9" fmla="*/ 41 h 156"/>
                <a:gd name="T10" fmla="*/ 89 w 126"/>
                <a:gd name="T11" fmla="*/ 41 h 156"/>
                <a:gd name="T12" fmla="*/ 96 w 126"/>
                <a:gd name="T13" fmla="*/ 45 h 156"/>
                <a:gd name="T14" fmla="*/ 104 w 126"/>
                <a:gd name="T15" fmla="*/ 45 h 156"/>
                <a:gd name="T16" fmla="*/ 111 w 126"/>
                <a:gd name="T17" fmla="*/ 52 h 156"/>
                <a:gd name="T18" fmla="*/ 115 w 126"/>
                <a:gd name="T19" fmla="*/ 56 h 156"/>
                <a:gd name="T20" fmla="*/ 122 w 126"/>
                <a:gd name="T21" fmla="*/ 63 h 156"/>
                <a:gd name="T22" fmla="*/ 122 w 126"/>
                <a:gd name="T23" fmla="*/ 67 h 156"/>
                <a:gd name="T24" fmla="*/ 122 w 126"/>
                <a:gd name="T25" fmla="*/ 71 h 156"/>
                <a:gd name="T26" fmla="*/ 115 w 126"/>
                <a:gd name="T27" fmla="*/ 82 h 156"/>
                <a:gd name="T28" fmla="*/ 111 w 126"/>
                <a:gd name="T29" fmla="*/ 89 h 156"/>
                <a:gd name="T30" fmla="*/ 107 w 126"/>
                <a:gd name="T31" fmla="*/ 97 h 156"/>
                <a:gd name="T32" fmla="*/ 104 w 126"/>
                <a:gd name="T33" fmla="*/ 97 h 156"/>
                <a:gd name="T34" fmla="*/ 104 w 126"/>
                <a:gd name="T35" fmla="*/ 93 h 156"/>
                <a:gd name="T36" fmla="*/ 100 w 126"/>
                <a:gd name="T37" fmla="*/ 93 h 156"/>
                <a:gd name="T38" fmla="*/ 96 w 126"/>
                <a:gd name="T39" fmla="*/ 97 h 156"/>
                <a:gd name="T40" fmla="*/ 96 w 126"/>
                <a:gd name="T41" fmla="*/ 100 h 156"/>
                <a:gd name="T42" fmla="*/ 92 w 126"/>
                <a:gd name="T43" fmla="*/ 108 h 156"/>
                <a:gd name="T44" fmla="*/ 92 w 126"/>
                <a:gd name="T45" fmla="*/ 108 h 156"/>
                <a:gd name="T46" fmla="*/ 96 w 126"/>
                <a:gd name="T47" fmla="*/ 112 h 156"/>
                <a:gd name="T48" fmla="*/ 96 w 126"/>
                <a:gd name="T49" fmla="*/ 119 h 156"/>
                <a:gd name="T50" fmla="*/ 89 w 126"/>
                <a:gd name="T51" fmla="*/ 119 h 156"/>
                <a:gd name="T52" fmla="*/ 85 w 126"/>
                <a:gd name="T53" fmla="*/ 119 h 156"/>
                <a:gd name="T54" fmla="*/ 74 w 126"/>
                <a:gd name="T55" fmla="*/ 126 h 156"/>
                <a:gd name="T56" fmla="*/ 74 w 126"/>
                <a:gd name="T57" fmla="*/ 134 h 156"/>
                <a:gd name="T58" fmla="*/ 70 w 126"/>
                <a:gd name="T59" fmla="*/ 138 h 156"/>
                <a:gd name="T60" fmla="*/ 59 w 126"/>
                <a:gd name="T61" fmla="*/ 138 h 156"/>
                <a:gd name="T62" fmla="*/ 55 w 126"/>
                <a:gd name="T63" fmla="*/ 141 h 156"/>
                <a:gd name="T64" fmla="*/ 55 w 126"/>
                <a:gd name="T65" fmla="*/ 145 h 156"/>
                <a:gd name="T66" fmla="*/ 55 w 126"/>
                <a:gd name="T67" fmla="*/ 145 h 156"/>
                <a:gd name="T68" fmla="*/ 55 w 126"/>
                <a:gd name="T69" fmla="*/ 145 h 156"/>
                <a:gd name="T70" fmla="*/ 52 w 126"/>
                <a:gd name="T71" fmla="*/ 152 h 156"/>
                <a:gd name="T72" fmla="*/ 44 w 126"/>
                <a:gd name="T73" fmla="*/ 152 h 156"/>
                <a:gd name="T74" fmla="*/ 37 w 126"/>
                <a:gd name="T75" fmla="*/ 152 h 156"/>
                <a:gd name="T76" fmla="*/ 30 w 126"/>
                <a:gd name="T77" fmla="*/ 156 h 156"/>
                <a:gd name="T78" fmla="*/ 26 w 126"/>
                <a:gd name="T79" fmla="*/ 156 h 156"/>
                <a:gd name="T80" fmla="*/ 15 w 126"/>
                <a:gd name="T81" fmla="*/ 145 h 156"/>
                <a:gd name="T82" fmla="*/ 0 w 126"/>
                <a:gd name="T83" fmla="*/ 123 h 156"/>
                <a:gd name="T84" fmla="*/ 4 w 126"/>
                <a:gd name="T85" fmla="*/ 115 h 156"/>
                <a:gd name="T86" fmla="*/ 63 w 126"/>
                <a:gd name="T87" fmla="*/ 11 h 156"/>
                <a:gd name="T88" fmla="*/ 63 w 126"/>
                <a:gd name="T89" fmla="*/ 4 h 156"/>
                <a:gd name="T90" fmla="*/ 63 w 126"/>
                <a:gd name="T91" fmla="*/ 0 h 156"/>
                <a:gd name="T92" fmla="*/ 63 w 126"/>
                <a:gd name="T93" fmla="*/ 0 h 156"/>
                <a:gd name="T94" fmla="*/ 63 w 126"/>
                <a:gd name="T95" fmla="*/ 0 h 156"/>
                <a:gd name="T96" fmla="*/ 59 w 126"/>
                <a:gd name="T97" fmla="*/ 0 h 156"/>
                <a:gd name="T98" fmla="*/ 59 w 126"/>
                <a:gd name="T99" fmla="*/ 4 h 156"/>
                <a:gd name="T100" fmla="*/ 59 w 126"/>
                <a:gd name="T101" fmla="*/ 4 h 156"/>
                <a:gd name="T102" fmla="*/ 59 w 126"/>
                <a:gd name="T103" fmla="*/ 8 h 156"/>
                <a:gd name="T104" fmla="*/ 63 w 126"/>
                <a:gd name="T105" fmla="*/ 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6" h="156">
                  <a:moveTo>
                    <a:pt x="4" y="115"/>
                  </a:moveTo>
                  <a:lnTo>
                    <a:pt x="48" y="104"/>
                  </a:lnTo>
                  <a:lnTo>
                    <a:pt x="52" y="71"/>
                  </a:lnTo>
                  <a:lnTo>
                    <a:pt x="48" y="60"/>
                  </a:lnTo>
                  <a:lnTo>
                    <a:pt x="63" y="19"/>
                  </a:lnTo>
                  <a:lnTo>
                    <a:pt x="67" y="19"/>
                  </a:lnTo>
                  <a:lnTo>
                    <a:pt x="67" y="26"/>
                  </a:lnTo>
                  <a:lnTo>
                    <a:pt x="70" y="34"/>
                  </a:lnTo>
                  <a:lnTo>
                    <a:pt x="70" y="37"/>
                  </a:lnTo>
                  <a:lnTo>
                    <a:pt x="81" y="41"/>
                  </a:lnTo>
                  <a:lnTo>
                    <a:pt x="85" y="45"/>
                  </a:lnTo>
                  <a:lnTo>
                    <a:pt x="89" y="41"/>
                  </a:lnTo>
                  <a:lnTo>
                    <a:pt x="89" y="41"/>
                  </a:lnTo>
                  <a:lnTo>
                    <a:pt x="96" y="45"/>
                  </a:lnTo>
                  <a:lnTo>
                    <a:pt x="100" y="45"/>
                  </a:lnTo>
                  <a:lnTo>
                    <a:pt x="104" y="45"/>
                  </a:lnTo>
                  <a:lnTo>
                    <a:pt x="107" y="49"/>
                  </a:lnTo>
                  <a:lnTo>
                    <a:pt x="111" y="52"/>
                  </a:lnTo>
                  <a:lnTo>
                    <a:pt x="111" y="56"/>
                  </a:lnTo>
                  <a:lnTo>
                    <a:pt x="115" y="56"/>
                  </a:lnTo>
                  <a:lnTo>
                    <a:pt x="118" y="63"/>
                  </a:lnTo>
                  <a:lnTo>
                    <a:pt x="122" y="63"/>
                  </a:lnTo>
                  <a:lnTo>
                    <a:pt x="126" y="63"/>
                  </a:lnTo>
                  <a:lnTo>
                    <a:pt x="122" y="67"/>
                  </a:lnTo>
                  <a:lnTo>
                    <a:pt x="122" y="71"/>
                  </a:lnTo>
                  <a:lnTo>
                    <a:pt x="122" y="71"/>
                  </a:lnTo>
                  <a:lnTo>
                    <a:pt x="122" y="75"/>
                  </a:lnTo>
                  <a:lnTo>
                    <a:pt x="115" y="82"/>
                  </a:lnTo>
                  <a:lnTo>
                    <a:pt x="111" y="86"/>
                  </a:lnTo>
                  <a:lnTo>
                    <a:pt x="111" y="89"/>
                  </a:lnTo>
                  <a:lnTo>
                    <a:pt x="107" y="89"/>
                  </a:lnTo>
                  <a:lnTo>
                    <a:pt x="107" y="97"/>
                  </a:lnTo>
                  <a:lnTo>
                    <a:pt x="104" y="97"/>
                  </a:lnTo>
                  <a:lnTo>
                    <a:pt x="104" y="97"/>
                  </a:lnTo>
                  <a:lnTo>
                    <a:pt x="104" y="93"/>
                  </a:lnTo>
                  <a:lnTo>
                    <a:pt x="104" y="93"/>
                  </a:lnTo>
                  <a:lnTo>
                    <a:pt x="104" y="93"/>
                  </a:lnTo>
                  <a:lnTo>
                    <a:pt x="100" y="93"/>
                  </a:lnTo>
                  <a:lnTo>
                    <a:pt x="100" y="97"/>
                  </a:lnTo>
                  <a:lnTo>
                    <a:pt x="96" y="97"/>
                  </a:lnTo>
                  <a:lnTo>
                    <a:pt x="100" y="97"/>
                  </a:lnTo>
                  <a:lnTo>
                    <a:pt x="96" y="100"/>
                  </a:lnTo>
                  <a:lnTo>
                    <a:pt x="92" y="104"/>
                  </a:lnTo>
                  <a:lnTo>
                    <a:pt x="92" y="108"/>
                  </a:lnTo>
                  <a:lnTo>
                    <a:pt x="92" y="108"/>
                  </a:lnTo>
                  <a:lnTo>
                    <a:pt x="92" y="108"/>
                  </a:lnTo>
                  <a:lnTo>
                    <a:pt x="96" y="112"/>
                  </a:lnTo>
                  <a:lnTo>
                    <a:pt x="96" y="112"/>
                  </a:lnTo>
                  <a:lnTo>
                    <a:pt x="96" y="119"/>
                  </a:lnTo>
                  <a:lnTo>
                    <a:pt x="96" y="119"/>
                  </a:lnTo>
                  <a:lnTo>
                    <a:pt x="96" y="119"/>
                  </a:lnTo>
                  <a:lnTo>
                    <a:pt x="89" y="119"/>
                  </a:lnTo>
                  <a:lnTo>
                    <a:pt x="89" y="123"/>
                  </a:lnTo>
                  <a:lnTo>
                    <a:pt x="85" y="119"/>
                  </a:lnTo>
                  <a:lnTo>
                    <a:pt x="81" y="123"/>
                  </a:lnTo>
                  <a:lnTo>
                    <a:pt x="74" y="126"/>
                  </a:lnTo>
                  <a:lnTo>
                    <a:pt x="74" y="134"/>
                  </a:lnTo>
                  <a:lnTo>
                    <a:pt x="74" y="134"/>
                  </a:lnTo>
                  <a:lnTo>
                    <a:pt x="70" y="138"/>
                  </a:lnTo>
                  <a:lnTo>
                    <a:pt x="70" y="138"/>
                  </a:lnTo>
                  <a:lnTo>
                    <a:pt x="63" y="138"/>
                  </a:lnTo>
                  <a:lnTo>
                    <a:pt x="59" y="138"/>
                  </a:lnTo>
                  <a:lnTo>
                    <a:pt x="59" y="138"/>
                  </a:lnTo>
                  <a:lnTo>
                    <a:pt x="55" y="141"/>
                  </a:lnTo>
                  <a:lnTo>
                    <a:pt x="55" y="141"/>
                  </a:lnTo>
                  <a:lnTo>
                    <a:pt x="55" y="145"/>
                  </a:lnTo>
                  <a:lnTo>
                    <a:pt x="55" y="145"/>
                  </a:lnTo>
                  <a:lnTo>
                    <a:pt x="55" y="145"/>
                  </a:lnTo>
                  <a:lnTo>
                    <a:pt x="55" y="145"/>
                  </a:lnTo>
                  <a:lnTo>
                    <a:pt x="55" y="145"/>
                  </a:lnTo>
                  <a:lnTo>
                    <a:pt x="52" y="152"/>
                  </a:lnTo>
                  <a:lnTo>
                    <a:pt x="52" y="152"/>
                  </a:lnTo>
                  <a:lnTo>
                    <a:pt x="48" y="149"/>
                  </a:lnTo>
                  <a:lnTo>
                    <a:pt x="44" y="152"/>
                  </a:lnTo>
                  <a:lnTo>
                    <a:pt x="41" y="152"/>
                  </a:lnTo>
                  <a:lnTo>
                    <a:pt x="37" y="152"/>
                  </a:lnTo>
                  <a:lnTo>
                    <a:pt x="33" y="152"/>
                  </a:lnTo>
                  <a:lnTo>
                    <a:pt x="30" y="156"/>
                  </a:lnTo>
                  <a:lnTo>
                    <a:pt x="26" y="156"/>
                  </a:lnTo>
                  <a:lnTo>
                    <a:pt x="26" y="156"/>
                  </a:lnTo>
                  <a:lnTo>
                    <a:pt x="22" y="156"/>
                  </a:lnTo>
                  <a:lnTo>
                    <a:pt x="15" y="145"/>
                  </a:lnTo>
                  <a:lnTo>
                    <a:pt x="15" y="141"/>
                  </a:lnTo>
                  <a:lnTo>
                    <a:pt x="0" y="123"/>
                  </a:lnTo>
                  <a:lnTo>
                    <a:pt x="4" y="115"/>
                  </a:lnTo>
                  <a:lnTo>
                    <a:pt x="4" y="115"/>
                  </a:lnTo>
                  <a:close/>
                  <a:moveTo>
                    <a:pt x="63" y="11"/>
                  </a:moveTo>
                  <a:lnTo>
                    <a:pt x="63" y="11"/>
                  </a:lnTo>
                  <a:lnTo>
                    <a:pt x="63" y="8"/>
                  </a:lnTo>
                  <a:lnTo>
                    <a:pt x="63" y="4"/>
                  </a:lnTo>
                  <a:lnTo>
                    <a:pt x="63" y="4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59" y="8"/>
                  </a:lnTo>
                  <a:lnTo>
                    <a:pt x="59" y="8"/>
                  </a:lnTo>
                  <a:lnTo>
                    <a:pt x="59" y="11"/>
                  </a:lnTo>
                  <a:lnTo>
                    <a:pt x="63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95" name="Freeform 97"/>
            <p:cNvSpPr>
              <a:spLocks noEditPoints="1"/>
            </p:cNvSpPr>
            <p:nvPr/>
          </p:nvSpPr>
          <p:spPr bwMode="auto">
            <a:xfrm>
              <a:off x="5188515" y="2798985"/>
              <a:ext cx="257326" cy="144103"/>
            </a:xfrm>
            <a:custGeom>
              <a:avLst/>
              <a:gdLst>
                <a:gd name="T0" fmla="*/ 4 w 200"/>
                <a:gd name="T1" fmla="*/ 45 h 112"/>
                <a:gd name="T2" fmla="*/ 11 w 200"/>
                <a:gd name="T3" fmla="*/ 41 h 112"/>
                <a:gd name="T4" fmla="*/ 11 w 200"/>
                <a:gd name="T5" fmla="*/ 34 h 112"/>
                <a:gd name="T6" fmla="*/ 19 w 200"/>
                <a:gd name="T7" fmla="*/ 26 h 112"/>
                <a:gd name="T8" fmla="*/ 33 w 200"/>
                <a:gd name="T9" fmla="*/ 30 h 112"/>
                <a:gd name="T10" fmla="*/ 63 w 200"/>
                <a:gd name="T11" fmla="*/ 41 h 112"/>
                <a:gd name="T12" fmla="*/ 93 w 200"/>
                <a:gd name="T13" fmla="*/ 19 h 112"/>
                <a:gd name="T14" fmla="*/ 152 w 200"/>
                <a:gd name="T15" fmla="*/ 8 h 112"/>
                <a:gd name="T16" fmla="*/ 167 w 200"/>
                <a:gd name="T17" fmla="*/ 30 h 112"/>
                <a:gd name="T18" fmla="*/ 170 w 200"/>
                <a:gd name="T19" fmla="*/ 41 h 112"/>
                <a:gd name="T20" fmla="*/ 159 w 200"/>
                <a:gd name="T21" fmla="*/ 49 h 112"/>
                <a:gd name="T22" fmla="*/ 159 w 200"/>
                <a:gd name="T23" fmla="*/ 56 h 112"/>
                <a:gd name="T24" fmla="*/ 159 w 200"/>
                <a:gd name="T25" fmla="*/ 56 h 112"/>
                <a:gd name="T26" fmla="*/ 152 w 200"/>
                <a:gd name="T27" fmla="*/ 60 h 112"/>
                <a:gd name="T28" fmla="*/ 133 w 200"/>
                <a:gd name="T29" fmla="*/ 67 h 112"/>
                <a:gd name="T30" fmla="*/ 115 w 200"/>
                <a:gd name="T31" fmla="*/ 71 h 112"/>
                <a:gd name="T32" fmla="*/ 111 w 200"/>
                <a:gd name="T33" fmla="*/ 75 h 112"/>
                <a:gd name="T34" fmla="*/ 100 w 200"/>
                <a:gd name="T35" fmla="*/ 82 h 112"/>
                <a:gd name="T36" fmla="*/ 96 w 200"/>
                <a:gd name="T37" fmla="*/ 82 h 112"/>
                <a:gd name="T38" fmla="*/ 93 w 200"/>
                <a:gd name="T39" fmla="*/ 82 h 112"/>
                <a:gd name="T40" fmla="*/ 89 w 200"/>
                <a:gd name="T41" fmla="*/ 82 h 112"/>
                <a:gd name="T42" fmla="*/ 85 w 200"/>
                <a:gd name="T43" fmla="*/ 89 h 112"/>
                <a:gd name="T44" fmla="*/ 74 w 200"/>
                <a:gd name="T45" fmla="*/ 89 h 112"/>
                <a:gd name="T46" fmla="*/ 63 w 200"/>
                <a:gd name="T47" fmla="*/ 93 h 112"/>
                <a:gd name="T48" fmla="*/ 59 w 200"/>
                <a:gd name="T49" fmla="*/ 89 h 112"/>
                <a:gd name="T50" fmla="*/ 56 w 200"/>
                <a:gd name="T51" fmla="*/ 89 h 112"/>
                <a:gd name="T52" fmla="*/ 48 w 200"/>
                <a:gd name="T53" fmla="*/ 93 h 112"/>
                <a:gd name="T54" fmla="*/ 45 w 200"/>
                <a:gd name="T55" fmla="*/ 97 h 112"/>
                <a:gd name="T56" fmla="*/ 41 w 200"/>
                <a:gd name="T57" fmla="*/ 100 h 112"/>
                <a:gd name="T58" fmla="*/ 33 w 200"/>
                <a:gd name="T59" fmla="*/ 100 h 112"/>
                <a:gd name="T60" fmla="*/ 30 w 200"/>
                <a:gd name="T61" fmla="*/ 104 h 112"/>
                <a:gd name="T62" fmla="*/ 22 w 200"/>
                <a:gd name="T63" fmla="*/ 104 h 112"/>
                <a:gd name="T64" fmla="*/ 19 w 200"/>
                <a:gd name="T65" fmla="*/ 100 h 112"/>
                <a:gd name="T66" fmla="*/ 15 w 200"/>
                <a:gd name="T67" fmla="*/ 93 h 112"/>
                <a:gd name="T68" fmla="*/ 15 w 200"/>
                <a:gd name="T69" fmla="*/ 89 h 112"/>
                <a:gd name="T70" fmla="*/ 11 w 200"/>
                <a:gd name="T71" fmla="*/ 82 h 112"/>
                <a:gd name="T72" fmla="*/ 4 w 200"/>
                <a:gd name="T73" fmla="*/ 63 h 112"/>
                <a:gd name="T74" fmla="*/ 0 w 200"/>
                <a:gd name="T75" fmla="*/ 60 h 112"/>
                <a:gd name="T76" fmla="*/ 4 w 200"/>
                <a:gd name="T77" fmla="*/ 60 h 112"/>
                <a:gd name="T78" fmla="*/ 4 w 200"/>
                <a:gd name="T79" fmla="*/ 56 h 112"/>
                <a:gd name="T80" fmla="*/ 4 w 200"/>
                <a:gd name="T81" fmla="*/ 45 h 112"/>
                <a:gd name="T82" fmla="*/ 4 w 200"/>
                <a:gd name="T83" fmla="*/ 45 h 112"/>
                <a:gd name="T84" fmla="*/ 163 w 200"/>
                <a:gd name="T85" fmla="*/ 112 h 112"/>
                <a:gd name="T86" fmla="*/ 163 w 200"/>
                <a:gd name="T87" fmla="*/ 112 h 112"/>
                <a:gd name="T88" fmla="*/ 159 w 200"/>
                <a:gd name="T89" fmla="*/ 112 h 112"/>
                <a:gd name="T90" fmla="*/ 182 w 200"/>
                <a:gd name="T91" fmla="*/ 104 h 112"/>
                <a:gd name="T92" fmla="*/ 185 w 200"/>
                <a:gd name="T93" fmla="*/ 100 h 112"/>
                <a:gd name="T94" fmla="*/ 189 w 200"/>
                <a:gd name="T95" fmla="*/ 104 h 112"/>
                <a:gd name="T96" fmla="*/ 193 w 200"/>
                <a:gd name="T97" fmla="*/ 104 h 112"/>
                <a:gd name="T98" fmla="*/ 196 w 200"/>
                <a:gd name="T99" fmla="*/ 104 h 112"/>
                <a:gd name="T100" fmla="*/ 200 w 200"/>
                <a:gd name="T101" fmla="*/ 104 h 112"/>
                <a:gd name="T102" fmla="*/ 196 w 200"/>
                <a:gd name="T103" fmla="*/ 108 h 112"/>
                <a:gd name="T104" fmla="*/ 189 w 200"/>
                <a:gd name="T105" fmla="*/ 108 h 112"/>
                <a:gd name="T106" fmla="*/ 182 w 200"/>
                <a:gd name="T107" fmla="*/ 10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0" h="112">
                  <a:moveTo>
                    <a:pt x="4" y="45"/>
                  </a:moveTo>
                  <a:lnTo>
                    <a:pt x="4" y="45"/>
                  </a:lnTo>
                  <a:lnTo>
                    <a:pt x="8" y="45"/>
                  </a:lnTo>
                  <a:lnTo>
                    <a:pt x="11" y="41"/>
                  </a:lnTo>
                  <a:lnTo>
                    <a:pt x="15" y="37"/>
                  </a:lnTo>
                  <a:lnTo>
                    <a:pt x="11" y="34"/>
                  </a:lnTo>
                  <a:lnTo>
                    <a:pt x="15" y="26"/>
                  </a:lnTo>
                  <a:lnTo>
                    <a:pt x="19" y="26"/>
                  </a:lnTo>
                  <a:lnTo>
                    <a:pt x="22" y="30"/>
                  </a:lnTo>
                  <a:lnTo>
                    <a:pt x="33" y="30"/>
                  </a:lnTo>
                  <a:lnTo>
                    <a:pt x="48" y="34"/>
                  </a:lnTo>
                  <a:lnTo>
                    <a:pt x="63" y="41"/>
                  </a:lnTo>
                  <a:lnTo>
                    <a:pt x="63" y="52"/>
                  </a:lnTo>
                  <a:lnTo>
                    <a:pt x="93" y="19"/>
                  </a:lnTo>
                  <a:lnTo>
                    <a:pt x="156" y="0"/>
                  </a:lnTo>
                  <a:lnTo>
                    <a:pt x="152" y="8"/>
                  </a:lnTo>
                  <a:lnTo>
                    <a:pt x="167" y="26"/>
                  </a:lnTo>
                  <a:lnTo>
                    <a:pt x="167" y="30"/>
                  </a:lnTo>
                  <a:lnTo>
                    <a:pt x="174" y="41"/>
                  </a:lnTo>
                  <a:lnTo>
                    <a:pt x="170" y="41"/>
                  </a:lnTo>
                  <a:lnTo>
                    <a:pt x="167" y="45"/>
                  </a:lnTo>
                  <a:lnTo>
                    <a:pt x="159" y="49"/>
                  </a:lnTo>
                  <a:lnTo>
                    <a:pt x="159" y="52"/>
                  </a:lnTo>
                  <a:lnTo>
                    <a:pt x="159" y="56"/>
                  </a:lnTo>
                  <a:lnTo>
                    <a:pt x="159" y="56"/>
                  </a:lnTo>
                  <a:lnTo>
                    <a:pt x="159" y="56"/>
                  </a:lnTo>
                  <a:lnTo>
                    <a:pt x="156" y="60"/>
                  </a:lnTo>
                  <a:lnTo>
                    <a:pt x="152" y="60"/>
                  </a:lnTo>
                  <a:lnTo>
                    <a:pt x="145" y="63"/>
                  </a:lnTo>
                  <a:lnTo>
                    <a:pt x="133" y="67"/>
                  </a:lnTo>
                  <a:lnTo>
                    <a:pt x="133" y="67"/>
                  </a:lnTo>
                  <a:lnTo>
                    <a:pt x="115" y="71"/>
                  </a:lnTo>
                  <a:lnTo>
                    <a:pt x="111" y="71"/>
                  </a:lnTo>
                  <a:lnTo>
                    <a:pt x="111" y="75"/>
                  </a:lnTo>
                  <a:lnTo>
                    <a:pt x="107" y="78"/>
                  </a:lnTo>
                  <a:lnTo>
                    <a:pt x="100" y="82"/>
                  </a:lnTo>
                  <a:lnTo>
                    <a:pt x="100" y="82"/>
                  </a:lnTo>
                  <a:lnTo>
                    <a:pt x="96" y="82"/>
                  </a:lnTo>
                  <a:lnTo>
                    <a:pt x="96" y="82"/>
                  </a:lnTo>
                  <a:lnTo>
                    <a:pt x="93" y="82"/>
                  </a:lnTo>
                  <a:lnTo>
                    <a:pt x="93" y="82"/>
                  </a:lnTo>
                  <a:lnTo>
                    <a:pt x="89" y="82"/>
                  </a:lnTo>
                  <a:lnTo>
                    <a:pt x="85" y="86"/>
                  </a:lnTo>
                  <a:lnTo>
                    <a:pt x="85" y="89"/>
                  </a:lnTo>
                  <a:lnTo>
                    <a:pt x="82" y="89"/>
                  </a:lnTo>
                  <a:lnTo>
                    <a:pt x="74" y="89"/>
                  </a:lnTo>
                  <a:lnTo>
                    <a:pt x="67" y="93"/>
                  </a:lnTo>
                  <a:lnTo>
                    <a:pt x="63" y="93"/>
                  </a:lnTo>
                  <a:lnTo>
                    <a:pt x="63" y="89"/>
                  </a:lnTo>
                  <a:lnTo>
                    <a:pt x="59" y="89"/>
                  </a:lnTo>
                  <a:lnTo>
                    <a:pt x="59" y="89"/>
                  </a:lnTo>
                  <a:lnTo>
                    <a:pt x="56" y="89"/>
                  </a:lnTo>
                  <a:lnTo>
                    <a:pt x="52" y="89"/>
                  </a:lnTo>
                  <a:lnTo>
                    <a:pt x="48" y="93"/>
                  </a:lnTo>
                  <a:lnTo>
                    <a:pt x="48" y="97"/>
                  </a:lnTo>
                  <a:lnTo>
                    <a:pt x="45" y="97"/>
                  </a:lnTo>
                  <a:lnTo>
                    <a:pt x="41" y="100"/>
                  </a:lnTo>
                  <a:lnTo>
                    <a:pt x="41" y="100"/>
                  </a:lnTo>
                  <a:lnTo>
                    <a:pt x="37" y="100"/>
                  </a:lnTo>
                  <a:lnTo>
                    <a:pt x="33" y="100"/>
                  </a:lnTo>
                  <a:lnTo>
                    <a:pt x="30" y="104"/>
                  </a:lnTo>
                  <a:lnTo>
                    <a:pt x="30" y="104"/>
                  </a:lnTo>
                  <a:lnTo>
                    <a:pt x="22" y="100"/>
                  </a:lnTo>
                  <a:lnTo>
                    <a:pt x="22" y="104"/>
                  </a:lnTo>
                  <a:lnTo>
                    <a:pt x="19" y="104"/>
                  </a:lnTo>
                  <a:lnTo>
                    <a:pt x="19" y="100"/>
                  </a:lnTo>
                  <a:lnTo>
                    <a:pt x="19" y="97"/>
                  </a:lnTo>
                  <a:lnTo>
                    <a:pt x="15" y="93"/>
                  </a:lnTo>
                  <a:lnTo>
                    <a:pt x="11" y="89"/>
                  </a:lnTo>
                  <a:lnTo>
                    <a:pt x="15" y="89"/>
                  </a:lnTo>
                  <a:lnTo>
                    <a:pt x="15" y="86"/>
                  </a:lnTo>
                  <a:lnTo>
                    <a:pt x="11" y="82"/>
                  </a:lnTo>
                  <a:lnTo>
                    <a:pt x="8" y="67"/>
                  </a:lnTo>
                  <a:lnTo>
                    <a:pt x="4" y="63"/>
                  </a:lnTo>
                  <a:lnTo>
                    <a:pt x="4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4" y="6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52"/>
                  </a:lnTo>
                  <a:lnTo>
                    <a:pt x="4" y="45"/>
                  </a:lnTo>
                  <a:lnTo>
                    <a:pt x="4" y="45"/>
                  </a:lnTo>
                  <a:lnTo>
                    <a:pt x="4" y="45"/>
                  </a:lnTo>
                  <a:close/>
                  <a:moveTo>
                    <a:pt x="159" y="112"/>
                  </a:moveTo>
                  <a:lnTo>
                    <a:pt x="163" y="112"/>
                  </a:lnTo>
                  <a:lnTo>
                    <a:pt x="167" y="112"/>
                  </a:lnTo>
                  <a:lnTo>
                    <a:pt x="163" y="112"/>
                  </a:lnTo>
                  <a:lnTo>
                    <a:pt x="159" y="112"/>
                  </a:lnTo>
                  <a:lnTo>
                    <a:pt x="159" y="112"/>
                  </a:lnTo>
                  <a:close/>
                  <a:moveTo>
                    <a:pt x="182" y="108"/>
                  </a:moveTo>
                  <a:lnTo>
                    <a:pt x="182" y="104"/>
                  </a:lnTo>
                  <a:lnTo>
                    <a:pt x="182" y="104"/>
                  </a:lnTo>
                  <a:lnTo>
                    <a:pt x="185" y="100"/>
                  </a:lnTo>
                  <a:lnTo>
                    <a:pt x="185" y="100"/>
                  </a:lnTo>
                  <a:lnTo>
                    <a:pt x="189" y="104"/>
                  </a:lnTo>
                  <a:lnTo>
                    <a:pt x="189" y="104"/>
                  </a:lnTo>
                  <a:lnTo>
                    <a:pt x="193" y="104"/>
                  </a:lnTo>
                  <a:lnTo>
                    <a:pt x="196" y="104"/>
                  </a:lnTo>
                  <a:lnTo>
                    <a:pt x="196" y="104"/>
                  </a:lnTo>
                  <a:lnTo>
                    <a:pt x="200" y="104"/>
                  </a:lnTo>
                  <a:lnTo>
                    <a:pt x="200" y="104"/>
                  </a:lnTo>
                  <a:lnTo>
                    <a:pt x="200" y="108"/>
                  </a:lnTo>
                  <a:lnTo>
                    <a:pt x="196" y="108"/>
                  </a:lnTo>
                  <a:lnTo>
                    <a:pt x="193" y="108"/>
                  </a:lnTo>
                  <a:lnTo>
                    <a:pt x="189" y="108"/>
                  </a:lnTo>
                  <a:lnTo>
                    <a:pt x="185" y="108"/>
                  </a:lnTo>
                  <a:lnTo>
                    <a:pt x="182" y="108"/>
                  </a:lnTo>
                  <a:lnTo>
                    <a:pt x="182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96" name="Freeform 98"/>
            <p:cNvSpPr/>
            <p:nvPr/>
          </p:nvSpPr>
          <p:spPr bwMode="auto">
            <a:xfrm>
              <a:off x="4802526" y="2546806"/>
              <a:ext cx="262473" cy="200714"/>
            </a:xfrm>
            <a:custGeom>
              <a:avLst/>
              <a:gdLst>
                <a:gd name="T0" fmla="*/ 163 w 204"/>
                <a:gd name="T1" fmla="*/ 29 h 156"/>
                <a:gd name="T2" fmla="*/ 152 w 204"/>
                <a:gd name="T3" fmla="*/ 7 h 156"/>
                <a:gd name="T4" fmla="*/ 145 w 204"/>
                <a:gd name="T5" fmla="*/ 7 h 156"/>
                <a:gd name="T6" fmla="*/ 122 w 204"/>
                <a:gd name="T7" fmla="*/ 7 h 156"/>
                <a:gd name="T8" fmla="*/ 119 w 204"/>
                <a:gd name="T9" fmla="*/ 11 h 156"/>
                <a:gd name="T10" fmla="*/ 111 w 204"/>
                <a:gd name="T11" fmla="*/ 7 h 156"/>
                <a:gd name="T12" fmla="*/ 111 w 204"/>
                <a:gd name="T13" fmla="*/ 3 h 156"/>
                <a:gd name="T14" fmla="*/ 100 w 204"/>
                <a:gd name="T15" fmla="*/ 0 h 156"/>
                <a:gd name="T16" fmla="*/ 100 w 204"/>
                <a:gd name="T17" fmla="*/ 3 h 156"/>
                <a:gd name="T18" fmla="*/ 93 w 204"/>
                <a:gd name="T19" fmla="*/ 3 h 156"/>
                <a:gd name="T20" fmla="*/ 93 w 204"/>
                <a:gd name="T21" fmla="*/ 3 h 156"/>
                <a:gd name="T22" fmla="*/ 89 w 204"/>
                <a:gd name="T23" fmla="*/ 3 h 156"/>
                <a:gd name="T24" fmla="*/ 82 w 204"/>
                <a:gd name="T25" fmla="*/ 7 h 156"/>
                <a:gd name="T26" fmla="*/ 71 w 204"/>
                <a:gd name="T27" fmla="*/ 11 h 156"/>
                <a:gd name="T28" fmla="*/ 56 w 204"/>
                <a:gd name="T29" fmla="*/ 7 h 156"/>
                <a:gd name="T30" fmla="*/ 45 w 204"/>
                <a:gd name="T31" fmla="*/ 7 h 156"/>
                <a:gd name="T32" fmla="*/ 34 w 204"/>
                <a:gd name="T33" fmla="*/ 3 h 156"/>
                <a:gd name="T34" fmla="*/ 4 w 204"/>
                <a:gd name="T35" fmla="*/ 0 h 156"/>
                <a:gd name="T36" fmla="*/ 4 w 204"/>
                <a:gd name="T37" fmla="*/ 3 h 156"/>
                <a:gd name="T38" fmla="*/ 4 w 204"/>
                <a:gd name="T39" fmla="*/ 18 h 156"/>
                <a:gd name="T40" fmla="*/ 0 w 204"/>
                <a:gd name="T41" fmla="*/ 29 h 156"/>
                <a:gd name="T42" fmla="*/ 204 w 204"/>
                <a:gd name="T43" fmla="*/ 156 h 156"/>
                <a:gd name="T44" fmla="*/ 196 w 204"/>
                <a:gd name="T45" fmla="*/ 152 h 156"/>
                <a:gd name="T46" fmla="*/ 193 w 204"/>
                <a:gd name="T47" fmla="*/ 144 h 156"/>
                <a:gd name="T48" fmla="*/ 182 w 204"/>
                <a:gd name="T49" fmla="*/ 141 h 156"/>
                <a:gd name="T50" fmla="*/ 178 w 204"/>
                <a:gd name="T51" fmla="*/ 126 h 156"/>
                <a:gd name="T52" fmla="*/ 178 w 204"/>
                <a:gd name="T53" fmla="*/ 126 h 156"/>
                <a:gd name="T54" fmla="*/ 182 w 204"/>
                <a:gd name="T55" fmla="*/ 122 h 156"/>
                <a:gd name="T56" fmla="*/ 178 w 204"/>
                <a:gd name="T57" fmla="*/ 118 h 156"/>
                <a:gd name="T58" fmla="*/ 167 w 204"/>
                <a:gd name="T59" fmla="*/ 104 h 156"/>
                <a:gd name="T60" fmla="*/ 152 w 204"/>
                <a:gd name="T61" fmla="*/ 85 h 156"/>
                <a:gd name="T62" fmla="*/ 152 w 204"/>
                <a:gd name="T63" fmla="*/ 74 h 156"/>
                <a:gd name="T64" fmla="*/ 145 w 204"/>
                <a:gd name="T65" fmla="*/ 66 h 156"/>
                <a:gd name="T66" fmla="*/ 145 w 204"/>
                <a:gd name="T67" fmla="*/ 59 h 156"/>
                <a:gd name="T68" fmla="*/ 126 w 204"/>
                <a:gd name="T69" fmla="*/ 44 h 156"/>
                <a:gd name="T70" fmla="*/ 122 w 204"/>
                <a:gd name="T71" fmla="*/ 33 h 156"/>
                <a:gd name="T72" fmla="*/ 126 w 204"/>
                <a:gd name="T73" fmla="*/ 29 h 156"/>
                <a:gd name="T74" fmla="*/ 130 w 204"/>
                <a:gd name="T75" fmla="*/ 37 h 156"/>
                <a:gd name="T76" fmla="*/ 137 w 204"/>
                <a:gd name="T77" fmla="*/ 44 h 156"/>
                <a:gd name="T78" fmla="*/ 141 w 204"/>
                <a:gd name="T79" fmla="*/ 52 h 156"/>
                <a:gd name="T80" fmla="*/ 156 w 204"/>
                <a:gd name="T81" fmla="*/ 63 h 156"/>
                <a:gd name="T82" fmla="*/ 159 w 204"/>
                <a:gd name="T83" fmla="*/ 55 h 156"/>
                <a:gd name="T84" fmla="*/ 159 w 204"/>
                <a:gd name="T85" fmla="*/ 44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04" h="156">
                  <a:moveTo>
                    <a:pt x="163" y="37"/>
                  </a:moveTo>
                  <a:lnTo>
                    <a:pt x="159" y="33"/>
                  </a:lnTo>
                  <a:lnTo>
                    <a:pt x="163" y="29"/>
                  </a:lnTo>
                  <a:lnTo>
                    <a:pt x="159" y="22"/>
                  </a:lnTo>
                  <a:lnTo>
                    <a:pt x="156" y="15"/>
                  </a:lnTo>
                  <a:lnTo>
                    <a:pt x="152" y="7"/>
                  </a:lnTo>
                  <a:lnTo>
                    <a:pt x="148" y="3"/>
                  </a:lnTo>
                  <a:lnTo>
                    <a:pt x="148" y="3"/>
                  </a:lnTo>
                  <a:lnTo>
                    <a:pt x="145" y="7"/>
                  </a:lnTo>
                  <a:lnTo>
                    <a:pt x="141" y="7"/>
                  </a:lnTo>
                  <a:lnTo>
                    <a:pt x="130" y="7"/>
                  </a:lnTo>
                  <a:lnTo>
                    <a:pt x="122" y="7"/>
                  </a:lnTo>
                  <a:lnTo>
                    <a:pt x="115" y="3"/>
                  </a:lnTo>
                  <a:lnTo>
                    <a:pt x="115" y="7"/>
                  </a:lnTo>
                  <a:lnTo>
                    <a:pt x="119" y="11"/>
                  </a:lnTo>
                  <a:lnTo>
                    <a:pt x="119" y="11"/>
                  </a:lnTo>
                  <a:lnTo>
                    <a:pt x="115" y="7"/>
                  </a:lnTo>
                  <a:lnTo>
                    <a:pt x="111" y="7"/>
                  </a:lnTo>
                  <a:lnTo>
                    <a:pt x="111" y="3"/>
                  </a:lnTo>
                  <a:lnTo>
                    <a:pt x="111" y="3"/>
                  </a:lnTo>
                  <a:lnTo>
                    <a:pt x="111" y="3"/>
                  </a:lnTo>
                  <a:lnTo>
                    <a:pt x="108" y="3"/>
                  </a:lnTo>
                  <a:lnTo>
                    <a:pt x="104" y="3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00" y="3"/>
                  </a:lnTo>
                  <a:lnTo>
                    <a:pt x="100" y="3"/>
                  </a:lnTo>
                  <a:lnTo>
                    <a:pt x="100" y="3"/>
                  </a:lnTo>
                  <a:lnTo>
                    <a:pt x="96" y="3"/>
                  </a:lnTo>
                  <a:lnTo>
                    <a:pt x="93" y="3"/>
                  </a:lnTo>
                  <a:lnTo>
                    <a:pt x="89" y="3"/>
                  </a:lnTo>
                  <a:lnTo>
                    <a:pt x="93" y="3"/>
                  </a:lnTo>
                  <a:lnTo>
                    <a:pt x="93" y="3"/>
                  </a:lnTo>
                  <a:lnTo>
                    <a:pt x="96" y="0"/>
                  </a:lnTo>
                  <a:lnTo>
                    <a:pt x="93" y="3"/>
                  </a:lnTo>
                  <a:lnTo>
                    <a:pt x="89" y="3"/>
                  </a:lnTo>
                  <a:lnTo>
                    <a:pt x="85" y="3"/>
                  </a:lnTo>
                  <a:lnTo>
                    <a:pt x="82" y="3"/>
                  </a:lnTo>
                  <a:lnTo>
                    <a:pt x="82" y="7"/>
                  </a:lnTo>
                  <a:lnTo>
                    <a:pt x="78" y="7"/>
                  </a:lnTo>
                  <a:lnTo>
                    <a:pt x="74" y="11"/>
                  </a:lnTo>
                  <a:lnTo>
                    <a:pt x="71" y="11"/>
                  </a:lnTo>
                  <a:lnTo>
                    <a:pt x="67" y="11"/>
                  </a:lnTo>
                  <a:lnTo>
                    <a:pt x="59" y="7"/>
                  </a:lnTo>
                  <a:lnTo>
                    <a:pt x="56" y="7"/>
                  </a:lnTo>
                  <a:lnTo>
                    <a:pt x="52" y="7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41" y="7"/>
                  </a:lnTo>
                  <a:lnTo>
                    <a:pt x="37" y="3"/>
                  </a:lnTo>
                  <a:lnTo>
                    <a:pt x="34" y="3"/>
                  </a:lnTo>
                  <a:lnTo>
                    <a:pt x="19" y="3"/>
                  </a:lnTo>
                  <a:lnTo>
                    <a:pt x="15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3"/>
                  </a:lnTo>
                  <a:lnTo>
                    <a:pt x="0" y="11"/>
                  </a:lnTo>
                  <a:lnTo>
                    <a:pt x="4" y="15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4" y="37"/>
                  </a:lnTo>
                  <a:lnTo>
                    <a:pt x="8" y="156"/>
                  </a:lnTo>
                  <a:lnTo>
                    <a:pt x="204" y="156"/>
                  </a:lnTo>
                  <a:lnTo>
                    <a:pt x="204" y="156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6" y="148"/>
                  </a:lnTo>
                  <a:lnTo>
                    <a:pt x="193" y="148"/>
                  </a:lnTo>
                  <a:lnTo>
                    <a:pt x="193" y="144"/>
                  </a:lnTo>
                  <a:lnTo>
                    <a:pt x="189" y="144"/>
                  </a:lnTo>
                  <a:lnTo>
                    <a:pt x="185" y="144"/>
                  </a:lnTo>
                  <a:lnTo>
                    <a:pt x="182" y="141"/>
                  </a:lnTo>
                  <a:lnTo>
                    <a:pt x="178" y="133"/>
                  </a:lnTo>
                  <a:lnTo>
                    <a:pt x="178" y="130"/>
                  </a:lnTo>
                  <a:lnTo>
                    <a:pt x="178" y="126"/>
                  </a:lnTo>
                  <a:lnTo>
                    <a:pt x="178" y="126"/>
                  </a:lnTo>
                  <a:lnTo>
                    <a:pt x="178" y="126"/>
                  </a:lnTo>
                  <a:lnTo>
                    <a:pt x="178" y="126"/>
                  </a:lnTo>
                  <a:lnTo>
                    <a:pt x="185" y="126"/>
                  </a:lnTo>
                  <a:lnTo>
                    <a:pt x="182" y="122"/>
                  </a:lnTo>
                  <a:lnTo>
                    <a:pt x="182" y="122"/>
                  </a:lnTo>
                  <a:lnTo>
                    <a:pt x="178" y="118"/>
                  </a:lnTo>
                  <a:lnTo>
                    <a:pt x="178" y="118"/>
                  </a:lnTo>
                  <a:lnTo>
                    <a:pt x="178" y="118"/>
                  </a:lnTo>
                  <a:lnTo>
                    <a:pt x="174" y="118"/>
                  </a:lnTo>
                  <a:lnTo>
                    <a:pt x="174" y="115"/>
                  </a:lnTo>
                  <a:lnTo>
                    <a:pt x="167" y="104"/>
                  </a:lnTo>
                  <a:lnTo>
                    <a:pt x="163" y="104"/>
                  </a:lnTo>
                  <a:lnTo>
                    <a:pt x="163" y="100"/>
                  </a:lnTo>
                  <a:lnTo>
                    <a:pt x="152" y="85"/>
                  </a:lnTo>
                  <a:lnTo>
                    <a:pt x="152" y="81"/>
                  </a:lnTo>
                  <a:lnTo>
                    <a:pt x="152" y="81"/>
                  </a:lnTo>
                  <a:lnTo>
                    <a:pt x="152" y="74"/>
                  </a:lnTo>
                  <a:lnTo>
                    <a:pt x="148" y="74"/>
                  </a:lnTo>
                  <a:lnTo>
                    <a:pt x="148" y="70"/>
                  </a:lnTo>
                  <a:lnTo>
                    <a:pt x="145" y="66"/>
                  </a:lnTo>
                  <a:lnTo>
                    <a:pt x="145" y="63"/>
                  </a:lnTo>
                  <a:lnTo>
                    <a:pt x="145" y="63"/>
                  </a:lnTo>
                  <a:lnTo>
                    <a:pt x="145" y="59"/>
                  </a:lnTo>
                  <a:lnTo>
                    <a:pt x="133" y="52"/>
                  </a:lnTo>
                  <a:lnTo>
                    <a:pt x="133" y="48"/>
                  </a:lnTo>
                  <a:lnTo>
                    <a:pt x="126" y="44"/>
                  </a:lnTo>
                  <a:lnTo>
                    <a:pt x="126" y="41"/>
                  </a:lnTo>
                  <a:lnTo>
                    <a:pt x="122" y="37"/>
                  </a:lnTo>
                  <a:lnTo>
                    <a:pt x="122" y="33"/>
                  </a:lnTo>
                  <a:lnTo>
                    <a:pt x="122" y="29"/>
                  </a:lnTo>
                  <a:lnTo>
                    <a:pt x="122" y="29"/>
                  </a:lnTo>
                  <a:lnTo>
                    <a:pt x="126" y="29"/>
                  </a:lnTo>
                  <a:lnTo>
                    <a:pt x="126" y="29"/>
                  </a:lnTo>
                  <a:lnTo>
                    <a:pt x="126" y="33"/>
                  </a:lnTo>
                  <a:lnTo>
                    <a:pt x="130" y="37"/>
                  </a:lnTo>
                  <a:lnTo>
                    <a:pt x="130" y="37"/>
                  </a:lnTo>
                  <a:lnTo>
                    <a:pt x="137" y="44"/>
                  </a:lnTo>
                  <a:lnTo>
                    <a:pt x="137" y="44"/>
                  </a:lnTo>
                  <a:lnTo>
                    <a:pt x="137" y="48"/>
                  </a:lnTo>
                  <a:lnTo>
                    <a:pt x="141" y="52"/>
                  </a:lnTo>
                  <a:lnTo>
                    <a:pt x="141" y="52"/>
                  </a:lnTo>
                  <a:lnTo>
                    <a:pt x="152" y="63"/>
                  </a:lnTo>
                  <a:lnTo>
                    <a:pt x="156" y="63"/>
                  </a:lnTo>
                  <a:lnTo>
                    <a:pt x="156" y="63"/>
                  </a:lnTo>
                  <a:lnTo>
                    <a:pt x="156" y="63"/>
                  </a:lnTo>
                  <a:lnTo>
                    <a:pt x="159" y="59"/>
                  </a:lnTo>
                  <a:lnTo>
                    <a:pt x="159" y="55"/>
                  </a:lnTo>
                  <a:lnTo>
                    <a:pt x="159" y="55"/>
                  </a:lnTo>
                  <a:lnTo>
                    <a:pt x="159" y="48"/>
                  </a:lnTo>
                  <a:lnTo>
                    <a:pt x="159" y="44"/>
                  </a:lnTo>
                  <a:lnTo>
                    <a:pt x="163" y="37"/>
                  </a:lnTo>
                  <a:lnTo>
                    <a:pt x="163" y="3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97" name="Freeform 99"/>
            <p:cNvSpPr/>
            <p:nvPr/>
          </p:nvSpPr>
          <p:spPr bwMode="auto">
            <a:xfrm>
              <a:off x="4754921" y="2747520"/>
              <a:ext cx="347390" cy="361544"/>
            </a:xfrm>
            <a:custGeom>
              <a:avLst/>
              <a:gdLst>
                <a:gd name="T0" fmla="*/ 241 w 270"/>
                <a:gd name="T1" fmla="*/ 3 h 281"/>
                <a:gd name="T2" fmla="*/ 245 w 270"/>
                <a:gd name="T3" fmla="*/ 11 h 281"/>
                <a:gd name="T4" fmla="*/ 245 w 270"/>
                <a:gd name="T5" fmla="*/ 11 h 281"/>
                <a:gd name="T6" fmla="*/ 248 w 270"/>
                <a:gd name="T7" fmla="*/ 37 h 281"/>
                <a:gd name="T8" fmla="*/ 263 w 270"/>
                <a:gd name="T9" fmla="*/ 55 h 281"/>
                <a:gd name="T10" fmla="*/ 270 w 270"/>
                <a:gd name="T11" fmla="*/ 63 h 281"/>
                <a:gd name="T12" fmla="*/ 256 w 270"/>
                <a:gd name="T13" fmla="*/ 70 h 281"/>
                <a:gd name="T14" fmla="*/ 248 w 270"/>
                <a:gd name="T15" fmla="*/ 74 h 281"/>
                <a:gd name="T16" fmla="*/ 248 w 270"/>
                <a:gd name="T17" fmla="*/ 85 h 281"/>
                <a:gd name="T18" fmla="*/ 241 w 270"/>
                <a:gd name="T19" fmla="*/ 103 h 281"/>
                <a:gd name="T20" fmla="*/ 241 w 270"/>
                <a:gd name="T21" fmla="*/ 118 h 281"/>
                <a:gd name="T22" fmla="*/ 233 w 270"/>
                <a:gd name="T23" fmla="*/ 140 h 281"/>
                <a:gd name="T24" fmla="*/ 226 w 270"/>
                <a:gd name="T25" fmla="*/ 152 h 281"/>
                <a:gd name="T26" fmla="*/ 211 w 270"/>
                <a:gd name="T27" fmla="*/ 170 h 281"/>
                <a:gd name="T28" fmla="*/ 208 w 270"/>
                <a:gd name="T29" fmla="*/ 185 h 281"/>
                <a:gd name="T30" fmla="*/ 200 w 270"/>
                <a:gd name="T31" fmla="*/ 207 h 281"/>
                <a:gd name="T32" fmla="*/ 189 w 270"/>
                <a:gd name="T33" fmla="*/ 207 h 281"/>
                <a:gd name="T34" fmla="*/ 189 w 270"/>
                <a:gd name="T35" fmla="*/ 218 h 281"/>
                <a:gd name="T36" fmla="*/ 204 w 270"/>
                <a:gd name="T37" fmla="*/ 222 h 281"/>
                <a:gd name="T38" fmla="*/ 211 w 270"/>
                <a:gd name="T39" fmla="*/ 233 h 281"/>
                <a:gd name="T40" fmla="*/ 222 w 270"/>
                <a:gd name="T41" fmla="*/ 248 h 281"/>
                <a:gd name="T42" fmla="*/ 208 w 270"/>
                <a:gd name="T43" fmla="*/ 267 h 281"/>
                <a:gd name="T44" fmla="*/ 200 w 270"/>
                <a:gd name="T45" fmla="*/ 274 h 281"/>
                <a:gd name="T46" fmla="*/ 182 w 270"/>
                <a:gd name="T47" fmla="*/ 278 h 281"/>
                <a:gd name="T48" fmla="*/ 174 w 270"/>
                <a:gd name="T49" fmla="*/ 281 h 281"/>
                <a:gd name="T50" fmla="*/ 159 w 270"/>
                <a:gd name="T51" fmla="*/ 278 h 281"/>
                <a:gd name="T52" fmla="*/ 152 w 270"/>
                <a:gd name="T53" fmla="*/ 281 h 281"/>
                <a:gd name="T54" fmla="*/ 145 w 270"/>
                <a:gd name="T55" fmla="*/ 278 h 281"/>
                <a:gd name="T56" fmla="*/ 137 w 270"/>
                <a:gd name="T57" fmla="*/ 270 h 281"/>
                <a:gd name="T58" fmla="*/ 126 w 270"/>
                <a:gd name="T59" fmla="*/ 263 h 281"/>
                <a:gd name="T60" fmla="*/ 119 w 270"/>
                <a:gd name="T61" fmla="*/ 267 h 281"/>
                <a:gd name="T62" fmla="*/ 108 w 270"/>
                <a:gd name="T63" fmla="*/ 270 h 281"/>
                <a:gd name="T64" fmla="*/ 96 w 270"/>
                <a:gd name="T65" fmla="*/ 263 h 281"/>
                <a:gd name="T66" fmla="*/ 89 w 270"/>
                <a:gd name="T67" fmla="*/ 255 h 281"/>
                <a:gd name="T68" fmla="*/ 78 w 270"/>
                <a:gd name="T69" fmla="*/ 244 h 281"/>
                <a:gd name="T70" fmla="*/ 74 w 270"/>
                <a:gd name="T71" fmla="*/ 237 h 281"/>
                <a:gd name="T72" fmla="*/ 63 w 270"/>
                <a:gd name="T73" fmla="*/ 226 h 281"/>
                <a:gd name="T74" fmla="*/ 56 w 270"/>
                <a:gd name="T75" fmla="*/ 222 h 281"/>
                <a:gd name="T76" fmla="*/ 52 w 270"/>
                <a:gd name="T77" fmla="*/ 215 h 281"/>
                <a:gd name="T78" fmla="*/ 37 w 270"/>
                <a:gd name="T79" fmla="*/ 207 h 281"/>
                <a:gd name="T80" fmla="*/ 33 w 270"/>
                <a:gd name="T81" fmla="*/ 204 h 281"/>
                <a:gd name="T82" fmla="*/ 26 w 270"/>
                <a:gd name="T83" fmla="*/ 192 h 281"/>
                <a:gd name="T84" fmla="*/ 19 w 270"/>
                <a:gd name="T85" fmla="*/ 174 h 281"/>
                <a:gd name="T86" fmla="*/ 15 w 270"/>
                <a:gd name="T87" fmla="*/ 166 h 281"/>
                <a:gd name="T88" fmla="*/ 8 w 270"/>
                <a:gd name="T89" fmla="*/ 155 h 281"/>
                <a:gd name="T90" fmla="*/ 8 w 270"/>
                <a:gd name="T91" fmla="*/ 144 h 281"/>
                <a:gd name="T92" fmla="*/ 0 w 270"/>
                <a:gd name="T93" fmla="*/ 140 h 281"/>
                <a:gd name="T94" fmla="*/ 4 w 270"/>
                <a:gd name="T95" fmla="*/ 126 h 281"/>
                <a:gd name="T96" fmla="*/ 8 w 270"/>
                <a:gd name="T97" fmla="*/ 115 h 281"/>
                <a:gd name="T98" fmla="*/ 15 w 270"/>
                <a:gd name="T99" fmla="*/ 100 h 281"/>
                <a:gd name="T100" fmla="*/ 33 w 270"/>
                <a:gd name="T101" fmla="*/ 96 h 281"/>
                <a:gd name="T102" fmla="*/ 45 w 270"/>
                <a:gd name="T103" fmla="*/ 0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70" h="281">
                  <a:moveTo>
                    <a:pt x="45" y="0"/>
                  </a:moveTo>
                  <a:lnTo>
                    <a:pt x="241" y="0"/>
                  </a:lnTo>
                  <a:lnTo>
                    <a:pt x="241" y="0"/>
                  </a:lnTo>
                  <a:lnTo>
                    <a:pt x="241" y="3"/>
                  </a:lnTo>
                  <a:lnTo>
                    <a:pt x="241" y="3"/>
                  </a:lnTo>
                  <a:lnTo>
                    <a:pt x="241" y="3"/>
                  </a:lnTo>
                  <a:lnTo>
                    <a:pt x="241" y="3"/>
                  </a:lnTo>
                  <a:lnTo>
                    <a:pt x="241" y="3"/>
                  </a:lnTo>
                  <a:lnTo>
                    <a:pt x="241" y="7"/>
                  </a:lnTo>
                  <a:lnTo>
                    <a:pt x="245" y="11"/>
                  </a:lnTo>
                  <a:lnTo>
                    <a:pt x="248" y="14"/>
                  </a:lnTo>
                  <a:lnTo>
                    <a:pt x="248" y="14"/>
                  </a:lnTo>
                  <a:lnTo>
                    <a:pt x="245" y="14"/>
                  </a:lnTo>
                  <a:lnTo>
                    <a:pt x="245" y="14"/>
                  </a:lnTo>
                  <a:lnTo>
                    <a:pt x="245" y="11"/>
                  </a:lnTo>
                  <a:lnTo>
                    <a:pt x="245" y="14"/>
                  </a:lnTo>
                  <a:lnTo>
                    <a:pt x="245" y="14"/>
                  </a:lnTo>
                  <a:lnTo>
                    <a:pt x="248" y="25"/>
                  </a:lnTo>
                  <a:lnTo>
                    <a:pt x="248" y="33"/>
                  </a:lnTo>
                  <a:lnTo>
                    <a:pt x="248" y="37"/>
                  </a:lnTo>
                  <a:lnTo>
                    <a:pt x="252" y="44"/>
                  </a:lnTo>
                  <a:lnTo>
                    <a:pt x="252" y="48"/>
                  </a:lnTo>
                  <a:lnTo>
                    <a:pt x="256" y="48"/>
                  </a:lnTo>
                  <a:lnTo>
                    <a:pt x="263" y="55"/>
                  </a:lnTo>
                  <a:lnTo>
                    <a:pt x="263" y="55"/>
                  </a:lnTo>
                  <a:lnTo>
                    <a:pt x="267" y="55"/>
                  </a:lnTo>
                  <a:lnTo>
                    <a:pt x="270" y="59"/>
                  </a:lnTo>
                  <a:lnTo>
                    <a:pt x="270" y="59"/>
                  </a:lnTo>
                  <a:lnTo>
                    <a:pt x="270" y="59"/>
                  </a:lnTo>
                  <a:lnTo>
                    <a:pt x="270" y="63"/>
                  </a:lnTo>
                  <a:lnTo>
                    <a:pt x="267" y="66"/>
                  </a:lnTo>
                  <a:lnTo>
                    <a:pt x="263" y="66"/>
                  </a:lnTo>
                  <a:lnTo>
                    <a:pt x="263" y="66"/>
                  </a:lnTo>
                  <a:lnTo>
                    <a:pt x="259" y="66"/>
                  </a:lnTo>
                  <a:lnTo>
                    <a:pt x="256" y="70"/>
                  </a:lnTo>
                  <a:lnTo>
                    <a:pt x="252" y="70"/>
                  </a:lnTo>
                  <a:lnTo>
                    <a:pt x="252" y="70"/>
                  </a:lnTo>
                  <a:lnTo>
                    <a:pt x="256" y="74"/>
                  </a:lnTo>
                  <a:lnTo>
                    <a:pt x="252" y="74"/>
                  </a:lnTo>
                  <a:lnTo>
                    <a:pt x="248" y="74"/>
                  </a:lnTo>
                  <a:lnTo>
                    <a:pt x="248" y="74"/>
                  </a:lnTo>
                  <a:lnTo>
                    <a:pt x="248" y="77"/>
                  </a:lnTo>
                  <a:lnTo>
                    <a:pt x="245" y="81"/>
                  </a:lnTo>
                  <a:lnTo>
                    <a:pt x="248" y="81"/>
                  </a:lnTo>
                  <a:lnTo>
                    <a:pt x="248" y="85"/>
                  </a:lnTo>
                  <a:lnTo>
                    <a:pt x="248" y="85"/>
                  </a:lnTo>
                  <a:lnTo>
                    <a:pt x="245" y="89"/>
                  </a:lnTo>
                  <a:lnTo>
                    <a:pt x="245" y="96"/>
                  </a:lnTo>
                  <a:lnTo>
                    <a:pt x="241" y="100"/>
                  </a:lnTo>
                  <a:lnTo>
                    <a:pt x="241" y="103"/>
                  </a:lnTo>
                  <a:lnTo>
                    <a:pt x="241" y="103"/>
                  </a:lnTo>
                  <a:lnTo>
                    <a:pt x="237" y="107"/>
                  </a:lnTo>
                  <a:lnTo>
                    <a:pt x="241" y="115"/>
                  </a:lnTo>
                  <a:lnTo>
                    <a:pt x="241" y="118"/>
                  </a:lnTo>
                  <a:lnTo>
                    <a:pt x="241" y="118"/>
                  </a:lnTo>
                  <a:lnTo>
                    <a:pt x="241" y="118"/>
                  </a:lnTo>
                  <a:lnTo>
                    <a:pt x="241" y="122"/>
                  </a:lnTo>
                  <a:lnTo>
                    <a:pt x="241" y="129"/>
                  </a:lnTo>
                  <a:lnTo>
                    <a:pt x="233" y="137"/>
                  </a:lnTo>
                  <a:lnTo>
                    <a:pt x="233" y="140"/>
                  </a:lnTo>
                  <a:lnTo>
                    <a:pt x="233" y="140"/>
                  </a:lnTo>
                  <a:lnTo>
                    <a:pt x="230" y="140"/>
                  </a:lnTo>
                  <a:lnTo>
                    <a:pt x="230" y="144"/>
                  </a:lnTo>
                  <a:lnTo>
                    <a:pt x="226" y="148"/>
                  </a:lnTo>
                  <a:lnTo>
                    <a:pt x="226" y="152"/>
                  </a:lnTo>
                  <a:lnTo>
                    <a:pt x="219" y="155"/>
                  </a:lnTo>
                  <a:lnTo>
                    <a:pt x="219" y="159"/>
                  </a:lnTo>
                  <a:lnTo>
                    <a:pt x="215" y="170"/>
                  </a:lnTo>
                  <a:lnTo>
                    <a:pt x="211" y="170"/>
                  </a:lnTo>
                  <a:lnTo>
                    <a:pt x="211" y="170"/>
                  </a:lnTo>
                  <a:lnTo>
                    <a:pt x="211" y="170"/>
                  </a:lnTo>
                  <a:lnTo>
                    <a:pt x="208" y="178"/>
                  </a:lnTo>
                  <a:lnTo>
                    <a:pt x="208" y="178"/>
                  </a:lnTo>
                  <a:lnTo>
                    <a:pt x="208" y="181"/>
                  </a:lnTo>
                  <a:lnTo>
                    <a:pt x="208" y="185"/>
                  </a:lnTo>
                  <a:lnTo>
                    <a:pt x="204" y="189"/>
                  </a:lnTo>
                  <a:lnTo>
                    <a:pt x="204" y="192"/>
                  </a:lnTo>
                  <a:lnTo>
                    <a:pt x="204" y="196"/>
                  </a:lnTo>
                  <a:lnTo>
                    <a:pt x="204" y="204"/>
                  </a:lnTo>
                  <a:lnTo>
                    <a:pt x="200" y="207"/>
                  </a:lnTo>
                  <a:lnTo>
                    <a:pt x="200" y="207"/>
                  </a:lnTo>
                  <a:lnTo>
                    <a:pt x="196" y="207"/>
                  </a:lnTo>
                  <a:lnTo>
                    <a:pt x="196" y="207"/>
                  </a:lnTo>
                  <a:lnTo>
                    <a:pt x="193" y="207"/>
                  </a:lnTo>
                  <a:lnTo>
                    <a:pt x="189" y="207"/>
                  </a:lnTo>
                  <a:lnTo>
                    <a:pt x="189" y="211"/>
                  </a:lnTo>
                  <a:lnTo>
                    <a:pt x="189" y="211"/>
                  </a:lnTo>
                  <a:lnTo>
                    <a:pt x="185" y="215"/>
                  </a:lnTo>
                  <a:lnTo>
                    <a:pt x="185" y="215"/>
                  </a:lnTo>
                  <a:lnTo>
                    <a:pt x="189" y="218"/>
                  </a:lnTo>
                  <a:lnTo>
                    <a:pt x="196" y="215"/>
                  </a:lnTo>
                  <a:lnTo>
                    <a:pt x="196" y="218"/>
                  </a:lnTo>
                  <a:lnTo>
                    <a:pt x="200" y="222"/>
                  </a:lnTo>
                  <a:lnTo>
                    <a:pt x="200" y="222"/>
                  </a:lnTo>
                  <a:lnTo>
                    <a:pt x="204" y="222"/>
                  </a:lnTo>
                  <a:lnTo>
                    <a:pt x="204" y="230"/>
                  </a:lnTo>
                  <a:lnTo>
                    <a:pt x="208" y="230"/>
                  </a:lnTo>
                  <a:lnTo>
                    <a:pt x="208" y="230"/>
                  </a:lnTo>
                  <a:lnTo>
                    <a:pt x="211" y="233"/>
                  </a:lnTo>
                  <a:lnTo>
                    <a:pt x="211" y="233"/>
                  </a:lnTo>
                  <a:lnTo>
                    <a:pt x="215" y="233"/>
                  </a:lnTo>
                  <a:lnTo>
                    <a:pt x="215" y="237"/>
                  </a:lnTo>
                  <a:lnTo>
                    <a:pt x="219" y="241"/>
                  </a:lnTo>
                  <a:lnTo>
                    <a:pt x="219" y="244"/>
                  </a:lnTo>
                  <a:lnTo>
                    <a:pt x="222" y="248"/>
                  </a:lnTo>
                  <a:lnTo>
                    <a:pt x="222" y="252"/>
                  </a:lnTo>
                  <a:lnTo>
                    <a:pt x="215" y="259"/>
                  </a:lnTo>
                  <a:lnTo>
                    <a:pt x="211" y="263"/>
                  </a:lnTo>
                  <a:lnTo>
                    <a:pt x="211" y="263"/>
                  </a:lnTo>
                  <a:lnTo>
                    <a:pt x="208" y="267"/>
                  </a:lnTo>
                  <a:lnTo>
                    <a:pt x="208" y="267"/>
                  </a:lnTo>
                  <a:lnTo>
                    <a:pt x="204" y="267"/>
                  </a:lnTo>
                  <a:lnTo>
                    <a:pt x="204" y="270"/>
                  </a:lnTo>
                  <a:lnTo>
                    <a:pt x="204" y="270"/>
                  </a:lnTo>
                  <a:lnTo>
                    <a:pt x="200" y="274"/>
                  </a:lnTo>
                  <a:lnTo>
                    <a:pt x="196" y="274"/>
                  </a:lnTo>
                  <a:lnTo>
                    <a:pt x="193" y="278"/>
                  </a:lnTo>
                  <a:lnTo>
                    <a:pt x="189" y="274"/>
                  </a:lnTo>
                  <a:lnTo>
                    <a:pt x="185" y="274"/>
                  </a:lnTo>
                  <a:lnTo>
                    <a:pt x="182" y="278"/>
                  </a:lnTo>
                  <a:lnTo>
                    <a:pt x="178" y="278"/>
                  </a:lnTo>
                  <a:lnTo>
                    <a:pt x="178" y="278"/>
                  </a:lnTo>
                  <a:lnTo>
                    <a:pt x="174" y="278"/>
                  </a:lnTo>
                  <a:lnTo>
                    <a:pt x="174" y="278"/>
                  </a:lnTo>
                  <a:lnTo>
                    <a:pt x="174" y="281"/>
                  </a:lnTo>
                  <a:lnTo>
                    <a:pt x="170" y="281"/>
                  </a:lnTo>
                  <a:lnTo>
                    <a:pt x="167" y="281"/>
                  </a:lnTo>
                  <a:lnTo>
                    <a:pt x="167" y="278"/>
                  </a:lnTo>
                  <a:lnTo>
                    <a:pt x="163" y="278"/>
                  </a:lnTo>
                  <a:lnTo>
                    <a:pt x="159" y="278"/>
                  </a:lnTo>
                  <a:lnTo>
                    <a:pt x="156" y="278"/>
                  </a:lnTo>
                  <a:lnTo>
                    <a:pt x="152" y="274"/>
                  </a:lnTo>
                  <a:lnTo>
                    <a:pt x="152" y="278"/>
                  </a:lnTo>
                  <a:lnTo>
                    <a:pt x="152" y="278"/>
                  </a:lnTo>
                  <a:lnTo>
                    <a:pt x="152" y="281"/>
                  </a:lnTo>
                  <a:lnTo>
                    <a:pt x="152" y="281"/>
                  </a:lnTo>
                  <a:lnTo>
                    <a:pt x="152" y="281"/>
                  </a:lnTo>
                  <a:lnTo>
                    <a:pt x="148" y="281"/>
                  </a:lnTo>
                  <a:lnTo>
                    <a:pt x="145" y="281"/>
                  </a:lnTo>
                  <a:lnTo>
                    <a:pt x="145" y="278"/>
                  </a:lnTo>
                  <a:lnTo>
                    <a:pt x="145" y="278"/>
                  </a:lnTo>
                  <a:lnTo>
                    <a:pt x="145" y="274"/>
                  </a:lnTo>
                  <a:lnTo>
                    <a:pt x="141" y="274"/>
                  </a:lnTo>
                  <a:lnTo>
                    <a:pt x="141" y="270"/>
                  </a:lnTo>
                  <a:lnTo>
                    <a:pt x="137" y="270"/>
                  </a:lnTo>
                  <a:lnTo>
                    <a:pt x="137" y="270"/>
                  </a:lnTo>
                  <a:lnTo>
                    <a:pt x="133" y="267"/>
                  </a:lnTo>
                  <a:lnTo>
                    <a:pt x="130" y="263"/>
                  </a:lnTo>
                  <a:lnTo>
                    <a:pt x="130" y="263"/>
                  </a:lnTo>
                  <a:lnTo>
                    <a:pt x="126" y="263"/>
                  </a:lnTo>
                  <a:lnTo>
                    <a:pt x="126" y="263"/>
                  </a:lnTo>
                  <a:lnTo>
                    <a:pt x="122" y="267"/>
                  </a:lnTo>
                  <a:lnTo>
                    <a:pt x="119" y="267"/>
                  </a:lnTo>
                  <a:lnTo>
                    <a:pt x="119" y="267"/>
                  </a:lnTo>
                  <a:lnTo>
                    <a:pt x="119" y="267"/>
                  </a:lnTo>
                  <a:lnTo>
                    <a:pt x="115" y="267"/>
                  </a:lnTo>
                  <a:lnTo>
                    <a:pt x="111" y="267"/>
                  </a:lnTo>
                  <a:lnTo>
                    <a:pt x="111" y="267"/>
                  </a:lnTo>
                  <a:lnTo>
                    <a:pt x="108" y="270"/>
                  </a:lnTo>
                  <a:lnTo>
                    <a:pt x="108" y="270"/>
                  </a:lnTo>
                  <a:lnTo>
                    <a:pt x="104" y="267"/>
                  </a:lnTo>
                  <a:lnTo>
                    <a:pt x="100" y="267"/>
                  </a:lnTo>
                  <a:lnTo>
                    <a:pt x="100" y="263"/>
                  </a:lnTo>
                  <a:lnTo>
                    <a:pt x="96" y="263"/>
                  </a:lnTo>
                  <a:lnTo>
                    <a:pt x="96" y="263"/>
                  </a:lnTo>
                  <a:lnTo>
                    <a:pt x="93" y="259"/>
                  </a:lnTo>
                  <a:lnTo>
                    <a:pt x="93" y="259"/>
                  </a:lnTo>
                  <a:lnTo>
                    <a:pt x="93" y="259"/>
                  </a:lnTo>
                  <a:lnTo>
                    <a:pt x="93" y="255"/>
                  </a:lnTo>
                  <a:lnTo>
                    <a:pt x="89" y="255"/>
                  </a:lnTo>
                  <a:lnTo>
                    <a:pt x="89" y="252"/>
                  </a:lnTo>
                  <a:lnTo>
                    <a:pt x="85" y="248"/>
                  </a:lnTo>
                  <a:lnTo>
                    <a:pt x="89" y="248"/>
                  </a:lnTo>
                  <a:lnTo>
                    <a:pt x="85" y="244"/>
                  </a:lnTo>
                  <a:lnTo>
                    <a:pt x="78" y="244"/>
                  </a:lnTo>
                  <a:lnTo>
                    <a:pt x="78" y="244"/>
                  </a:lnTo>
                  <a:lnTo>
                    <a:pt x="78" y="241"/>
                  </a:lnTo>
                  <a:lnTo>
                    <a:pt x="78" y="241"/>
                  </a:lnTo>
                  <a:lnTo>
                    <a:pt x="74" y="237"/>
                  </a:lnTo>
                  <a:lnTo>
                    <a:pt x="74" y="237"/>
                  </a:lnTo>
                  <a:lnTo>
                    <a:pt x="71" y="233"/>
                  </a:lnTo>
                  <a:lnTo>
                    <a:pt x="71" y="230"/>
                  </a:lnTo>
                  <a:lnTo>
                    <a:pt x="67" y="226"/>
                  </a:lnTo>
                  <a:lnTo>
                    <a:pt x="63" y="230"/>
                  </a:lnTo>
                  <a:lnTo>
                    <a:pt x="63" y="226"/>
                  </a:lnTo>
                  <a:lnTo>
                    <a:pt x="59" y="226"/>
                  </a:lnTo>
                  <a:lnTo>
                    <a:pt x="59" y="226"/>
                  </a:lnTo>
                  <a:lnTo>
                    <a:pt x="56" y="222"/>
                  </a:lnTo>
                  <a:lnTo>
                    <a:pt x="56" y="222"/>
                  </a:lnTo>
                  <a:lnTo>
                    <a:pt x="56" y="222"/>
                  </a:lnTo>
                  <a:lnTo>
                    <a:pt x="59" y="218"/>
                  </a:lnTo>
                  <a:lnTo>
                    <a:pt x="59" y="218"/>
                  </a:lnTo>
                  <a:lnTo>
                    <a:pt x="56" y="215"/>
                  </a:lnTo>
                  <a:lnTo>
                    <a:pt x="56" y="215"/>
                  </a:lnTo>
                  <a:lnTo>
                    <a:pt x="52" y="215"/>
                  </a:lnTo>
                  <a:lnTo>
                    <a:pt x="52" y="211"/>
                  </a:lnTo>
                  <a:lnTo>
                    <a:pt x="48" y="211"/>
                  </a:lnTo>
                  <a:lnTo>
                    <a:pt x="45" y="211"/>
                  </a:lnTo>
                  <a:lnTo>
                    <a:pt x="41" y="211"/>
                  </a:lnTo>
                  <a:lnTo>
                    <a:pt x="37" y="207"/>
                  </a:lnTo>
                  <a:lnTo>
                    <a:pt x="37" y="204"/>
                  </a:lnTo>
                  <a:lnTo>
                    <a:pt x="41" y="204"/>
                  </a:lnTo>
                  <a:lnTo>
                    <a:pt x="37" y="200"/>
                  </a:lnTo>
                  <a:lnTo>
                    <a:pt x="33" y="200"/>
                  </a:lnTo>
                  <a:lnTo>
                    <a:pt x="33" y="204"/>
                  </a:lnTo>
                  <a:lnTo>
                    <a:pt x="26" y="204"/>
                  </a:lnTo>
                  <a:lnTo>
                    <a:pt x="26" y="200"/>
                  </a:lnTo>
                  <a:lnTo>
                    <a:pt x="26" y="196"/>
                  </a:lnTo>
                  <a:lnTo>
                    <a:pt x="26" y="192"/>
                  </a:lnTo>
                  <a:lnTo>
                    <a:pt x="26" y="192"/>
                  </a:lnTo>
                  <a:lnTo>
                    <a:pt x="30" y="189"/>
                  </a:lnTo>
                  <a:lnTo>
                    <a:pt x="26" y="185"/>
                  </a:lnTo>
                  <a:lnTo>
                    <a:pt x="22" y="181"/>
                  </a:lnTo>
                  <a:lnTo>
                    <a:pt x="19" y="174"/>
                  </a:lnTo>
                  <a:lnTo>
                    <a:pt x="19" y="174"/>
                  </a:lnTo>
                  <a:lnTo>
                    <a:pt x="15" y="170"/>
                  </a:lnTo>
                  <a:lnTo>
                    <a:pt x="15" y="170"/>
                  </a:lnTo>
                  <a:lnTo>
                    <a:pt x="15" y="170"/>
                  </a:lnTo>
                  <a:lnTo>
                    <a:pt x="15" y="166"/>
                  </a:lnTo>
                  <a:lnTo>
                    <a:pt x="15" y="166"/>
                  </a:lnTo>
                  <a:lnTo>
                    <a:pt x="15" y="163"/>
                  </a:lnTo>
                  <a:lnTo>
                    <a:pt x="15" y="163"/>
                  </a:lnTo>
                  <a:lnTo>
                    <a:pt x="15" y="159"/>
                  </a:lnTo>
                  <a:lnTo>
                    <a:pt x="8" y="159"/>
                  </a:lnTo>
                  <a:lnTo>
                    <a:pt x="8" y="155"/>
                  </a:lnTo>
                  <a:lnTo>
                    <a:pt x="8" y="152"/>
                  </a:lnTo>
                  <a:lnTo>
                    <a:pt x="8" y="148"/>
                  </a:lnTo>
                  <a:lnTo>
                    <a:pt x="8" y="148"/>
                  </a:lnTo>
                  <a:lnTo>
                    <a:pt x="4" y="144"/>
                  </a:lnTo>
                  <a:lnTo>
                    <a:pt x="8" y="144"/>
                  </a:lnTo>
                  <a:lnTo>
                    <a:pt x="8" y="140"/>
                  </a:lnTo>
                  <a:lnTo>
                    <a:pt x="4" y="140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40"/>
                  </a:lnTo>
                  <a:lnTo>
                    <a:pt x="4" y="133"/>
                  </a:lnTo>
                  <a:lnTo>
                    <a:pt x="8" y="133"/>
                  </a:lnTo>
                  <a:lnTo>
                    <a:pt x="8" y="129"/>
                  </a:lnTo>
                  <a:lnTo>
                    <a:pt x="4" y="126"/>
                  </a:lnTo>
                  <a:lnTo>
                    <a:pt x="4" y="126"/>
                  </a:lnTo>
                  <a:lnTo>
                    <a:pt x="8" y="122"/>
                  </a:lnTo>
                  <a:lnTo>
                    <a:pt x="8" y="118"/>
                  </a:lnTo>
                  <a:lnTo>
                    <a:pt x="8" y="118"/>
                  </a:lnTo>
                  <a:lnTo>
                    <a:pt x="8" y="115"/>
                  </a:lnTo>
                  <a:lnTo>
                    <a:pt x="8" y="115"/>
                  </a:lnTo>
                  <a:lnTo>
                    <a:pt x="11" y="115"/>
                  </a:lnTo>
                  <a:lnTo>
                    <a:pt x="15" y="107"/>
                  </a:lnTo>
                  <a:lnTo>
                    <a:pt x="19" y="103"/>
                  </a:lnTo>
                  <a:lnTo>
                    <a:pt x="15" y="103"/>
                  </a:lnTo>
                  <a:lnTo>
                    <a:pt x="15" y="100"/>
                  </a:lnTo>
                  <a:lnTo>
                    <a:pt x="19" y="96"/>
                  </a:lnTo>
                  <a:lnTo>
                    <a:pt x="22" y="96"/>
                  </a:lnTo>
                  <a:lnTo>
                    <a:pt x="26" y="96"/>
                  </a:lnTo>
                  <a:lnTo>
                    <a:pt x="30" y="96"/>
                  </a:lnTo>
                  <a:lnTo>
                    <a:pt x="33" y="96"/>
                  </a:lnTo>
                  <a:lnTo>
                    <a:pt x="30" y="37"/>
                  </a:lnTo>
                  <a:lnTo>
                    <a:pt x="30" y="37"/>
                  </a:lnTo>
                  <a:lnTo>
                    <a:pt x="30" y="29"/>
                  </a:lnTo>
                  <a:lnTo>
                    <a:pt x="48" y="29"/>
                  </a:lnTo>
                  <a:lnTo>
                    <a:pt x="4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98" name="Freeform 100"/>
            <p:cNvSpPr/>
            <p:nvPr/>
          </p:nvSpPr>
          <p:spPr bwMode="auto">
            <a:xfrm>
              <a:off x="4992947" y="2885191"/>
              <a:ext cx="324231" cy="223874"/>
            </a:xfrm>
            <a:custGeom>
              <a:avLst/>
              <a:gdLst>
                <a:gd name="T0" fmla="*/ 34 w 252"/>
                <a:gd name="T1" fmla="*/ 137 h 174"/>
                <a:gd name="T2" fmla="*/ 30 w 252"/>
                <a:gd name="T3" fmla="*/ 126 h 174"/>
                <a:gd name="T4" fmla="*/ 23 w 252"/>
                <a:gd name="T5" fmla="*/ 123 h 174"/>
                <a:gd name="T6" fmla="*/ 19 w 252"/>
                <a:gd name="T7" fmla="*/ 115 h 174"/>
                <a:gd name="T8" fmla="*/ 11 w 252"/>
                <a:gd name="T9" fmla="*/ 111 h 174"/>
                <a:gd name="T10" fmla="*/ 0 w 252"/>
                <a:gd name="T11" fmla="*/ 108 h 174"/>
                <a:gd name="T12" fmla="*/ 4 w 252"/>
                <a:gd name="T13" fmla="*/ 104 h 174"/>
                <a:gd name="T14" fmla="*/ 11 w 252"/>
                <a:gd name="T15" fmla="*/ 100 h 174"/>
                <a:gd name="T16" fmla="*/ 15 w 252"/>
                <a:gd name="T17" fmla="*/ 100 h 174"/>
                <a:gd name="T18" fmla="*/ 19 w 252"/>
                <a:gd name="T19" fmla="*/ 85 h 174"/>
                <a:gd name="T20" fmla="*/ 23 w 252"/>
                <a:gd name="T21" fmla="*/ 74 h 174"/>
                <a:gd name="T22" fmla="*/ 26 w 252"/>
                <a:gd name="T23" fmla="*/ 63 h 174"/>
                <a:gd name="T24" fmla="*/ 30 w 252"/>
                <a:gd name="T25" fmla="*/ 63 h 174"/>
                <a:gd name="T26" fmla="*/ 41 w 252"/>
                <a:gd name="T27" fmla="*/ 45 h 174"/>
                <a:gd name="T28" fmla="*/ 45 w 252"/>
                <a:gd name="T29" fmla="*/ 33 h 174"/>
                <a:gd name="T30" fmla="*/ 48 w 252"/>
                <a:gd name="T31" fmla="*/ 30 h 174"/>
                <a:gd name="T32" fmla="*/ 56 w 252"/>
                <a:gd name="T33" fmla="*/ 11 h 174"/>
                <a:gd name="T34" fmla="*/ 63 w 252"/>
                <a:gd name="T35" fmla="*/ 11 h 174"/>
                <a:gd name="T36" fmla="*/ 71 w 252"/>
                <a:gd name="T37" fmla="*/ 0 h 174"/>
                <a:gd name="T38" fmla="*/ 82 w 252"/>
                <a:gd name="T39" fmla="*/ 8 h 174"/>
                <a:gd name="T40" fmla="*/ 89 w 252"/>
                <a:gd name="T41" fmla="*/ 4 h 174"/>
                <a:gd name="T42" fmla="*/ 97 w 252"/>
                <a:gd name="T43" fmla="*/ 4 h 174"/>
                <a:gd name="T44" fmla="*/ 104 w 252"/>
                <a:gd name="T45" fmla="*/ 8 h 174"/>
                <a:gd name="T46" fmla="*/ 115 w 252"/>
                <a:gd name="T47" fmla="*/ 11 h 174"/>
                <a:gd name="T48" fmla="*/ 126 w 252"/>
                <a:gd name="T49" fmla="*/ 19 h 174"/>
                <a:gd name="T50" fmla="*/ 130 w 252"/>
                <a:gd name="T51" fmla="*/ 22 h 174"/>
                <a:gd name="T52" fmla="*/ 141 w 252"/>
                <a:gd name="T53" fmla="*/ 26 h 174"/>
                <a:gd name="T54" fmla="*/ 145 w 252"/>
                <a:gd name="T55" fmla="*/ 37 h 174"/>
                <a:gd name="T56" fmla="*/ 148 w 252"/>
                <a:gd name="T57" fmla="*/ 41 h 174"/>
                <a:gd name="T58" fmla="*/ 148 w 252"/>
                <a:gd name="T59" fmla="*/ 52 h 174"/>
                <a:gd name="T60" fmla="*/ 145 w 252"/>
                <a:gd name="T61" fmla="*/ 63 h 174"/>
                <a:gd name="T62" fmla="*/ 156 w 252"/>
                <a:gd name="T63" fmla="*/ 59 h 174"/>
                <a:gd name="T64" fmla="*/ 160 w 252"/>
                <a:gd name="T65" fmla="*/ 63 h 174"/>
                <a:gd name="T66" fmla="*/ 171 w 252"/>
                <a:gd name="T67" fmla="*/ 78 h 174"/>
                <a:gd name="T68" fmla="*/ 178 w 252"/>
                <a:gd name="T69" fmla="*/ 89 h 174"/>
                <a:gd name="T70" fmla="*/ 252 w 252"/>
                <a:gd name="T71" fmla="*/ 104 h 174"/>
                <a:gd name="T72" fmla="*/ 178 w 252"/>
                <a:gd name="T73" fmla="*/ 152 h 174"/>
                <a:gd name="T74" fmla="*/ 171 w 252"/>
                <a:gd name="T75" fmla="*/ 156 h 174"/>
                <a:gd name="T76" fmla="*/ 160 w 252"/>
                <a:gd name="T77" fmla="*/ 163 h 174"/>
                <a:gd name="T78" fmla="*/ 148 w 252"/>
                <a:gd name="T79" fmla="*/ 167 h 174"/>
                <a:gd name="T80" fmla="*/ 137 w 252"/>
                <a:gd name="T81" fmla="*/ 167 h 174"/>
                <a:gd name="T82" fmla="*/ 130 w 252"/>
                <a:gd name="T83" fmla="*/ 163 h 174"/>
                <a:gd name="T84" fmla="*/ 119 w 252"/>
                <a:gd name="T85" fmla="*/ 163 h 174"/>
                <a:gd name="T86" fmla="*/ 108 w 252"/>
                <a:gd name="T87" fmla="*/ 174 h 174"/>
                <a:gd name="T88" fmla="*/ 100 w 252"/>
                <a:gd name="T89" fmla="*/ 174 h 174"/>
                <a:gd name="T90" fmla="*/ 85 w 252"/>
                <a:gd name="T91" fmla="*/ 171 h 174"/>
                <a:gd name="T92" fmla="*/ 78 w 252"/>
                <a:gd name="T93" fmla="*/ 167 h 174"/>
                <a:gd name="T94" fmla="*/ 60 w 252"/>
                <a:gd name="T95" fmla="*/ 160 h 174"/>
                <a:gd name="T96" fmla="*/ 48 w 252"/>
                <a:gd name="T97" fmla="*/ 160 h 174"/>
                <a:gd name="T98" fmla="*/ 45 w 252"/>
                <a:gd name="T99" fmla="*/ 145 h 174"/>
                <a:gd name="T100" fmla="*/ 37 w 252"/>
                <a:gd name="T101" fmla="*/ 145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52" h="174">
                  <a:moveTo>
                    <a:pt x="37" y="145"/>
                  </a:moveTo>
                  <a:lnTo>
                    <a:pt x="37" y="141"/>
                  </a:lnTo>
                  <a:lnTo>
                    <a:pt x="34" y="137"/>
                  </a:lnTo>
                  <a:lnTo>
                    <a:pt x="34" y="134"/>
                  </a:lnTo>
                  <a:lnTo>
                    <a:pt x="30" y="130"/>
                  </a:lnTo>
                  <a:lnTo>
                    <a:pt x="30" y="126"/>
                  </a:lnTo>
                  <a:lnTo>
                    <a:pt x="26" y="126"/>
                  </a:lnTo>
                  <a:lnTo>
                    <a:pt x="26" y="126"/>
                  </a:lnTo>
                  <a:lnTo>
                    <a:pt x="23" y="123"/>
                  </a:lnTo>
                  <a:lnTo>
                    <a:pt x="23" y="123"/>
                  </a:lnTo>
                  <a:lnTo>
                    <a:pt x="19" y="123"/>
                  </a:lnTo>
                  <a:lnTo>
                    <a:pt x="19" y="115"/>
                  </a:lnTo>
                  <a:lnTo>
                    <a:pt x="15" y="115"/>
                  </a:lnTo>
                  <a:lnTo>
                    <a:pt x="15" y="115"/>
                  </a:lnTo>
                  <a:lnTo>
                    <a:pt x="11" y="111"/>
                  </a:lnTo>
                  <a:lnTo>
                    <a:pt x="11" y="108"/>
                  </a:lnTo>
                  <a:lnTo>
                    <a:pt x="4" y="111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4" y="104"/>
                  </a:lnTo>
                  <a:lnTo>
                    <a:pt x="4" y="104"/>
                  </a:lnTo>
                  <a:lnTo>
                    <a:pt x="4" y="100"/>
                  </a:lnTo>
                  <a:lnTo>
                    <a:pt x="8" y="100"/>
                  </a:lnTo>
                  <a:lnTo>
                    <a:pt x="11" y="100"/>
                  </a:lnTo>
                  <a:lnTo>
                    <a:pt x="11" y="100"/>
                  </a:lnTo>
                  <a:lnTo>
                    <a:pt x="15" y="100"/>
                  </a:lnTo>
                  <a:lnTo>
                    <a:pt x="15" y="100"/>
                  </a:lnTo>
                  <a:lnTo>
                    <a:pt x="19" y="97"/>
                  </a:lnTo>
                  <a:lnTo>
                    <a:pt x="19" y="89"/>
                  </a:lnTo>
                  <a:lnTo>
                    <a:pt x="19" y="85"/>
                  </a:lnTo>
                  <a:lnTo>
                    <a:pt x="19" y="82"/>
                  </a:lnTo>
                  <a:lnTo>
                    <a:pt x="23" y="78"/>
                  </a:lnTo>
                  <a:lnTo>
                    <a:pt x="23" y="74"/>
                  </a:lnTo>
                  <a:lnTo>
                    <a:pt x="23" y="71"/>
                  </a:lnTo>
                  <a:lnTo>
                    <a:pt x="23" y="71"/>
                  </a:lnTo>
                  <a:lnTo>
                    <a:pt x="26" y="63"/>
                  </a:lnTo>
                  <a:lnTo>
                    <a:pt x="26" y="63"/>
                  </a:lnTo>
                  <a:lnTo>
                    <a:pt x="26" y="63"/>
                  </a:lnTo>
                  <a:lnTo>
                    <a:pt x="30" y="63"/>
                  </a:lnTo>
                  <a:lnTo>
                    <a:pt x="34" y="52"/>
                  </a:lnTo>
                  <a:lnTo>
                    <a:pt x="34" y="48"/>
                  </a:lnTo>
                  <a:lnTo>
                    <a:pt x="41" y="45"/>
                  </a:lnTo>
                  <a:lnTo>
                    <a:pt x="41" y="41"/>
                  </a:lnTo>
                  <a:lnTo>
                    <a:pt x="45" y="37"/>
                  </a:lnTo>
                  <a:lnTo>
                    <a:pt x="45" y="33"/>
                  </a:lnTo>
                  <a:lnTo>
                    <a:pt x="48" y="33"/>
                  </a:lnTo>
                  <a:lnTo>
                    <a:pt x="48" y="33"/>
                  </a:lnTo>
                  <a:lnTo>
                    <a:pt x="48" y="30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56" y="11"/>
                  </a:lnTo>
                  <a:lnTo>
                    <a:pt x="56" y="11"/>
                  </a:lnTo>
                  <a:lnTo>
                    <a:pt x="60" y="11"/>
                  </a:lnTo>
                  <a:lnTo>
                    <a:pt x="63" y="11"/>
                  </a:lnTo>
                  <a:lnTo>
                    <a:pt x="63" y="11"/>
                  </a:lnTo>
                  <a:lnTo>
                    <a:pt x="67" y="11"/>
                  </a:lnTo>
                  <a:lnTo>
                    <a:pt x="71" y="0"/>
                  </a:lnTo>
                  <a:lnTo>
                    <a:pt x="74" y="4"/>
                  </a:lnTo>
                  <a:lnTo>
                    <a:pt x="74" y="4"/>
                  </a:lnTo>
                  <a:lnTo>
                    <a:pt x="82" y="8"/>
                  </a:lnTo>
                  <a:lnTo>
                    <a:pt x="82" y="8"/>
                  </a:lnTo>
                  <a:lnTo>
                    <a:pt x="85" y="4"/>
                  </a:lnTo>
                  <a:lnTo>
                    <a:pt x="89" y="4"/>
                  </a:lnTo>
                  <a:lnTo>
                    <a:pt x="93" y="4"/>
                  </a:lnTo>
                  <a:lnTo>
                    <a:pt x="93" y="4"/>
                  </a:lnTo>
                  <a:lnTo>
                    <a:pt x="97" y="4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104" y="8"/>
                  </a:lnTo>
                  <a:lnTo>
                    <a:pt x="108" y="8"/>
                  </a:lnTo>
                  <a:lnTo>
                    <a:pt x="111" y="11"/>
                  </a:lnTo>
                  <a:lnTo>
                    <a:pt x="115" y="11"/>
                  </a:lnTo>
                  <a:lnTo>
                    <a:pt x="119" y="15"/>
                  </a:lnTo>
                  <a:lnTo>
                    <a:pt x="119" y="19"/>
                  </a:lnTo>
                  <a:lnTo>
                    <a:pt x="126" y="19"/>
                  </a:lnTo>
                  <a:lnTo>
                    <a:pt x="126" y="19"/>
                  </a:lnTo>
                  <a:lnTo>
                    <a:pt x="130" y="19"/>
                  </a:lnTo>
                  <a:lnTo>
                    <a:pt x="130" y="22"/>
                  </a:lnTo>
                  <a:lnTo>
                    <a:pt x="134" y="22"/>
                  </a:lnTo>
                  <a:lnTo>
                    <a:pt x="137" y="26"/>
                  </a:lnTo>
                  <a:lnTo>
                    <a:pt x="141" y="26"/>
                  </a:lnTo>
                  <a:lnTo>
                    <a:pt x="145" y="33"/>
                  </a:lnTo>
                  <a:lnTo>
                    <a:pt x="145" y="33"/>
                  </a:lnTo>
                  <a:lnTo>
                    <a:pt x="145" y="37"/>
                  </a:lnTo>
                  <a:lnTo>
                    <a:pt x="148" y="37"/>
                  </a:lnTo>
                  <a:lnTo>
                    <a:pt x="152" y="41"/>
                  </a:lnTo>
                  <a:lnTo>
                    <a:pt x="148" y="41"/>
                  </a:lnTo>
                  <a:lnTo>
                    <a:pt x="148" y="45"/>
                  </a:lnTo>
                  <a:lnTo>
                    <a:pt x="148" y="48"/>
                  </a:lnTo>
                  <a:lnTo>
                    <a:pt x="148" y="52"/>
                  </a:lnTo>
                  <a:lnTo>
                    <a:pt x="145" y="56"/>
                  </a:lnTo>
                  <a:lnTo>
                    <a:pt x="145" y="59"/>
                  </a:lnTo>
                  <a:lnTo>
                    <a:pt x="145" y="63"/>
                  </a:lnTo>
                  <a:lnTo>
                    <a:pt x="145" y="63"/>
                  </a:lnTo>
                  <a:lnTo>
                    <a:pt x="152" y="63"/>
                  </a:lnTo>
                  <a:lnTo>
                    <a:pt x="156" y="59"/>
                  </a:lnTo>
                  <a:lnTo>
                    <a:pt x="160" y="59"/>
                  </a:lnTo>
                  <a:lnTo>
                    <a:pt x="163" y="63"/>
                  </a:lnTo>
                  <a:lnTo>
                    <a:pt x="160" y="63"/>
                  </a:lnTo>
                  <a:lnTo>
                    <a:pt x="163" y="71"/>
                  </a:lnTo>
                  <a:lnTo>
                    <a:pt x="167" y="78"/>
                  </a:lnTo>
                  <a:lnTo>
                    <a:pt x="171" y="78"/>
                  </a:lnTo>
                  <a:lnTo>
                    <a:pt x="171" y="82"/>
                  </a:lnTo>
                  <a:lnTo>
                    <a:pt x="171" y="89"/>
                  </a:lnTo>
                  <a:lnTo>
                    <a:pt x="178" y="89"/>
                  </a:lnTo>
                  <a:lnTo>
                    <a:pt x="182" y="93"/>
                  </a:lnTo>
                  <a:lnTo>
                    <a:pt x="230" y="104"/>
                  </a:lnTo>
                  <a:lnTo>
                    <a:pt x="252" y="104"/>
                  </a:lnTo>
                  <a:lnTo>
                    <a:pt x="200" y="152"/>
                  </a:lnTo>
                  <a:lnTo>
                    <a:pt x="189" y="152"/>
                  </a:lnTo>
                  <a:lnTo>
                    <a:pt x="178" y="152"/>
                  </a:lnTo>
                  <a:lnTo>
                    <a:pt x="174" y="152"/>
                  </a:lnTo>
                  <a:lnTo>
                    <a:pt x="174" y="152"/>
                  </a:lnTo>
                  <a:lnTo>
                    <a:pt x="171" y="156"/>
                  </a:lnTo>
                  <a:lnTo>
                    <a:pt x="167" y="160"/>
                  </a:lnTo>
                  <a:lnTo>
                    <a:pt x="163" y="160"/>
                  </a:lnTo>
                  <a:lnTo>
                    <a:pt x="160" y="163"/>
                  </a:lnTo>
                  <a:lnTo>
                    <a:pt x="156" y="163"/>
                  </a:lnTo>
                  <a:lnTo>
                    <a:pt x="148" y="163"/>
                  </a:lnTo>
                  <a:lnTo>
                    <a:pt x="148" y="167"/>
                  </a:lnTo>
                  <a:lnTo>
                    <a:pt x="148" y="167"/>
                  </a:lnTo>
                  <a:lnTo>
                    <a:pt x="145" y="167"/>
                  </a:lnTo>
                  <a:lnTo>
                    <a:pt x="137" y="167"/>
                  </a:lnTo>
                  <a:lnTo>
                    <a:pt x="134" y="167"/>
                  </a:lnTo>
                  <a:lnTo>
                    <a:pt x="134" y="163"/>
                  </a:lnTo>
                  <a:lnTo>
                    <a:pt x="130" y="163"/>
                  </a:lnTo>
                  <a:lnTo>
                    <a:pt x="122" y="163"/>
                  </a:lnTo>
                  <a:lnTo>
                    <a:pt x="122" y="163"/>
                  </a:lnTo>
                  <a:lnTo>
                    <a:pt x="119" y="163"/>
                  </a:lnTo>
                  <a:lnTo>
                    <a:pt x="115" y="167"/>
                  </a:lnTo>
                  <a:lnTo>
                    <a:pt x="115" y="167"/>
                  </a:lnTo>
                  <a:lnTo>
                    <a:pt x="108" y="174"/>
                  </a:lnTo>
                  <a:lnTo>
                    <a:pt x="108" y="174"/>
                  </a:lnTo>
                  <a:lnTo>
                    <a:pt x="104" y="174"/>
                  </a:lnTo>
                  <a:lnTo>
                    <a:pt x="100" y="174"/>
                  </a:lnTo>
                  <a:lnTo>
                    <a:pt x="97" y="174"/>
                  </a:lnTo>
                  <a:lnTo>
                    <a:pt x="93" y="171"/>
                  </a:lnTo>
                  <a:lnTo>
                    <a:pt x="85" y="171"/>
                  </a:lnTo>
                  <a:lnTo>
                    <a:pt x="85" y="171"/>
                  </a:lnTo>
                  <a:lnTo>
                    <a:pt x="82" y="167"/>
                  </a:lnTo>
                  <a:lnTo>
                    <a:pt x="78" y="167"/>
                  </a:lnTo>
                  <a:lnTo>
                    <a:pt x="71" y="160"/>
                  </a:lnTo>
                  <a:lnTo>
                    <a:pt x="67" y="160"/>
                  </a:lnTo>
                  <a:lnTo>
                    <a:pt x="60" y="160"/>
                  </a:lnTo>
                  <a:lnTo>
                    <a:pt x="56" y="156"/>
                  </a:lnTo>
                  <a:lnTo>
                    <a:pt x="52" y="160"/>
                  </a:lnTo>
                  <a:lnTo>
                    <a:pt x="48" y="160"/>
                  </a:lnTo>
                  <a:lnTo>
                    <a:pt x="45" y="156"/>
                  </a:lnTo>
                  <a:lnTo>
                    <a:pt x="45" y="145"/>
                  </a:lnTo>
                  <a:lnTo>
                    <a:pt x="45" y="145"/>
                  </a:lnTo>
                  <a:lnTo>
                    <a:pt x="41" y="148"/>
                  </a:lnTo>
                  <a:lnTo>
                    <a:pt x="37" y="145"/>
                  </a:lnTo>
                  <a:lnTo>
                    <a:pt x="37" y="1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99" name="Freeform 101"/>
            <p:cNvSpPr/>
            <p:nvPr/>
          </p:nvSpPr>
          <p:spPr bwMode="auto">
            <a:xfrm>
              <a:off x="5059853" y="2823432"/>
              <a:ext cx="142816" cy="114511"/>
            </a:xfrm>
            <a:custGeom>
              <a:avLst/>
              <a:gdLst>
                <a:gd name="T0" fmla="*/ 96 w 111"/>
                <a:gd name="T1" fmla="*/ 85 h 89"/>
                <a:gd name="T2" fmla="*/ 93 w 111"/>
                <a:gd name="T3" fmla="*/ 81 h 89"/>
                <a:gd name="T4" fmla="*/ 89 w 111"/>
                <a:gd name="T5" fmla="*/ 74 h 89"/>
                <a:gd name="T6" fmla="*/ 82 w 111"/>
                <a:gd name="T7" fmla="*/ 70 h 89"/>
                <a:gd name="T8" fmla="*/ 78 w 111"/>
                <a:gd name="T9" fmla="*/ 67 h 89"/>
                <a:gd name="T10" fmla="*/ 74 w 111"/>
                <a:gd name="T11" fmla="*/ 67 h 89"/>
                <a:gd name="T12" fmla="*/ 67 w 111"/>
                <a:gd name="T13" fmla="*/ 63 h 89"/>
                <a:gd name="T14" fmla="*/ 59 w 111"/>
                <a:gd name="T15" fmla="*/ 59 h 89"/>
                <a:gd name="T16" fmla="*/ 52 w 111"/>
                <a:gd name="T17" fmla="*/ 56 h 89"/>
                <a:gd name="T18" fmla="*/ 48 w 111"/>
                <a:gd name="T19" fmla="*/ 56 h 89"/>
                <a:gd name="T20" fmla="*/ 41 w 111"/>
                <a:gd name="T21" fmla="*/ 52 h 89"/>
                <a:gd name="T22" fmla="*/ 37 w 111"/>
                <a:gd name="T23" fmla="*/ 52 h 89"/>
                <a:gd name="T24" fmla="*/ 30 w 111"/>
                <a:gd name="T25" fmla="*/ 56 h 89"/>
                <a:gd name="T26" fmla="*/ 22 w 111"/>
                <a:gd name="T27" fmla="*/ 52 h 89"/>
                <a:gd name="T28" fmla="*/ 19 w 111"/>
                <a:gd name="T29" fmla="*/ 48 h 89"/>
                <a:gd name="T30" fmla="*/ 11 w 111"/>
                <a:gd name="T31" fmla="*/ 59 h 89"/>
                <a:gd name="T32" fmla="*/ 8 w 111"/>
                <a:gd name="T33" fmla="*/ 59 h 89"/>
                <a:gd name="T34" fmla="*/ 4 w 111"/>
                <a:gd name="T35" fmla="*/ 56 h 89"/>
                <a:gd name="T36" fmla="*/ 4 w 111"/>
                <a:gd name="T37" fmla="*/ 44 h 89"/>
                <a:gd name="T38" fmla="*/ 4 w 111"/>
                <a:gd name="T39" fmla="*/ 41 h 89"/>
                <a:gd name="T40" fmla="*/ 8 w 111"/>
                <a:gd name="T41" fmla="*/ 30 h 89"/>
                <a:gd name="T42" fmla="*/ 11 w 111"/>
                <a:gd name="T43" fmla="*/ 26 h 89"/>
                <a:gd name="T44" fmla="*/ 8 w 111"/>
                <a:gd name="T45" fmla="*/ 22 h 89"/>
                <a:gd name="T46" fmla="*/ 11 w 111"/>
                <a:gd name="T47" fmla="*/ 15 h 89"/>
                <a:gd name="T48" fmla="*/ 15 w 111"/>
                <a:gd name="T49" fmla="*/ 15 h 89"/>
                <a:gd name="T50" fmla="*/ 15 w 111"/>
                <a:gd name="T51" fmla="*/ 11 h 89"/>
                <a:gd name="T52" fmla="*/ 19 w 111"/>
                <a:gd name="T53" fmla="*/ 11 h 89"/>
                <a:gd name="T54" fmla="*/ 26 w 111"/>
                <a:gd name="T55" fmla="*/ 7 h 89"/>
                <a:gd name="T56" fmla="*/ 30 w 111"/>
                <a:gd name="T57" fmla="*/ 7 h 89"/>
                <a:gd name="T58" fmla="*/ 33 w 111"/>
                <a:gd name="T59" fmla="*/ 0 h 89"/>
                <a:gd name="T60" fmla="*/ 37 w 111"/>
                <a:gd name="T61" fmla="*/ 4 h 89"/>
                <a:gd name="T62" fmla="*/ 48 w 111"/>
                <a:gd name="T63" fmla="*/ 33 h 89"/>
                <a:gd name="T64" fmla="*/ 48 w 111"/>
                <a:gd name="T65" fmla="*/ 37 h 89"/>
                <a:gd name="T66" fmla="*/ 52 w 111"/>
                <a:gd name="T67" fmla="*/ 37 h 89"/>
                <a:gd name="T68" fmla="*/ 56 w 111"/>
                <a:gd name="T69" fmla="*/ 44 h 89"/>
                <a:gd name="T70" fmla="*/ 56 w 111"/>
                <a:gd name="T71" fmla="*/ 44 h 89"/>
                <a:gd name="T72" fmla="*/ 56 w 111"/>
                <a:gd name="T73" fmla="*/ 41 h 89"/>
                <a:gd name="T74" fmla="*/ 59 w 111"/>
                <a:gd name="T75" fmla="*/ 44 h 89"/>
                <a:gd name="T76" fmla="*/ 63 w 111"/>
                <a:gd name="T77" fmla="*/ 48 h 89"/>
                <a:gd name="T78" fmla="*/ 67 w 111"/>
                <a:gd name="T79" fmla="*/ 48 h 89"/>
                <a:gd name="T80" fmla="*/ 70 w 111"/>
                <a:gd name="T81" fmla="*/ 48 h 89"/>
                <a:gd name="T82" fmla="*/ 74 w 111"/>
                <a:gd name="T83" fmla="*/ 52 h 89"/>
                <a:gd name="T84" fmla="*/ 82 w 111"/>
                <a:gd name="T85" fmla="*/ 56 h 89"/>
                <a:gd name="T86" fmla="*/ 85 w 111"/>
                <a:gd name="T87" fmla="*/ 63 h 89"/>
                <a:gd name="T88" fmla="*/ 93 w 111"/>
                <a:gd name="T89" fmla="*/ 67 h 89"/>
                <a:gd name="T90" fmla="*/ 96 w 111"/>
                <a:gd name="T91" fmla="*/ 70 h 89"/>
                <a:gd name="T92" fmla="*/ 96 w 111"/>
                <a:gd name="T93" fmla="*/ 70 h 89"/>
                <a:gd name="T94" fmla="*/ 104 w 111"/>
                <a:gd name="T95" fmla="*/ 78 h 89"/>
                <a:gd name="T96" fmla="*/ 104 w 111"/>
                <a:gd name="T97" fmla="*/ 81 h 89"/>
                <a:gd name="T98" fmla="*/ 108 w 111"/>
                <a:gd name="T99" fmla="*/ 81 h 89"/>
                <a:gd name="T100" fmla="*/ 111 w 111"/>
                <a:gd name="T101" fmla="*/ 81 h 89"/>
                <a:gd name="T102" fmla="*/ 111 w 111"/>
                <a:gd name="T103" fmla="*/ 85 h 89"/>
                <a:gd name="T104" fmla="*/ 108 w 111"/>
                <a:gd name="T105" fmla="*/ 89 h 89"/>
                <a:gd name="T106" fmla="*/ 100 w 111"/>
                <a:gd name="T10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1" h="89">
                  <a:moveTo>
                    <a:pt x="100" y="89"/>
                  </a:moveTo>
                  <a:lnTo>
                    <a:pt x="96" y="85"/>
                  </a:lnTo>
                  <a:lnTo>
                    <a:pt x="93" y="85"/>
                  </a:lnTo>
                  <a:lnTo>
                    <a:pt x="93" y="81"/>
                  </a:lnTo>
                  <a:lnTo>
                    <a:pt x="93" y="81"/>
                  </a:lnTo>
                  <a:lnTo>
                    <a:pt x="89" y="74"/>
                  </a:lnTo>
                  <a:lnTo>
                    <a:pt x="85" y="74"/>
                  </a:lnTo>
                  <a:lnTo>
                    <a:pt x="82" y="70"/>
                  </a:lnTo>
                  <a:lnTo>
                    <a:pt x="78" y="70"/>
                  </a:lnTo>
                  <a:lnTo>
                    <a:pt x="78" y="67"/>
                  </a:lnTo>
                  <a:lnTo>
                    <a:pt x="74" y="67"/>
                  </a:lnTo>
                  <a:lnTo>
                    <a:pt x="74" y="67"/>
                  </a:lnTo>
                  <a:lnTo>
                    <a:pt x="67" y="67"/>
                  </a:lnTo>
                  <a:lnTo>
                    <a:pt x="67" y="63"/>
                  </a:lnTo>
                  <a:lnTo>
                    <a:pt x="63" y="59"/>
                  </a:lnTo>
                  <a:lnTo>
                    <a:pt x="59" y="59"/>
                  </a:lnTo>
                  <a:lnTo>
                    <a:pt x="56" y="56"/>
                  </a:lnTo>
                  <a:lnTo>
                    <a:pt x="52" y="56"/>
                  </a:lnTo>
                  <a:lnTo>
                    <a:pt x="48" y="56"/>
                  </a:lnTo>
                  <a:lnTo>
                    <a:pt x="48" y="56"/>
                  </a:lnTo>
                  <a:lnTo>
                    <a:pt x="45" y="52"/>
                  </a:lnTo>
                  <a:lnTo>
                    <a:pt x="41" y="52"/>
                  </a:lnTo>
                  <a:lnTo>
                    <a:pt x="41" y="52"/>
                  </a:lnTo>
                  <a:lnTo>
                    <a:pt x="37" y="52"/>
                  </a:lnTo>
                  <a:lnTo>
                    <a:pt x="33" y="52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19" y="48"/>
                  </a:lnTo>
                  <a:lnTo>
                    <a:pt x="15" y="59"/>
                  </a:lnTo>
                  <a:lnTo>
                    <a:pt x="11" y="59"/>
                  </a:lnTo>
                  <a:lnTo>
                    <a:pt x="11" y="59"/>
                  </a:lnTo>
                  <a:lnTo>
                    <a:pt x="8" y="59"/>
                  </a:lnTo>
                  <a:lnTo>
                    <a:pt x="4" y="59"/>
                  </a:lnTo>
                  <a:lnTo>
                    <a:pt x="4" y="56"/>
                  </a:lnTo>
                  <a:lnTo>
                    <a:pt x="0" y="48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4" y="41"/>
                  </a:lnTo>
                  <a:lnTo>
                    <a:pt x="8" y="37"/>
                  </a:lnTo>
                  <a:lnTo>
                    <a:pt x="8" y="30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1" y="22"/>
                  </a:lnTo>
                  <a:lnTo>
                    <a:pt x="8" y="22"/>
                  </a:lnTo>
                  <a:lnTo>
                    <a:pt x="11" y="18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5" y="15"/>
                  </a:lnTo>
                  <a:lnTo>
                    <a:pt x="19" y="15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9" y="11"/>
                  </a:lnTo>
                  <a:lnTo>
                    <a:pt x="22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30" y="7"/>
                  </a:lnTo>
                  <a:lnTo>
                    <a:pt x="33" y="4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7" y="4"/>
                  </a:lnTo>
                  <a:lnTo>
                    <a:pt x="45" y="22"/>
                  </a:lnTo>
                  <a:lnTo>
                    <a:pt x="48" y="33"/>
                  </a:lnTo>
                  <a:lnTo>
                    <a:pt x="48" y="33"/>
                  </a:lnTo>
                  <a:lnTo>
                    <a:pt x="48" y="37"/>
                  </a:lnTo>
                  <a:lnTo>
                    <a:pt x="48" y="37"/>
                  </a:lnTo>
                  <a:lnTo>
                    <a:pt x="52" y="37"/>
                  </a:lnTo>
                  <a:lnTo>
                    <a:pt x="52" y="41"/>
                  </a:lnTo>
                  <a:lnTo>
                    <a:pt x="56" y="44"/>
                  </a:lnTo>
                  <a:lnTo>
                    <a:pt x="56" y="48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6" y="41"/>
                  </a:lnTo>
                  <a:lnTo>
                    <a:pt x="56" y="41"/>
                  </a:lnTo>
                  <a:lnTo>
                    <a:pt x="59" y="44"/>
                  </a:lnTo>
                  <a:lnTo>
                    <a:pt x="59" y="44"/>
                  </a:lnTo>
                  <a:lnTo>
                    <a:pt x="63" y="48"/>
                  </a:lnTo>
                  <a:lnTo>
                    <a:pt x="63" y="48"/>
                  </a:lnTo>
                  <a:lnTo>
                    <a:pt x="67" y="48"/>
                  </a:lnTo>
                  <a:lnTo>
                    <a:pt x="67" y="48"/>
                  </a:lnTo>
                  <a:lnTo>
                    <a:pt x="70" y="48"/>
                  </a:lnTo>
                  <a:lnTo>
                    <a:pt x="70" y="48"/>
                  </a:lnTo>
                  <a:lnTo>
                    <a:pt x="74" y="52"/>
                  </a:lnTo>
                  <a:lnTo>
                    <a:pt x="74" y="52"/>
                  </a:lnTo>
                  <a:lnTo>
                    <a:pt x="82" y="56"/>
                  </a:lnTo>
                  <a:lnTo>
                    <a:pt x="82" y="56"/>
                  </a:lnTo>
                  <a:lnTo>
                    <a:pt x="85" y="63"/>
                  </a:lnTo>
                  <a:lnTo>
                    <a:pt x="89" y="67"/>
                  </a:lnTo>
                  <a:lnTo>
                    <a:pt x="93" y="67"/>
                  </a:lnTo>
                  <a:lnTo>
                    <a:pt x="96" y="70"/>
                  </a:lnTo>
                  <a:lnTo>
                    <a:pt x="96" y="70"/>
                  </a:lnTo>
                  <a:lnTo>
                    <a:pt x="96" y="67"/>
                  </a:lnTo>
                  <a:lnTo>
                    <a:pt x="96" y="70"/>
                  </a:lnTo>
                  <a:lnTo>
                    <a:pt x="100" y="74"/>
                  </a:lnTo>
                  <a:lnTo>
                    <a:pt x="104" y="78"/>
                  </a:lnTo>
                  <a:lnTo>
                    <a:pt x="104" y="78"/>
                  </a:lnTo>
                  <a:lnTo>
                    <a:pt x="104" y="81"/>
                  </a:lnTo>
                  <a:lnTo>
                    <a:pt x="104" y="81"/>
                  </a:lnTo>
                  <a:lnTo>
                    <a:pt x="108" y="81"/>
                  </a:lnTo>
                  <a:lnTo>
                    <a:pt x="108" y="85"/>
                  </a:lnTo>
                  <a:lnTo>
                    <a:pt x="111" y="81"/>
                  </a:lnTo>
                  <a:lnTo>
                    <a:pt x="111" y="85"/>
                  </a:lnTo>
                  <a:lnTo>
                    <a:pt x="111" y="85"/>
                  </a:lnTo>
                  <a:lnTo>
                    <a:pt x="108" y="85"/>
                  </a:lnTo>
                  <a:lnTo>
                    <a:pt x="108" y="89"/>
                  </a:lnTo>
                  <a:lnTo>
                    <a:pt x="104" y="89"/>
                  </a:lnTo>
                  <a:lnTo>
                    <a:pt x="100" y="8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00" name="Freeform 102"/>
            <p:cNvSpPr/>
            <p:nvPr/>
          </p:nvSpPr>
          <p:spPr bwMode="auto">
            <a:xfrm>
              <a:off x="5179510" y="2932796"/>
              <a:ext cx="28306" cy="33452"/>
            </a:xfrm>
            <a:custGeom>
              <a:avLst/>
              <a:gdLst>
                <a:gd name="T0" fmla="*/ 18 w 22"/>
                <a:gd name="T1" fmla="*/ 26 h 26"/>
                <a:gd name="T2" fmla="*/ 15 w 22"/>
                <a:gd name="T3" fmla="*/ 22 h 26"/>
                <a:gd name="T4" fmla="*/ 11 w 22"/>
                <a:gd name="T5" fmla="*/ 22 h 26"/>
                <a:gd name="T6" fmla="*/ 7 w 22"/>
                <a:gd name="T7" fmla="*/ 26 h 26"/>
                <a:gd name="T8" fmla="*/ 0 w 22"/>
                <a:gd name="T9" fmla="*/ 26 h 26"/>
                <a:gd name="T10" fmla="*/ 0 w 22"/>
                <a:gd name="T11" fmla="*/ 26 h 26"/>
                <a:gd name="T12" fmla="*/ 0 w 22"/>
                <a:gd name="T13" fmla="*/ 22 h 26"/>
                <a:gd name="T14" fmla="*/ 0 w 22"/>
                <a:gd name="T15" fmla="*/ 19 h 26"/>
                <a:gd name="T16" fmla="*/ 3 w 22"/>
                <a:gd name="T17" fmla="*/ 15 h 26"/>
                <a:gd name="T18" fmla="*/ 3 w 22"/>
                <a:gd name="T19" fmla="*/ 11 h 26"/>
                <a:gd name="T20" fmla="*/ 3 w 22"/>
                <a:gd name="T21" fmla="*/ 8 h 26"/>
                <a:gd name="T22" fmla="*/ 3 w 22"/>
                <a:gd name="T23" fmla="*/ 4 h 26"/>
                <a:gd name="T24" fmla="*/ 11 w 22"/>
                <a:gd name="T25" fmla="*/ 4 h 26"/>
                <a:gd name="T26" fmla="*/ 15 w 22"/>
                <a:gd name="T27" fmla="*/ 4 h 26"/>
                <a:gd name="T28" fmla="*/ 15 w 22"/>
                <a:gd name="T29" fmla="*/ 0 h 26"/>
                <a:gd name="T30" fmla="*/ 18 w 22"/>
                <a:gd name="T31" fmla="*/ 0 h 26"/>
                <a:gd name="T32" fmla="*/ 18 w 22"/>
                <a:gd name="T33" fmla="*/ 0 h 26"/>
                <a:gd name="T34" fmla="*/ 18 w 22"/>
                <a:gd name="T35" fmla="*/ 0 h 26"/>
                <a:gd name="T36" fmla="*/ 22 w 22"/>
                <a:gd name="T37" fmla="*/ 4 h 26"/>
                <a:gd name="T38" fmla="*/ 22 w 22"/>
                <a:gd name="T39" fmla="*/ 4 h 26"/>
                <a:gd name="T40" fmla="*/ 22 w 22"/>
                <a:gd name="T41" fmla="*/ 4 h 26"/>
                <a:gd name="T42" fmla="*/ 22 w 22"/>
                <a:gd name="T43" fmla="*/ 8 h 26"/>
                <a:gd name="T44" fmla="*/ 22 w 22"/>
                <a:gd name="T45" fmla="*/ 11 h 26"/>
                <a:gd name="T46" fmla="*/ 18 w 22"/>
                <a:gd name="T47" fmla="*/ 11 h 26"/>
                <a:gd name="T48" fmla="*/ 18 w 22"/>
                <a:gd name="T49" fmla="*/ 11 h 26"/>
                <a:gd name="T50" fmla="*/ 15 w 22"/>
                <a:gd name="T51" fmla="*/ 15 h 26"/>
                <a:gd name="T52" fmla="*/ 11 w 22"/>
                <a:gd name="T53" fmla="*/ 15 h 26"/>
                <a:gd name="T54" fmla="*/ 15 w 22"/>
                <a:gd name="T55" fmla="*/ 19 h 26"/>
                <a:gd name="T56" fmla="*/ 15 w 22"/>
                <a:gd name="T57" fmla="*/ 19 h 26"/>
                <a:gd name="T58" fmla="*/ 18 w 22"/>
                <a:gd name="T59" fmla="*/ 15 h 26"/>
                <a:gd name="T60" fmla="*/ 22 w 22"/>
                <a:gd name="T61" fmla="*/ 15 h 26"/>
                <a:gd name="T62" fmla="*/ 22 w 22"/>
                <a:gd name="T63" fmla="*/ 19 h 26"/>
                <a:gd name="T64" fmla="*/ 18 w 22"/>
                <a:gd name="T65" fmla="*/ 22 h 26"/>
                <a:gd name="T66" fmla="*/ 18 w 22"/>
                <a:gd name="T6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" h="26">
                  <a:moveTo>
                    <a:pt x="18" y="26"/>
                  </a:moveTo>
                  <a:lnTo>
                    <a:pt x="15" y="22"/>
                  </a:lnTo>
                  <a:lnTo>
                    <a:pt x="11" y="22"/>
                  </a:lnTo>
                  <a:lnTo>
                    <a:pt x="7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3" y="15"/>
                  </a:lnTo>
                  <a:lnTo>
                    <a:pt x="3" y="11"/>
                  </a:lnTo>
                  <a:lnTo>
                    <a:pt x="3" y="8"/>
                  </a:lnTo>
                  <a:lnTo>
                    <a:pt x="3" y="4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8"/>
                  </a:lnTo>
                  <a:lnTo>
                    <a:pt x="22" y="11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5" y="15"/>
                  </a:lnTo>
                  <a:lnTo>
                    <a:pt x="11" y="15"/>
                  </a:lnTo>
                  <a:lnTo>
                    <a:pt x="15" y="19"/>
                  </a:lnTo>
                  <a:lnTo>
                    <a:pt x="15" y="19"/>
                  </a:lnTo>
                  <a:lnTo>
                    <a:pt x="18" y="15"/>
                  </a:lnTo>
                  <a:lnTo>
                    <a:pt x="22" y="15"/>
                  </a:lnTo>
                  <a:lnTo>
                    <a:pt x="22" y="19"/>
                  </a:lnTo>
                  <a:lnTo>
                    <a:pt x="18" y="22"/>
                  </a:lnTo>
                  <a:lnTo>
                    <a:pt x="18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01" name="Freeform 103"/>
            <p:cNvSpPr/>
            <p:nvPr/>
          </p:nvSpPr>
          <p:spPr bwMode="auto">
            <a:xfrm>
              <a:off x="5165357" y="2946948"/>
              <a:ext cx="213581" cy="258613"/>
            </a:xfrm>
            <a:custGeom>
              <a:avLst/>
              <a:gdLst>
                <a:gd name="T0" fmla="*/ 14 w 166"/>
                <a:gd name="T1" fmla="*/ 115 h 201"/>
                <a:gd name="T2" fmla="*/ 29 w 166"/>
                <a:gd name="T3" fmla="*/ 112 h 201"/>
                <a:gd name="T4" fmla="*/ 40 w 166"/>
                <a:gd name="T5" fmla="*/ 104 h 201"/>
                <a:gd name="T6" fmla="*/ 55 w 166"/>
                <a:gd name="T7" fmla="*/ 104 h 201"/>
                <a:gd name="T8" fmla="*/ 96 w 166"/>
                <a:gd name="T9" fmla="*/ 56 h 201"/>
                <a:gd name="T10" fmla="*/ 37 w 166"/>
                <a:gd name="T11" fmla="*/ 41 h 201"/>
                <a:gd name="T12" fmla="*/ 33 w 166"/>
                <a:gd name="T13" fmla="*/ 30 h 201"/>
                <a:gd name="T14" fmla="*/ 29 w 166"/>
                <a:gd name="T15" fmla="*/ 11 h 201"/>
                <a:gd name="T16" fmla="*/ 33 w 166"/>
                <a:gd name="T17" fmla="*/ 8 h 201"/>
                <a:gd name="T18" fmla="*/ 48 w 166"/>
                <a:gd name="T19" fmla="*/ 23 h 201"/>
                <a:gd name="T20" fmla="*/ 59 w 166"/>
                <a:gd name="T21" fmla="*/ 26 h 201"/>
                <a:gd name="T22" fmla="*/ 70 w 166"/>
                <a:gd name="T23" fmla="*/ 23 h 201"/>
                <a:gd name="T24" fmla="*/ 77 w 166"/>
                <a:gd name="T25" fmla="*/ 19 h 201"/>
                <a:gd name="T26" fmla="*/ 85 w 166"/>
                <a:gd name="T27" fmla="*/ 19 h 201"/>
                <a:gd name="T28" fmla="*/ 103 w 166"/>
                <a:gd name="T29" fmla="*/ 11 h 201"/>
                <a:gd name="T30" fmla="*/ 114 w 166"/>
                <a:gd name="T31" fmla="*/ 11 h 201"/>
                <a:gd name="T32" fmla="*/ 125 w 166"/>
                <a:gd name="T33" fmla="*/ 11 h 201"/>
                <a:gd name="T34" fmla="*/ 137 w 166"/>
                <a:gd name="T35" fmla="*/ 8 h 201"/>
                <a:gd name="T36" fmla="*/ 144 w 166"/>
                <a:gd name="T37" fmla="*/ 8 h 201"/>
                <a:gd name="T38" fmla="*/ 155 w 166"/>
                <a:gd name="T39" fmla="*/ 4 h 201"/>
                <a:gd name="T40" fmla="*/ 155 w 166"/>
                <a:gd name="T41" fmla="*/ 0 h 201"/>
                <a:gd name="T42" fmla="*/ 159 w 166"/>
                <a:gd name="T43" fmla="*/ 0 h 201"/>
                <a:gd name="T44" fmla="*/ 166 w 166"/>
                <a:gd name="T45" fmla="*/ 0 h 201"/>
                <a:gd name="T46" fmla="*/ 163 w 166"/>
                <a:gd name="T47" fmla="*/ 8 h 201"/>
                <a:gd name="T48" fmla="*/ 166 w 166"/>
                <a:gd name="T49" fmla="*/ 11 h 201"/>
                <a:gd name="T50" fmla="*/ 163 w 166"/>
                <a:gd name="T51" fmla="*/ 15 h 201"/>
                <a:gd name="T52" fmla="*/ 163 w 166"/>
                <a:gd name="T53" fmla="*/ 23 h 201"/>
                <a:gd name="T54" fmla="*/ 166 w 166"/>
                <a:gd name="T55" fmla="*/ 23 h 201"/>
                <a:gd name="T56" fmla="*/ 166 w 166"/>
                <a:gd name="T57" fmla="*/ 26 h 201"/>
                <a:gd name="T58" fmla="*/ 159 w 166"/>
                <a:gd name="T59" fmla="*/ 30 h 201"/>
                <a:gd name="T60" fmla="*/ 159 w 166"/>
                <a:gd name="T61" fmla="*/ 37 h 201"/>
                <a:gd name="T62" fmla="*/ 151 w 166"/>
                <a:gd name="T63" fmla="*/ 56 h 201"/>
                <a:gd name="T64" fmla="*/ 144 w 166"/>
                <a:gd name="T65" fmla="*/ 60 h 201"/>
                <a:gd name="T66" fmla="*/ 140 w 166"/>
                <a:gd name="T67" fmla="*/ 67 h 201"/>
                <a:gd name="T68" fmla="*/ 125 w 166"/>
                <a:gd name="T69" fmla="*/ 93 h 201"/>
                <a:gd name="T70" fmla="*/ 114 w 166"/>
                <a:gd name="T71" fmla="*/ 112 h 201"/>
                <a:gd name="T72" fmla="*/ 81 w 166"/>
                <a:gd name="T73" fmla="*/ 141 h 201"/>
                <a:gd name="T74" fmla="*/ 63 w 166"/>
                <a:gd name="T75" fmla="*/ 152 h 201"/>
                <a:gd name="T76" fmla="*/ 44 w 166"/>
                <a:gd name="T77" fmla="*/ 167 h 201"/>
                <a:gd name="T78" fmla="*/ 33 w 166"/>
                <a:gd name="T79" fmla="*/ 178 h 201"/>
                <a:gd name="T80" fmla="*/ 26 w 166"/>
                <a:gd name="T81" fmla="*/ 186 h 201"/>
                <a:gd name="T82" fmla="*/ 0 w 166"/>
                <a:gd name="T83" fmla="*/ 190 h 201"/>
                <a:gd name="T84" fmla="*/ 14 w 166"/>
                <a:gd name="T85" fmla="*/ 119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6" h="201">
                  <a:moveTo>
                    <a:pt x="14" y="119"/>
                  </a:moveTo>
                  <a:lnTo>
                    <a:pt x="14" y="119"/>
                  </a:lnTo>
                  <a:lnTo>
                    <a:pt x="14" y="115"/>
                  </a:lnTo>
                  <a:lnTo>
                    <a:pt x="22" y="115"/>
                  </a:lnTo>
                  <a:lnTo>
                    <a:pt x="26" y="115"/>
                  </a:lnTo>
                  <a:lnTo>
                    <a:pt x="29" y="112"/>
                  </a:lnTo>
                  <a:lnTo>
                    <a:pt x="33" y="112"/>
                  </a:lnTo>
                  <a:lnTo>
                    <a:pt x="37" y="108"/>
                  </a:lnTo>
                  <a:lnTo>
                    <a:pt x="40" y="104"/>
                  </a:lnTo>
                  <a:lnTo>
                    <a:pt x="40" y="104"/>
                  </a:lnTo>
                  <a:lnTo>
                    <a:pt x="44" y="104"/>
                  </a:lnTo>
                  <a:lnTo>
                    <a:pt x="55" y="104"/>
                  </a:lnTo>
                  <a:lnTo>
                    <a:pt x="66" y="104"/>
                  </a:lnTo>
                  <a:lnTo>
                    <a:pt x="118" y="56"/>
                  </a:lnTo>
                  <a:lnTo>
                    <a:pt x="96" y="56"/>
                  </a:lnTo>
                  <a:lnTo>
                    <a:pt x="48" y="45"/>
                  </a:lnTo>
                  <a:lnTo>
                    <a:pt x="44" y="41"/>
                  </a:lnTo>
                  <a:lnTo>
                    <a:pt x="37" y="41"/>
                  </a:lnTo>
                  <a:lnTo>
                    <a:pt x="37" y="34"/>
                  </a:lnTo>
                  <a:lnTo>
                    <a:pt x="37" y="30"/>
                  </a:lnTo>
                  <a:lnTo>
                    <a:pt x="33" y="30"/>
                  </a:lnTo>
                  <a:lnTo>
                    <a:pt x="29" y="23"/>
                  </a:lnTo>
                  <a:lnTo>
                    <a:pt x="26" y="15"/>
                  </a:lnTo>
                  <a:lnTo>
                    <a:pt x="29" y="11"/>
                  </a:lnTo>
                  <a:lnTo>
                    <a:pt x="33" y="8"/>
                  </a:lnTo>
                  <a:lnTo>
                    <a:pt x="33" y="8"/>
                  </a:lnTo>
                  <a:lnTo>
                    <a:pt x="33" y="8"/>
                  </a:lnTo>
                  <a:lnTo>
                    <a:pt x="44" y="19"/>
                  </a:lnTo>
                  <a:lnTo>
                    <a:pt x="44" y="23"/>
                  </a:lnTo>
                  <a:lnTo>
                    <a:pt x="48" y="23"/>
                  </a:lnTo>
                  <a:lnTo>
                    <a:pt x="51" y="26"/>
                  </a:lnTo>
                  <a:lnTo>
                    <a:pt x="55" y="26"/>
                  </a:lnTo>
                  <a:lnTo>
                    <a:pt x="59" y="26"/>
                  </a:lnTo>
                  <a:lnTo>
                    <a:pt x="63" y="23"/>
                  </a:lnTo>
                  <a:lnTo>
                    <a:pt x="66" y="23"/>
                  </a:lnTo>
                  <a:lnTo>
                    <a:pt x="70" y="23"/>
                  </a:lnTo>
                  <a:lnTo>
                    <a:pt x="74" y="15"/>
                  </a:lnTo>
                  <a:lnTo>
                    <a:pt x="77" y="15"/>
                  </a:lnTo>
                  <a:lnTo>
                    <a:pt x="77" y="19"/>
                  </a:lnTo>
                  <a:lnTo>
                    <a:pt x="81" y="19"/>
                  </a:lnTo>
                  <a:lnTo>
                    <a:pt x="81" y="15"/>
                  </a:lnTo>
                  <a:lnTo>
                    <a:pt x="85" y="19"/>
                  </a:lnTo>
                  <a:lnTo>
                    <a:pt x="92" y="19"/>
                  </a:lnTo>
                  <a:lnTo>
                    <a:pt x="100" y="11"/>
                  </a:lnTo>
                  <a:lnTo>
                    <a:pt x="103" y="11"/>
                  </a:lnTo>
                  <a:lnTo>
                    <a:pt x="107" y="11"/>
                  </a:lnTo>
                  <a:lnTo>
                    <a:pt x="111" y="11"/>
                  </a:lnTo>
                  <a:lnTo>
                    <a:pt x="114" y="11"/>
                  </a:lnTo>
                  <a:lnTo>
                    <a:pt x="118" y="11"/>
                  </a:lnTo>
                  <a:lnTo>
                    <a:pt x="125" y="11"/>
                  </a:lnTo>
                  <a:lnTo>
                    <a:pt x="125" y="11"/>
                  </a:lnTo>
                  <a:lnTo>
                    <a:pt x="125" y="11"/>
                  </a:lnTo>
                  <a:lnTo>
                    <a:pt x="137" y="8"/>
                  </a:lnTo>
                  <a:lnTo>
                    <a:pt x="137" y="8"/>
                  </a:lnTo>
                  <a:lnTo>
                    <a:pt x="144" y="8"/>
                  </a:lnTo>
                  <a:lnTo>
                    <a:pt x="144" y="8"/>
                  </a:lnTo>
                  <a:lnTo>
                    <a:pt x="144" y="8"/>
                  </a:lnTo>
                  <a:lnTo>
                    <a:pt x="151" y="8"/>
                  </a:lnTo>
                  <a:lnTo>
                    <a:pt x="151" y="4"/>
                  </a:lnTo>
                  <a:lnTo>
                    <a:pt x="155" y="4"/>
                  </a:lnTo>
                  <a:lnTo>
                    <a:pt x="155" y="0"/>
                  </a:lnTo>
                  <a:lnTo>
                    <a:pt x="155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63" y="0"/>
                  </a:lnTo>
                  <a:lnTo>
                    <a:pt x="166" y="0"/>
                  </a:lnTo>
                  <a:lnTo>
                    <a:pt x="166" y="0"/>
                  </a:lnTo>
                  <a:lnTo>
                    <a:pt x="166" y="4"/>
                  </a:lnTo>
                  <a:lnTo>
                    <a:pt x="163" y="8"/>
                  </a:lnTo>
                  <a:lnTo>
                    <a:pt x="163" y="8"/>
                  </a:lnTo>
                  <a:lnTo>
                    <a:pt x="163" y="11"/>
                  </a:lnTo>
                  <a:lnTo>
                    <a:pt x="163" y="11"/>
                  </a:lnTo>
                  <a:lnTo>
                    <a:pt x="166" y="11"/>
                  </a:lnTo>
                  <a:lnTo>
                    <a:pt x="166" y="11"/>
                  </a:lnTo>
                  <a:lnTo>
                    <a:pt x="163" y="15"/>
                  </a:lnTo>
                  <a:lnTo>
                    <a:pt x="163" y="15"/>
                  </a:lnTo>
                  <a:lnTo>
                    <a:pt x="163" y="19"/>
                  </a:lnTo>
                  <a:lnTo>
                    <a:pt x="163" y="23"/>
                  </a:lnTo>
                  <a:lnTo>
                    <a:pt x="163" y="23"/>
                  </a:lnTo>
                  <a:lnTo>
                    <a:pt x="166" y="23"/>
                  </a:lnTo>
                  <a:lnTo>
                    <a:pt x="166" y="23"/>
                  </a:lnTo>
                  <a:lnTo>
                    <a:pt x="166" y="23"/>
                  </a:lnTo>
                  <a:lnTo>
                    <a:pt x="166" y="26"/>
                  </a:lnTo>
                  <a:lnTo>
                    <a:pt x="166" y="26"/>
                  </a:lnTo>
                  <a:lnTo>
                    <a:pt x="166" y="26"/>
                  </a:lnTo>
                  <a:lnTo>
                    <a:pt x="163" y="26"/>
                  </a:lnTo>
                  <a:lnTo>
                    <a:pt x="163" y="26"/>
                  </a:lnTo>
                  <a:lnTo>
                    <a:pt x="159" y="30"/>
                  </a:lnTo>
                  <a:lnTo>
                    <a:pt x="163" y="30"/>
                  </a:lnTo>
                  <a:lnTo>
                    <a:pt x="159" y="34"/>
                  </a:lnTo>
                  <a:lnTo>
                    <a:pt x="159" y="37"/>
                  </a:lnTo>
                  <a:lnTo>
                    <a:pt x="159" y="41"/>
                  </a:lnTo>
                  <a:lnTo>
                    <a:pt x="155" y="49"/>
                  </a:lnTo>
                  <a:lnTo>
                    <a:pt x="151" y="56"/>
                  </a:lnTo>
                  <a:lnTo>
                    <a:pt x="148" y="56"/>
                  </a:lnTo>
                  <a:lnTo>
                    <a:pt x="148" y="56"/>
                  </a:lnTo>
                  <a:lnTo>
                    <a:pt x="144" y="60"/>
                  </a:lnTo>
                  <a:lnTo>
                    <a:pt x="144" y="63"/>
                  </a:lnTo>
                  <a:lnTo>
                    <a:pt x="144" y="63"/>
                  </a:lnTo>
                  <a:lnTo>
                    <a:pt x="140" y="67"/>
                  </a:lnTo>
                  <a:lnTo>
                    <a:pt x="133" y="82"/>
                  </a:lnTo>
                  <a:lnTo>
                    <a:pt x="133" y="86"/>
                  </a:lnTo>
                  <a:lnTo>
                    <a:pt x="125" y="93"/>
                  </a:lnTo>
                  <a:lnTo>
                    <a:pt x="125" y="97"/>
                  </a:lnTo>
                  <a:lnTo>
                    <a:pt x="114" y="112"/>
                  </a:lnTo>
                  <a:lnTo>
                    <a:pt x="114" y="112"/>
                  </a:lnTo>
                  <a:lnTo>
                    <a:pt x="107" y="119"/>
                  </a:lnTo>
                  <a:lnTo>
                    <a:pt x="100" y="126"/>
                  </a:lnTo>
                  <a:lnTo>
                    <a:pt x="81" y="141"/>
                  </a:lnTo>
                  <a:lnTo>
                    <a:pt x="74" y="149"/>
                  </a:lnTo>
                  <a:lnTo>
                    <a:pt x="70" y="149"/>
                  </a:lnTo>
                  <a:lnTo>
                    <a:pt x="63" y="152"/>
                  </a:lnTo>
                  <a:lnTo>
                    <a:pt x="59" y="156"/>
                  </a:lnTo>
                  <a:lnTo>
                    <a:pt x="48" y="167"/>
                  </a:lnTo>
                  <a:lnTo>
                    <a:pt x="44" y="167"/>
                  </a:lnTo>
                  <a:lnTo>
                    <a:pt x="37" y="178"/>
                  </a:lnTo>
                  <a:lnTo>
                    <a:pt x="33" y="178"/>
                  </a:lnTo>
                  <a:lnTo>
                    <a:pt x="33" y="178"/>
                  </a:lnTo>
                  <a:lnTo>
                    <a:pt x="29" y="182"/>
                  </a:lnTo>
                  <a:lnTo>
                    <a:pt x="26" y="182"/>
                  </a:lnTo>
                  <a:lnTo>
                    <a:pt x="26" y="186"/>
                  </a:lnTo>
                  <a:lnTo>
                    <a:pt x="11" y="201"/>
                  </a:lnTo>
                  <a:lnTo>
                    <a:pt x="11" y="201"/>
                  </a:lnTo>
                  <a:lnTo>
                    <a:pt x="0" y="190"/>
                  </a:lnTo>
                  <a:lnTo>
                    <a:pt x="0" y="134"/>
                  </a:lnTo>
                  <a:lnTo>
                    <a:pt x="14" y="119"/>
                  </a:lnTo>
                  <a:lnTo>
                    <a:pt x="14" y="1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02" name="Freeform 104"/>
            <p:cNvSpPr/>
            <p:nvPr/>
          </p:nvSpPr>
          <p:spPr bwMode="auto">
            <a:xfrm>
              <a:off x="6579362" y="2770679"/>
              <a:ext cx="47606" cy="42459"/>
            </a:xfrm>
            <a:custGeom>
              <a:avLst/>
              <a:gdLst>
                <a:gd name="T0" fmla="*/ 9 w 10"/>
                <a:gd name="T1" fmla="*/ 0 h 9"/>
                <a:gd name="T2" fmla="*/ 8 w 10"/>
                <a:gd name="T3" fmla="*/ 0 h 9"/>
                <a:gd name="T4" fmla="*/ 8 w 10"/>
                <a:gd name="T5" fmla="*/ 1 h 9"/>
                <a:gd name="T6" fmla="*/ 7 w 10"/>
                <a:gd name="T7" fmla="*/ 0 h 9"/>
                <a:gd name="T8" fmla="*/ 6 w 10"/>
                <a:gd name="T9" fmla="*/ 0 h 9"/>
                <a:gd name="T10" fmla="*/ 6 w 10"/>
                <a:gd name="T11" fmla="*/ 0 h 9"/>
                <a:gd name="T12" fmla="*/ 5 w 10"/>
                <a:gd name="T13" fmla="*/ 1 h 9"/>
                <a:gd name="T14" fmla="*/ 4 w 10"/>
                <a:gd name="T15" fmla="*/ 1 h 9"/>
                <a:gd name="T16" fmla="*/ 3 w 10"/>
                <a:gd name="T17" fmla="*/ 1 h 9"/>
                <a:gd name="T18" fmla="*/ 3 w 10"/>
                <a:gd name="T19" fmla="*/ 1 h 9"/>
                <a:gd name="T20" fmla="*/ 2 w 10"/>
                <a:gd name="T21" fmla="*/ 2 h 9"/>
                <a:gd name="T22" fmla="*/ 1 w 10"/>
                <a:gd name="T23" fmla="*/ 3 h 9"/>
                <a:gd name="T24" fmla="*/ 0 w 10"/>
                <a:gd name="T25" fmla="*/ 4 h 9"/>
                <a:gd name="T26" fmla="*/ 0 w 10"/>
                <a:gd name="T27" fmla="*/ 4 h 9"/>
                <a:gd name="T28" fmla="*/ 0 w 10"/>
                <a:gd name="T29" fmla="*/ 6 h 9"/>
                <a:gd name="T30" fmla="*/ 1 w 10"/>
                <a:gd name="T31" fmla="*/ 7 h 9"/>
                <a:gd name="T32" fmla="*/ 1 w 10"/>
                <a:gd name="T33" fmla="*/ 7 h 9"/>
                <a:gd name="T34" fmla="*/ 2 w 10"/>
                <a:gd name="T35" fmla="*/ 8 h 9"/>
                <a:gd name="T36" fmla="*/ 3 w 10"/>
                <a:gd name="T37" fmla="*/ 8 h 9"/>
                <a:gd name="T38" fmla="*/ 3 w 10"/>
                <a:gd name="T39" fmla="*/ 8 h 9"/>
                <a:gd name="T40" fmla="*/ 4 w 10"/>
                <a:gd name="T41" fmla="*/ 8 h 9"/>
                <a:gd name="T42" fmla="*/ 5 w 10"/>
                <a:gd name="T43" fmla="*/ 9 h 9"/>
                <a:gd name="T44" fmla="*/ 5 w 10"/>
                <a:gd name="T45" fmla="*/ 8 h 9"/>
                <a:gd name="T46" fmla="*/ 5 w 10"/>
                <a:gd name="T47" fmla="*/ 8 h 9"/>
                <a:gd name="T48" fmla="*/ 6 w 10"/>
                <a:gd name="T49" fmla="*/ 7 h 9"/>
                <a:gd name="T50" fmla="*/ 7 w 10"/>
                <a:gd name="T51" fmla="*/ 8 h 9"/>
                <a:gd name="T52" fmla="*/ 7 w 10"/>
                <a:gd name="T53" fmla="*/ 7 h 9"/>
                <a:gd name="T54" fmla="*/ 7 w 10"/>
                <a:gd name="T55" fmla="*/ 7 h 9"/>
                <a:gd name="T56" fmla="*/ 8 w 10"/>
                <a:gd name="T57" fmla="*/ 6 h 9"/>
                <a:gd name="T58" fmla="*/ 9 w 10"/>
                <a:gd name="T59" fmla="*/ 6 h 9"/>
                <a:gd name="T60" fmla="*/ 9 w 10"/>
                <a:gd name="T61" fmla="*/ 5 h 9"/>
                <a:gd name="T62" fmla="*/ 9 w 10"/>
                <a:gd name="T63" fmla="*/ 4 h 9"/>
                <a:gd name="T64" fmla="*/ 10 w 10"/>
                <a:gd name="T65" fmla="*/ 4 h 9"/>
                <a:gd name="T66" fmla="*/ 10 w 10"/>
                <a:gd name="T67" fmla="*/ 3 h 9"/>
                <a:gd name="T68" fmla="*/ 10 w 10"/>
                <a:gd name="T69" fmla="*/ 2 h 9"/>
                <a:gd name="T70" fmla="*/ 10 w 10"/>
                <a:gd name="T71" fmla="*/ 1 h 9"/>
                <a:gd name="T72" fmla="*/ 9 w 10"/>
                <a:gd name="T7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" h="9">
                  <a:moveTo>
                    <a:pt x="9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10" y="1"/>
                    <a:pt x="10" y="1"/>
                  </a:cubicBez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03" name="Freeform 105"/>
            <p:cNvSpPr/>
            <p:nvPr/>
          </p:nvSpPr>
          <p:spPr bwMode="auto">
            <a:xfrm>
              <a:off x="5655563" y="1893197"/>
              <a:ext cx="1295638" cy="872336"/>
            </a:xfrm>
            <a:custGeom>
              <a:avLst/>
              <a:gdLst>
                <a:gd name="T0" fmla="*/ 970 w 1007"/>
                <a:gd name="T1" fmla="*/ 118 h 678"/>
                <a:gd name="T2" fmla="*/ 937 w 1007"/>
                <a:gd name="T3" fmla="*/ 103 h 678"/>
                <a:gd name="T4" fmla="*/ 911 w 1007"/>
                <a:gd name="T5" fmla="*/ 85 h 678"/>
                <a:gd name="T6" fmla="*/ 874 w 1007"/>
                <a:gd name="T7" fmla="*/ 77 h 678"/>
                <a:gd name="T8" fmla="*/ 840 w 1007"/>
                <a:gd name="T9" fmla="*/ 33 h 678"/>
                <a:gd name="T10" fmla="*/ 815 w 1007"/>
                <a:gd name="T11" fmla="*/ 7 h 678"/>
                <a:gd name="T12" fmla="*/ 774 w 1007"/>
                <a:gd name="T13" fmla="*/ 0 h 678"/>
                <a:gd name="T14" fmla="*/ 733 w 1007"/>
                <a:gd name="T15" fmla="*/ 25 h 678"/>
                <a:gd name="T16" fmla="*/ 741 w 1007"/>
                <a:gd name="T17" fmla="*/ 66 h 678"/>
                <a:gd name="T18" fmla="*/ 711 w 1007"/>
                <a:gd name="T19" fmla="*/ 100 h 678"/>
                <a:gd name="T20" fmla="*/ 778 w 1007"/>
                <a:gd name="T21" fmla="*/ 159 h 678"/>
                <a:gd name="T22" fmla="*/ 733 w 1007"/>
                <a:gd name="T23" fmla="*/ 192 h 678"/>
                <a:gd name="T24" fmla="*/ 663 w 1007"/>
                <a:gd name="T25" fmla="*/ 226 h 678"/>
                <a:gd name="T26" fmla="*/ 578 w 1007"/>
                <a:gd name="T27" fmla="*/ 289 h 678"/>
                <a:gd name="T28" fmla="*/ 437 w 1007"/>
                <a:gd name="T29" fmla="*/ 274 h 678"/>
                <a:gd name="T30" fmla="*/ 374 w 1007"/>
                <a:gd name="T31" fmla="*/ 230 h 678"/>
                <a:gd name="T32" fmla="*/ 326 w 1007"/>
                <a:gd name="T33" fmla="*/ 185 h 678"/>
                <a:gd name="T34" fmla="*/ 281 w 1007"/>
                <a:gd name="T35" fmla="*/ 163 h 678"/>
                <a:gd name="T36" fmla="*/ 248 w 1007"/>
                <a:gd name="T37" fmla="*/ 166 h 678"/>
                <a:gd name="T38" fmla="*/ 204 w 1007"/>
                <a:gd name="T39" fmla="*/ 226 h 678"/>
                <a:gd name="T40" fmla="*/ 181 w 1007"/>
                <a:gd name="T41" fmla="*/ 252 h 678"/>
                <a:gd name="T42" fmla="*/ 137 w 1007"/>
                <a:gd name="T43" fmla="*/ 281 h 678"/>
                <a:gd name="T44" fmla="*/ 44 w 1007"/>
                <a:gd name="T45" fmla="*/ 296 h 678"/>
                <a:gd name="T46" fmla="*/ 30 w 1007"/>
                <a:gd name="T47" fmla="*/ 333 h 678"/>
                <a:gd name="T48" fmla="*/ 15 w 1007"/>
                <a:gd name="T49" fmla="*/ 382 h 678"/>
                <a:gd name="T50" fmla="*/ 48 w 1007"/>
                <a:gd name="T51" fmla="*/ 385 h 678"/>
                <a:gd name="T52" fmla="*/ 89 w 1007"/>
                <a:gd name="T53" fmla="*/ 400 h 678"/>
                <a:gd name="T54" fmla="*/ 148 w 1007"/>
                <a:gd name="T55" fmla="*/ 411 h 678"/>
                <a:gd name="T56" fmla="*/ 200 w 1007"/>
                <a:gd name="T57" fmla="*/ 482 h 678"/>
                <a:gd name="T58" fmla="*/ 237 w 1007"/>
                <a:gd name="T59" fmla="*/ 519 h 678"/>
                <a:gd name="T60" fmla="*/ 300 w 1007"/>
                <a:gd name="T61" fmla="*/ 534 h 678"/>
                <a:gd name="T62" fmla="*/ 370 w 1007"/>
                <a:gd name="T63" fmla="*/ 556 h 678"/>
                <a:gd name="T64" fmla="*/ 441 w 1007"/>
                <a:gd name="T65" fmla="*/ 549 h 678"/>
                <a:gd name="T66" fmla="*/ 500 w 1007"/>
                <a:gd name="T67" fmla="*/ 537 h 678"/>
                <a:gd name="T68" fmla="*/ 541 w 1007"/>
                <a:gd name="T69" fmla="*/ 589 h 678"/>
                <a:gd name="T70" fmla="*/ 548 w 1007"/>
                <a:gd name="T71" fmla="*/ 626 h 678"/>
                <a:gd name="T72" fmla="*/ 570 w 1007"/>
                <a:gd name="T73" fmla="*/ 660 h 678"/>
                <a:gd name="T74" fmla="*/ 611 w 1007"/>
                <a:gd name="T75" fmla="*/ 645 h 678"/>
                <a:gd name="T76" fmla="*/ 663 w 1007"/>
                <a:gd name="T77" fmla="*/ 634 h 678"/>
                <a:gd name="T78" fmla="*/ 711 w 1007"/>
                <a:gd name="T79" fmla="*/ 660 h 678"/>
                <a:gd name="T80" fmla="*/ 737 w 1007"/>
                <a:gd name="T81" fmla="*/ 678 h 678"/>
                <a:gd name="T82" fmla="*/ 748 w 1007"/>
                <a:gd name="T83" fmla="*/ 664 h 678"/>
                <a:gd name="T84" fmla="*/ 789 w 1007"/>
                <a:gd name="T85" fmla="*/ 641 h 678"/>
                <a:gd name="T86" fmla="*/ 822 w 1007"/>
                <a:gd name="T87" fmla="*/ 638 h 678"/>
                <a:gd name="T88" fmla="*/ 852 w 1007"/>
                <a:gd name="T89" fmla="*/ 619 h 678"/>
                <a:gd name="T90" fmla="*/ 874 w 1007"/>
                <a:gd name="T91" fmla="*/ 600 h 678"/>
                <a:gd name="T92" fmla="*/ 881 w 1007"/>
                <a:gd name="T93" fmla="*/ 586 h 678"/>
                <a:gd name="T94" fmla="*/ 889 w 1007"/>
                <a:gd name="T95" fmla="*/ 563 h 678"/>
                <a:gd name="T96" fmla="*/ 907 w 1007"/>
                <a:gd name="T97" fmla="*/ 537 h 678"/>
                <a:gd name="T98" fmla="*/ 907 w 1007"/>
                <a:gd name="T99" fmla="*/ 511 h 678"/>
                <a:gd name="T100" fmla="*/ 874 w 1007"/>
                <a:gd name="T101" fmla="*/ 500 h 678"/>
                <a:gd name="T102" fmla="*/ 852 w 1007"/>
                <a:gd name="T103" fmla="*/ 467 h 678"/>
                <a:gd name="T104" fmla="*/ 892 w 1007"/>
                <a:gd name="T105" fmla="*/ 459 h 678"/>
                <a:gd name="T106" fmla="*/ 848 w 1007"/>
                <a:gd name="T107" fmla="*/ 396 h 678"/>
                <a:gd name="T108" fmla="*/ 889 w 1007"/>
                <a:gd name="T109" fmla="*/ 370 h 678"/>
                <a:gd name="T110" fmla="*/ 844 w 1007"/>
                <a:gd name="T111" fmla="*/ 356 h 678"/>
                <a:gd name="T112" fmla="*/ 803 w 1007"/>
                <a:gd name="T113" fmla="*/ 345 h 678"/>
                <a:gd name="T114" fmla="*/ 837 w 1007"/>
                <a:gd name="T115" fmla="*/ 304 h 678"/>
                <a:gd name="T116" fmla="*/ 855 w 1007"/>
                <a:gd name="T117" fmla="*/ 319 h 678"/>
                <a:gd name="T118" fmla="*/ 870 w 1007"/>
                <a:gd name="T119" fmla="*/ 319 h 678"/>
                <a:gd name="T120" fmla="*/ 985 w 1007"/>
                <a:gd name="T121" fmla="*/ 233 h 678"/>
                <a:gd name="T122" fmla="*/ 985 w 1007"/>
                <a:gd name="T123" fmla="*/ 178 h 678"/>
                <a:gd name="T124" fmla="*/ 1003 w 1007"/>
                <a:gd name="T125" fmla="*/ 155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07" h="678">
                  <a:moveTo>
                    <a:pt x="1003" y="118"/>
                  </a:moveTo>
                  <a:lnTo>
                    <a:pt x="1003" y="115"/>
                  </a:lnTo>
                  <a:lnTo>
                    <a:pt x="1003" y="115"/>
                  </a:lnTo>
                  <a:lnTo>
                    <a:pt x="1000" y="111"/>
                  </a:lnTo>
                  <a:lnTo>
                    <a:pt x="1000" y="111"/>
                  </a:lnTo>
                  <a:lnTo>
                    <a:pt x="1000" y="107"/>
                  </a:lnTo>
                  <a:lnTo>
                    <a:pt x="1000" y="107"/>
                  </a:lnTo>
                  <a:lnTo>
                    <a:pt x="1000" y="103"/>
                  </a:lnTo>
                  <a:lnTo>
                    <a:pt x="996" y="103"/>
                  </a:lnTo>
                  <a:lnTo>
                    <a:pt x="992" y="103"/>
                  </a:lnTo>
                  <a:lnTo>
                    <a:pt x="992" y="103"/>
                  </a:lnTo>
                  <a:lnTo>
                    <a:pt x="989" y="103"/>
                  </a:lnTo>
                  <a:lnTo>
                    <a:pt x="985" y="103"/>
                  </a:lnTo>
                  <a:lnTo>
                    <a:pt x="985" y="103"/>
                  </a:lnTo>
                  <a:lnTo>
                    <a:pt x="985" y="107"/>
                  </a:lnTo>
                  <a:lnTo>
                    <a:pt x="981" y="107"/>
                  </a:lnTo>
                  <a:lnTo>
                    <a:pt x="981" y="107"/>
                  </a:lnTo>
                  <a:lnTo>
                    <a:pt x="981" y="111"/>
                  </a:lnTo>
                  <a:lnTo>
                    <a:pt x="977" y="111"/>
                  </a:lnTo>
                  <a:lnTo>
                    <a:pt x="974" y="111"/>
                  </a:lnTo>
                  <a:lnTo>
                    <a:pt x="974" y="115"/>
                  </a:lnTo>
                  <a:lnTo>
                    <a:pt x="974" y="115"/>
                  </a:lnTo>
                  <a:lnTo>
                    <a:pt x="970" y="118"/>
                  </a:lnTo>
                  <a:lnTo>
                    <a:pt x="970" y="118"/>
                  </a:lnTo>
                  <a:lnTo>
                    <a:pt x="970" y="122"/>
                  </a:lnTo>
                  <a:lnTo>
                    <a:pt x="970" y="122"/>
                  </a:lnTo>
                  <a:lnTo>
                    <a:pt x="966" y="122"/>
                  </a:lnTo>
                  <a:lnTo>
                    <a:pt x="963" y="126"/>
                  </a:lnTo>
                  <a:lnTo>
                    <a:pt x="963" y="126"/>
                  </a:lnTo>
                  <a:lnTo>
                    <a:pt x="959" y="126"/>
                  </a:lnTo>
                  <a:lnTo>
                    <a:pt x="959" y="126"/>
                  </a:lnTo>
                  <a:lnTo>
                    <a:pt x="955" y="126"/>
                  </a:lnTo>
                  <a:lnTo>
                    <a:pt x="955" y="126"/>
                  </a:lnTo>
                  <a:lnTo>
                    <a:pt x="952" y="122"/>
                  </a:lnTo>
                  <a:lnTo>
                    <a:pt x="952" y="122"/>
                  </a:lnTo>
                  <a:lnTo>
                    <a:pt x="948" y="126"/>
                  </a:lnTo>
                  <a:lnTo>
                    <a:pt x="944" y="126"/>
                  </a:lnTo>
                  <a:lnTo>
                    <a:pt x="944" y="122"/>
                  </a:lnTo>
                  <a:lnTo>
                    <a:pt x="944" y="118"/>
                  </a:lnTo>
                  <a:lnTo>
                    <a:pt x="940" y="118"/>
                  </a:lnTo>
                  <a:lnTo>
                    <a:pt x="937" y="115"/>
                  </a:lnTo>
                  <a:lnTo>
                    <a:pt x="937" y="115"/>
                  </a:lnTo>
                  <a:lnTo>
                    <a:pt x="940" y="111"/>
                  </a:lnTo>
                  <a:lnTo>
                    <a:pt x="940" y="111"/>
                  </a:lnTo>
                  <a:lnTo>
                    <a:pt x="937" y="107"/>
                  </a:lnTo>
                  <a:lnTo>
                    <a:pt x="937" y="103"/>
                  </a:lnTo>
                  <a:lnTo>
                    <a:pt x="937" y="103"/>
                  </a:lnTo>
                  <a:lnTo>
                    <a:pt x="933" y="103"/>
                  </a:lnTo>
                  <a:lnTo>
                    <a:pt x="933" y="100"/>
                  </a:lnTo>
                  <a:lnTo>
                    <a:pt x="937" y="100"/>
                  </a:lnTo>
                  <a:lnTo>
                    <a:pt x="937" y="96"/>
                  </a:lnTo>
                  <a:lnTo>
                    <a:pt x="937" y="96"/>
                  </a:lnTo>
                  <a:lnTo>
                    <a:pt x="933" y="96"/>
                  </a:lnTo>
                  <a:lnTo>
                    <a:pt x="933" y="100"/>
                  </a:lnTo>
                  <a:lnTo>
                    <a:pt x="929" y="100"/>
                  </a:lnTo>
                  <a:lnTo>
                    <a:pt x="929" y="100"/>
                  </a:lnTo>
                  <a:lnTo>
                    <a:pt x="926" y="100"/>
                  </a:lnTo>
                  <a:lnTo>
                    <a:pt x="926" y="96"/>
                  </a:lnTo>
                  <a:lnTo>
                    <a:pt x="922" y="96"/>
                  </a:lnTo>
                  <a:lnTo>
                    <a:pt x="922" y="96"/>
                  </a:lnTo>
                  <a:lnTo>
                    <a:pt x="918" y="96"/>
                  </a:lnTo>
                  <a:lnTo>
                    <a:pt x="918" y="92"/>
                  </a:lnTo>
                  <a:lnTo>
                    <a:pt x="918" y="92"/>
                  </a:lnTo>
                  <a:lnTo>
                    <a:pt x="915" y="92"/>
                  </a:lnTo>
                  <a:lnTo>
                    <a:pt x="915" y="92"/>
                  </a:lnTo>
                  <a:lnTo>
                    <a:pt x="915" y="89"/>
                  </a:lnTo>
                  <a:lnTo>
                    <a:pt x="911" y="89"/>
                  </a:lnTo>
                  <a:lnTo>
                    <a:pt x="911" y="89"/>
                  </a:lnTo>
                  <a:lnTo>
                    <a:pt x="911" y="85"/>
                  </a:lnTo>
                  <a:lnTo>
                    <a:pt x="907" y="85"/>
                  </a:lnTo>
                  <a:lnTo>
                    <a:pt x="907" y="85"/>
                  </a:lnTo>
                  <a:lnTo>
                    <a:pt x="907" y="89"/>
                  </a:lnTo>
                  <a:lnTo>
                    <a:pt x="903" y="85"/>
                  </a:lnTo>
                  <a:lnTo>
                    <a:pt x="903" y="89"/>
                  </a:lnTo>
                  <a:lnTo>
                    <a:pt x="903" y="89"/>
                  </a:lnTo>
                  <a:lnTo>
                    <a:pt x="900" y="89"/>
                  </a:lnTo>
                  <a:lnTo>
                    <a:pt x="900" y="85"/>
                  </a:lnTo>
                  <a:lnTo>
                    <a:pt x="896" y="85"/>
                  </a:lnTo>
                  <a:lnTo>
                    <a:pt x="892" y="85"/>
                  </a:lnTo>
                  <a:lnTo>
                    <a:pt x="892" y="85"/>
                  </a:lnTo>
                  <a:lnTo>
                    <a:pt x="892" y="81"/>
                  </a:lnTo>
                  <a:lnTo>
                    <a:pt x="892" y="81"/>
                  </a:lnTo>
                  <a:lnTo>
                    <a:pt x="892" y="81"/>
                  </a:lnTo>
                  <a:lnTo>
                    <a:pt x="889" y="85"/>
                  </a:lnTo>
                  <a:lnTo>
                    <a:pt x="885" y="81"/>
                  </a:lnTo>
                  <a:lnTo>
                    <a:pt x="885" y="85"/>
                  </a:lnTo>
                  <a:lnTo>
                    <a:pt x="885" y="81"/>
                  </a:lnTo>
                  <a:lnTo>
                    <a:pt x="881" y="85"/>
                  </a:lnTo>
                  <a:lnTo>
                    <a:pt x="881" y="81"/>
                  </a:lnTo>
                  <a:lnTo>
                    <a:pt x="878" y="81"/>
                  </a:lnTo>
                  <a:lnTo>
                    <a:pt x="878" y="81"/>
                  </a:lnTo>
                  <a:lnTo>
                    <a:pt x="874" y="77"/>
                  </a:lnTo>
                  <a:lnTo>
                    <a:pt x="870" y="74"/>
                  </a:lnTo>
                  <a:lnTo>
                    <a:pt x="870" y="70"/>
                  </a:lnTo>
                  <a:lnTo>
                    <a:pt x="870" y="70"/>
                  </a:lnTo>
                  <a:lnTo>
                    <a:pt x="866" y="70"/>
                  </a:lnTo>
                  <a:lnTo>
                    <a:pt x="866" y="66"/>
                  </a:lnTo>
                  <a:lnTo>
                    <a:pt x="866" y="66"/>
                  </a:lnTo>
                  <a:lnTo>
                    <a:pt x="866" y="63"/>
                  </a:lnTo>
                  <a:lnTo>
                    <a:pt x="863" y="63"/>
                  </a:lnTo>
                  <a:lnTo>
                    <a:pt x="863" y="59"/>
                  </a:lnTo>
                  <a:lnTo>
                    <a:pt x="859" y="55"/>
                  </a:lnTo>
                  <a:lnTo>
                    <a:pt x="855" y="51"/>
                  </a:lnTo>
                  <a:lnTo>
                    <a:pt x="855" y="48"/>
                  </a:lnTo>
                  <a:lnTo>
                    <a:pt x="852" y="48"/>
                  </a:lnTo>
                  <a:lnTo>
                    <a:pt x="852" y="48"/>
                  </a:lnTo>
                  <a:lnTo>
                    <a:pt x="848" y="48"/>
                  </a:lnTo>
                  <a:lnTo>
                    <a:pt x="852" y="44"/>
                  </a:lnTo>
                  <a:lnTo>
                    <a:pt x="852" y="44"/>
                  </a:lnTo>
                  <a:lnTo>
                    <a:pt x="848" y="44"/>
                  </a:lnTo>
                  <a:lnTo>
                    <a:pt x="848" y="40"/>
                  </a:lnTo>
                  <a:lnTo>
                    <a:pt x="844" y="40"/>
                  </a:lnTo>
                  <a:lnTo>
                    <a:pt x="844" y="37"/>
                  </a:lnTo>
                  <a:lnTo>
                    <a:pt x="844" y="33"/>
                  </a:lnTo>
                  <a:lnTo>
                    <a:pt x="840" y="33"/>
                  </a:lnTo>
                  <a:lnTo>
                    <a:pt x="837" y="29"/>
                  </a:lnTo>
                  <a:lnTo>
                    <a:pt x="837" y="29"/>
                  </a:lnTo>
                  <a:lnTo>
                    <a:pt x="837" y="25"/>
                  </a:lnTo>
                  <a:lnTo>
                    <a:pt x="837" y="25"/>
                  </a:lnTo>
                  <a:lnTo>
                    <a:pt x="833" y="25"/>
                  </a:lnTo>
                  <a:lnTo>
                    <a:pt x="833" y="25"/>
                  </a:lnTo>
                  <a:lnTo>
                    <a:pt x="833" y="22"/>
                  </a:lnTo>
                  <a:lnTo>
                    <a:pt x="833" y="22"/>
                  </a:lnTo>
                  <a:lnTo>
                    <a:pt x="833" y="18"/>
                  </a:lnTo>
                  <a:lnTo>
                    <a:pt x="829" y="18"/>
                  </a:lnTo>
                  <a:lnTo>
                    <a:pt x="829" y="14"/>
                  </a:lnTo>
                  <a:lnTo>
                    <a:pt x="829" y="14"/>
                  </a:lnTo>
                  <a:lnTo>
                    <a:pt x="829" y="14"/>
                  </a:lnTo>
                  <a:lnTo>
                    <a:pt x="826" y="14"/>
                  </a:lnTo>
                  <a:lnTo>
                    <a:pt x="822" y="14"/>
                  </a:lnTo>
                  <a:lnTo>
                    <a:pt x="822" y="11"/>
                  </a:lnTo>
                  <a:lnTo>
                    <a:pt x="822" y="11"/>
                  </a:lnTo>
                  <a:lnTo>
                    <a:pt x="822" y="11"/>
                  </a:lnTo>
                  <a:lnTo>
                    <a:pt x="822" y="7"/>
                  </a:lnTo>
                  <a:lnTo>
                    <a:pt x="818" y="11"/>
                  </a:lnTo>
                  <a:lnTo>
                    <a:pt x="818" y="7"/>
                  </a:lnTo>
                  <a:lnTo>
                    <a:pt x="818" y="7"/>
                  </a:lnTo>
                  <a:lnTo>
                    <a:pt x="815" y="7"/>
                  </a:lnTo>
                  <a:lnTo>
                    <a:pt x="818" y="7"/>
                  </a:lnTo>
                  <a:lnTo>
                    <a:pt x="815" y="3"/>
                  </a:lnTo>
                  <a:lnTo>
                    <a:pt x="815" y="3"/>
                  </a:lnTo>
                  <a:lnTo>
                    <a:pt x="811" y="3"/>
                  </a:lnTo>
                  <a:lnTo>
                    <a:pt x="811" y="3"/>
                  </a:lnTo>
                  <a:lnTo>
                    <a:pt x="807" y="3"/>
                  </a:lnTo>
                  <a:lnTo>
                    <a:pt x="807" y="3"/>
                  </a:lnTo>
                  <a:lnTo>
                    <a:pt x="803" y="3"/>
                  </a:lnTo>
                  <a:lnTo>
                    <a:pt x="803" y="3"/>
                  </a:lnTo>
                  <a:lnTo>
                    <a:pt x="803" y="3"/>
                  </a:lnTo>
                  <a:lnTo>
                    <a:pt x="803" y="7"/>
                  </a:lnTo>
                  <a:lnTo>
                    <a:pt x="800" y="3"/>
                  </a:lnTo>
                  <a:lnTo>
                    <a:pt x="800" y="3"/>
                  </a:lnTo>
                  <a:lnTo>
                    <a:pt x="796" y="3"/>
                  </a:lnTo>
                  <a:lnTo>
                    <a:pt x="792" y="3"/>
                  </a:lnTo>
                  <a:lnTo>
                    <a:pt x="792" y="3"/>
                  </a:lnTo>
                  <a:lnTo>
                    <a:pt x="789" y="0"/>
                  </a:lnTo>
                  <a:lnTo>
                    <a:pt x="785" y="0"/>
                  </a:lnTo>
                  <a:lnTo>
                    <a:pt x="781" y="0"/>
                  </a:lnTo>
                  <a:lnTo>
                    <a:pt x="781" y="0"/>
                  </a:lnTo>
                  <a:lnTo>
                    <a:pt x="778" y="0"/>
                  </a:lnTo>
                  <a:lnTo>
                    <a:pt x="778" y="0"/>
                  </a:lnTo>
                  <a:lnTo>
                    <a:pt x="774" y="0"/>
                  </a:lnTo>
                  <a:lnTo>
                    <a:pt x="770" y="0"/>
                  </a:lnTo>
                  <a:lnTo>
                    <a:pt x="770" y="0"/>
                  </a:lnTo>
                  <a:lnTo>
                    <a:pt x="770" y="3"/>
                  </a:lnTo>
                  <a:lnTo>
                    <a:pt x="766" y="3"/>
                  </a:lnTo>
                  <a:lnTo>
                    <a:pt x="763" y="3"/>
                  </a:lnTo>
                  <a:lnTo>
                    <a:pt x="759" y="3"/>
                  </a:lnTo>
                  <a:lnTo>
                    <a:pt x="759" y="3"/>
                  </a:lnTo>
                  <a:lnTo>
                    <a:pt x="755" y="3"/>
                  </a:lnTo>
                  <a:lnTo>
                    <a:pt x="755" y="7"/>
                  </a:lnTo>
                  <a:lnTo>
                    <a:pt x="752" y="7"/>
                  </a:lnTo>
                  <a:lnTo>
                    <a:pt x="748" y="7"/>
                  </a:lnTo>
                  <a:lnTo>
                    <a:pt x="748" y="7"/>
                  </a:lnTo>
                  <a:lnTo>
                    <a:pt x="748" y="7"/>
                  </a:lnTo>
                  <a:lnTo>
                    <a:pt x="744" y="7"/>
                  </a:lnTo>
                  <a:lnTo>
                    <a:pt x="741" y="7"/>
                  </a:lnTo>
                  <a:lnTo>
                    <a:pt x="737" y="11"/>
                  </a:lnTo>
                  <a:lnTo>
                    <a:pt x="737" y="11"/>
                  </a:lnTo>
                  <a:lnTo>
                    <a:pt x="737" y="14"/>
                  </a:lnTo>
                  <a:lnTo>
                    <a:pt x="733" y="18"/>
                  </a:lnTo>
                  <a:lnTo>
                    <a:pt x="733" y="18"/>
                  </a:lnTo>
                  <a:lnTo>
                    <a:pt x="733" y="22"/>
                  </a:lnTo>
                  <a:lnTo>
                    <a:pt x="733" y="22"/>
                  </a:lnTo>
                  <a:lnTo>
                    <a:pt x="733" y="25"/>
                  </a:lnTo>
                  <a:lnTo>
                    <a:pt x="733" y="25"/>
                  </a:lnTo>
                  <a:lnTo>
                    <a:pt x="737" y="25"/>
                  </a:lnTo>
                  <a:lnTo>
                    <a:pt x="741" y="25"/>
                  </a:lnTo>
                  <a:lnTo>
                    <a:pt x="741" y="25"/>
                  </a:lnTo>
                  <a:lnTo>
                    <a:pt x="744" y="25"/>
                  </a:lnTo>
                  <a:lnTo>
                    <a:pt x="744" y="29"/>
                  </a:lnTo>
                  <a:lnTo>
                    <a:pt x="748" y="29"/>
                  </a:lnTo>
                  <a:lnTo>
                    <a:pt x="748" y="33"/>
                  </a:lnTo>
                  <a:lnTo>
                    <a:pt x="748" y="33"/>
                  </a:lnTo>
                  <a:lnTo>
                    <a:pt x="752" y="37"/>
                  </a:lnTo>
                  <a:lnTo>
                    <a:pt x="748" y="40"/>
                  </a:lnTo>
                  <a:lnTo>
                    <a:pt x="748" y="40"/>
                  </a:lnTo>
                  <a:lnTo>
                    <a:pt x="744" y="44"/>
                  </a:lnTo>
                  <a:lnTo>
                    <a:pt x="744" y="48"/>
                  </a:lnTo>
                  <a:lnTo>
                    <a:pt x="744" y="48"/>
                  </a:lnTo>
                  <a:lnTo>
                    <a:pt x="741" y="51"/>
                  </a:lnTo>
                  <a:lnTo>
                    <a:pt x="741" y="55"/>
                  </a:lnTo>
                  <a:lnTo>
                    <a:pt x="741" y="55"/>
                  </a:lnTo>
                  <a:lnTo>
                    <a:pt x="741" y="59"/>
                  </a:lnTo>
                  <a:lnTo>
                    <a:pt x="741" y="63"/>
                  </a:lnTo>
                  <a:lnTo>
                    <a:pt x="744" y="63"/>
                  </a:lnTo>
                  <a:lnTo>
                    <a:pt x="744" y="66"/>
                  </a:lnTo>
                  <a:lnTo>
                    <a:pt x="741" y="66"/>
                  </a:lnTo>
                  <a:lnTo>
                    <a:pt x="741" y="70"/>
                  </a:lnTo>
                  <a:lnTo>
                    <a:pt x="744" y="70"/>
                  </a:lnTo>
                  <a:lnTo>
                    <a:pt x="744" y="77"/>
                  </a:lnTo>
                  <a:lnTo>
                    <a:pt x="741" y="77"/>
                  </a:lnTo>
                  <a:lnTo>
                    <a:pt x="741" y="81"/>
                  </a:lnTo>
                  <a:lnTo>
                    <a:pt x="744" y="81"/>
                  </a:lnTo>
                  <a:lnTo>
                    <a:pt x="744" y="81"/>
                  </a:lnTo>
                  <a:lnTo>
                    <a:pt x="744" y="81"/>
                  </a:lnTo>
                  <a:lnTo>
                    <a:pt x="748" y="81"/>
                  </a:lnTo>
                  <a:lnTo>
                    <a:pt x="748" y="85"/>
                  </a:lnTo>
                  <a:lnTo>
                    <a:pt x="748" y="89"/>
                  </a:lnTo>
                  <a:lnTo>
                    <a:pt x="744" y="92"/>
                  </a:lnTo>
                  <a:lnTo>
                    <a:pt x="737" y="92"/>
                  </a:lnTo>
                  <a:lnTo>
                    <a:pt x="733" y="92"/>
                  </a:lnTo>
                  <a:lnTo>
                    <a:pt x="726" y="100"/>
                  </a:lnTo>
                  <a:lnTo>
                    <a:pt x="726" y="100"/>
                  </a:lnTo>
                  <a:lnTo>
                    <a:pt x="722" y="100"/>
                  </a:lnTo>
                  <a:lnTo>
                    <a:pt x="718" y="100"/>
                  </a:lnTo>
                  <a:lnTo>
                    <a:pt x="715" y="100"/>
                  </a:lnTo>
                  <a:lnTo>
                    <a:pt x="715" y="96"/>
                  </a:lnTo>
                  <a:lnTo>
                    <a:pt x="711" y="96"/>
                  </a:lnTo>
                  <a:lnTo>
                    <a:pt x="711" y="100"/>
                  </a:lnTo>
                  <a:lnTo>
                    <a:pt x="711" y="100"/>
                  </a:lnTo>
                  <a:lnTo>
                    <a:pt x="707" y="122"/>
                  </a:lnTo>
                  <a:lnTo>
                    <a:pt x="707" y="126"/>
                  </a:lnTo>
                  <a:lnTo>
                    <a:pt x="707" y="129"/>
                  </a:lnTo>
                  <a:lnTo>
                    <a:pt x="707" y="133"/>
                  </a:lnTo>
                  <a:lnTo>
                    <a:pt x="703" y="140"/>
                  </a:lnTo>
                  <a:lnTo>
                    <a:pt x="707" y="144"/>
                  </a:lnTo>
                  <a:lnTo>
                    <a:pt x="715" y="148"/>
                  </a:lnTo>
                  <a:lnTo>
                    <a:pt x="722" y="144"/>
                  </a:lnTo>
                  <a:lnTo>
                    <a:pt x="726" y="144"/>
                  </a:lnTo>
                  <a:lnTo>
                    <a:pt x="733" y="144"/>
                  </a:lnTo>
                  <a:lnTo>
                    <a:pt x="737" y="148"/>
                  </a:lnTo>
                  <a:lnTo>
                    <a:pt x="741" y="144"/>
                  </a:lnTo>
                  <a:lnTo>
                    <a:pt x="741" y="140"/>
                  </a:lnTo>
                  <a:lnTo>
                    <a:pt x="741" y="137"/>
                  </a:lnTo>
                  <a:lnTo>
                    <a:pt x="744" y="137"/>
                  </a:lnTo>
                  <a:lnTo>
                    <a:pt x="748" y="133"/>
                  </a:lnTo>
                  <a:lnTo>
                    <a:pt x="755" y="137"/>
                  </a:lnTo>
                  <a:lnTo>
                    <a:pt x="759" y="140"/>
                  </a:lnTo>
                  <a:lnTo>
                    <a:pt x="766" y="144"/>
                  </a:lnTo>
                  <a:lnTo>
                    <a:pt x="770" y="152"/>
                  </a:lnTo>
                  <a:lnTo>
                    <a:pt x="774" y="155"/>
                  </a:lnTo>
                  <a:lnTo>
                    <a:pt x="778" y="159"/>
                  </a:lnTo>
                  <a:lnTo>
                    <a:pt x="778" y="159"/>
                  </a:lnTo>
                  <a:lnTo>
                    <a:pt x="778" y="163"/>
                  </a:lnTo>
                  <a:lnTo>
                    <a:pt x="774" y="163"/>
                  </a:lnTo>
                  <a:lnTo>
                    <a:pt x="774" y="166"/>
                  </a:lnTo>
                  <a:lnTo>
                    <a:pt x="774" y="166"/>
                  </a:lnTo>
                  <a:lnTo>
                    <a:pt x="770" y="166"/>
                  </a:lnTo>
                  <a:lnTo>
                    <a:pt x="770" y="166"/>
                  </a:lnTo>
                  <a:lnTo>
                    <a:pt x="766" y="166"/>
                  </a:lnTo>
                  <a:lnTo>
                    <a:pt x="766" y="166"/>
                  </a:lnTo>
                  <a:lnTo>
                    <a:pt x="759" y="166"/>
                  </a:lnTo>
                  <a:lnTo>
                    <a:pt x="759" y="166"/>
                  </a:lnTo>
                  <a:lnTo>
                    <a:pt x="755" y="170"/>
                  </a:lnTo>
                  <a:lnTo>
                    <a:pt x="752" y="174"/>
                  </a:lnTo>
                  <a:lnTo>
                    <a:pt x="748" y="174"/>
                  </a:lnTo>
                  <a:lnTo>
                    <a:pt x="744" y="174"/>
                  </a:lnTo>
                  <a:lnTo>
                    <a:pt x="744" y="174"/>
                  </a:lnTo>
                  <a:lnTo>
                    <a:pt x="744" y="178"/>
                  </a:lnTo>
                  <a:lnTo>
                    <a:pt x="741" y="178"/>
                  </a:lnTo>
                  <a:lnTo>
                    <a:pt x="741" y="178"/>
                  </a:lnTo>
                  <a:lnTo>
                    <a:pt x="737" y="178"/>
                  </a:lnTo>
                  <a:lnTo>
                    <a:pt x="737" y="178"/>
                  </a:lnTo>
                  <a:lnTo>
                    <a:pt x="733" y="185"/>
                  </a:lnTo>
                  <a:lnTo>
                    <a:pt x="733" y="189"/>
                  </a:lnTo>
                  <a:lnTo>
                    <a:pt x="733" y="192"/>
                  </a:lnTo>
                  <a:lnTo>
                    <a:pt x="733" y="192"/>
                  </a:lnTo>
                  <a:lnTo>
                    <a:pt x="729" y="192"/>
                  </a:lnTo>
                  <a:lnTo>
                    <a:pt x="722" y="200"/>
                  </a:lnTo>
                  <a:lnTo>
                    <a:pt x="718" y="200"/>
                  </a:lnTo>
                  <a:lnTo>
                    <a:pt x="711" y="196"/>
                  </a:lnTo>
                  <a:lnTo>
                    <a:pt x="711" y="200"/>
                  </a:lnTo>
                  <a:lnTo>
                    <a:pt x="707" y="204"/>
                  </a:lnTo>
                  <a:lnTo>
                    <a:pt x="703" y="207"/>
                  </a:lnTo>
                  <a:lnTo>
                    <a:pt x="700" y="207"/>
                  </a:lnTo>
                  <a:lnTo>
                    <a:pt x="700" y="211"/>
                  </a:lnTo>
                  <a:lnTo>
                    <a:pt x="696" y="215"/>
                  </a:lnTo>
                  <a:lnTo>
                    <a:pt x="696" y="215"/>
                  </a:lnTo>
                  <a:lnTo>
                    <a:pt x="692" y="211"/>
                  </a:lnTo>
                  <a:lnTo>
                    <a:pt x="689" y="211"/>
                  </a:lnTo>
                  <a:lnTo>
                    <a:pt x="685" y="211"/>
                  </a:lnTo>
                  <a:lnTo>
                    <a:pt x="681" y="207"/>
                  </a:lnTo>
                  <a:lnTo>
                    <a:pt x="674" y="207"/>
                  </a:lnTo>
                  <a:lnTo>
                    <a:pt x="670" y="207"/>
                  </a:lnTo>
                  <a:lnTo>
                    <a:pt x="666" y="211"/>
                  </a:lnTo>
                  <a:lnTo>
                    <a:pt x="663" y="215"/>
                  </a:lnTo>
                  <a:lnTo>
                    <a:pt x="663" y="222"/>
                  </a:lnTo>
                  <a:lnTo>
                    <a:pt x="663" y="222"/>
                  </a:lnTo>
                  <a:lnTo>
                    <a:pt x="663" y="226"/>
                  </a:lnTo>
                  <a:lnTo>
                    <a:pt x="670" y="230"/>
                  </a:lnTo>
                  <a:lnTo>
                    <a:pt x="678" y="233"/>
                  </a:lnTo>
                  <a:lnTo>
                    <a:pt x="678" y="237"/>
                  </a:lnTo>
                  <a:lnTo>
                    <a:pt x="674" y="237"/>
                  </a:lnTo>
                  <a:lnTo>
                    <a:pt x="674" y="241"/>
                  </a:lnTo>
                  <a:lnTo>
                    <a:pt x="666" y="248"/>
                  </a:lnTo>
                  <a:lnTo>
                    <a:pt x="663" y="255"/>
                  </a:lnTo>
                  <a:lnTo>
                    <a:pt x="659" y="259"/>
                  </a:lnTo>
                  <a:lnTo>
                    <a:pt x="655" y="259"/>
                  </a:lnTo>
                  <a:lnTo>
                    <a:pt x="652" y="263"/>
                  </a:lnTo>
                  <a:lnTo>
                    <a:pt x="648" y="263"/>
                  </a:lnTo>
                  <a:lnTo>
                    <a:pt x="644" y="263"/>
                  </a:lnTo>
                  <a:lnTo>
                    <a:pt x="641" y="267"/>
                  </a:lnTo>
                  <a:lnTo>
                    <a:pt x="633" y="267"/>
                  </a:lnTo>
                  <a:lnTo>
                    <a:pt x="626" y="267"/>
                  </a:lnTo>
                  <a:lnTo>
                    <a:pt x="622" y="270"/>
                  </a:lnTo>
                  <a:lnTo>
                    <a:pt x="618" y="270"/>
                  </a:lnTo>
                  <a:lnTo>
                    <a:pt x="607" y="274"/>
                  </a:lnTo>
                  <a:lnTo>
                    <a:pt x="596" y="278"/>
                  </a:lnTo>
                  <a:lnTo>
                    <a:pt x="592" y="281"/>
                  </a:lnTo>
                  <a:lnTo>
                    <a:pt x="585" y="289"/>
                  </a:lnTo>
                  <a:lnTo>
                    <a:pt x="581" y="289"/>
                  </a:lnTo>
                  <a:lnTo>
                    <a:pt x="578" y="289"/>
                  </a:lnTo>
                  <a:lnTo>
                    <a:pt x="574" y="289"/>
                  </a:lnTo>
                  <a:lnTo>
                    <a:pt x="574" y="285"/>
                  </a:lnTo>
                  <a:lnTo>
                    <a:pt x="574" y="285"/>
                  </a:lnTo>
                  <a:lnTo>
                    <a:pt x="566" y="285"/>
                  </a:lnTo>
                  <a:lnTo>
                    <a:pt x="559" y="289"/>
                  </a:lnTo>
                  <a:lnTo>
                    <a:pt x="555" y="285"/>
                  </a:lnTo>
                  <a:lnTo>
                    <a:pt x="548" y="285"/>
                  </a:lnTo>
                  <a:lnTo>
                    <a:pt x="541" y="281"/>
                  </a:lnTo>
                  <a:lnTo>
                    <a:pt x="529" y="278"/>
                  </a:lnTo>
                  <a:lnTo>
                    <a:pt x="522" y="270"/>
                  </a:lnTo>
                  <a:lnTo>
                    <a:pt x="518" y="270"/>
                  </a:lnTo>
                  <a:lnTo>
                    <a:pt x="507" y="270"/>
                  </a:lnTo>
                  <a:lnTo>
                    <a:pt x="496" y="270"/>
                  </a:lnTo>
                  <a:lnTo>
                    <a:pt x="496" y="270"/>
                  </a:lnTo>
                  <a:lnTo>
                    <a:pt x="492" y="270"/>
                  </a:lnTo>
                  <a:lnTo>
                    <a:pt x="492" y="274"/>
                  </a:lnTo>
                  <a:lnTo>
                    <a:pt x="485" y="274"/>
                  </a:lnTo>
                  <a:lnTo>
                    <a:pt x="478" y="274"/>
                  </a:lnTo>
                  <a:lnTo>
                    <a:pt x="467" y="274"/>
                  </a:lnTo>
                  <a:lnTo>
                    <a:pt x="455" y="274"/>
                  </a:lnTo>
                  <a:lnTo>
                    <a:pt x="448" y="274"/>
                  </a:lnTo>
                  <a:lnTo>
                    <a:pt x="441" y="274"/>
                  </a:lnTo>
                  <a:lnTo>
                    <a:pt x="437" y="274"/>
                  </a:lnTo>
                  <a:lnTo>
                    <a:pt x="433" y="274"/>
                  </a:lnTo>
                  <a:lnTo>
                    <a:pt x="429" y="267"/>
                  </a:lnTo>
                  <a:lnTo>
                    <a:pt x="429" y="263"/>
                  </a:lnTo>
                  <a:lnTo>
                    <a:pt x="426" y="259"/>
                  </a:lnTo>
                  <a:lnTo>
                    <a:pt x="422" y="255"/>
                  </a:lnTo>
                  <a:lnTo>
                    <a:pt x="422" y="252"/>
                  </a:lnTo>
                  <a:lnTo>
                    <a:pt x="422" y="252"/>
                  </a:lnTo>
                  <a:lnTo>
                    <a:pt x="418" y="248"/>
                  </a:lnTo>
                  <a:lnTo>
                    <a:pt x="415" y="248"/>
                  </a:lnTo>
                  <a:lnTo>
                    <a:pt x="415" y="248"/>
                  </a:lnTo>
                  <a:lnTo>
                    <a:pt x="415" y="244"/>
                  </a:lnTo>
                  <a:lnTo>
                    <a:pt x="415" y="244"/>
                  </a:lnTo>
                  <a:lnTo>
                    <a:pt x="411" y="244"/>
                  </a:lnTo>
                  <a:lnTo>
                    <a:pt x="411" y="244"/>
                  </a:lnTo>
                  <a:lnTo>
                    <a:pt x="407" y="244"/>
                  </a:lnTo>
                  <a:lnTo>
                    <a:pt x="404" y="241"/>
                  </a:lnTo>
                  <a:lnTo>
                    <a:pt x="396" y="237"/>
                  </a:lnTo>
                  <a:lnTo>
                    <a:pt x="392" y="237"/>
                  </a:lnTo>
                  <a:lnTo>
                    <a:pt x="392" y="237"/>
                  </a:lnTo>
                  <a:lnTo>
                    <a:pt x="389" y="237"/>
                  </a:lnTo>
                  <a:lnTo>
                    <a:pt x="389" y="233"/>
                  </a:lnTo>
                  <a:lnTo>
                    <a:pt x="385" y="233"/>
                  </a:lnTo>
                  <a:lnTo>
                    <a:pt x="374" y="230"/>
                  </a:lnTo>
                  <a:lnTo>
                    <a:pt x="370" y="230"/>
                  </a:lnTo>
                  <a:lnTo>
                    <a:pt x="370" y="230"/>
                  </a:lnTo>
                  <a:lnTo>
                    <a:pt x="367" y="230"/>
                  </a:lnTo>
                  <a:lnTo>
                    <a:pt x="359" y="230"/>
                  </a:lnTo>
                  <a:lnTo>
                    <a:pt x="341" y="230"/>
                  </a:lnTo>
                  <a:lnTo>
                    <a:pt x="337" y="226"/>
                  </a:lnTo>
                  <a:lnTo>
                    <a:pt x="333" y="222"/>
                  </a:lnTo>
                  <a:lnTo>
                    <a:pt x="333" y="218"/>
                  </a:lnTo>
                  <a:lnTo>
                    <a:pt x="333" y="215"/>
                  </a:lnTo>
                  <a:lnTo>
                    <a:pt x="337" y="215"/>
                  </a:lnTo>
                  <a:lnTo>
                    <a:pt x="337" y="215"/>
                  </a:lnTo>
                  <a:lnTo>
                    <a:pt x="337" y="211"/>
                  </a:lnTo>
                  <a:lnTo>
                    <a:pt x="337" y="207"/>
                  </a:lnTo>
                  <a:lnTo>
                    <a:pt x="337" y="204"/>
                  </a:lnTo>
                  <a:lnTo>
                    <a:pt x="337" y="204"/>
                  </a:lnTo>
                  <a:lnTo>
                    <a:pt x="337" y="200"/>
                  </a:lnTo>
                  <a:lnTo>
                    <a:pt x="337" y="200"/>
                  </a:lnTo>
                  <a:lnTo>
                    <a:pt x="333" y="196"/>
                  </a:lnTo>
                  <a:lnTo>
                    <a:pt x="330" y="192"/>
                  </a:lnTo>
                  <a:lnTo>
                    <a:pt x="330" y="192"/>
                  </a:lnTo>
                  <a:lnTo>
                    <a:pt x="326" y="189"/>
                  </a:lnTo>
                  <a:lnTo>
                    <a:pt x="326" y="189"/>
                  </a:lnTo>
                  <a:lnTo>
                    <a:pt x="326" y="185"/>
                  </a:lnTo>
                  <a:lnTo>
                    <a:pt x="322" y="181"/>
                  </a:lnTo>
                  <a:lnTo>
                    <a:pt x="322" y="181"/>
                  </a:lnTo>
                  <a:lnTo>
                    <a:pt x="318" y="178"/>
                  </a:lnTo>
                  <a:lnTo>
                    <a:pt x="318" y="178"/>
                  </a:lnTo>
                  <a:lnTo>
                    <a:pt x="315" y="174"/>
                  </a:lnTo>
                  <a:lnTo>
                    <a:pt x="315" y="174"/>
                  </a:lnTo>
                  <a:lnTo>
                    <a:pt x="311" y="174"/>
                  </a:lnTo>
                  <a:lnTo>
                    <a:pt x="307" y="178"/>
                  </a:lnTo>
                  <a:lnTo>
                    <a:pt x="307" y="178"/>
                  </a:lnTo>
                  <a:lnTo>
                    <a:pt x="307" y="178"/>
                  </a:lnTo>
                  <a:lnTo>
                    <a:pt x="304" y="174"/>
                  </a:lnTo>
                  <a:lnTo>
                    <a:pt x="304" y="174"/>
                  </a:lnTo>
                  <a:lnTo>
                    <a:pt x="300" y="174"/>
                  </a:lnTo>
                  <a:lnTo>
                    <a:pt x="296" y="174"/>
                  </a:lnTo>
                  <a:lnTo>
                    <a:pt x="296" y="174"/>
                  </a:lnTo>
                  <a:lnTo>
                    <a:pt x="292" y="178"/>
                  </a:lnTo>
                  <a:lnTo>
                    <a:pt x="292" y="178"/>
                  </a:lnTo>
                  <a:lnTo>
                    <a:pt x="289" y="174"/>
                  </a:lnTo>
                  <a:lnTo>
                    <a:pt x="289" y="174"/>
                  </a:lnTo>
                  <a:lnTo>
                    <a:pt x="289" y="170"/>
                  </a:lnTo>
                  <a:lnTo>
                    <a:pt x="285" y="170"/>
                  </a:lnTo>
                  <a:lnTo>
                    <a:pt x="281" y="166"/>
                  </a:lnTo>
                  <a:lnTo>
                    <a:pt x="281" y="163"/>
                  </a:lnTo>
                  <a:lnTo>
                    <a:pt x="278" y="163"/>
                  </a:lnTo>
                  <a:lnTo>
                    <a:pt x="278" y="163"/>
                  </a:lnTo>
                  <a:lnTo>
                    <a:pt x="274" y="159"/>
                  </a:lnTo>
                  <a:lnTo>
                    <a:pt x="274" y="159"/>
                  </a:lnTo>
                  <a:lnTo>
                    <a:pt x="274" y="155"/>
                  </a:lnTo>
                  <a:lnTo>
                    <a:pt x="274" y="159"/>
                  </a:lnTo>
                  <a:lnTo>
                    <a:pt x="274" y="159"/>
                  </a:lnTo>
                  <a:lnTo>
                    <a:pt x="274" y="159"/>
                  </a:lnTo>
                  <a:lnTo>
                    <a:pt x="270" y="155"/>
                  </a:lnTo>
                  <a:lnTo>
                    <a:pt x="270" y="155"/>
                  </a:lnTo>
                  <a:lnTo>
                    <a:pt x="270" y="152"/>
                  </a:lnTo>
                  <a:lnTo>
                    <a:pt x="270" y="152"/>
                  </a:lnTo>
                  <a:lnTo>
                    <a:pt x="270" y="152"/>
                  </a:lnTo>
                  <a:lnTo>
                    <a:pt x="267" y="152"/>
                  </a:lnTo>
                  <a:lnTo>
                    <a:pt x="263" y="148"/>
                  </a:lnTo>
                  <a:lnTo>
                    <a:pt x="263" y="152"/>
                  </a:lnTo>
                  <a:lnTo>
                    <a:pt x="263" y="152"/>
                  </a:lnTo>
                  <a:lnTo>
                    <a:pt x="259" y="155"/>
                  </a:lnTo>
                  <a:lnTo>
                    <a:pt x="255" y="159"/>
                  </a:lnTo>
                  <a:lnTo>
                    <a:pt x="255" y="163"/>
                  </a:lnTo>
                  <a:lnTo>
                    <a:pt x="255" y="163"/>
                  </a:lnTo>
                  <a:lnTo>
                    <a:pt x="252" y="166"/>
                  </a:lnTo>
                  <a:lnTo>
                    <a:pt x="248" y="166"/>
                  </a:lnTo>
                  <a:lnTo>
                    <a:pt x="244" y="170"/>
                  </a:lnTo>
                  <a:lnTo>
                    <a:pt x="244" y="174"/>
                  </a:lnTo>
                  <a:lnTo>
                    <a:pt x="244" y="178"/>
                  </a:lnTo>
                  <a:lnTo>
                    <a:pt x="248" y="185"/>
                  </a:lnTo>
                  <a:lnTo>
                    <a:pt x="252" y="189"/>
                  </a:lnTo>
                  <a:lnTo>
                    <a:pt x="252" y="192"/>
                  </a:lnTo>
                  <a:lnTo>
                    <a:pt x="248" y="196"/>
                  </a:lnTo>
                  <a:lnTo>
                    <a:pt x="244" y="196"/>
                  </a:lnTo>
                  <a:lnTo>
                    <a:pt x="241" y="200"/>
                  </a:lnTo>
                  <a:lnTo>
                    <a:pt x="237" y="200"/>
                  </a:lnTo>
                  <a:lnTo>
                    <a:pt x="237" y="200"/>
                  </a:lnTo>
                  <a:lnTo>
                    <a:pt x="237" y="196"/>
                  </a:lnTo>
                  <a:lnTo>
                    <a:pt x="233" y="196"/>
                  </a:lnTo>
                  <a:lnTo>
                    <a:pt x="226" y="200"/>
                  </a:lnTo>
                  <a:lnTo>
                    <a:pt x="222" y="200"/>
                  </a:lnTo>
                  <a:lnTo>
                    <a:pt x="215" y="196"/>
                  </a:lnTo>
                  <a:lnTo>
                    <a:pt x="211" y="196"/>
                  </a:lnTo>
                  <a:lnTo>
                    <a:pt x="211" y="196"/>
                  </a:lnTo>
                  <a:lnTo>
                    <a:pt x="207" y="204"/>
                  </a:lnTo>
                  <a:lnTo>
                    <a:pt x="207" y="207"/>
                  </a:lnTo>
                  <a:lnTo>
                    <a:pt x="207" y="211"/>
                  </a:lnTo>
                  <a:lnTo>
                    <a:pt x="204" y="218"/>
                  </a:lnTo>
                  <a:lnTo>
                    <a:pt x="204" y="226"/>
                  </a:lnTo>
                  <a:lnTo>
                    <a:pt x="204" y="230"/>
                  </a:lnTo>
                  <a:lnTo>
                    <a:pt x="207" y="230"/>
                  </a:lnTo>
                  <a:lnTo>
                    <a:pt x="211" y="230"/>
                  </a:lnTo>
                  <a:lnTo>
                    <a:pt x="207" y="233"/>
                  </a:lnTo>
                  <a:lnTo>
                    <a:pt x="207" y="237"/>
                  </a:lnTo>
                  <a:lnTo>
                    <a:pt x="207" y="237"/>
                  </a:lnTo>
                  <a:lnTo>
                    <a:pt x="204" y="237"/>
                  </a:lnTo>
                  <a:lnTo>
                    <a:pt x="200" y="237"/>
                  </a:lnTo>
                  <a:lnTo>
                    <a:pt x="200" y="237"/>
                  </a:lnTo>
                  <a:lnTo>
                    <a:pt x="196" y="237"/>
                  </a:lnTo>
                  <a:lnTo>
                    <a:pt x="193" y="237"/>
                  </a:lnTo>
                  <a:lnTo>
                    <a:pt x="185" y="241"/>
                  </a:lnTo>
                  <a:lnTo>
                    <a:pt x="181" y="241"/>
                  </a:lnTo>
                  <a:lnTo>
                    <a:pt x="178" y="241"/>
                  </a:lnTo>
                  <a:lnTo>
                    <a:pt x="178" y="241"/>
                  </a:lnTo>
                  <a:lnTo>
                    <a:pt x="174" y="241"/>
                  </a:lnTo>
                  <a:lnTo>
                    <a:pt x="170" y="244"/>
                  </a:lnTo>
                  <a:lnTo>
                    <a:pt x="170" y="244"/>
                  </a:lnTo>
                  <a:lnTo>
                    <a:pt x="174" y="248"/>
                  </a:lnTo>
                  <a:lnTo>
                    <a:pt x="178" y="248"/>
                  </a:lnTo>
                  <a:lnTo>
                    <a:pt x="181" y="248"/>
                  </a:lnTo>
                  <a:lnTo>
                    <a:pt x="181" y="248"/>
                  </a:lnTo>
                  <a:lnTo>
                    <a:pt x="181" y="252"/>
                  </a:lnTo>
                  <a:lnTo>
                    <a:pt x="181" y="255"/>
                  </a:lnTo>
                  <a:lnTo>
                    <a:pt x="181" y="259"/>
                  </a:lnTo>
                  <a:lnTo>
                    <a:pt x="185" y="259"/>
                  </a:lnTo>
                  <a:lnTo>
                    <a:pt x="185" y="263"/>
                  </a:lnTo>
                  <a:lnTo>
                    <a:pt x="189" y="267"/>
                  </a:lnTo>
                  <a:lnTo>
                    <a:pt x="189" y="270"/>
                  </a:lnTo>
                  <a:lnTo>
                    <a:pt x="193" y="270"/>
                  </a:lnTo>
                  <a:lnTo>
                    <a:pt x="193" y="278"/>
                  </a:lnTo>
                  <a:lnTo>
                    <a:pt x="189" y="278"/>
                  </a:lnTo>
                  <a:lnTo>
                    <a:pt x="189" y="281"/>
                  </a:lnTo>
                  <a:lnTo>
                    <a:pt x="193" y="285"/>
                  </a:lnTo>
                  <a:lnTo>
                    <a:pt x="189" y="285"/>
                  </a:lnTo>
                  <a:lnTo>
                    <a:pt x="189" y="289"/>
                  </a:lnTo>
                  <a:lnTo>
                    <a:pt x="189" y="289"/>
                  </a:lnTo>
                  <a:lnTo>
                    <a:pt x="189" y="293"/>
                  </a:lnTo>
                  <a:lnTo>
                    <a:pt x="185" y="296"/>
                  </a:lnTo>
                  <a:lnTo>
                    <a:pt x="178" y="293"/>
                  </a:lnTo>
                  <a:lnTo>
                    <a:pt x="170" y="285"/>
                  </a:lnTo>
                  <a:lnTo>
                    <a:pt x="167" y="285"/>
                  </a:lnTo>
                  <a:lnTo>
                    <a:pt x="159" y="285"/>
                  </a:lnTo>
                  <a:lnTo>
                    <a:pt x="152" y="285"/>
                  </a:lnTo>
                  <a:lnTo>
                    <a:pt x="144" y="285"/>
                  </a:lnTo>
                  <a:lnTo>
                    <a:pt x="137" y="281"/>
                  </a:lnTo>
                  <a:lnTo>
                    <a:pt x="130" y="285"/>
                  </a:lnTo>
                  <a:lnTo>
                    <a:pt x="126" y="285"/>
                  </a:lnTo>
                  <a:lnTo>
                    <a:pt x="122" y="285"/>
                  </a:lnTo>
                  <a:lnTo>
                    <a:pt x="118" y="285"/>
                  </a:lnTo>
                  <a:lnTo>
                    <a:pt x="115" y="289"/>
                  </a:lnTo>
                  <a:lnTo>
                    <a:pt x="107" y="285"/>
                  </a:lnTo>
                  <a:lnTo>
                    <a:pt x="100" y="285"/>
                  </a:lnTo>
                  <a:lnTo>
                    <a:pt x="96" y="285"/>
                  </a:lnTo>
                  <a:lnTo>
                    <a:pt x="93" y="285"/>
                  </a:lnTo>
                  <a:lnTo>
                    <a:pt x="89" y="285"/>
                  </a:lnTo>
                  <a:lnTo>
                    <a:pt x="85" y="285"/>
                  </a:lnTo>
                  <a:lnTo>
                    <a:pt x="81" y="285"/>
                  </a:lnTo>
                  <a:lnTo>
                    <a:pt x="81" y="285"/>
                  </a:lnTo>
                  <a:lnTo>
                    <a:pt x="81" y="289"/>
                  </a:lnTo>
                  <a:lnTo>
                    <a:pt x="81" y="293"/>
                  </a:lnTo>
                  <a:lnTo>
                    <a:pt x="81" y="296"/>
                  </a:lnTo>
                  <a:lnTo>
                    <a:pt x="78" y="296"/>
                  </a:lnTo>
                  <a:lnTo>
                    <a:pt x="67" y="296"/>
                  </a:lnTo>
                  <a:lnTo>
                    <a:pt x="56" y="296"/>
                  </a:lnTo>
                  <a:lnTo>
                    <a:pt x="52" y="293"/>
                  </a:lnTo>
                  <a:lnTo>
                    <a:pt x="44" y="293"/>
                  </a:lnTo>
                  <a:lnTo>
                    <a:pt x="44" y="296"/>
                  </a:lnTo>
                  <a:lnTo>
                    <a:pt x="44" y="296"/>
                  </a:lnTo>
                  <a:lnTo>
                    <a:pt x="41" y="300"/>
                  </a:lnTo>
                  <a:lnTo>
                    <a:pt x="41" y="300"/>
                  </a:lnTo>
                  <a:lnTo>
                    <a:pt x="41" y="300"/>
                  </a:lnTo>
                  <a:lnTo>
                    <a:pt x="41" y="304"/>
                  </a:lnTo>
                  <a:lnTo>
                    <a:pt x="37" y="311"/>
                  </a:lnTo>
                  <a:lnTo>
                    <a:pt x="33" y="315"/>
                  </a:lnTo>
                  <a:lnTo>
                    <a:pt x="37" y="319"/>
                  </a:lnTo>
                  <a:lnTo>
                    <a:pt x="44" y="319"/>
                  </a:lnTo>
                  <a:lnTo>
                    <a:pt x="48" y="322"/>
                  </a:lnTo>
                  <a:lnTo>
                    <a:pt x="52" y="322"/>
                  </a:lnTo>
                  <a:lnTo>
                    <a:pt x="52" y="319"/>
                  </a:lnTo>
                  <a:lnTo>
                    <a:pt x="52" y="315"/>
                  </a:lnTo>
                  <a:lnTo>
                    <a:pt x="56" y="315"/>
                  </a:lnTo>
                  <a:lnTo>
                    <a:pt x="63" y="322"/>
                  </a:lnTo>
                  <a:lnTo>
                    <a:pt x="63" y="326"/>
                  </a:lnTo>
                  <a:lnTo>
                    <a:pt x="59" y="330"/>
                  </a:lnTo>
                  <a:lnTo>
                    <a:pt x="56" y="330"/>
                  </a:lnTo>
                  <a:lnTo>
                    <a:pt x="48" y="330"/>
                  </a:lnTo>
                  <a:lnTo>
                    <a:pt x="44" y="330"/>
                  </a:lnTo>
                  <a:lnTo>
                    <a:pt x="41" y="326"/>
                  </a:lnTo>
                  <a:lnTo>
                    <a:pt x="37" y="330"/>
                  </a:lnTo>
                  <a:lnTo>
                    <a:pt x="33" y="330"/>
                  </a:lnTo>
                  <a:lnTo>
                    <a:pt x="30" y="333"/>
                  </a:lnTo>
                  <a:lnTo>
                    <a:pt x="26" y="333"/>
                  </a:lnTo>
                  <a:lnTo>
                    <a:pt x="26" y="337"/>
                  </a:lnTo>
                  <a:lnTo>
                    <a:pt x="30" y="341"/>
                  </a:lnTo>
                  <a:lnTo>
                    <a:pt x="30" y="341"/>
                  </a:lnTo>
                  <a:lnTo>
                    <a:pt x="22" y="345"/>
                  </a:lnTo>
                  <a:lnTo>
                    <a:pt x="15" y="345"/>
                  </a:lnTo>
                  <a:lnTo>
                    <a:pt x="18" y="348"/>
                  </a:lnTo>
                  <a:lnTo>
                    <a:pt x="18" y="348"/>
                  </a:lnTo>
                  <a:lnTo>
                    <a:pt x="11" y="352"/>
                  </a:lnTo>
                  <a:lnTo>
                    <a:pt x="11" y="356"/>
                  </a:lnTo>
                  <a:lnTo>
                    <a:pt x="7" y="356"/>
                  </a:lnTo>
                  <a:lnTo>
                    <a:pt x="4" y="356"/>
                  </a:lnTo>
                  <a:lnTo>
                    <a:pt x="0" y="356"/>
                  </a:lnTo>
                  <a:lnTo>
                    <a:pt x="0" y="363"/>
                  </a:lnTo>
                  <a:lnTo>
                    <a:pt x="4" y="367"/>
                  </a:lnTo>
                  <a:lnTo>
                    <a:pt x="7" y="367"/>
                  </a:lnTo>
                  <a:lnTo>
                    <a:pt x="11" y="367"/>
                  </a:lnTo>
                  <a:lnTo>
                    <a:pt x="11" y="370"/>
                  </a:lnTo>
                  <a:lnTo>
                    <a:pt x="11" y="370"/>
                  </a:lnTo>
                  <a:lnTo>
                    <a:pt x="11" y="378"/>
                  </a:lnTo>
                  <a:lnTo>
                    <a:pt x="15" y="378"/>
                  </a:lnTo>
                  <a:lnTo>
                    <a:pt x="15" y="382"/>
                  </a:lnTo>
                  <a:lnTo>
                    <a:pt x="15" y="382"/>
                  </a:lnTo>
                  <a:lnTo>
                    <a:pt x="11" y="389"/>
                  </a:lnTo>
                  <a:lnTo>
                    <a:pt x="7" y="400"/>
                  </a:lnTo>
                  <a:lnTo>
                    <a:pt x="7" y="400"/>
                  </a:lnTo>
                  <a:lnTo>
                    <a:pt x="11" y="404"/>
                  </a:lnTo>
                  <a:lnTo>
                    <a:pt x="15" y="404"/>
                  </a:lnTo>
                  <a:lnTo>
                    <a:pt x="18" y="404"/>
                  </a:lnTo>
                  <a:lnTo>
                    <a:pt x="22" y="400"/>
                  </a:lnTo>
                  <a:lnTo>
                    <a:pt x="26" y="400"/>
                  </a:lnTo>
                  <a:lnTo>
                    <a:pt x="26" y="396"/>
                  </a:lnTo>
                  <a:lnTo>
                    <a:pt x="30" y="396"/>
                  </a:lnTo>
                  <a:lnTo>
                    <a:pt x="30" y="396"/>
                  </a:lnTo>
                  <a:lnTo>
                    <a:pt x="33" y="400"/>
                  </a:lnTo>
                  <a:lnTo>
                    <a:pt x="37" y="400"/>
                  </a:lnTo>
                  <a:lnTo>
                    <a:pt x="37" y="396"/>
                  </a:lnTo>
                  <a:lnTo>
                    <a:pt x="37" y="396"/>
                  </a:lnTo>
                  <a:lnTo>
                    <a:pt x="37" y="393"/>
                  </a:lnTo>
                  <a:lnTo>
                    <a:pt x="41" y="393"/>
                  </a:lnTo>
                  <a:lnTo>
                    <a:pt x="41" y="393"/>
                  </a:lnTo>
                  <a:lnTo>
                    <a:pt x="41" y="393"/>
                  </a:lnTo>
                  <a:lnTo>
                    <a:pt x="44" y="393"/>
                  </a:lnTo>
                  <a:lnTo>
                    <a:pt x="48" y="393"/>
                  </a:lnTo>
                  <a:lnTo>
                    <a:pt x="48" y="389"/>
                  </a:lnTo>
                  <a:lnTo>
                    <a:pt x="48" y="385"/>
                  </a:lnTo>
                  <a:lnTo>
                    <a:pt x="48" y="385"/>
                  </a:lnTo>
                  <a:lnTo>
                    <a:pt x="52" y="382"/>
                  </a:lnTo>
                  <a:lnTo>
                    <a:pt x="52" y="378"/>
                  </a:lnTo>
                  <a:lnTo>
                    <a:pt x="52" y="374"/>
                  </a:lnTo>
                  <a:lnTo>
                    <a:pt x="59" y="374"/>
                  </a:lnTo>
                  <a:lnTo>
                    <a:pt x="59" y="378"/>
                  </a:lnTo>
                  <a:lnTo>
                    <a:pt x="63" y="378"/>
                  </a:lnTo>
                  <a:lnTo>
                    <a:pt x="63" y="382"/>
                  </a:lnTo>
                  <a:lnTo>
                    <a:pt x="63" y="385"/>
                  </a:lnTo>
                  <a:lnTo>
                    <a:pt x="63" y="385"/>
                  </a:lnTo>
                  <a:lnTo>
                    <a:pt x="67" y="385"/>
                  </a:lnTo>
                  <a:lnTo>
                    <a:pt x="67" y="389"/>
                  </a:lnTo>
                  <a:lnTo>
                    <a:pt x="67" y="393"/>
                  </a:lnTo>
                  <a:lnTo>
                    <a:pt x="67" y="396"/>
                  </a:lnTo>
                  <a:lnTo>
                    <a:pt x="67" y="404"/>
                  </a:lnTo>
                  <a:lnTo>
                    <a:pt x="70" y="404"/>
                  </a:lnTo>
                  <a:lnTo>
                    <a:pt x="70" y="408"/>
                  </a:lnTo>
                  <a:lnTo>
                    <a:pt x="74" y="408"/>
                  </a:lnTo>
                  <a:lnTo>
                    <a:pt x="78" y="408"/>
                  </a:lnTo>
                  <a:lnTo>
                    <a:pt x="81" y="408"/>
                  </a:lnTo>
                  <a:lnTo>
                    <a:pt x="81" y="404"/>
                  </a:lnTo>
                  <a:lnTo>
                    <a:pt x="85" y="404"/>
                  </a:lnTo>
                  <a:lnTo>
                    <a:pt x="89" y="400"/>
                  </a:lnTo>
                  <a:lnTo>
                    <a:pt x="89" y="396"/>
                  </a:lnTo>
                  <a:lnTo>
                    <a:pt x="93" y="396"/>
                  </a:lnTo>
                  <a:lnTo>
                    <a:pt x="100" y="393"/>
                  </a:lnTo>
                  <a:lnTo>
                    <a:pt x="104" y="389"/>
                  </a:lnTo>
                  <a:lnTo>
                    <a:pt x="104" y="393"/>
                  </a:lnTo>
                  <a:lnTo>
                    <a:pt x="111" y="393"/>
                  </a:lnTo>
                  <a:lnTo>
                    <a:pt x="115" y="389"/>
                  </a:lnTo>
                  <a:lnTo>
                    <a:pt x="122" y="389"/>
                  </a:lnTo>
                  <a:lnTo>
                    <a:pt x="122" y="393"/>
                  </a:lnTo>
                  <a:lnTo>
                    <a:pt x="115" y="396"/>
                  </a:lnTo>
                  <a:lnTo>
                    <a:pt x="118" y="396"/>
                  </a:lnTo>
                  <a:lnTo>
                    <a:pt x="118" y="396"/>
                  </a:lnTo>
                  <a:lnTo>
                    <a:pt x="118" y="396"/>
                  </a:lnTo>
                  <a:lnTo>
                    <a:pt x="122" y="396"/>
                  </a:lnTo>
                  <a:lnTo>
                    <a:pt x="126" y="400"/>
                  </a:lnTo>
                  <a:lnTo>
                    <a:pt x="126" y="396"/>
                  </a:lnTo>
                  <a:lnTo>
                    <a:pt x="130" y="396"/>
                  </a:lnTo>
                  <a:lnTo>
                    <a:pt x="133" y="396"/>
                  </a:lnTo>
                  <a:lnTo>
                    <a:pt x="133" y="396"/>
                  </a:lnTo>
                  <a:lnTo>
                    <a:pt x="137" y="396"/>
                  </a:lnTo>
                  <a:lnTo>
                    <a:pt x="137" y="396"/>
                  </a:lnTo>
                  <a:lnTo>
                    <a:pt x="141" y="404"/>
                  </a:lnTo>
                  <a:lnTo>
                    <a:pt x="148" y="411"/>
                  </a:lnTo>
                  <a:lnTo>
                    <a:pt x="152" y="415"/>
                  </a:lnTo>
                  <a:lnTo>
                    <a:pt x="152" y="419"/>
                  </a:lnTo>
                  <a:lnTo>
                    <a:pt x="155" y="419"/>
                  </a:lnTo>
                  <a:lnTo>
                    <a:pt x="155" y="422"/>
                  </a:lnTo>
                  <a:lnTo>
                    <a:pt x="163" y="422"/>
                  </a:lnTo>
                  <a:lnTo>
                    <a:pt x="170" y="422"/>
                  </a:lnTo>
                  <a:lnTo>
                    <a:pt x="170" y="422"/>
                  </a:lnTo>
                  <a:lnTo>
                    <a:pt x="174" y="426"/>
                  </a:lnTo>
                  <a:lnTo>
                    <a:pt x="178" y="430"/>
                  </a:lnTo>
                  <a:lnTo>
                    <a:pt x="185" y="430"/>
                  </a:lnTo>
                  <a:lnTo>
                    <a:pt x="189" y="437"/>
                  </a:lnTo>
                  <a:lnTo>
                    <a:pt x="193" y="445"/>
                  </a:lnTo>
                  <a:lnTo>
                    <a:pt x="196" y="445"/>
                  </a:lnTo>
                  <a:lnTo>
                    <a:pt x="200" y="448"/>
                  </a:lnTo>
                  <a:lnTo>
                    <a:pt x="200" y="456"/>
                  </a:lnTo>
                  <a:lnTo>
                    <a:pt x="204" y="463"/>
                  </a:lnTo>
                  <a:lnTo>
                    <a:pt x="207" y="463"/>
                  </a:lnTo>
                  <a:lnTo>
                    <a:pt x="207" y="471"/>
                  </a:lnTo>
                  <a:lnTo>
                    <a:pt x="211" y="474"/>
                  </a:lnTo>
                  <a:lnTo>
                    <a:pt x="207" y="478"/>
                  </a:lnTo>
                  <a:lnTo>
                    <a:pt x="207" y="478"/>
                  </a:lnTo>
                  <a:lnTo>
                    <a:pt x="204" y="478"/>
                  </a:lnTo>
                  <a:lnTo>
                    <a:pt x="200" y="482"/>
                  </a:lnTo>
                  <a:lnTo>
                    <a:pt x="200" y="482"/>
                  </a:lnTo>
                  <a:lnTo>
                    <a:pt x="200" y="482"/>
                  </a:lnTo>
                  <a:lnTo>
                    <a:pt x="200" y="485"/>
                  </a:lnTo>
                  <a:lnTo>
                    <a:pt x="204" y="489"/>
                  </a:lnTo>
                  <a:lnTo>
                    <a:pt x="204" y="493"/>
                  </a:lnTo>
                  <a:lnTo>
                    <a:pt x="207" y="497"/>
                  </a:lnTo>
                  <a:lnTo>
                    <a:pt x="204" y="497"/>
                  </a:lnTo>
                  <a:lnTo>
                    <a:pt x="207" y="500"/>
                  </a:lnTo>
                  <a:lnTo>
                    <a:pt x="207" y="500"/>
                  </a:lnTo>
                  <a:lnTo>
                    <a:pt x="207" y="504"/>
                  </a:lnTo>
                  <a:lnTo>
                    <a:pt x="211" y="504"/>
                  </a:lnTo>
                  <a:lnTo>
                    <a:pt x="211" y="508"/>
                  </a:lnTo>
                  <a:lnTo>
                    <a:pt x="215" y="508"/>
                  </a:lnTo>
                  <a:lnTo>
                    <a:pt x="218" y="508"/>
                  </a:lnTo>
                  <a:lnTo>
                    <a:pt x="222" y="508"/>
                  </a:lnTo>
                  <a:lnTo>
                    <a:pt x="222" y="508"/>
                  </a:lnTo>
                  <a:lnTo>
                    <a:pt x="226" y="508"/>
                  </a:lnTo>
                  <a:lnTo>
                    <a:pt x="230" y="511"/>
                  </a:lnTo>
                  <a:lnTo>
                    <a:pt x="233" y="511"/>
                  </a:lnTo>
                  <a:lnTo>
                    <a:pt x="233" y="515"/>
                  </a:lnTo>
                  <a:lnTo>
                    <a:pt x="237" y="515"/>
                  </a:lnTo>
                  <a:lnTo>
                    <a:pt x="237" y="519"/>
                  </a:lnTo>
                  <a:lnTo>
                    <a:pt x="237" y="519"/>
                  </a:lnTo>
                  <a:lnTo>
                    <a:pt x="237" y="519"/>
                  </a:lnTo>
                  <a:lnTo>
                    <a:pt x="244" y="519"/>
                  </a:lnTo>
                  <a:lnTo>
                    <a:pt x="244" y="523"/>
                  </a:lnTo>
                  <a:lnTo>
                    <a:pt x="248" y="523"/>
                  </a:lnTo>
                  <a:lnTo>
                    <a:pt x="248" y="523"/>
                  </a:lnTo>
                  <a:lnTo>
                    <a:pt x="252" y="519"/>
                  </a:lnTo>
                  <a:lnTo>
                    <a:pt x="255" y="519"/>
                  </a:lnTo>
                  <a:lnTo>
                    <a:pt x="263" y="523"/>
                  </a:lnTo>
                  <a:lnTo>
                    <a:pt x="263" y="523"/>
                  </a:lnTo>
                  <a:lnTo>
                    <a:pt x="267" y="523"/>
                  </a:lnTo>
                  <a:lnTo>
                    <a:pt x="270" y="523"/>
                  </a:lnTo>
                  <a:lnTo>
                    <a:pt x="274" y="530"/>
                  </a:lnTo>
                  <a:lnTo>
                    <a:pt x="278" y="530"/>
                  </a:lnTo>
                  <a:lnTo>
                    <a:pt x="281" y="530"/>
                  </a:lnTo>
                  <a:lnTo>
                    <a:pt x="285" y="534"/>
                  </a:lnTo>
                  <a:lnTo>
                    <a:pt x="285" y="537"/>
                  </a:lnTo>
                  <a:lnTo>
                    <a:pt x="289" y="537"/>
                  </a:lnTo>
                  <a:lnTo>
                    <a:pt x="289" y="537"/>
                  </a:lnTo>
                  <a:lnTo>
                    <a:pt x="289" y="534"/>
                  </a:lnTo>
                  <a:lnTo>
                    <a:pt x="292" y="534"/>
                  </a:lnTo>
                  <a:lnTo>
                    <a:pt x="292" y="534"/>
                  </a:lnTo>
                  <a:lnTo>
                    <a:pt x="296" y="534"/>
                  </a:lnTo>
                  <a:lnTo>
                    <a:pt x="300" y="534"/>
                  </a:lnTo>
                  <a:lnTo>
                    <a:pt x="300" y="541"/>
                  </a:lnTo>
                  <a:lnTo>
                    <a:pt x="304" y="541"/>
                  </a:lnTo>
                  <a:lnTo>
                    <a:pt x="311" y="541"/>
                  </a:lnTo>
                  <a:lnTo>
                    <a:pt x="315" y="541"/>
                  </a:lnTo>
                  <a:lnTo>
                    <a:pt x="311" y="549"/>
                  </a:lnTo>
                  <a:lnTo>
                    <a:pt x="315" y="552"/>
                  </a:lnTo>
                  <a:lnTo>
                    <a:pt x="318" y="552"/>
                  </a:lnTo>
                  <a:lnTo>
                    <a:pt x="322" y="552"/>
                  </a:lnTo>
                  <a:lnTo>
                    <a:pt x="322" y="552"/>
                  </a:lnTo>
                  <a:lnTo>
                    <a:pt x="326" y="552"/>
                  </a:lnTo>
                  <a:lnTo>
                    <a:pt x="330" y="549"/>
                  </a:lnTo>
                  <a:lnTo>
                    <a:pt x="337" y="549"/>
                  </a:lnTo>
                  <a:lnTo>
                    <a:pt x="341" y="549"/>
                  </a:lnTo>
                  <a:lnTo>
                    <a:pt x="341" y="552"/>
                  </a:lnTo>
                  <a:lnTo>
                    <a:pt x="348" y="556"/>
                  </a:lnTo>
                  <a:lnTo>
                    <a:pt x="348" y="560"/>
                  </a:lnTo>
                  <a:lnTo>
                    <a:pt x="352" y="560"/>
                  </a:lnTo>
                  <a:lnTo>
                    <a:pt x="355" y="560"/>
                  </a:lnTo>
                  <a:lnTo>
                    <a:pt x="359" y="560"/>
                  </a:lnTo>
                  <a:lnTo>
                    <a:pt x="363" y="556"/>
                  </a:lnTo>
                  <a:lnTo>
                    <a:pt x="367" y="556"/>
                  </a:lnTo>
                  <a:lnTo>
                    <a:pt x="367" y="560"/>
                  </a:lnTo>
                  <a:lnTo>
                    <a:pt x="370" y="556"/>
                  </a:lnTo>
                  <a:lnTo>
                    <a:pt x="374" y="556"/>
                  </a:lnTo>
                  <a:lnTo>
                    <a:pt x="374" y="560"/>
                  </a:lnTo>
                  <a:lnTo>
                    <a:pt x="374" y="563"/>
                  </a:lnTo>
                  <a:lnTo>
                    <a:pt x="378" y="563"/>
                  </a:lnTo>
                  <a:lnTo>
                    <a:pt x="378" y="563"/>
                  </a:lnTo>
                  <a:lnTo>
                    <a:pt x="381" y="563"/>
                  </a:lnTo>
                  <a:lnTo>
                    <a:pt x="385" y="556"/>
                  </a:lnTo>
                  <a:lnTo>
                    <a:pt x="392" y="552"/>
                  </a:lnTo>
                  <a:lnTo>
                    <a:pt x="400" y="552"/>
                  </a:lnTo>
                  <a:lnTo>
                    <a:pt x="400" y="552"/>
                  </a:lnTo>
                  <a:lnTo>
                    <a:pt x="407" y="556"/>
                  </a:lnTo>
                  <a:lnTo>
                    <a:pt x="411" y="556"/>
                  </a:lnTo>
                  <a:lnTo>
                    <a:pt x="415" y="552"/>
                  </a:lnTo>
                  <a:lnTo>
                    <a:pt x="418" y="556"/>
                  </a:lnTo>
                  <a:lnTo>
                    <a:pt x="422" y="556"/>
                  </a:lnTo>
                  <a:lnTo>
                    <a:pt x="422" y="556"/>
                  </a:lnTo>
                  <a:lnTo>
                    <a:pt x="426" y="556"/>
                  </a:lnTo>
                  <a:lnTo>
                    <a:pt x="429" y="556"/>
                  </a:lnTo>
                  <a:lnTo>
                    <a:pt x="433" y="556"/>
                  </a:lnTo>
                  <a:lnTo>
                    <a:pt x="437" y="552"/>
                  </a:lnTo>
                  <a:lnTo>
                    <a:pt x="437" y="552"/>
                  </a:lnTo>
                  <a:lnTo>
                    <a:pt x="441" y="552"/>
                  </a:lnTo>
                  <a:lnTo>
                    <a:pt x="441" y="549"/>
                  </a:lnTo>
                  <a:lnTo>
                    <a:pt x="444" y="549"/>
                  </a:lnTo>
                  <a:lnTo>
                    <a:pt x="444" y="545"/>
                  </a:lnTo>
                  <a:lnTo>
                    <a:pt x="448" y="541"/>
                  </a:lnTo>
                  <a:lnTo>
                    <a:pt x="452" y="541"/>
                  </a:lnTo>
                  <a:lnTo>
                    <a:pt x="459" y="541"/>
                  </a:lnTo>
                  <a:lnTo>
                    <a:pt x="463" y="537"/>
                  </a:lnTo>
                  <a:lnTo>
                    <a:pt x="463" y="534"/>
                  </a:lnTo>
                  <a:lnTo>
                    <a:pt x="463" y="534"/>
                  </a:lnTo>
                  <a:lnTo>
                    <a:pt x="467" y="530"/>
                  </a:lnTo>
                  <a:lnTo>
                    <a:pt x="470" y="534"/>
                  </a:lnTo>
                  <a:lnTo>
                    <a:pt x="474" y="534"/>
                  </a:lnTo>
                  <a:lnTo>
                    <a:pt x="481" y="534"/>
                  </a:lnTo>
                  <a:lnTo>
                    <a:pt x="481" y="534"/>
                  </a:lnTo>
                  <a:lnTo>
                    <a:pt x="481" y="530"/>
                  </a:lnTo>
                  <a:lnTo>
                    <a:pt x="489" y="526"/>
                  </a:lnTo>
                  <a:lnTo>
                    <a:pt x="492" y="526"/>
                  </a:lnTo>
                  <a:lnTo>
                    <a:pt x="492" y="530"/>
                  </a:lnTo>
                  <a:lnTo>
                    <a:pt x="496" y="530"/>
                  </a:lnTo>
                  <a:lnTo>
                    <a:pt x="496" y="530"/>
                  </a:lnTo>
                  <a:lnTo>
                    <a:pt x="492" y="534"/>
                  </a:lnTo>
                  <a:lnTo>
                    <a:pt x="496" y="537"/>
                  </a:lnTo>
                  <a:lnTo>
                    <a:pt x="496" y="537"/>
                  </a:lnTo>
                  <a:lnTo>
                    <a:pt x="500" y="537"/>
                  </a:lnTo>
                  <a:lnTo>
                    <a:pt x="500" y="537"/>
                  </a:lnTo>
                  <a:lnTo>
                    <a:pt x="504" y="541"/>
                  </a:lnTo>
                  <a:lnTo>
                    <a:pt x="504" y="545"/>
                  </a:lnTo>
                  <a:lnTo>
                    <a:pt x="500" y="545"/>
                  </a:lnTo>
                  <a:lnTo>
                    <a:pt x="500" y="549"/>
                  </a:lnTo>
                  <a:lnTo>
                    <a:pt x="504" y="549"/>
                  </a:lnTo>
                  <a:lnTo>
                    <a:pt x="507" y="549"/>
                  </a:lnTo>
                  <a:lnTo>
                    <a:pt x="511" y="549"/>
                  </a:lnTo>
                  <a:lnTo>
                    <a:pt x="511" y="552"/>
                  </a:lnTo>
                  <a:lnTo>
                    <a:pt x="515" y="552"/>
                  </a:lnTo>
                  <a:lnTo>
                    <a:pt x="518" y="552"/>
                  </a:lnTo>
                  <a:lnTo>
                    <a:pt x="522" y="552"/>
                  </a:lnTo>
                  <a:lnTo>
                    <a:pt x="526" y="552"/>
                  </a:lnTo>
                  <a:lnTo>
                    <a:pt x="526" y="556"/>
                  </a:lnTo>
                  <a:lnTo>
                    <a:pt x="529" y="556"/>
                  </a:lnTo>
                  <a:lnTo>
                    <a:pt x="529" y="560"/>
                  </a:lnTo>
                  <a:lnTo>
                    <a:pt x="533" y="560"/>
                  </a:lnTo>
                  <a:lnTo>
                    <a:pt x="537" y="563"/>
                  </a:lnTo>
                  <a:lnTo>
                    <a:pt x="537" y="567"/>
                  </a:lnTo>
                  <a:lnTo>
                    <a:pt x="541" y="574"/>
                  </a:lnTo>
                  <a:lnTo>
                    <a:pt x="541" y="578"/>
                  </a:lnTo>
                  <a:lnTo>
                    <a:pt x="541" y="586"/>
                  </a:lnTo>
                  <a:lnTo>
                    <a:pt x="541" y="589"/>
                  </a:lnTo>
                  <a:lnTo>
                    <a:pt x="537" y="589"/>
                  </a:lnTo>
                  <a:lnTo>
                    <a:pt x="537" y="589"/>
                  </a:lnTo>
                  <a:lnTo>
                    <a:pt x="533" y="593"/>
                  </a:lnTo>
                  <a:lnTo>
                    <a:pt x="533" y="593"/>
                  </a:lnTo>
                  <a:lnTo>
                    <a:pt x="533" y="597"/>
                  </a:lnTo>
                  <a:lnTo>
                    <a:pt x="533" y="600"/>
                  </a:lnTo>
                  <a:lnTo>
                    <a:pt x="533" y="600"/>
                  </a:lnTo>
                  <a:lnTo>
                    <a:pt x="529" y="600"/>
                  </a:lnTo>
                  <a:lnTo>
                    <a:pt x="529" y="600"/>
                  </a:lnTo>
                  <a:lnTo>
                    <a:pt x="526" y="604"/>
                  </a:lnTo>
                  <a:lnTo>
                    <a:pt x="529" y="608"/>
                  </a:lnTo>
                  <a:lnTo>
                    <a:pt x="526" y="608"/>
                  </a:lnTo>
                  <a:lnTo>
                    <a:pt x="526" y="612"/>
                  </a:lnTo>
                  <a:lnTo>
                    <a:pt x="529" y="612"/>
                  </a:lnTo>
                  <a:lnTo>
                    <a:pt x="529" y="615"/>
                  </a:lnTo>
                  <a:lnTo>
                    <a:pt x="533" y="615"/>
                  </a:lnTo>
                  <a:lnTo>
                    <a:pt x="533" y="619"/>
                  </a:lnTo>
                  <a:lnTo>
                    <a:pt x="533" y="623"/>
                  </a:lnTo>
                  <a:lnTo>
                    <a:pt x="537" y="619"/>
                  </a:lnTo>
                  <a:lnTo>
                    <a:pt x="544" y="619"/>
                  </a:lnTo>
                  <a:lnTo>
                    <a:pt x="544" y="623"/>
                  </a:lnTo>
                  <a:lnTo>
                    <a:pt x="544" y="623"/>
                  </a:lnTo>
                  <a:lnTo>
                    <a:pt x="548" y="626"/>
                  </a:lnTo>
                  <a:lnTo>
                    <a:pt x="552" y="623"/>
                  </a:lnTo>
                  <a:lnTo>
                    <a:pt x="552" y="626"/>
                  </a:lnTo>
                  <a:lnTo>
                    <a:pt x="552" y="630"/>
                  </a:lnTo>
                  <a:lnTo>
                    <a:pt x="552" y="630"/>
                  </a:lnTo>
                  <a:lnTo>
                    <a:pt x="555" y="634"/>
                  </a:lnTo>
                  <a:lnTo>
                    <a:pt x="555" y="634"/>
                  </a:lnTo>
                  <a:lnTo>
                    <a:pt x="559" y="634"/>
                  </a:lnTo>
                  <a:lnTo>
                    <a:pt x="559" y="634"/>
                  </a:lnTo>
                  <a:lnTo>
                    <a:pt x="563" y="634"/>
                  </a:lnTo>
                  <a:lnTo>
                    <a:pt x="566" y="638"/>
                  </a:lnTo>
                  <a:lnTo>
                    <a:pt x="566" y="638"/>
                  </a:lnTo>
                  <a:lnTo>
                    <a:pt x="566" y="641"/>
                  </a:lnTo>
                  <a:lnTo>
                    <a:pt x="566" y="641"/>
                  </a:lnTo>
                  <a:lnTo>
                    <a:pt x="563" y="649"/>
                  </a:lnTo>
                  <a:lnTo>
                    <a:pt x="559" y="649"/>
                  </a:lnTo>
                  <a:lnTo>
                    <a:pt x="559" y="652"/>
                  </a:lnTo>
                  <a:lnTo>
                    <a:pt x="563" y="652"/>
                  </a:lnTo>
                  <a:lnTo>
                    <a:pt x="566" y="652"/>
                  </a:lnTo>
                  <a:lnTo>
                    <a:pt x="566" y="652"/>
                  </a:lnTo>
                  <a:lnTo>
                    <a:pt x="570" y="652"/>
                  </a:lnTo>
                  <a:lnTo>
                    <a:pt x="570" y="652"/>
                  </a:lnTo>
                  <a:lnTo>
                    <a:pt x="570" y="656"/>
                  </a:lnTo>
                  <a:lnTo>
                    <a:pt x="570" y="660"/>
                  </a:lnTo>
                  <a:lnTo>
                    <a:pt x="574" y="664"/>
                  </a:lnTo>
                  <a:lnTo>
                    <a:pt x="578" y="660"/>
                  </a:lnTo>
                  <a:lnTo>
                    <a:pt x="581" y="660"/>
                  </a:lnTo>
                  <a:lnTo>
                    <a:pt x="589" y="656"/>
                  </a:lnTo>
                  <a:lnTo>
                    <a:pt x="592" y="660"/>
                  </a:lnTo>
                  <a:lnTo>
                    <a:pt x="592" y="660"/>
                  </a:lnTo>
                  <a:lnTo>
                    <a:pt x="589" y="664"/>
                  </a:lnTo>
                  <a:lnTo>
                    <a:pt x="589" y="664"/>
                  </a:lnTo>
                  <a:lnTo>
                    <a:pt x="592" y="664"/>
                  </a:lnTo>
                  <a:lnTo>
                    <a:pt x="592" y="667"/>
                  </a:lnTo>
                  <a:lnTo>
                    <a:pt x="600" y="664"/>
                  </a:lnTo>
                  <a:lnTo>
                    <a:pt x="600" y="664"/>
                  </a:lnTo>
                  <a:lnTo>
                    <a:pt x="600" y="660"/>
                  </a:lnTo>
                  <a:lnTo>
                    <a:pt x="600" y="656"/>
                  </a:lnTo>
                  <a:lnTo>
                    <a:pt x="600" y="656"/>
                  </a:lnTo>
                  <a:lnTo>
                    <a:pt x="600" y="649"/>
                  </a:lnTo>
                  <a:lnTo>
                    <a:pt x="600" y="649"/>
                  </a:lnTo>
                  <a:lnTo>
                    <a:pt x="600" y="645"/>
                  </a:lnTo>
                  <a:lnTo>
                    <a:pt x="607" y="645"/>
                  </a:lnTo>
                  <a:lnTo>
                    <a:pt x="607" y="649"/>
                  </a:lnTo>
                  <a:lnTo>
                    <a:pt x="607" y="645"/>
                  </a:lnTo>
                  <a:lnTo>
                    <a:pt x="607" y="645"/>
                  </a:lnTo>
                  <a:lnTo>
                    <a:pt x="611" y="645"/>
                  </a:lnTo>
                  <a:lnTo>
                    <a:pt x="611" y="645"/>
                  </a:lnTo>
                  <a:lnTo>
                    <a:pt x="611" y="641"/>
                  </a:lnTo>
                  <a:lnTo>
                    <a:pt x="615" y="641"/>
                  </a:lnTo>
                  <a:lnTo>
                    <a:pt x="618" y="641"/>
                  </a:lnTo>
                  <a:lnTo>
                    <a:pt x="618" y="645"/>
                  </a:lnTo>
                  <a:lnTo>
                    <a:pt x="618" y="645"/>
                  </a:lnTo>
                  <a:lnTo>
                    <a:pt x="622" y="645"/>
                  </a:lnTo>
                  <a:lnTo>
                    <a:pt x="622" y="641"/>
                  </a:lnTo>
                  <a:lnTo>
                    <a:pt x="626" y="641"/>
                  </a:lnTo>
                  <a:lnTo>
                    <a:pt x="629" y="641"/>
                  </a:lnTo>
                  <a:lnTo>
                    <a:pt x="629" y="641"/>
                  </a:lnTo>
                  <a:lnTo>
                    <a:pt x="629" y="641"/>
                  </a:lnTo>
                  <a:lnTo>
                    <a:pt x="633" y="645"/>
                  </a:lnTo>
                  <a:lnTo>
                    <a:pt x="637" y="641"/>
                  </a:lnTo>
                  <a:lnTo>
                    <a:pt x="637" y="638"/>
                  </a:lnTo>
                  <a:lnTo>
                    <a:pt x="641" y="638"/>
                  </a:lnTo>
                  <a:lnTo>
                    <a:pt x="644" y="641"/>
                  </a:lnTo>
                  <a:lnTo>
                    <a:pt x="648" y="638"/>
                  </a:lnTo>
                  <a:lnTo>
                    <a:pt x="648" y="634"/>
                  </a:lnTo>
                  <a:lnTo>
                    <a:pt x="652" y="630"/>
                  </a:lnTo>
                  <a:lnTo>
                    <a:pt x="655" y="630"/>
                  </a:lnTo>
                  <a:lnTo>
                    <a:pt x="659" y="630"/>
                  </a:lnTo>
                  <a:lnTo>
                    <a:pt x="663" y="634"/>
                  </a:lnTo>
                  <a:lnTo>
                    <a:pt x="663" y="634"/>
                  </a:lnTo>
                  <a:lnTo>
                    <a:pt x="666" y="634"/>
                  </a:lnTo>
                  <a:lnTo>
                    <a:pt x="666" y="638"/>
                  </a:lnTo>
                  <a:lnTo>
                    <a:pt x="674" y="638"/>
                  </a:lnTo>
                  <a:lnTo>
                    <a:pt x="678" y="638"/>
                  </a:lnTo>
                  <a:lnTo>
                    <a:pt x="681" y="638"/>
                  </a:lnTo>
                  <a:lnTo>
                    <a:pt x="685" y="638"/>
                  </a:lnTo>
                  <a:lnTo>
                    <a:pt x="681" y="641"/>
                  </a:lnTo>
                  <a:lnTo>
                    <a:pt x="681" y="641"/>
                  </a:lnTo>
                  <a:lnTo>
                    <a:pt x="678" y="649"/>
                  </a:lnTo>
                  <a:lnTo>
                    <a:pt x="681" y="649"/>
                  </a:lnTo>
                  <a:lnTo>
                    <a:pt x="681" y="652"/>
                  </a:lnTo>
                  <a:lnTo>
                    <a:pt x="689" y="652"/>
                  </a:lnTo>
                  <a:lnTo>
                    <a:pt x="689" y="656"/>
                  </a:lnTo>
                  <a:lnTo>
                    <a:pt x="692" y="656"/>
                  </a:lnTo>
                  <a:lnTo>
                    <a:pt x="696" y="660"/>
                  </a:lnTo>
                  <a:lnTo>
                    <a:pt x="700" y="656"/>
                  </a:lnTo>
                  <a:lnTo>
                    <a:pt x="700" y="660"/>
                  </a:lnTo>
                  <a:lnTo>
                    <a:pt x="703" y="656"/>
                  </a:lnTo>
                  <a:lnTo>
                    <a:pt x="703" y="660"/>
                  </a:lnTo>
                  <a:lnTo>
                    <a:pt x="707" y="660"/>
                  </a:lnTo>
                  <a:lnTo>
                    <a:pt x="707" y="660"/>
                  </a:lnTo>
                  <a:lnTo>
                    <a:pt x="711" y="660"/>
                  </a:lnTo>
                  <a:lnTo>
                    <a:pt x="711" y="660"/>
                  </a:lnTo>
                  <a:lnTo>
                    <a:pt x="711" y="656"/>
                  </a:lnTo>
                  <a:lnTo>
                    <a:pt x="711" y="652"/>
                  </a:lnTo>
                  <a:lnTo>
                    <a:pt x="715" y="656"/>
                  </a:lnTo>
                  <a:lnTo>
                    <a:pt x="718" y="660"/>
                  </a:lnTo>
                  <a:lnTo>
                    <a:pt x="718" y="660"/>
                  </a:lnTo>
                  <a:lnTo>
                    <a:pt x="722" y="664"/>
                  </a:lnTo>
                  <a:lnTo>
                    <a:pt x="726" y="660"/>
                  </a:lnTo>
                  <a:lnTo>
                    <a:pt x="726" y="664"/>
                  </a:lnTo>
                  <a:lnTo>
                    <a:pt x="729" y="660"/>
                  </a:lnTo>
                  <a:lnTo>
                    <a:pt x="729" y="660"/>
                  </a:lnTo>
                  <a:lnTo>
                    <a:pt x="733" y="660"/>
                  </a:lnTo>
                  <a:lnTo>
                    <a:pt x="733" y="660"/>
                  </a:lnTo>
                  <a:lnTo>
                    <a:pt x="737" y="664"/>
                  </a:lnTo>
                  <a:lnTo>
                    <a:pt x="733" y="664"/>
                  </a:lnTo>
                  <a:lnTo>
                    <a:pt x="733" y="664"/>
                  </a:lnTo>
                  <a:lnTo>
                    <a:pt x="729" y="667"/>
                  </a:lnTo>
                  <a:lnTo>
                    <a:pt x="729" y="671"/>
                  </a:lnTo>
                  <a:lnTo>
                    <a:pt x="733" y="675"/>
                  </a:lnTo>
                  <a:lnTo>
                    <a:pt x="737" y="675"/>
                  </a:lnTo>
                  <a:lnTo>
                    <a:pt x="737" y="678"/>
                  </a:lnTo>
                  <a:lnTo>
                    <a:pt x="737" y="678"/>
                  </a:lnTo>
                  <a:lnTo>
                    <a:pt x="737" y="678"/>
                  </a:lnTo>
                  <a:lnTo>
                    <a:pt x="737" y="678"/>
                  </a:lnTo>
                  <a:lnTo>
                    <a:pt x="741" y="678"/>
                  </a:lnTo>
                  <a:lnTo>
                    <a:pt x="741" y="678"/>
                  </a:lnTo>
                  <a:lnTo>
                    <a:pt x="744" y="678"/>
                  </a:lnTo>
                  <a:lnTo>
                    <a:pt x="748" y="675"/>
                  </a:lnTo>
                  <a:lnTo>
                    <a:pt x="744" y="675"/>
                  </a:lnTo>
                  <a:lnTo>
                    <a:pt x="744" y="675"/>
                  </a:lnTo>
                  <a:lnTo>
                    <a:pt x="744" y="675"/>
                  </a:lnTo>
                  <a:lnTo>
                    <a:pt x="744" y="671"/>
                  </a:lnTo>
                  <a:lnTo>
                    <a:pt x="741" y="671"/>
                  </a:lnTo>
                  <a:lnTo>
                    <a:pt x="741" y="667"/>
                  </a:lnTo>
                  <a:lnTo>
                    <a:pt x="741" y="667"/>
                  </a:lnTo>
                  <a:lnTo>
                    <a:pt x="744" y="664"/>
                  </a:lnTo>
                  <a:lnTo>
                    <a:pt x="744" y="664"/>
                  </a:lnTo>
                  <a:lnTo>
                    <a:pt x="744" y="660"/>
                  </a:lnTo>
                  <a:lnTo>
                    <a:pt x="744" y="660"/>
                  </a:lnTo>
                  <a:lnTo>
                    <a:pt x="744" y="660"/>
                  </a:lnTo>
                  <a:lnTo>
                    <a:pt x="744" y="660"/>
                  </a:lnTo>
                  <a:lnTo>
                    <a:pt x="744" y="664"/>
                  </a:lnTo>
                  <a:lnTo>
                    <a:pt x="748" y="664"/>
                  </a:lnTo>
                  <a:lnTo>
                    <a:pt x="748" y="664"/>
                  </a:lnTo>
                  <a:lnTo>
                    <a:pt x="748" y="664"/>
                  </a:lnTo>
                  <a:lnTo>
                    <a:pt x="748" y="664"/>
                  </a:lnTo>
                  <a:lnTo>
                    <a:pt x="748" y="664"/>
                  </a:lnTo>
                  <a:lnTo>
                    <a:pt x="748" y="664"/>
                  </a:lnTo>
                  <a:lnTo>
                    <a:pt x="748" y="664"/>
                  </a:lnTo>
                  <a:lnTo>
                    <a:pt x="752" y="664"/>
                  </a:lnTo>
                  <a:lnTo>
                    <a:pt x="755" y="660"/>
                  </a:lnTo>
                  <a:lnTo>
                    <a:pt x="755" y="660"/>
                  </a:lnTo>
                  <a:lnTo>
                    <a:pt x="759" y="660"/>
                  </a:lnTo>
                  <a:lnTo>
                    <a:pt x="763" y="660"/>
                  </a:lnTo>
                  <a:lnTo>
                    <a:pt x="763" y="656"/>
                  </a:lnTo>
                  <a:lnTo>
                    <a:pt x="766" y="656"/>
                  </a:lnTo>
                  <a:lnTo>
                    <a:pt x="766" y="656"/>
                  </a:lnTo>
                  <a:lnTo>
                    <a:pt x="770" y="656"/>
                  </a:lnTo>
                  <a:lnTo>
                    <a:pt x="774" y="656"/>
                  </a:lnTo>
                  <a:lnTo>
                    <a:pt x="778" y="652"/>
                  </a:lnTo>
                  <a:lnTo>
                    <a:pt x="781" y="652"/>
                  </a:lnTo>
                  <a:lnTo>
                    <a:pt x="781" y="649"/>
                  </a:lnTo>
                  <a:lnTo>
                    <a:pt x="781" y="649"/>
                  </a:lnTo>
                  <a:lnTo>
                    <a:pt x="785" y="649"/>
                  </a:lnTo>
                  <a:lnTo>
                    <a:pt x="785" y="649"/>
                  </a:lnTo>
                  <a:lnTo>
                    <a:pt x="785" y="649"/>
                  </a:lnTo>
                  <a:lnTo>
                    <a:pt x="789" y="645"/>
                  </a:lnTo>
                  <a:lnTo>
                    <a:pt x="789" y="645"/>
                  </a:lnTo>
                  <a:lnTo>
                    <a:pt x="789" y="641"/>
                  </a:lnTo>
                  <a:lnTo>
                    <a:pt x="789" y="638"/>
                  </a:lnTo>
                  <a:lnTo>
                    <a:pt x="789" y="638"/>
                  </a:lnTo>
                  <a:lnTo>
                    <a:pt x="789" y="634"/>
                  </a:lnTo>
                  <a:lnTo>
                    <a:pt x="789" y="638"/>
                  </a:lnTo>
                  <a:lnTo>
                    <a:pt x="792" y="638"/>
                  </a:lnTo>
                  <a:lnTo>
                    <a:pt x="796" y="641"/>
                  </a:lnTo>
                  <a:lnTo>
                    <a:pt x="800" y="641"/>
                  </a:lnTo>
                  <a:lnTo>
                    <a:pt x="800" y="641"/>
                  </a:lnTo>
                  <a:lnTo>
                    <a:pt x="800" y="645"/>
                  </a:lnTo>
                  <a:lnTo>
                    <a:pt x="796" y="645"/>
                  </a:lnTo>
                  <a:lnTo>
                    <a:pt x="796" y="645"/>
                  </a:lnTo>
                  <a:lnTo>
                    <a:pt x="803" y="645"/>
                  </a:lnTo>
                  <a:lnTo>
                    <a:pt x="803" y="641"/>
                  </a:lnTo>
                  <a:lnTo>
                    <a:pt x="807" y="641"/>
                  </a:lnTo>
                  <a:lnTo>
                    <a:pt x="807" y="638"/>
                  </a:lnTo>
                  <a:lnTo>
                    <a:pt x="811" y="641"/>
                  </a:lnTo>
                  <a:lnTo>
                    <a:pt x="811" y="641"/>
                  </a:lnTo>
                  <a:lnTo>
                    <a:pt x="815" y="638"/>
                  </a:lnTo>
                  <a:lnTo>
                    <a:pt x="815" y="638"/>
                  </a:lnTo>
                  <a:lnTo>
                    <a:pt x="815" y="638"/>
                  </a:lnTo>
                  <a:lnTo>
                    <a:pt x="818" y="638"/>
                  </a:lnTo>
                  <a:lnTo>
                    <a:pt x="818" y="641"/>
                  </a:lnTo>
                  <a:lnTo>
                    <a:pt x="822" y="638"/>
                  </a:lnTo>
                  <a:lnTo>
                    <a:pt x="822" y="638"/>
                  </a:lnTo>
                  <a:lnTo>
                    <a:pt x="826" y="638"/>
                  </a:lnTo>
                  <a:lnTo>
                    <a:pt x="826" y="638"/>
                  </a:lnTo>
                  <a:lnTo>
                    <a:pt x="826" y="638"/>
                  </a:lnTo>
                  <a:lnTo>
                    <a:pt x="826" y="634"/>
                  </a:lnTo>
                  <a:lnTo>
                    <a:pt x="829" y="634"/>
                  </a:lnTo>
                  <a:lnTo>
                    <a:pt x="833" y="634"/>
                  </a:lnTo>
                  <a:lnTo>
                    <a:pt x="833" y="634"/>
                  </a:lnTo>
                  <a:lnTo>
                    <a:pt x="833" y="634"/>
                  </a:lnTo>
                  <a:lnTo>
                    <a:pt x="837" y="634"/>
                  </a:lnTo>
                  <a:lnTo>
                    <a:pt x="837" y="634"/>
                  </a:lnTo>
                  <a:lnTo>
                    <a:pt x="840" y="630"/>
                  </a:lnTo>
                  <a:lnTo>
                    <a:pt x="840" y="630"/>
                  </a:lnTo>
                  <a:lnTo>
                    <a:pt x="840" y="626"/>
                  </a:lnTo>
                  <a:lnTo>
                    <a:pt x="840" y="626"/>
                  </a:lnTo>
                  <a:lnTo>
                    <a:pt x="840" y="623"/>
                  </a:lnTo>
                  <a:lnTo>
                    <a:pt x="840" y="623"/>
                  </a:lnTo>
                  <a:lnTo>
                    <a:pt x="844" y="619"/>
                  </a:lnTo>
                  <a:lnTo>
                    <a:pt x="848" y="619"/>
                  </a:lnTo>
                  <a:lnTo>
                    <a:pt x="848" y="623"/>
                  </a:lnTo>
                  <a:lnTo>
                    <a:pt x="852" y="623"/>
                  </a:lnTo>
                  <a:lnTo>
                    <a:pt x="852" y="619"/>
                  </a:lnTo>
                  <a:lnTo>
                    <a:pt x="852" y="619"/>
                  </a:lnTo>
                  <a:lnTo>
                    <a:pt x="852" y="615"/>
                  </a:lnTo>
                  <a:lnTo>
                    <a:pt x="855" y="615"/>
                  </a:lnTo>
                  <a:lnTo>
                    <a:pt x="855" y="615"/>
                  </a:lnTo>
                  <a:lnTo>
                    <a:pt x="855" y="615"/>
                  </a:lnTo>
                  <a:lnTo>
                    <a:pt x="859" y="615"/>
                  </a:lnTo>
                  <a:lnTo>
                    <a:pt x="859" y="615"/>
                  </a:lnTo>
                  <a:lnTo>
                    <a:pt x="859" y="612"/>
                  </a:lnTo>
                  <a:lnTo>
                    <a:pt x="863" y="612"/>
                  </a:lnTo>
                  <a:lnTo>
                    <a:pt x="863" y="612"/>
                  </a:lnTo>
                  <a:lnTo>
                    <a:pt x="859" y="608"/>
                  </a:lnTo>
                  <a:lnTo>
                    <a:pt x="859" y="612"/>
                  </a:lnTo>
                  <a:lnTo>
                    <a:pt x="855" y="608"/>
                  </a:lnTo>
                  <a:lnTo>
                    <a:pt x="859" y="608"/>
                  </a:lnTo>
                  <a:lnTo>
                    <a:pt x="863" y="604"/>
                  </a:lnTo>
                  <a:lnTo>
                    <a:pt x="863" y="604"/>
                  </a:lnTo>
                  <a:lnTo>
                    <a:pt x="866" y="604"/>
                  </a:lnTo>
                  <a:lnTo>
                    <a:pt x="870" y="608"/>
                  </a:lnTo>
                  <a:lnTo>
                    <a:pt x="870" y="604"/>
                  </a:lnTo>
                  <a:lnTo>
                    <a:pt x="866" y="600"/>
                  </a:lnTo>
                  <a:lnTo>
                    <a:pt x="866" y="600"/>
                  </a:lnTo>
                  <a:lnTo>
                    <a:pt x="866" y="600"/>
                  </a:lnTo>
                  <a:lnTo>
                    <a:pt x="870" y="600"/>
                  </a:lnTo>
                  <a:lnTo>
                    <a:pt x="874" y="600"/>
                  </a:lnTo>
                  <a:lnTo>
                    <a:pt x="874" y="597"/>
                  </a:lnTo>
                  <a:lnTo>
                    <a:pt x="870" y="597"/>
                  </a:lnTo>
                  <a:lnTo>
                    <a:pt x="870" y="597"/>
                  </a:lnTo>
                  <a:lnTo>
                    <a:pt x="866" y="593"/>
                  </a:lnTo>
                  <a:lnTo>
                    <a:pt x="870" y="593"/>
                  </a:lnTo>
                  <a:lnTo>
                    <a:pt x="870" y="597"/>
                  </a:lnTo>
                  <a:lnTo>
                    <a:pt x="874" y="597"/>
                  </a:lnTo>
                  <a:lnTo>
                    <a:pt x="874" y="597"/>
                  </a:lnTo>
                  <a:lnTo>
                    <a:pt x="874" y="593"/>
                  </a:lnTo>
                  <a:lnTo>
                    <a:pt x="870" y="593"/>
                  </a:lnTo>
                  <a:lnTo>
                    <a:pt x="870" y="589"/>
                  </a:lnTo>
                  <a:lnTo>
                    <a:pt x="874" y="589"/>
                  </a:lnTo>
                  <a:lnTo>
                    <a:pt x="874" y="589"/>
                  </a:lnTo>
                  <a:lnTo>
                    <a:pt x="878" y="589"/>
                  </a:lnTo>
                  <a:lnTo>
                    <a:pt x="878" y="593"/>
                  </a:lnTo>
                  <a:lnTo>
                    <a:pt x="878" y="593"/>
                  </a:lnTo>
                  <a:lnTo>
                    <a:pt x="881" y="593"/>
                  </a:lnTo>
                  <a:lnTo>
                    <a:pt x="881" y="589"/>
                  </a:lnTo>
                  <a:lnTo>
                    <a:pt x="881" y="589"/>
                  </a:lnTo>
                  <a:lnTo>
                    <a:pt x="878" y="589"/>
                  </a:lnTo>
                  <a:lnTo>
                    <a:pt x="878" y="586"/>
                  </a:lnTo>
                  <a:lnTo>
                    <a:pt x="881" y="586"/>
                  </a:lnTo>
                  <a:lnTo>
                    <a:pt x="881" y="586"/>
                  </a:lnTo>
                  <a:lnTo>
                    <a:pt x="878" y="586"/>
                  </a:lnTo>
                  <a:lnTo>
                    <a:pt x="881" y="582"/>
                  </a:lnTo>
                  <a:lnTo>
                    <a:pt x="878" y="578"/>
                  </a:lnTo>
                  <a:lnTo>
                    <a:pt x="878" y="578"/>
                  </a:lnTo>
                  <a:lnTo>
                    <a:pt x="874" y="582"/>
                  </a:lnTo>
                  <a:lnTo>
                    <a:pt x="878" y="578"/>
                  </a:lnTo>
                  <a:lnTo>
                    <a:pt x="878" y="574"/>
                  </a:lnTo>
                  <a:lnTo>
                    <a:pt x="885" y="574"/>
                  </a:lnTo>
                  <a:lnTo>
                    <a:pt x="881" y="571"/>
                  </a:lnTo>
                  <a:lnTo>
                    <a:pt x="881" y="574"/>
                  </a:lnTo>
                  <a:lnTo>
                    <a:pt x="878" y="571"/>
                  </a:lnTo>
                  <a:lnTo>
                    <a:pt x="881" y="571"/>
                  </a:lnTo>
                  <a:lnTo>
                    <a:pt x="878" y="567"/>
                  </a:lnTo>
                  <a:lnTo>
                    <a:pt x="874" y="567"/>
                  </a:lnTo>
                  <a:lnTo>
                    <a:pt x="878" y="567"/>
                  </a:lnTo>
                  <a:lnTo>
                    <a:pt x="878" y="563"/>
                  </a:lnTo>
                  <a:lnTo>
                    <a:pt x="878" y="567"/>
                  </a:lnTo>
                  <a:lnTo>
                    <a:pt x="878" y="563"/>
                  </a:lnTo>
                  <a:lnTo>
                    <a:pt x="881" y="563"/>
                  </a:lnTo>
                  <a:lnTo>
                    <a:pt x="881" y="563"/>
                  </a:lnTo>
                  <a:lnTo>
                    <a:pt x="881" y="567"/>
                  </a:lnTo>
                  <a:lnTo>
                    <a:pt x="885" y="567"/>
                  </a:lnTo>
                  <a:lnTo>
                    <a:pt x="889" y="563"/>
                  </a:lnTo>
                  <a:lnTo>
                    <a:pt x="889" y="560"/>
                  </a:lnTo>
                  <a:lnTo>
                    <a:pt x="892" y="560"/>
                  </a:lnTo>
                  <a:lnTo>
                    <a:pt x="889" y="560"/>
                  </a:lnTo>
                  <a:lnTo>
                    <a:pt x="885" y="556"/>
                  </a:lnTo>
                  <a:lnTo>
                    <a:pt x="889" y="556"/>
                  </a:lnTo>
                  <a:lnTo>
                    <a:pt x="889" y="556"/>
                  </a:lnTo>
                  <a:lnTo>
                    <a:pt x="892" y="556"/>
                  </a:lnTo>
                  <a:lnTo>
                    <a:pt x="892" y="552"/>
                  </a:lnTo>
                  <a:lnTo>
                    <a:pt x="892" y="552"/>
                  </a:lnTo>
                  <a:lnTo>
                    <a:pt x="892" y="552"/>
                  </a:lnTo>
                  <a:lnTo>
                    <a:pt x="892" y="549"/>
                  </a:lnTo>
                  <a:lnTo>
                    <a:pt x="892" y="549"/>
                  </a:lnTo>
                  <a:lnTo>
                    <a:pt x="892" y="545"/>
                  </a:lnTo>
                  <a:lnTo>
                    <a:pt x="892" y="545"/>
                  </a:lnTo>
                  <a:lnTo>
                    <a:pt x="889" y="541"/>
                  </a:lnTo>
                  <a:lnTo>
                    <a:pt x="896" y="545"/>
                  </a:lnTo>
                  <a:lnTo>
                    <a:pt x="896" y="541"/>
                  </a:lnTo>
                  <a:lnTo>
                    <a:pt x="900" y="537"/>
                  </a:lnTo>
                  <a:lnTo>
                    <a:pt x="900" y="537"/>
                  </a:lnTo>
                  <a:lnTo>
                    <a:pt x="903" y="537"/>
                  </a:lnTo>
                  <a:lnTo>
                    <a:pt x="903" y="541"/>
                  </a:lnTo>
                  <a:lnTo>
                    <a:pt x="903" y="537"/>
                  </a:lnTo>
                  <a:lnTo>
                    <a:pt x="907" y="537"/>
                  </a:lnTo>
                  <a:lnTo>
                    <a:pt x="903" y="534"/>
                  </a:lnTo>
                  <a:lnTo>
                    <a:pt x="900" y="534"/>
                  </a:lnTo>
                  <a:lnTo>
                    <a:pt x="900" y="530"/>
                  </a:lnTo>
                  <a:lnTo>
                    <a:pt x="900" y="530"/>
                  </a:lnTo>
                  <a:lnTo>
                    <a:pt x="903" y="530"/>
                  </a:lnTo>
                  <a:lnTo>
                    <a:pt x="903" y="530"/>
                  </a:lnTo>
                  <a:lnTo>
                    <a:pt x="903" y="526"/>
                  </a:lnTo>
                  <a:lnTo>
                    <a:pt x="900" y="526"/>
                  </a:lnTo>
                  <a:lnTo>
                    <a:pt x="903" y="526"/>
                  </a:lnTo>
                  <a:lnTo>
                    <a:pt x="903" y="526"/>
                  </a:lnTo>
                  <a:lnTo>
                    <a:pt x="903" y="523"/>
                  </a:lnTo>
                  <a:lnTo>
                    <a:pt x="903" y="523"/>
                  </a:lnTo>
                  <a:lnTo>
                    <a:pt x="896" y="523"/>
                  </a:lnTo>
                  <a:lnTo>
                    <a:pt x="900" y="523"/>
                  </a:lnTo>
                  <a:lnTo>
                    <a:pt x="900" y="519"/>
                  </a:lnTo>
                  <a:lnTo>
                    <a:pt x="903" y="519"/>
                  </a:lnTo>
                  <a:lnTo>
                    <a:pt x="907" y="519"/>
                  </a:lnTo>
                  <a:lnTo>
                    <a:pt x="907" y="519"/>
                  </a:lnTo>
                  <a:lnTo>
                    <a:pt x="907" y="519"/>
                  </a:lnTo>
                  <a:lnTo>
                    <a:pt x="907" y="519"/>
                  </a:lnTo>
                  <a:lnTo>
                    <a:pt x="911" y="519"/>
                  </a:lnTo>
                  <a:lnTo>
                    <a:pt x="911" y="515"/>
                  </a:lnTo>
                  <a:lnTo>
                    <a:pt x="907" y="511"/>
                  </a:lnTo>
                  <a:lnTo>
                    <a:pt x="907" y="511"/>
                  </a:lnTo>
                  <a:lnTo>
                    <a:pt x="903" y="511"/>
                  </a:lnTo>
                  <a:lnTo>
                    <a:pt x="907" y="515"/>
                  </a:lnTo>
                  <a:lnTo>
                    <a:pt x="907" y="515"/>
                  </a:lnTo>
                  <a:lnTo>
                    <a:pt x="903" y="515"/>
                  </a:lnTo>
                  <a:lnTo>
                    <a:pt x="900" y="519"/>
                  </a:lnTo>
                  <a:lnTo>
                    <a:pt x="896" y="515"/>
                  </a:lnTo>
                  <a:lnTo>
                    <a:pt x="896" y="515"/>
                  </a:lnTo>
                  <a:lnTo>
                    <a:pt x="900" y="515"/>
                  </a:lnTo>
                  <a:lnTo>
                    <a:pt x="907" y="508"/>
                  </a:lnTo>
                  <a:lnTo>
                    <a:pt x="907" y="508"/>
                  </a:lnTo>
                  <a:lnTo>
                    <a:pt x="903" y="508"/>
                  </a:lnTo>
                  <a:lnTo>
                    <a:pt x="903" y="504"/>
                  </a:lnTo>
                  <a:lnTo>
                    <a:pt x="903" y="508"/>
                  </a:lnTo>
                  <a:lnTo>
                    <a:pt x="896" y="500"/>
                  </a:lnTo>
                  <a:lnTo>
                    <a:pt x="892" y="500"/>
                  </a:lnTo>
                  <a:lnTo>
                    <a:pt x="889" y="504"/>
                  </a:lnTo>
                  <a:lnTo>
                    <a:pt x="885" y="504"/>
                  </a:lnTo>
                  <a:lnTo>
                    <a:pt x="881" y="497"/>
                  </a:lnTo>
                  <a:lnTo>
                    <a:pt x="878" y="500"/>
                  </a:lnTo>
                  <a:lnTo>
                    <a:pt x="874" y="500"/>
                  </a:lnTo>
                  <a:lnTo>
                    <a:pt x="874" y="504"/>
                  </a:lnTo>
                  <a:lnTo>
                    <a:pt x="874" y="500"/>
                  </a:lnTo>
                  <a:lnTo>
                    <a:pt x="878" y="497"/>
                  </a:lnTo>
                  <a:lnTo>
                    <a:pt x="881" y="497"/>
                  </a:lnTo>
                  <a:lnTo>
                    <a:pt x="881" y="497"/>
                  </a:lnTo>
                  <a:lnTo>
                    <a:pt x="885" y="497"/>
                  </a:lnTo>
                  <a:lnTo>
                    <a:pt x="889" y="497"/>
                  </a:lnTo>
                  <a:lnTo>
                    <a:pt x="889" y="493"/>
                  </a:lnTo>
                  <a:lnTo>
                    <a:pt x="892" y="493"/>
                  </a:lnTo>
                  <a:lnTo>
                    <a:pt x="892" y="493"/>
                  </a:lnTo>
                  <a:lnTo>
                    <a:pt x="896" y="489"/>
                  </a:lnTo>
                  <a:lnTo>
                    <a:pt x="900" y="489"/>
                  </a:lnTo>
                  <a:lnTo>
                    <a:pt x="900" y="485"/>
                  </a:lnTo>
                  <a:lnTo>
                    <a:pt x="896" y="482"/>
                  </a:lnTo>
                  <a:lnTo>
                    <a:pt x="889" y="474"/>
                  </a:lnTo>
                  <a:lnTo>
                    <a:pt x="885" y="474"/>
                  </a:lnTo>
                  <a:lnTo>
                    <a:pt x="878" y="467"/>
                  </a:lnTo>
                  <a:lnTo>
                    <a:pt x="874" y="467"/>
                  </a:lnTo>
                  <a:lnTo>
                    <a:pt x="870" y="471"/>
                  </a:lnTo>
                  <a:lnTo>
                    <a:pt x="866" y="471"/>
                  </a:lnTo>
                  <a:lnTo>
                    <a:pt x="863" y="467"/>
                  </a:lnTo>
                  <a:lnTo>
                    <a:pt x="863" y="463"/>
                  </a:lnTo>
                  <a:lnTo>
                    <a:pt x="859" y="463"/>
                  </a:lnTo>
                  <a:lnTo>
                    <a:pt x="855" y="467"/>
                  </a:lnTo>
                  <a:lnTo>
                    <a:pt x="852" y="467"/>
                  </a:lnTo>
                  <a:lnTo>
                    <a:pt x="848" y="467"/>
                  </a:lnTo>
                  <a:lnTo>
                    <a:pt x="844" y="471"/>
                  </a:lnTo>
                  <a:lnTo>
                    <a:pt x="848" y="463"/>
                  </a:lnTo>
                  <a:lnTo>
                    <a:pt x="852" y="463"/>
                  </a:lnTo>
                  <a:lnTo>
                    <a:pt x="852" y="463"/>
                  </a:lnTo>
                  <a:lnTo>
                    <a:pt x="855" y="463"/>
                  </a:lnTo>
                  <a:lnTo>
                    <a:pt x="855" y="463"/>
                  </a:lnTo>
                  <a:lnTo>
                    <a:pt x="859" y="463"/>
                  </a:lnTo>
                  <a:lnTo>
                    <a:pt x="863" y="463"/>
                  </a:lnTo>
                  <a:lnTo>
                    <a:pt x="863" y="467"/>
                  </a:lnTo>
                  <a:lnTo>
                    <a:pt x="866" y="467"/>
                  </a:lnTo>
                  <a:lnTo>
                    <a:pt x="870" y="467"/>
                  </a:lnTo>
                  <a:lnTo>
                    <a:pt x="870" y="467"/>
                  </a:lnTo>
                  <a:lnTo>
                    <a:pt x="878" y="467"/>
                  </a:lnTo>
                  <a:lnTo>
                    <a:pt x="881" y="467"/>
                  </a:lnTo>
                  <a:lnTo>
                    <a:pt x="881" y="467"/>
                  </a:lnTo>
                  <a:lnTo>
                    <a:pt x="885" y="471"/>
                  </a:lnTo>
                  <a:lnTo>
                    <a:pt x="892" y="471"/>
                  </a:lnTo>
                  <a:lnTo>
                    <a:pt x="896" y="471"/>
                  </a:lnTo>
                  <a:lnTo>
                    <a:pt x="900" y="471"/>
                  </a:lnTo>
                  <a:lnTo>
                    <a:pt x="896" y="467"/>
                  </a:lnTo>
                  <a:lnTo>
                    <a:pt x="896" y="467"/>
                  </a:lnTo>
                  <a:lnTo>
                    <a:pt x="892" y="459"/>
                  </a:lnTo>
                  <a:lnTo>
                    <a:pt x="892" y="459"/>
                  </a:lnTo>
                  <a:lnTo>
                    <a:pt x="889" y="459"/>
                  </a:lnTo>
                  <a:lnTo>
                    <a:pt x="885" y="459"/>
                  </a:lnTo>
                  <a:lnTo>
                    <a:pt x="881" y="459"/>
                  </a:lnTo>
                  <a:lnTo>
                    <a:pt x="878" y="452"/>
                  </a:lnTo>
                  <a:lnTo>
                    <a:pt x="878" y="448"/>
                  </a:lnTo>
                  <a:lnTo>
                    <a:pt x="874" y="445"/>
                  </a:lnTo>
                  <a:lnTo>
                    <a:pt x="870" y="441"/>
                  </a:lnTo>
                  <a:lnTo>
                    <a:pt x="870" y="437"/>
                  </a:lnTo>
                  <a:lnTo>
                    <a:pt x="870" y="434"/>
                  </a:lnTo>
                  <a:lnTo>
                    <a:pt x="870" y="434"/>
                  </a:lnTo>
                  <a:lnTo>
                    <a:pt x="863" y="426"/>
                  </a:lnTo>
                  <a:lnTo>
                    <a:pt x="855" y="422"/>
                  </a:lnTo>
                  <a:lnTo>
                    <a:pt x="852" y="422"/>
                  </a:lnTo>
                  <a:lnTo>
                    <a:pt x="852" y="419"/>
                  </a:lnTo>
                  <a:lnTo>
                    <a:pt x="844" y="415"/>
                  </a:lnTo>
                  <a:lnTo>
                    <a:pt x="844" y="415"/>
                  </a:lnTo>
                  <a:lnTo>
                    <a:pt x="844" y="408"/>
                  </a:lnTo>
                  <a:lnTo>
                    <a:pt x="844" y="404"/>
                  </a:lnTo>
                  <a:lnTo>
                    <a:pt x="844" y="400"/>
                  </a:lnTo>
                  <a:lnTo>
                    <a:pt x="844" y="396"/>
                  </a:lnTo>
                  <a:lnTo>
                    <a:pt x="844" y="396"/>
                  </a:lnTo>
                  <a:lnTo>
                    <a:pt x="848" y="396"/>
                  </a:lnTo>
                  <a:lnTo>
                    <a:pt x="852" y="393"/>
                  </a:lnTo>
                  <a:lnTo>
                    <a:pt x="852" y="393"/>
                  </a:lnTo>
                  <a:lnTo>
                    <a:pt x="855" y="389"/>
                  </a:lnTo>
                  <a:lnTo>
                    <a:pt x="852" y="389"/>
                  </a:lnTo>
                  <a:lnTo>
                    <a:pt x="852" y="385"/>
                  </a:lnTo>
                  <a:lnTo>
                    <a:pt x="852" y="385"/>
                  </a:lnTo>
                  <a:lnTo>
                    <a:pt x="859" y="385"/>
                  </a:lnTo>
                  <a:lnTo>
                    <a:pt x="859" y="382"/>
                  </a:lnTo>
                  <a:lnTo>
                    <a:pt x="863" y="382"/>
                  </a:lnTo>
                  <a:lnTo>
                    <a:pt x="863" y="378"/>
                  </a:lnTo>
                  <a:lnTo>
                    <a:pt x="859" y="374"/>
                  </a:lnTo>
                  <a:lnTo>
                    <a:pt x="863" y="374"/>
                  </a:lnTo>
                  <a:lnTo>
                    <a:pt x="863" y="378"/>
                  </a:lnTo>
                  <a:lnTo>
                    <a:pt x="866" y="374"/>
                  </a:lnTo>
                  <a:lnTo>
                    <a:pt x="866" y="374"/>
                  </a:lnTo>
                  <a:lnTo>
                    <a:pt x="870" y="374"/>
                  </a:lnTo>
                  <a:lnTo>
                    <a:pt x="874" y="374"/>
                  </a:lnTo>
                  <a:lnTo>
                    <a:pt x="878" y="370"/>
                  </a:lnTo>
                  <a:lnTo>
                    <a:pt x="878" y="370"/>
                  </a:lnTo>
                  <a:lnTo>
                    <a:pt x="881" y="370"/>
                  </a:lnTo>
                  <a:lnTo>
                    <a:pt x="881" y="370"/>
                  </a:lnTo>
                  <a:lnTo>
                    <a:pt x="885" y="374"/>
                  </a:lnTo>
                  <a:lnTo>
                    <a:pt x="889" y="370"/>
                  </a:lnTo>
                  <a:lnTo>
                    <a:pt x="889" y="370"/>
                  </a:lnTo>
                  <a:lnTo>
                    <a:pt x="885" y="367"/>
                  </a:lnTo>
                  <a:lnTo>
                    <a:pt x="885" y="367"/>
                  </a:lnTo>
                  <a:lnTo>
                    <a:pt x="889" y="363"/>
                  </a:lnTo>
                  <a:lnTo>
                    <a:pt x="889" y="363"/>
                  </a:lnTo>
                  <a:lnTo>
                    <a:pt x="885" y="359"/>
                  </a:lnTo>
                  <a:lnTo>
                    <a:pt x="885" y="359"/>
                  </a:lnTo>
                  <a:lnTo>
                    <a:pt x="889" y="359"/>
                  </a:lnTo>
                  <a:lnTo>
                    <a:pt x="889" y="356"/>
                  </a:lnTo>
                  <a:lnTo>
                    <a:pt x="885" y="359"/>
                  </a:lnTo>
                  <a:lnTo>
                    <a:pt x="878" y="359"/>
                  </a:lnTo>
                  <a:lnTo>
                    <a:pt x="881" y="356"/>
                  </a:lnTo>
                  <a:lnTo>
                    <a:pt x="878" y="356"/>
                  </a:lnTo>
                  <a:lnTo>
                    <a:pt x="874" y="359"/>
                  </a:lnTo>
                  <a:lnTo>
                    <a:pt x="863" y="359"/>
                  </a:lnTo>
                  <a:lnTo>
                    <a:pt x="863" y="356"/>
                  </a:lnTo>
                  <a:lnTo>
                    <a:pt x="859" y="356"/>
                  </a:lnTo>
                  <a:lnTo>
                    <a:pt x="859" y="352"/>
                  </a:lnTo>
                  <a:lnTo>
                    <a:pt x="855" y="352"/>
                  </a:lnTo>
                  <a:lnTo>
                    <a:pt x="855" y="352"/>
                  </a:lnTo>
                  <a:lnTo>
                    <a:pt x="848" y="356"/>
                  </a:lnTo>
                  <a:lnTo>
                    <a:pt x="844" y="356"/>
                  </a:lnTo>
                  <a:lnTo>
                    <a:pt x="844" y="356"/>
                  </a:lnTo>
                  <a:lnTo>
                    <a:pt x="844" y="359"/>
                  </a:lnTo>
                  <a:lnTo>
                    <a:pt x="844" y="359"/>
                  </a:lnTo>
                  <a:lnTo>
                    <a:pt x="837" y="363"/>
                  </a:lnTo>
                  <a:lnTo>
                    <a:pt x="840" y="363"/>
                  </a:lnTo>
                  <a:lnTo>
                    <a:pt x="840" y="363"/>
                  </a:lnTo>
                  <a:lnTo>
                    <a:pt x="840" y="367"/>
                  </a:lnTo>
                  <a:lnTo>
                    <a:pt x="837" y="367"/>
                  </a:lnTo>
                  <a:lnTo>
                    <a:pt x="833" y="367"/>
                  </a:lnTo>
                  <a:lnTo>
                    <a:pt x="829" y="370"/>
                  </a:lnTo>
                  <a:lnTo>
                    <a:pt x="826" y="367"/>
                  </a:lnTo>
                  <a:lnTo>
                    <a:pt x="822" y="359"/>
                  </a:lnTo>
                  <a:lnTo>
                    <a:pt x="822" y="356"/>
                  </a:lnTo>
                  <a:lnTo>
                    <a:pt x="822" y="356"/>
                  </a:lnTo>
                  <a:lnTo>
                    <a:pt x="818" y="356"/>
                  </a:lnTo>
                  <a:lnTo>
                    <a:pt x="815" y="356"/>
                  </a:lnTo>
                  <a:lnTo>
                    <a:pt x="815" y="352"/>
                  </a:lnTo>
                  <a:lnTo>
                    <a:pt x="815" y="352"/>
                  </a:lnTo>
                  <a:lnTo>
                    <a:pt x="811" y="356"/>
                  </a:lnTo>
                  <a:lnTo>
                    <a:pt x="811" y="352"/>
                  </a:lnTo>
                  <a:lnTo>
                    <a:pt x="811" y="356"/>
                  </a:lnTo>
                  <a:lnTo>
                    <a:pt x="807" y="352"/>
                  </a:lnTo>
                  <a:lnTo>
                    <a:pt x="807" y="348"/>
                  </a:lnTo>
                  <a:lnTo>
                    <a:pt x="803" y="345"/>
                  </a:lnTo>
                  <a:lnTo>
                    <a:pt x="800" y="345"/>
                  </a:lnTo>
                  <a:lnTo>
                    <a:pt x="800" y="341"/>
                  </a:lnTo>
                  <a:lnTo>
                    <a:pt x="796" y="337"/>
                  </a:lnTo>
                  <a:lnTo>
                    <a:pt x="800" y="337"/>
                  </a:lnTo>
                  <a:lnTo>
                    <a:pt x="800" y="333"/>
                  </a:lnTo>
                  <a:lnTo>
                    <a:pt x="800" y="333"/>
                  </a:lnTo>
                  <a:lnTo>
                    <a:pt x="800" y="330"/>
                  </a:lnTo>
                  <a:lnTo>
                    <a:pt x="800" y="330"/>
                  </a:lnTo>
                  <a:lnTo>
                    <a:pt x="800" y="326"/>
                  </a:lnTo>
                  <a:lnTo>
                    <a:pt x="807" y="330"/>
                  </a:lnTo>
                  <a:lnTo>
                    <a:pt x="815" y="330"/>
                  </a:lnTo>
                  <a:lnTo>
                    <a:pt x="818" y="330"/>
                  </a:lnTo>
                  <a:lnTo>
                    <a:pt x="818" y="326"/>
                  </a:lnTo>
                  <a:lnTo>
                    <a:pt x="818" y="326"/>
                  </a:lnTo>
                  <a:lnTo>
                    <a:pt x="818" y="326"/>
                  </a:lnTo>
                  <a:lnTo>
                    <a:pt x="818" y="322"/>
                  </a:lnTo>
                  <a:lnTo>
                    <a:pt x="818" y="319"/>
                  </a:lnTo>
                  <a:lnTo>
                    <a:pt x="818" y="319"/>
                  </a:lnTo>
                  <a:lnTo>
                    <a:pt x="822" y="311"/>
                  </a:lnTo>
                  <a:lnTo>
                    <a:pt x="826" y="307"/>
                  </a:lnTo>
                  <a:lnTo>
                    <a:pt x="829" y="307"/>
                  </a:lnTo>
                  <a:lnTo>
                    <a:pt x="833" y="304"/>
                  </a:lnTo>
                  <a:lnTo>
                    <a:pt x="837" y="304"/>
                  </a:lnTo>
                  <a:lnTo>
                    <a:pt x="837" y="296"/>
                  </a:lnTo>
                  <a:lnTo>
                    <a:pt x="840" y="293"/>
                  </a:lnTo>
                  <a:lnTo>
                    <a:pt x="840" y="289"/>
                  </a:lnTo>
                  <a:lnTo>
                    <a:pt x="840" y="289"/>
                  </a:lnTo>
                  <a:lnTo>
                    <a:pt x="844" y="285"/>
                  </a:lnTo>
                  <a:lnTo>
                    <a:pt x="848" y="285"/>
                  </a:lnTo>
                  <a:lnTo>
                    <a:pt x="848" y="289"/>
                  </a:lnTo>
                  <a:lnTo>
                    <a:pt x="852" y="289"/>
                  </a:lnTo>
                  <a:lnTo>
                    <a:pt x="852" y="285"/>
                  </a:lnTo>
                  <a:lnTo>
                    <a:pt x="855" y="289"/>
                  </a:lnTo>
                  <a:lnTo>
                    <a:pt x="863" y="293"/>
                  </a:lnTo>
                  <a:lnTo>
                    <a:pt x="866" y="296"/>
                  </a:lnTo>
                  <a:lnTo>
                    <a:pt x="863" y="296"/>
                  </a:lnTo>
                  <a:lnTo>
                    <a:pt x="863" y="300"/>
                  </a:lnTo>
                  <a:lnTo>
                    <a:pt x="859" y="304"/>
                  </a:lnTo>
                  <a:lnTo>
                    <a:pt x="859" y="307"/>
                  </a:lnTo>
                  <a:lnTo>
                    <a:pt x="855" y="307"/>
                  </a:lnTo>
                  <a:lnTo>
                    <a:pt x="855" y="307"/>
                  </a:lnTo>
                  <a:lnTo>
                    <a:pt x="855" y="311"/>
                  </a:lnTo>
                  <a:lnTo>
                    <a:pt x="859" y="315"/>
                  </a:lnTo>
                  <a:lnTo>
                    <a:pt x="859" y="319"/>
                  </a:lnTo>
                  <a:lnTo>
                    <a:pt x="855" y="319"/>
                  </a:lnTo>
                  <a:lnTo>
                    <a:pt x="855" y="319"/>
                  </a:lnTo>
                  <a:lnTo>
                    <a:pt x="859" y="322"/>
                  </a:lnTo>
                  <a:lnTo>
                    <a:pt x="863" y="322"/>
                  </a:lnTo>
                  <a:lnTo>
                    <a:pt x="866" y="319"/>
                  </a:lnTo>
                  <a:lnTo>
                    <a:pt x="863" y="322"/>
                  </a:lnTo>
                  <a:lnTo>
                    <a:pt x="863" y="322"/>
                  </a:lnTo>
                  <a:lnTo>
                    <a:pt x="863" y="322"/>
                  </a:lnTo>
                  <a:lnTo>
                    <a:pt x="863" y="326"/>
                  </a:lnTo>
                  <a:lnTo>
                    <a:pt x="863" y="326"/>
                  </a:lnTo>
                  <a:lnTo>
                    <a:pt x="863" y="326"/>
                  </a:lnTo>
                  <a:lnTo>
                    <a:pt x="859" y="326"/>
                  </a:lnTo>
                  <a:lnTo>
                    <a:pt x="855" y="330"/>
                  </a:lnTo>
                  <a:lnTo>
                    <a:pt x="855" y="330"/>
                  </a:lnTo>
                  <a:lnTo>
                    <a:pt x="852" y="330"/>
                  </a:lnTo>
                  <a:lnTo>
                    <a:pt x="855" y="333"/>
                  </a:lnTo>
                  <a:lnTo>
                    <a:pt x="855" y="333"/>
                  </a:lnTo>
                  <a:lnTo>
                    <a:pt x="859" y="333"/>
                  </a:lnTo>
                  <a:lnTo>
                    <a:pt x="859" y="333"/>
                  </a:lnTo>
                  <a:lnTo>
                    <a:pt x="863" y="333"/>
                  </a:lnTo>
                  <a:lnTo>
                    <a:pt x="863" y="330"/>
                  </a:lnTo>
                  <a:lnTo>
                    <a:pt x="870" y="326"/>
                  </a:lnTo>
                  <a:lnTo>
                    <a:pt x="870" y="326"/>
                  </a:lnTo>
                  <a:lnTo>
                    <a:pt x="866" y="322"/>
                  </a:lnTo>
                  <a:lnTo>
                    <a:pt x="870" y="319"/>
                  </a:lnTo>
                  <a:lnTo>
                    <a:pt x="878" y="315"/>
                  </a:lnTo>
                  <a:lnTo>
                    <a:pt x="881" y="315"/>
                  </a:lnTo>
                  <a:lnTo>
                    <a:pt x="881" y="311"/>
                  </a:lnTo>
                  <a:lnTo>
                    <a:pt x="885" y="311"/>
                  </a:lnTo>
                  <a:lnTo>
                    <a:pt x="889" y="307"/>
                  </a:lnTo>
                  <a:lnTo>
                    <a:pt x="892" y="311"/>
                  </a:lnTo>
                  <a:lnTo>
                    <a:pt x="892" y="311"/>
                  </a:lnTo>
                  <a:lnTo>
                    <a:pt x="896" y="311"/>
                  </a:lnTo>
                  <a:lnTo>
                    <a:pt x="903" y="304"/>
                  </a:lnTo>
                  <a:lnTo>
                    <a:pt x="903" y="307"/>
                  </a:lnTo>
                  <a:lnTo>
                    <a:pt x="903" y="307"/>
                  </a:lnTo>
                  <a:lnTo>
                    <a:pt x="911" y="304"/>
                  </a:lnTo>
                  <a:lnTo>
                    <a:pt x="959" y="274"/>
                  </a:lnTo>
                  <a:lnTo>
                    <a:pt x="963" y="252"/>
                  </a:lnTo>
                  <a:lnTo>
                    <a:pt x="977" y="241"/>
                  </a:lnTo>
                  <a:lnTo>
                    <a:pt x="977" y="241"/>
                  </a:lnTo>
                  <a:lnTo>
                    <a:pt x="977" y="237"/>
                  </a:lnTo>
                  <a:lnTo>
                    <a:pt x="977" y="237"/>
                  </a:lnTo>
                  <a:lnTo>
                    <a:pt x="977" y="233"/>
                  </a:lnTo>
                  <a:lnTo>
                    <a:pt x="977" y="233"/>
                  </a:lnTo>
                  <a:lnTo>
                    <a:pt x="977" y="233"/>
                  </a:lnTo>
                  <a:lnTo>
                    <a:pt x="981" y="233"/>
                  </a:lnTo>
                  <a:lnTo>
                    <a:pt x="985" y="233"/>
                  </a:lnTo>
                  <a:lnTo>
                    <a:pt x="985" y="230"/>
                  </a:lnTo>
                  <a:lnTo>
                    <a:pt x="985" y="230"/>
                  </a:lnTo>
                  <a:lnTo>
                    <a:pt x="985" y="226"/>
                  </a:lnTo>
                  <a:lnTo>
                    <a:pt x="985" y="226"/>
                  </a:lnTo>
                  <a:lnTo>
                    <a:pt x="985" y="222"/>
                  </a:lnTo>
                  <a:lnTo>
                    <a:pt x="985" y="218"/>
                  </a:lnTo>
                  <a:lnTo>
                    <a:pt x="981" y="218"/>
                  </a:lnTo>
                  <a:lnTo>
                    <a:pt x="981" y="215"/>
                  </a:lnTo>
                  <a:lnTo>
                    <a:pt x="981" y="211"/>
                  </a:lnTo>
                  <a:lnTo>
                    <a:pt x="981" y="207"/>
                  </a:lnTo>
                  <a:lnTo>
                    <a:pt x="981" y="204"/>
                  </a:lnTo>
                  <a:lnTo>
                    <a:pt x="977" y="200"/>
                  </a:lnTo>
                  <a:lnTo>
                    <a:pt x="977" y="200"/>
                  </a:lnTo>
                  <a:lnTo>
                    <a:pt x="977" y="196"/>
                  </a:lnTo>
                  <a:lnTo>
                    <a:pt x="974" y="192"/>
                  </a:lnTo>
                  <a:lnTo>
                    <a:pt x="974" y="189"/>
                  </a:lnTo>
                  <a:lnTo>
                    <a:pt x="974" y="189"/>
                  </a:lnTo>
                  <a:lnTo>
                    <a:pt x="974" y="189"/>
                  </a:lnTo>
                  <a:lnTo>
                    <a:pt x="977" y="189"/>
                  </a:lnTo>
                  <a:lnTo>
                    <a:pt x="977" y="185"/>
                  </a:lnTo>
                  <a:lnTo>
                    <a:pt x="977" y="181"/>
                  </a:lnTo>
                  <a:lnTo>
                    <a:pt x="981" y="178"/>
                  </a:lnTo>
                  <a:lnTo>
                    <a:pt x="985" y="178"/>
                  </a:lnTo>
                  <a:lnTo>
                    <a:pt x="985" y="178"/>
                  </a:lnTo>
                  <a:lnTo>
                    <a:pt x="989" y="181"/>
                  </a:lnTo>
                  <a:lnTo>
                    <a:pt x="1000" y="181"/>
                  </a:lnTo>
                  <a:lnTo>
                    <a:pt x="1000" y="181"/>
                  </a:lnTo>
                  <a:lnTo>
                    <a:pt x="1003" y="181"/>
                  </a:lnTo>
                  <a:lnTo>
                    <a:pt x="1003" y="181"/>
                  </a:lnTo>
                  <a:lnTo>
                    <a:pt x="1003" y="178"/>
                  </a:lnTo>
                  <a:lnTo>
                    <a:pt x="1003" y="178"/>
                  </a:lnTo>
                  <a:lnTo>
                    <a:pt x="1003" y="174"/>
                  </a:lnTo>
                  <a:lnTo>
                    <a:pt x="1003" y="174"/>
                  </a:lnTo>
                  <a:lnTo>
                    <a:pt x="1003" y="174"/>
                  </a:lnTo>
                  <a:lnTo>
                    <a:pt x="1000" y="170"/>
                  </a:lnTo>
                  <a:lnTo>
                    <a:pt x="1003" y="166"/>
                  </a:lnTo>
                  <a:lnTo>
                    <a:pt x="1003" y="166"/>
                  </a:lnTo>
                  <a:lnTo>
                    <a:pt x="1003" y="163"/>
                  </a:lnTo>
                  <a:lnTo>
                    <a:pt x="1003" y="163"/>
                  </a:lnTo>
                  <a:lnTo>
                    <a:pt x="1003" y="163"/>
                  </a:lnTo>
                  <a:lnTo>
                    <a:pt x="1003" y="163"/>
                  </a:lnTo>
                  <a:lnTo>
                    <a:pt x="1003" y="159"/>
                  </a:lnTo>
                  <a:lnTo>
                    <a:pt x="1003" y="159"/>
                  </a:lnTo>
                  <a:lnTo>
                    <a:pt x="1003" y="155"/>
                  </a:lnTo>
                  <a:lnTo>
                    <a:pt x="1003" y="155"/>
                  </a:lnTo>
                  <a:lnTo>
                    <a:pt x="1003" y="155"/>
                  </a:lnTo>
                  <a:lnTo>
                    <a:pt x="1003" y="152"/>
                  </a:lnTo>
                  <a:lnTo>
                    <a:pt x="1003" y="152"/>
                  </a:lnTo>
                  <a:lnTo>
                    <a:pt x="1003" y="148"/>
                  </a:lnTo>
                  <a:lnTo>
                    <a:pt x="1003" y="144"/>
                  </a:lnTo>
                  <a:lnTo>
                    <a:pt x="1003" y="144"/>
                  </a:lnTo>
                  <a:lnTo>
                    <a:pt x="1003" y="144"/>
                  </a:lnTo>
                  <a:lnTo>
                    <a:pt x="1003" y="140"/>
                  </a:lnTo>
                  <a:lnTo>
                    <a:pt x="1003" y="140"/>
                  </a:lnTo>
                  <a:lnTo>
                    <a:pt x="1003" y="140"/>
                  </a:lnTo>
                  <a:lnTo>
                    <a:pt x="1003" y="137"/>
                  </a:lnTo>
                  <a:lnTo>
                    <a:pt x="1000" y="137"/>
                  </a:lnTo>
                  <a:lnTo>
                    <a:pt x="1003" y="137"/>
                  </a:lnTo>
                  <a:lnTo>
                    <a:pt x="1003" y="133"/>
                  </a:lnTo>
                  <a:lnTo>
                    <a:pt x="1003" y="133"/>
                  </a:lnTo>
                  <a:lnTo>
                    <a:pt x="1000" y="129"/>
                  </a:lnTo>
                  <a:lnTo>
                    <a:pt x="1000" y="129"/>
                  </a:lnTo>
                  <a:lnTo>
                    <a:pt x="1003" y="126"/>
                  </a:lnTo>
                  <a:lnTo>
                    <a:pt x="1003" y="126"/>
                  </a:lnTo>
                  <a:lnTo>
                    <a:pt x="1007" y="126"/>
                  </a:lnTo>
                  <a:lnTo>
                    <a:pt x="1007" y="122"/>
                  </a:lnTo>
                  <a:lnTo>
                    <a:pt x="1007" y="118"/>
                  </a:lnTo>
                  <a:lnTo>
                    <a:pt x="1003" y="1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04" name="Freeform 106"/>
            <p:cNvSpPr/>
            <p:nvPr/>
          </p:nvSpPr>
          <p:spPr bwMode="auto">
            <a:xfrm>
              <a:off x="6808384" y="2651024"/>
              <a:ext cx="38599" cy="81058"/>
            </a:xfrm>
            <a:custGeom>
              <a:avLst/>
              <a:gdLst>
                <a:gd name="T0" fmla="*/ 26 w 30"/>
                <a:gd name="T1" fmla="*/ 4 h 63"/>
                <a:gd name="T2" fmla="*/ 26 w 30"/>
                <a:gd name="T3" fmla="*/ 4 h 63"/>
                <a:gd name="T4" fmla="*/ 22 w 30"/>
                <a:gd name="T5" fmla="*/ 0 h 63"/>
                <a:gd name="T6" fmla="*/ 19 w 30"/>
                <a:gd name="T7" fmla="*/ 0 h 63"/>
                <a:gd name="T8" fmla="*/ 19 w 30"/>
                <a:gd name="T9" fmla="*/ 0 h 63"/>
                <a:gd name="T10" fmla="*/ 19 w 30"/>
                <a:gd name="T11" fmla="*/ 4 h 63"/>
                <a:gd name="T12" fmla="*/ 15 w 30"/>
                <a:gd name="T13" fmla="*/ 4 h 63"/>
                <a:gd name="T14" fmla="*/ 11 w 30"/>
                <a:gd name="T15" fmla="*/ 8 h 63"/>
                <a:gd name="T16" fmla="*/ 7 w 30"/>
                <a:gd name="T17" fmla="*/ 11 h 63"/>
                <a:gd name="T18" fmla="*/ 7 w 30"/>
                <a:gd name="T19" fmla="*/ 15 h 63"/>
                <a:gd name="T20" fmla="*/ 7 w 30"/>
                <a:gd name="T21" fmla="*/ 15 h 63"/>
                <a:gd name="T22" fmla="*/ 7 w 30"/>
                <a:gd name="T23" fmla="*/ 15 h 63"/>
                <a:gd name="T24" fmla="*/ 4 w 30"/>
                <a:gd name="T25" fmla="*/ 23 h 63"/>
                <a:gd name="T26" fmla="*/ 0 w 30"/>
                <a:gd name="T27" fmla="*/ 30 h 63"/>
                <a:gd name="T28" fmla="*/ 0 w 30"/>
                <a:gd name="T29" fmla="*/ 30 h 63"/>
                <a:gd name="T30" fmla="*/ 0 w 30"/>
                <a:gd name="T31" fmla="*/ 30 h 63"/>
                <a:gd name="T32" fmla="*/ 0 w 30"/>
                <a:gd name="T33" fmla="*/ 37 h 63"/>
                <a:gd name="T34" fmla="*/ 0 w 30"/>
                <a:gd name="T35" fmla="*/ 41 h 63"/>
                <a:gd name="T36" fmla="*/ 4 w 30"/>
                <a:gd name="T37" fmla="*/ 45 h 63"/>
                <a:gd name="T38" fmla="*/ 4 w 30"/>
                <a:gd name="T39" fmla="*/ 45 h 63"/>
                <a:gd name="T40" fmla="*/ 4 w 30"/>
                <a:gd name="T41" fmla="*/ 45 h 63"/>
                <a:gd name="T42" fmla="*/ 4 w 30"/>
                <a:gd name="T43" fmla="*/ 49 h 63"/>
                <a:gd name="T44" fmla="*/ 4 w 30"/>
                <a:gd name="T45" fmla="*/ 49 h 63"/>
                <a:gd name="T46" fmla="*/ 7 w 30"/>
                <a:gd name="T47" fmla="*/ 49 h 63"/>
                <a:gd name="T48" fmla="*/ 7 w 30"/>
                <a:gd name="T49" fmla="*/ 52 h 63"/>
                <a:gd name="T50" fmla="*/ 11 w 30"/>
                <a:gd name="T51" fmla="*/ 52 h 63"/>
                <a:gd name="T52" fmla="*/ 15 w 30"/>
                <a:gd name="T53" fmla="*/ 56 h 63"/>
                <a:gd name="T54" fmla="*/ 15 w 30"/>
                <a:gd name="T55" fmla="*/ 60 h 63"/>
                <a:gd name="T56" fmla="*/ 15 w 30"/>
                <a:gd name="T57" fmla="*/ 63 h 63"/>
                <a:gd name="T58" fmla="*/ 15 w 30"/>
                <a:gd name="T59" fmla="*/ 63 h 63"/>
                <a:gd name="T60" fmla="*/ 19 w 30"/>
                <a:gd name="T61" fmla="*/ 63 h 63"/>
                <a:gd name="T62" fmla="*/ 19 w 30"/>
                <a:gd name="T63" fmla="*/ 60 h 63"/>
                <a:gd name="T64" fmla="*/ 19 w 30"/>
                <a:gd name="T65" fmla="*/ 56 h 63"/>
                <a:gd name="T66" fmla="*/ 19 w 30"/>
                <a:gd name="T67" fmla="*/ 52 h 63"/>
                <a:gd name="T68" fmla="*/ 19 w 30"/>
                <a:gd name="T69" fmla="*/ 49 h 63"/>
                <a:gd name="T70" fmla="*/ 22 w 30"/>
                <a:gd name="T71" fmla="*/ 41 h 63"/>
                <a:gd name="T72" fmla="*/ 22 w 30"/>
                <a:gd name="T73" fmla="*/ 37 h 63"/>
                <a:gd name="T74" fmla="*/ 26 w 30"/>
                <a:gd name="T75" fmla="*/ 37 h 63"/>
                <a:gd name="T76" fmla="*/ 22 w 30"/>
                <a:gd name="T77" fmla="*/ 37 h 63"/>
                <a:gd name="T78" fmla="*/ 26 w 30"/>
                <a:gd name="T79" fmla="*/ 30 h 63"/>
                <a:gd name="T80" fmla="*/ 26 w 30"/>
                <a:gd name="T81" fmla="*/ 26 h 63"/>
                <a:gd name="T82" fmla="*/ 22 w 30"/>
                <a:gd name="T83" fmla="*/ 23 h 63"/>
                <a:gd name="T84" fmla="*/ 26 w 30"/>
                <a:gd name="T85" fmla="*/ 19 h 63"/>
                <a:gd name="T86" fmla="*/ 26 w 30"/>
                <a:gd name="T87" fmla="*/ 11 h 63"/>
                <a:gd name="T88" fmla="*/ 26 w 30"/>
                <a:gd name="T89" fmla="*/ 8 h 63"/>
                <a:gd name="T90" fmla="*/ 30 w 30"/>
                <a:gd name="T91" fmla="*/ 8 h 63"/>
                <a:gd name="T92" fmla="*/ 30 w 30"/>
                <a:gd name="T93" fmla="*/ 4 h 63"/>
                <a:gd name="T94" fmla="*/ 26 w 30"/>
                <a:gd name="T95" fmla="*/ 4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" h="63">
                  <a:moveTo>
                    <a:pt x="26" y="4"/>
                  </a:moveTo>
                  <a:lnTo>
                    <a:pt x="26" y="4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5" y="4"/>
                  </a:lnTo>
                  <a:lnTo>
                    <a:pt x="11" y="8"/>
                  </a:lnTo>
                  <a:lnTo>
                    <a:pt x="7" y="11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4" y="23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7"/>
                  </a:lnTo>
                  <a:lnTo>
                    <a:pt x="0" y="41"/>
                  </a:lnTo>
                  <a:lnTo>
                    <a:pt x="4" y="45"/>
                  </a:lnTo>
                  <a:lnTo>
                    <a:pt x="4" y="45"/>
                  </a:lnTo>
                  <a:lnTo>
                    <a:pt x="4" y="45"/>
                  </a:lnTo>
                  <a:lnTo>
                    <a:pt x="4" y="49"/>
                  </a:lnTo>
                  <a:lnTo>
                    <a:pt x="4" y="49"/>
                  </a:lnTo>
                  <a:lnTo>
                    <a:pt x="7" y="49"/>
                  </a:lnTo>
                  <a:lnTo>
                    <a:pt x="7" y="52"/>
                  </a:lnTo>
                  <a:lnTo>
                    <a:pt x="11" y="52"/>
                  </a:lnTo>
                  <a:lnTo>
                    <a:pt x="15" y="56"/>
                  </a:lnTo>
                  <a:lnTo>
                    <a:pt x="15" y="60"/>
                  </a:lnTo>
                  <a:lnTo>
                    <a:pt x="15" y="63"/>
                  </a:lnTo>
                  <a:lnTo>
                    <a:pt x="15" y="63"/>
                  </a:lnTo>
                  <a:lnTo>
                    <a:pt x="19" y="63"/>
                  </a:lnTo>
                  <a:lnTo>
                    <a:pt x="19" y="60"/>
                  </a:lnTo>
                  <a:lnTo>
                    <a:pt x="19" y="56"/>
                  </a:lnTo>
                  <a:lnTo>
                    <a:pt x="19" y="52"/>
                  </a:lnTo>
                  <a:lnTo>
                    <a:pt x="19" y="49"/>
                  </a:lnTo>
                  <a:lnTo>
                    <a:pt x="22" y="41"/>
                  </a:lnTo>
                  <a:lnTo>
                    <a:pt x="22" y="37"/>
                  </a:lnTo>
                  <a:lnTo>
                    <a:pt x="26" y="37"/>
                  </a:lnTo>
                  <a:lnTo>
                    <a:pt x="22" y="37"/>
                  </a:lnTo>
                  <a:lnTo>
                    <a:pt x="26" y="30"/>
                  </a:lnTo>
                  <a:lnTo>
                    <a:pt x="26" y="26"/>
                  </a:lnTo>
                  <a:lnTo>
                    <a:pt x="22" y="23"/>
                  </a:lnTo>
                  <a:lnTo>
                    <a:pt x="26" y="19"/>
                  </a:lnTo>
                  <a:lnTo>
                    <a:pt x="26" y="11"/>
                  </a:lnTo>
                  <a:lnTo>
                    <a:pt x="26" y="8"/>
                  </a:lnTo>
                  <a:lnTo>
                    <a:pt x="30" y="8"/>
                  </a:lnTo>
                  <a:lnTo>
                    <a:pt x="30" y="4"/>
                  </a:lnTo>
                  <a:lnTo>
                    <a:pt x="26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05" name="Freeform 107"/>
            <p:cNvSpPr>
              <a:spLocks noEditPoints="1"/>
            </p:cNvSpPr>
            <p:nvPr/>
          </p:nvSpPr>
          <p:spPr bwMode="auto">
            <a:xfrm>
              <a:off x="4959495" y="3071752"/>
              <a:ext cx="223874" cy="195568"/>
            </a:xfrm>
            <a:custGeom>
              <a:avLst/>
              <a:gdLst>
                <a:gd name="T0" fmla="*/ 45 w 174"/>
                <a:gd name="T1" fmla="*/ 15 h 152"/>
                <a:gd name="T2" fmla="*/ 49 w 174"/>
                <a:gd name="T3" fmla="*/ 15 h 152"/>
                <a:gd name="T4" fmla="*/ 52 w 174"/>
                <a:gd name="T5" fmla="*/ 11 h 152"/>
                <a:gd name="T6" fmla="*/ 63 w 174"/>
                <a:gd name="T7" fmla="*/ 0 h 152"/>
                <a:gd name="T8" fmla="*/ 71 w 174"/>
                <a:gd name="T9" fmla="*/ 0 h 152"/>
                <a:gd name="T10" fmla="*/ 71 w 174"/>
                <a:gd name="T11" fmla="*/ 11 h 152"/>
                <a:gd name="T12" fmla="*/ 78 w 174"/>
                <a:gd name="T13" fmla="*/ 15 h 152"/>
                <a:gd name="T14" fmla="*/ 86 w 174"/>
                <a:gd name="T15" fmla="*/ 15 h 152"/>
                <a:gd name="T16" fmla="*/ 97 w 174"/>
                <a:gd name="T17" fmla="*/ 15 h 152"/>
                <a:gd name="T18" fmla="*/ 108 w 174"/>
                <a:gd name="T19" fmla="*/ 22 h 152"/>
                <a:gd name="T20" fmla="*/ 111 w 174"/>
                <a:gd name="T21" fmla="*/ 26 h 152"/>
                <a:gd name="T22" fmla="*/ 123 w 174"/>
                <a:gd name="T23" fmla="*/ 29 h 152"/>
                <a:gd name="T24" fmla="*/ 130 w 174"/>
                <a:gd name="T25" fmla="*/ 29 h 152"/>
                <a:gd name="T26" fmla="*/ 134 w 174"/>
                <a:gd name="T27" fmla="*/ 29 h 152"/>
                <a:gd name="T28" fmla="*/ 141 w 174"/>
                <a:gd name="T29" fmla="*/ 22 h 152"/>
                <a:gd name="T30" fmla="*/ 148 w 174"/>
                <a:gd name="T31" fmla="*/ 18 h 152"/>
                <a:gd name="T32" fmla="*/ 156 w 174"/>
                <a:gd name="T33" fmla="*/ 18 h 152"/>
                <a:gd name="T34" fmla="*/ 160 w 174"/>
                <a:gd name="T35" fmla="*/ 22 h 152"/>
                <a:gd name="T36" fmla="*/ 171 w 174"/>
                <a:gd name="T37" fmla="*/ 22 h 152"/>
                <a:gd name="T38" fmla="*/ 160 w 174"/>
                <a:gd name="T39" fmla="*/ 37 h 152"/>
                <a:gd name="T40" fmla="*/ 171 w 174"/>
                <a:gd name="T41" fmla="*/ 104 h 152"/>
                <a:gd name="T42" fmla="*/ 163 w 174"/>
                <a:gd name="T43" fmla="*/ 111 h 152"/>
                <a:gd name="T44" fmla="*/ 160 w 174"/>
                <a:gd name="T45" fmla="*/ 115 h 152"/>
                <a:gd name="T46" fmla="*/ 156 w 174"/>
                <a:gd name="T47" fmla="*/ 115 h 152"/>
                <a:gd name="T48" fmla="*/ 148 w 174"/>
                <a:gd name="T49" fmla="*/ 118 h 152"/>
                <a:gd name="T50" fmla="*/ 148 w 174"/>
                <a:gd name="T51" fmla="*/ 122 h 152"/>
                <a:gd name="T52" fmla="*/ 145 w 174"/>
                <a:gd name="T53" fmla="*/ 126 h 152"/>
                <a:gd name="T54" fmla="*/ 141 w 174"/>
                <a:gd name="T55" fmla="*/ 130 h 152"/>
                <a:gd name="T56" fmla="*/ 141 w 174"/>
                <a:gd name="T57" fmla="*/ 137 h 152"/>
                <a:gd name="T58" fmla="*/ 130 w 174"/>
                <a:gd name="T59" fmla="*/ 148 h 152"/>
                <a:gd name="T60" fmla="*/ 126 w 174"/>
                <a:gd name="T61" fmla="*/ 152 h 152"/>
                <a:gd name="T62" fmla="*/ 104 w 174"/>
                <a:gd name="T63" fmla="*/ 137 h 152"/>
                <a:gd name="T64" fmla="*/ 104 w 174"/>
                <a:gd name="T65" fmla="*/ 133 h 152"/>
                <a:gd name="T66" fmla="*/ 41 w 174"/>
                <a:gd name="T67" fmla="*/ 96 h 152"/>
                <a:gd name="T68" fmla="*/ 41 w 174"/>
                <a:gd name="T69" fmla="*/ 81 h 152"/>
                <a:gd name="T70" fmla="*/ 45 w 174"/>
                <a:gd name="T71" fmla="*/ 74 h 152"/>
                <a:gd name="T72" fmla="*/ 49 w 174"/>
                <a:gd name="T73" fmla="*/ 70 h 152"/>
                <a:gd name="T74" fmla="*/ 52 w 174"/>
                <a:gd name="T75" fmla="*/ 67 h 152"/>
                <a:gd name="T76" fmla="*/ 60 w 174"/>
                <a:gd name="T77" fmla="*/ 63 h 152"/>
                <a:gd name="T78" fmla="*/ 60 w 174"/>
                <a:gd name="T79" fmla="*/ 59 h 152"/>
                <a:gd name="T80" fmla="*/ 63 w 174"/>
                <a:gd name="T81" fmla="*/ 52 h 152"/>
                <a:gd name="T82" fmla="*/ 60 w 174"/>
                <a:gd name="T83" fmla="*/ 44 h 152"/>
                <a:gd name="T84" fmla="*/ 60 w 174"/>
                <a:gd name="T85" fmla="*/ 44 h 152"/>
                <a:gd name="T86" fmla="*/ 56 w 174"/>
                <a:gd name="T87" fmla="*/ 37 h 152"/>
                <a:gd name="T88" fmla="*/ 52 w 174"/>
                <a:gd name="T89" fmla="*/ 29 h 152"/>
                <a:gd name="T90" fmla="*/ 49 w 174"/>
                <a:gd name="T91" fmla="*/ 26 h 152"/>
                <a:gd name="T92" fmla="*/ 49 w 174"/>
                <a:gd name="T93" fmla="*/ 22 h 152"/>
                <a:gd name="T94" fmla="*/ 45 w 174"/>
                <a:gd name="T95" fmla="*/ 18 h 152"/>
                <a:gd name="T96" fmla="*/ 45 w 174"/>
                <a:gd name="T97" fmla="*/ 18 h 152"/>
                <a:gd name="T98" fmla="*/ 0 w 174"/>
                <a:gd name="T99" fmla="*/ 96 h 152"/>
                <a:gd name="T100" fmla="*/ 15 w 174"/>
                <a:gd name="T101" fmla="*/ 96 h 152"/>
                <a:gd name="T102" fmla="*/ 0 w 174"/>
                <a:gd name="T103" fmla="*/ 9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4" h="152">
                  <a:moveTo>
                    <a:pt x="45" y="18"/>
                  </a:moveTo>
                  <a:lnTo>
                    <a:pt x="45" y="15"/>
                  </a:lnTo>
                  <a:lnTo>
                    <a:pt x="49" y="15"/>
                  </a:lnTo>
                  <a:lnTo>
                    <a:pt x="49" y="15"/>
                  </a:lnTo>
                  <a:lnTo>
                    <a:pt x="52" y="11"/>
                  </a:lnTo>
                  <a:lnTo>
                    <a:pt x="52" y="11"/>
                  </a:lnTo>
                  <a:lnTo>
                    <a:pt x="56" y="7"/>
                  </a:lnTo>
                  <a:lnTo>
                    <a:pt x="63" y="0"/>
                  </a:lnTo>
                  <a:lnTo>
                    <a:pt x="67" y="3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11"/>
                  </a:lnTo>
                  <a:lnTo>
                    <a:pt x="74" y="15"/>
                  </a:lnTo>
                  <a:lnTo>
                    <a:pt x="78" y="15"/>
                  </a:lnTo>
                  <a:lnTo>
                    <a:pt x="82" y="11"/>
                  </a:lnTo>
                  <a:lnTo>
                    <a:pt x="86" y="15"/>
                  </a:lnTo>
                  <a:lnTo>
                    <a:pt x="93" y="15"/>
                  </a:lnTo>
                  <a:lnTo>
                    <a:pt x="97" y="15"/>
                  </a:lnTo>
                  <a:lnTo>
                    <a:pt x="104" y="22"/>
                  </a:lnTo>
                  <a:lnTo>
                    <a:pt x="108" y="22"/>
                  </a:lnTo>
                  <a:lnTo>
                    <a:pt x="111" y="26"/>
                  </a:lnTo>
                  <a:lnTo>
                    <a:pt x="111" y="26"/>
                  </a:lnTo>
                  <a:lnTo>
                    <a:pt x="119" y="26"/>
                  </a:lnTo>
                  <a:lnTo>
                    <a:pt x="123" y="29"/>
                  </a:lnTo>
                  <a:lnTo>
                    <a:pt x="126" y="29"/>
                  </a:lnTo>
                  <a:lnTo>
                    <a:pt x="130" y="29"/>
                  </a:lnTo>
                  <a:lnTo>
                    <a:pt x="134" y="29"/>
                  </a:lnTo>
                  <a:lnTo>
                    <a:pt x="134" y="29"/>
                  </a:lnTo>
                  <a:lnTo>
                    <a:pt x="141" y="22"/>
                  </a:lnTo>
                  <a:lnTo>
                    <a:pt x="141" y="22"/>
                  </a:lnTo>
                  <a:lnTo>
                    <a:pt x="145" y="18"/>
                  </a:lnTo>
                  <a:lnTo>
                    <a:pt x="148" y="18"/>
                  </a:lnTo>
                  <a:lnTo>
                    <a:pt x="148" y="18"/>
                  </a:lnTo>
                  <a:lnTo>
                    <a:pt x="156" y="18"/>
                  </a:lnTo>
                  <a:lnTo>
                    <a:pt x="160" y="18"/>
                  </a:lnTo>
                  <a:lnTo>
                    <a:pt x="160" y="22"/>
                  </a:lnTo>
                  <a:lnTo>
                    <a:pt x="163" y="22"/>
                  </a:lnTo>
                  <a:lnTo>
                    <a:pt x="171" y="22"/>
                  </a:lnTo>
                  <a:lnTo>
                    <a:pt x="174" y="22"/>
                  </a:lnTo>
                  <a:lnTo>
                    <a:pt x="160" y="37"/>
                  </a:lnTo>
                  <a:lnTo>
                    <a:pt x="160" y="93"/>
                  </a:lnTo>
                  <a:lnTo>
                    <a:pt x="171" y="104"/>
                  </a:lnTo>
                  <a:lnTo>
                    <a:pt x="171" y="104"/>
                  </a:lnTo>
                  <a:lnTo>
                    <a:pt x="163" y="111"/>
                  </a:lnTo>
                  <a:lnTo>
                    <a:pt x="163" y="111"/>
                  </a:lnTo>
                  <a:lnTo>
                    <a:pt x="160" y="115"/>
                  </a:lnTo>
                  <a:lnTo>
                    <a:pt x="163" y="115"/>
                  </a:lnTo>
                  <a:lnTo>
                    <a:pt x="156" y="115"/>
                  </a:lnTo>
                  <a:lnTo>
                    <a:pt x="152" y="118"/>
                  </a:lnTo>
                  <a:lnTo>
                    <a:pt x="148" y="118"/>
                  </a:lnTo>
                  <a:lnTo>
                    <a:pt x="148" y="122"/>
                  </a:lnTo>
                  <a:lnTo>
                    <a:pt x="148" y="122"/>
                  </a:lnTo>
                  <a:lnTo>
                    <a:pt x="145" y="126"/>
                  </a:lnTo>
                  <a:lnTo>
                    <a:pt x="145" y="126"/>
                  </a:lnTo>
                  <a:lnTo>
                    <a:pt x="145" y="126"/>
                  </a:lnTo>
                  <a:lnTo>
                    <a:pt x="141" y="130"/>
                  </a:lnTo>
                  <a:lnTo>
                    <a:pt x="141" y="133"/>
                  </a:lnTo>
                  <a:lnTo>
                    <a:pt x="141" y="137"/>
                  </a:lnTo>
                  <a:lnTo>
                    <a:pt x="137" y="141"/>
                  </a:lnTo>
                  <a:lnTo>
                    <a:pt x="130" y="148"/>
                  </a:lnTo>
                  <a:lnTo>
                    <a:pt x="126" y="152"/>
                  </a:lnTo>
                  <a:lnTo>
                    <a:pt x="126" y="152"/>
                  </a:lnTo>
                  <a:lnTo>
                    <a:pt x="108" y="137"/>
                  </a:lnTo>
                  <a:lnTo>
                    <a:pt x="104" y="137"/>
                  </a:lnTo>
                  <a:lnTo>
                    <a:pt x="104" y="133"/>
                  </a:lnTo>
                  <a:lnTo>
                    <a:pt x="104" y="133"/>
                  </a:lnTo>
                  <a:lnTo>
                    <a:pt x="100" y="130"/>
                  </a:lnTo>
                  <a:lnTo>
                    <a:pt x="41" y="96"/>
                  </a:lnTo>
                  <a:lnTo>
                    <a:pt x="37" y="96"/>
                  </a:lnTo>
                  <a:lnTo>
                    <a:pt x="41" y="81"/>
                  </a:lnTo>
                  <a:lnTo>
                    <a:pt x="41" y="78"/>
                  </a:lnTo>
                  <a:lnTo>
                    <a:pt x="45" y="74"/>
                  </a:lnTo>
                  <a:lnTo>
                    <a:pt x="49" y="70"/>
                  </a:lnTo>
                  <a:lnTo>
                    <a:pt x="49" y="70"/>
                  </a:lnTo>
                  <a:lnTo>
                    <a:pt x="52" y="67"/>
                  </a:lnTo>
                  <a:lnTo>
                    <a:pt x="52" y="67"/>
                  </a:lnTo>
                  <a:lnTo>
                    <a:pt x="52" y="63"/>
                  </a:lnTo>
                  <a:lnTo>
                    <a:pt x="60" y="63"/>
                  </a:lnTo>
                  <a:lnTo>
                    <a:pt x="60" y="59"/>
                  </a:lnTo>
                  <a:lnTo>
                    <a:pt x="60" y="59"/>
                  </a:lnTo>
                  <a:lnTo>
                    <a:pt x="63" y="55"/>
                  </a:lnTo>
                  <a:lnTo>
                    <a:pt x="63" y="52"/>
                  </a:lnTo>
                  <a:lnTo>
                    <a:pt x="63" y="48"/>
                  </a:lnTo>
                  <a:lnTo>
                    <a:pt x="60" y="44"/>
                  </a:lnTo>
                  <a:lnTo>
                    <a:pt x="63" y="44"/>
                  </a:lnTo>
                  <a:lnTo>
                    <a:pt x="60" y="44"/>
                  </a:lnTo>
                  <a:lnTo>
                    <a:pt x="56" y="41"/>
                  </a:lnTo>
                  <a:lnTo>
                    <a:pt x="56" y="37"/>
                  </a:lnTo>
                  <a:lnTo>
                    <a:pt x="52" y="33"/>
                  </a:lnTo>
                  <a:lnTo>
                    <a:pt x="52" y="29"/>
                  </a:lnTo>
                  <a:lnTo>
                    <a:pt x="52" y="26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9" y="22"/>
                  </a:lnTo>
                  <a:lnTo>
                    <a:pt x="45" y="18"/>
                  </a:lnTo>
                  <a:lnTo>
                    <a:pt x="45" y="18"/>
                  </a:lnTo>
                  <a:lnTo>
                    <a:pt x="45" y="18"/>
                  </a:lnTo>
                  <a:lnTo>
                    <a:pt x="45" y="18"/>
                  </a:lnTo>
                  <a:lnTo>
                    <a:pt x="45" y="18"/>
                  </a:lnTo>
                  <a:close/>
                  <a:moveTo>
                    <a:pt x="0" y="96"/>
                  </a:moveTo>
                  <a:lnTo>
                    <a:pt x="8" y="96"/>
                  </a:lnTo>
                  <a:lnTo>
                    <a:pt x="15" y="96"/>
                  </a:lnTo>
                  <a:lnTo>
                    <a:pt x="0" y="96"/>
                  </a:lnTo>
                  <a:lnTo>
                    <a:pt x="0" y="9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06" name="Freeform 108"/>
            <p:cNvSpPr/>
            <p:nvPr/>
          </p:nvSpPr>
          <p:spPr bwMode="auto">
            <a:xfrm>
              <a:off x="4917035" y="3094911"/>
              <a:ext cx="123517" cy="110650"/>
            </a:xfrm>
            <a:custGeom>
              <a:avLst/>
              <a:gdLst>
                <a:gd name="T0" fmla="*/ 74 w 96"/>
                <a:gd name="T1" fmla="*/ 60 h 86"/>
                <a:gd name="T2" fmla="*/ 82 w 96"/>
                <a:gd name="T3" fmla="*/ 52 h 86"/>
                <a:gd name="T4" fmla="*/ 85 w 96"/>
                <a:gd name="T5" fmla="*/ 49 h 86"/>
                <a:gd name="T6" fmla="*/ 85 w 96"/>
                <a:gd name="T7" fmla="*/ 45 h 86"/>
                <a:gd name="T8" fmla="*/ 93 w 96"/>
                <a:gd name="T9" fmla="*/ 41 h 86"/>
                <a:gd name="T10" fmla="*/ 96 w 96"/>
                <a:gd name="T11" fmla="*/ 37 h 86"/>
                <a:gd name="T12" fmla="*/ 96 w 96"/>
                <a:gd name="T13" fmla="*/ 30 h 86"/>
                <a:gd name="T14" fmla="*/ 96 w 96"/>
                <a:gd name="T15" fmla="*/ 26 h 86"/>
                <a:gd name="T16" fmla="*/ 89 w 96"/>
                <a:gd name="T17" fmla="*/ 23 h 86"/>
                <a:gd name="T18" fmla="*/ 85 w 96"/>
                <a:gd name="T19" fmla="*/ 15 h 86"/>
                <a:gd name="T20" fmla="*/ 85 w 96"/>
                <a:gd name="T21" fmla="*/ 8 h 86"/>
                <a:gd name="T22" fmla="*/ 82 w 96"/>
                <a:gd name="T23" fmla="*/ 8 h 86"/>
                <a:gd name="T24" fmla="*/ 78 w 96"/>
                <a:gd name="T25" fmla="*/ 0 h 86"/>
                <a:gd name="T26" fmla="*/ 74 w 96"/>
                <a:gd name="T27" fmla="*/ 4 h 86"/>
                <a:gd name="T28" fmla="*/ 67 w 96"/>
                <a:gd name="T29" fmla="*/ 8 h 86"/>
                <a:gd name="T30" fmla="*/ 59 w 96"/>
                <a:gd name="T31" fmla="*/ 4 h 86"/>
                <a:gd name="T32" fmla="*/ 52 w 96"/>
                <a:gd name="T33" fmla="*/ 8 h 86"/>
                <a:gd name="T34" fmla="*/ 48 w 96"/>
                <a:gd name="T35" fmla="*/ 8 h 86"/>
                <a:gd name="T36" fmla="*/ 48 w 96"/>
                <a:gd name="T37" fmla="*/ 11 h 86"/>
                <a:gd name="T38" fmla="*/ 41 w 96"/>
                <a:gd name="T39" fmla="*/ 11 h 86"/>
                <a:gd name="T40" fmla="*/ 37 w 96"/>
                <a:gd name="T41" fmla="*/ 8 h 86"/>
                <a:gd name="T42" fmla="*/ 30 w 96"/>
                <a:gd name="T43" fmla="*/ 8 h 86"/>
                <a:gd name="T44" fmla="*/ 26 w 96"/>
                <a:gd name="T45" fmla="*/ 8 h 86"/>
                <a:gd name="T46" fmla="*/ 26 w 96"/>
                <a:gd name="T47" fmla="*/ 11 h 86"/>
                <a:gd name="T48" fmla="*/ 26 w 96"/>
                <a:gd name="T49" fmla="*/ 11 h 86"/>
                <a:gd name="T50" fmla="*/ 22 w 96"/>
                <a:gd name="T51" fmla="*/ 15 h 86"/>
                <a:gd name="T52" fmla="*/ 22 w 96"/>
                <a:gd name="T53" fmla="*/ 26 h 86"/>
                <a:gd name="T54" fmla="*/ 22 w 96"/>
                <a:gd name="T55" fmla="*/ 30 h 86"/>
                <a:gd name="T56" fmla="*/ 26 w 96"/>
                <a:gd name="T57" fmla="*/ 34 h 86"/>
                <a:gd name="T58" fmla="*/ 19 w 96"/>
                <a:gd name="T59" fmla="*/ 45 h 86"/>
                <a:gd name="T60" fmla="*/ 11 w 96"/>
                <a:gd name="T61" fmla="*/ 52 h 86"/>
                <a:gd name="T62" fmla="*/ 4 w 96"/>
                <a:gd name="T63" fmla="*/ 67 h 86"/>
                <a:gd name="T64" fmla="*/ 4 w 96"/>
                <a:gd name="T65" fmla="*/ 75 h 86"/>
                <a:gd name="T66" fmla="*/ 0 w 96"/>
                <a:gd name="T67" fmla="*/ 86 h 86"/>
                <a:gd name="T68" fmla="*/ 0 w 96"/>
                <a:gd name="T69" fmla="*/ 86 h 86"/>
                <a:gd name="T70" fmla="*/ 7 w 96"/>
                <a:gd name="T71" fmla="*/ 82 h 86"/>
                <a:gd name="T72" fmla="*/ 11 w 96"/>
                <a:gd name="T73" fmla="*/ 86 h 86"/>
                <a:gd name="T74" fmla="*/ 15 w 96"/>
                <a:gd name="T75" fmla="*/ 82 h 86"/>
                <a:gd name="T76" fmla="*/ 15 w 96"/>
                <a:gd name="T77" fmla="*/ 82 h 86"/>
                <a:gd name="T78" fmla="*/ 19 w 96"/>
                <a:gd name="T79" fmla="*/ 82 h 86"/>
                <a:gd name="T80" fmla="*/ 22 w 96"/>
                <a:gd name="T81" fmla="*/ 78 h 86"/>
                <a:gd name="T82" fmla="*/ 33 w 96"/>
                <a:gd name="T83" fmla="*/ 78 h 86"/>
                <a:gd name="T84" fmla="*/ 70 w 96"/>
                <a:gd name="T85" fmla="*/ 7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6" h="86">
                  <a:moveTo>
                    <a:pt x="74" y="63"/>
                  </a:moveTo>
                  <a:lnTo>
                    <a:pt x="74" y="60"/>
                  </a:lnTo>
                  <a:lnTo>
                    <a:pt x="78" y="56"/>
                  </a:lnTo>
                  <a:lnTo>
                    <a:pt x="82" y="52"/>
                  </a:lnTo>
                  <a:lnTo>
                    <a:pt x="82" y="52"/>
                  </a:lnTo>
                  <a:lnTo>
                    <a:pt x="85" y="49"/>
                  </a:lnTo>
                  <a:lnTo>
                    <a:pt x="85" y="49"/>
                  </a:lnTo>
                  <a:lnTo>
                    <a:pt x="85" y="45"/>
                  </a:lnTo>
                  <a:lnTo>
                    <a:pt x="93" y="45"/>
                  </a:lnTo>
                  <a:lnTo>
                    <a:pt x="93" y="41"/>
                  </a:lnTo>
                  <a:lnTo>
                    <a:pt x="93" y="41"/>
                  </a:lnTo>
                  <a:lnTo>
                    <a:pt x="96" y="37"/>
                  </a:lnTo>
                  <a:lnTo>
                    <a:pt x="96" y="34"/>
                  </a:lnTo>
                  <a:lnTo>
                    <a:pt x="96" y="30"/>
                  </a:lnTo>
                  <a:lnTo>
                    <a:pt x="93" y="26"/>
                  </a:lnTo>
                  <a:lnTo>
                    <a:pt x="96" y="26"/>
                  </a:lnTo>
                  <a:lnTo>
                    <a:pt x="93" y="26"/>
                  </a:lnTo>
                  <a:lnTo>
                    <a:pt x="89" y="23"/>
                  </a:lnTo>
                  <a:lnTo>
                    <a:pt x="89" y="19"/>
                  </a:lnTo>
                  <a:lnTo>
                    <a:pt x="85" y="15"/>
                  </a:lnTo>
                  <a:lnTo>
                    <a:pt x="85" y="11"/>
                  </a:lnTo>
                  <a:lnTo>
                    <a:pt x="85" y="8"/>
                  </a:lnTo>
                  <a:lnTo>
                    <a:pt x="82" y="8"/>
                  </a:lnTo>
                  <a:lnTo>
                    <a:pt x="82" y="8"/>
                  </a:lnTo>
                  <a:lnTo>
                    <a:pt x="82" y="4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4"/>
                  </a:lnTo>
                  <a:lnTo>
                    <a:pt x="70" y="4"/>
                  </a:lnTo>
                  <a:lnTo>
                    <a:pt x="67" y="8"/>
                  </a:lnTo>
                  <a:lnTo>
                    <a:pt x="63" y="4"/>
                  </a:lnTo>
                  <a:lnTo>
                    <a:pt x="59" y="4"/>
                  </a:lnTo>
                  <a:lnTo>
                    <a:pt x="56" y="8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8" y="11"/>
                  </a:lnTo>
                  <a:lnTo>
                    <a:pt x="44" y="11"/>
                  </a:lnTo>
                  <a:lnTo>
                    <a:pt x="41" y="11"/>
                  </a:lnTo>
                  <a:lnTo>
                    <a:pt x="41" y="8"/>
                  </a:lnTo>
                  <a:lnTo>
                    <a:pt x="37" y="8"/>
                  </a:lnTo>
                  <a:lnTo>
                    <a:pt x="33" y="8"/>
                  </a:lnTo>
                  <a:lnTo>
                    <a:pt x="30" y="8"/>
                  </a:lnTo>
                  <a:lnTo>
                    <a:pt x="26" y="4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15"/>
                  </a:lnTo>
                  <a:lnTo>
                    <a:pt x="22" y="15"/>
                  </a:lnTo>
                  <a:lnTo>
                    <a:pt x="22" y="19"/>
                  </a:lnTo>
                  <a:lnTo>
                    <a:pt x="22" y="26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6" y="37"/>
                  </a:lnTo>
                  <a:lnTo>
                    <a:pt x="19" y="45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4" y="63"/>
                  </a:lnTo>
                  <a:lnTo>
                    <a:pt x="4" y="67"/>
                  </a:lnTo>
                  <a:lnTo>
                    <a:pt x="4" y="71"/>
                  </a:lnTo>
                  <a:lnTo>
                    <a:pt x="4" y="75"/>
                  </a:lnTo>
                  <a:lnTo>
                    <a:pt x="0" y="82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4" y="86"/>
                  </a:lnTo>
                  <a:lnTo>
                    <a:pt x="7" y="82"/>
                  </a:lnTo>
                  <a:lnTo>
                    <a:pt x="7" y="82"/>
                  </a:lnTo>
                  <a:lnTo>
                    <a:pt x="11" y="86"/>
                  </a:lnTo>
                  <a:lnTo>
                    <a:pt x="11" y="86"/>
                  </a:lnTo>
                  <a:lnTo>
                    <a:pt x="15" y="82"/>
                  </a:lnTo>
                  <a:lnTo>
                    <a:pt x="15" y="82"/>
                  </a:lnTo>
                  <a:lnTo>
                    <a:pt x="15" y="82"/>
                  </a:lnTo>
                  <a:lnTo>
                    <a:pt x="19" y="82"/>
                  </a:lnTo>
                  <a:lnTo>
                    <a:pt x="19" y="82"/>
                  </a:lnTo>
                  <a:lnTo>
                    <a:pt x="19" y="82"/>
                  </a:lnTo>
                  <a:lnTo>
                    <a:pt x="22" y="78"/>
                  </a:lnTo>
                  <a:lnTo>
                    <a:pt x="33" y="78"/>
                  </a:lnTo>
                  <a:lnTo>
                    <a:pt x="33" y="78"/>
                  </a:lnTo>
                  <a:lnTo>
                    <a:pt x="48" y="78"/>
                  </a:lnTo>
                  <a:lnTo>
                    <a:pt x="70" y="78"/>
                  </a:lnTo>
                  <a:lnTo>
                    <a:pt x="74" y="6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07" name="Freeform 109"/>
            <p:cNvSpPr/>
            <p:nvPr/>
          </p:nvSpPr>
          <p:spPr bwMode="auto">
            <a:xfrm>
              <a:off x="4597952" y="2961102"/>
              <a:ext cx="276626" cy="167262"/>
            </a:xfrm>
            <a:custGeom>
              <a:avLst/>
              <a:gdLst>
                <a:gd name="T0" fmla="*/ 137 w 215"/>
                <a:gd name="T1" fmla="*/ 4 h 130"/>
                <a:gd name="T2" fmla="*/ 148 w 215"/>
                <a:gd name="T3" fmla="*/ 19 h 130"/>
                <a:gd name="T4" fmla="*/ 148 w 215"/>
                <a:gd name="T5" fmla="*/ 30 h 130"/>
                <a:gd name="T6" fmla="*/ 155 w 215"/>
                <a:gd name="T7" fmla="*/ 34 h 130"/>
                <a:gd name="T8" fmla="*/ 159 w 215"/>
                <a:gd name="T9" fmla="*/ 41 h 130"/>
                <a:gd name="T10" fmla="*/ 174 w 215"/>
                <a:gd name="T11" fmla="*/ 45 h 130"/>
                <a:gd name="T12" fmla="*/ 181 w 215"/>
                <a:gd name="T13" fmla="*/ 52 h 130"/>
                <a:gd name="T14" fmla="*/ 178 w 215"/>
                <a:gd name="T15" fmla="*/ 56 h 130"/>
                <a:gd name="T16" fmla="*/ 185 w 215"/>
                <a:gd name="T17" fmla="*/ 64 h 130"/>
                <a:gd name="T18" fmla="*/ 196 w 215"/>
                <a:gd name="T19" fmla="*/ 71 h 130"/>
                <a:gd name="T20" fmla="*/ 200 w 215"/>
                <a:gd name="T21" fmla="*/ 78 h 130"/>
                <a:gd name="T22" fmla="*/ 207 w 215"/>
                <a:gd name="T23" fmla="*/ 82 h 130"/>
                <a:gd name="T24" fmla="*/ 215 w 215"/>
                <a:gd name="T25" fmla="*/ 93 h 130"/>
                <a:gd name="T26" fmla="*/ 207 w 215"/>
                <a:gd name="T27" fmla="*/ 89 h 130"/>
                <a:gd name="T28" fmla="*/ 193 w 215"/>
                <a:gd name="T29" fmla="*/ 89 h 130"/>
                <a:gd name="T30" fmla="*/ 185 w 215"/>
                <a:gd name="T31" fmla="*/ 89 h 130"/>
                <a:gd name="T32" fmla="*/ 181 w 215"/>
                <a:gd name="T33" fmla="*/ 89 h 130"/>
                <a:gd name="T34" fmla="*/ 170 w 215"/>
                <a:gd name="T35" fmla="*/ 93 h 130"/>
                <a:gd name="T36" fmla="*/ 167 w 215"/>
                <a:gd name="T37" fmla="*/ 93 h 130"/>
                <a:gd name="T38" fmla="*/ 152 w 215"/>
                <a:gd name="T39" fmla="*/ 97 h 130"/>
                <a:gd name="T40" fmla="*/ 141 w 215"/>
                <a:gd name="T41" fmla="*/ 97 h 130"/>
                <a:gd name="T42" fmla="*/ 130 w 215"/>
                <a:gd name="T43" fmla="*/ 101 h 130"/>
                <a:gd name="T44" fmla="*/ 126 w 215"/>
                <a:gd name="T45" fmla="*/ 104 h 130"/>
                <a:gd name="T46" fmla="*/ 118 w 215"/>
                <a:gd name="T47" fmla="*/ 104 h 130"/>
                <a:gd name="T48" fmla="*/ 104 w 215"/>
                <a:gd name="T49" fmla="*/ 101 h 130"/>
                <a:gd name="T50" fmla="*/ 93 w 215"/>
                <a:gd name="T51" fmla="*/ 97 h 130"/>
                <a:gd name="T52" fmla="*/ 81 w 215"/>
                <a:gd name="T53" fmla="*/ 93 h 130"/>
                <a:gd name="T54" fmla="*/ 74 w 215"/>
                <a:gd name="T55" fmla="*/ 93 h 130"/>
                <a:gd name="T56" fmla="*/ 74 w 215"/>
                <a:gd name="T57" fmla="*/ 101 h 130"/>
                <a:gd name="T58" fmla="*/ 70 w 215"/>
                <a:gd name="T59" fmla="*/ 108 h 130"/>
                <a:gd name="T60" fmla="*/ 67 w 215"/>
                <a:gd name="T61" fmla="*/ 112 h 130"/>
                <a:gd name="T62" fmla="*/ 59 w 215"/>
                <a:gd name="T63" fmla="*/ 112 h 130"/>
                <a:gd name="T64" fmla="*/ 44 w 215"/>
                <a:gd name="T65" fmla="*/ 115 h 130"/>
                <a:gd name="T66" fmla="*/ 30 w 215"/>
                <a:gd name="T67" fmla="*/ 130 h 130"/>
                <a:gd name="T68" fmla="*/ 30 w 215"/>
                <a:gd name="T69" fmla="*/ 123 h 130"/>
                <a:gd name="T70" fmla="*/ 15 w 215"/>
                <a:gd name="T71" fmla="*/ 108 h 130"/>
                <a:gd name="T72" fmla="*/ 4 w 215"/>
                <a:gd name="T73" fmla="*/ 101 h 130"/>
                <a:gd name="T74" fmla="*/ 4 w 215"/>
                <a:gd name="T75" fmla="*/ 82 h 130"/>
                <a:gd name="T76" fmla="*/ 4 w 215"/>
                <a:gd name="T77" fmla="*/ 75 h 130"/>
                <a:gd name="T78" fmla="*/ 15 w 215"/>
                <a:gd name="T79" fmla="*/ 56 h 130"/>
                <a:gd name="T80" fmla="*/ 22 w 215"/>
                <a:gd name="T81" fmla="*/ 52 h 130"/>
                <a:gd name="T82" fmla="*/ 33 w 215"/>
                <a:gd name="T83" fmla="*/ 56 h 130"/>
                <a:gd name="T84" fmla="*/ 37 w 215"/>
                <a:gd name="T85" fmla="*/ 49 h 130"/>
                <a:gd name="T86" fmla="*/ 48 w 215"/>
                <a:gd name="T87" fmla="*/ 52 h 130"/>
                <a:gd name="T88" fmla="*/ 70 w 215"/>
                <a:gd name="T89" fmla="*/ 45 h 130"/>
                <a:gd name="T90" fmla="*/ 74 w 215"/>
                <a:gd name="T91" fmla="*/ 38 h 130"/>
                <a:gd name="T92" fmla="*/ 78 w 215"/>
                <a:gd name="T93" fmla="*/ 30 h 130"/>
                <a:gd name="T94" fmla="*/ 93 w 215"/>
                <a:gd name="T95" fmla="*/ 34 h 130"/>
                <a:gd name="T96" fmla="*/ 107 w 215"/>
                <a:gd name="T97" fmla="*/ 26 h 130"/>
                <a:gd name="T98" fmla="*/ 107 w 215"/>
                <a:gd name="T99" fmla="*/ 19 h 130"/>
                <a:gd name="T100" fmla="*/ 115 w 215"/>
                <a:gd name="T101" fmla="*/ 12 h 130"/>
                <a:gd name="T102" fmla="*/ 122 w 215"/>
                <a:gd name="T103" fmla="*/ 4 h 130"/>
                <a:gd name="T104" fmla="*/ 137 w 215"/>
                <a:gd name="T10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5" h="130">
                  <a:moveTo>
                    <a:pt x="137" y="0"/>
                  </a:moveTo>
                  <a:lnTo>
                    <a:pt x="137" y="4"/>
                  </a:lnTo>
                  <a:lnTo>
                    <a:pt x="137" y="4"/>
                  </a:lnTo>
                  <a:lnTo>
                    <a:pt x="137" y="4"/>
                  </a:lnTo>
                  <a:lnTo>
                    <a:pt x="141" y="8"/>
                  </a:lnTo>
                  <a:lnTo>
                    <a:pt x="141" y="8"/>
                  </a:lnTo>
                  <a:lnTo>
                    <a:pt x="144" y="15"/>
                  </a:lnTo>
                  <a:lnTo>
                    <a:pt x="148" y="19"/>
                  </a:lnTo>
                  <a:lnTo>
                    <a:pt x="152" y="23"/>
                  </a:lnTo>
                  <a:lnTo>
                    <a:pt x="148" y="26"/>
                  </a:lnTo>
                  <a:lnTo>
                    <a:pt x="148" y="26"/>
                  </a:lnTo>
                  <a:lnTo>
                    <a:pt x="148" y="30"/>
                  </a:lnTo>
                  <a:lnTo>
                    <a:pt x="148" y="34"/>
                  </a:lnTo>
                  <a:lnTo>
                    <a:pt x="148" y="38"/>
                  </a:lnTo>
                  <a:lnTo>
                    <a:pt x="155" y="38"/>
                  </a:lnTo>
                  <a:lnTo>
                    <a:pt x="155" y="34"/>
                  </a:lnTo>
                  <a:lnTo>
                    <a:pt x="159" y="34"/>
                  </a:lnTo>
                  <a:lnTo>
                    <a:pt x="163" y="38"/>
                  </a:lnTo>
                  <a:lnTo>
                    <a:pt x="159" y="38"/>
                  </a:lnTo>
                  <a:lnTo>
                    <a:pt x="159" y="41"/>
                  </a:lnTo>
                  <a:lnTo>
                    <a:pt x="163" y="45"/>
                  </a:lnTo>
                  <a:lnTo>
                    <a:pt x="167" y="45"/>
                  </a:lnTo>
                  <a:lnTo>
                    <a:pt x="170" y="45"/>
                  </a:lnTo>
                  <a:lnTo>
                    <a:pt x="174" y="45"/>
                  </a:lnTo>
                  <a:lnTo>
                    <a:pt x="174" y="49"/>
                  </a:lnTo>
                  <a:lnTo>
                    <a:pt x="178" y="49"/>
                  </a:lnTo>
                  <a:lnTo>
                    <a:pt x="178" y="49"/>
                  </a:lnTo>
                  <a:lnTo>
                    <a:pt x="181" y="52"/>
                  </a:lnTo>
                  <a:lnTo>
                    <a:pt x="181" y="52"/>
                  </a:lnTo>
                  <a:lnTo>
                    <a:pt x="178" y="56"/>
                  </a:lnTo>
                  <a:lnTo>
                    <a:pt x="178" y="56"/>
                  </a:lnTo>
                  <a:lnTo>
                    <a:pt x="178" y="56"/>
                  </a:lnTo>
                  <a:lnTo>
                    <a:pt x="181" y="60"/>
                  </a:lnTo>
                  <a:lnTo>
                    <a:pt x="181" y="60"/>
                  </a:lnTo>
                  <a:lnTo>
                    <a:pt x="185" y="60"/>
                  </a:lnTo>
                  <a:lnTo>
                    <a:pt x="185" y="64"/>
                  </a:lnTo>
                  <a:lnTo>
                    <a:pt x="189" y="60"/>
                  </a:lnTo>
                  <a:lnTo>
                    <a:pt x="193" y="64"/>
                  </a:lnTo>
                  <a:lnTo>
                    <a:pt x="193" y="67"/>
                  </a:lnTo>
                  <a:lnTo>
                    <a:pt x="196" y="71"/>
                  </a:lnTo>
                  <a:lnTo>
                    <a:pt x="196" y="71"/>
                  </a:lnTo>
                  <a:lnTo>
                    <a:pt x="200" y="75"/>
                  </a:lnTo>
                  <a:lnTo>
                    <a:pt x="200" y="75"/>
                  </a:lnTo>
                  <a:lnTo>
                    <a:pt x="200" y="78"/>
                  </a:lnTo>
                  <a:lnTo>
                    <a:pt x="200" y="78"/>
                  </a:lnTo>
                  <a:lnTo>
                    <a:pt x="207" y="78"/>
                  </a:lnTo>
                  <a:lnTo>
                    <a:pt x="211" y="82"/>
                  </a:lnTo>
                  <a:lnTo>
                    <a:pt x="207" y="82"/>
                  </a:lnTo>
                  <a:lnTo>
                    <a:pt x="211" y="86"/>
                  </a:lnTo>
                  <a:lnTo>
                    <a:pt x="211" y="89"/>
                  </a:lnTo>
                  <a:lnTo>
                    <a:pt x="215" y="89"/>
                  </a:lnTo>
                  <a:lnTo>
                    <a:pt x="215" y="93"/>
                  </a:lnTo>
                  <a:lnTo>
                    <a:pt x="215" y="93"/>
                  </a:lnTo>
                  <a:lnTo>
                    <a:pt x="215" y="93"/>
                  </a:lnTo>
                  <a:lnTo>
                    <a:pt x="211" y="89"/>
                  </a:lnTo>
                  <a:lnTo>
                    <a:pt x="207" y="89"/>
                  </a:lnTo>
                  <a:lnTo>
                    <a:pt x="204" y="93"/>
                  </a:lnTo>
                  <a:lnTo>
                    <a:pt x="204" y="93"/>
                  </a:lnTo>
                  <a:lnTo>
                    <a:pt x="196" y="93"/>
                  </a:lnTo>
                  <a:lnTo>
                    <a:pt x="193" y="89"/>
                  </a:lnTo>
                  <a:lnTo>
                    <a:pt x="193" y="89"/>
                  </a:lnTo>
                  <a:lnTo>
                    <a:pt x="189" y="89"/>
                  </a:lnTo>
                  <a:lnTo>
                    <a:pt x="189" y="89"/>
                  </a:lnTo>
                  <a:lnTo>
                    <a:pt x="185" y="89"/>
                  </a:lnTo>
                  <a:lnTo>
                    <a:pt x="181" y="89"/>
                  </a:lnTo>
                  <a:lnTo>
                    <a:pt x="181" y="89"/>
                  </a:lnTo>
                  <a:lnTo>
                    <a:pt x="181" y="89"/>
                  </a:lnTo>
                  <a:lnTo>
                    <a:pt x="181" y="89"/>
                  </a:lnTo>
                  <a:lnTo>
                    <a:pt x="178" y="93"/>
                  </a:lnTo>
                  <a:lnTo>
                    <a:pt x="178" y="93"/>
                  </a:lnTo>
                  <a:lnTo>
                    <a:pt x="174" y="93"/>
                  </a:lnTo>
                  <a:lnTo>
                    <a:pt x="170" y="93"/>
                  </a:lnTo>
                  <a:lnTo>
                    <a:pt x="170" y="93"/>
                  </a:lnTo>
                  <a:lnTo>
                    <a:pt x="167" y="93"/>
                  </a:lnTo>
                  <a:lnTo>
                    <a:pt x="167" y="93"/>
                  </a:lnTo>
                  <a:lnTo>
                    <a:pt x="167" y="93"/>
                  </a:lnTo>
                  <a:lnTo>
                    <a:pt x="167" y="93"/>
                  </a:lnTo>
                  <a:lnTo>
                    <a:pt x="163" y="93"/>
                  </a:lnTo>
                  <a:lnTo>
                    <a:pt x="155" y="93"/>
                  </a:lnTo>
                  <a:lnTo>
                    <a:pt x="152" y="97"/>
                  </a:lnTo>
                  <a:lnTo>
                    <a:pt x="152" y="97"/>
                  </a:lnTo>
                  <a:lnTo>
                    <a:pt x="144" y="97"/>
                  </a:lnTo>
                  <a:lnTo>
                    <a:pt x="144" y="97"/>
                  </a:lnTo>
                  <a:lnTo>
                    <a:pt x="141" y="97"/>
                  </a:lnTo>
                  <a:lnTo>
                    <a:pt x="137" y="97"/>
                  </a:lnTo>
                  <a:lnTo>
                    <a:pt x="133" y="97"/>
                  </a:lnTo>
                  <a:lnTo>
                    <a:pt x="133" y="97"/>
                  </a:lnTo>
                  <a:lnTo>
                    <a:pt x="130" y="101"/>
                  </a:lnTo>
                  <a:lnTo>
                    <a:pt x="130" y="104"/>
                  </a:lnTo>
                  <a:lnTo>
                    <a:pt x="133" y="104"/>
                  </a:lnTo>
                  <a:lnTo>
                    <a:pt x="130" y="104"/>
                  </a:lnTo>
                  <a:lnTo>
                    <a:pt x="126" y="104"/>
                  </a:lnTo>
                  <a:lnTo>
                    <a:pt x="126" y="104"/>
                  </a:lnTo>
                  <a:lnTo>
                    <a:pt x="122" y="104"/>
                  </a:lnTo>
                  <a:lnTo>
                    <a:pt x="118" y="104"/>
                  </a:lnTo>
                  <a:lnTo>
                    <a:pt x="118" y="104"/>
                  </a:lnTo>
                  <a:lnTo>
                    <a:pt x="115" y="104"/>
                  </a:lnTo>
                  <a:lnTo>
                    <a:pt x="111" y="104"/>
                  </a:lnTo>
                  <a:lnTo>
                    <a:pt x="107" y="104"/>
                  </a:lnTo>
                  <a:lnTo>
                    <a:pt x="104" y="101"/>
                  </a:lnTo>
                  <a:lnTo>
                    <a:pt x="100" y="101"/>
                  </a:lnTo>
                  <a:lnTo>
                    <a:pt x="100" y="101"/>
                  </a:lnTo>
                  <a:lnTo>
                    <a:pt x="96" y="97"/>
                  </a:lnTo>
                  <a:lnTo>
                    <a:pt x="93" y="97"/>
                  </a:lnTo>
                  <a:lnTo>
                    <a:pt x="89" y="93"/>
                  </a:lnTo>
                  <a:lnTo>
                    <a:pt x="89" y="93"/>
                  </a:lnTo>
                  <a:lnTo>
                    <a:pt x="85" y="93"/>
                  </a:lnTo>
                  <a:lnTo>
                    <a:pt x="81" y="93"/>
                  </a:lnTo>
                  <a:lnTo>
                    <a:pt x="81" y="93"/>
                  </a:lnTo>
                  <a:lnTo>
                    <a:pt x="81" y="93"/>
                  </a:lnTo>
                  <a:lnTo>
                    <a:pt x="78" y="93"/>
                  </a:lnTo>
                  <a:lnTo>
                    <a:pt x="74" y="93"/>
                  </a:lnTo>
                  <a:lnTo>
                    <a:pt x="74" y="97"/>
                  </a:lnTo>
                  <a:lnTo>
                    <a:pt x="74" y="97"/>
                  </a:lnTo>
                  <a:lnTo>
                    <a:pt x="74" y="101"/>
                  </a:lnTo>
                  <a:lnTo>
                    <a:pt x="74" y="101"/>
                  </a:lnTo>
                  <a:lnTo>
                    <a:pt x="70" y="101"/>
                  </a:lnTo>
                  <a:lnTo>
                    <a:pt x="70" y="101"/>
                  </a:lnTo>
                  <a:lnTo>
                    <a:pt x="70" y="104"/>
                  </a:lnTo>
                  <a:lnTo>
                    <a:pt x="70" y="108"/>
                  </a:lnTo>
                  <a:lnTo>
                    <a:pt x="70" y="108"/>
                  </a:lnTo>
                  <a:lnTo>
                    <a:pt x="70" y="112"/>
                  </a:lnTo>
                  <a:lnTo>
                    <a:pt x="70" y="112"/>
                  </a:lnTo>
                  <a:lnTo>
                    <a:pt x="67" y="112"/>
                  </a:lnTo>
                  <a:lnTo>
                    <a:pt x="67" y="115"/>
                  </a:lnTo>
                  <a:lnTo>
                    <a:pt x="63" y="112"/>
                  </a:lnTo>
                  <a:lnTo>
                    <a:pt x="63" y="112"/>
                  </a:lnTo>
                  <a:lnTo>
                    <a:pt x="59" y="112"/>
                  </a:lnTo>
                  <a:lnTo>
                    <a:pt x="56" y="112"/>
                  </a:lnTo>
                  <a:lnTo>
                    <a:pt x="56" y="112"/>
                  </a:lnTo>
                  <a:lnTo>
                    <a:pt x="52" y="112"/>
                  </a:lnTo>
                  <a:lnTo>
                    <a:pt x="44" y="115"/>
                  </a:lnTo>
                  <a:lnTo>
                    <a:pt x="44" y="115"/>
                  </a:lnTo>
                  <a:lnTo>
                    <a:pt x="41" y="115"/>
                  </a:lnTo>
                  <a:lnTo>
                    <a:pt x="37" y="119"/>
                  </a:lnTo>
                  <a:lnTo>
                    <a:pt x="30" y="130"/>
                  </a:lnTo>
                  <a:lnTo>
                    <a:pt x="30" y="130"/>
                  </a:lnTo>
                  <a:lnTo>
                    <a:pt x="30" y="130"/>
                  </a:lnTo>
                  <a:lnTo>
                    <a:pt x="30" y="127"/>
                  </a:lnTo>
                  <a:lnTo>
                    <a:pt x="30" y="123"/>
                  </a:lnTo>
                  <a:lnTo>
                    <a:pt x="22" y="123"/>
                  </a:lnTo>
                  <a:lnTo>
                    <a:pt x="22" y="119"/>
                  </a:lnTo>
                  <a:lnTo>
                    <a:pt x="18" y="115"/>
                  </a:lnTo>
                  <a:lnTo>
                    <a:pt x="15" y="108"/>
                  </a:lnTo>
                  <a:lnTo>
                    <a:pt x="15" y="108"/>
                  </a:lnTo>
                  <a:lnTo>
                    <a:pt x="11" y="104"/>
                  </a:lnTo>
                  <a:lnTo>
                    <a:pt x="7" y="101"/>
                  </a:lnTo>
                  <a:lnTo>
                    <a:pt x="4" y="101"/>
                  </a:lnTo>
                  <a:lnTo>
                    <a:pt x="4" y="93"/>
                  </a:lnTo>
                  <a:lnTo>
                    <a:pt x="4" y="89"/>
                  </a:lnTo>
                  <a:lnTo>
                    <a:pt x="4" y="86"/>
                  </a:lnTo>
                  <a:lnTo>
                    <a:pt x="4" y="82"/>
                  </a:lnTo>
                  <a:lnTo>
                    <a:pt x="4" y="78"/>
                  </a:lnTo>
                  <a:lnTo>
                    <a:pt x="0" y="75"/>
                  </a:lnTo>
                  <a:lnTo>
                    <a:pt x="4" y="75"/>
                  </a:lnTo>
                  <a:lnTo>
                    <a:pt x="4" y="75"/>
                  </a:lnTo>
                  <a:lnTo>
                    <a:pt x="7" y="71"/>
                  </a:lnTo>
                  <a:lnTo>
                    <a:pt x="11" y="67"/>
                  </a:lnTo>
                  <a:lnTo>
                    <a:pt x="15" y="60"/>
                  </a:lnTo>
                  <a:lnTo>
                    <a:pt x="15" y="56"/>
                  </a:lnTo>
                  <a:lnTo>
                    <a:pt x="18" y="56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22" y="52"/>
                  </a:lnTo>
                  <a:lnTo>
                    <a:pt x="22" y="56"/>
                  </a:lnTo>
                  <a:lnTo>
                    <a:pt x="26" y="56"/>
                  </a:lnTo>
                  <a:lnTo>
                    <a:pt x="30" y="56"/>
                  </a:lnTo>
                  <a:lnTo>
                    <a:pt x="33" y="56"/>
                  </a:lnTo>
                  <a:lnTo>
                    <a:pt x="33" y="52"/>
                  </a:lnTo>
                  <a:lnTo>
                    <a:pt x="33" y="49"/>
                  </a:lnTo>
                  <a:lnTo>
                    <a:pt x="37" y="49"/>
                  </a:lnTo>
                  <a:lnTo>
                    <a:pt x="37" y="49"/>
                  </a:lnTo>
                  <a:lnTo>
                    <a:pt x="41" y="52"/>
                  </a:lnTo>
                  <a:lnTo>
                    <a:pt x="41" y="56"/>
                  </a:lnTo>
                  <a:lnTo>
                    <a:pt x="44" y="52"/>
                  </a:lnTo>
                  <a:lnTo>
                    <a:pt x="48" y="52"/>
                  </a:lnTo>
                  <a:lnTo>
                    <a:pt x="52" y="49"/>
                  </a:lnTo>
                  <a:lnTo>
                    <a:pt x="56" y="49"/>
                  </a:lnTo>
                  <a:lnTo>
                    <a:pt x="67" y="45"/>
                  </a:lnTo>
                  <a:lnTo>
                    <a:pt x="70" y="45"/>
                  </a:lnTo>
                  <a:lnTo>
                    <a:pt x="74" y="41"/>
                  </a:lnTo>
                  <a:lnTo>
                    <a:pt x="78" y="41"/>
                  </a:lnTo>
                  <a:lnTo>
                    <a:pt x="78" y="38"/>
                  </a:lnTo>
                  <a:lnTo>
                    <a:pt x="74" y="38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4" y="30"/>
                  </a:lnTo>
                  <a:lnTo>
                    <a:pt x="78" y="30"/>
                  </a:lnTo>
                  <a:lnTo>
                    <a:pt x="81" y="30"/>
                  </a:lnTo>
                  <a:lnTo>
                    <a:pt x="85" y="34"/>
                  </a:lnTo>
                  <a:lnTo>
                    <a:pt x="89" y="34"/>
                  </a:lnTo>
                  <a:lnTo>
                    <a:pt x="93" y="34"/>
                  </a:lnTo>
                  <a:lnTo>
                    <a:pt x="100" y="30"/>
                  </a:lnTo>
                  <a:lnTo>
                    <a:pt x="104" y="30"/>
                  </a:lnTo>
                  <a:lnTo>
                    <a:pt x="104" y="26"/>
                  </a:lnTo>
                  <a:lnTo>
                    <a:pt x="107" y="26"/>
                  </a:lnTo>
                  <a:lnTo>
                    <a:pt x="104" y="23"/>
                  </a:lnTo>
                  <a:lnTo>
                    <a:pt x="107" y="23"/>
                  </a:lnTo>
                  <a:lnTo>
                    <a:pt x="107" y="19"/>
                  </a:lnTo>
                  <a:lnTo>
                    <a:pt x="107" y="19"/>
                  </a:lnTo>
                  <a:lnTo>
                    <a:pt x="111" y="15"/>
                  </a:lnTo>
                  <a:lnTo>
                    <a:pt x="111" y="15"/>
                  </a:lnTo>
                  <a:lnTo>
                    <a:pt x="115" y="15"/>
                  </a:lnTo>
                  <a:lnTo>
                    <a:pt x="115" y="12"/>
                  </a:lnTo>
                  <a:lnTo>
                    <a:pt x="118" y="12"/>
                  </a:lnTo>
                  <a:lnTo>
                    <a:pt x="118" y="8"/>
                  </a:lnTo>
                  <a:lnTo>
                    <a:pt x="118" y="8"/>
                  </a:lnTo>
                  <a:lnTo>
                    <a:pt x="122" y="4"/>
                  </a:lnTo>
                  <a:lnTo>
                    <a:pt x="126" y="4"/>
                  </a:lnTo>
                  <a:lnTo>
                    <a:pt x="130" y="4"/>
                  </a:lnTo>
                  <a:lnTo>
                    <a:pt x="133" y="4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08" name="Freeform 110"/>
            <p:cNvSpPr/>
            <p:nvPr/>
          </p:nvSpPr>
          <p:spPr bwMode="auto">
            <a:xfrm>
              <a:off x="4488589" y="2517214"/>
              <a:ext cx="328091" cy="277912"/>
            </a:xfrm>
            <a:custGeom>
              <a:avLst/>
              <a:gdLst>
                <a:gd name="T0" fmla="*/ 237 w 255"/>
                <a:gd name="T1" fmla="*/ 208 h 216"/>
                <a:gd name="T2" fmla="*/ 248 w 255"/>
                <a:gd name="T3" fmla="*/ 60 h 216"/>
                <a:gd name="T4" fmla="*/ 244 w 255"/>
                <a:gd name="T5" fmla="*/ 49 h 216"/>
                <a:gd name="T6" fmla="*/ 248 w 255"/>
                <a:gd name="T7" fmla="*/ 41 h 216"/>
                <a:gd name="T8" fmla="*/ 244 w 255"/>
                <a:gd name="T9" fmla="*/ 34 h 216"/>
                <a:gd name="T10" fmla="*/ 248 w 255"/>
                <a:gd name="T11" fmla="*/ 23 h 216"/>
                <a:gd name="T12" fmla="*/ 244 w 255"/>
                <a:gd name="T13" fmla="*/ 19 h 216"/>
                <a:gd name="T14" fmla="*/ 237 w 255"/>
                <a:gd name="T15" fmla="*/ 19 h 216"/>
                <a:gd name="T16" fmla="*/ 226 w 255"/>
                <a:gd name="T17" fmla="*/ 15 h 216"/>
                <a:gd name="T18" fmla="*/ 215 w 255"/>
                <a:gd name="T19" fmla="*/ 12 h 216"/>
                <a:gd name="T20" fmla="*/ 215 w 255"/>
                <a:gd name="T21" fmla="*/ 12 h 216"/>
                <a:gd name="T22" fmla="*/ 207 w 255"/>
                <a:gd name="T23" fmla="*/ 4 h 216"/>
                <a:gd name="T24" fmla="*/ 200 w 255"/>
                <a:gd name="T25" fmla="*/ 4 h 216"/>
                <a:gd name="T26" fmla="*/ 196 w 255"/>
                <a:gd name="T27" fmla="*/ 4 h 216"/>
                <a:gd name="T28" fmla="*/ 189 w 255"/>
                <a:gd name="T29" fmla="*/ 4 h 216"/>
                <a:gd name="T30" fmla="*/ 178 w 255"/>
                <a:gd name="T31" fmla="*/ 4 h 216"/>
                <a:gd name="T32" fmla="*/ 166 w 255"/>
                <a:gd name="T33" fmla="*/ 12 h 216"/>
                <a:gd name="T34" fmla="*/ 163 w 255"/>
                <a:gd name="T35" fmla="*/ 19 h 216"/>
                <a:gd name="T36" fmla="*/ 166 w 255"/>
                <a:gd name="T37" fmla="*/ 30 h 216"/>
                <a:gd name="T38" fmla="*/ 166 w 255"/>
                <a:gd name="T39" fmla="*/ 38 h 216"/>
                <a:gd name="T40" fmla="*/ 163 w 255"/>
                <a:gd name="T41" fmla="*/ 45 h 216"/>
                <a:gd name="T42" fmla="*/ 152 w 255"/>
                <a:gd name="T43" fmla="*/ 49 h 216"/>
                <a:gd name="T44" fmla="*/ 141 w 255"/>
                <a:gd name="T45" fmla="*/ 41 h 216"/>
                <a:gd name="T46" fmla="*/ 126 w 255"/>
                <a:gd name="T47" fmla="*/ 34 h 216"/>
                <a:gd name="T48" fmla="*/ 107 w 255"/>
                <a:gd name="T49" fmla="*/ 30 h 216"/>
                <a:gd name="T50" fmla="*/ 100 w 255"/>
                <a:gd name="T51" fmla="*/ 30 h 216"/>
                <a:gd name="T52" fmla="*/ 89 w 255"/>
                <a:gd name="T53" fmla="*/ 19 h 216"/>
                <a:gd name="T54" fmla="*/ 85 w 255"/>
                <a:gd name="T55" fmla="*/ 12 h 216"/>
                <a:gd name="T56" fmla="*/ 70 w 255"/>
                <a:gd name="T57" fmla="*/ 4 h 216"/>
                <a:gd name="T58" fmla="*/ 55 w 255"/>
                <a:gd name="T59" fmla="*/ 4 h 216"/>
                <a:gd name="T60" fmla="*/ 37 w 255"/>
                <a:gd name="T61" fmla="*/ 4 h 216"/>
                <a:gd name="T62" fmla="*/ 29 w 255"/>
                <a:gd name="T63" fmla="*/ 0 h 216"/>
                <a:gd name="T64" fmla="*/ 29 w 255"/>
                <a:gd name="T65" fmla="*/ 8 h 216"/>
                <a:gd name="T66" fmla="*/ 29 w 255"/>
                <a:gd name="T67" fmla="*/ 15 h 216"/>
                <a:gd name="T68" fmla="*/ 18 w 255"/>
                <a:gd name="T69" fmla="*/ 23 h 216"/>
                <a:gd name="T70" fmla="*/ 11 w 255"/>
                <a:gd name="T71" fmla="*/ 23 h 216"/>
                <a:gd name="T72" fmla="*/ 7 w 255"/>
                <a:gd name="T73" fmla="*/ 26 h 216"/>
                <a:gd name="T74" fmla="*/ 11 w 255"/>
                <a:gd name="T75" fmla="*/ 34 h 216"/>
                <a:gd name="T76" fmla="*/ 11 w 255"/>
                <a:gd name="T77" fmla="*/ 38 h 216"/>
                <a:gd name="T78" fmla="*/ 7 w 255"/>
                <a:gd name="T79" fmla="*/ 41 h 216"/>
                <a:gd name="T80" fmla="*/ 4 w 255"/>
                <a:gd name="T81" fmla="*/ 45 h 216"/>
                <a:gd name="T82" fmla="*/ 0 w 255"/>
                <a:gd name="T83" fmla="*/ 45 h 216"/>
                <a:gd name="T84" fmla="*/ 0 w 255"/>
                <a:gd name="T85" fmla="*/ 49 h 216"/>
                <a:gd name="T86" fmla="*/ 0 w 255"/>
                <a:gd name="T87" fmla="*/ 52 h 216"/>
                <a:gd name="T88" fmla="*/ 4 w 255"/>
                <a:gd name="T89" fmla="*/ 67 h 216"/>
                <a:gd name="T90" fmla="*/ 4 w 255"/>
                <a:gd name="T91" fmla="*/ 75 h 216"/>
                <a:gd name="T92" fmla="*/ 7 w 255"/>
                <a:gd name="T93" fmla="*/ 86 h 216"/>
                <a:gd name="T94" fmla="*/ 4 w 255"/>
                <a:gd name="T95" fmla="*/ 97 h 216"/>
                <a:gd name="T96" fmla="*/ 7 w 255"/>
                <a:gd name="T97" fmla="*/ 104 h 216"/>
                <a:gd name="T98" fmla="*/ 0 w 255"/>
                <a:gd name="T99" fmla="*/ 108 h 216"/>
                <a:gd name="T100" fmla="*/ 0 w 255"/>
                <a:gd name="T101" fmla="*/ 112 h 216"/>
                <a:gd name="T102" fmla="*/ 4 w 255"/>
                <a:gd name="T103" fmla="*/ 119 h 216"/>
                <a:gd name="T104" fmla="*/ 7 w 255"/>
                <a:gd name="T105" fmla="*/ 127 h 216"/>
                <a:gd name="T106" fmla="*/ 11 w 255"/>
                <a:gd name="T107" fmla="*/ 130 h 216"/>
                <a:gd name="T108" fmla="*/ 11 w 255"/>
                <a:gd name="T109" fmla="*/ 138 h 216"/>
                <a:gd name="T110" fmla="*/ 15 w 255"/>
                <a:gd name="T111" fmla="*/ 141 h 216"/>
                <a:gd name="T112" fmla="*/ 26 w 255"/>
                <a:gd name="T113" fmla="*/ 141 h 216"/>
                <a:gd name="T114" fmla="*/ 33 w 255"/>
                <a:gd name="T115" fmla="*/ 145 h 216"/>
                <a:gd name="T116" fmla="*/ 37 w 255"/>
                <a:gd name="T117" fmla="*/ 153 h 216"/>
                <a:gd name="T118" fmla="*/ 41 w 255"/>
                <a:gd name="T119" fmla="*/ 156 h 216"/>
                <a:gd name="T120" fmla="*/ 74 w 255"/>
                <a:gd name="T121" fmla="*/ 167 h 216"/>
                <a:gd name="T122" fmla="*/ 237 w 255"/>
                <a:gd name="T123" fmla="*/ 216 h 216"/>
                <a:gd name="T124" fmla="*/ 237 w 255"/>
                <a:gd name="T125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5" h="216">
                  <a:moveTo>
                    <a:pt x="237" y="216"/>
                  </a:moveTo>
                  <a:lnTo>
                    <a:pt x="237" y="208"/>
                  </a:lnTo>
                  <a:lnTo>
                    <a:pt x="255" y="208"/>
                  </a:lnTo>
                  <a:lnTo>
                    <a:pt x="248" y="60"/>
                  </a:lnTo>
                  <a:lnTo>
                    <a:pt x="244" y="52"/>
                  </a:lnTo>
                  <a:lnTo>
                    <a:pt x="244" y="49"/>
                  </a:lnTo>
                  <a:lnTo>
                    <a:pt x="244" y="45"/>
                  </a:lnTo>
                  <a:lnTo>
                    <a:pt x="248" y="41"/>
                  </a:lnTo>
                  <a:lnTo>
                    <a:pt x="248" y="38"/>
                  </a:lnTo>
                  <a:lnTo>
                    <a:pt x="244" y="34"/>
                  </a:lnTo>
                  <a:lnTo>
                    <a:pt x="248" y="26"/>
                  </a:lnTo>
                  <a:lnTo>
                    <a:pt x="248" y="23"/>
                  </a:lnTo>
                  <a:lnTo>
                    <a:pt x="248" y="19"/>
                  </a:lnTo>
                  <a:lnTo>
                    <a:pt x="244" y="19"/>
                  </a:lnTo>
                  <a:lnTo>
                    <a:pt x="240" y="15"/>
                  </a:lnTo>
                  <a:lnTo>
                    <a:pt x="237" y="19"/>
                  </a:lnTo>
                  <a:lnTo>
                    <a:pt x="226" y="15"/>
                  </a:lnTo>
                  <a:lnTo>
                    <a:pt x="226" y="15"/>
                  </a:lnTo>
                  <a:lnTo>
                    <a:pt x="222" y="15"/>
                  </a:lnTo>
                  <a:lnTo>
                    <a:pt x="215" y="12"/>
                  </a:lnTo>
                  <a:lnTo>
                    <a:pt x="215" y="12"/>
                  </a:lnTo>
                  <a:lnTo>
                    <a:pt x="215" y="12"/>
                  </a:lnTo>
                  <a:lnTo>
                    <a:pt x="215" y="8"/>
                  </a:lnTo>
                  <a:lnTo>
                    <a:pt x="207" y="4"/>
                  </a:lnTo>
                  <a:lnTo>
                    <a:pt x="203" y="4"/>
                  </a:lnTo>
                  <a:lnTo>
                    <a:pt x="200" y="4"/>
                  </a:lnTo>
                  <a:lnTo>
                    <a:pt x="196" y="4"/>
                  </a:lnTo>
                  <a:lnTo>
                    <a:pt x="196" y="4"/>
                  </a:lnTo>
                  <a:lnTo>
                    <a:pt x="192" y="4"/>
                  </a:lnTo>
                  <a:lnTo>
                    <a:pt x="189" y="4"/>
                  </a:lnTo>
                  <a:lnTo>
                    <a:pt x="185" y="4"/>
                  </a:lnTo>
                  <a:lnTo>
                    <a:pt x="178" y="4"/>
                  </a:lnTo>
                  <a:lnTo>
                    <a:pt x="170" y="8"/>
                  </a:lnTo>
                  <a:lnTo>
                    <a:pt x="166" y="12"/>
                  </a:lnTo>
                  <a:lnTo>
                    <a:pt x="166" y="15"/>
                  </a:lnTo>
                  <a:lnTo>
                    <a:pt x="163" y="19"/>
                  </a:lnTo>
                  <a:lnTo>
                    <a:pt x="163" y="26"/>
                  </a:lnTo>
                  <a:lnTo>
                    <a:pt x="166" y="30"/>
                  </a:lnTo>
                  <a:lnTo>
                    <a:pt x="166" y="38"/>
                  </a:lnTo>
                  <a:lnTo>
                    <a:pt x="166" y="38"/>
                  </a:lnTo>
                  <a:lnTo>
                    <a:pt x="163" y="41"/>
                  </a:lnTo>
                  <a:lnTo>
                    <a:pt x="163" y="45"/>
                  </a:lnTo>
                  <a:lnTo>
                    <a:pt x="155" y="49"/>
                  </a:lnTo>
                  <a:lnTo>
                    <a:pt x="152" y="49"/>
                  </a:lnTo>
                  <a:lnTo>
                    <a:pt x="144" y="49"/>
                  </a:lnTo>
                  <a:lnTo>
                    <a:pt x="141" y="41"/>
                  </a:lnTo>
                  <a:lnTo>
                    <a:pt x="133" y="38"/>
                  </a:lnTo>
                  <a:lnTo>
                    <a:pt x="126" y="34"/>
                  </a:lnTo>
                  <a:lnTo>
                    <a:pt x="115" y="30"/>
                  </a:lnTo>
                  <a:lnTo>
                    <a:pt x="107" y="30"/>
                  </a:lnTo>
                  <a:lnTo>
                    <a:pt x="107" y="30"/>
                  </a:lnTo>
                  <a:lnTo>
                    <a:pt x="100" y="30"/>
                  </a:lnTo>
                  <a:lnTo>
                    <a:pt x="96" y="30"/>
                  </a:lnTo>
                  <a:lnTo>
                    <a:pt x="89" y="19"/>
                  </a:lnTo>
                  <a:lnTo>
                    <a:pt x="89" y="15"/>
                  </a:lnTo>
                  <a:lnTo>
                    <a:pt x="85" y="12"/>
                  </a:lnTo>
                  <a:lnTo>
                    <a:pt x="74" y="8"/>
                  </a:lnTo>
                  <a:lnTo>
                    <a:pt x="70" y="4"/>
                  </a:lnTo>
                  <a:lnTo>
                    <a:pt x="63" y="4"/>
                  </a:lnTo>
                  <a:lnTo>
                    <a:pt x="55" y="4"/>
                  </a:lnTo>
                  <a:lnTo>
                    <a:pt x="44" y="4"/>
                  </a:lnTo>
                  <a:lnTo>
                    <a:pt x="37" y="4"/>
                  </a:lnTo>
                  <a:lnTo>
                    <a:pt x="33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8"/>
                  </a:lnTo>
                  <a:lnTo>
                    <a:pt x="29" y="8"/>
                  </a:lnTo>
                  <a:lnTo>
                    <a:pt x="29" y="15"/>
                  </a:lnTo>
                  <a:lnTo>
                    <a:pt x="18" y="19"/>
                  </a:lnTo>
                  <a:lnTo>
                    <a:pt x="18" y="23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7" y="26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11" y="34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41"/>
                  </a:lnTo>
                  <a:lnTo>
                    <a:pt x="7" y="41"/>
                  </a:lnTo>
                  <a:lnTo>
                    <a:pt x="7" y="45"/>
                  </a:lnTo>
                  <a:lnTo>
                    <a:pt x="4" y="45"/>
                  </a:lnTo>
                  <a:lnTo>
                    <a:pt x="4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9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4" y="56"/>
                  </a:lnTo>
                  <a:lnTo>
                    <a:pt x="4" y="67"/>
                  </a:lnTo>
                  <a:lnTo>
                    <a:pt x="4" y="71"/>
                  </a:lnTo>
                  <a:lnTo>
                    <a:pt x="4" y="75"/>
                  </a:lnTo>
                  <a:lnTo>
                    <a:pt x="4" y="82"/>
                  </a:lnTo>
                  <a:lnTo>
                    <a:pt x="7" y="86"/>
                  </a:lnTo>
                  <a:lnTo>
                    <a:pt x="4" y="93"/>
                  </a:lnTo>
                  <a:lnTo>
                    <a:pt x="4" y="97"/>
                  </a:lnTo>
                  <a:lnTo>
                    <a:pt x="7" y="101"/>
                  </a:lnTo>
                  <a:lnTo>
                    <a:pt x="7" y="104"/>
                  </a:lnTo>
                  <a:lnTo>
                    <a:pt x="4" y="104"/>
                  </a:lnTo>
                  <a:lnTo>
                    <a:pt x="0" y="108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4" y="119"/>
                  </a:lnTo>
                  <a:lnTo>
                    <a:pt x="7" y="123"/>
                  </a:lnTo>
                  <a:lnTo>
                    <a:pt x="7" y="127"/>
                  </a:lnTo>
                  <a:lnTo>
                    <a:pt x="11" y="130"/>
                  </a:lnTo>
                  <a:lnTo>
                    <a:pt x="11" y="130"/>
                  </a:lnTo>
                  <a:lnTo>
                    <a:pt x="11" y="134"/>
                  </a:lnTo>
                  <a:lnTo>
                    <a:pt x="11" y="138"/>
                  </a:lnTo>
                  <a:lnTo>
                    <a:pt x="11" y="138"/>
                  </a:lnTo>
                  <a:lnTo>
                    <a:pt x="15" y="141"/>
                  </a:lnTo>
                  <a:lnTo>
                    <a:pt x="22" y="141"/>
                  </a:lnTo>
                  <a:lnTo>
                    <a:pt x="26" y="141"/>
                  </a:lnTo>
                  <a:lnTo>
                    <a:pt x="29" y="141"/>
                  </a:lnTo>
                  <a:lnTo>
                    <a:pt x="33" y="145"/>
                  </a:lnTo>
                  <a:lnTo>
                    <a:pt x="37" y="153"/>
                  </a:lnTo>
                  <a:lnTo>
                    <a:pt x="37" y="153"/>
                  </a:lnTo>
                  <a:lnTo>
                    <a:pt x="41" y="156"/>
                  </a:lnTo>
                  <a:lnTo>
                    <a:pt x="41" y="156"/>
                  </a:lnTo>
                  <a:lnTo>
                    <a:pt x="70" y="164"/>
                  </a:lnTo>
                  <a:lnTo>
                    <a:pt x="74" y="167"/>
                  </a:lnTo>
                  <a:lnTo>
                    <a:pt x="107" y="153"/>
                  </a:lnTo>
                  <a:lnTo>
                    <a:pt x="237" y="216"/>
                  </a:lnTo>
                  <a:lnTo>
                    <a:pt x="237" y="216"/>
                  </a:lnTo>
                  <a:lnTo>
                    <a:pt x="237" y="2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09" name="Freeform 111"/>
            <p:cNvSpPr>
              <a:spLocks noEditPoints="1"/>
            </p:cNvSpPr>
            <p:nvPr/>
          </p:nvSpPr>
          <p:spPr bwMode="auto">
            <a:xfrm>
              <a:off x="4444842" y="2427150"/>
              <a:ext cx="81058" cy="147963"/>
            </a:xfrm>
            <a:custGeom>
              <a:avLst/>
              <a:gdLst>
                <a:gd name="T0" fmla="*/ 38 w 63"/>
                <a:gd name="T1" fmla="*/ 115 h 115"/>
                <a:gd name="T2" fmla="*/ 41 w 63"/>
                <a:gd name="T3" fmla="*/ 115 h 115"/>
                <a:gd name="T4" fmla="*/ 45 w 63"/>
                <a:gd name="T5" fmla="*/ 111 h 115"/>
                <a:gd name="T6" fmla="*/ 45 w 63"/>
                <a:gd name="T7" fmla="*/ 108 h 115"/>
                <a:gd name="T8" fmla="*/ 41 w 63"/>
                <a:gd name="T9" fmla="*/ 100 h 115"/>
                <a:gd name="T10" fmla="*/ 41 w 63"/>
                <a:gd name="T11" fmla="*/ 96 h 115"/>
                <a:gd name="T12" fmla="*/ 49 w 63"/>
                <a:gd name="T13" fmla="*/ 93 h 115"/>
                <a:gd name="T14" fmla="*/ 52 w 63"/>
                <a:gd name="T15" fmla="*/ 89 h 115"/>
                <a:gd name="T16" fmla="*/ 63 w 63"/>
                <a:gd name="T17" fmla="*/ 78 h 115"/>
                <a:gd name="T18" fmla="*/ 63 w 63"/>
                <a:gd name="T19" fmla="*/ 70 h 115"/>
                <a:gd name="T20" fmla="*/ 60 w 63"/>
                <a:gd name="T21" fmla="*/ 70 h 115"/>
                <a:gd name="T22" fmla="*/ 56 w 63"/>
                <a:gd name="T23" fmla="*/ 67 h 115"/>
                <a:gd name="T24" fmla="*/ 52 w 63"/>
                <a:gd name="T25" fmla="*/ 63 h 115"/>
                <a:gd name="T26" fmla="*/ 52 w 63"/>
                <a:gd name="T27" fmla="*/ 63 h 115"/>
                <a:gd name="T28" fmla="*/ 49 w 63"/>
                <a:gd name="T29" fmla="*/ 63 h 115"/>
                <a:gd name="T30" fmla="*/ 45 w 63"/>
                <a:gd name="T31" fmla="*/ 63 h 115"/>
                <a:gd name="T32" fmla="*/ 38 w 63"/>
                <a:gd name="T33" fmla="*/ 56 h 115"/>
                <a:gd name="T34" fmla="*/ 49 w 63"/>
                <a:gd name="T35" fmla="*/ 44 h 115"/>
                <a:gd name="T36" fmla="*/ 52 w 63"/>
                <a:gd name="T37" fmla="*/ 41 h 115"/>
                <a:gd name="T38" fmla="*/ 56 w 63"/>
                <a:gd name="T39" fmla="*/ 37 h 115"/>
                <a:gd name="T40" fmla="*/ 52 w 63"/>
                <a:gd name="T41" fmla="*/ 33 h 115"/>
                <a:gd name="T42" fmla="*/ 49 w 63"/>
                <a:gd name="T43" fmla="*/ 26 h 115"/>
                <a:gd name="T44" fmla="*/ 45 w 63"/>
                <a:gd name="T45" fmla="*/ 19 h 115"/>
                <a:gd name="T46" fmla="*/ 49 w 63"/>
                <a:gd name="T47" fmla="*/ 15 h 115"/>
                <a:gd name="T48" fmla="*/ 52 w 63"/>
                <a:gd name="T49" fmla="*/ 7 h 115"/>
                <a:gd name="T50" fmla="*/ 45 w 63"/>
                <a:gd name="T51" fmla="*/ 11 h 115"/>
                <a:gd name="T52" fmla="*/ 41 w 63"/>
                <a:gd name="T53" fmla="*/ 11 h 115"/>
                <a:gd name="T54" fmla="*/ 38 w 63"/>
                <a:gd name="T55" fmla="*/ 4 h 115"/>
                <a:gd name="T56" fmla="*/ 34 w 63"/>
                <a:gd name="T57" fmla="*/ 0 h 115"/>
                <a:gd name="T58" fmla="*/ 30 w 63"/>
                <a:gd name="T59" fmla="*/ 4 h 115"/>
                <a:gd name="T60" fmla="*/ 26 w 63"/>
                <a:gd name="T61" fmla="*/ 4 h 115"/>
                <a:gd name="T62" fmla="*/ 15 w 63"/>
                <a:gd name="T63" fmla="*/ 7 h 115"/>
                <a:gd name="T64" fmla="*/ 15 w 63"/>
                <a:gd name="T65" fmla="*/ 11 h 115"/>
                <a:gd name="T66" fmla="*/ 15 w 63"/>
                <a:gd name="T67" fmla="*/ 15 h 115"/>
                <a:gd name="T68" fmla="*/ 12 w 63"/>
                <a:gd name="T69" fmla="*/ 30 h 115"/>
                <a:gd name="T70" fmla="*/ 15 w 63"/>
                <a:gd name="T71" fmla="*/ 33 h 115"/>
                <a:gd name="T72" fmla="*/ 15 w 63"/>
                <a:gd name="T73" fmla="*/ 37 h 115"/>
                <a:gd name="T74" fmla="*/ 15 w 63"/>
                <a:gd name="T75" fmla="*/ 41 h 115"/>
                <a:gd name="T76" fmla="*/ 12 w 63"/>
                <a:gd name="T77" fmla="*/ 48 h 115"/>
                <a:gd name="T78" fmla="*/ 8 w 63"/>
                <a:gd name="T79" fmla="*/ 52 h 115"/>
                <a:gd name="T80" fmla="*/ 4 w 63"/>
                <a:gd name="T81" fmla="*/ 56 h 115"/>
                <a:gd name="T82" fmla="*/ 0 w 63"/>
                <a:gd name="T83" fmla="*/ 63 h 115"/>
                <a:gd name="T84" fmla="*/ 4 w 63"/>
                <a:gd name="T85" fmla="*/ 67 h 115"/>
                <a:gd name="T86" fmla="*/ 8 w 63"/>
                <a:gd name="T87" fmla="*/ 70 h 115"/>
                <a:gd name="T88" fmla="*/ 12 w 63"/>
                <a:gd name="T89" fmla="*/ 78 h 115"/>
                <a:gd name="T90" fmla="*/ 19 w 63"/>
                <a:gd name="T91" fmla="*/ 82 h 115"/>
                <a:gd name="T92" fmla="*/ 26 w 63"/>
                <a:gd name="T93" fmla="*/ 85 h 115"/>
                <a:gd name="T94" fmla="*/ 34 w 63"/>
                <a:gd name="T95" fmla="*/ 115 h 115"/>
                <a:gd name="T96" fmla="*/ 49 w 63"/>
                <a:gd name="T97" fmla="*/ 59 h 115"/>
                <a:gd name="T98" fmla="*/ 56 w 63"/>
                <a:gd name="T99" fmla="*/ 59 h 115"/>
                <a:gd name="T100" fmla="*/ 49 w 63"/>
                <a:gd name="T101" fmla="*/ 59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3" h="115">
                  <a:moveTo>
                    <a:pt x="34" y="115"/>
                  </a:moveTo>
                  <a:lnTo>
                    <a:pt x="38" y="115"/>
                  </a:lnTo>
                  <a:lnTo>
                    <a:pt x="38" y="115"/>
                  </a:lnTo>
                  <a:lnTo>
                    <a:pt x="41" y="115"/>
                  </a:lnTo>
                  <a:lnTo>
                    <a:pt x="41" y="111"/>
                  </a:lnTo>
                  <a:lnTo>
                    <a:pt x="45" y="111"/>
                  </a:lnTo>
                  <a:lnTo>
                    <a:pt x="45" y="108"/>
                  </a:lnTo>
                  <a:lnTo>
                    <a:pt x="45" y="108"/>
                  </a:lnTo>
                  <a:lnTo>
                    <a:pt x="45" y="104"/>
                  </a:lnTo>
                  <a:lnTo>
                    <a:pt x="41" y="100"/>
                  </a:lnTo>
                  <a:lnTo>
                    <a:pt x="41" y="96"/>
                  </a:lnTo>
                  <a:lnTo>
                    <a:pt x="41" y="96"/>
                  </a:lnTo>
                  <a:lnTo>
                    <a:pt x="45" y="93"/>
                  </a:lnTo>
                  <a:lnTo>
                    <a:pt x="49" y="93"/>
                  </a:lnTo>
                  <a:lnTo>
                    <a:pt x="52" y="93"/>
                  </a:lnTo>
                  <a:lnTo>
                    <a:pt x="52" y="89"/>
                  </a:lnTo>
                  <a:lnTo>
                    <a:pt x="63" y="85"/>
                  </a:lnTo>
                  <a:lnTo>
                    <a:pt x="63" y="78"/>
                  </a:lnTo>
                  <a:lnTo>
                    <a:pt x="63" y="78"/>
                  </a:lnTo>
                  <a:lnTo>
                    <a:pt x="63" y="70"/>
                  </a:lnTo>
                  <a:lnTo>
                    <a:pt x="63" y="70"/>
                  </a:lnTo>
                  <a:lnTo>
                    <a:pt x="60" y="70"/>
                  </a:lnTo>
                  <a:lnTo>
                    <a:pt x="56" y="67"/>
                  </a:lnTo>
                  <a:lnTo>
                    <a:pt x="56" y="67"/>
                  </a:lnTo>
                  <a:lnTo>
                    <a:pt x="56" y="63"/>
                  </a:lnTo>
                  <a:lnTo>
                    <a:pt x="52" y="63"/>
                  </a:lnTo>
                  <a:lnTo>
                    <a:pt x="52" y="63"/>
                  </a:lnTo>
                  <a:lnTo>
                    <a:pt x="52" y="63"/>
                  </a:lnTo>
                  <a:lnTo>
                    <a:pt x="52" y="67"/>
                  </a:lnTo>
                  <a:lnTo>
                    <a:pt x="49" y="63"/>
                  </a:lnTo>
                  <a:lnTo>
                    <a:pt x="49" y="63"/>
                  </a:lnTo>
                  <a:lnTo>
                    <a:pt x="45" y="63"/>
                  </a:lnTo>
                  <a:lnTo>
                    <a:pt x="41" y="59"/>
                  </a:lnTo>
                  <a:lnTo>
                    <a:pt x="38" y="56"/>
                  </a:lnTo>
                  <a:lnTo>
                    <a:pt x="41" y="52"/>
                  </a:lnTo>
                  <a:lnTo>
                    <a:pt x="49" y="44"/>
                  </a:lnTo>
                  <a:lnTo>
                    <a:pt x="52" y="41"/>
                  </a:lnTo>
                  <a:lnTo>
                    <a:pt x="52" y="41"/>
                  </a:lnTo>
                  <a:lnTo>
                    <a:pt x="52" y="37"/>
                  </a:lnTo>
                  <a:lnTo>
                    <a:pt x="56" y="37"/>
                  </a:lnTo>
                  <a:lnTo>
                    <a:pt x="52" y="33"/>
                  </a:lnTo>
                  <a:lnTo>
                    <a:pt x="52" y="33"/>
                  </a:lnTo>
                  <a:lnTo>
                    <a:pt x="52" y="30"/>
                  </a:lnTo>
                  <a:lnTo>
                    <a:pt x="49" y="26"/>
                  </a:lnTo>
                  <a:lnTo>
                    <a:pt x="45" y="22"/>
                  </a:lnTo>
                  <a:lnTo>
                    <a:pt x="45" y="19"/>
                  </a:lnTo>
                  <a:lnTo>
                    <a:pt x="49" y="15"/>
                  </a:lnTo>
                  <a:lnTo>
                    <a:pt x="49" y="15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2" y="4"/>
                  </a:lnTo>
                  <a:lnTo>
                    <a:pt x="45" y="11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38" y="7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19" y="4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15"/>
                  </a:lnTo>
                  <a:lnTo>
                    <a:pt x="15" y="22"/>
                  </a:lnTo>
                  <a:lnTo>
                    <a:pt x="12" y="30"/>
                  </a:lnTo>
                  <a:lnTo>
                    <a:pt x="12" y="33"/>
                  </a:lnTo>
                  <a:lnTo>
                    <a:pt x="15" y="33"/>
                  </a:lnTo>
                  <a:lnTo>
                    <a:pt x="15" y="33"/>
                  </a:lnTo>
                  <a:lnTo>
                    <a:pt x="15" y="37"/>
                  </a:lnTo>
                  <a:lnTo>
                    <a:pt x="12" y="37"/>
                  </a:lnTo>
                  <a:lnTo>
                    <a:pt x="15" y="41"/>
                  </a:lnTo>
                  <a:lnTo>
                    <a:pt x="12" y="41"/>
                  </a:lnTo>
                  <a:lnTo>
                    <a:pt x="12" y="48"/>
                  </a:lnTo>
                  <a:lnTo>
                    <a:pt x="12" y="48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4" y="56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4" y="70"/>
                  </a:lnTo>
                  <a:lnTo>
                    <a:pt x="8" y="70"/>
                  </a:lnTo>
                  <a:lnTo>
                    <a:pt x="12" y="74"/>
                  </a:lnTo>
                  <a:lnTo>
                    <a:pt x="12" y="78"/>
                  </a:lnTo>
                  <a:lnTo>
                    <a:pt x="15" y="82"/>
                  </a:lnTo>
                  <a:lnTo>
                    <a:pt x="19" y="82"/>
                  </a:lnTo>
                  <a:lnTo>
                    <a:pt x="19" y="82"/>
                  </a:lnTo>
                  <a:lnTo>
                    <a:pt x="26" y="85"/>
                  </a:lnTo>
                  <a:lnTo>
                    <a:pt x="34" y="115"/>
                  </a:lnTo>
                  <a:lnTo>
                    <a:pt x="34" y="115"/>
                  </a:lnTo>
                  <a:close/>
                  <a:moveTo>
                    <a:pt x="49" y="59"/>
                  </a:moveTo>
                  <a:lnTo>
                    <a:pt x="49" y="59"/>
                  </a:lnTo>
                  <a:lnTo>
                    <a:pt x="52" y="59"/>
                  </a:lnTo>
                  <a:lnTo>
                    <a:pt x="56" y="59"/>
                  </a:lnTo>
                  <a:lnTo>
                    <a:pt x="52" y="63"/>
                  </a:lnTo>
                  <a:lnTo>
                    <a:pt x="49" y="5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10" name="Freeform 112"/>
            <p:cNvSpPr/>
            <p:nvPr/>
          </p:nvSpPr>
          <p:spPr bwMode="auto">
            <a:xfrm>
              <a:off x="4116753" y="2432297"/>
              <a:ext cx="424588" cy="371837"/>
            </a:xfrm>
            <a:custGeom>
              <a:avLst/>
              <a:gdLst>
                <a:gd name="T0" fmla="*/ 326 w 330"/>
                <a:gd name="T1" fmla="*/ 219 h 289"/>
                <a:gd name="T2" fmla="*/ 318 w 330"/>
                <a:gd name="T3" fmla="*/ 207 h 289"/>
                <a:gd name="T4" fmla="*/ 304 w 330"/>
                <a:gd name="T5" fmla="*/ 207 h 289"/>
                <a:gd name="T6" fmla="*/ 300 w 330"/>
                <a:gd name="T7" fmla="*/ 200 h 289"/>
                <a:gd name="T8" fmla="*/ 296 w 330"/>
                <a:gd name="T9" fmla="*/ 193 h 289"/>
                <a:gd name="T10" fmla="*/ 289 w 330"/>
                <a:gd name="T11" fmla="*/ 178 h 289"/>
                <a:gd name="T12" fmla="*/ 289 w 330"/>
                <a:gd name="T13" fmla="*/ 174 h 289"/>
                <a:gd name="T14" fmla="*/ 296 w 330"/>
                <a:gd name="T15" fmla="*/ 167 h 289"/>
                <a:gd name="T16" fmla="*/ 296 w 330"/>
                <a:gd name="T17" fmla="*/ 152 h 289"/>
                <a:gd name="T18" fmla="*/ 293 w 330"/>
                <a:gd name="T19" fmla="*/ 137 h 289"/>
                <a:gd name="T20" fmla="*/ 289 w 330"/>
                <a:gd name="T21" fmla="*/ 118 h 289"/>
                <a:gd name="T22" fmla="*/ 289 w 330"/>
                <a:gd name="T23" fmla="*/ 111 h 289"/>
                <a:gd name="T24" fmla="*/ 274 w 330"/>
                <a:gd name="T25" fmla="*/ 78 h 289"/>
                <a:gd name="T26" fmla="*/ 267 w 330"/>
                <a:gd name="T27" fmla="*/ 70 h 289"/>
                <a:gd name="T28" fmla="*/ 259 w 330"/>
                <a:gd name="T29" fmla="*/ 63 h 289"/>
                <a:gd name="T30" fmla="*/ 255 w 330"/>
                <a:gd name="T31" fmla="*/ 59 h 289"/>
                <a:gd name="T32" fmla="*/ 263 w 330"/>
                <a:gd name="T33" fmla="*/ 48 h 289"/>
                <a:gd name="T34" fmla="*/ 267 w 330"/>
                <a:gd name="T35" fmla="*/ 37 h 289"/>
                <a:gd name="T36" fmla="*/ 270 w 330"/>
                <a:gd name="T37" fmla="*/ 33 h 289"/>
                <a:gd name="T38" fmla="*/ 267 w 330"/>
                <a:gd name="T39" fmla="*/ 29 h 289"/>
                <a:gd name="T40" fmla="*/ 270 w 330"/>
                <a:gd name="T41" fmla="*/ 11 h 289"/>
                <a:gd name="T42" fmla="*/ 270 w 330"/>
                <a:gd name="T43" fmla="*/ 3 h 289"/>
                <a:gd name="T44" fmla="*/ 263 w 330"/>
                <a:gd name="T45" fmla="*/ 3 h 289"/>
                <a:gd name="T46" fmla="*/ 248 w 330"/>
                <a:gd name="T47" fmla="*/ 0 h 289"/>
                <a:gd name="T48" fmla="*/ 241 w 330"/>
                <a:gd name="T49" fmla="*/ 3 h 289"/>
                <a:gd name="T50" fmla="*/ 233 w 330"/>
                <a:gd name="T51" fmla="*/ 0 h 289"/>
                <a:gd name="T52" fmla="*/ 226 w 330"/>
                <a:gd name="T53" fmla="*/ 7 h 289"/>
                <a:gd name="T54" fmla="*/ 218 w 330"/>
                <a:gd name="T55" fmla="*/ 7 h 289"/>
                <a:gd name="T56" fmla="*/ 207 w 330"/>
                <a:gd name="T57" fmla="*/ 3 h 289"/>
                <a:gd name="T58" fmla="*/ 200 w 330"/>
                <a:gd name="T59" fmla="*/ 3 h 289"/>
                <a:gd name="T60" fmla="*/ 193 w 330"/>
                <a:gd name="T61" fmla="*/ 3 h 289"/>
                <a:gd name="T62" fmla="*/ 185 w 330"/>
                <a:gd name="T63" fmla="*/ 7 h 289"/>
                <a:gd name="T64" fmla="*/ 174 w 330"/>
                <a:gd name="T65" fmla="*/ 7 h 289"/>
                <a:gd name="T66" fmla="*/ 159 w 330"/>
                <a:gd name="T67" fmla="*/ 7 h 289"/>
                <a:gd name="T68" fmla="*/ 144 w 330"/>
                <a:gd name="T69" fmla="*/ 15 h 289"/>
                <a:gd name="T70" fmla="*/ 141 w 330"/>
                <a:gd name="T71" fmla="*/ 22 h 289"/>
                <a:gd name="T72" fmla="*/ 133 w 330"/>
                <a:gd name="T73" fmla="*/ 22 h 289"/>
                <a:gd name="T74" fmla="*/ 126 w 330"/>
                <a:gd name="T75" fmla="*/ 22 h 289"/>
                <a:gd name="T76" fmla="*/ 118 w 330"/>
                <a:gd name="T77" fmla="*/ 29 h 289"/>
                <a:gd name="T78" fmla="*/ 107 w 330"/>
                <a:gd name="T79" fmla="*/ 33 h 289"/>
                <a:gd name="T80" fmla="*/ 111 w 330"/>
                <a:gd name="T81" fmla="*/ 40 h 289"/>
                <a:gd name="T82" fmla="*/ 111 w 330"/>
                <a:gd name="T83" fmla="*/ 48 h 289"/>
                <a:gd name="T84" fmla="*/ 115 w 330"/>
                <a:gd name="T85" fmla="*/ 66 h 289"/>
                <a:gd name="T86" fmla="*/ 118 w 330"/>
                <a:gd name="T87" fmla="*/ 74 h 289"/>
                <a:gd name="T88" fmla="*/ 126 w 330"/>
                <a:gd name="T89" fmla="*/ 78 h 289"/>
                <a:gd name="T90" fmla="*/ 122 w 330"/>
                <a:gd name="T91" fmla="*/ 85 h 289"/>
                <a:gd name="T92" fmla="*/ 93 w 330"/>
                <a:gd name="T93" fmla="*/ 92 h 289"/>
                <a:gd name="T94" fmla="*/ 89 w 330"/>
                <a:gd name="T95" fmla="*/ 104 h 289"/>
                <a:gd name="T96" fmla="*/ 59 w 330"/>
                <a:gd name="T97" fmla="*/ 122 h 289"/>
                <a:gd name="T98" fmla="*/ 33 w 330"/>
                <a:gd name="T99" fmla="*/ 130 h 289"/>
                <a:gd name="T100" fmla="*/ 15 w 330"/>
                <a:gd name="T101" fmla="*/ 133 h 289"/>
                <a:gd name="T102" fmla="*/ 0 w 330"/>
                <a:gd name="T103" fmla="*/ 144 h 289"/>
                <a:gd name="T104" fmla="*/ 0 w 330"/>
                <a:gd name="T105" fmla="*/ 159 h 289"/>
                <a:gd name="T106" fmla="*/ 59 w 330"/>
                <a:gd name="T107" fmla="*/ 196 h 289"/>
                <a:gd name="T108" fmla="*/ 170 w 330"/>
                <a:gd name="T109" fmla="*/ 270 h 289"/>
                <a:gd name="T110" fmla="*/ 185 w 330"/>
                <a:gd name="T111" fmla="*/ 274 h 289"/>
                <a:gd name="T112" fmla="*/ 193 w 330"/>
                <a:gd name="T113" fmla="*/ 278 h 289"/>
                <a:gd name="T114" fmla="*/ 193 w 330"/>
                <a:gd name="T115" fmla="*/ 289 h 289"/>
                <a:gd name="T116" fmla="*/ 211 w 330"/>
                <a:gd name="T117" fmla="*/ 289 h 289"/>
                <a:gd name="T118" fmla="*/ 237 w 330"/>
                <a:gd name="T119" fmla="*/ 282 h 289"/>
                <a:gd name="T120" fmla="*/ 330 w 330"/>
                <a:gd name="T121" fmla="*/ 222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30" h="289">
                  <a:moveTo>
                    <a:pt x="330" y="222"/>
                  </a:moveTo>
                  <a:lnTo>
                    <a:pt x="330" y="222"/>
                  </a:lnTo>
                  <a:lnTo>
                    <a:pt x="326" y="219"/>
                  </a:lnTo>
                  <a:lnTo>
                    <a:pt x="326" y="219"/>
                  </a:lnTo>
                  <a:lnTo>
                    <a:pt x="322" y="211"/>
                  </a:lnTo>
                  <a:lnTo>
                    <a:pt x="318" y="207"/>
                  </a:lnTo>
                  <a:lnTo>
                    <a:pt x="315" y="207"/>
                  </a:lnTo>
                  <a:lnTo>
                    <a:pt x="311" y="207"/>
                  </a:lnTo>
                  <a:lnTo>
                    <a:pt x="304" y="207"/>
                  </a:lnTo>
                  <a:lnTo>
                    <a:pt x="300" y="204"/>
                  </a:lnTo>
                  <a:lnTo>
                    <a:pt x="300" y="204"/>
                  </a:lnTo>
                  <a:lnTo>
                    <a:pt x="300" y="200"/>
                  </a:lnTo>
                  <a:lnTo>
                    <a:pt x="300" y="196"/>
                  </a:lnTo>
                  <a:lnTo>
                    <a:pt x="300" y="196"/>
                  </a:lnTo>
                  <a:lnTo>
                    <a:pt x="296" y="193"/>
                  </a:lnTo>
                  <a:lnTo>
                    <a:pt x="296" y="189"/>
                  </a:lnTo>
                  <a:lnTo>
                    <a:pt x="293" y="185"/>
                  </a:lnTo>
                  <a:lnTo>
                    <a:pt x="289" y="178"/>
                  </a:lnTo>
                  <a:lnTo>
                    <a:pt x="289" y="178"/>
                  </a:lnTo>
                  <a:lnTo>
                    <a:pt x="289" y="178"/>
                  </a:lnTo>
                  <a:lnTo>
                    <a:pt x="289" y="174"/>
                  </a:lnTo>
                  <a:lnTo>
                    <a:pt x="293" y="170"/>
                  </a:lnTo>
                  <a:lnTo>
                    <a:pt x="296" y="170"/>
                  </a:lnTo>
                  <a:lnTo>
                    <a:pt x="296" y="167"/>
                  </a:lnTo>
                  <a:lnTo>
                    <a:pt x="293" y="163"/>
                  </a:lnTo>
                  <a:lnTo>
                    <a:pt x="293" y="159"/>
                  </a:lnTo>
                  <a:lnTo>
                    <a:pt x="296" y="152"/>
                  </a:lnTo>
                  <a:lnTo>
                    <a:pt x="293" y="148"/>
                  </a:lnTo>
                  <a:lnTo>
                    <a:pt x="293" y="141"/>
                  </a:lnTo>
                  <a:lnTo>
                    <a:pt x="293" y="137"/>
                  </a:lnTo>
                  <a:lnTo>
                    <a:pt x="293" y="133"/>
                  </a:lnTo>
                  <a:lnTo>
                    <a:pt x="293" y="122"/>
                  </a:lnTo>
                  <a:lnTo>
                    <a:pt x="289" y="118"/>
                  </a:lnTo>
                  <a:lnTo>
                    <a:pt x="289" y="118"/>
                  </a:lnTo>
                  <a:lnTo>
                    <a:pt x="289" y="115"/>
                  </a:lnTo>
                  <a:lnTo>
                    <a:pt x="289" y="111"/>
                  </a:lnTo>
                  <a:lnTo>
                    <a:pt x="281" y="81"/>
                  </a:lnTo>
                  <a:lnTo>
                    <a:pt x="274" y="78"/>
                  </a:lnTo>
                  <a:lnTo>
                    <a:pt x="274" y="78"/>
                  </a:lnTo>
                  <a:lnTo>
                    <a:pt x="270" y="78"/>
                  </a:lnTo>
                  <a:lnTo>
                    <a:pt x="267" y="74"/>
                  </a:lnTo>
                  <a:lnTo>
                    <a:pt x="267" y="70"/>
                  </a:lnTo>
                  <a:lnTo>
                    <a:pt x="263" y="66"/>
                  </a:lnTo>
                  <a:lnTo>
                    <a:pt x="259" y="66"/>
                  </a:lnTo>
                  <a:lnTo>
                    <a:pt x="259" y="63"/>
                  </a:lnTo>
                  <a:lnTo>
                    <a:pt x="259" y="63"/>
                  </a:lnTo>
                  <a:lnTo>
                    <a:pt x="255" y="59"/>
                  </a:lnTo>
                  <a:lnTo>
                    <a:pt x="255" y="59"/>
                  </a:lnTo>
                  <a:lnTo>
                    <a:pt x="259" y="52"/>
                  </a:lnTo>
                  <a:lnTo>
                    <a:pt x="263" y="48"/>
                  </a:lnTo>
                  <a:lnTo>
                    <a:pt x="263" y="48"/>
                  </a:lnTo>
                  <a:lnTo>
                    <a:pt x="267" y="44"/>
                  </a:lnTo>
                  <a:lnTo>
                    <a:pt x="267" y="44"/>
                  </a:lnTo>
                  <a:lnTo>
                    <a:pt x="267" y="37"/>
                  </a:lnTo>
                  <a:lnTo>
                    <a:pt x="270" y="37"/>
                  </a:lnTo>
                  <a:lnTo>
                    <a:pt x="267" y="33"/>
                  </a:lnTo>
                  <a:lnTo>
                    <a:pt x="270" y="33"/>
                  </a:lnTo>
                  <a:lnTo>
                    <a:pt x="270" y="29"/>
                  </a:lnTo>
                  <a:lnTo>
                    <a:pt x="270" y="29"/>
                  </a:lnTo>
                  <a:lnTo>
                    <a:pt x="267" y="29"/>
                  </a:lnTo>
                  <a:lnTo>
                    <a:pt x="267" y="26"/>
                  </a:lnTo>
                  <a:lnTo>
                    <a:pt x="270" y="18"/>
                  </a:lnTo>
                  <a:lnTo>
                    <a:pt x="270" y="11"/>
                  </a:lnTo>
                  <a:lnTo>
                    <a:pt x="270" y="7"/>
                  </a:lnTo>
                  <a:lnTo>
                    <a:pt x="270" y="7"/>
                  </a:lnTo>
                  <a:lnTo>
                    <a:pt x="270" y="3"/>
                  </a:lnTo>
                  <a:lnTo>
                    <a:pt x="270" y="3"/>
                  </a:lnTo>
                  <a:lnTo>
                    <a:pt x="267" y="3"/>
                  </a:lnTo>
                  <a:lnTo>
                    <a:pt x="263" y="3"/>
                  </a:lnTo>
                  <a:lnTo>
                    <a:pt x="255" y="7"/>
                  </a:lnTo>
                  <a:lnTo>
                    <a:pt x="252" y="3"/>
                  </a:lnTo>
                  <a:lnTo>
                    <a:pt x="248" y="0"/>
                  </a:lnTo>
                  <a:lnTo>
                    <a:pt x="248" y="3"/>
                  </a:lnTo>
                  <a:lnTo>
                    <a:pt x="244" y="3"/>
                  </a:lnTo>
                  <a:lnTo>
                    <a:pt x="241" y="3"/>
                  </a:lnTo>
                  <a:lnTo>
                    <a:pt x="237" y="3"/>
                  </a:lnTo>
                  <a:lnTo>
                    <a:pt x="237" y="0"/>
                  </a:lnTo>
                  <a:lnTo>
                    <a:pt x="233" y="0"/>
                  </a:lnTo>
                  <a:lnTo>
                    <a:pt x="233" y="3"/>
                  </a:lnTo>
                  <a:lnTo>
                    <a:pt x="230" y="3"/>
                  </a:lnTo>
                  <a:lnTo>
                    <a:pt x="226" y="7"/>
                  </a:lnTo>
                  <a:lnTo>
                    <a:pt x="226" y="7"/>
                  </a:lnTo>
                  <a:lnTo>
                    <a:pt x="222" y="7"/>
                  </a:lnTo>
                  <a:lnTo>
                    <a:pt x="218" y="7"/>
                  </a:lnTo>
                  <a:lnTo>
                    <a:pt x="215" y="7"/>
                  </a:lnTo>
                  <a:lnTo>
                    <a:pt x="215" y="3"/>
                  </a:lnTo>
                  <a:lnTo>
                    <a:pt x="207" y="3"/>
                  </a:lnTo>
                  <a:lnTo>
                    <a:pt x="207" y="3"/>
                  </a:lnTo>
                  <a:lnTo>
                    <a:pt x="204" y="3"/>
                  </a:lnTo>
                  <a:lnTo>
                    <a:pt x="200" y="3"/>
                  </a:lnTo>
                  <a:lnTo>
                    <a:pt x="196" y="3"/>
                  </a:lnTo>
                  <a:lnTo>
                    <a:pt x="196" y="3"/>
                  </a:lnTo>
                  <a:lnTo>
                    <a:pt x="193" y="3"/>
                  </a:lnTo>
                  <a:lnTo>
                    <a:pt x="193" y="7"/>
                  </a:lnTo>
                  <a:lnTo>
                    <a:pt x="189" y="7"/>
                  </a:lnTo>
                  <a:lnTo>
                    <a:pt x="185" y="7"/>
                  </a:lnTo>
                  <a:lnTo>
                    <a:pt x="181" y="11"/>
                  </a:lnTo>
                  <a:lnTo>
                    <a:pt x="178" y="11"/>
                  </a:lnTo>
                  <a:lnTo>
                    <a:pt x="174" y="7"/>
                  </a:lnTo>
                  <a:lnTo>
                    <a:pt x="170" y="7"/>
                  </a:lnTo>
                  <a:lnTo>
                    <a:pt x="163" y="11"/>
                  </a:lnTo>
                  <a:lnTo>
                    <a:pt x="159" y="7"/>
                  </a:lnTo>
                  <a:lnTo>
                    <a:pt x="152" y="15"/>
                  </a:lnTo>
                  <a:lnTo>
                    <a:pt x="148" y="15"/>
                  </a:lnTo>
                  <a:lnTo>
                    <a:pt x="144" y="15"/>
                  </a:lnTo>
                  <a:lnTo>
                    <a:pt x="141" y="18"/>
                  </a:lnTo>
                  <a:lnTo>
                    <a:pt x="141" y="18"/>
                  </a:lnTo>
                  <a:lnTo>
                    <a:pt x="141" y="22"/>
                  </a:lnTo>
                  <a:lnTo>
                    <a:pt x="137" y="22"/>
                  </a:lnTo>
                  <a:lnTo>
                    <a:pt x="137" y="22"/>
                  </a:lnTo>
                  <a:lnTo>
                    <a:pt x="133" y="22"/>
                  </a:lnTo>
                  <a:lnTo>
                    <a:pt x="133" y="22"/>
                  </a:lnTo>
                  <a:lnTo>
                    <a:pt x="130" y="22"/>
                  </a:lnTo>
                  <a:lnTo>
                    <a:pt x="126" y="22"/>
                  </a:lnTo>
                  <a:lnTo>
                    <a:pt x="122" y="26"/>
                  </a:lnTo>
                  <a:lnTo>
                    <a:pt x="122" y="26"/>
                  </a:lnTo>
                  <a:lnTo>
                    <a:pt x="118" y="29"/>
                  </a:lnTo>
                  <a:lnTo>
                    <a:pt x="118" y="33"/>
                  </a:lnTo>
                  <a:lnTo>
                    <a:pt x="111" y="33"/>
                  </a:lnTo>
                  <a:lnTo>
                    <a:pt x="107" y="33"/>
                  </a:lnTo>
                  <a:lnTo>
                    <a:pt x="107" y="33"/>
                  </a:lnTo>
                  <a:lnTo>
                    <a:pt x="111" y="37"/>
                  </a:lnTo>
                  <a:lnTo>
                    <a:pt x="111" y="40"/>
                  </a:lnTo>
                  <a:lnTo>
                    <a:pt x="111" y="40"/>
                  </a:lnTo>
                  <a:lnTo>
                    <a:pt x="111" y="44"/>
                  </a:lnTo>
                  <a:lnTo>
                    <a:pt x="111" y="48"/>
                  </a:lnTo>
                  <a:lnTo>
                    <a:pt x="111" y="52"/>
                  </a:lnTo>
                  <a:lnTo>
                    <a:pt x="115" y="55"/>
                  </a:lnTo>
                  <a:lnTo>
                    <a:pt x="115" y="66"/>
                  </a:lnTo>
                  <a:lnTo>
                    <a:pt x="118" y="70"/>
                  </a:lnTo>
                  <a:lnTo>
                    <a:pt x="118" y="74"/>
                  </a:lnTo>
                  <a:lnTo>
                    <a:pt x="118" y="74"/>
                  </a:lnTo>
                  <a:lnTo>
                    <a:pt x="122" y="78"/>
                  </a:lnTo>
                  <a:lnTo>
                    <a:pt x="122" y="78"/>
                  </a:lnTo>
                  <a:lnTo>
                    <a:pt x="126" y="78"/>
                  </a:lnTo>
                  <a:lnTo>
                    <a:pt x="122" y="81"/>
                  </a:lnTo>
                  <a:lnTo>
                    <a:pt x="122" y="81"/>
                  </a:lnTo>
                  <a:lnTo>
                    <a:pt x="122" y="85"/>
                  </a:lnTo>
                  <a:lnTo>
                    <a:pt x="104" y="85"/>
                  </a:lnTo>
                  <a:lnTo>
                    <a:pt x="100" y="85"/>
                  </a:lnTo>
                  <a:lnTo>
                    <a:pt x="93" y="92"/>
                  </a:lnTo>
                  <a:lnTo>
                    <a:pt x="93" y="92"/>
                  </a:lnTo>
                  <a:lnTo>
                    <a:pt x="89" y="96"/>
                  </a:lnTo>
                  <a:lnTo>
                    <a:pt x="89" y="104"/>
                  </a:lnTo>
                  <a:lnTo>
                    <a:pt x="89" y="104"/>
                  </a:lnTo>
                  <a:lnTo>
                    <a:pt x="78" y="111"/>
                  </a:lnTo>
                  <a:lnTo>
                    <a:pt x="59" y="122"/>
                  </a:lnTo>
                  <a:lnTo>
                    <a:pt x="44" y="130"/>
                  </a:lnTo>
                  <a:lnTo>
                    <a:pt x="41" y="130"/>
                  </a:lnTo>
                  <a:lnTo>
                    <a:pt x="33" y="130"/>
                  </a:lnTo>
                  <a:lnTo>
                    <a:pt x="30" y="130"/>
                  </a:lnTo>
                  <a:lnTo>
                    <a:pt x="26" y="130"/>
                  </a:lnTo>
                  <a:lnTo>
                    <a:pt x="15" y="133"/>
                  </a:lnTo>
                  <a:lnTo>
                    <a:pt x="11" y="137"/>
                  </a:lnTo>
                  <a:lnTo>
                    <a:pt x="7" y="141"/>
                  </a:lnTo>
                  <a:lnTo>
                    <a:pt x="0" y="144"/>
                  </a:lnTo>
                  <a:lnTo>
                    <a:pt x="0" y="155"/>
                  </a:lnTo>
                  <a:lnTo>
                    <a:pt x="0" y="155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59" y="196"/>
                  </a:lnTo>
                  <a:lnTo>
                    <a:pt x="59" y="196"/>
                  </a:lnTo>
                  <a:lnTo>
                    <a:pt x="167" y="263"/>
                  </a:lnTo>
                  <a:lnTo>
                    <a:pt x="170" y="270"/>
                  </a:lnTo>
                  <a:lnTo>
                    <a:pt x="174" y="270"/>
                  </a:lnTo>
                  <a:lnTo>
                    <a:pt x="178" y="270"/>
                  </a:lnTo>
                  <a:lnTo>
                    <a:pt x="185" y="274"/>
                  </a:lnTo>
                  <a:lnTo>
                    <a:pt x="185" y="274"/>
                  </a:lnTo>
                  <a:lnTo>
                    <a:pt x="189" y="278"/>
                  </a:lnTo>
                  <a:lnTo>
                    <a:pt x="193" y="278"/>
                  </a:lnTo>
                  <a:lnTo>
                    <a:pt x="193" y="282"/>
                  </a:lnTo>
                  <a:lnTo>
                    <a:pt x="193" y="285"/>
                  </a:lnTo>
                  <a:lnTo>
                    <a:pt x="193" y="289"/>
                  </a:lnTo>
                  <a:lnTo>
                    <a:pt x="196" y="289"/>
                  </a:lnTo>
                  <a:lnTo>
                    <a:pt x="204" y="289"/>
                  </a:lnTo>
                  <a:lnTo>
                    <a:pt x="211" y="289"/>
                  </a:lnTo>
                  <a:lnTo>
                    <a:pt x="211" y="289"/>
                  </a:lnTo>
                  <a:lnTo>
                    <a:pt x="211" y="289"/>
                  </a:lnTo>
                  <a:lnTo>
                    <a:pt x="237" y="282"/>
                  </a:lnTo>
                  <a:lnTo>
                    <a:pt x="255" y="267"/>
                  </a:lnTo>
                  <a:lnTo>
                    <a:pt x="330" y="222"/>
                  </a:lnTo>
                  <a:lnTo>
                    <a:pt x="330" y="2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11" name="Freeform 113"/>
            <p:cNvSpPr/>
            <p:nvPr/>
          </p:nvSpPr>
          <p:spPr bwMode="auto">
            <a:xfrm>
              <a:off x="4030547" y="2455455"/>
              <a:ext cx="248320" cy="176269"/>
            </a:xfrm>
            <a:custGeom>
              <a:avLst/>
              <a:gdLst>
                <a:gd name="T0" fmla="*/ 67 w 193"/>
                <a:gd name="T1" fmla="*/ 126 h 137"/>
                <a:gd name="T2" fmla="*/ 78 w 193"/>
                <a:gd name="T3" fmla="*/ 119 h 137"/>
                <a:gd name="T4" fmla="*/ 93 w 193"/>
                <a:gd name="T5" fmla="*/ 112 h 137"/>
                <a:gd name="T6" fmla="*/ 100 w 193"/>
                <a:gd name="T7" fmla="*/ 112 h 137"/>
                <a:gd name="T8" fmla="*/ 111 w 193"/>
                <a:gd name="T9" fmla="*/ 112 h 137"/>
                <a:gd name="T10" fmla="*/ 145 w 193"/>
                <a:gd name="T11" fmla="*/ 93 h 137"/>
                <a:gd name="T12" fmla="*/ 156 w 193"/>
                <a:gd name="T13" fmla="*/ 86 h 137"/>
                <a:gd name="T14" fmla="*/ 160 w 193"/>
                <a:gd name="T15" fmla="*/ 74 h 137"/>
                <a:gd name="T16" fmla="*/ 167 w 193"/>
                <a:gd name="T17" fmla="*/ 67 h 137"/>
                <a:gd name="T18" fmla="*/ 189 w 193"/>
                <a:gd name="T19" fmla="*/ 67 h 137"/>
                <a:gd name="T20" fmla="*/ 189 w 193"/>
                <a:gd name="T21" fmla="*/ 63 h 137"/>
                <a:gd name="T22" fmla="*/ 189 w 193"/>
                <a:gd name="T23" fmla="*/ 60 h 137"/>
                <a:gd name="T24" fmla="*/ 185 w 193"/>
                <a:gd name="T25" fmla="*/ 56 h 137"/>
                <a:gd name="T26" fmla="*/ 185 w 193"/>
                <a:gd name="T27" fmla="*/ 52 h 137"/>
                <a:gd name="T28" fmla="*/ 182 w 193"/>
                <a:gd name="T29" fmla="*/ 37 h 137"/>
                <a:gd name="T30" fmla="*/ 178 w 193"/>
                <a:gd name="T31" fmla="*/ 30 h 137"/>
                <a:gd name="T32" fmla="*/ 178 w 193"/>
                <a:gd name="T33" fmla="*/ 22 h 137"/>
                <a:gd name="T34" fmla="*/ 178 w 193"/>
                <a:gd name="T35" fmla="*/ 19 h 137"/>
                <a:gd name="T36" fmla="*/ 174 w 193"/>
                <a:gd name="T37" fmla="*/ 15 h 137"/>
                <a:gd name="T38" fmla="*/ 163 w 193"/>
                <a:gd name="T39" fmla="*/ 15 h 137"/>
                <a:gd name="T40" fmla="*/ 160 w 193"/>
                <a:gd name="T41" fmla="*/ 11 h 137"/>
                <a:gd name="T42" fmla="*/ 160 w 193"/>
                <a:gd name="T43" fmla="*/ 11 h 137"/>
                <a:gd name="T44" fmla="*/ 152 w 193"/>
                <a:gd name="T45" fmla="*/ 15 h 137"/>
                <a:gd name="T46" fmla="*/ 141 w 193"/>
                <a:gd name="T47" fmla="*/ 11 h 137"/>
                <a:gd name="T48" fmla="*/ 134 w 193"/>
                <a:gd name="T49" fmla="*/ 15 h 137"/>
                <a:gd name="T50" fmla="*/ 126 w 193"/>
                <a:gd name="T51" fmla="*/ 8 h 137"/>
                <a:gd name="T52" fmla="*/ 123 w 193"/>
                <a:gd name="T53" fmla="*/ 4 h 137"/>
                <a:gd name="T54" fmla="*/ 123 w 193"/>
                <a:gd name="T55" fmla="*/ 4 h 137"/>
                <a:gd name="T56" fmla="*/ 119 w 193"/>
                <a:gd name="T57" fmla="*/ 4 h 137"/>
                <a:gd name="T58" fmla="*/ 115 w 193"/>
                <a:gd name="T59" fmla="*/ 4 h 137"/>
                <a:gd name="T60" fmla="*/ 111 w 193"/>
                <a:gd name="T61" fmla="*/ 15 h 137"/>
                <a:gd name="T62" fmla="*/ 108 w 193"/>
                <a:gd name="T63" fmla="*/ 26 h 137"/>
                <a:gd name="T64" fmla="*/ 97 w 193"/>
                <a:gd name="T65" fmla="*/ 37 h 137"/>
                <a:gd name="T66" fmla="*/ 93 w 193"/>
                <a:gd name="T67" fmla="*/ 37 h 137"/>
                <a:gd name="T68" fmla="*/ 82 w 193"/>
                <a:gd name="T69" fmla="*/ 45 h 137"/>
                <a:gd name="T70" fmla="*/ 74 w 193"/>
                <a:gd name="T71" fmla="*/ 48 h 137"/>
                <a:gd name="T72" fmla="*/ 67 w 193"/>
                <a:gd name="T73" fmla="*/ 52 h 137"/>
                <a:gd name="T74" fmla="*/ 63 w 193"/>
                <a:gd name="T75" fmla="*/ 63 h 137"/>
                <a:gd name="T76" fmla="*/ 56 w 193"/>
                <a:gd name="T77" fmla="*/ 71 h 137"/>
                <a:gd name="T78" fmla="*/ 52 w 193"/>
                <a:gd name="T79" fmla="*/ 82 h 137"/>
                <a:gd name="T80" fmla="*/ 52 w 193"/>
                <a:gd name="T81" fmla="*/ 93 h 137"/>
                <a:gd name="T82" fmla="*/ 56 w 193"/>
                <a:gd name="T83" fmla="*/ 97 h 137"/>
                <a:gd name="T84" fmla="*/ 45 w 193"/>
                <a:gd name="T85" fmla="*/ 112 h 137"/>
                <a:gd name="T86" fmla="*/ 37 w 193"/>
                <a:gd name="T87" fmla="*/ 119 h 137"/>
                <a:gd name="T88" fmla="*/ 23 w 193"/>
                <a:gd name="T89" fmla="*/ 130 h 137"/>
                <a:gd name="T90" fmla="*/ 0 w 193"/>
                <a:gd name="T91" fmla="*/ 137 h 137"/>
                <a:gd name="T92" fmla="*/ 67 w 193"/>
                <a:gd name="T93" fmla="*/ 1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3" h="137">
                  <a:moveTo>
                    <a:pt x="67" y="137"/>
                  </a:moveTo>
                  <a:lnTo>
                    <a:pt x="67" y="126"/>
                  </a:lnTo>
                  <a:lnTo>
                    <a:pt x="74" y="123"/>
                  </a:lnTo>
                  <a:lnTo>
                    <a:pt x="78" y="119"/>
                  </a:lnTo>
                  <a:lnTo>
                    <a:pt x="82" y="115"/>
                  </a:lnTo>
                  <a:lnTo>
                    <a:pt x="93" y="112"/>
                  </a:lnTo>
                  <a:lnTo>
                    <a:pt x="97" y="112"/>
                  </a:lnTo>
                  <a:lnTo>
                    <a:pt x="100" y="112"/>
                  </a:lnTo>
                  <a:lnTo>
                    <a:pt x="108" y="112"/>
                  </a:lnTo>
                  <a:lnTo>
                    <a:pt x="111" y="112"/>
                  </a:lnTo>
                  <a:lnTo>
                    <a:pt x="126" y="104"/>
                  </a:lnTo>
                  <a:lnTo>
                    <a:pt x="145" y="93"/>
                  </a:lnTo>
                  <a:lnTo>
                    <a:pt x="156" y="86"/>
                  </a:lnTo>
                  <a:lnTo>
                    <a:pt x="156" y="86"/>
                  </a:lnTo>
                  <a:lnTo>
                    <a:pt x="156" y="78"/>
                  </a:lnTo>
                  <a:lnTo>
                    <a:pt x="160" y="74"/>
                  </a:lnTo>
                  <a:lnTo>
                    <a:pt x="160" y="74"/>
                  </a:lnTo>
                  <a:lnTo>
                    <a:pt x="167" y="67"/>
                  </a:lnTo>
                  <a:lnTo>
                    <a:pt x="171" y="67"/>
                  </a:lnTo>
                  <a:lnTo>
                    <a:pt x="189" y="67"/>
                  </a:lnTo>
                  <a:lnTo>
                    <a:pt x="189" y="63"/>
                  </a:lnTo>
                  <a:lnTo>
                    <a:pt x="189" y="63"/>
                  </a:lnTo>
                  <a:lnTo>
                    <a:pt x="193" y="60"/>
                  </a:lnTo>
                  <a:lnTo>
                    <a:pt x="189" y="60"/>
                  </a:lnTo>
                  <a:lnTo>
                    <a:pt x="189" y="60"/>
                  </a:lnTo>
                  <a:lnTo>
                    <a:pt x="185" y="56"/>
                  </a:lnTo>
                  <a:lnTo>
                    <a:pt x="185" y="56"/>
                  </a:lnTo>
                  <a:lnTo>
                    <a:pt x="185" y="52"/>
                  </a:lnTo>
                  <a:lnTo>
                    <a:pt x="182" y="48"/>
                  </a:lnTo>
                  <a:lnTo>
                    <a:pt x="182" y="37"/>
                  </a:lnTo>
                  <a:lnTo>
                    <a:pt x="178" y="34"/>
                  </a:lnTo>
                  <a:lnTo>
                    <a:pt x="178" y="30"/>
                  </a:lnTo>
                  <a:lnTo>
                    <a:pt x="178" y="26"/>
                  </a:lnTo>
                  <a:lnTo>
                    <a:pt x="178" y="22"/>
                  </a:lnTo>
                  <a:lnTo>
                    <a:pt x="178" y="22"/>
                  </a:lnTo>
                  <a:lnTo>
                    <a:pt x="178" y="19"/>
                  </a:lnTo>
                  <a:lnTo>
                    <a:pt x="174" y="15"/>
                  </a:lnTo>
                  <a:lnTo>
                    <a:pt x="174" y="15"/>
                  </a:lnTo>
                  <a:lnTo>
                    <a:pt x="171" y="15"/>
                  </a:lnTo>
                  <a:lnTo>
                    <a:pt x="163" y="15"/>
                  </a:lnTo>
                  <a:lnTo>
                    <a:pt x="160" y="11"/>
                  </a:lnTo>
                  <a:lnTo>
                    <a:pt x="160" y="11"/>
                  </a:lnTo>
                  <a:lnTo>
                    <a:pt x="160" y="11"/>
                  </a:lnTo>
                  <a:lnTo>
                    <a:pt x="160" y="11"/>
                  </a:lnTo>
                  <a:lnTo>
                    <a:pt x="156" y="11"/>
                  </a:lnTo>
                  <a:lnTo>
                    <a:pt x="152" y="15"/>
                  </a:lnTo>
                  <a:lnTo>
                    <a:pt x="145" y="11"/>
                  </a:lnTo>
                  <a:lnTo>
                    <a:pt x="141" y="11"/>
                  </a:lnTo>
                  <a:lnTo>
                    <a:pt x="137" y="15"/>
                  </a:lnTo>
                  <a:lnTo>
                    <a:pt x="134" y="15"/>
                  </a:lnTo>
                  <a:lnTo>
                    <a:pt x="130" y="15"/>
                  </a:lnTo>
                  <a:lnTo>
                    <a:pt x="126" y="8"/>
                  </a:lnTo>
                  <a:lnTo>
                    <a:pt x="123" y="8"/>
                  </a:lnTo>
                  <a:lnTo>
                    <a:pt x="123" y="4"/>
                  </a:lnTo>
                  <a:lnTo>
                    <a:pt x="123" y="4"/>
                  </a:lnTo>
                  <a:lnTo>
                    <a:pt x="123" y="4"/>
                  </a:lnTo>
                  <a:lnTo>
                    <a:pt x="123" y="0"/>
                  </a:lnTo>
                  <a:lnTo>
                    <a:pt x="119" y="4"/>
                  </a:lnTo>
                  <a:lnTo>
                    <a:pt x="119" y="4"/>
                  </a:lnTo>
                  <a:lnTo>
                    <a:pt x="115" y="4"/>
                  </a:lnTo>
                  <a:lnTo>
                    <a:pt x="111" y="8"/>
                  </a:lnTo>
                  <a:lnTo>
                    <a:pt x="111" y="15"/>
                  </a:lnTo>
                  <a:lnTo>
                    <a:pt x="108" y="19"/>
                  </a:lnTo>
                  <a:lnTo>
                    <a:pt x="108" y="26"/>
                  </a:lnTo>
                  <a:lnTo>
                    <a:pt x="104" y="30"/>
                  </a:lnTo>
                  <a:lnTo>
                    <a:pt x="97" y="37"/>
                  </a:lnTo>
                  <a:lnTo>
                    <a:pt x="97" y="37"/>
                  </a:lnTo>
                  <a:lnTo>
                    <a:pt x="93" y="37"/>
                  </a:lnTo>
                  <a:lnTo>
                    <a:pt x="86" y="41"/>
                  </a:lnTo>
                  <a:lnTo>
                    <a:pt x="82" y="45"/>
                  </a:lnTo>
                  <a:lnTo>
                    <a:pt x="82" y="45"/>
                  </a:lnTo>
                  <a:lnTo>
                    <a:pt x="74" y="48"/>
                  </a:lnTo>
                  <a:lnTo>
                    <a:pt x="71" y="48"/>
                  </a:lnTo>
                  <a:lnTo>
                    <a:pt x="67" y="52"/>
                  </a:lnTo>
                  <a:lnTo>
                    <a:pt x="60" y="56"/>
                  </a:lnTo>
                  <a:lnTo>
                    <a:pt x="63" y="63"/>
                  </a:lnTo>
                  <a:lnTo>
                    <a:pt x="63" y="67"/>
                  </a:lnTo>
                  <a:lnTo>
                    <a:pt x="56" y="71"/>
                  </a:lnTo>
                  <a:lnTo>
                    <a:pt x="52" y="78"/>
                  </a:lnTo>
                  <a:lnTo>
                    <a:pt x="52" y="82"/>
                  </a:lnTo>
                  <a:lnTo>
                    <a:pt x="56" y="89"/>
                  </a:lnTo>
                  <a:lnTo>
                    <a:pt x="52" y="93"/>
                  </a:lnTo>
                  <a:lnTo>
                    <a:pt x="52" y="93"/>
                  </a:lnTo>
                  <a:lnTo>
                    <a:pt x="56" y="97"/>
                  </a:lnTo>
                  <a:lnTo>
                    <a:pt x="56" y="100"/>
                  </a:lnTo>
                  <a:lnTo>
                    <a:pt x="45" y="112"/>
                  </a:lnTo>
                  <a:lnTo>
                    <a:pt x="41" y="115"/>
                  </a:lnTo>
                  <a:lnTo>
                    <a:pt x="37" y="119"/>
                  </a:lnTo>
                  <a:lnTo>
                    <a:pt x="34" y="119"/>
                  </a:lnTo>
                  <a:lnTo>
                    <a:pt x="23" y="130"/>
                  </a:lnTo>
                  <a:lnTo>
                    <a:pt x="4" y="134"/>
                  </a:lnTo>
                  <a:lnTo>
                    <a:pt x="0" y="137"/>
                  </a:lnTo>
                  <a:lnTo>
                    <a:pt x="67" y="137"/>
                  </a:lnTo>
                  <a:lnTo>
                    <a:pt x="67" y="137"/>
                  </a:lnTo>
                  <a:lnTo>
                    <a:pt x="67" y="13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12" name="Freeform 114"/>
            <p:cNvSpPr/>
            <p:nvPr/>
          </p:nvSpPr>
          <p:spPr bwMode="auto">
            <a:xfrm>
              <a:off x="3945629" y="2631723"/>
              <a:ext cx="171122" cy="129950"/>
            </a:xfrm>
            <a:custGeom>
              <a:avLst/>
              <a:gdLst>
                <a:gd name="T0" fmla="*/ 133 w 133"/>
                <a:gd name="T1" fmla="*/ 4 h 101"/>
                <a:gd name="T2" fmla="*/ 133 w 133"/>
                <a:gd name="T3" fmla="*/ 0 h 101"/>
                <a:gd name="T4" fmla="*/ 66 w 133"/>
                <a:gd name="T5" fmla="*/ 0 h 101"/>
                <a:gd name="T6" fmla="*/ 63 w 133"/>
                <a:gd name="T7" fmla="*/ 8 h 101"/>
                <a:gd name="T8" fmla="*/ 63 w 133"/>
                <a:gd name="T9" fmla="*/ 15 h 101"/>
                <a:gd name="T10" fmla="*/ 59 w 133"/>
                <a:gd name="T11" fmla="*/ 15 h 101"/>
                <a:gd name="T12" fmla="*/ 48 w 133"/>
                <a:gd name="T13" fmla="*/ 19 h 101"/>
                <a:gd name="T14" fmla="*/ 44 w 133"/>
                <a:gd name="T15" fmla="*/ 23 h 101"/>
                <a:gd name="T16" fmla="*/ 40 w 133"/>
                <a:gd name="T17" fmla="*/ 26 h 101"/>
                <a:gd name="T18" fmla="*/ 44 w 133"/>
                <a:gd name="T19" fmla="*/ 30 h 101"/>
                <a:gd name="T20" fmla="*/ 33 w 133"/>
                <a:gd name="T21" fmla="*/ 41 h 101"/>
                <a:gd name="T22" fmla="*/ 33 w 133"/>
                <a:gd name="T23" fmla="*/ 45 h 101"/>
                <a:gd name="T24" fmla="*/ 26 w 133"/>
                <a:gd name="T25" fmla="*/ 52 h 101"/>
                <a:gd name="T26" fmla="*/ 22 w 133"/>
                <a:gd name="T27" fmla="*/ 56 h 101"/>
                <a:gd name="T28" fmla="*/ 18 w 133"/>
                <a:gd name="T29" fmla="*/ 64 h 101"/>
                <a:gd name="T30" fmla="*/ 18 w 133"/>
                <a:gd name="T31" fmla="*/ 64 h 101"/>
                <a:gd name="T32" fmla="*/ 11 w 133"/>
                <a:gd name="T33" fmla="*/ 71 h 101"/>
                <a:gd name="T34" fmla="*/ 11 w 133"/>
                <a:gd name="T35" fmla="*/ 75 h 101"/>
                <a:gd name="T36" fmla="*/ 15 w 133"/>
                <a:gd name="T37" fmla="*/ 75 h 101"/>
                <a:gd name="T38" fmla="*/ 11 w 133"/>
                <a:gd name="T39" fmla="*/ 75 h 101"/>
                <a:gd name="T40" fmla="*/ 3 w 133"/>
                <a:gd name="T41" fmla="*/ 86 h 101"/>
                <a:gd name="T42" fmla="*/ 3 w 133"/>
                <a:gd name="T43" fmla="*/ 86 h 101"/>
                <a:gd name="T44" fmla="*/ 0 w 133"/>
                <a:gd name="T45" fmla="*/ 90 h 101"/>
                <a:gd name="T46" fmla="*/ 0 w 133"/>
                <a:gd name="T47" fmla="*/ 93 h 101"/>
                <a:gd name="T48" fmla="*/ 0 w 133"/>
                <a:gd name="T49" fmla="*/ 93 h 101"/>
                <a:gd name="T50" fmla="*/ 0 w 133"/>
                <a:gd name="T51" fmla="*/ 101 h 101"/>
                <a:gd name="T52" fmla="*/ 66 w 133"/>
                <a:gd name="T53" fmla="*/ 101 h 101"/>
                <a:gd name="T54" fmla="*/ 66 w 133"/>
                <a:gd name="T55" fmla="*/ 71 h 101"/>
                <a:gd name="T56" fmla="*/ 66 w 133"/>
                <a:gd name="T57" fmla="*/ 67 h 101"/>
                <a:gd name="T58" fmla="*/ 70 w 133"/>
                <a:gd name="T59" fmla="*/ 67 h 101"/>
                <a:gd name="T60" fmla="*/ 74 w 133"/>
                <a:gd name="T61" fmla="*/ 64 h 101"/>
                <a:gd name="T62" fmla="*/ 81 w 133"/>
                <a:gd name="T63" fmla="*/ 64 h 101"/>
                <a:gd name="T64" fmla="*/ 81 w 133"/>
                <a:gd name="T65" fmla="*/ 26 h 101"/>
                <a:gd name="T66" fmla="*/ 133 w 133"/>
                <a:gd name="T67" fmla="*/ 26 h 101"/>
                <a:gd name="T68" fmla="*/ 133 w 133"/>
                <a:gd name="T69" fmla="*/ 4 h 101"/>
                <a:gd name="T70" fmla="*/ 133 w 133"/>
                <a:gd name="T71" fmla="*/ 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3" h="101">
                  <a:moveTo>
                    <a:pt x="133" y="4"/>
                  </a:moveTo>
                  <a:lnTo>
                    <a:pt x="133" y="0"/>
                  </a:lnTo>
                  <a:lnTo>
                    <a:pt x="66" y="0"/>
                  </a:lnTo>
                  <a:lnTo>
                    <a:pt x="63" y="8"/>
                  </a:lnTo>
                  <a:lnTo>
                    <a:pt x="63" y="15"/>
                  </a:lnTo>
                  <a:lnTo>
                    <a:pt x="59" y="15"/>
                  </a:lnTo>
                  <a:lnTo>
                    <a:pt x="48" y="19"/>
                  </a:lnTo>
                  <a:lnTo>
                    <a:pt x="44" y="23"/>
                  </a:lnTo>
                  <a:lnTo>
                    <a:pt x="40" y="26"/>
                  </a:lnTo>
                  <a:lnTo>
                    <a:pt x="44" y="30"/>
                  </a:lnTo>
                  <a:lnTo>
                    <a:pt x="33" y="41"/>
                  </a:lnTo>
                  <a:lnTo>
                    <a:pt x="33" y="45"/>
                  </a:lnTo>
                  <a:lnTo>
                    <a:pt x="26" y="52"/>
                  </a:lnTo>
                  <a:lnTo>
                    <a:pt x="22" y="56"/>
                  </a:lnTo>
                  <a:lnTo>
                    <a:pt x="18" y="64"/>
                  </a:lnTo>
                  <a:lnTo>
                    <a:pt x="18" y="64"/>
                  </a:lnTo>
                  <a:lnTo>
                    <a:pt x="11" y="71"/>
                  </a:lnTo>
                  <a:lnTo>
                    <a:pt x="11" y="75"/>
                  </a:lnTo>
                  <a:lnTo>
                    <a:pt x="15" y="75"/>
                  </a:lnTo>
                  <a:lnTo>
                    <a:pt x="11" y="75"/>
                  </a:lnTo>
                  <a:lnTo>
                    <a:pt x="3" y="86"/>
                  </a:lnTo>
                  <a:lnTo>
                    <a:pt x="3" y="86"/>
                  </a:lnTo>
                  <a:lnTo>
                    <a:pt x="0" y="90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101"/>
                  </a:lnTo>
                  <a:lnTo>
                    <a:pt x="66" y="101"/>
                  </a:lnTo>
                  <a:lnTo>
                    <a:pt x="66" y="71"/>
                  </a:lnTo>
                  <a:lnTo>
                    <a:pt x="66" y="67"/>
                  </a:lnTo>
                  <a:lnTo>
                    <a:pt x="70" y="67"/>
                  </a:lnTo>
                  <a:lnTo>
                    <a:pt x="74" y="64"/>
                  </a:lnTo>
                  <a:lnTo>
                    <a:pt x="81" y="64"/>
                  </a:lnTo>
                  <a:lnTo>
                    <a:pt x="81" y="26"/>
                  </a:lnTo>
                  <a:lnTo>
                    <a:pt x="133" y="26"/>
                  </a:lnTo>
                  <a:lnTo>
                    <a:pt x="133" y="4"/>
                  </a:lnTo>
                  <a:lnTo>
                    <a:pt x="133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13" name="Freeform 115"/>
            <p:cNvSpPr/>
            <p:nvPr/>
          </p:nvSpPr>
          <p:spPr bwMode="auto">
            <a:xfrm>
              <a:off x="3945629" y="2636870"/>
              <a:ext cx="247033" cy="253467"/>
            </a:xfrm>
            <a:custGeom>
              <a:avLst/>
              <a:gdLst>
                <a:gd name="T0" fmla="*/ 66 w 192"/>
                <a:gd name="T1" fmla="*/ 97 h 197"/>
                <a:gd name="T2" fmla="*/ 66 w 192"/>
                <a:gd name="T3" fmla="*/ 63 h 197"/>
                <a:gd name="T4" fmla="*/ 74 w 192"/>
                <a:gd name="T5" fmla="*/ 60 h 197"/>
                <a:gd name="T6" fmla="*/ 81 w 192"/>
                <a:gd name="T7" fmla="*/ 22 h 197"/>
                <a:gd name="T8" fmla="*/ 133 w 192"/>
                <a:gd name="T9" fmla="*/ 0 h 197"/>
                <a:gd name="T10" fmla="*/ 192 w 192"/>
                <a:gd name="T11" fmla="*/ 37 h 197"/>
                <a:gd name="T12" fmla="*/ 174 w 192"/>
                <a:gd name="T13" fmla="*/ 37 h 197"/>
                <a:gd name="T14" fmla="*/ 192 w 192"/>
                <a:gd name="T15" fmla="*/ 171 h 197"/>
                <a:gd name="T16" fmla="*/ 126 w 192"/>
                <a:gd name="T17" fmla="*/ 186 h 197"/>
                <a:gd name="T18" fmla="*/ 122 w 192"/>
                <a:gd name="T19" fmla="*/ 182 h 197"/>
                <a:gd name="T20" fmla="*/ 118 w 192"/>
                <a:gd name="T21" fmla="*/ 186 h 197"/>
                <a:gd name="T22" fmla="*/ 118 w 192"/>
                <a:gd name="T23" fmla="*/ 178 h 197"/>
                <a:gd name="T24" fmla="*/ 103 w 192"/>
                <a:gd name="T25" fmla="*/ 182 h 197"/>
                <a:gd name="T26" fmla="*/ 100 w 192"/>
                <a:gd name="T27" fmla="*/ 189 h 197"/>
                <a:gd name="T28" fmla="*/ 96 w 192"/>
                <a:gd name="T29" fmla="*/ 178 h 197"/>
                <a:gd name="T30" fmla="*/ 85 w 192"/>
                <a:gd name="T31" fmla="*/ 182 h 197"/>
                <a:gd name="T32" fmla="*/ 85 w 192"/>
                <a:gd name="T33" fmla="*/ 189 h 197"/>
                <a:gd name="T34" fmla="*/ 81 w 192"/>
                <a:gd name="T35" fmla="*/ 193 h 197"/>
                <a:gd name="T36" fmla="*/ 77 w 192"/>
                <a:gd name="T37" fmla="*/ 197 h 197"/>
                <a:gd name="T38" fmla="*/ 70 w 192"/>
                <a:gd name="T39" fmla="*/ 189 h 197"/>
                <a:gd name="T40" fmla="*/ 66 w 192"/>
                <a:gd name="T41" fmla="*/ 186 h 197"/>
                <a:gd name="T42" fmla="*/ 63 w 192"/>
                <a:gd name="T43" fmla="*/ 182 h 197"/>
                <a:gd name="T44" fmla="*/ 59 w 192"/>
                <a:gd name="T45" fmla="*/ 175 h 197"/>
                <a:gd name="T46" fmla="*/ 55 w 192"/>
                <a:gd name="T47" fmla="*/ 175 h 197"/>
                <a:gd name="T48" fmla="*/ 52 w 192"/>
                <a:gd name="T49" fmla="*/ 175 h 197"/>
                <a:gd name="T50" fmla="*/ 48 w 192"/>
                <a:gd name="T51" fmla="*/ 175 h 197"/>
                <a:gd name="T52" fmla="*/ 40 w 192"/>
                <a:gd name="T53" fmla="*/ 167 h 197"/>
                <a:gd name="T54" fmla="*/ 29 w 192"/>
                <a:gd name="T55" fmla="*/ 167 h 197"/>
                <a:gd name="T56" fmla="*/ 15 w 192"/>
                <a:gd name="T57" fmla="*/ 171 h 197"/>
                <a:gd name="T58" fmla="*/ 7 w 192"/>
                <a:gd name="T59" fmla="*/ 175 h 197"/>
                <a:gd name="T60" fmla="*/ 7 w 192"/>
                <a:gd name="T61" fmla="*/ 167 h 197"/>
                <a:gd name="T62" fmla="*/ 11 w 192"/>
                <a:gd name="T63" fmla="*/ 156 h 197"/>
                <a:gd name="T64" fmla="*/ 11 w 192"/>
                <a:gd name="T65" fmla="*/ 130 h 197"/>
                <a:gd name="T66" fmla="*/ 7 w 192"/>
                <a:gd name="T67" fmla="*/ 123 h 197"/>
                <a:gd name="T68" fmla="*/ 11 w 192"/>
                <a:gd name="T69" fmla="*/ 115 h 197"/>
                <a:gd name="T70" fmla="*/ 11 w 192"/>
                <a:gd name="T71" fmla="*/ 111 h 197"/>
                <a:gd name="T72" fmla="*/ 3 w 192"/>
                <a:gd name="T73" fmla="*/ 104 h 197"/>
                <a:gd name="T74" fmla="*/ 3 w 192"/>
                <a:gd name="T75" fmla="*/ 100 h 197"/>
                <a:gd name="T76" fmla="*/ 0 w 192"/>
                <a:gd name="T77" fmla="*/ 100 h 197"/>
                <a:gd name="T78" fmla="*/ 0 w 192"/>
                <a:gd name="T79" fmla="*/ 9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2" h="197">
                  <a:moveTo>
                    <a:pt x="0" y="97"/>
                  </a:moveTo>
                  <a:lnTo>
                    <a:pt x="66" y="97"/>
                  </a:lnTo>
                  <a:lnTo>
                    <a:pt x="66" y="67"/>
                  </a:lnTo>
                  <a:lnTo>
                    <a:pt x="66" y="63"/>
                  </a:lnTo>
                  <a:lnTo>
                    <a:pt x="70" y="63"/>
                  </a:lnTo>
                  <a:lnTo>
                    <a:pt x="74" y="60"/>
                  </a:lnTo>
                  <a:lnTo>
                    <a:pt x="81" y="60"/>
                  </a:lnTo>
                  <a:lnTo>
                    <a:pt x="81" y="22"/>
                  </a:lnTo>
                  <a:lnTo>
                    <a:pt x="133" y="22"/>
                  </a:lnTo>
                  <a:lnTo>
                    <a:pt x="133" y="0"/>
                  </a:lnTo>
                  <a:lnTo>
                    <a:pt x="192" y="37"/>
                  </a:lnTo>
                  <a:lnTo>
                    <a:pt x="192" y="37"/>
                  </a:lnTo>
                  <a:lnTo>
                    <a:pt x="192" y="37"/>
                  </a:lnTo>
                  <a:lnTo>
                    <a:pt x="174" y="37"/>
                  </a:lnTo>
                  <a:lnTo>
                    <a:pt x="185" y="171"/>
                  </a:lnTo>
                  <a:lnTo>
                    <a:pt x="192" y="171"/>
                  </a:lnTo>
                  <a:lnTo>
                    <a:pt x="185" y="186"/>
                  </a:lnTo>
                  <a:lnTo>
                    <a:pt x="126" y="186"/>
                  </a:lnTo>
                  <a:lnTo>
                    <a:pt x="126" y="186"/>
                  </a:lnTo>
                  <a:lnTo>
                    <a:pt x="122" y="182"/>
                  </a:lnTo>
                  <a:lnTo>
                    <a:pt x="122" y="182"/>
                  </a:lnTo>
                  <a:lnTo>
                    <a:pt x="118" y="186"/>
                  </a:lnTo>
                  <a:lnTo>
                    <a:pt x="118" y="186"/>
                  </a:lnTo>
                  <a:lnTo>
                    <a:pt x="118" y="178"/>
                  </a:lnTo>
                  <a:lnTo>
                    <a:pt x="111" y="178"/>
                  </a:lnTo>
                  <a:lnTo>
                    <a:pt x="103" y="182"/>
                  </a:lnTo>
                  <a:lnTo>
                    <a:pt x="100" y="189"/>
                  </a:lnTo>
                  <a:lnTo>
                    <a:pt x="100" y="189"/>
                  </a:lnTo>
                  <a:lnTo>
                    <a:pt x="96" y="182"/>
                  </a:lnTo>
                  <a:lnTo>
                    <a:pt x="96" y="178"/>
                  </a:lnTo>
                  <a:lnTo>
                    <a:pt x="92" y="178"/>
                  </a:lnTo>
                  <a:lnTo>
                    <a:pt x="85" y="182"/>
                  </a:lnTo>
                  <a:lnTo>
                    <a:pt x="85" y="186"/>
                  </a:lnTo>
                  <a:lnTo>
                    <a:pt x="85" y="189"/>
                  </a:lnTo>
                  <a:lnTo>
                    <a:pt x="85" y="193"/>
                  </a:lnTo>
                  <a:lnTo>
                    <a:pt x="81" y="193"/>
                  </a:lnTo>
                  <a:lnTo>
                    <a:pt x="77" y="197"/>
                  </a:lnTo>
                  <a:lnTo>
                    <a:pt x="77" y="197"/>
                  </a:lnTo>
                  <a:lnTo>
                    <a:pt x="74" y="193"/>
                  </a:lnTo>
                  <a:lnTo>
                    <a:pt x="70" y="189"/>
                  </a:lnTo>
                  <a:lnTo>
                    <a:pt x="66" y="189"/>
                  </a:lnTo>
                  <a:lnTo>
                    <a:pt x="66" y="186"/>
                  </a:lnTo>
                  <a:lnTo>
                    <a:pt x="63" y="186"/>
                  </a:lnTo>
                  <a:lnTo>
                    <a:pt x="63" y="182"/>
                  </a:lnTo>
                  <a:lnTo>
                    <a:pt x="59" y="178"/>
                  </a:lnTo>
                  <a:lnTo>
                    <a:pt x="59" y="175"/>
                  </a:lnTo>
                  <a:lnTo>
                    <a:pt x="59" y="175"/>
                  </a:lnTo>
                  <a:lnTo>
                    <a:pt x="55" y="175"/>
                  </a:lnTo>
                  <a:lnTo>
                    <a:pt x="55" y="175"/>
                  </a:lnTo>
                  <a:lnTo>
                    <a:pt x="52" y="175"/>
                  </a:lnTo>
                  <a:lnTo>
                    <a:pt x="48" y="175"/>
                  </a:lnTo>
                  <a:lnTo>
                    <a:pt x="48" y="175"/>
                  </a:lnTo>
                  <a:lnTo>
                    <a:pt x="44" y="171"/>
                  </a:lnTo>
                  <a:lnTo>
                    <a:pt x="40" y="167"/>
                  </a:lnTo>
                  <a:lnTo>
                    <a:pt x="33" y="167"/>
                  </a:lnTo>
                  <a:lnTo>
                    <a:pt x="29" y="167"/>
                  </a:lnTo>
                  <a:lnTo>
                    <a:pt x="22" y="167"/>
                  </a:lnTo>
                  <a:lnTo>
                    <a:pt x="15" y="171"/>
                  </a:lnTo>
                  <a:lnTo>
                    <a:pt x="11" y="175"/>
                  </a:lnTo>
                  <a:lnTo>
                    <a:pt x="7" y="175"/>
                  </a:lnTo>
                  <a:lnTo>
                    <a:pt x="3" y="175"/>
                  </a:lnTo>
                  <a:lnTo>
                    <a:pt x="7" y="167"/>
                  </a:lnTo>
                  <a:lnTo>
                    <a:pt x="7" y="160"/>
                  </a:lnTo>
                  <a:lnTo>
                    <a:pt x="11" y="156"/>
                  </a:lnTo>
                  <a:lnTo>
                    <a:pt x="15" y="145"/>
                  </a:lnTo>
                  <a:lnTo>
                    <a:pt x="11" y="130"/>
                  </a:lnTo>
                  <a:lnTo>
                    <a:pt x="7" y="123"/>
                  </a:lnTo>
                  <a:lnTo>
                    <a:pt x="7" y="123"/>
                  </a:lnTo>
                  <a:lnTo>
                    <a:pt x="11" y="123"/>
                  </a:lnTo>
                  <a:lnTo>
                    <a:pt x="11" y="115"/>
                  </a:lnTo>
                  <a:lnTo>
                    <a:pt x="11" y="111"/>
                  </a:lnTo>
                  <a:lnTo>
                    <a:pt x="11" y="111"/>
                  </a:lnTo>
                  <a:lnTo>
                    <a:pt x="7" y="104"/>
                  </a:lnTo>
                  <a:lnTo>
                    <a:pt x="3" y="104"/>
                  </a:lnTo>
                  <a:lnTo>
                    <a:pt x="3" y="104"/>
                  </a:lnTo>
                  <a:lnTo>
                    <a:pt x="3" y="100"/>
                  </a:lnTo>
                  <a:lnTo>
                    <a:pt x="0" y="104"/>
                  </a:lnTo>
                  <a:lnTo>
                    <a:pt x="0" y="100"/>
                  </a:lnTo>
                  <a:lnTo>
                    <a:pt x="0" y="97"/>
                  </a:lnTo>
                  <a:lnTo>
                    <a:pt x="0" y="9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14" name="Freeform 116"/>
            <p:cNvSpPr/>
            <p:nvPr/>
          </p:nvSpPr>
          <p:spPr bwMode="auto">
            <a:xfrm>
              <a:off x="4044701" y="2684476"/>
              <a:ext cx="343531" cy="292066"/>
            </a:xfrm>
            <a:custGeom>
              <a:avLst/>
              <a:gdLst>
                <a:gd name="T0" fmla="*/ 8 w 267"/>
                <a:gd name="T1" fmla="*/ 156 h 227"/>
                <a:gd name="T2" fmla="*/ 8 w 267"/>
                <a:gd name="T3" fmla="*/ 145 h 227"/>
                <a:gd name="T4" fmla="*/ 19 w 267"/>
                <a:gd name="T5" fmla="*/ 145 h 227"/>
                <a:gd name="T6" fmla="*/ 26 w 267"/>
                <a:gd name="T7" fmla="*/ 145 h 227"/>
                <a:gd name="T8" fmla="*/ 41 w 267"/>
                <a:gd name="T9" fmla="*/ 149 h 227"/>
                <a:gd name="T10" fmla="*/ 45 w 267"/>
                <a:gd name="T11" fmla="*/ 145 h 227"/>
                <a:gd name="T12" fmla="*/ 108 w 267"/>
                <a:gd name="T13" fmla="*/ 149 h 227"/>
                <a:gd name="T14" fmla="*/ 97 w 267"/>
                <a:gd name="T15" fmla="*/ 0 h 227"/>
                <a:gd name="T16" fmla="*/ 226 w 267"/>
                <a:gd name="T17" fmla="*/ 74 h 227"/>
                <a:gd name="T18" fmla="*/ 241 w 267"/>
                <a:gd name="T19" fmla="*/ 78 h 227"/>
                <a:gd name="T20" fmla="*/ 249 w 267"/>
                <a:gd name="T21" fmla="*/ 82 h 227"/>
                <a:gd name="T22" fmla="*/ 249 w 267"/>
                <a:gd name="T23" fmla="*/ 93 h 227"/>
                <a:gd name="T24" fmla="*/ 267 w 267"/>
                <a:gd name="T25" fmla="*/ 93 h 227"/>
                <a:gd name="T26" fmla="*/ 263 w 267"/>
                <a:gd name="T27" fmla="*/ 134 h 227"/>
                <a:gd name="T28" fmla="*/ 260 w 267"/>
                <a:gd name="T29" fmla="*/ 145 h 227"/>
                <a:gd name="T30" fmla="*/ 241 w 267"/>
                <a:gd name="T31" fmla="*/ 149 h 227"/>
                <a:gd name="T32" fmla="*/ 226 w 267"/>
                <a:gd name="T33" fmla="*/ 152 h 227"/>
                <a:gd name="T34" fmla="*/ 208 w 267"/>
                <a:gd name="T35" fmla="*/ 156 h 227"/>
                <a:gd name="T36" fmla="*/ 204 w 267"/>
                <a:gd name="T37" fmla="*/ 156 h 227"/>
                <a:gd name="T38" fmla="*/ 189 w 267"/>
                <a:gd name="T39" fmla="*/ 152 h 227"/>
                <a:gd name="T40" fmla="*/ 174 w 267"/>
                <a:gd name="T41" fmla="*/ 160 h 227"/>
                <a:gd name="T42" fmla="*/ 152 w 267"/>
                <a:gd name="T43" fmla="*/ 175 h 227"/>
                <a:gd name="T44" fmla="*/ 134 w 267"/>
                <a:gd name="T45" fmla="*/ 178 h 227"/>
                <a:gd name="T46" fmla="*/ 130 w 267"/>
                <a:gd name="T47" fmla="*/ 186 h 227"/>
                <a:gd name="T48" fmla="*/ 119 w 267"/>
                <a:gd name="T49" fmla="*/ 201 h 227"/>
                <a:gd name="T50" fmla="*/ 115 w 267"/>
                <a:gd name="T51" fmla="*/ 208 h 227"/>
                <a:gd name="T52" fmla="*/ 112 w 267"/>
                <a:gd name="T53" fmla="*/ 215 h 227"/>
                <a:gd name="T54" fmla="*/ 112 w 267"/>
                <a:gd name="T55" fmla="*/ 223 h 227"/>
                <a:gd name="T56" fmla="*/ 100 w 267"/>
                <a:gd name="T57" fmla="*/ 223 h 227"/>
                <a:gd name="T58" fmla="*/ 93 w 267"/>
                <a:gd name="T59" fmla="*/ 223 h 227"/>
                <a:gd name="T60" fmla="*/ 82 w 267"/>
                <a:gd name="T61" fmla="*/ 227 h 227"/>
                <a:gd name="T62" fmla="*/ 75 w 267"/>
                <a:gd name="T63" fmla="*/ 227 h 227"/>
                <a:gd name="T64" fmla="*/ 67 w 267"/>
                <a:gd name="T65" fmla="*/ 223 h 227"/>
                <a:gd name="T66" fmla="*/ 67 w 267"/>
                <a:gd name="T67" fmla="*/ 215 h 227"/>
                <a:gd name="T68" fmla="*/ 60 w 267"/>
                <a:gd name="T69" fmla="*/ 219 h 227"/>
                <a:gd name="T70" fmla="*/ 63 w 267"/>
                <a:gd name="T71" fmla="*/ 208 h 227"/>
                <a:gd name="T72" fmla="*/ 60 w 267"/>
                <a:gd name="T73" fmla="*/ 204 h 227"/>
                <a:gd name="T74" fmla="*/ 52 w 267"/>
                <a:gd name="T75" fmla="*/ 197 h 227"/>
                <a:gd name="T76" fmla="*/ 45 w 267"/>
                <a:gd name="T77" fmla="*/ 197 h 227"/>
                <a:gd name="T78" fmla="*/ 37 w 267"/>
                <a:gd name="T79" fmla="*/ 201 h 227"/>
                <a:gd name="T80" fmla="*/ 26 w 267"/>
                <a:gd name="T81" fmla="*/ 201 h 227"/>
                <a:gd name="T82" fmla="*/ 19 w 267"/>
                <a:gd name="T83" fmla="*/ 201 h 227"/>
                <a:gd name="T84" fmla="*/ 19 w 267"/>
                <a:gd name="T85" fmla="*/ 193 h 227"/>
                <a:gd name="T86" fmla="*/ 15 w 267"/>
                <a:gd name="T87" fmla="*/ 189 h 227"/>
                <a:gd name="T88" fmla="*/ 12 w 267"/>
                <a:gd name="T89" fmla="*/ 182 h 227"/>
                <a:gd name="T90" fmla="*/ 8 w 267"/>
                <a:gd name="T91" fmla="*/ 178 h 227"/>
                <a:gd name="T92" fmla="*/ 0 w 267"/>
                <a:gd name="T93" fmla="*/ 171 h 227"/>
                <a:gd name="T94" fmla="*/ 0 w 267"/>
                <a:gd name="T95" fmla="*/ 16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67" h="227">
                  <a:moveTo>
                    <a:pt x="0" y="160"/>
                  </a:moveTo>
                  <a:lnTo>
                    <a:pt x="4" y="156"/>
                  </a:lnTo>
                  <a:lnTo>
                    <a:pt x="8" y="156"/>
                  </a:lnTo>
                  <a:lnTo>
                    <a:pt x="8" y="152"/>
                  </a:lnTo>
                  <a:lnTo>
                    <a:pt x="8" y="149"/>
                  </a:lnTo>
                  <a:lnTo>
                    <a:pt x="8" y="145"/>
                  </a:lnTo>
                  <a:lnTo>
                    <a:pt x="15" y="141"/>
                  </a:lnTo>
                  <a:lnTo>
                    <a:pt x="19" y="141"/>
                  </a:lnTo>
                  <a:lnTo>
                    <a:pt x="19" y="145"/>
                  </a:lnTo>
                  <a:lnTo>
                    <a:pt x="23" y="152"/>
                  </a:lnTo>
                  <a:lnTo>
                    <a:pt x="23" y="152"/>
                  </a:lnTo>
                  <a:lnTo>
                    <a:pt x="26" y="145"/>
                  </a:lnTo>
                  <a:lnTo>
                    <a:pt x="34" y="141"/>
                  </a:lnTo>
                  <a:lnTo>
                    <a:pt x="41" y="141"/>
                  </a:lnTo>
                  <a:lnTo>
                    <a:pt x="41" y="149"/>
                  </a:lnTo>
                  <a:lnTo>
                    <a:pt x="41" y="149"/>
                  </a:lnTo>
                  <a:lnTo>
                    <a:pt x="45" y="145"/>
                  </a:lnTo>
                  <a:lnTo>
                    <a:pt x="45" y="145"/>
                  </a:lnTo>
                  <a:lnTo>
                    <a:pt x="49" y="149"/>
                  </a:lnTo>
                  <a:lnTo>
                    <a:pt x="49" y="149"/>
                  </a:lnTo>
                  <a:lnTo>
                    <a:pt x="108" y="149"/>
                  </a:lnTo>
                  <a:lnTo>
                    <a:pt x="115" y="134"/>
                  </a:lnTo>
                  <a:lnTo>
                    <a:pt x="108" y="134"/>
                  </a:lnTo>
                  <a:lnTo>
                    <a:pt x="97" y="0"/>
                  </a:lnTo>
                  <a:lnTo>
                    <a:pt x="115" y="0"/>
                  </a:lnTo>
                  <a:lnTo>
                    <a:pt x="223" y="67"/>
                  </a:lnTo>
                  <a:lnTo>
                    <a:pt x="226" y="74"/>
                  </a:lnTo>
                  <a:lnTo>
                    <a:pt x="230" y="74"/>
                  </a:lnTo>
                  <a:lnTo>
                    <a:pt x="234" y="74"/>
                  </a:lnTo>
                  <a:lnTo>
                    <a:pt x="241" y="78"/>
                  </a:lnTo>
                  <a:lnTo>
                    <a:pt x="241" y="78"/>
                  </a:lnTo>
                  <a:lnTo>
                    <a:pt x="245" y="82"/>
                  </a:lnTo>
                  <a:lnTo>
                    <a:pt x="249" y="82"/>
                  </a:lnTo>
                  <a:lnTo>
                    <a:pt x="249" y="86"/>
                  </a:lnTo>
                  <a:lnTo>
                    <a:pt x="249" y="89"/>
                  </a:lnTo>
                  <a:lnTo>
                    <a:pt x="249" y="93"/>
                  </a:lnTo>
                  <a:lnTo>
                    <a:pt x="252" y="93"/>
                  </a:lnTo>
                  <a:lnTo>
                    <a:pt x="260" y="93"/>
                  </a:lnTo>
                  <a:lnTo>
                    <a:pt x="267" y="93"/>
                  </a:lnTo>
                  <a:lnTo>
                    <a:pt x="267" y="93"/>
                  </a:lnTo>
                  <a:lnTo>
                    <a:pt x="267" y="119"/>
                  </a:lnTo>
                  <a:lnTo>
                    <a:pt x="263" y="134"/>
                  </a:lnTo>
                  <a:lnTo>
                    <a:pt x="263" y="134"/>
                  </a:lnTo>
                  <a:lnTo>
                    <a:pt x="263" y="141"/>
                  </a:lnTo>
                  <a:lnTo>
                    <a:pt x="260" y="145"/>
                  </a:lnTo>
                  <a:lnTo>
                    <a:pt x="252" y="149"/>
                  </a:lnTo>
                  <a:lnTo>
                    <a:pt x="249" y="149"/>
                  </a:lnTo>
                  <a:lnTo>
                    <a:pt x="241" y="149"/>
                  </a:lnTo>
                  <a:lnTo>
                    <a:pt x="237" y="152"/>
                  </a:lnTo>
                  <a:lnTo>
                    <a:pt x="234" y="152"/>
                  </a:lnTo>
                  <a:lnTo>
                    <a:pt x="226" y="152"/>
                  </a:lnTo>
                  <a:lnTo>
                    <a:pt x="223" y="156"/>
                  </a:lnTo>
                  <a:lnTo>
                    <a:pt x="219" y="156"/>
                  </a:lnTo>
                  <a:lnTo>
                    <a:pt x="208" y="156"/>
                  </a:lnTo>
                  <a:lnTo>
                    <a:pt x="204" y="156"/>
                  </a:lnTo>
                  <a:lnTo>
                    <a:pt x="204" y="156"/>
                  </a:lnTo>
                  <a:lnTo>
                    <a:pt x="204" y="156"/>
                  </a:lnTo>
                  <a:lnTo>
                    <a:pt x="200" y="152"/>
                  </a:lnTo>
                  <a:lnTo>
                    <a:pt x="197" y="152"/>
                  </a:lnTo>
                  <a:lnTo>
                    <a:pt x="189" y="152"/>
                  </a:lnTo>
                  <a:lnTo>
                    <a:pt x="182" y="156"/>
                  </a:lnTo>
                  <a:lnTo>
                    <a:pt x="178" y="156"/>
                  </a:lnTo>
                  <a:lnTo>
                    <a:pt x="174" y="160"/>
                  </a:lnTo>
                  <a:lnTo>
                    <a:pt x="160" y="167"/>
                  </a:lnTo>
                  <a:lnTo>
                    <a:pt x="152" y="171"/>
                  </a:lnTo>
                  <a:lnTo>
                    <a:pt x="152" y="175"/>
                  </a:lnTo>
                  <a:lnTo>
                    <a:pt x="141" y="178"/>
                  </a:lnTo>
                  <a:lnTo>
                    <a:pt x="141" y="178"/>
                  </a:lnTo>
                  <a:lnTo>
                    <a:pt x="134" y="178"/>
                  </a:lnTo>
                  <a:lnTo>
                    <a:pt x="134" y="178"/>
                  </a:lnTo>
                  <a:lnTo>
                    <a:pt x="134" y="178"/>
                  </a:lnTo>
                  <a:lnTo>
                    <a:pt x="130" y="186"/>
                  </a:lnTo>
                  <a:lnTo>
                    <a:pt x="130" y="186"/>
                  </a:lnTo>
                  <a:lnTo>
                    <a:pt x="126" y="193"/>
                  </a:lnTo>
                  <a:lnTo>
                    <a:pt x="119" y="201"/>
                  </a:lnTo>
                  <a:lnTo>
                    <a:pt x="115" y="204"/>
                  </a:lnTo>
                  <a:lnTo>
                    <a:pt x="115" y="204"/>
                  </a:lnTo>
                  <a:lnTo>
                    <a:pt x="115" y="208"/>
                  </a:lnTo>
                  <a:lnTo>
                    <a:pt x="115" y="212"/>
                  </a:lnTo>
                  <a:lnTo>
                    <a:pt x="112" y="212"/>
                  </a:lnTo>
                  <a:lnTo>
                    <a:pt x="112" y="215"/>
                  </a:lnTo>
                  <a:lnTo>
                    <a:pt x="112" y="219"/>
                  </a:lnTo>
                  <a:lnTo>
                    <a:pt x="112" y="223"/>
                  </a:lnTo>
                  <a:lnTo>
                    <a:pt x="112" y="223"/>
                  </a:lnTo>
                  <a:lnTo>
                    <a:pt x="108" y="227"/>
                  </a:lnTo>
                  <a:lnTo>
                    <a:pt x="100" y="227"/>
                  </a:lnTo>
                  <a:lnTo>
                    <a:pt x="100" y="223"/>
                  </a:lnTo>
                  <a:lnTo>
                    <a:pt x="100" y="223"/>
                  </a:lnTo>
                  <a:lnTo>
                    <a:pt x="97" y="223"/>
                  </a:lnTo>
                  <a:lnTo>
                    <a:pt x="93" y="223"/>
                  </a:lnTo>
                  <a:lnTo>
                    <a:pt x="93" y="223"/>
                  </a:lnTo>
                  <a:lnTo>
                    <a:pt x="89" y="227"/>
                  </a:lnTo>
                  <a:lnTo>
                    <a:pt x="82" y="227"/>
                  </a:lnTo>
                  <a:lnTo>
                    <a:pt x="78" y="223"/>
                  </a:lnTo>
                  <a:lnTo>
                    <a:pt x="78" y="223"/>
                  </a:lnTo>
                  <a:lnTo>
                    <a:pt x="75" y="227"/>
                  </a:lnTo>
                  <a:lnTo>
                    <a:pt x="75" y="223"/>
                  </a:lnTo>
                  <a:lnTo>
                    <a:pt x="71" y="223"/>
                  </a:lnTo>
                  <a:lnTo>
                    <a:pt x="67" y="223"/>
                  </a:lnTo>
                  <a:lnTo>
                    <a:pt x="67" y="219"/>
                  </a:lnTo>
                  <a:lnTo>
                    <a:pt x="67" y="219"/>
                  </a:lnTo>
                  <a:lnTo>
                    <a:pt x="67" y="215"/>
                  </a:lnTo>
                  <a:lnTo>
                    <a:pt x="63" y="215"/>
                  </a:lnTo>
                  <a:lnTo>
                    <a:pt x="63" y="219"/>
                  </a:lnTo>
                  <a:lnTo>
                    <a:pt x="60" y="219"/>
                  </a:lnTo>
                  <a:lnTo>
                    <a:pt x="60" y="215"/>
                  </a:lnTo>
                  <a:lnTo>
                    <a:pt x="63" y="212"/>
                  </a:lnTo>
                  <a:lnTo>
                    <a:pt x="63" y="208"/>
                  </a:lnTo>
                  <a:lnTo>
                    <a:pt x="60" y="208"/>
                  </a:lnTo>
                  <a:lnTo>
                    <a:pt x="60" y="208"/>
                  </a:lnTo>
                  <a:lnTo>
                    <a:pt x="60" y="204"/>
                  </a:lnTo>
                  <a:lnTo>
                    <a:pt x="56" y="201"/>
                  </a:lnTo>
                  <a:lnTo>
                    <a:pt x="52" y="197"/>
                  </a:lnTo>
                  <a:lnTo>
                    <a:pt x="52" y="197"/>
                  </a:lnTo>
                  <a:lnTo>
                    <a:pt x="52" y="197"/>
                  </a:lnTo>
                  <a:lnTo>
                    <a:pt x="49" y="197"/>
                  </a:lnTo>
                  <a:lnTo>
                    <a:pt x="45" y="197"/>
                  </a:lnTo>
                  <a:lnTo>
                    <a:pt x="41" y="197"/>
                  </a:lnTo>
                  <a:lnTo>
                    <a:pt x="37" y="201"/>
                  </a:lnTo>
                  <a:lnTo>
                    <a:pt x="37" y="201"/>
                  </a:lnTo>
                  <a:lnTo>
                    <a:pt x="34" y="201"/>
                  </a:lnTo>
                  <a:lnTo>
                    <a:pt x="30" y="201"/>
                  </a:lnTo>
                  <a:lnTo>
                    <a:pt x="26" y="201"/>
                  </a:lnTo>
                  <a:lnTo>
                    <a:pt x="23" y="201"/>
                  </a:lnTo>
                  <a:lnTo>
                    <a:pt x="19" y="201"/>
                  </a:lnTo>
                  <a:lnTo>
                    <a:pt x="19" y="201"/>
                  </a:lnTo>
                  <a:lnTo>
                    <a:pt x="19" y="201"/>
                  </a:lnTo>
                  <a:lnTo>
                    <a:pt x="19" y="197"/>
                  </a:lnTo>
                  <a:lnTo>
                    <a:pt x="19" y="193"/>
                  </a:lnTo>
                  <a:lnTo>
                    <a:pt x="15" y="193"/>
                  </a:lnTo>
                  <a:lnTo>
                    <a:pt x="15" y="189"/>
                  </a:lnTo>
                  <a:lnTo>
                    <a:pt x="15" y="189"/>
                  </a:lnTo>
                  <a:lnTo>
                    <a:pt x="15" y="186"/>
                  </a:lnTo>
                  <a:lnTo>
                    <a:pt x="12" y="186"/>
                  </a:lnTo>
                  <a:lnTo>
                    <a:pt x="12" y="182"/>
                  </a:lnTo>
                  <a:lnTo>
                    <a:pt x="12" y="182"/>
                  </a:lnTo>
                  <a:lnTo>
                    <a:pt x="8" y="182"/>
                  </a:lnTo>
                  <a:lnTo>
                    <a:pt x="8" y="178"/>
                  </a:lnTo>
                  <a:lnTo>
                    <a:pt x="4" y="175"/>
                  </a:lnTo>
                  <a:lnTo>
                    <a:pt x="0" y="175"/>
                  </a:lnTo>
                  <a:lnTo>
                    <a:pt x="0" y="171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0" y="160"/>
                  </a:lnTo>
                  <a:lnTo>
                    <a:pt x="0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15" name="Freeform 117"/>
            <p:cNvSpPr/>
            <p:nvPr/>
          </p:nvSpPr>
          <p:spPr bwMode="auto">
            <a:xfrm>
              <a:off x="4188802" y="2880044"/>
              <a:ext cx="160829" cy="105504"/>
            </a:xfrm>
            <a:custGeom>
              <a:avLst/>
              <a:gdLst>
                <a:gd name="T0" fmla="*/ 0 w 125"/>
                <a:gd name="T1" fmla="*/ 67 h 82"/>
                <a:gd name="T2" fmla="*/ 0 w 125"/>
                <a:gd name="T3" fmla="*/ 60 h 82"/>
                <a:gd name="T4" fmla="*/ 3 w 125"/>
                <a:gd name="T5" fmla="*/ 56 h 82"/>
                <a:gd name="T6" fmla="*/ 3 w 125"/>
                <a:gd name="T7" fmla="*/ 52 h 82"/>
                <a:gd name="T8" fmla="*/ 14 w 125"/>
                <a:gd name="T9" fmla="*/ 41 h 82"/>
                <a:gd name="T10" fmla="*/ 18 w 125"/>
                <a:gd name="T11" fmla="*/ 34 h 82"/>
                <a:gd name="T12" fmla="*/ 22 w 125"/>
                <a:gd name="T13" fmla="*/ 26 h 82"/>
                <a:gd name="T14" fmla="*/ 29 w 125"/>
                <a:gd name="T15" fmla="*/ 26 h 82"/>
                <a:gd name="T16" fmla="*/ 40 w 125"/>
                <a:gd name="T17" fmla="*/ 23 h 82"/>
                <a:gd name="T18" fmla="*/ 48 w 125"/>
                <a:gd name="T19" fmla="*/ 15 h 82"/>
                <a:gd name="T20" fmla="*/ 66 w 125"/>
                <a:gd name="T21" fmla="*/ 4 h 82"/>
                <a:gd name="T22" fmla="*/ 77 w 125"/>
                <a:gd name="T23" fmla="*/ 0 h 82"/>
                <a:gd name="T24" fmla="*/ 88 w 125"/>
                <a:gd name="T25" fmla="*/ 0 h 82"/>
                <a:gd name="T26" fmla="*/ 92 w 125"/>
                <a:gd name="T27" fmla="*/ 4 h 82"/>
                <a:gd name="T28" fmla="*/ 92 w 125"/>
                <a:gd name="T29" fmla="*/ 8 h 82"/>
                <a:gd name="T30" fmla="*/ 88 w 125"/>
                <a:gd name="T31" fmla="*/ 15 h 82"/>
                <a:gd name="T32" fmla="*/ 103 w 125"/>
                <a:gd name="T33" fmla="*/ 30 h 82"/>
                <a:gd name="T34" fmla="*/ 118 w 125"/>
                <a:gd name="T35" fmla="*/ 34 h 82"/>
                <a:gd name="T36" fmla="*/ 118 w 125"/>
                <a:gd name="T37" fmla="*/ 34 h 82"/>
                <a:gd name="T38" fmla="*/ 122 w 125"/>
                <a:gd name="T39" fmla="*/ 37 h 82"/>
                <a:gd name="T40" fmla="*/ 122 w 125"/>
                <a:gd name="T41" fmla="*/ 45 h 82"/>
                <a:gd name="T42" fmla="*/ 125 w 125"/>
                <a:gd name="T43" fmla="*/ 49 h 82"/>
                <a:gd name="T44" fmla="*/ 118 w 125"/>
                <a:gd name="T45" fmla="*/ 52 h 82"/>
                <a:gd name="T46" fmla="*/ 111 w 125"/>
                <a:gd name="T47" fmla="*/ 52 h 82"/>
                <a:gd name="T48" fmla="*/ 107 w 125"/>
                <a:gd name="T49" fmla="*/ 56 h 82"/>
                <a:gd name="T50" fmla="*/ 107 w 125"/>
                <a:gd name="T51" fmla="*/ 63 h 82"/>
                <a:gd name="T52" fmla="*/ 100 w 125"/>
                <a:gd name="T53" fmla="*/ 63 h 82"/>
                <a:gd name="T54" fmla="*/ 81 w 125"/>
                <a:gd name="T55" fmla="*/ 60 h 82"/>
                <a:gd name="T56" fmla="*/ 81 w 125"/>
                <a:gd name="T57" fmla="*/ 60 h 82"/>
                <a:gd name="T58" fmla="*/ 74 w 125"/>
                <a:gd name="T59" fmla="*/ 63 h 82"/>
                <a:gd name="T60" fmla="*/ 59 w 125"/>
                <a:gd name="T61" fmla="*/ 63 h 82"/>
                <a:gd name="T62" fmla="*/ 44 w 125"/>
                <a:gd name="T63" fmla="*/ 63 h 82"/>
                <a:gd name="T64" fmla="*/ 40 w 125"/>
                <a:gd name="T65" fmla="*/ 67 h 82"/>
                <a:gd name="T66" fmla="*/ 40 w 125"/>
                <a:gd name="T67" fmla="*/ 75 h 82"/>
                <a:gd name="T68" fmla="*/ 44 w 125"/>
                <a:gd name="T69" fmla="*/ 82 h 82"/>
                <a:gd name="T70" fmla="*/ 37 w 125"/>
                <a:gd name="T71" fmla="*/ 78 h 82"/>
                <a:gd name="T72" fmla="*/ 33 w 125"/>
                <a:gd name="T73" fmla="*/ 82 h 82"/>
                <a:gd name="T74" fmla="*/ 22 w 125"/>
                <a:gd name="T75" fmla="*/ 78 h 82"/>
                <a:gd name="T76" fmla="*/ 18 w 125"/>
                <a:gd name="T77" fmla="*/ 75 h 82"/>
                <a:gd name="T78" fmla="*/ 14 w 125"/>
                <a:gd name="T79" fmla="*/ 75 h 82"/>
                <a:gd name="T80" fmla="*/ 7 w 125"/>
                <a:gd name="T81" fmla="*/ 71 h 82"/>
                <a:gd name="T82" fmla="*/ 0 w 125"/>
                <a:gd name="T83" fmla="*/ 7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5" h="82">
                  <a:moveTo>
                    <a:pt x="0" y="71"/>
                  </a:moveTo>
                  <a:lnTo>
                    <a:pt x="0" y="67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3" y="60"/>
                  </a:lnTo>
                  <a:lnTo>
                    <a:pt x="3" y="56"/>
                  </a:lnTo>
                  <a:lnTo>
                    <a:pt x="3" y="52"/>
                  </a:lnTo>
                  <a:lnTo>
                    <a:pt x="3" y="52"/>
                  </a:lnTo>
                  <a:lnTo>
                    <a:pt x="7" y="49"/>
                  </a:lnTo>
                  <a:lnTo>
                    <a:pt x="14" y="41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29" y="26"/>
                  </a:lnTo>
                  <a:lnTo>
                    <a:pt x="29" y="26"/>
                  </a:lnTo>
                  <a:lnTo>
                    <a:pt x="40" y="23"/>
                  </a:lnTo>
                  <a:lnTo>
                    <a:pt x="40" y="19"/>
                  </a:lnTo>
                  <a:lnTo>
                    <a:pt x="48" y="15"/>
                  </a:lnTo>
                  <a:lnTo>
                    <a:pt x="62" y="8"/>
                  </a:lnTo>
                  <a:lnTo>
                    <a:pt x="66" y="4"/>
                  </a:lnTo>
                  <a:lnTo>
                    <a:pt x="70" y="4"/>
                  </a:lnTo>
                  <a:lnTo>
                    <a:pt x="77" y="0"/>
                  </a:lnTo>
                  <a:lnTo>
                    <a:pt x="85" y="0"/>
                  </a:lnTo>
                  <a:lnTo>
                    <a:pt x="88" y="0"/>
                  </a:lnTo>
                  <a:lnTo>
                    <a:pt x="92" y="4"/>
                  </a:lnTo>
                  <a:lnTo>
                    <a:pt x="92" y="4"/>
                  </a:lnTo>
                  <a:lnTo>
                    <a:pt x="92" y="4"/>
                  </a:lnTo>
                  <a:lnTo>
                    <a:pt x="92" y="8"/>
                  </a:lnTo>
                  <a:lnTo>
                    <a:pt x="88" y="12"/>
                  </a:lnTo>
                  <a:lnTo>
                    <a:pt x="88" y="15"/>
                  </a:lnTo>
                  <a:lnTo>
                    <a:pt x="103" y="26"/>
                  </a:lnTo>
                  <a:lnTo>
                    <a:pt x="103" y="30"/>
                  </a:lnTo>
                  <a:lnTo>
                    <a:pt x="111" y="34"/>
                  </a:lnTo>
                  <a:lnTo>
                    <a:pt x="118" y="34"/>
                  </a:lnTo>
                  <a:lnTo>
                    <a:pt x="118" y="34"/>
                  </a:lnTo>
                  <a:lnTo>
                    <a:pt x="118" y="34"/>
                  </a:lnTo>
                  <a:lnTo>
                    <a:pt x="122" y="37"/>
                  </a:lnTo>
                  <a:lnTo>
                    <a:pt x="122" y="37"/>
                  </a:lnTo>
                  <a:lnTo>
                    <a:pt x="118" y="41"/>
                  </a:lnTo>
                  <a:lnTo>
                    <a:pt x="122" y="45"/>
                  </a:lnTo>
                  <a:lnTo>
                    <a:pt x="125" y="45"/>
                  </a:lnTo>
                  <a:lnTo>
                    <a:pt x="125" y="49"/>
                  </a:lnTo>
                  <a:lnTo>
                    <a:pt x="122" y="52"/>
                  </a:lnTo>
                  <a:lnTo>
                    <a:pt x="118" y="52"/>
                  </a:lnTo>
                  <a:lnTo>
                    <a:pt x="111" y="52"/>
                  </a:lnTo>
                  <a:lnTo>
                    <a:pt x="111" y="52"/>
                  </a:lnTo>
                  <a:lnTo>
                    <a:pt x="107" y="56"/>
                  </a:lnTo>
                  <a:lnTo>
                    <a:pt x="107" y="56"/>
                  </a:lnTo>
                  <a:lnTo>
                    <a:pt x="103" y="60"/>
                  </a:lnTo>
                  <a:lnTo>
                    <a:pt x="107" y="63"/>
                  </a:lnTo>
                  <a:lnTo>
                    <a:pt x="100" y="63"/>
                  </a:lnTo>
                  <a:lnTo>
                    <a:pt x="100" y="63"/>
                  </a:lnTo>
                  <a:lnTo>
                    <a:pt x="85" y="60"/>
                  </a:lnTo>
                  <a:lnTo>
                    <a:pt x="81" y="60"/>
                  </a:lnTo>
                  <a:lnTo>
                    <a:pt x="81" y="60"/>
                  </a:lnTo>
                  <a:lnTo>
                    <a:pt x="81" y="60"/>
                  </a:lnTo>
                  <a:lnTo>
                    <a:pt x="77" y="63"/>
                  </a:lnTo>
                  <a:lnTo>
                    <a:pt x="74" y="63"/>
                  </a:lnTo>
                  <a:lnTo>
                    <a:pt x="66" y="63"/>
                  </a:lnTo>
                  <a:lnTo>
                    <a:pt x="59" y="63"/>
                  </a:lnTo>
                  <a:lnTo>
                    <a:pt x="59" y="63"/>
                  </a:lnTo>
                  <a:lnTo>
                    <a:pt x="44" y="63"/>
                  </a:lnTo>
                  <a:lnTo>
                    <a:pt x="40" y="63"/>
                  </a:lnTo>
                  <a:lnTo>
                    <a:pt x="40" y="67"/>
                  </a:lnTo>
                  <a:lnTo>
                    <a:pt x="40" y="71"/>
                  </a:lnTo>
                  <a:lnTo>
                    <a:pt x="40" y="75"/>
                  </a:lnTo>
                  <a:lnTo>
                    <a:pt x="44" y="78"/>
                  </a:lnTo>
                  <a:lnTo>
                    <a:pt x="44" y="82"/>
                  </a:lnTo>
                  <a:lnTo>
                    <a:pt x="40" y="82"/>
                  </a:lnTo>
                  <a:lnTo>
                    <a:pt x="37" y="78"/>
                  </a:lnTo>
                  <a:lnTo>
                    <a:pt x="37" y="78"/>
                  </a:lnTo>
                  <a:lnTo>
                    <a:pt x="33" y="82"/>
                  </a:lnTo>
                  <a:lnTo>
                    <a:pt x="29" y="82"/>
                  </a:lnTo>
                  <a:lnTo>
                    <a:pt x="22" y="78"/>
                  </a:lnTo>
                  <a:lnTo>
                    <a:pt x="22" y="78"/>
                  </a:lnTo>
                  <a:lnTo>
                    <a:pt x="18" y="75"/>
                  </a:lnTo>
                  <a:lnTo>
                    <a:pt x="14" y="75"/>
                  </a:lnTo>
                  <a:lnTo>
                    <a:pt x="14" y="75"/>
                  </a:lnTo>
                  <a:lnTo>
                    <a:pt x="11" y="75"/>
                  </a:lnTo>
                  <a:lnTo>
                    <a:pt x="7" y="71"/>
                  </a:lnTo>
                  <a:lnTo>
                    <a:pt x="0" y="67"/>
                  </a:lnTo>
                  <a:lnTo>
                    <a:pt x="0" y="7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16" name="Freeform 118"/>
            <p:cNvSpPr/>
            <p:nvPr/>
          </p:nvSpPr>
          <p:spPr bwMode="auto">
            <a:xfrm>
              <a:off x="3931478" y="2851738"/>
              <a:ext cx="137670" cy="91351"/>
            </a:xfrm>
            <a:custGeom>
              <a:avLst/>
              <a:gdLst>
                <a:gd name="T0" fmla="*/ 18 w 107"/>
                <a:gd name="T1" fmla="*/ 8 h 71"/>
                <a:gd name="T2" fmla="*/ 26 w 107"/>
                <a:gd name="T3" fmla="*/ 4 h 71"/>
                <a:gd name="T4" fmla="*/ 40 w 107"/>
                <a:gd name="T5" fmla="*/ 0 h 71"/>
                <a:gd name="T6" fmla="*/ 51 w 107"/>
                <a:gd name="T7" fmla="*/ 0 h 71"/>
                <a:gd name="T8" fmla="*/ 59 w 107"/>
                <a:gd name="T9" fmla="*/ 8 h 71"/>
                <a:gd name="T10" fmla="*/ 63 w 107"/>
                <a:gd name="T11" fmla="*/ 8 h 71"/>
                <a:gd name="T12" fmla="*/ 66 w 107"/>
                <a:gd name="T13" fmla="*/ 8 h 71"/>
                <a:gd name="T14" fmla="*/ 70 w 107"/>
                <a:gd name="T15" fmla="*/ 8 h 71"/>
                <a:gd name="T16" fmla="*/ 74 w 107"/>
                <a:gd name="T17" fmla="*/ 15 h 71"/>
                <a:gd name="T18" fmla="*/ 77 w 107"/>
                <a:gd name="T19" fmla="*/ 19 h 71"/>
                <a:gd name="T20" fmla="*/ 81 w 107"/>
                <a:gd name="T21" fmla="*/ 22 h 71"/>
                <a:gd name="T22" fmla="*/ 88 w 107"/>
                <a:gd name="T23" fmla="*/ 30 h 71"/>
                <a:gd name="T24" fmla="*/ 88 w 107"/>
                <a:gd name="T25" fmla="*/ 34 h 71"/>
                <a:gd name="T26" fmla="*/ 88 w 107"/>
                <a:gd name="T27" fmla="*/ 41 h 71"/>
                <a:gd name="T28" fmla="*/ 92 w 107"/>
                <a:gd name="T29" fmla="*/ 45 h 71"/>
                <a:gd name="T30" fmla="*/ 96 w 107"/>
                <a:gd name="T31" fmla="*/ 52 h 71"/>
                <a:gd name="T32" fmla="*/ 100 w 107"/>
                <a:gd name="T33" fmla="*/ 52 h 71"/>
                <a:gd name="T34" fmla="*/ 103 w 107"/>
                <a:gd name="T35" fmla="*/ 56 h 71"/>
                <a:gd name="T36" fmla="*/ 103 w 107"/>
                <a:gd name="T37" fmla="*/ 59 h 71"/>
                <a:gd name="T38" fmla="*/ 107 w 107"/>
                <a:gd name="T39" fmla="*/ 63 h 71"/>
                <a:gd name="T40" fmla="*/ 107 w 107"/>
                <a:gd name="T41" fmla="*/ 71 h 71"/>
                <a:gd name="T42" fmla="*/ 103 w 107"/>
                <a:gd name="T43" fmla="*/ 67 h 71"/>
                <a:gd name="T44" fmla="*/ 96 w 107"/>
                <a:gd name="T45" fmla="*/ 63 h 71"/>
                <a:gd name="T46" fmla="*/ 88 w 107"/>
                <a:gd name="T47" fmla="*/ 63 h 71"/>
                <a:gd name="T48" fmla="*/ 81 w 107"/>
                <a:gd name="T49" fmla="*/ 63 h 71"/>
                <a:gd name="T50" fmla="*/ 63 w 107"/>
                <a:gd name="T51" fmla="*/ 59 h 71"/>
                <a:gd name="T52" fmla="*/ 63 w 107"/>
                <a:gd name="T53" fmla="*/ 59 h 71"/>
                <a:gd name="T54" fmla="*/ 40 w 107"/>
                <a:gd name="T55" fmla="*/ 59 h 71"/>
                <a:gd name="T56" fmla="*/ 33 w 107"/>
                <a:gd name="T57" fmla="*/ 63 h 71"/>
                <a:gd name="T58" fmla="*/ 18 w 107"/>
                <a:gd name="T59" fmla="*/ 67 h 71"/>
                <a:gd name="T60" fmla="*/ 14 w 107"/>
                <a:gd name="T61" fmla="*/ 63 h 71"/>
                <a:gd name="T62" fmla="*/ 14 w 107"/>
                <a:gd name="T63" fmla="*/ 63 h 71"/>
                <a:gd name="T64" fmla="*/ 18 w 107"/>
                <a:gd name="T65" fmla="*/ 59 h 71"/>
                <a:gd name="T66" fmla="*/ 11 w 107"/>
                <a:gd name="T67" fmla="*/ 59 h 71"/>
                <a:gd name="T68" fmla="*/ 11 w 107"/>
                <a:gd name="T69" fmla="*/ 59 h 71"/>
                <a:gd name="T70" fmla="*/ 14 w 107"/>
                <a:gd name="T71" fmla="*/ 52 h 71"/>
                <a:gd name="T72" fmla="*/ 26 w 107"/>
                <a:gd name="T73" fmla="*/ 48 h 71"/>
                <a:gd name="T74" fmla="*/ 33 w 107"/>
                <a:gd name="T75" fmla="*/ 48 h 71"/>
                <a:gd name="T76" fmla="*/ 37 w 107"/>
                <a:gd name="T77" fmla="*/ 48 h 71"/>
                <a:gd name="T78" fmla="*/ 40 w 107"/>
                <a:gd name="T79" fmla="*/ 45 h 71"/>
                <a:gd name="T80" fmla="*/ 48 w 107"/>
                <a:gd name="T81" fmla="*/ 48 h 71"/>
                <a:gd name="T82" fmla="*/ 55 w 107"/>
                <a:gd name="T83" fmla="*/ 52 h 71"/>
                <a:gd name="T84" fmla="*/ 63 w 107"/>
                <a:gd name="T85" fmla="*/ 48 h 71"/>
                <a:gd name="T86" fmla="*/ 59 w 107"/>
                <a:gd name="T87" fmla="*/ 48 h 71"/>
                <a:gd name="T88" fmla="*/ 48 w 107"/>
                <a:gd name="T89" fmla="*/ 45 h 71"/>
                <a:gd name="T90" fmla="*/ 40 w 107"/>
                <a:gd name="T91" fmla="*/ 41 h 71"/>
                <a:gd name="T92" fmla="*/ 33 w 107"/>
                <a:gd name="T93" fmla="*/ 41 h 71"/>
                <a:gd name="T94" fmla="*/ 22 w 107"/>
                <a:gd name="T95" fmla="*/ 45 h 71"/>
                <a:gd name="T96" fmla="*/ 14 w 107"/>
                <a:gd name="T97" fmla="*/ 48 h 71"/>
                <a:gd name="T98" fmla="*/ 14 w 107"/>
                <a:gd name="T99" fmla="*/ 45 h 71"/>
                <a:gd name="T100" fmla="*/ 14 w 107"/>
                <a:gd name="T101" fmla="*/ 41 h 71"/>
                <a:gd name="T102" fmla="*/ 11 w 107"/>
                <a:gd name="T103" fmla="*/ 37 h 71"/>
                <a:gd name="T104" fmla="*/ 0 w 107"/>
                <a:gd name="T105" fmla="*/ 30 h 71"/>
                <a:gd name="T106" fmla="*/ 14 w 107"/>
                <a:gd name="T107" fmla="*/ 1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7" h="71">
                  <a:moveTo>
                    <a:pt x="14" y="8"/>
                  </a:moveTo>
                  <a:lnTo>
                    <a:pt x="18" y="8"/>
                  </a:lnTo>
                  <a:lnTo>
                    <a:pt x="22" y="8"/>
                  </a:lnTo>
                  <a:lnTo>
                    <a:pt x="26" y="4"/>
                  </a:lnTo>
                  <a:lnTo>
                    <a:pt x="33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51" y="0"/>
                  </a:lnTo>
                  <a:lnTo>
                    <a:pt x="55" y="4"/>
                  </a:lnTo>
                  <a:lnTo>
                    <a:pt x="59" y="8"/>
                  </a:lnTo>
                  <a:lnTo>
                    <a:pt x="59" y="8"/>
                  </a:lnTo>
                  <a:lnTo>
                    <a:pt x="63" y="8"/>
                  </a:lnTo>
                  <a:lnTo>
                    <a:pt x="66" y="8"/>
                  </a:lnTo>
                  <a:lnTo>
                    <a:pt x="66" y="8"/>
                  </a:lnTo>
                  <a:lnTo>
                    <a:pt x="70" y="8"/>
                  </a:lnTo>
                  <a:lnTo>
                    <a:pt x="70" y="8"/>
                  </a:lnTo>
                  <a:lnTo>
                    <a:pt x="70" y="11"/>
                  </a:lnTo>
                  <a:lnTo>
                    <a:pt x="74" y="15"/>
                  </a:lnTo>
                  <a:lnTo>
                    <a:pt x="74" y="19"/>
                  </a:lnTo>
                  <a:lnTo>
                    <a:pt x="77" y="19"/>
                  </a:lnTo>
                  <a:lnTo>
                    <a:pt x="77" y="22"/>
                  </a:lnTo>
                  <a:lnTo>
                    <a:pt x="81" y="22"/>
                  </a:lnTo>
                  <a:lnTo>
                    <a:pt x="85" y="26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88" y="34"/>
                  </a:lnTo>
                  <a:lnTo>
                    <a:pt x="88" y="34"/>
                  </a:lnTo>
                  <a:lnTo>
                    <a:pt x="88" y="41"/>
                  </a:lnTo>
                  <a:lnTo>
                    <a:pt x="88" y="45"/>
                  </a:lnTo>
                  <a:lnTo>
                    <a:pt x="92" y="45"/>
                  </a:lnTo>
                  <a:lnTo>
                    <a:pt x="96" y="48"/>
                  </a:lnTo>
                  <a:lnTo>
                    <a:pt x="96" y="52"/>
                  </a:lnTo>
                  <a:lnTo>
                    <a:pt x="100" y="52"/>
                  </a:lnTo>
                  <a:lnTo>
                    <a:pt x="100" y="52"/>
                  </a:lnTo>
                  <a:lnTo>
                    <a:pt x="100" y="56"/>
                  </a:lnTo>
                  <a:lnTo>
                    <a:pt x="103" y="56"/>
                  </a:lnTo>
                  <a:lnTo>
                    <a:pt x="103" y="59"/>
                  </a:lnTo>
                  <a:lnTo>
                    <a:pt x="103" y="59"/>
                  </a:lnTo>
                  <a:lnTo>
                    <a:pt x="103" y="63"/>
                  </a:lnTo>
                  <a:lnTo>
                    <a:pt x="107" y="63"/>
                  </a:lnTo>
                  <a:lnTo>
                    <a:pt x="107" y="67"/>
                  </a:lnTo>
                  <a:lnTo>
                    <a:pt x="107" y="71"/>
                  </a:lnTo>
                  <a:lnTo>
                    <a:pt x="107" y="67"/>
                  </a:lnTo>
                  <a:lnTo>
                    <a:pt x="103" y="67"/>
                  </a:lnTo>
                  <a:lnTo>
                    <a:pt x="100" y="67"/>
                  </a:lnTo>
                  <a:lnTo>
                    <a:pt x="96" y="63"/>
                  </a:lnTo>
                  <a:lnTo>
                    <a:pt x="96" y="67"/>
                  </a:lnTo>
                  <a:lnTo>
                    <a:pt x="88" y="63"/>
                  </a:lnTo>
                  <a:lnTo>
                    <a:pt x="85" y="63"/>
                  </a:lnTo>
                  <a:lnTo>
                    <a:pt x="81" y="63"/>
                  </a:lnTo>
                  <a:lnTo>
                    <a:pt x="74" y="59"/>
                  </a:lnTo>
                  <a:lnTo>
                    <a:pt x="63" y="59"/>
                  </a:lnTo>
                  <a:lnTo>
                    <a:pt x="63" y="59"/>
                  </a:lnTo>
                  <a:lnTo>
                    <a:pt x="63" y="59"/>
                  </a:lnTo>
                  <a:lnTo>
                    <a:pt x="55" y="59"/>
                  </a:lnTo>
                  <a:lnTo>
                    <a:pt x="40" y="59"/>
                  </a:lnTo>
                  <a:lnTo>
                    <a:pt x="37" y="59"/>
                  </a:lnTo>
                  <a:lnTo>
                    <a:pt x="33" y="63"/>
                  </a:lnTo>
                  <a:lnTo>
                    <a:pt x="22" y="63"/>
                  </a:lnTo>
                  <a:lnTo>
                    <a:pt x="18" y="67"/>
                  </a:lnTo>
                  <a:lnTo>
                    <a:pt x="14" y="67"/>
                  </a:lnTo>
                  <a:lnTo>
                    <a:pt x="14" y="63"/>
                  </a:lnTo>
                  <a:lnTo>
                    <a:pt x="11" y="59"/>
                  </a:lnTo>
                  <a:lnTo>
                    <a:pt x="14" y="63"/>
                  </a:lnTo>
                  <a:lnTo>
                    <a:pt x="14" y="63"/>
                  </a:lnTo>
                  <a:lnTo>
                    <a:pt x="18" y="59"/>
                  </a:lnTo>
                  <a:lnTo>
                    <a:pt x="14" y="59"/>
                  </a:lnTo>
                  <a:lnTo>
                    <a:pt x="11" y="59"/>
                  </a:lnTo>
                  <a:lnTo>
                    <a:pt x="11" y="59"/>
                  </a:lnTo>
                  <a:lnTo>
                    <a:pt x="11" y="59"/>
                  </a:lnTo>
                  <a:lnTo>
                    <a:pt x="11" y="56"/>
                  </a:lnTo>
                  <a:lnTo>
                    <a:pt x="14" y="52"/>
                  </a:lnTo>
                  <a:lnTo>
                    <a:pt x="22" y="52"/>
                  </a:lnTo>
                  <a:lnTo>
                    <a:pt x="26" y="48"/>
                  </a:lnTo>
                  <a:lnTo>
                    <a:pt x="29" y="48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40" y="45"/>
                  </a:lnTo>
                  <a:lnTo>
                    <a:pt x="44" y="48"/>
                  </a:lnTo>
                  <a:lnTo>
                    <a:pt x="48" y="48"/>
                  </a:lnTo>
                  <a:lnTo>
                    <a:pt x="51" y="48"/>
                  </a:lnTo>
                  <a:lnTo>
                    <a:pt x="55" y="52"/>
                  </a:lnTo>
                  <a:lnTo>
                    <a:pt x="59" y="52"/>
                  </a:lnTo>
                  <a:lnTo>
                    <a:pt x="63" y="48"/>
                  </a:lnTo>
                  <a:lnTo>
                    <a:pt x="59" y="48"/>
                  </a:lnTo>
                  <a:lnTo>
                    <a:pt x="59" y="48"/>
                  </a:lnTo>
                  <a:lnTo>
                    <a:pt x="51" y="45"/>
                  </a:lnTo>
                  <a:lnTo>
                    <a:pt x="48" y="45"/>
                  </a:lnTo>
                  <a:lnTo>
                    <a:pt x="44" y="41"/>
                  </a:lnTo>
                  <a:lnTo>
                    <a:pt x="40" y="41"/>
                  </a:lnTo>
                  <a:lnTo>
                    <a:pt x="37" y="41"/>
                  </a:lnTo>
                  <a:lnTo>
                    <a:pt x="33" y="41"/>
                  </a:lnTo>
                  <a:lnTo>
                    <a:pt x="26" y="45"/>
                  </a:lnTo>
                  <a:lnTo>
                    <a:pt x="22" y="45"/>
                  </a:lnTo>
                  <a:lnTo>
                    <a:pt x="22" y="48"/>
                  </a:lnTo>
                  <a:lnTo>
                    <a:pt x="14" y="48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1" y="41"/>
                  </a:lnTo>
                  <a:lnTo>
                    <a:pt x="14" y="41"/>
                  </a:lnTo>
                  <a:lnTo>
                    <a:pt x="14" y="37"/>
                  </a:lnTo>
                  <a:lnTo>
                    <a:pt x="11" y="37"/>
                  </a:lnTo>
                  <a:lnTo>
                    <a:pt x="7" y="34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14" y="11"/>
                  </a:lnTo>
                  <a:lnTo>
                    <a:pt x="14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17" name="Freeform 119"/>
            <p:cNvSpPr/>
            <p:nvPr/>
          </p:nvSpPr>
          <p:spPr bwMode="auto">
            <a:xfrm>
              <a:off x="3945629" y="2904490"/>
              <a:ext cx="66905" cy="19300"/>
            </a:xfrm>
            <a:custGeom>
              <a:avLst/>
              <a:gdLst>
                <a:gd name="T0" fmla="*/ 0 w 52"/>
                <a:gd name="T1" fmla="*/ 15 h 15"/>
                <a:gd name="T2" fmla="*/ 3 w 52"/>
                <a:gd name="T3" fmla="*/ 11 h 15"/>
                <a:gd name="T4" fmla="*/ 11 w 52"/>
                <a:gd name="T5" fmla="*/ 11 h 15"/>
                <a:gd name="T6" fmla="*/ 15 w 52"/>
                <a:gd name="T7" fmla="*/ 7 h 15"/>
                <a:gd name="T8" fmla="*/ 18 w 52"/>
                <a:gd name="T9" fmla="*/ 7 h 15"/>
                <a:gd name="T10" fmla="*/ 22 w 52"/>
                <a:gd name="T11" fmla="*/ 7 h 15"/>
                <a:gd name="T12" fmla="*/ 22 w 52"/>
                <a:gd name="T13" fmla="*/ 7 h 15"/>
                <a:gd name="T14" fmla="*/ 26 w 52"/>
                <a:gd name="T15" fmla="*/ 7 h 15"/>
                <a:gd name="T16" fmla="*/ 26 w 52"/>
                <a:gd name="T17" fmla="*/ 7 h 15"/>
                <a:gd name="T18" fmla="*/ 29 w 52"/>
                <a:gd name="T19" fmla="*/ 4 h 15"/>
                <a:gd name="T20" fmla="*/ 33 w 52"/>
                <a:gd name="T21" fmla="*/ 7 h 15"/>
                <a:gd name="T22" fmla="*/ 37 w 52"/>
                <a:gd name="T23" fmla="*/ 7 h 15"/>
                <a:gd name="T24" fmla="*/ 40 w 52"/>
                <a:gd name="T25" fmla="*/ 7 h 15"/>
                <a:gd name="T26" fmla="*/ 44 w 52"/>
                <a:gd name="T27" fmla="*/ 11 h 15"/>
                <a:gd name="T28" fmla="*/ 48 w 52"/>
                <a:gd name="T29" fmla="*/ 11 h 15"/>
                <a:gd name="T30" fmla="*/ 52 w 52"/>
                <a:gd name="T31" fmla="*/ 7 h 15"/>
                <a:gd name="T32" fmla="*/ 48 w 52"/>
                <a:gd name="T33" fmla="*/ 7 h 15"/>
                <a:gd name="T34" fmla="*/ 48 w 52"/>
                <a:gd name="T35" fmla="*/ 7 h 15"/>
                <a:gd name="T36" fmla="*/ 40 w 52"/>
                <a:gd name="T37" fmla="*/ 4 h 15"/>
                <a:gd name="T38" fmla="*/ 37 w 52"/>
                <a:gd name="T39" fmla="*/ 4 h 15"/>
                <a:gd name="T40" fmla="*/ 33 w 52"/>
                <a:gd name="T41" fmla="*/ 0 h 15"/>
                <a:gd name="T42" fmla="*/ 29 w 52"/>
                <a:gd name="T43" fmla="*/ 0 h 15"/>
                <a:gd name="T44" fmla="*/ 26 w 52"/>
                <a:gd name="T45" fmla="*/ 0 h 15"/>
                <a:gd name="T46" fmla="*/ 22 w 52"/>
                <a:gd name="T47" fmla="*/ 0 h 15"/>
                <a:gd name="T48" fmla="*/ 15 w 52"/>
                <a:gd name="T49" fmla="*/ 4 h 15"/>
                <a:gd name="T50" fmla="*/ 11 w 52"/>
                <a:gd name="T51" fmla="*/ 4 h 15"/>
                <a:gd name="T52" fmla="*/ 11 w 52"/>
                <a:gd name="T53" fmla="*/ 7 h 15"/>
                <a:gd name="T54" fmla="*/ 3 w 52"/>
                <a:gd name="T55" fmla="*/ 7 h 15"/>
                <a:gd name="T56" fmla="*/ 3 w 52"/>
                <a:gd name="T57" fmla="*/ 7 h 15"/>
                <a:gd name="T58" fmla="*/ 7 w 52"/>
                <a:gd name="T59" fmla="*/ 11 h 15"/>
                <a:gd name="T60" fmla="*/ 11 w 52"/>
                <a:gd name="T61" fmla="*/ 7 h 15"/>
                <a:gd name="T62" fmla="*/ 7 w 52"/>
                <a:gd name="T63" fmla="*/ 11 h 15"/>
                <a:gd name="T64" fmla="*/ 3 w 52"/>
                <a:gd name="T65" fmla="*/ 11 h 15"/>
                <a:gd name="T66" fmla="*/ 0 w 52"/>
                <a:gd name="T67" fmla="*/ 7 h 15"/>
                <a:gd name="T68" fmla="*/ 0 w 52"/>
                <a:gd name="T69" fmla="*/ 11 h 15"/>
                <a:gd name="T70" fmla="*/ 0 w 52"/>
                <a:gd name="T71" fmla="*/ 11 h 15"/>
                <a:gd name="T72" fmla="*/ 0 w 52"/>
                <a:gd name="T73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2" h="15">
                  <a:moveTo>
                    <a:pt x="0" y="15"/>
                  </a:moveTo>
                  <a:lnTo>
                    <a:pt x="3" y="11"/>
                  </a:lnTo>
                  <a:lnTo>
                    <a:pt x="11" y="11"/>
                  </a:lnTo>
                  <a:lnTo>
                    <a:pt x="15" y="7"/>
                  </a:lnTo>
                  <a:lnTo>
                    <a:pt x="18" y="7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9" y="4"/>
                  </a:lnTo>
                  <a:lnTo>
                    <a:pt x="33" y="7"/>
                  </a:lnTo>
                  <a:lnTo>
                    <a:pt x="37" y="7"/>
                  </a:lnTo>
                  <a:lnTo>
                    <a:pt x="40" y="7"/>
                  </a:lnTo>
                  <a:lnTo>
                    <a:pt x="44" y="11"/>
                  </a:lnTo>
                  <a:lnTo>
                    <a:pt x="48" y="11"/>
                  </a:lnTo>
                  <a:lnTo>
                    <a:pt x="52" y="7"/>
                  </a:lnTo>
                  <a:lnTo>
                    <a:pt x="48" y="7"/>
                  </a:lnTo>
                  <a:lnTo>
                    <a:pt x="48" y="7"/>
                  </a:lnTo>
                  <a:lnTo>
                    <a:pt x="40" y="4"/>
                  </a:lnTo>
                  <a:lnTo>
                    <a:pt x="37" y="4"/>
                  </a:lnTo>
                  <a:lnTo>
                    <a:pt x="33" y="0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15" y="4"/>
                  </a:lnTo>
                  <a:lnTo>
                    <a:pt x="11" y="4"/>
                  </a:lnTo>
                  <a:lnTo>
                    <a:pt x="11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7" y="11"/>
                  </a:lnTo>
                  <a:lnTo>
                    <a:pt x="11" y="7"/>
                  </a:lnTo>
                  <a:lnTo>
                    <a:pt x="7" y="11"/>
                  </a:lnTo>
                  <a:lnTo>
                    <a:pt x="3" y="11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18" name="Freeform 120"/>
            <p:cNvSpPr/>
            <p:nvPr/>
          </p:nvSpPr>
          <p:spPr bwMode="auto">
            <a:xfrm>
              <a:off x="3949489" y="2927649"/>
              <a:ext cx="63045" cy="33452"/>
            </a:xfrm>
            <a:custGeom>
              <a:avLst/>
              <a:gdLst>
                <a:gd name="T0" fmla="*/ 0 w 49"/>
                <a:gd name="T1" fmla="*/ 8 h 26"/>
                <a:gd name="T2" fmla="*/ 4 w 49"/>
                <a:gd name="T3" fmla="*/ 8 h 26"/>
                <a:gd name="T4" fmla="*/ 8 w 49"/>
                <a:gd name="T5" fmla="*/ 4 h 26"/>
                <a:gd name="T6" fmla="*/ 19 w 49"/>
                <a:gd name="T7" fmla="*/ 4 h 26"/>
                <a:gd name="T8" fmla="*/ 23 w 49"/>
                <a:gd name="T9" fmla="*/ 0 h 26"/>
                <a:gd name="T10" fmla="*/ 26 w 49"/>
                <a:gd name="T11" fmla="*/ 0 h 26"/>
                <a:gd name="T12" fmla="*/ 41 w 49"/>
                <a:gd name="T13" fmla="*/ 0 h 26"/>
                <a:gd name="T14" fmla="*/ 49 w 49"/>
                <a:gd name="T15" fmla="*/ 0 h 26"/>
                <a:gd name="T16" fmla="*/ 49 w 49"/>
                <a:gd name="T17" fmla="*/ 4 h 26"/>
                <a:gd name="T18" fmla="*/ 49 w 49"/>
                <a:gd name="T19" fmla="*/ 8 h 26"/>
                <a:gd name="T20" fmla="*/ 49 w 49"/>
                <a:gd name="T21" fmla="*/ 12 h 26"/>
                <a:gd name="T22" fmla="*/ 49 w 49"/>
                <a:gd name="T23" fmla="*/ 15 h 26"/>
                <a:gd name="T24" fmla="*/ 49 w 49"/>
                <a:gd name="T25" fmla="*/ 19 h 26"/>
                <a:gd name="T26" fmla="*/ 45 w 49"/>
                <a:gd name="T27" fmla="*/ 19 h 26"/>
                <a:gd name="T28" fmla="*/ 41 w 49"/>
                <a:gd name="T29" fmla="*/ 19 h 26"/>
                <a:gd name="T30" fmla="*/ 37 w 49"/>
                <a:gd name="T31" fmla="*/ 23 h 26"/>
                <a:gd name="T32" fmla="*/ 34 w 49"/>
                <a:gd name="T33" fmla="*/ 23 h 26"/>
                <a:gd name="T34" fmla="*/ 30 w 49"/>
                <a:gd name="T35" fmla="*/ 26 h 26"/>
                <a:gd name="T36" fmla="*/ 26 w 49"/>
                <a:gd name="T37" fmla="*/ 26 h 26"/>
                <a:gd name="T38" fmla="*/ 26 w 49"/>
                <a:gd name="T39" fmla="*/ 26 h 26"/>
                <a:gd name="T40" fmla="*/ 26 w 49"/>
                <a:gd name="T41" fmla="*/ 23 h 26"/>
                <a:gd name="T42" fmla="*/ 19 w 49"/>
                <a:gd name="T43" fmla="*/ 26 h 26"/>
                <a:gd name="T44" fmla="*/ 23 w 49"/>
                <a:gd name="T45" fmla="*/ 23 h 26"/>
                <a:gd name="T46" fmla="*/ 23 w 49"/>
                <a:gd name="T47" fmla="*/ 23 h 26"/>
                <a:gd name="T48" fmla="*/ 23 w 49"/>
                <a:gd name="T49" fmla="*/ 19 h 26"/>
                <a:gd name="T50" fmla="*/ 19 w 49"/>
                <a:gd name="T51" fmla="*/ 19 h 26"/>
                <a:gd name="T52" fmla="*/ 19 w 49"/>
                <a:gd name="T53" fmla="*/ 19 h 26"/>
                <a:gd name="T54" fmla="*/ 15 w 49"/>
                <a:gd name="T55" fmla="*/ 15 h 26"/>
                <a:gd name="T56" fmla="*/ 26 w 49"/>
                <a:gd name="T57" fmla="*/ 15 h 26"/>
                <a:gd name="T58" fmla="*/ 26 w 49"/>
                <a:gd name="T59" fmla="*/ 15 h 26"/>
                <a:gd name="T60" fmla="*/ 23 w 49"/>
                <a:gd name="T61" fmla="*/ 15 h 26"/>
                <a:gd name="T62" fmla="*/ 19 w 49"/>
                <a:gd name="T63" fmla="*/ 15 h 26"/>
                <a:gd name="T64" fmla="*/ 15 w 49"/>
                <a:gd name="T65" fmla="*/ 15 h 26"/>
                <a:gd name="T66" fmla="*/ 12 w 49"/>
                <a:gd name="T67" fmla="*/ 15 h 26"/>
                <a:gd name="T68" fmla="*/ 12 w 49"/>
                <a:gd name="T69" fmla="*/ 15 h 26"/>
                <a:gd name="T70" fmla="*/ 8 w 49"/>
                <a:gd name="T71" fmla="*/ 15 h 26"/>
                <a:gd name="T72" fmla="*/ 4 w 49"/>
                <a:gd name="T73" fmla="*/ 12 h 26"/>
                <a:gd name="T74" fmla="*/ 8 w 49"/>
                <a:gd name="T75" fmla="*/ 8 h 26"/>
                <a:gd name="T76" fmla="*/ 4 w 49"/>
                <a:gd name="T77" fmla="*/ 8 h 26"/>
                <a:gd name="T78" fmla="*/ 0 w 49"/>
                <a:gd name="T79" fmla="*/ 8 h 26"/>
                <a:gd name="T80" fmla="*/ 0 w 49"/>
                <a:gd name="T81" fmla="*/ 8 h 26"/>
                <a:gd name="T82" fmla="*/ 0 w 49"/>
                <a:gd name="T83" fmla="*/ 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9" h="26">
                  <a:moveTo>
                    <a:pt x="0" y="8"/>
                  </a:moveTo>
                  <a:lnTo>
                    <a:pt x="4" y="8"/>
                  </a:lnTo>
                  <a:lnTo>
                    <a:pt x="8" y="4"/>
                  </a:lnTo>
                  <a:lnTo>
                    <a:pt x="19" y="4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41" y="0"/>
                  </a:lnTo>
                  <a:lnTo>
                    <a:pt x="49" y="0"/>
                  </a:lnTo>
                  <a:lnTo>
                    <a:pt x="49" y="4"/>
                  </a:lnTo>
                  <a:lnTo>
                    <a:pt x="49" y="8"/>
                  </a:lnTo>
                  <a:lnTo>
                    <a:pt x="49" y="12"/>
                  </a:lnTo>
                  <a:lnTo>
                    <a:pt x="49" y="15"/>
                  </a:lnTo>
                  <a:lnTo>
                    <a:pt x="49" y="19"/>
                  </a:lnTo>
                  <a:lnTo>
                    <a:pt x="45" y="19"/>
                  </a:lnTo>
                  <a:lnTo>
                    <a:pt x="41" y="19"/>
                  </a:lnTo>
                  <a:lnTo>
                    <a:pt x="37" y="23"/>
                  </a:lnTo>
                  <a:lnTo>
                    <a:pt x="34" y="23"/>
                  </a:lnTo>
                  <a:lnTo>
                    <a:pt x="30" y="26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26" y="23"/>
                  </a:lnTo>
                  <a:lnTo>
                    <a:pt x="19" y="26"/>
                  </a:lnTo>
                  <a:lnTo>
                    <a:pt x="23" y="23"/>
                  </a:lnTo>
                  <a:lnTo>
                    <a:pt x="23" y="23"/>
                  </a:lnTo>
                  <a:lnTo>
                    <a:pt x="23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5" y="15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3" y="15"/>
                  </a:lnTo>
                  <a:lnTo>
                    <a:pt x="19" y="15"/>
                  </a:lnTo>
                  <a:lnTo>
                    <a:pt x="15" y="15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8" y="15"/>
                  </a:lnTo>
                  <a:lnTo>
                    <a:pt x="4" y="12"/>
                  </a:lnTo>
                  <a:lnTo>
                    <a:pt x="8" y="8"/>
                  </a:lnTo>
                  <a:lnTo>
                    <a:pt x="4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19" name="Freeform 121"/>
            <p:cNvSpPr/>
            <p:nvPr/>
          </p:nvSpPr>
          <p:spPr bwMode="auto">
            <a:xfrm>
              <a:off x="3988089" y="2927649"/>
              <a:ext cx="153109" cy="133810"/>
            </a:xfrm>
            <a:custGeom>
              <a:avLst/>
              <a:gdLst>
                <a:gd name="T0" fmla="*/ 4 w 119"/>
                <a:gd name="T1" fmla="*/ 23 h 104"/>
                <a:gd name="T2" fmla="*/ 11 w 119"/>
                <a:gd name="T3" fmla="*/ 19 h 104"/>
                <a:gd name="T4" fmla="*/ 19 w 119"/>
                <a:gd name="T5" fmla="*/ 19 h 104"/>
                <a:gd name="T6" fmla="*/ 19 w 119"/>
                <a:gd name="T7" fmla="*/ 12 h 104"/>
                <a:gd name="T8" fmla="*/ 19 w 119"/>
                <a:gd name="T9" fmla="*/ 4 h 104"/>
                <a:gd name="T10" fmla="*/ 19 w 119"/>
                <a:gd name="T11" fmla="*/ 0 h 104"/>
                <a:gd name="T12" fmla="*/ 37 w 119"/>
                <a:gd name="T13" fmla="*/ 4 h 104"/>
                <a:gd name="T14" fmla="*/ 44 w 119"/>
                <a:gd name="T15" fmla="*/ 4 h 104"/>
                <a:gd name="T16" fmla="*/ 52 w 119"/>
                <a:gd name="T17" fmla="*/ 4 h 104"/>
                <a:gd name="T18" fmla="*/ 59 w 119"/>
                <a:gd name="T19" fmla="*/ 8 h 104"/>
                <a:gd name="T20" fmla="*/ 63 w 119"/>
                <a:gd name="T21" fmla="*/ 12 h 104"/>
                <a:gd name="T22" fmla="*/ 67 w 119"/>
                <a:gd name="T23" fmla="*/ 12 h 104"/>
                <a:gd name="T24" fmla="*/ 74 w 119"/>
                <a:gd name="T25" fmla="*/ 12 h 104"/>
                <a:gd name="T26" fmla="*/ 81 w 119"/>
                <a:gd name="T27" fmla="*/ 12 h 104"/>
                <a:gd name="T28" fmla="*/ 85 w 119"/>
                <a:gd name="T29" fmla="*/ 8 h 104"/>
                <a:gd name="T30" fmla="*/ 93 w 119"/>
                <a:gd name="T31" fmla="*/ 8 h 104"/>
                <a:gd name="T32" fmla="*/ 96 w 119"/>
                <a:gd name="T33" fmla="*/ 8 h 104"/>
                <a:gd name="T34" fmla="*/ 100 w 119"/>
                <a:gd name="T35" fmla="*/ 12 h 104"/>
                <a:gd name="T36" fmla="*/ 104 w 119"/>
                <a:gd name="T37" fmla="*/ 19 h 104"/>
                <a:gd name="T38" fmla="*/ 107 w 119"/>
                <a:gd name="T39" fmla="*/ 19 h 104"/>
                <a:gd name="T40" fmla="*/ 104 w 119"/>
                <a:gd name="T41" fmla="*/ 26 h 104"/>
                <a:gd name="T42" fmla="*/ 107 w 119"/>
                <a:gd name="T43" fmla="*/ 30 h 104"/>
                <a:gd name="T44" fmla="*/ 111 w 119"/>
                <a:gd name="T45" fmla="*/ 26 h 104"/>
                <a:gd name="T46" fmla="*/ 111 w 119"/>
                <a:gd name="T47" fmla="*/ 30 h 104"/>
                <a:gd name="T48" fmla="*/ 115 w 119"/>
                <a:gd name="T49" fmla="*/ 34 h 104"/>
                <a:gd name="T50" fmla="*/ 119 w 119"/>
                <a:gd name="T51" fmla="*/ 38 h 104"/>
                <a:gd name="T52" fmla="*/ 111 w 119"/>
                <a:gd name="T53" fmla="*/ 41 h 104"/>
                <a:gd name="T54" fmla="*/ 111 w 119"/>
                <a:gd name="T55" fmla="*/ 41 h 104"/>
                <a:gd name="T56" fmla="*/ 111 w 119"/>
                <a:gd name="T57" fmla="*/ 52 h 104"/>
                <a:gd name="T58" fmla="*/ 111 w 119"/>
                <a:gd name="T59" fmla="*/ 60 h 104"/>
                <a:gd name="T60" fmla="*/ 115 w 119"/>
                <a:gd name="T61" fmla="*/ 64 h 104"/>
                <a:gd name="T62" fmla="*/ 111 w 119"/>
                <a:gd name="T63" fmla="*/ 64 h 104"/>
                <a:gd name="T64" fmla="*/ 111 w 119"/>
                <a:gd name="T65" fmla="*/ 71 h 104"/>
                <a:gd name="T66" fmla="*/ 115 w 119"/>
                <a:gd name="T67" fmla="*/ 75 h 104"/>
                <a:gd name="T68" fmla="*/ 107 w 119"/>
                <a:gd name="T69" fmla="*/ 82 h 104"/>
                <a:gd name="T70" fmla="*/ 107 w 119"/>
                <a:gd name="T71" fmla="*/ 90 h 104"/>
                <a:gd name="T72" fmla="*/ 100 w 119"/>
                <a:gd name="T73" fmla="*/ 97 h 104"/>
                <a:gd name="T74" fmla="*/ 78 w 119"/>
                <a:gd name="T75" fmla="*/ 104 h 104"/>
                <a:gd name="T76" fmla="*/ 67 w 119"/>
                <a:gd name="T77" fmla="*/ 101 h 104"/>
                <a:gd name="T78" fmla="*/ 63 w 119"/>
                <a:gd name="T79" fmla="*/ 93 h 104"/>
                <a:gd name="T80" fmla="*/ 63 w 119"/>
                <a:gd name="T81" fmla="*/ 93 h 104"/>
                <a:gd name="T82" fmla="*/ 70 w 119"/>
                <a:gd name="T83" fmla="*/ 67 h 104"/>
                <a:gd name="T84" fmla="*/ 70 w 119"/>
                <a:gd name="T85" fmla="*/ 64 h 104"/>
                <a:gd name="T86" fmla="*/ 70 w 119"/>
                <a:gd name="T87" fmla="*/ 60 h 104"/>
                <a:gd name="T88" fmla="*/ 67 w 119"/>
                <a:gd name="T89" fmla="*/ 56 h 104"/>
                <a:gd name="T90" fmla="*/ 63 w 119"/>
                <a:gd name="T91" fmla="*/ 49 h 104"/>
                <a:gd name="T92" fmla="*/ 59 w 119"/>
                <a:gd name="T93" fmla="*/ 41 h 104"/>
                <a:gd name="T94" fmla="*/ 41 w 119"/>
                <a:gd name="T95" fmla="*/ 41 h 104"/>
                <a:gd name="T96" fmla="*/ 37 w 119"/>
                <a:gd name="T97" fmla="*/ 49 h 104"/>
                <a:gd name="T98" fmla="*/ 30 w 119"/>
                <a:gd name="T99" fmla="*/ 52 h 104"/>
                <a:gd name="T100" fmla="*/ 26 w 119"/>
                <a:gd name="T101" fmla="*/ 52 h 104"/>
                <a:gd name="T102" fmla="*/ 19 w 119"/>
                <a:gd name="T103" fmla="*/ 45 h 104"/>
                <a:gd name="T104" fmla="*/ 15 w 119"/>
                <a:gd name="T105" fmla="*/ 45 h 104"/>
                <a:gd name="T106" fmla="*/ 15 w 119"/>
                <a:gd name="T107" fmla="*/ 41 h 104"/>
                <a:gd name="T108" fmla="*/ 11 w 119"/>
                <a:gd name="T109" fmla="*/ 41 h 104"/>
                <a:gd name="T110" fmla="*/ 7 w 119"/>
                <a:gd name="T111" fmla="*/ 41 h 104"/>
                <a:gd name="T112" fmla="*/ 4 w 119"/>
                <a:gd name="T113" fmla="*/ 30 h 104"/>
                <a:gd name="T114" fmla="*/ 0 w 119"/>
                <a:gd name="T115" fmla="*/ 2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9" h="104">
                  <a:moveTo>
                    <a:pt x="0" y="26"/>
                  </a:moveTo>
                  <a:lnTo>
                    <a:pt x="4" y="23"/>
                  </a:lnTo>
                  <a:lnTo>
                    <a:pt x="7" y="23"/>
                  </a:lnTo>
                  <a:lnTo>
                    <a:pt x="11" y="19"/>
                  </a:lnTo>
                  <a:lnTo>
                    <a:pt x="15" y="19"/>
                  </a:lnTo>
                  <a:lnTo>
                    <a:pt x="19" y="19"/>
                  </a:lnTo>
                  <a:lnTo>
                    <a:pt x="19" y="15"/>
                  </a:lnTo>
                  <a:lnTo>
                    <a:pt x="19" y="12"/>
                  </a:lnTo>
                  <a:lnTo>
                    <a:pt x="19" y="8"/>
                  </a:lnTo>
                  <a:lnTo>
                    <a:pt x="19" y="4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30" y="0"/>
                  </a:lnTo>
                  <a:lnTo>
                    <a:pt x="37" y="4"/>
                  </a:lnTo>
                  <a:lnTo>
                    <a:pt x="41" y="4"/>
                  </a:lnTo>
                  <a:lnTo>
                    <a:pt x="44" y="4"/>
                  </a:lnTo>
                  <a:lnTo>
                    <a:pt x="52" y="8"/>
                  </a:lnTo>
                  <a:lnTo>
                    <a:pt x="52" y="4"/>
                  </a:lnTo>
                  <a:lnTo>
                    <a:pt x="56" y="8"/>
                  </a:lnTo>
                  <a:lnTo>
                    <a:pt x="59" y="8"/>
                  </a:lnTo>
                  <a:lnTo>
                    <a:pt x="63" y="8"/>
                  </a:lnTo>
                  <a:lnTo>
                    <a:pt x="63" y="12"/>
                  </a:lnTo>
                  <a:lnTo>
                    <a:pt x="63" y="12"/>
                  </a:lnTo>
                  <a:lnTo>
                    <a:pt x="67" y="12"/>
                  </a:lnTo>
                  <a:lnTo>
                    <a:pt x="70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81" y="12"/>
                  </a:lnTo>
                  <a:lnTo>
                    <a:pt x="81" y="12"/>
                  </a:lnTo>
                  <a:lnTo>
                    <a:pt x="85" y="8"/>
                  </a:lnTo>
                  <a:lnTo>
                    <a:pt x="89" y="8"/>
                  </a:lnTo>
                  <a:lnTo>
                    <a:pt x="93" y="8"/>
                  </a:lnTo>
                  <a:lnTo>
                    <a:pt x="96" y="8"/>
                  </a:lnTo>
                  <a:lnTo>
                    <a:pt x="96" y="8"/>
                  </a:lnTo>
                  <a:lnTo>
                    <a:pt x="96" y="8"/>
                  </a:lnTo>
                  <a:lnTo>
                    <a:pt x="100" y="12"/>
                  </a:lnTo>
                  <a:lnTo>
                    <a:pt x="104" y="15"/>
                  </a:lnTo>
                  <a:lnTo>
                    <a:pt x="104" y="19"/>
                  </a:lnTo>
                  <a:lnTo>
                    <a:pt x="104" y="19"/>
                  </a:lnTo>
                  <a:lnTo>
                    <a:pt x="107" y="19"/>
                  </a:lnTo>
                  <a:lnTo>
                    <a:pt x="107" y="23"/>
                  </a:lnTo>
                  <a:lnTo>
                    <a:pt x="104" y="26"/>
                  </a:lnTo>
                  <a:lnTo>
                    <a:pt x="104" y="30"/>
                  </a:lnTo>
                  <a:lnTo>
                    <a:pt x="107" y="30"/>
                  </a:lnTo>
                  <a:lnTo>
                    <a:pt x="107" y="26"/>
                  </a:lnTo>
                  <a:lnTo>
                    <a:pt x="111" y="26"/>
                  </a:lnTo>
                  <a:lnTo>
                    <a:pt x="111" y="30"/>
                  </a:lnTo>
                  <a:lnTo>
                    <a:pt x="111" y="30"/>
                  </a:lnTo>
                  <a:lnTo>
                    <a:pt x="111" y="34"/>
                  </a:lnTo>
                  <a:lnTo>
                    <a:pt x="115" y="34"/>
                  </a:lnTo>
                  <a:lnTo>
                    <a:pt x="119" y="34"/>
                  </a:lnTo>
                  <a:lnTo>
                    <a:pt x="119" y="38"/>
                  </a:lnTo>
                  <a:lnTo>
                    <a:pt x="115" y="38"/>
                  </a:lnTo>
                  <a:lnTo>
                    <a:pt x="111" y="41"/>
                  </a:lnTo>
                  <a:lnTo>
                    <a:pt x="111" y="41"/>
                  </a:lnTo>
                  <a:lnTo>
                    <a:pt x="111" y="41"/>
                  </a:lnTo>
                  <a:lnTo>
                    <a:pt x="111" y="49"/>
                  </a:lnTo>
                  <a:lnTo>
                    <a:pt x="111" y="52"/>
                  </a:lnTo>
                  <a:lnTo>
                    <a:pt x="111" y="56"/>
                  </a:lnTo>
                  <a:lnTo>
                    <a:pt x="111" y="60"/>
                  </a:lnTo>
                  <a:lnTo>
                    <a:pt x="115" y="60"/>
                  </a:lnTo>
                  <a:lnTo>
                    <a:pt x="115" y="64"/>
                  </a:lnTo>
                  <a:lnTo>
                    <a:pt x="111" y="64"/>
                  </a:lnTo>
                  <a:lnTo>
                    <a:pt x="111" y="64"/>
                  </a:lnTo>
                  <a:lnTo>
                    <a:pt x="111" y="67"/>
                  </a:lnTo>
                  <a:lnTo>
                    <a:pt x="111" y="71"/>
                  </a:lnTo>
                  <a:lnTo>
                    <a:pt x="115" y="71"/>
                  </a:lnTo>
                  <a:lnTo>
                    <a:pt x="115" y="75"/>
                  </a:lnTo>
                  <a:lnTo>
                    <a:pt x="107" y="82"/>
                  </a:lnTo>
                  <a:lnTo>
                    <a:pt x="107" y="82"/>
                  </a:lnTo>
                  <a:lnTo>
                    <a:pt x="104" y="86"/>
                  </a:lnTo>
                  <a:lnTo>
                    <a:pt x="107" y="90"/>
                  </a:lnTo>
                  <a:lnTo>
                    <a:pt x="104" y="93"/>
                  </a:lnTo>
                  <a:lnTo>
                    <a:pt x="100" y="97"/>
                  </a:lnTo>
                  <a:lnTo>
                    <a:pt x="104" y="97"/>
                  </a:lnTo>
                  <a:lnTo>
                    <a:pt x="78" y="104"/>
                  </a:lnTo>
                  <a:lnTo>
                    <a:pt x="70" y="101"/>
                  </a:lnTo>
                  <a:lnTo>
                    <a:pt x="67" y="101"/>
                  </a:lnTo>
                  <a:lnTo>
                    <a:pt x="63" y="97"/>
                  </a:lnTo>
                  <a:lnTo>
                    <a:pt x="63" y="93"/>
                  </a:lnTo>
                  <a:lnTo>
                    <a:pt x="63" y="93"/>
                  </a:lnTo>
                  <a:lnTo>
                    <a:pt x="63" y="93"/>
                  </a:lnTo>
                  <a:lnTo>
                    <a:pt x="70" y="86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70" y="64"/>
                  </a:lnTo>
                  <a:lnTo>
                    <a:pt x="70" y="64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67" y="56"/>
                  </a:lnTo>
                  <a:lnTo>
                    <a:pt x="70" y="52"/>
                  </a:lnTo>
                  <a:lnTo>
                    <a:pt x="63" y="49"/>
                  </a:lnTo>
                  <a:lnTo>
                    <a:pt x="63" y="45"/>
                  </a:lnTo>
                  <a:lnTo>
                    <a:pt x="59" y="41"/>
                  </a:lnTo>
                  <a:lnTo>
                    <a:pt x="48" y="41"/>
                  </a:lnTo>
                  <a:lnTo>
                    <a:pt x="41" y="41"/>
                  </a:lnTo>
                  <a:lnTo>
                    <a:pt x="41" y="45"/>
                  </a:lnTo>
                  <a:lnTo>
                    <a:pt x="37" y="49"/>
                  </a:lnTo>
                  <a:lnTo>
                    <a:pt x="37" y="52"/>
                  </a:lnTo>
                  <a:lnTo>
                    <a:pt x="30" y="52"/>
                  </a:lnTo>
                  <a:lnTo>
                    <a:pt x="30" y="52"/>
                  </a:lnTo>
                  <a:lnTo>
                    <a:pt x="26" y="52"/>
                  </a:lnTo>
                  <a:lnTo>
                    <a:pt x="22" y="49"/>
                  </a:lnTo>
                  <a:lnTo>
                    <a:pt x="19" y="45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5" y="41"/>
                  </a:lnTo>
                  <a:lnTo>
                    <a:pt x="15" y="41"/>
                  </a:lnTo>
                  <a:lnTo>
                    <a:pt x="15" y="38"/>
                  </a:lnTo>
                  <a:lnTo>
                    <a:pt x="11" y="41"/>
                  </a:lnTo>
                  <a:lnTo>
                    <a:pt x="11" y="41"/>
                  </a:lnTo>
                  <a:lnTo>
                    <a:pt x="7" y="41"/>
                  </a:lnTo>
                  <a:lnTo>
                    <a:pt x="4" y="34"/>
                  </a:lnTo>
                  <a:lnTo>
                    <a:pt x="4" y="30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20" name="Freeform 122"/>
            <p:cNvSpPr>
              <a:spLocks noEditPoints="1"/>
            </p:cNvSpPr>
            <p:nvPr/>
          </p:nvSpPr>
          <p:spPr bwMode="auto">
            <a:xfrm>
              <a:off x="4021540" y="2980401"/>
              <a:ext cx="56612" cy="66905"/>
            </a:xfrm>
            <a:custGeom>
              <a:avLst/>
              <a:gdLst>
                <a:gd name="T0" fmla="*/ 11 w 44"/>
                <a:gd name="T1" fmla="*/ 45 h 52"/>
                <a:gd name="T2" fmla="*/ 11 w 44"/>
                <a:gd name="T3" fmla="*/ 41 h 52"/>
                <a:gd name="T4" fmla="*/ 11 w 44"/>
                <a:gd name="T5" fmla="*/ 41 h 52"/>
                <a:gd name="T6" fmla="*/ 7 w 44"/>
                <a:gd name="T7" fmla="*/ 41 h 52"/>
                <a:gd name="T8" fmla="*/ 7 w 44"/>
                <a:gd name="T9" fmla="*/ 41 h 52"/>
                <a:gd name="T10" fmla="*/ 7 w 44"/>
                <a:gd name="T11" fmla="*/ 41 h 52"/>
                <a:gd name="T12" fmla="*/ 11 w 44"/>
                <a:gd name="T13" fmla="*/ 45 h 52"/>
                <a:gd name="T14" fmla="*/ 11 w 44"/>
                <a:gd name="T15" fmla="*/ 45 h 52"/>
                <a:gd name="T16" fmla="*/ 11 w 44"/>
                <a:gd name="T17" fmla="*/ 45 h 52"/>
                <a:gd name="T18" fmla="*/ 4 w 44"/>
                <a:gd name="T19" fmla="*/ 11 h 52"/>
                <a:gd name="T20" fmla="*/ 4 w 44"/>
                <a:gd name="T21" fmla="*/ 11 h 52"/>
                <a:gd name="T22" fmla="*/ 11 w 44"/>
                <a:gd name="T23" fmla="*/ 11 h 52"/>
                <a:gd name="T24" fmla="*/ 11 w 44"/>
                <a:gd name="T25" fmla="*/ 8 h 52"/>
                <a:gd name="T26" fmla="*/ 15 w 44"/>
                <a:gd name="T27" fmla="*/ 4 h 52"/>
                <a:gd name="T28" fmla="*/ 15 w 44"/>
                <a:gd name="T29" fmla="*/ 0 h 52"/>
                <a:gd name="T30" fmla="*/ 22 w 44"/>
                <a:gd name="T31" fmla="*/ 0 h 52"/>
                <a:gd name="T32" fmla="*/ 33 w 44"/>
                <a:gd name="T33" fmla="*/ 0 h 52"/>
                <a:gd name="T34" fmla="*/ 37 w 44"/>
                <a:gd name="T35" fmla="*/ 4 h 52"/>
                <a:gd name="T36" fmla="*/ 37 w 44"/>
                <a:gd name="T37" fmla="*/ 8 h 52"/>
                <a:gd name="T38" fmla="*/ 44 w 44"/>
                <a:gd name="T39" fmla="*/ 11 h 52"/>
                <a:gd name="T40" fmla="*/ 41 w 44"/>
                <a:gd name="T41" fmla="*/ 15 h 52"/>
                <a:gd name="T42" fmla="*/ 44 w 44"/>
                <a:gd name="T43" fmla="*/ 19 h 52"/>
                <a:gd name="T44" fmla="*/ 44 w 44"/>
                <a:gd name="T45" fmla="*/ 19 h 52"/>
                <a:gd name="T46" fmla="*/ 44 w 44"/>
                <a:gd name="T47" fmla="*/ 23 h 52"/>
                <a:gd name="T48" fmla="*/ 44 w 44"/>
                <a:gd name="T49" fmla="*/ 23 h 52"/>
                <a:gd name="T50" fmla="*/ 44 w 44"/>
                <a:gd name="T51" fmla="*/ 26 h 52"/>
                <a:gd name="T52" fmla="*/ 44 w 44"/>
                <a:gd name="T53" fmla="*/ 26 h 52"/>
                <a:gd name="T54" fmla="*/ 44 w 44"/>
                <a:gd name="T55" fmla="*/ 45 h 52"/>
                <a:gd name="T56" fmla="*/ 37 w 44"/>
                <a:gd name="T57" fmla="*/ 52 h 52"/>
                <a:gd name="T58" fmla="*/ 33 w 44"/>
                <a:gd name="T59" fmla="*/ 49 h 52"/>
                <a:gd name="T60" fmla="*/ 30 w 44"/>
                <a:gd name="T61" fmla="*/ 49 h 52"/>
                <a:gd name="T62" fmla="*/ 18 w 44"/>
                <a:gd name="T63" fmla="*/ 45 h 52"/>
                <a:gd name="T64" fmla="*/ 15 w 44"/>
                <a:gd name="T65" fmla="*/ 45 h 52"/>
                <a:gd name="T66" fmla="*/ 15 w 44"/>
                <a:gd name="T67" fmla="*/ 45 h 52"/>
                <a:gd name="T68" fmla="*/ 15 w 44"/>
                <a:gd name="T69" fmla="*/ 41 h 52"/>
                <a:gd name="T70" fmla="*/ 11 w 44"/>
                <a:gd name="T71" fmla="*/ 37 h 52"/>
                <a:gd name="T72" fmla="*/ 15 w 44"/>
                <a:gd name="T73" fmla="*/ 37 h 52"/>
                <a:gd name="T74" fmla="*/ 15 w 44"/>
                <a:gd name="T75" fmla="*/ 37 h 52"/>
                <a:gd name="T76" fmla="*/ 11 w 44"/>
                <a:gd name="T77" fmla="*/ 37 h 52"/>
                <a:gd name="T78" fmla="*/ 7 w 44"/>
                <a:gd name="T79" fmla="*/ 34 h 52"/>
                <a:gd name="T80" fmla="*/ 7 w 44"/>
                <a:gd name="T81" fmla="*/ 30 h 52"/>
                <a:gd name="T82" fmla="*/ 4 w 44"/>
                <a:gd name="T83" fmla="*/ 26 h 52"/>
                <a:gd name="T84" fmla="*/ 0 w 44"/>
                <a:gd name="T85" fmla="*/ 26 h 52"/>
                <a:gd name="T86" fmla="*/ 0 w 44"/>
                <a:gd name="T87" fmla="*/ 23 h 52"/>
                <a:gd name="T88" fmla="*/ 4 w 44"/>
                <a:gd name="T89" fmla="*/ 19 h 52"/>
                <a:gd name="T90" fmla="*/ 0 w 44"/>
                <a:gd name="T91" fmla="*/ 19 h 52"/>
                <a:gd name="T92" fmla="*/ 0 w 44"/>
                <a:gd name="T93" fmla="*/ 15 h 52"/>
                <a:gd name="T94" fmla="*/ 4 w 44"/>
                <a:gd name="T95" fmla="*/ 11 h 52"/>
                <a:gd name="T96" fmla="*/ 4 w 44"/>
                <a:gd name="T97" fmla="*/ 1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4" h="52">
                  <a:moveTo>
                    <a:pt x="11" y="45"/>
                  </a:moveTo>
                  <a:lnTo>
                    <a:pt x="11" y="41"/>
                  </a:lnTo>
                  <a:lnTo>
                    <a:pt x="11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11" y="45"/>
                  </a:lnTo>
                  <a:lnTo>
                    <a:pt x="11" y="45"/>
                  </a:lnTo>
                  <a:lnTo>
                    <a:pt x="11" y="45"/>
                  </a:lnTo>
                  <a:close/>
                  <a:moveTo>
                    <a:pt x="4" y="11"/>
                  </a:moveTo>
                  <a:lnTo>
                    <a:pt x="4" y="11"/>
                  </a:lnTo>
                  <a:lnTo>
                    <a:pt x="11" y="11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15" y="0"/>
                  </a:lnTo>
                  <a:lnTo>
                    <a:pt x="22" y="0"/>
                  </a:lnTo>
                  <a:lnTo>
                    <a:pt x="33" y="0"/>
                  </a:lnTo>
                  <a:lnTo>
                    <a:pt x="37" y="4"/>
                  </a:lnTo>
                  <a:lnTo>
                    <a:pt x="37" y="8"/>
                  </a:lnTo>
                  <a:lnTo>
                    <a:pt x="44" y="11"/>
                  </a:lnTo>
                  <a:lnTo>
                    <a:pt x="41" y="15"/>
                  </a:lnTo>
                  <a:lnTo>
                    <a:pt x="44" y="19"/>
                  </a:lnTo>
                  <a:lnTo>
                    <a:pt x="44" y="19"/>
                  </a:lnTo>
                  <a:lnTo>
                    <a:pt x="44" y="23"/>
                  </a:lnTo>
                  <a:lnTo>
                    <a:pt x="44" y="23"/>
                  </a:lnTo>
                  <a:lnTo>
                    <a:pt x="44" y="26"/>
                  </a:lnTo>
                  <a:lnTo>
                    <a:pt x="44" y="26"/>
                  </a:lnTo>
                  <a:lnTo>
                    <a:pt x="44" y="45"/>
                  </a:lnTo>
                  <a:lnTo>
                    <a:pt x="37" y="52"/>
                  </a:lnTo>
                  <a:lnTo>
                    <a:pt x="33" y="49"/>
                  </a:lnTo>
                  <a:lnTo>
                    <a:pt x="30" y="49"/>
                  </a:lnTo>
                  <a:lnTo>
                    <a:pt x="18" y="45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5" y="41"/>
                  </a:lnTo>
                  <a:lnTo>
                    <a:pt x="11" y="37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11" y="37"/>
                  </a:lnTo>
                  <a:lnTo>
                    <a:pt x="7" y="34"/>
                  </a:lnTo>
                  <a:lnTo>
                    <a:pt x="7" y="30"/>
                  </a:lnTo>
                  <a:lnTo>
                    <a:pt x="4" y="26"/>
                  </a:lnTo>
                  <a:lnTo>
                    <a:pt x="0" y="26"/>
                  </a:lnTo>
                  <a:lnTo>
                    <a:pt x="0" y="23"/>
                  </a:lnTo>
                  <a:lnTo>
                    <a:pt x="4" y="19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4" y="11"/>
                  </a:lnTo>
                  <a:lnTo>
                    <a:pt x="4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21" name="Freeform 123"/>
            <p:cNvSpPr/>
            <p:nvPr/>
          </p:nvSpPr>
          <p:spPr bwMode="auto">
            <a:xfrm>
              <a:off x="4060141" y="3009994"/>
              <a:ext cx="84918" cy="81058"/>
            </a:xfrm>
            <a:custGeom>
              <a:avLst/>
              <a:gdLst>
                <a:gd name="T0" fmla="*/ 0 w 66"/>
                <a:gd name="T1" fmla="*/ 26 h 63"/>
                <a:gd name="T2" fmla="*/ 0 w 66"/>
                <a:gd name="T3" fmla="*/ 26 h 63"/>
                <a:gd name="T4" fmla="*/ 3 w 66"/>
                <a:gd name="T5" fmla="*/ 22 h 63"/>
                <a:gd name="T6" fmla="*/ 7 w 66"/>
                <a:gd name="T7" fmla="*/ 18 h 63"/>
                <a:gd name="T8" fmla="*/ 11 w 66"/>
                <a:gd name="T9" fmla="*/ 14 h 63"/>
                <a:gd name="T10" fmla="*/ 11 w 66"/>
                <a:gd name="T11" fmla="*/ 14 h 63"/>
                <a:gd name="T12" fmla="*/ 11 w 66"/>
                <a:gd name="T13" fmla="*/ 11 h 63"/>
                <a:gd name="T14" fmla="*/ 14 w 66"/>
                <a:gd name="T15" fmla="*/ 7 h 63"/>
                <a:gd name="T16" fmla="*/ 14 w 66"/>
                <a:gd name="T17" fmla="*/ 7 h 63"/>
                <a:gd name="T18" fmla="*/ 14 w 66"/>
                <a:gd name="T19" fmla="*/ 3 h 63"/>
                <a:gd name="T20" fmla="*/ 18 w 66"/>
                <a:gd name="T21" fmla="*/ 0 h 63"/>
                <a:gd name="T22" fmla="*/ 18 w 66"/>
                <a:gd name="T23" fmla="*/ 3 h 63"/>
                <a:gd name="T24" fmla="*/ 25 w 66"/>
                <a:gd name="T25" fmla="*/ 0 h 63"/>
                <a:gd name="T26" fmla="*/ 29 w 66"/>
                <a:gd name="T27" fmla="*/ 0 h 63"/>
                <a:gd name="T28" fmla="*/ 33 w 66"/>
                <a:gd name="T29" fmla="*/ 3 h 63"/>
                <a:gd name="T30" fmla="*/ 37 w 66"/>
                <a:gd name="T31" fmla="*/ 7 h 63"/>
                <a:gd name="T32" fmla="*/ 33 w 66"/>
                <a:gd name="T33" fmla="*/ 11 h 63"/>
                <a:gd name="T34" fmla="*/ 33 w 66"/>
                <a:gd name="T35" fmla="*/ 14 h 63"/>
                <a:gd name="T36" fmla="*/ 37 w 66"/>
                <a:gd name="T37" fmla="*/ 18 h 63"/>
                <a:gd name="T38" fmla="*/ 40 w 66"/>
                <a:gd name="T39" fmla="*/ 18 h 63"/>
                <a:gd name="T40" fmla="*/ 44 w 66"/>
                <a:gd name="T41" fmla="*/ 14 h 63"/>
                <a:gd name="T42" fmla="*/ 48 w 66"/>
                <a:gd name="T43" fmla="*/ 14 h 63"/>
                <a:gd name="T44" fmla="*/ 48 w 66"/>
                <a:gd name="T45" fmla="*/ 18 h 63"/>
                <a:gd name="T46" fmla="*/ 51 w 66"/>
                <a:gd name="T47" fmla="*/ 18 h 63"/>
                <a:gd name="T48" fmla="*/ 48 w 66"/>
                <a:gd name="T49" fmla="*/ 22 h 63"/>
                <a:gd name="T50" fmla="*/ 51 w 66"/>
                <a:gd name="T51" fmla="*/ 26 h 63"/>
                <a:gd name="T52" fmla="*/ 48 w 66"/>
                <a:gd name="T53" fmla="*/ 29 h 63"/>
                <a:gd name="T54" fmla="*/ 44 w 66"/>
                <a:gd name="T55" fmla="*/ 33 h 63"/>
                <a:gd name="T56" fmla="*/ 48 w 66"/>
                <a:gd name="T57" fmla="*/ 33 h 63"/>
                <a:gd name="T58" fmla="*/ 48 w 66"/>
                <a:gd name="T59" fmla="*/ 37 h 63"/>
                <a:gd name="T60" fmla="*/ 51 w 66"/>
                <a:gd name="T61" fmla="*/ 33 h 63"/>
                <a:gd name="T62" fmla="*/ 51 w 66"/>
                <a:gd name="T63" fmla="*/ 33 h 63"/>
                <a:gd name="T64" fmla="*/ 55 w 66"/>
                <a:gd name="T65" fmla="*/ 37 h 63"/>
                <a:gd name="T66" fmla="*/ 59 w 66"/>
                <a:gd name="T67" fmla="*/ 37 h 63"/>
                <a:gd name="T68" fmla="*/ 59 w 66"/>
                <a:gd name="T69" fmla="*/ 37 h 63"/>
                <a:gd name="T70" fmla="*/ 59 w 66"/>
                <a:gd name="T71" fmla="*/ 40 h 63"/>
                <a:gd name="T72" fmla="*/ 63 w 66"/>
                <a:gd name="T73" fmla="*/ 40 h 63"/>
                <a:gd name="T74" fmla="*/ 66 w 66"/>
                <a:gd name="T75" fmla="*/ 40 h 63"/>
                <a:gd name="T76" fmla="*/ 66 w 66"/>
                <a:gd name="T77" fmla="*/ 44 h 63"/>
                <a:gd name="T78" fmla="*/ 63 w 66"/>
                <a:gd name="T79" fmla="*/ 48 h 63"/>
                <a:gd name="T80" fmla="*/ 66 w 66"/>
                <a:gd name="T81" fmla="*/ 48 h 63"/>
                <a:gd name="T82" fmla="*/ 63 w 66"/>
                <a:gd name="T83" fmla="*/ 51 h 63"/>
                <a:gd name="T84" fmla="*/ 63 w 66"/>
                <a:gd name="T85" fmla="*/ 51 h 63"/>
                <a:gd name="T86" fmla="*/ 63 w 66"/>
                <a:gd name="T87" fmla="*/ 55 h 63"/>
                <a:gd name="T88" fmla="*/ 63 w 66"/>
                <a:gd name="T89" fmla="*/ 59 h 63"/>
                <a:gd name="T90" fmla="*/ 63 w 66"/>
                <a:gd name="T91" fmla="*/ 63 h 63"/>
                <a:gd name="T92" fmla="*/ 63 w 66"/>
                <a:gd name="T93" fmla="*/ 63 h 63"/>
                <a:gd name="T94" fmla="*/ 48 w 66"/>
                <a:gd name="T95" fmla="*/ 59 h 63"/>
                <a:gd name="T96" fmla="*/ 37 w 66"/>
                <a:gd name="T97" fmla="*/ 51 h 63"/>
                <a:gd name="T98" fmla="*/ 33 w 66"/>
                <a:gd name="T99" fmla="*/ 51 h 63"/>
                <a:gd name="T100" fmla="*/ 22 w 66"/>
                <a:gd name="T101" fmla="*/ 40 h 63"/>
                <a:gd name="T102" fmla="*/ 14 w 66"/>
                <a:gd name="T103" fmla="*/ 37 h 63"/>
                <a:gd name="T104" fmla="*/ 11 w 66"/>
                <a:gd name="T105" fmla="*/ 37 h 63"/>
                <a:gd name="T106" fmla="*/ 7 w 66"/>
                <a:gd name="T107" fmla="*/ 33 h 63"/>
                <a:gd name="T108" fmla="*/ 7 w 66"/>
                <a:gd name="T109" fmla="*/ 29 h 63"/>
                <a:gd name="T110" fmla="*/ 7 w 66"/>
                <a:gd name="T111" fmla="*/ 29 h 63"/>
                <a:gd name="T112" fmla="*/ 3 w 66"/>
                <a:gd name="T113" fmla="*/ 26 h 63"/>
                <a:gd name="T114" fmla="*/ 0 w 66"/>
                <a:gd name="T115" fmla="*/ 26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6" h="63">
                  <a:moveTo>
                    <a:pt x="0" y="26"/>
                  </a:moveTo>
                  <a:lnTo>
                    <a:pt x="0" y="26"/>
                  </a:lnTo>
                  <a:lnTo>
                    <a:pt x="3" y="22"/>
                  </a:lnTo>
                  <a:lnTo>
                    <a:pt x="7" y="18"/>
                  </a:lnTo>
                  <a:lnTo>
                    <a:pt x="11" y="14"/>
                  </a:lnTo>
                  <a:lnTo>
                    <a:pt x="11" y="14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4" y="3"/>
                  </a:lnTo>
                  <a:lnTo>
                    <a:pt x="18" y="0"/>
                  </a:lnTo>
                  <a:lnTo>
                    <a:pt x="18" y="3"/>
                  </a:lnTo>
                  <a:lnTo>
                    <a:pt x="25" y="0"/>
                  </a:lnTo>
                  <a:lnTo>
                    <a:pt x="29" y="0"/>
                  </a:lnTo>
                  <a:lnTo>
                    <a:pt x="33" y="3"/>
                  </a:lnTo>
                  <a:lnTo>
                    <a:pt x="37" y="7"/>
                  </a:lnTo>
                  <a:lnTo>
                    <a:pt x="33" y="11"/>
                  </a:lnTo>
                  <a:lnTo>
                    <a:pt x="33" y="14"/>
                  </a:lnTo>
                  <a:lnTo>
                    <a:pt x="37" y="18"/>
                  </a:lnTo>
                  <a:lnTo>
                    <a:pt x="40" y="18"/>
                  </a:lnTo>
                  <a:lnTo>
                    <a:pt x="44" y="14"/>
                  </a:lnTo>
                  <a:lnTo>
                    <a:pt x="48" y="14"/>
                  </a:lnTo>
                  <a:lnTo>
                    <a:pt x="48" y="18"/>
                  </a:lnTo>
                  <a:lnTo>
                    <a:pt x="51" y="18"/>
                  </a:lnTo>
                  <a:lnTo>
                    <a:pt x="48" y="22"/>
                  </a:lnTo>
                  <a:lnTo>
                    <a:pt x="51" y="26"/>
                  </a:lnTo>
                  <a:lnTo>
                    <a:pt x="48" y="29"/>
                  </a:lnTo>
                  <a:lnTo>
                    <a:pt x="44" y="33"/>
                  </a:lnTo>
                  <a:lnTo>
                    <a:pt x="48" y="33"/>
                  </a:lnTo>
                  <a:lnTo>
                    <a:pt x="48" y="37"/>
                  </a:lnTo>
                  <a:lnTo>
                    <a:pt x="51" y="33"/>
                  </a:lnTo>
                  <a:lnTo>
                    <a:pt x="51" y="33"/>
                  </a:lnTo>
                  <a:lnTo>
                    <a:pt x="55" y="37"/>
                  </a:lnTo>
                  <a:lnTo>
                    <a:pt x="59" y="37"/>
                  </a:lnTo>
                  <a:lnTo>
                    <a:pt x="59" y="37"/>
                  </a:lnTo>
                  <a:lnTo>
                    <a:pt x="59" y="40"/>
                  </a:lnTo>
                  <a:lnTo>
                    <a:pt x="63" y="40"/>
                  </a:lnTo>
                  <a:lnTo>
                    <a:pt x="66" y="40"/>
                  </a:lnTo>
                  <a:lnTo>
                    <a:pt x="66" y="44"/>
                  </a:lnTo>
                  <a:lnTo>
                    <a:pt x="63" y="48"/>
                  </a:lnTo>
                  <a:lnTo>
                    <a:pt x="66" y="48"/>
                  </a:lnTo>
                  <a:lnTo>
                    <a:pt x="63" y="51"/>
                  </a:lnTo>
                  <a:lnTo>
                    <a:pt x="63" y="51"/>
                  </a:lnTo>
                  <a:lnTo>
                    <a:pt x="63" y="55"/>
                  </a:lnTo>
                  <a:lnTo>
                    <a:pt x="63" y="59"/>
                  </a:lnTo>
                  <a:lnTo>
                    <a:pt x="63" y="63"/>
                  </a:lnTo>
                  <a:lnTo>
                    <a:pt x="63" y="63"/>
                  </a:lnTo>
                  <a:lnTo>
                    <a:pt x="48" y="59"/>
                  </a:lnTo>
                  <a:lnTo>
                    <a:pt x="37" y="51"/>
                  </a:lnTo>
                  <a:lnTo>
                    <a:pt x="33" y="51"/>
                  </a:lnTo>
                  <a:lnTo>
                    <a:pt x="22" y="40"/>
                  </a:lnTo>
                  <a:lnTo>
                    <a:pt x="14" y="37"/>
                  </a:lnTo>
                  <a:lnTo>
                    <a:pt x="11" y="37"/>
                  </a:lnTo>
                  <a:lnTo>
                    <a:pt x="7" y="33"/>
                  </a:lnTo>
                  <a:lnTo>
                    <a:pt x="7" y="29"/>
                  </a:lnTo>
                  <a:lnTo>
                    <a:pt x="7" y="29"/>
                  </a:lnTo>
                  <a:lnTo>
                    <a:pt x="3" y="26"/>
                  </a:lnTo>
                  <a:lnTo>
                    <a:pt x="0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22" name="Freeform 124"/>
            <p:cNvSpPr/>
            <p:nvPr/>
          </p:nvSpPr>
          <p:spPr bwMode="auto">
            <a:xfrm>
              <a:off x="4116751" y="2966247"/>
              <a:ext cx="133810" cy="128663"/>
            </a:xfrm>
            <a:custGeom>
              <a:avLst/>
              <a:gdLst>
                <a:gd name="T0" fmla="*/ 19 w 104"/>
                <a:gd name="T1" fmla="*/ 97 h 100"/>
                <a:gd name="T2" fmla="*/ 19 w 104"/>
                <a:gd name="T3" fmla="*/ 89 h 100"/>
                <a:gd name="T4" fmla="*/ 19 w 104"/>
                <a:gd name="T5" fmla="*/ 85 h 100"/>
                <a:gd name="T6" fmla="*/ 19 w 104"/>
                <a:gd name="T7" fmla="*/ 82 h 100"/>
                <a:gd name="T8" fmla="*/ 22 w 104"/>
                <a:gd name="T9" fmla="*/ 74 h 100"/>
                <a:gd name="T10" fmla="*/ 15 w 104"/>
                <a:gd name="T11" fmla="*/ 74 h 100"/>
                <a:gd name="T12" fmla="*/ 15 w 104"/>
                <a:gd name="T13" fmla="*/ 71 h 100"/>
                <a:gd name="T14" fmla="*/ 7 w 104"/>
                <a:gd name="T15" fmla="*/ 67 h 100"/>
                <a:gd name="T16" fmla="*/ 4 w 104"/>
                <a:gd name="T17" fmla="*/ 71 h 100"/>
                <a:gd name="T18" fmla="*/ 0 w 104"/>
                <a:gd name="T19" fmla="*/ 67 h 100"/>
                <a:gd name="T20" fmla="*/ 7 w 104"/>
                <a:gd name="T21" fmla="*/ 60 h 100"/>
                <a:gd name="T22" fmla="*/ 7 w 104"/>
                <a:gd name="T23" fmla="*/ 52 h 100"/>
                <a:gd name="T24" fmla="*/ 15 w 104"/>
                <a:gd name="T25" fmla="*/ 45 h 100"/>
                <a:gd name="T26" fmla="*/ 11 w 104"/>
                <a:gd name="T27" fmla="*/ 41 h 100"/>
                <a:gd name="T28" fmla="*/ 11 w 104"/>
                <a:gd name="T29" fmla="*/ 34 h 100"/>
                <a:gd name="T30" fmla="*/ 15 w 104"/>
                <a:gd name="T31" fmla="*/ 34 h 100"/>
                <a:gd name="T32" fmla="*/ 11 w 104"/>
                <a:gd name="T33" fmla="*/ 30 h 100"/>
                <a:gd name="T34" fmla="*/ 11 w 104"/>
                <a:gd name="T35" fmla="*/ 22 h 100"/>
                <a:gd name="T36" fmla="*/ 11 w 104"/>
                <a:gd name="T37" fmla="*/ 11 h 100"/>
                <a:gd name="T38" fmla="*/ 11 w 104"/>
                <a:gd name="T39" fmla="*/ 11 h 100"/>
                <a:gd name="T40" fmla="*/ 22 w 104"/>
                <a:gd name="T41" fmla="*/ 4 h 100"/>
                <a:gd name="T42" fmla="*/ 26 w 104"/>
                <a:gd name="T43" fmla="*/ 8 h 100"/>
                <a:gd name="T44" fmla="*/ 37 w 104"/>
                <a:gd name="T45" fmla="*/ 4 h 100"/>
                <a:gd name="T46" fmla="*/ 41 w 104"/>
                <a:gd name="T47" fmla="*/ 4 h 100"/>
                <a:gd name="T48" fmla="*/ 44 w 104"/>
                <a:gd name="T49" fmla="*/ 4 h 100"/>
                <a:gd name="T50" fmla="*/ 52 w 104"/>
                <a:gd name="T51" fmla="*/ 8 h 100"/>
                <a:gd name="T52" fmla="*/ 56 w 104"/>
                <a:gd name="T53" fmla="*/ 0 h 100"/>
                <a:gd name="T54" fmla="*/ 67 w 104"/>
                <a:gd name="T55" fmla="*/ 8 h 100"/>
                <a:gd name="T56" fmla="*/ 70 w 104"/>
                <a:gd name="T57" fmla="*/ 8 h 100"/>
                <a:gd name="T58" fmla="*/ 78 w 104"/>
                <a:gd name="T59" fmla="*/ 11 h 100"/>
                <a:gd name="T60" fmla="*/ 85 w 104"/>
                <a:gd name="T61" fmla="*/ 15 h 100"/>
                <a:gd name="T62" fmla="*/ 93 w 104"/>
                <a:gd name="T63" fmla="*/ 11 h 100"/>
                <a:gd name="T64" fmla="*/ 96 w 104"/>
                <a:gd name="T65" fmla="*/ 15 h 100"/>
                <a:gd name="T66" fmla="*/ 100 w 104"/>
                <a:gd name="T67" fmla="*/ 15 h 100"/>
                <a:gd name="T68" fmla="*/ 100 w 104"/>
                <a:gd name="T69" fmla="*/ 22 h 100"/>
                <a:gd name="T70" fmla="*/ 104 w 104"/>
                <a:gd name="T71" fmla="*/ 30 h 100"/>
                <a:gd name="T72" fmla="*/ 104 w 104"/>
                <a:gd name="T73" fmla="*/ 37 h 100"/>
                <a:gd name="T74" fmla="*/ 100 w 104"/>
                <a:gd name="T75" fmla="*/ 41 h 100"/>
                <a:gd name="T76" fmla="*/ 93 w 104"/>
                <a:gd name="T77" fmla="*/ 52 h 100"/>
                <a:gd name="T78" fmla="*/ 93 w 104"/>
                <a:gd name="T79" fmla="*/ 56 h 100"/>
                <a:gd name="T80" fmla="*/ 93 w 104"/>
                <a:gd name="T81" fmla="*/ 63 h 100"/>
                <a:gd name="T82" fmla="*/ 89 w 104"/>
                <a:gd name="T83" fmla="*/ 67 h 100"/>
                <a:gd name="T84" fmla="*/ 93 w 104"/>
                <a:gd name="T85" fmla="*/ 74 h 100"/>
                <a:gd name="T86" fmla="*/ 100 w 104"/>
                <a:gd name="T87" fmla="*/ 78 h 100"/>
                <a:gd name="T88" fmla="*/ 100 w 104"/>
                <a:gd name="T89" fmla="*/ 85 h 100"/>
                <a:gd name="T90" fmla="*/ 93 w 104"/>
                <a:gd name="T91" fmla="*/ 85 h 100"/>
                <a:gd name="T92" fmla="*/ 93 w 104"/>
                <a:gd name="T93" fmla="*/ 82 h 100"/>
                <a:gd name="T94" fmla="*/ 89 w 104"/>
                <a:gd name="T95" fmla="*/ 89 h 100"/>
                <a:gd name="T96" fmla="*/ 70 w 104"/>
                <a:gd name="T97" fmla="*/ 85 h 100"/>
                <a:gd name="T98" fmla="*/ 44 w 104"/>
                <a:gd name="T99" fmla="*/ 89 h 100"/>
                <a:gd name="T100" fmla="*/ 33 w 104"/>
                <a:gd name="T101" fmla="*/ 93 h 100"/>
                <a:gd name="T102" fmla="*/ 26 w 104"/>
                <a:gd name="T103" fmla="*/ 93 h 100"/>
                <a:gd name="T104" fmla="*/ 19 w 104"/>
                <a:gd name="T105" fmla="*/ 97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4" h="100">
                  <a:moveTo>
                    <a:pt x="19" y="97"/>
                  </a:moveTo>
                  <a:lnTo>
                    <a:pt x="19" y="97"/>
                  </a:lnTo>
                  <a:lnTo>
                    <a:pt x="19" y="93"/>
                  </a:lnTo>
                  <a:lnTo>
                    <a:pt x="19" y="89"/>
                  </a:lnTo>
                  <a:lnTo>
                    <a:pt x="19" y="85"/>
                  </a:lnTo>
                  <a:lnTo>
                    <a:pt x="19" y="85"/>
                  </a:lnTo>
                  <a:lnTo>
                    <a:pt x="22" y="82"/>
                  </a:lnTo>
                  <a:lnTo>
                    <a:pt x="19" y="82"/>
                  </a:lnTo>
                  <a:lnTo>
                    <a:pt x="22" y="78"/>
                  </a:lnTo>
                  <a:lnTo>
                    <a:pt x="22" y="74"/>
                  </a:lnTo>
                  <a:lnTo>
                    <a:pt x="19" y="74"/>
                  </a:lnTo>
                  <a:lnTo>
                    <a:pt x="15" y="74"/>
                  </a:lnTo>
                  <a:lnTo>
                    <a:pt x="15" y="71"/>
                  </a:lnTo>
                  <a:lnTo>
                    <a:pt x="15" y="71"/>
                  </a:lnTo>
                  <a:lnTo>
                    <a:pt x="11" y="71"/>
                  </a:lnTo>
                  <a:lnTo>
                    <a:pt x="7" y="67"/>
                  </a:lnTo>
                  <a:lnTo>
                    <a:pt x="7" y="67"/>
                  </a:lnTo>
                  <a:lnTo>
                    <a:pt x="4" y="71"/>
                  </a:lnTo>
                  <a:lnTo>
                    <a:pt x="4" y="67"/>
                  </a:lnTo>
                  <a:lnTo>
                    <a:pt x="0" y="67"/>
                  </a:lnTo>
                  <a:lnTo>
                    <a:pt x="4" y="63"/>
                  </a:lnTo>
                  <a:lnTo>
                    <a:pt x="7" y="60"/>
                  </a:lnTo>
                  <a:lnTo>
                    <a:pt x="4" y="56"/>
                  </a:lnTo>
                  <a:lnTo>
                    <a:pt x="7" y="52"/>
                  </a:lnTo>
                  <a:lnTo>
                    <a:pt x="7" y="52"/>
                  </a:lnTo>
                  <a:lnTo>
                    <a:pt x="15" y="45"/>
                  </a:lnTo>
                  <a:lnTo>
                    <a:pt x="15" y="41"/>
                  </a:lnTo>
                  <a:lnTo>
                    <a:pt x="11" y="41"/>
                  </a:lnTo>
                  <a:lnTo>
                    <a:pt x="11" y="37"/>
                  </a:lnTo>
                  <a:lnTo>
                    <a:pt x="11" y="34"/>
                  </a:lnTo>
                  <a:lnTo>
                    <a:pt x="11" y="34"/>
                  </a:lnTo>
                  <a:lnTo>
                    <a:pt x="15" y="34"/>
                  </a:lnTo>
                  <a:lnTo>
                    <a:pt x="15" y="30"/>
                  </a:lnTo>
                  <a:lnTo>
                    <a:pt x="11" y="30"/>
                  </a:lnTo>
                  <a:lnTo>
                    <a:pt x="11" y="26"/>
                  </a:lnTo>
                  <a:lnTo>
                    <a:pt x="11" y="22"/>
                  </a:lnTo>
                  <a:lnTo>
                    <a:pt x="11" y="19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5" y="8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33" y="8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41" y="4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8"/>
                  </a:lnTo>
                  <a:lnTo>
                    <a:pt x="52" y="8"/>
                  </a:lnTo>
                  <a:lnTo>
                    <a:pt x="56" y="4"/>
                  </a:lnTo>
                  <a:lnTo>
                    <a:pt x="56" y="0"/>
                  </a:lnTo>
                  <a:lnTo>
                    <a:pt x="63" y="4"/>
                  </a:lnTo>
                  <a:lnTo>
                    <a:pt x="67" y="8"/>
                  </a:lnTo>
                  <a:lnTo>
                    <a:pt x="70" y="8"/>
                  </a:lnTo>
                  <a:lnTo>
                    <a:pt x="70" y="8"/>
                  </a:lnTo>
                  <a:lnTo>
                    <a:pt x="74" y="8"/>
                  </a:lnTo>
                  <a:lnTo>
                    <a:pt x="78" y="11"/>
                  </a:lnTo>
                  <a:lnTo>
                    <a:pt x="78" y="11"/>
                  </a:lnTo>
                  <a:lnTo>
                    <a:pt x="85" y="15"/>
                  </a:lnTo>
                  <a:lnTo>
                    <a:pt x="89" y="15"/>
                  </a:lnTo>
                  <a:lnTo>
                    <a:pt x="93" y="11"/>
                  </a:lnTo>
                  <a:lnTo>
                    <a:pt x="93" y="11"/>
                  </a:lnTo>
                  <a:lnTo>
                    <a:pt x="96" y="15"/>
                  </a:lnTo>
                  <a:lnTo>
                    <a:pt x="100" y="15"/>
                  </a:lnTo>
                  <a:lnTo>
                    <a:pt x="100" y="15"/>
                  </a:lnTo>
                  <a:lnTo>
                    <a:pt x="100" y="22"/>
                  </a:lnTo>
                  <a:lnTo>
                    <a:pt x="100" y="22"/>
                  </a:lnTo>
                  <a:lnTo>
                    <a:pt x="100" y="26"/>
                  </a:lnTo>
                  <a:lnTo>
                    <a:pt x="104" y="30"/>
                  </a:lnTo>
                  <a:lnTo>
                    <a:pt x="104" y="34"/>
                  </a:lnTo>
                  <a:lnTo>
                    <a:pt x="104" y="37"/>
                  </a:lnTo>
                  <a:lnTo>
                    <a:pt x="104" y="37"/>
                  </a:lnTo>
                  <a:lnTo>
                    <a:pt x="100" y="41"/>
                  </a:lnTo>
                  <a:lnTo>
                    <a:pt x="93" y="48"/>
                  </a:lnTo>
                  <a:lnTo>
                    <a:pt x="93" y="52"/>
                  </a:lnTo>
                  <a:lnTo>
                    <a:pt x="93" y="52"/>
                  </a:lnTo>
                  <a:lnTo>
                    <a:pt x="93" y="56"/>
                  </a:lnTo>
                  <a:lnTo>
                    <a:pt x="93" y="60"/>
                  </a:lnTo>
                  <a:lnTo>
                    <a:pt x="93" y="63"/>
                  </a:lnTo>
                  <a:lnTo>
                    <a:pt x="89" y="67"/>
                  </a:lnTo>
                  <a:lnTo>
                    <a:pt x="89" y="67"/>
                  </a:lnTo>
                  <a:lnTo>
                    <a:pt x="93" y="67"/>
                  </a:lnTo>
                  <a:lnTo>
                    <a:pt x="93" y="74"/>
                  </a:lnTo>
                  <a:lnTo>
                    <a:pt x="96" y="78"/>
                  </a:lnTo>
                  <a:lnTo>
                    <a:pt x="100" y="78"/>
                  </a:lnTo>
                  <a:lnTo>
                    <a:pt x="100" y="82"/>
                  </a:lnTo>
                  <a:lnTo>
                    <a:pt x="100" y="85"/>
                  </a:lnTo>
                  <a:lnTo>
                    <a:pt x="96" y="85"/>
                  </a:lnTo>
                  <a:lnTo>
                    <a:pt x="93" y="85"/>
                  </a:lnTo>
                  <a:lnTo>
                    <a:pt x="93" y="85"/>
                  </a:lnTo>
                  <a:lnTo>
                    <a:pt x="93" y="82"/>
                  </a:lnTo>
                  <a:lnTo>
                    <a:pt x="89" y="85"/>
                  </a:lnTo>
                  <a:lnTo>
                    <a:pt x="89" y="89"/>
                  </a:lnTo>
                  <a:lnTo>
                    <a:pt x="78" y="85"/>
                  </a:lnTo>
                  <a:lnTo>
                    <a:pt x="70" y="85"/>
                  </a:lnTo>
                  <a:lnTo>
                    <a:pt x="48" y="85"/>
                  </a:lnTo>
                  <a:lnTo>
                    <a:pt x="44" y="89"/>
                  </a:lnTo>
                  <a:lnTo>
                    <a:pt x="44" y="89"/>
                  </a:lnTo>
                  <a:lnTo>
                    <a:pt x="33" y="93"/>
                  </a:lnTo>
                  <a:lnTo>
                    <a:pt x="30" y="93"/>
                  </a:lnTo>
                  <a:lnTo>
                    <a:pt x="26" y="93"/>
                  </a:lnTo>
                  <a:lnTo>
                    <a:pt x="22" y="100"/>
                  </a:lnTo>
                  <a:lnTo>
                    <a:pt x="19" y="9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23" name="Freeform 125"/>
            <p:cNvSpPr/>
            <p:nvPr/>
          </p:nvSpPr>
          <p:spPr bwMode="auto">
            <a:xfrm>
              <a:off x="4231263" y="2957242"/>
              <a:ext cx="90064" cy="128663"/>
            </a:xfrm>
            <a:custGeom>
              <a:avLst/>
              <a:gdLst>
                <a:gd name="T0" fmla="*/ 4 w 70"/>
                <a:gd name="T1" fmla="*/ 92 h 100"/>
                <a:gd name="T2" fmla="*/ 11 w 70"/>
                <a:gd name="T3" fmla="*/ 92 h 100"/>
                <a:gd name="T4" fmla="*/ 11 w 70"/>
                <a:gd name="T5" fmla="*/ 85 h 100"/>
                <a:gd name="T6" fmla="*/ 4 w 70"/>
                <a:gd name="T7" fmla="*/ 81 h 100"/>
                <a:gd name="T8" fmla="*/ 0 w 70"/>
                <a:gd name="T9" fmla="*/ 74 h 100"/>
                <a:gd name="T10" fmla="*/ 4 w 70"/>
                <a:gd name="T11" fmla="*/ 70 h 100"/>
                <a:gd name="T12" fmla="*/ 4 w 70"/>
                <a:gd name="T13" fmla="*/ 63 h 100"/>
                <a:gd name="T14" fmla="*/ 4 w 70"/>
                <a:gd name="T15" fmla="*/ 59 h 100"/>
                <a:gd name="T16" fmla="*/ 11 w 70"/>
                <a:gd name="T17" fmla="*/ 48 h 100"/>
                <a:gd name="T18" fmla="*/ 15 w 70"/>
                <a:gd name="T19" fmla="*/ 44 h 100"/>
                <a:gd name="T20" fmla="*/ 15 w 70"/>
                <a:gd name="T21" fmla="*/ 37 h 100"/>
                <a:gd name="T22" fmla="*/ 11 w 70"/>
                <a:gd name="T23" fmla="*/ 29 h 100"/>
                <a:gd name="T24" fmla="*/ 11 w 70"/>
                <a:gd name="T25" fmla="*/ 22 h 100"/>
                <a:gd name="T26" fmla="*/ 7 w 70"/>
                <a:gd name="T27" fmla="*/ 15 h 100"/>
                <a:gd name="T28" fmla="*/ 7 w 70"/>
                <a:gd name="T29" fmla="*/ 7 h 100"/>
                <a:gd name="T30" fmla="*/ 11 w 70"/>
                <a:gd name="T31" fmla="*/ 3 h 100"/>
                <a:gd name="T32" fmla="*/ 26 w 70"/>
                <a:gd name="T33" fmla="*/ 3 h 100"/>
                <a:gd name="T34" fmla="*/ 41 w 70"/>
                <a:gd name="T35" fmla="*/ 3 h 100"/>
                <a:gd name="T36" fmla="*/ 48 w 70"/>
                <a:gd name="T37" fmla="*/ 0 h 100"/>
                <a:gd name="T38" fmla="*/ 52 w 70"/>
                <a:gd name="T39" fmla="*/ 3 h 100"/>
                <a:gd name="T40" fmla="*/ 52 w 70"/>
                <a:gd name="T41" fmla="*/ 7 h 100"/>
                <a:gd name="T42" fmla="*/ 59 w 70"/>
                <a:gd name="T43" fmla="*/ 15 h 100"/>
                <a:gd name="T44" fmla="*/ 59 w 70"/>
                <a:gd name="T45" fmla="*/ 18 h 100"/>
                <a:gd name="T46" fmla="*/ 63 w 70"/>
                <a:gd name="T47" fmla="*/ 26 h 100"/>
                <a:gd name="T48" fmla="*/ 63 w 70"/>
                <a:gd name="T49" fmla="*/ 33 h 100"/>
                <a:gd name="T50" fmla="*/ 63 w 70"/>
                <a:gd name="T51" fmla="*/ 37 h 100"/>
                <a:gd name="T52" fmla="*/ 63 w 70"/>
                <a:gd name="T53" fmla="*/ 41 h 100"/>
                <a:gd name="T54" fmla="*/ 63 w 70"/>
                <a:gd name="T55" fmla="*/ 44 h 100"/>
                <a:gd name="T56" fmla="*/ 63 w 70"/>
                <a:gd name="T57" fmla="*/ 52 h 100"/>
                <a:gd name="T58" fmla="*/ 63 w 70"/>
                <a:gd name="T59" fmla="*/ 63 h 100"/>
                <a:gd name="T60" fmla="*/ 63 w 70"/>
                <a:gd name="T61" fmla="*/ 70 h 100"/>
                <a:gd name="T62" fmla="*/ 63 w 70"/>
                <a:gd name="T63" fmla="*/ 78 h 100"/>
                <a:gd name="T64" fmla="*/ 67 w 70"/>
                <a:gd name="T65" fmla="*/ 78 h 100"/>
                <a:gd name="T66" fmla="*/ 63 w 70"/>
                <a:gd name="T67" fmla="*/ 81 h 100"/>
                <a:gd name="T68" fmla="*/ 44 w 70"/>
                <a:gd name="T69" fmla="*/ 92 h 100"/>
                <a:gd name="T70" fmla="*/ 22 w 70"/>
                <a:gd name="T71" fmla="*/ 100 h 100"/>
                <a:gd name="T72" fmla="*/ 4 w 70"/>
                <a:gd name="T73" fmla="*/ 9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0" h="100">
                  <a:moveTo>
                    <a:pt x="4" y="92"/>
                  </a:moveTo>
                  <a:lnTo>
                    <a:pt x="4" y="92"/>
                  </a:lnTo>
                  <a:lnTo>
                    <a:pt x="7" y="92"/>
                  </a:lnTo>
                  <a:lnTo>
                    <a:pt x="11" y="92"/>
                  </a:lnTo>
                  <a:lnTo>
                    <a:pt x="11" y="89"/>
                  </a:lnTo>
                  <a:lnTo>
                    <a:pt x="11" y="85"/>
                  </a:lnTo>
                  <a:lnTo>
                    <a:pt x="7" y="85"/>
                  </a:lnTo>
                  <a:lnTo>
                    <a:pt x="4" y="81"/>
                  </a:lnTo>
                  <a:lnTo>
                    <a:pt x="4" y="74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4" y="70"/>
                  </a:lnTo>
                  <a:lnTo>
                    <a:pt x="4" y="67"/>
                  </a:lnTo>
                  <a:lnTo>
                    <a:pt x="4" y="63"/>
                  </a:lnTo>
                  <a:lnTo>
                    <a:pt x="4" y="59"/>
                  </a:lnTo>
                  <a:lnTo>
                    <a:pt x="4" y="59"/>
                  </a:lnTo>
                  <a:lnTo>
                    <a:pt x="4" y="55"/>
                  </a:lnTo>
                  <a:lnTo>
                    <a:pt x="11" y="48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5" y="41"/>
                  </a:lnTo>
                  <a:lnTo>
                    <a:pt x="15" y="37"/>
                  </a:lnTo>
                  <a:lnTo>
                    <a:pt x="11" y="33"/>
                  </a:lnTo>
                  <a:lnTo>
                    <a:pt x="11" y="29"/>
                  </a:lnTo>
                  <a:lnTo>
                    <a:pt x="11" y="29"/>
                  </a:lnTo>
                  <a:lnTo>
                    <a:pt x="11" y="22"/>
                  </a:lnTo>
                  <a:lnTo>
                    <a:pt x="11" y="18"/>
                  </a:lnTo>
                  <a:lnTo>
                    <a:pt x="7" y="15"/>
                  </a:lnTo>
                  <a:lnTo>
                    <a:pt x="7" y="11"/>
                  </a:lnTo>
                  <a:lnTo>
                    <a:pt x="7" y="7"/>
                  </a:lnTo>
                  <a:lnTo>
                    <a:pt x="7" y="3"/>
                  </a:lnTo>
                  <a:lnTo>
                    <a:pt x="11" y="3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33" y="3"/>
                  </a:lnTo>
                  <a:lnTo>
                    <a:pt x="41" y="3"/>
                  </a:lnTo>
                  <a:lnTo>
                    <a:pt x="44" y="3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2" y="3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5" y="11"/>
                  </a:lnTo>
                  <a:lnTo>
                    <a:pt x="59" y="15"/>
                  </a:lnTo>
                  <a:lnTo>
                    <a:pt x="59" y="15"/>
                  </a:lnTo>
                  <a:lnTo>
                    <a:pt x="59" y="18"/>
                  </a:lnTo>
                  <a:lnTo>
                    <a:pt x="59" y="26"/>
                  </a:lnTo>
                  <a:lnTo>
                    <a:pt x="63" y="26"/>
                  </a:lnTo>
                  <a:lnTo>
                    <a:pt x="63" y="26"/>
                  </a:lnTo>
                  <a:lnTo>
                    <a:pt x="63" y="33"/>
                  </a:lnTo>
                  <a:lnTo>
                    <a:pt x="63" y="33"/>
                  </a:lnTo>
                  <a:lnTo>
                    <a:pt x="63" y="37"/>
                  </a:lnTo>
                  <a:lnTo>
                    <a:pt x="63" y="37"/>
                  </a:lnTo>
                  <a:lnTo>
                    <a:pt x="63" y="41"/>
                  </a:lnTo>
                  <a:lnTo>
                    <a:pt x="63" y="41"/>
                  </a:lnTo>
                  <a:lnTo>
                    <a:pt x="63" y="44"/>
                  </a:lnTo>
                  <a:lnTo>
                    <a:pt x="63" y="48"/>
                  </a:lnTo>
                  <a:lnTo>
                    <a:pt x="63" y="52"/>
                  </a:lnTo>
                  <a:lnTo>
                    <a:pt x="67" y="59"/>
                  </a:lnTo>
                  <a:lnTo>
                    <a:pt x="63" y="63"/>
                  </a:lnTo>
                  <a:lnTo>
                    <a:pt x="63" y="67"/>
                  </a:lnTo>
                  <a:lnTo>
                    <a:pt x="63" y="70"/>
                  </a:lnTo>
                  <a:lnTo>
                    <a:pt x="63" y="74"/>
                  </a:lnTo>
                  <a:lnTo>
                    <a:pt x="63" y="78"/>
                  </a:lnTo>
                  <a:lnTo>
                    <a:pt x="67" y="78"/>
                  </a:lnTo>
                  <a:lnTo>
                    <a:pt x="67" y="78"/>
                  </a:lnTo>
                  <a:lnTo>
                    <a:pt x="70" y="81"/>
                  </a:lnTo>
                  <a:lnTo>
                    <a:pt x="63" y="81"/>
                  </a:lnTo>
                  <a:lnTo>
                    <a:pt x="52" y="85"/>
                  </a:lnTo>
                  <a:lnTo>
                    <a:pt x="44" y="92"/>
                  </a:lnTo>
                  <a:lnTo>
                    <a:pt x="33" y="92"/>
                  </a:lnTo>
                  <a:lnTo>
                    <a:pt x="22" y="100"/>
                  </a:lnTo>
                  <a:lnTo>
                    <a:pt x="15" y="96"/>
                  </a:lnTo>
                  <a:lnTo>
                    <a:pt x="4" y="96"/>
                  </a:lnTo>
                  <a:lnTo>
                    <a:pt x="4" y="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24" name="Freeform 126"/>
            <p:cNvSpPr/>
            <p:nvPr/>
          </p:nvSpPr>
          <p:spPr bwMode="auto">
            <a:xfrm>
              <a:off x="4293020" y="2957242"/>
              <a:ext cx="42459" cy="104218"/>
            </a:xfrm>
            <a:custGeom>
              <a:avLst/>
              <a:gdLst>
                <a:gd name="T0" fmla="*/ 19 w 33"/>
                <a:gd name="T1" fmla="*/ 3 h 81"/>
                <a:gd name="T2" fmla="*/ 4 w 33"/>
                <a:gd name="T3" fmla="*/ 0 h 81"/>
                <a:gd name="T4" fmla="*/ 0 w 33"/>
                <a:gd name="T5" fmla="*/ 0 h 81"/>
                <a:gd name="T6" fmla="*/ 4 w 33"/>
                <a:gd name="T7" fmla="*/ 3 h 81"/>
                <a:gd name="T8" fmla="*/ 4 w 33"/>
                <a:gd name="T9" fmla="*/ 7 h 81"/>
                <a:gd name="T10" fmla="*/ 4 w 33"/>
                <a:gd name="T11" fmla="*/ 7 h 81"/>
                <a:gd name="T12" fmla="*/ 7 w 33"/>
                <a:gd name="T13" fmla="*/ 11 h 81"/>
                <a:gd name="T14" fmla="*/ 11 w 33"/>
                <a:gd name="T15" fmla="*/ 15 h 81"/>
                <a:gd name="T16" fmla="*/ 11 w 33"/>
                <a:gd name="T17" fmla="*/ 15 h 81"/>
                <a:gd name="T18" fmla="*/ 11 w 33"/>
                <a:gd name="T19" fmla="*/ 18 h 81"/>
                <a:gd name="T20" fmla="*/ 11 w 33"/>
                <a:gd name="T21" fmla="*/ 26 h 81"/>
                <a:gd name="T22" fmla="*/ 15 w 33"/>
                <a:gd name="T23" fmla="*/ 26 h 81"/>
                <a:gd name="T24" fmla="*/ 15 w 33"/>
                <a:gd name="T25" fmla="*/ 26 h 81"/>
                <a:gd name="T26" fmla="*/ 15 w 33"/>
                <a:gd name="T27" fmla="*/ 33 h 81"/>
                <a:gd name="T28" fmla="*/ 15 w 33"/>
                <a:gd name="T29" fmla="*/ 33 h 81"/>
                <a:gd name="T30" fmla="*/ 15 w 33"/>
                <a:gd name="T31" fmla="*/ 37 h 81"/>
                <a:gd name="T32" fmla="*/ 15 w 33"/>
                <a:gd name="T33" fmla="*/ 37 h 81"/>
                <a:gd name="T34" fmla="*/ 15 w 33"/>
                <a:gd name="T35" fmla="*/ 41 h 81"/>
                <a:gd name="T36" fmla="*/ 15 w 33"/>
                <a:gd name="T37" fmla="*/ 41 h 81"/>
                <a:gd name="T38" fmla="*/ 15 w 33"/>
                <a:gd name="T39" fmla="*/ 44 h 81"/>
                <a:gd name="T40" fmla="*/ 15 w 33"/>
                <a:gd name="T41" fmla="*/ 48 h 81"/>
                <a:gd name="T42" fmla="*/ 15 w 33"/>
                <a:gd name="T43" fmla="*/ 52 h 81"/>
                <a:gd name="T44" fmla="*/ 19 w 33"/>
                <a:gd name="T45" fmla="*/ 59 h 81"/>
                <a:gd name="T46" fmla="*/ 15 w 33"/>
                <a:gd name="T47" fmla="*/ 63 h 81"/>
                <a:gd name="T48" fmla="*/ 15 w 33"/>
                <a:gd name="T49" fmla="*/ 67 h 81"/>
                <a:gd name="T50" fmla="*/ 15 w 33"/>
                <a:gd name="T51" fmla="*/ 70 h 81"/>
                <a:gd name="T52" fmla="*/ 15 w 33"/>
                <a:gd name="T53" fmla="*/ 74 h 81"/>
                <a:gd name="T54" fmla="*/ 15 w 33"/>
                <a:gd name="T55" fmla="*/ 78 h 81"/>
                <a:gd name="T56" fmla="*/ 19 w 33"/>
                <a:gd name="T57" fmla="*/ 78 h 81"/>
                <a:gd name="T58" fmla="*/ 19 w 33"/>
                <a:gd name="T59" fmla="*/ 78 h 81"/>
                <a:gd name="T60" fmla="*/ 22 w 33"/>
                <a:gd name="T61" fmla="*/ 81 h 81"/>
                <a:gd name="T62" fmla="*/ 22 w 33"/>
                <a:gd name="T63" fmla="*/ 81 h 81"/>
                <a:gd name="T64" fmla="*/ 33 w 33"/>
                <a:gd name="T65" fmla="*/ 78 h 81"/>
                <a:gd name="T66" fmla="*/ 33 w 33"/>
                <a:gd name="T67" fmla="*/ 78 h 81"/>
                <a:gd name="T68" fmla="*/ 33 w 33"/>
                <a:gd name="T69" fmla="*/ 74 h 81"/>
                <a:gd name="T70" fmla="*/ 33 w 33"/>
                <a:gd name="T71" fmla="*/ 70 h 81"/>
                <a:gd name="T72" fmla="*/ 33 w 33"/>
                <a:gd name="T73" fmla="*/ 67 h 81"/>
                <a:gd name="T74" fmla="*/ 30 w 33"/>
                <a:gd name="T75" fmla="*/ 63 h 81"/>
                <a:gd name="T76" fmla="*/ 30 w 33"/>
                <a:gd name="T77" fmla="*/ 44 h 81"/>
                <a:gd name="T78" fmla="*/ 33 w 33"/>
                <a:gd name="T79" fmla="*/ 41 h 81"/>
                <a:gd name="T80" fmla="*/ 33 w 33"/>
                <a:gd name="T81" fmla="*/ 41 h 81"/>
                <a:gd name="T82" fmla="*/ 33 w 33"/>
                <a:gd name="T83" fmla="*/ 37 h 81"/>
                <a:gd name="T84" fmla="*/ 33 w 33"/>
                <a:gd name="T85" fmla="*/ 33 h 81"/>
                <a:gd name="T86" fmla="*/ 33 w 33"/>
                <a:gd name="T87" fmla="*/ 29 h 81"/>
                <a:gd name="T88" fmla="*/ 30 w 33"/>
                <a:gd name="T89" fmla="*/ 22 h 81"/>
                <a:gd name="T90" fmla="*/ 26 w 33"/>
                <a:gd name="T91" fmla="*/ 15 h 81"/>
                <a:gd name="T92" fmla="*/ 26 w 33"/>
                <a:gd name="T93" fmla="*/ 15 h 81"/>
                <a:gd name="T94" fmla="*/ 22 w 33"/>
                <a:gd name="T95" fmla="*/ 15 h 81"/>
                <a:gd name="T96" fmla="*/ 19 w 33"/>
                <a:gd name="T97" fmla="*/ 11 h 81"/>
                <a:gd name="T98" fmla="*/ 19 w 33"/>
                <a:gd name="T99" fmla="*/ 7 h 81"/>
                <a:gd name="T100" fmla="*/ 19 w 33"/>
                <a:gd name="T101" fmla="*/ 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" h="81">
                  <a:moveTo>
                    <a:pt x="19" y="3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4" y="3"/>
                  </a:lnTo>
                  <a:lnTo>
                    <a:pt x="4" y="7"/>
                  </a:lnTo>
                  <a:lnTo>
                    <a:pt x="4" y="7"/>
                  </a:lnTo>
                  <a:lnTo>
                    <a:pt x="7" y="11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1" y="18"/>
                  </a:lnTo>
                  <a:lnTo>
                    <a:pt x="11" y="26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5" y="33"/>
                  </a:lnTo>
                  <a:lnTo>
                    <a:pt x="15" y="33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15" y="41"/>
                  </a:lnTo>
                  <a:lnTo>
                    <a:pt x="15" y="41"/>
                  </a:lnTo>
                  <a:lnTo>
                    <a:pt x="15" y="44"/>
                  </a:lnTo>
                  <a:lnTo>
                    <a:pt x="15" y="48"/>
                  </a:lnTo>
                  <a:lnTo>
                    <a:pt x="15" y="52"/>
                  </a:lnTo>
                  <a:lnTo>
                    <a:pt x="19" y="59"/>
                  </a:lnTo>
                  <a:lnTo>
                    <a:pt x="15" y="63"/>
                  </a:lnTo>
                  <a:lnTo>
                    <a:pt x="15" y="67"/>
                  </a:lnTo>
                  <a:lnTo>
                    <a:pt x="15" y="70"/>
                  </a:lnTo>
                  <a:lnTo>
                    <a:pt x="15" y="74"/>
                  </a:lnTo>
                  <a:lnTo>
                    <a:pt x="15" y="78"/>
                  </a:lnTo>
                  <a:lnTo>
                    <a:pt x="19" y="78"/>
                  </a:lnTo>
                  <a:lnTo>
                    <a:pt x="19" y="78"/>
                  </a:lnTo>
                  <a:lnTo>
                    <a:pt x="22" y="81"/>
                  </a:lnTo>
                  <a:lnTo>
                    <a:pt x="22" y="81"/>
                  </a:lnTo>
                  <a:lnTo>
                    <a:pt x="33" y="78"/>
                  </a:lnTo>
                  <a:lnTo>
                    <a:pt x="33" y="78"/>
                  </a:lnTo>
                  <a:lnTo>
                    <a:pt x="33" y="74"/>
                  </a:lnTo>
                  <a:lnTo>
                    <a:pt x="33" y="70"/>
                  </a:lnTo>
                  <a:lnTo>
                    <a:pt x="33" y="67"/>
                  </a:lnTo>
                  <a:lnTo>
                    <a:pt x="30" y="63"/>
                  </a:lnTo>
                  <a:lnTo>
                    <a:pt x="30" y="44"/>
                  </a:lnTo>
                  <a:lnTo>
                    <a:pt x="33" y="41"/>
                  </a:lnTo>
                  <a:lnTo>
                    <a:pt x="33" y="41"/>
                  </a:lnTo>
                  <a:lnTo>
                    <a:pt x="33" y="37"/>
                  </a:lnTo>
                  <a:lnTo>
                    <a:pt x="33" y="33"/>
                  </a:lnTo>
                  <a:lnTo>
                    <a:pt x="33" y="29"/>
                  </a:lnTo>
                  <a:lnTo>
                    <a:pt x="30" y="22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2" y="15"/>
                  </a:lnTo>
                  <a:lnTo>
                    <a:pt x="19" y="11"/>
                  </a:lnTo>
                  <a:lnTo>
                    <a:pt x="19" y="7"/>
                  </a:lnTo>
                  <a:lnTo>
                    <a:pt x="19" y="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25" name="Freeform 127"/>
            <p:cNvSpPr/>
            <p:nvPr/>
          </p:nvSpPr>
          <p:spPr bwMode="auto">
            <a:xfrm>
              <a:off x="4317467" y="2932796"/>
              <a:ext cx="65619" cy="124804"/>
            </a:xfrm>
            <a:custGeom>
              <a:avLst/>
              <a:gdLst>
                <a:gd name="T0" fmla="*/ 25 w 51"/>
                <a:gd name="T1" fmla="*/ 8 h 97"/>
                <a:gd name="T2" fmla="*/ 18 w 51"/>
                <a:gd name="T3" fmla="*/ 11 h 97"/>
                <a:gd name="T4" fmla="*/ 11 w 51"/>
                <a:gd name="T5" fmla="*/ 11 h 97"/>
                <a:gd name="T6" fmla="*/ 7 w 51"/>
                <a:gd name="T7" fmla="*/ 15 h 97"/>
                <a:gd name="T8" fmla="*/ 7 w 51"/>
                <a:gd name="T9" fmla="*/ 22 h 97"/>
                <a:gd name="T10" fmla="*/ 0 w 51"/>
                <a:gd name="T11" fmla="*/ 26 h 97"/>
                <a:gd name="T12" fmla="*/ 3 w 51"/>
                <a:gd name="T13" fmla="*/ 34 h 97"/>
                <a:gd name="T14" fmla="*/ 7 w 51"/>
                <a:gd name="T15" fmla="*/ 34 h 97"/>
                <a:gd name="T16" fmla="*/ 14 w 51"/>
                <a:gd name="T17" fmla="*/ 48 h 97"/>
                <a:gd name="T18" fmla="*/ 14 w 51"/>
                <a:gd name="T19" fmla="*/ 56 h 97"/>
                <a:gd name="T20" fmla="*/ 14 w 51"/>
                <a:gd name="T21" fmla="*/ 60 h 97"/>
                <a:gd name="T22" fmla="*/ 11 w 51"/>
                <a:gd name="T23" fmla="*/ 82 h 97"/>
                <a:gd name="T24" fmla="*/ 14 w 51"/>
                <a:gd name="T25" fmla="*/ 89 h 97"/>
                <a:gd name="T26" fmla="*/ 14 w 51"/>
                <a:gd name="T27" fmla="*/ 97 h 97"/>
                <a:gd name="T28" fmla="*/ 33 w 51"/>
                <a:gd name="T29" fmla="*/ 93 h 97"/>
                <a:gd name="T30" fmla="*/ 33 w 51"/>
                <a:gd name="T31" fmla="*/ 89 h 97"/>
                <a:gd name="T32" fmla="*/ 33 w 51"/>
                <a:gd name="T33" fmla="*/ 78 h 97"/>
                <a:gd name="T34" fmla="*/ 33 w 51"/>
                <a:gd name="T35" fmla="*/ 71 h 97"/>
                <a:gd name="T36" fmla="*/ 33 w 51"/>
                <a:gd name="T37" fmla="*/ 67 h 97"/>
                <a:gd name="T38" fmla="*/ 33 w 51"/>
                <a:gd name="T39" fmla="*/ 67 h 97"/>
                <a:gd name="T40" fmla="*/ 33 w 51"/>
                <a:gd name="T41" fmla="*/ 63 h 97"/>
                <a:gd name="T42" fmla="*/ 33 w 51"/>
                <a:gd name="T43" fmla="*/ 56 h 97"/>
                <a:gd name="T44" fmla="*/ 33 w 51"/>
                <a:gd name="T45" fmla="*/ 52 h 97"/>
                <a:gd name="T46" fmla="*/ 37 w 51"/>
                <a:gd name="T47" fmla="*/ 52 h 97"/>
                <a:gd name="T48" fmla="*/ 40 w 51"/>
                <a:gd name="T49" fmla="*/ 48 h 97"/>
                <a:gd name="T50" fmla="*/ 44 w 51"/>
                <a:gd name="T51" fmla="*/ 41 h 97"/>
                <a:gd name="T52" fmla="*/ 48 w 51"/>
                <a:gd name="T53" fmla="*/ 41 h 97"/>
                <a:gd name="T54" fmla="*/ 44 w 51"/>
                <a:gd name="T55" fmla="*/ 34 h 97"/>
                <a:gd name="T56" fmla="*/ 48 w 51"/>
                <a:gd name="T57" fmla="*/ 30 h 97"/>
                <a:gd name="T58" fmla="*/ 51 w 51"/>
                <a:gd name="T59" fmla="*/ 30 h 97"/>
                <a:gd name="T60" fmla="*/ 48 w 51"/>
                <a:gd name="T61" fmla="*/ 19 h 97"/>
                <a:gd name="T62" fmla="*/ 44 w 51"/>
                <a:gd name="T63" fmla="*/ 15 h 97"/>
                <a:gd name="T64" fmla="*/ 44 w 51"/>
                <a:gd name="T65" fmla="*/ 11 h 97"/>
                <a:gd name="T66" fmla="*/ 37 w 51"/>
                <a:gd name="T67" fmla="*/ 8 h 97"/>
                <a:gd name="T68" fmla="*/ 29 w 51"/>
                <a:gd name="T69" fmla="*/ 0 h 97"/>
                <a:gd name="T70" fmla="*/ 29 w 51"/>
                <a:gd name="T71" fmla="*/ 4 h 97"/>
                <a:gd name="T72" fmla="*/ 25 w 51"/>
                <a:gd name="T73" fmla="*/ 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1" h="97">
                  <a:moveTo>
                    <a:pt x="25" y="4"/>
                  </a:moveTo>
                  <a:lnTo>
                    <a:pt x="25" y="8"/>
                  </a:lnTo>
                  <a:lnTo>
                    <a:pt x="22" y="11"/>
                  </a:lnTo>
                  <a:lnTo>
                    <a:pt x="18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3" y="19"/>
                  </a:lnTo>
                  <a:lnTo>
                    <a:pt x="7" y="22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3" y="34"/>
                  </a:lnTo>
                  <a:lnTo>
                    <a:pt x="7" y="34"/>
                  </a:lnTo>
                  <a:lnTo>
                    <a:pt x="7" y="34"/>
                  </a:lnTo>
                  <a:lnTo>
                    <a:pt x="11" y="41"/>
                  </a:lnTo>
                  <a:lnTo>
                    <a:pt x="14" y="48"/>
                  </a:lnTo>
                  <a:lnTo>
                    <a:pt x="14" y="52"/>
                  </a:lnTo>
                  <a:lnTo>
                    <a:pt x="14" y="56"/>
                  </a:lnTo>
                  <a:lnTo>
                    <a:pt x="14" y="60"/>
                  </a:lnTo>
                  <a:lnTo>
                    <a:pt x="14" y="60"/>
                  </a:lnTo>
                  <a:lnTo>
                    <a:pt x="11" y="63"/>
                  </a:lnTo>
                  <a:lnTo>
                    <a:pt x="11" y="82"/>
                  </a:lnTo>
                  <a:lnTo>
                    <a:pt x="14" y="86"/>
                  </a:lnTo>
                  <a:lnTo>
                    <a:pt x="14" y="89"/>
                  </a:lnTo>
                  <a:lnTo>
                    <a:pt x="14" y="93"/>
                  </a:lnTo>
                  <a:lnTo>
                    <a:pt x="14" y="97"/>
                  </a:lnTo>
                  <a:lnTo>
                    <a:pt x="22" y="97"/>
                  </a:lnTo>
                  <a:lnTo>
                    <a:pt x="33" y="93"/>
                  </a:lnTo>
                  <a:lnTo>
                    <a:pt x="33" y="93"/>
                  </a:lnTo>
                  <a:lnTo>
                    <a:pt x="33" y="89"/>
                  </a:lnTo>
                  <a:lnTo>
                    <a:pt x="33" y="82"/>
                  </a:lnTo>
                  <a:lnTo>
                    <a:pt x="33" y="78"/>
                  </a:lnTo>
                  <a:lnTo>
                    <a:pt x="33" y="78"/>
                  </a:lnTo>
                  <a:lnTo>
                    <a:pt x="33" y="71"/>
                  </a:lnTo>
                  <a:lnTo>
                    <a:pt x="33" y="71"/>
                  </a:lnTo>
                  <a:lnTo>
                    <a:pt x="33" y="67"/>
                  </a:lnTo>
                  <a:lnTo>
                    <a:pt x="33" y="67"/>
                  </a:lnTo>
                  <a:lnTo>
                    <a:pt x="33" y="67"/>
                  </a:lnTo>
                  <a:lnTo>
                    <a:pt x="33" y="63"/>
                  </a:lnTo>
                  <a:lnTo>
                    <a:pt x="33" y="63"/>
                  </a:lnTo>
                  <a:lnTo>
                    <a:pt x="33" y="60"/>
                  </a:lnTo>
                  <a:lnTo>
                    <a:pt x="33" y="56"/>
                  </a:lnTo>
                  <a:lnTo>
                    <a:pt x="33" y="52"/>
                  </a:lnTo>
                  <a:lnTo>
                    <a:pt x="33" y="52"/>
                  </a:lnTo>
                  <a:lnTo>
                    <a:pt x="37" y="52"/>
                  </a:lnTo>
                  <a:lnTo>
                    <a:pt x="37" y="52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44" y="45"/>
                  </a:lnTo>
                  <a:lnTo>
                    <a:pt x="44" y="41"/>
                  </a:lnTo>
                  <a:lnTo>
                    <a:pt x="48" y="41"/>
                  </a:lnTo>
                  <a:lnTo>
                    <a:pt x="48" y="41"/>
                  </a:lnTo>
                  <a:lnTo>
                    <a:pt x="48" y="37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48" y="30"/>
                  </a:lnTo>
                  <a:lnTo>
                    <a:pt x="51" y="30"/>
                  </a:lnTo>
                  <a:lnTo>
                    <a:pt x="51" y="30"/>
                  </a:lnTo>
                  <a:lnTo>
                    <a:pt x="48" y="22"/>
                  </a:lnTo>
                  <a:lnTo>
                    <a:pt x="48" y="19"/>
                  </a:lnTo>
                  <a:lnTo>
                    <a:pt x="44" y="19"/>
                  </a:lnTo>
                  <a:lnTo>
                    <a:pt x="44" y="15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40" y="8"/>
                  </a:lnTo>
                  <a:lnTo>
                    <a:pt x="37" y="8"/>
                  </a:lnTo>
                  <a:lnTo>
                    <a:pt x="37" y="4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4"/>
                  </a:lnTo>
                  <a:lnTo>
                    <a:pt x="25" y="4"/>
                  </a:lnTo>
                  <a:lnTo>
                    <a:pt x="25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26" name="Freeform 128"/>
            <p:cNvSpPr>
              <a:spLocks noEditPoints="1"/>
            </p:cNvSpPr>
            <p:nvPr/>
          </p:nvSpPr>
          <p:spPr bwMode="auto">
            <a:xfrm>
              <a:off x="4550346" y="2714068"/>
              <a:ext cx="247033" cy="319084"/>
            </a:xfrm>
            <a:custGeom>
              <a:avLst/>
              <a:gdLst>
                <a:gd name="T0" fmla="*/ 189 w 192"/>
                <a:gd name="T1" fmla="*/ 63 h 248"/>
                <a:gd name="T2" fmla="*/ 185 w 192"/>
                <a:gd name="T3" fmla="*/ 122 h 248"/>
                <a:gd name="T4" fmla="*/ 174 w 192"/>
                <a:gd name="T5" fmla="*/ 126 h 248"/>
                <a:gd name="T6" fmla="*/ 174 w 192"/>
                <a:gd name="T7" fmla="*/ 133 h 248"/>
                <a:gd name="T8" fmla="*/ 167 w 192"/>
                <a:gd name="T9" fmla="*/ 141 h 248"/>
                <a:gd name="T10" fmla="*/ 167 w 192"/>
                <a:gd name="T11" fmla="*/ 148 h 248"/>
                <a:gd name="T12" fmla="*/ 167 w 192"/>
                <a:gd name="T13" fmla="*/ 155 h 248"/>
                <a:gd name="T14" fmla="*/ 159 w 192"/>
                <a:gd name="T15" fmla="*/ 166 h 248"/>
                <a:gd name="T16" fmla="*/ 163 w 192"/>
                <a:gd name="T17" fmla="*/ 166 h 248"/>
                <a:gd name="T18" fmla="*/ 163 w 192"/>
                <a:gd name="T19" fmla="*/ 170 h 248"/>
                <a:gd name="T20" fmla="*/ 167 w 192"/>
                <a:gd name="T21" fmla="*/ 178 h 248"/>
                <a:gd name="T22" fmla="*/ 174 w 192"/>
                <a:gd name="T23" fmla="*/ 185 h 248"/>
                <a:gd name="T24" fmla="*/ 174 w 192"/>
                <a:gd name="T25" fmla="*/ 192 h 248"/>
                <a:gd name="T26" fmla="*/ 167 w 192"/>
                <a:gd name="T27" fmla="*/ 196 h 248"/>
                <a:gd name="T28" fmla="*/ 155 w 192"/>
                <a:gd name="T29" fmla="*/ 200 h 248"/>
                <a:gd name="T30" fmla="*/ 152 w 192"/>
                <a:gd name="T31" fmla="*/ 204 h 248"/>
                <a:gd name="T32" fmla="*/ 148 w 192"/>
                <a:gd name="T33" fmla="*/ 207 h 248"/>
                <a:gd name="T34" fmla="*/ 144 w 192"/>
                <a:gd name="T35" fmla="*/ 215 h 248"/>
                <a:gd name="T36" fmla="*/ 141 w 192"/>
                <a:gd name="T37" fmla="*/ 218 h 248"/>
                <a:gd name="T38" fmla="*/ 130 w 192"/>
                <a:gd name="T39" fmla="*/ 226 h 248"/>
                <a:gd name="T40" fmla="*/ 118 w 192"/>
                <a:gd name="T41" fmla="*/ 222 h 248"/>
                <a:gd name="T42" fmla="*/ 111 w 192"/>
                <a:gd name="T43" fmla="*/ 226 h 248"/>
                <a:gd name="T44" fmla="*/ 115 w 192"/>
                <a:gd name="T45" fmla="*/ 230 h 248"/>
                <a:gd name="T46" fmla="*/ 107 w 192"/>
                <a:gd name="T47" fmla="*/ 237 h 248"/>
                <a:gd name="T48" fmla="*/ 89 w 192"/>
                <a:gd name="T49" fmla="*/ 241 h 248"/>
                <a:gd name="T50" fmla="*/ 78 w 192"/>
                <a:gd name="T51" fmla="*/ 248 h 248"/>
                <a:gd name="T52" fmla="*/ 74 w 192"/>
                <a:gd name="T53" fmla="*/ 241 h 248"/>
                <a:gd name="T54" fmla="*/ 70 w 192"/>
                <a:gd name="T55" fmla="*/ 248 h 248"/>
                <a:gd name="T56" fmla="*/ 59 w 192"/>
                <a:gd name="T57" fmla="*/ 248 h 248"/>
                <a:gd name="T58" fmla="*/ 55 w 192"/>
                <a:gd name="T59" fmla="*/ 241 h 248"/>
                <a:gd name="T60" fmla="*/ 48 w 192"/>
                <a:gd name="T61" fmla="*/ 233 h 248"/>
                <a:gd name="T62" fmla="*/ 33 w 192"/>
                <a:gd name="T63" fmla="*/ 222 h 248"/>
                <a:gd name="T64" fmla="*/ 33 w 192"/>
                <a:gd name="T65" fmla="*/ 215 h 248"/>
                <a:gd name="T66" fmla="*/ 33 w 192"/>
                <a:gd name="T67" fmla="*/ 211 h 248"/>
                <a:gd name="T68" fmla="*/ 41 w 192"/>
                <a:gd name="T69" fmla="*/ 211 h 248"/>
                <a:gd name="T70" fmla="*/ 48 w 192"/>
                <a:gd name="T71" fmla="*/ 211 h 248"/>
                <a:gd name="T72" fmla="*/ 55 w 192"/>
                <a:gd name="T73" fmla="*/ 211 h 248"/>
                <a:gd name="T74" fmla="*/ 52 w 192"/>
                <a:gd name="T75" fmla="*/ 207 h 248"/>
                <a:gd name="T76" fmla="*/ 44 w 192"/>
                <a:gd name="T77" fmla="*/ 200 h 248"/>
                <a:gd name="T78" fmla="*/ 48 w 192"/>
                <a:gd name="T79" fmla="*/ 189 h 248"/>
                <a:gd name="T80" fmla="*/ 48 w 192"/>
                <a:gd name="T81" fmla="*/ 185 h 248"/>
                <a:gd name="T82" fmla="*/ 44 w 192"/>
                <a:gd name="T83" fmla="*/ 178 h 248"/>
                <a:gd name="T84" fmla="*/ 37 w 192"/>
                <a:gd name="T85" fmla="*/ 166 h 248"/>
                <a:gd name="T86" fmla="*/ 26 w 192"/>
                <a:gd name="T87" fmla="*/ 159 h 248"/>
                <a:gd name="T88" fmla="*/ 18 w 192"/>
                <a:gd name="T89" fmla="*/ 137 h 248"/>
                <a:gd name="T90" fmla="*/ 22 w 192"/>
                <a:gd name="T91" fmla="*/ 133 h 248"/>
                <a:gd name="T92" fmla="*/ 52 w 192"/>
                <a:gd name="T93" fmla="*/ 85 h 248"/>
                <a:gd name="T94" fmla="*/ 59 w 192"/>
                <a:gd name="T95" fmla="*/ 48 h 248"/>
                <a:gd name="T96" fmla="*/ 48 w 192"/>
                <a:gd name="T97" fmla="*/ 29 h 248"/>
                <a:gd name="T98" fmla="*/ 41 w 192"/>
                <a:gd name="T99" fmla="*/ 7 h 248"/>
                <a:gd name="T100" fmla="*/ 0 w 192"/>
                <a:gd name="T101" fmla="*/ 16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2" h="248">
                  <a:moveTo>
                    <a:pt x="41" y="7"/>
                  </a:moveTo>
                  <a:lnTo>
                    <a:pt x="59" y="0"/>
                  </a:lnTo>
                  <a:lnTo>
                    <a:pt x="189" y="63"/>
                  </a:lnTo>
                  <a:lnTo>
                    <a:pt x="192" y="122"/>
                  </a:lnTo>
                  <a:lnTo>
                    <a:pt x="189" y="122"/>
                  </a:lnTo>
                  <a:lnTo>
                    <a:pt x="185" y="122"/>
                  </a:lnTo>
                  <a:lnTo>
                    <a:pt x="181" y="122"/>
                  </a:lnTo>
                  <a:lnTo>
                    <a:pt x="178" y="122"/>
                  </a:lnTo>
                  <a:lnTo>
                    <a:pt x="174" y="126"/>
                  </a:lnTo>
                  <a:lnTo>
                    <a:pt x="174" y="129"/>
                  </a:lnTo>
                  <a:lnTo>
                    <a:pt x="178" y="129"/>
                  </a:lnTo>
                  <a:lnTo>
                    <a:pt x="174" y="133"/>
                  </a:lnTo>
                  <a:lnTo>
                    <a:pt x="170" y="141"/>
                  </a:lnTo>
                  <a:lnTo>
                    <a:pt x="167" y="141"/>
                  </a:lnTo>
                  <a:lnTo>
                    <a:pt x="167" y="141"/>
                  </a:lnTo>
                  <a:lnTo>
                    <a:pt x="167" y="144"/>
                  </a:lnTo>
                  <a:lnTo>
                    <a:pt x="167" y="144"/>
                  </a:lnTo>
                  <a:lnTo>
                    <a:pt x="167" y="148"/>
                  </a:lnTo>
                  <a:lnTo>
                    <a:pt x="163" y="152"/>
                  </a:lnTo>
                  <a:lnTo>
                    <a:pt x="163" y="152"/>
                  </a:lnTo>
                  <a:lnTo>
                    <a:pt x="167" y="155"/>
                  </a:lnTo>
                  <a:lnTo>
                    <a:pt x="167" y="159"/>
                  </a:lnTo>
                  <a:lnTo>
                    <a:pt x="163" y="159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59" y="170"/>
                  </a:lnTo>
                  <a:lnTo>
                    <a:pt x="163" y="166"/>
                  </a:lnTo>
                  <a:lnTo>
                    <a:pt x="167" y="166"/>
                  </a:lnTo>
                  <a:lnTo>
                    <a:pt x="167" y="170"/>
                  </a:lnTo>
                  <a:lnTo>
                    <a:pt x="163" y="170"/>
                  </a:lnTo>
                  <a:lnTo>
                    <a:pt x="167" y="174"/>
                  </a:lnTo>
                  <a:lnTo>
                    <a:pt x="167" y="174"/>
                  </a:lnTo>
                  <a:lnTo>
                    <a:pt x="167" y="178"/>
                  </a:lnTo>
                  <a:lnTo>
                    <a:pt x="167" y="181"/>
                  </a:lnTo>
                  <a:lnTo>
                    <a:pt x="167" y="185"/>
                  </a:lnTo>
                  <a:lnTo>
                    <a:pt x="174" y="185"/>
                  </a:lnTo>
                  <a:lnTo>
                    <a:pt x="174" y="189"/>
                  </a:lnTo>
                  <a:lnTo>
                    <a:pt x="174" y="189"/>
                  </a:lnTo>
                  <a:lnTo>
                    <a:pt x="174" y="192"/>
                  </a:lnTo>
                  <a:lnTo>
                    <a:pt x="174" y="192"/>
                  </a:lnTo>
                  <a:lnTo>
                    <a:pt x="170" y="196"/>
                  </a:lnTo>
                  <a:lnTo>
                    <a:pt x="167" y="196"/>
                  </a:lnTo>
                  <a:lnTo>
                    <a:pt x="163" y="196"/>
                  </a:lnTo>
                  <a:lnTo>
                    <a:pt x="159" y="196"/>
                  </a:lnTo>
                  <a:lnTo>
                    <a:pt x="155" y="200"/>
                  </a:lnTo>
                  <a:lnTo>
                    <a:pt x="155" y="200"/>
                  </a:lnTo>
                  <a:lnTo>
                    <a:pt x="155" y="204"/>
                  </a:lnTo>
                  <a:lnTo>
                    <a:pt x="152" y="204"/>
                  </a:lnTo>
                  <a:lnTo>
                    <a:pt x="152" y="207"/>
                  </a:lnTo>
                  <a:lnTo>
                    <a:pt x="148" y="207"/>
                  </a:lnTo>
                  <a:lnTo>
                    <a:pt x="148" y="207"/>
                  </a:lnTo>
                  <a:lnTo>
                    <a:pt x="144" y="211"/>
                  </a:lnTo>
                  <a:lnTo>
                    <a:pt x="144" y="211"/>
                  </a:lnTo>
                  <a:lnTo>
                    <a:pt x="144" y="215"/>
                  </a:lnTo>
                  <a:lnTo>
                    <a:pt x="141" y="215"/>
                  </a:lnTo>
                  <a:lnTo>
                    <a:pt x="144" y="218"/>
                  </a:lnTo>
                  <a:lnTo>
                    <a:pt x="141" y="218"/>
                  </a:lnTo>
                  <a:lnTo>
                    <a:pt x="141" y="222"/>
                  </a:lnTo>
                  <a:lnTo>
                    <a:pt x="137" y="222"/>
                  </a:lnTo>
                  <a:lnTo>
                    <a:pt x="130" y="226"/>
                  </a:lnTo>
                  <a:lnTo>
                    <a:pt x="126" y="226"/>
                  </a:lnTo>
                  <a:lnTo>
                    <a:pt x="122" y="226"/>
                  </a:lnTo>
                  <a:lnTo>
                    <a:pt x="118" y="222"/>
                  </a:lnTo>
                  <a:lnTo>
                    <a:pt x="115" y="222"/>
                  </a:lnTo>
                  <a:lnTo>
                    <a:pt x="111" y="222"/>
                  </a:lnTo>
                  <a:lnTo>
                    <a:pt x="111" y="226"/>
                  </a:lnTo>
                  <a:lnTo>
                    <a:pt x="111" y="226"/>
                  </a:lnTo>
                  <a:lnTo>
                    <a:pt x="111" y="230"/>
                  </a:lnTo>
                  <a:lnTo>
                    <a:pt x="115" y="230"/>
                  </a:lnTo>
                  <a:lnTo>
                    <a:pt x="115" y="233"/>
                  </a:lnTo>
                  <a:lnTo>
                    <a:pt x="111" y="233"/>
                  </a:lnTo>
                  <a:lnTo>
                    <a:pt x="107" y="237"/>
                  </a:lnTo>
                  <a:lnTo>
                    <a:pt x="104" y="237"/>
                  </a:lnTo>
                  <a:lnTo>
                    <a:pt x="93" y="241"/>
                  </a:lnTo>
                  <a:lnTo>
                    <a:pt x="89" y="241"/>
                  </a:lnTo>
                  <a:lnTo>
                    <a:pt x="85" y="244"/>
                  </a:lnTo>
                  <a:lnTo>
                    <a:pt x="81" y="244"/>
                  </a:lnTo>
                  <a:lnTo>
                    <a:pt x="78" y="248"/>
                  </a:lnTo>
                  <a:lnTo>
                    <a:pt x="78" y="244"/>
                  </a:lnTo>
                  <a:lnTo>
                    <a:pt x="74" y="241"/>
                  </a:lnTo>
                  <a:lnTo>
                    <a:pt x="74" y="241"/>
                  </a:lnTo>
                  <a:lnTo>
                    <a:pt x="70" y="241"/>
                  </a:lnTo>
                  <a:lnTo>
                    <a:pt x="70" y="244"/>
                  </a:lnTo>
                  <a:lnTo>
                    <a:pt x="70" y="248"/>
                  </a:lnTo>
                  <a:lnTo>
                    <a:pt x="67" y="248"/>
                  </a:lnTo>
                  <a:lnTo>
                    <a:pt x="63" y="248"/>
                  </a:lnTo>
                  <a:lnTo>
                    <a:pt x="59" y="248"/>
                  </a:lnTo>
                  <a:lnTo>
                    <a:pt x="59" y="244"/>
                  </a:lnTo>
                  <a:lnTo>
                    <a:pt x="55" y="244"/>
                  </a:lnTo>
                  <a:lnTo>
                    <a:pt x="55" y="241"/>
                  </a:lnTo>
                  <a:lnTo>
                    <a:pt x="55" y="237"/>
                  </a:lnTo>
                  <a:lnTo>
                    <a:pt x="52" y="233"/>
                  </a:lnTo>
                  <a:lnTo>
                    <a:pt x="48" y="233"/>
                  </a:lnTo>
                  <a:lnTo>
                    <a:pt x="44" y="226"/>
                  </a:lnTo>
                  <a:lnTo>
                    <a:pt x="37" y="222"/>
                  </a:lnTo>
                  <a:lnTo>
                    <a:pt x="33" y="222"/>
                  </a:lnTo>
                  <a:lnTo>
                    <a:pt x="33" y="218"/>
                  </a:lnTo>
                  <a:lnTo>
                    <a:pt x="33" y="218"/>
                  </a:lnTo>
                  <a:lnTo>
                    <a:pt x="33" y="215"/>
                  </a:lnTo>
                  <a:lnTo>
                    <a:pt x="33" y="215"/>
                  </a:lnTo>
                  <a:lnTo>
                    <a:pt x="33" y="211"/>
                  </a:lnTo>
                  <a:lnTo>
                    <a:pt x="33" y="211"/>
                  </a:lnTo>
                  <a:lnTo>
                    <a:pt x="37" y="211"/>
                  </a:lnTo>
                  <a:lnTo>
                    <a:pt x="37" y="211"/>
                  </a:lnTo>
                  <a:lnTo>
                    <a:pt x="41" y="211"/>
                  </a:lnTo>
                  <a:lnTo>
                    <a:pt x="44" y="211"/>
                  </a:lnTo>
                  <a:lnTo>
                    <a:pt x="44" y="211"/>
                  </a:lnTo>
                  <a:lnTo>
                    <a:pt x="48" y="211"/>
                  </a:lnTo>
                  <a:lnTo>
                    <a:pt x="52" y="211"/>
                  </a:lnTo>
                  <a:lnTo>
                    <a:pt x="52" y="211"/>
                  </a:lnTo>
                  <a:lnTo>
                    <a:pt x="55" y="211"/>
                  </a:lnTo>
                  <a:lnTo>
                    <a:pt x="55" y="211"/>
                  </a:lnTo>
                  <a:lnTo>
                    <a:pt x="55" y="211"/>
                  </a:lnTo>
                  <a:lnTo>
                    <a:pt x="52" y="207"/>
                  </a:lnTo>
                  <a:lnTo>
                    <a:pt x="48" y="204"/>
                  </a:lnTo>
                  <a:lnTo>
                    <a:pt x="48" y="204"/>
                  </a:lnTo>
                  <a:lnTo>
                    <a:pt x="44" y="200"/>
                  </a:lnTo>
                  <a:lnTo>
                    <a:pt x="44" y="196"/>
                  </a:lnTo>
                  <a:lnTo>
                    <a:pt x="44" y="192"/>
                  </a:lnTo>
                  <a:lnTo>
                    <a:pt x="48" y="189"/>
                  </a:lnTo>
                  <a:lnTo>
                    <a:pt x="44" y="189"/>
                  </a:lnTo>
                  <a:lnTo>
                    <a:pt x="44" y="185"/>
                  </a:lnTo>
                  <a:lnTo>
                    <a:pt x="48" y="185"/>
                  </a:lnTo>
                  <a:lnTo>
                    <a:pt x="48" y="181"/>
                  </a:lnTo>
                  <a:lnTo>
                    <a:pt x="44" y="178"/>
                  </a:lnTo>
                  <a:lnTo>
                    <a:pt x="44" y="178"/>
                  </a:lnTo>
                  <a:lnTo>
                    <a:pt x="44" y="174"/>
                  </a:lnTo>
                  <a:lnTo>
                    <a:pt x="41" y="170"/>
                  </a:lnTo>
                  <a:lnTo>
                    <a:pt x="37" y="166"/>
                  </a:lnTo>
                  <a:lnTo>
                    <a:pt x="30" y="163"/>
                  </a:lnTo>
                  <a:lnTo>
                    <a:pt x="30" y="163"/>
                  </a:lnTo>
                  <a:lnTo>
                    <a:pt x="26" y="159"/>
                  </a:lnTo>
                  <a:lnTo>
                    <a:pt x="22" y="155"/>
                  </a:lnTo>
                  <a:lnTo>
                    <a:pt x="22" y="155"/>
                  </a:lnTo>
                  <a:lnTo>
                    <a:pt x="18" y="137"/>
                  </a:lnTo>
                  <a:lnTo>
                    <a:pt x="18" y="133"/>
                  </a:lnTo>
                  <a:lnTo>
                    <a:pt x="22" y="133"/>
                  </a:lnTo>
                  <a:lnTo>
                    <a:pt x="22" y="133"/>
                  </a:lnTo>
                  <a:lnTo>
                    <a:pt x="26" y="129"/>
                  </a:lnTo>
                  <a:lnTo>
                    <a:pt x="52" y="107"/>
                  </a:lnTo>
                  <a:lnTo>
                    <a:pt x="52" y="85"/>
                  </a:lnTo>
                  <a:lnTo>
                    <a:pt x="55" y="55"/>
                  </a:lnTo>
                  <a:lnTo>
                    <a:pt x="59" y="55"/>
                  </a:lnTo>
                  <a:lnTo>
                    <a:pt x="59" y="48"/>
                  </a:lnTo>
                  <a:lnTo>
                    <a:pt x="48" y="37"/>
                  </a:lnTo>
                  <a:lnTo>
                    <a:pt x="48" y="33"/>
                  </a:lnTo>
                  <a:lnTo>
                    <a:pt x="48" y="29"/>
                  </a:lnTo>
                  <a:lnTo>
                    <a:pt x="41" y="11"/>
                  </a:lnTo>
                  <a:lnTo>
                    <a:pt x="41" y="7"/>
                  </a:lnTo>
                  <a:lnTo>
                    <a:pt x="41" y="7"/>
                  </a:lnTo>
                  <a:close/>
                  <a:moveTo>
                    <a:pt x="4" y="163"/>
                  </a:moveTo>
                  <a:lnTo>
                    <a:pt x="4" y="163"/>
                  </a:lnTo>
                  <a:lnTo>
                    <a:pt x="0" y="163"/>
                  </a:lnTo>
                  <a:lnTo>
                    <a:pt x="0" y="163"/>
                  </a:lnTo>
                  <a:lnTo>
                    <a:pt x="4" y="16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27" name="Freeform 129"/>
            <p:cNvSpPr/>
            <p:nvPr/>
          </p:nvSpPr>
          <p:spPr bwMode="auto">
            <a:xfrm>
              <a:off x="4302026" y="2717929"/>
              <a:ext cx="324231" cy="229020"/>
            </a:xfrm>
            <a:custGeom>
              <a:avLst/>
              <a:gdLst>
                <a:gd name="T0" fmla="*/ 52 w 252"/>
                <a:gd name="T1" fmla="*/ 175 h 178"/>
                <a:gd name="T2" fmla="*/ 49 w 252"/>
                <a:gd name="T3" fmla="*/ 171 h 178"/>
                <a:gd name="T4" fmla="*/ 41 w 252"/>
                <a:gd name="T5" fmla="*/ 167 h 178"/>
                <a:gd name="T6" fmla="*/ 37 w 252"/>
                <a:gd name="T7" fmla="*/ 171 h 178"/>
                <a:gd name="T8" fmla="*/ 30 w 252"/>
                <a:gd name="T9" fmla="*/ 167 h 178"/>
                <a:gd name="T10" fmla="*/ 34 w 252"/>
                <a:gd name="T11" fmla="*/ 163 h 178"/>
                <a:gd name="T12" fmla="*/ 30 w 252"/>
                <a:gd name="T13" fmla="*/ 160 h 178"/>
                <a:gd name="T14" fmla="*/ 23 w 252"/>
                <a:gd name="T15" fmla="*/ 160 h 178"/>
                <a:gd name="T16" fmla="*/ 15 w 252"/>
                <a:gd name="T17" fmla="*/ 152 h 178"/>
                <a:gd name="T18" fmla="*/ 0 w 252"/>
                <a:gd name="T19" fmla="*/ 138 h 178"/>
                <a:gd name="T20" fmla="*/ 4 w 252"/>
                <a:gd name="T21" fmla="*/ 130 h 178"/>
                <a:gd name="T22" fmla="*/ 8 w 252"/>
                <a:gd name="T23" fmla="*/ 130 h 178"/>
                <a:gd name="T24" fmla="*/ 23 w 252"/>
                <a:gd name="T25" fmla="*/ 130 h 178"/>
                <a:gd name="T26" fmla="*/ 34 w 252"/>
                <a:gd name="T27" fmla="*/ 126 h 178"/>
                <a:gd name="T28" fmla="*/ 41 w 252"/>
                <a:gd name="T29" fmla="*/ 123 h 178"/>
                <a:gd name="T30" fmla="*/ 52 w 252"/>
                <a:gd name="T31" fmla="*/ 123 h 178"/>
                <a:gd name="T32" fmla="*/ 63 w 252"/>
                <a:gd name="T33" fmla="*/ 115 h 178"/>
                <a:gd name="T34" fmla="*/ 63 w 252"/>
                <a:gd name="T35" fmla="*/ 108 h 178"/>
                <a:gd name="T36" fmla="*/ 67 w 252"/>
                <a:gd name="T37" fmla="*/ 67 h 178"/>
                <a:gd name="T38" fmla="*/ 111 w 252"/>
                <a:gd name="T39" fmla="*/ 45 h 178"/>
                <a:gd name="T40" fmla="*/ 215 w 252"/>
                <a:gd name="T41" fmla="*/ 8 h 178"/>
                <a:gd name="T42" fmla="*/ 234 w 252"/>
                <a:gd name="T43" fmla="*/ 4 h 178"/>
                <a:gd name="T44" fmla="*/ 241 w 252"/>
                <a:gd name="T45" fmla="*/ 26 h 178"/>
                <a:gd name="T46" fmla="*/ 241 w 252"/>
                <a:gd name="T47" fmla="*/ 34 h 178"/>
                <a:gd name="T48" fmla="*/ 252 w 252"/>
                <a:gd name="T49" fmla="*/ 52 h 178"/>
                <a:gd name="T50" fmla="*/ 245 w 252"/>
                <a:gd name="T51" fmla="*/ 82 h 178"/>
                <a:gd name="T52" fmla="*/ 219 w 252"/>
                <a:gd name="T53" fmla="*/ 126 h 178"/>
                <a:gd name="T54" fmla="*/ 215 w 252"/>
                <a:gd name="T55" fmla="*/ 130 h 178"/>
                <a:gd name="T56" fmla="*/ 211 w 252"/>
                <a:gd name="T57" fmla="*/ 134 h 178"/>
                <a:gd name="T58" fmla="*/ 211 w 252"/>
                <a:gd name="T59" fmla="*/ 149 h 178"/>
                <a:gd name="T60" fmla="*/ 208 w 252"/>
                <a:gd name="T61" fmla="*/ 156 h 178"/>
                <a:gd name="T62" fmla="*/ 204 w 252"/>
                <a:gd name="T63" fmla="*/ 156 h 178"/>
                <a:gd name="T64" fmla="*/ 200 w 252"/>
                <a:gd name="T65" fmla="*/ 156 h 178"/>
                <a:gd name="T66" fmla="*/ 197 w 252"/>
                <a:gd name="T67" fmla="*/ 160 h 178"/>
                <a:gd name="T68" fmla="*/ 189 w 252"/>
                <a:gd name="T69" fmla="*/ 160 h 178"/>
                <a:gd name="T70" fmla="*/ 182 w 252"/>
                <a:gd name="T71" fmla="*/ 156 h 178"/>
                <a:gd name="T72" fmla="*/ 171 w 252"/>
                <a:gd name="T73" fmla="*/ 156 h 178"/>
                <a:gd name="T74" fmla="*/ 156 w 252"/>
                <a:gd name="T75" fmla="*/ 156 h 178"/>
                <a:gd name="T76" fmla="*/ 149 w 252"/>
                <a:gd name="T77" fmla="*/ 163 h 178"/>
                <a:gd name="T78" fmla="*/ 141 w 252"/>
                <a:gd name="T79" fmla="*/ 163 h 178"/>
                <a:gd name="T80" fmla="*/ 130 w 252"/>
                <a:gd name="T81" fmla="*/ 160 h 178"/>
                <a:gd name="T82" fmla="*/ 126 w 252"/>
                <a:gd name="T83" fmla="*/ 156 h 178"/>
                <a:gd name="T84" fmla="*/ 123 w 252"/>
                <a:gd name="T85" fmla="*/ 156 h 178"/>
                <a:gd name="T86" fmla="*/ 115 w 252"/>
                <a:gd name="T87" fmla="*/ 156 h 178"/>
                <a:gd name="T88" fmla="*/ 111 w 252"/>
                <a:gd name="T89" fmla="*/ 156 h 178"/>
                <a:gd name="T90" fmla="*/ 108 w 252"/>
                <a:gd name="T91" fmla="*/ 160 h 178"/>
                <a:gd name="T92" fmla="*/ 100 w 252"/>
                <a:gd name="T93" fmla="*/ 152 h 178"/>
                <a:gd name="T94" fmla="*/ 97 w 252"/>
                <a:gd name="T95" fmla="*/ 149 h 178"/>
                <a:gd name="T96" fmla="*/ 89 w 252"/>
                <a:gd name="T97" fmla="*/ 149 h 178"/>
                <a:gd name="T98" fmla="*/ 86 w 252"/>
                <a:gd name="T99" fmla="*/ 149 h 178"/>
                <a:gd name="T100" fmla="*/ 82 w 252"/>
                <a:gd name="T101" fmla="*/ 149 h 178"/>
                <a:gd name="T102" fmla="*/ 74 w 252"/>
                <a:gd name="T103" fmla="*/ 149 h 178"/>
                <a:gd name="T104" fmla="*/ 67 w 252"/>
                <a:gd name="T105" fmla="*/ 149 h 178"/>
                <a:gd name="T106" fmla="*/ 63 w 252"/>
                <a:gd name="T107" fmla="*/ 152 h 178"/>
                <a:gd name="T108" fmla="*/ 60 w 252"/>
                <a:gd name="T109" fmla="*/ 156 h 178"/>
                <a:gd name="T110" fmla="*/ 60 w 252"/>
                <a:gd name="T111" fmla="*/ 156 h 178"/>
                <a:gd name="T112" fmla="*/ 60 w 252"/>
                <a:gd name="T113" fmla="*/ 160 h 178"/>
                <a:gd name="T114" fmla="*/ 63 w 252"/>
                <a:gd name="T115" fmla="*/ 163 h 178"/>
                <a:gd name="T116" fmla="*/ 56 w 252"/>
                <a:gd name="T117" fmla="*/ 167 h 178"/>
                <a:gd name="T118" fmla="*/ 56 w 252"/>
                <a:gd name="T119" fmla="*/ 171 h 178"/>
                <a:gd name="T120" fmla="*/ 60 w 252"/>
                <a:gd name="T121" fmla="*/ 175 h 178"/>
                <a:gd name="T122" fmla="*/ 56 w 252"/>
                <a:gd name="T123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2" h="178">
                  <a:moveTo>
                    <a:pt x="56" y="178"/>
                  </a:moveTo>
                  <a:lnTo>
                    <a:pt x="52" y="175"/>
                  </a:lnTo>
                  <a:lnTo>
                    <a:pt x="49" y="175"/>
                  </a:lnTo>
                  <a:lnTo>
                    <a:pt x="49" y="171"/>
                  </a:lnTo>
                  <a:lnTo>
                    <a:pt x="41" y="167"/>
                  </a:lnTo>
                  <a:lnTo>
                    <a:pt x="41" y="167"/>
                  </a:lnTo>
                  <a:lnTo>
                    <a:pt x="41" y="171"/>
                  </a:lnTo>
                  <a:lnTo>
                    <a:pt x="37" y="171"/>
                  </a:lnTo>
                  <a:lnTo>
                    <a:pt x="34" y="171"/>
                  </a:lnTo>
                  <a:lnTo>
                    <a:pt x="30" y="167"/>
                  </a:lnTo>
                  <a:lnTo>
                    <a:pt x="34" y="163"/>
                  </a:lnTo>
                  <a:lnTo>
                    <a:pt x="34" y="163"/>
                  </a:lnTo>
                  <a:lnTo>
                    <a:pt x="30" y="160"/>
                  </a:lnTo>
                  <a:lnTo>
                    <a:pt x="30" y="160"/>
                  </a:lnTo>
                  <a:lnTo>
                    <a:pt x="30" y="160"/>
                  </a:lnTo>
                  <a:lnTo>
                    <a:pt x="23" y="160"/>
                  </a:lnTo>
                  <a:lnTo>
                    <a:pt x="15" y="156"/>
                  </a:lnTo>
                  <a:lnTo>
                    <a:pt x="15" y="152"/>
                  </a:lnTo>
                  <a:lnTo>
                    <a:pt x="0" y="141"/>
                  </a:lnTo>
                  <a:lnTo>
                    <a:pt x="0" y="138"/>
                  </a:lnTo>
                  <a:lnTo>
                    <a:pt x="4" y="134"/>
                  </a:lnTo>
                  <a:lnTo>
                    <a:pt x="4" y="130"/>
                  </a:lnTo>
                  <a:lnTo>
                    <a:pt x="4" y="130"/>
                  </a:lnTo>
                  <a:lnTo>
                    <a:pt x="8" y="130"/>
                  </a:lnTo>
                  <a:lnTo>
                    <a:pt x="19" y="130"/>
                  </a:lnTo>
                  <a:lnTo>
                    <a:pt x="23" y="130"/>
                  </a:lnTo>
                  <a:lnTo>
                    <a:pt x="26" y="126"/>
                  </a:lnTo>
                  <a:lnTo>
                    <a:pt x="34" y="126"/>
                  </a:lnTo>
                  <a:lnTo>
                    <a:pt x="37" y="126"/>
                  </a:lnTo>
                  <a:lnTo>
                    <a:pt x="41" y="123"/>
                  </a:lnTo>
                  <a:lnTo>
                    <a:pt x="49" y="123"/>
                  </a:lnTo>
                  <a:lnTo>
                    <a:pt x="52" y="123"/>
                  </a:lnTo>
                  <a:lnTo>
                    <a:pt x="60" y="119"/>
                  </a:lnTo>
                  <a:lnTo>
                    <a:pt x="63" y="115"/>
                  </a:lnTo>
                  <a:lnTo>
                    <a:pt x="63" y="108"/>
                  </a:lnTo>
                  <a:lnTo>
                    <a:pt x="63" y="108"/>
                  </a:lnTo>
                  <a:lnTo>
                    <a:pt x="67" y="93"/>
                  </a:lnTo>
                  <a:lnTo>
                    <a:pt x="67" y="67"/>
                  </a:lnTo>
                  <a:lnTo>
                    <a:pt x="93" y="60"/>
                  </a:lnTo>
                  <a:lnTo>
                    <a:pt x="111" y="45"/>
                  </a:lnTo>
                  <a:lnTo>
                    <a:pt x="186" y="0"/>
                  </a:lnTo>
                  <a:lnTo>
                    <a:pt x="215" y="8"/>
                  </a:lnTo>
                  <a:lnTo>
                    <a:pt x="219" y="11"/>
                  </a:lnTo>
                  <a:lnTo>
                    <a:pt x="234" y="4"/>
                  </a:lnTo>
                  <a:lnTo>
                    <a:pt x="234" y="8"/>
                  </a:lnTo>
                  <a:lnTo>
                    <a:pt x="241" y="26"/>
                  </a:lnTo>
                  <a:lnTo>
                    <a:pt x="241" y="30"/>
                  </a:lnTo>
                  <a:lnTo>
                    <a:pt x="241" y="34"/>
                  </a:lnTo>
                  <a:lnTo>
                    <a:pt x="252" y="45"/>
                  </a:lnTo>
                  <a:lnTo>
                    <a:pt x="252" y="52"/>
                  </a:lnTo>
                  <a:lnTo>
                    <a:pt x="248" y="52"/>
                  </a:lnTo>
                  <a:lnTo>
                    <a:pt x="245" y="82"/>
                  </a:lnTo>
                  <a:lnTo>
                    <a:pt x="245" y="104"/>
                  </a:lnTo>
                  <a:lnTo>
                    <a:pt x="219" y="126"/>
                  </a:lnTo>
                  <a:lnTo>
                    <a:pt x="215" y="130"/>
                  </a:lnTo>
                  <a:lnTo>
                    <a:pt x="215" y="130"/>
                  </a:lnTo>
                  <a:lnTo>
                    <a:pt x="211" y="130"/>
                  </a:lnTo>
                  <a:lnTo>
                    <a:pt x="211" y="134"/>
                  </a:lnTo>
                  <a:lnTo>
                    <a:pt x="215" y="152"/>
                  </a:lnTo>
                  <a:lnTo>
                    <a:pt x="211" y="149"/>
                  </a:lnTo>
                  <a:lnTo>
                    <a:pt x="208" y="152"/>
                  </a:lnTo>
                  <a:lnTo>
                    <a:pt x="208" y="156"/>
                  </a:lnTo>
                  <a:lnTo>
                    <a:pt x="208" y="156"/>
                  </a:lnTo>
                  <a:lnTo>
                    <a:pt x="204" y="156"/>
                  </a:lnTo>
                  <a:lnTo>
                    <a:pt x="204" y="156"/>
                  </a:lnTo>
                  <a:lnTo>
                    <a:pt x="200" y="156"/>
                  </a:lnTo>
                  <a:lnTo>
                    <a:pt x="197" y="156"/>
                  </a:lnTo>
                  <a:lnTo>
                    <a:pt x="197" y="160"/>
                  </a:lnTo>
                  <a:lnTo>
                    <a:pt x="193" y="160"/>
                  </a:lnTo>
                  <a:lnTo>
                    <a:pt x="189" y="160"/>
                  </a:lnTo>
                  <a:lnTo>
                    <a:pt x="186" y="160"/>
                  </a:lnTo>
                  <a:lnTo>
                    <a:pt x="182" y="156"/>
                  </a:lnTo>
                  <a:lnTo>
                    <a:pt x="174" y="156"/>
                  </a:lnTo>
                  <a:lnTo>
                    <a:pt x="171" y="156"/>
                  </a:lnTo>
                  <a:lnTo>
                    <a:pt x="160" y="156"/>
                  </a:lnTo>
                  <a:lnTo>
                    <a:pt x="156" y="156"/>
                  </a:lnTo>
                  <a:lnTo>
                    <a:pt x="152" y="163"/>
                  </a:lnTo>
                  <a:lnTo>
                    <a:pt x="149" y="163"/>
                  </a:lnTo>
                  <a:lnTo>
                    <a:pt x="145" y="163"/>
                  </a:lnTo>
                  <a:lnTo>
                    <a:pt x="141" y="163"/>
                  </a:lnTo>
                  <a:lnTo>
                    <a:pt x="137" y="163"/>
                  </a:lnTo>
                  <a:lnTo>
                    <a:pt x="130" y="160"/>
                  </a:lnTo>
                  <a:lnTo>
                    <a:pt x="126" y="160"/>
                  </a:lnTo>
                  <a:lnTo>
                    <a:pt x="126" y="156"/>
                  </a:lnTo>
                  <a:lnTo>
                    <a:pt x="126" y="156"/>
                  </a:lnTo>
                  <a:lnTo>
                    <a:pt x="123" y="156"/>
                  </a:lnTo>
                  <a:lnTo>
                    <a:pt x="123" y="156"/>
                  </a:lnTo>
                  <a:lnTo>
                    <a:pt x="115" y="156"/>
                  </a:lnTo>
                  <a:lnTo>
                    <a:pt x="115" y="156"/>
                  </a:lnTo>
                  <a:lnTo>
                    <a:pt x="111" y="156"/>
                  </a:lnTo>
                  <a:lnTo>
                    <a:pt x="111" y="160"/>
                  </a:lnTo>
                  <a:lnTo>
                    <a:pt x="108" y="160"/>
                  </a:lnTo>
                  <a:lnTo>
                    <a:pt x="104" y="160"/>
                  </a:lnTo>
                  <a:lnTo>
                    <a:pt x="100" y="152"/>
                  </a:lnTo>
                  <a:lnTo>
                    <a:pt x="100" y="152"/>
                  </a:lnTo>
                  <a:lnTo>
                    <a:pt x="97" y="149"/>
                  </a:lnTo>
                  <a:lnTo>
                    <a:pt x="93" y="149"/>
                  </a:lnTo>
                  <a:lnTo>
                    <a:pt x="89" y="149"/>
                  </a:lnTo>
                  <a:lnTo>
                    <a:pt x="86" y="149"/>
                  </a:lnTo>
                  <a:lnTo>
                    <a:pt x="86" y="149"/>
                  </a:lnTo>
                  <a:lnTo>
                    <a:pt x="82" y="149"/>
                  </a:lnTo>
                  <a:lnTo>
                    <a:pt x="82" y="149"/>
                  </a:lnTo>
                  <a:lnTo>
                    <a:pt x="74" y="149"/>
                  </a:lnTo>
                  <a:lnTo>
                    <a:pt x="74" y="149"/>
                  </a:lnTo>
                  <a:lnTo>
                    <a:pt x="71" y="149"/>
                  </a:lnTo>
                  <a:lnTo>
                    <a:pt x="67" y="149"/>
                  </a:lnTo>
                  <a:lnTo>
                    <a:pt x="67" y="149"/>
                  </a:lnTo>
                  <a:lnTo>
                    <a:pt x="63" y="152"/>
                  </a:lnTo>
                  <a:lnTo>
                    <a:pt x="60" y="152"/>
                  </a:lnTo>
                  <a:lnTo>
                    <a:pt x="60" y="156"/>
                  </a:lnTo>
                  <a:lnTo>
                    <a:pt x="63" y="156"/>
                  </a:lnTo>
                  <a:lnTo>
                    <a:pt x="60" y="156"/>
                  </a:lnTo>
                  <a:lnTo>
                    <a:pt x="60" y="160"/>
                  </a:lnTo>
                  <a:lnTo>
                    <a:pt x="60" y="160"/>
                  </a:lnTo>
                  <a:lnTo>
                    <a:pt x="63" y="163"/>
                  </a:lnTo>
                  <a:lnTo>
                    <a:pt x="63" y="163"/>
                  </a:lnTo>
                  <a:lnTo>
                    <a:pt x="60" y="163"/>
                  </a:lnTo>
                  <a:lnTo>
                    <a:pt x="56" y="167"/>
                  </a:lnTo>
                  <a:lnTo>
                    <a:pt x="56" y="171"/>
                  </a:lnTo>
                  <a:lnTo>
                    <a:pt x="56" y="171"/>
                  </a:lnTo>
                  <a:lnTo>
                    <a:pt x="60" y="175"/>
                  </a:lnTo>
                  <a:lnTo>
                    <a:pt x="60" y="175"/>
                  </a:lnTo>
                  <a:lnTo>
                    <a:pt x="60" y="178"/>
                  </a:lnTo>
                  <a:lnTo>
                    <a:pt x="56" y="1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28" name="Freeform 130"/>
            <p:cNvSpPr/>
            <p:nvPr/>
          </p:nvSpPr>
          <p:spPr bwMode="auto">
            <a:xfrm>
              <a:off x="4359925" y="2909636"/>
              <a:ext cx="238027" cy="185275"/>
            </a:xfrm>
            <a:custGeom>
              <a:avLst/>
              <a:gdLst>
                <a:gd name="T0" fmla="*/ 174 w 185"/>
                <a:gd name="T1" fmla="*/ 7 h 144"/>
                <a:gd name="T2" fmla="*/ 163 w 185"/>
                <a:gd name="T3" fmla="*/ 3 h 144"/>
                <a:gd name="T4" fmla="*/ 159 w 185"/>
                <a:gd name="T5" fmla="*/ 7 h 144"/>
                <a:gd name="T6" fmla="*/ 152 w 185"/>
                <a:gd name="T7" fmla="*/ 7 h 144"/>
                <a:gd name="T8" fmla="*/ 144 w 185"/>
                <a:gd name="T9" fmla="*/ 11 h 144"/>
                <a:gd name="T10" fmla="*/ 129 w 185"/>
                <a:gd name="T11" fmla="*/ 7 h 144"/>
                <a:gd name="T12" fmla="*/ 111 w 185"/>
                <a:gd name="T13" fmla="*/ 7 h 144"/>
                <a:gd name="T14" fmla="*/ 100 w 185"/>
                <a:gd name="T15" fmla="*/ 14 h 144"/>
                <a:gd name="T16" fmla="*/ 85 w 185"/>
                <a:gd name="T17" fmla="*/ 11 h 144"/>
                <a:gd name="T18" fmla="*/ 81 w 185"/>
                <a:gd name="T19" fmla="*/ 7 h 144"/>
                <a:gd name="T20" fmla="*/ 70 w 185"/>
                <a:gd name="T21" fmla="*/ 7 h 144"/>
                <a:gd name="T22" fmla="*/ 66 w 185"/>
                <a:gd name="T23" fmla="*/ 11 h 144"/>
                <a:gd name="T24" fmla="*/ 55 w 185"/>
                <a:gd name="T25" fmla="*/ 3 h 144"/>
                <a:gd name="T26" fmla="*/ 48 w 185"/>
                <a:gd name="T27" fmla="*/ 0 h 144"/>
                <a:gd name="T28" fmla="*/ 41 w 185"/>
                <a:gd name="T29" fmla="*/ 0 h 144"/>
                <a:gd name="T30" fmla="*/ 29 w 185"/>
                <a:gd name="T31" fmla="*/ 0 h 144"/>
                <a:gd name="T32" fmla="*/ 22 w 185"/>
                <a:gd name="T33" fmla="*/ 0 h 144"/>
                <a:gd name="T34" fmla="*/ 15 w 185"/>
                <a:gd name="T35" fmla="*/ 3 h 144"/>
                <a:gd name="T36" fmla="*/ 15 w 185"/>
                <a:gd name="T37" fmla="*/ 7 h 144"/>
                <a:gd name="T38" fmla="*/ 18 w 185"/>
                <a:gd name="T39" fmla="*/ 14 h 144"/>
                <a:gd name="T40" fmla="*/ 11 w 185"/>
                <a:gd name="T41" fmla="*/ 18 h 144"/>
                <a:gd name="T42" fmla="*/ 15 w 185"/>
                <a:gd name="T43" fmla="*/ 26 h 144"/>
                <a:gd name="T44" fmla="*/ 11 w 185"/>
                <a:gd name="T45" fmla="*/ 29 h 144"/>
                <a:gd name="T46" fmla="*/ 15 w 185"/>
                <a:gd name="T47" fmla="*/ 37 h 144"/>
                <a:gd name="T48" fmla="*/ 18 w 185"/>
                <a:gd name="T49" fmla="*/ 48 h 144"/>
                <a:gd name="T50" fmla="*/ 11 w 185"/>
                <a:gd name="T51" fmla="*/ 52 h 144"/>
                <a:gd name="T52" fmla="*/ 15 w 185"/>
                <a:gd name="T53" fmla="*/ 59 h 144"/>
                <a:gd name="T54" fmla="*/ 7 w 185"/>
                <a:gd name="T55" fmla="*/ 66 h 144"/>
                <a:gd name="T56" fmla="*/ 4 w 185"/>
                <a:gd name="T57" fmla="*/ 70 h 144"/>
                <a:gd name="T58" fmla="*/ 0 w 185"/>
                <a:gd name="T59" fmla="*/ 74 h 144"/>
                <a:gd name="T60" fmla="*/ 0 w 185"/>
                <a:gd name="T61" fmla="*/ 81 h 144"/>
                <a:gd name="T62" fmla="*/ 0 w 185"/>
                <a:gd name="T63" fmla="*/ 85 h 144"/>
                <a:gd name="T64" fmla="*/ 0 w 185"/>
                <a:gd name="T65" fmla="*/ 96 h 144"/>
                <a:gd name="T66" fmla="*/ 0 w 185"/>
                <a:gd name="T67" fmla="*/ 107 h 144"/>
                <a:gd name="T68" fmla="*/ 11 w 185"/>
                <a:gd name="T69" fmla="*/ 111 h 144"/>
                <a:gd name="T70" fmla="*/ 33 w 185"/>
                <a:gd name="T71" fmla="*/ 129 h 144"/>
                <a:gd name="T72" fmla="*/ 37 w 185"/>
                <a:gd name="T73" fmla="*/ 141 h 144"/>
                <a:gd name="T74" fmla="*/ 63 w 185"/>
                <a:gd name="T75" fmla="*/ 144 h 144"/>
                <a:gd name="T76" fmla="*/ 78 w 185"/>
                <a:gd name="T77" fmla="*/ 141 h 144"/>
                <a:gd name="T78" fmla="*/ 85 w 185"/>
                <a:gd name="T79" fmla="*/ 137 h 144"/>
                <a:gd name="T80" fmla="*/ 89 w 185"/>
                <a:gd name="T81" fmla="*/ 141 h 144"/>
                <a:gd name="T82" fmla="*/ 96 w 185"/>
                <a:gd name="T83" fmla="*/ 129 h 144"/>
                <a:gd name="T84" fmla="*/ 96 w 185"/>
                <a:gd name="T85" fmla="*/ 122 h 144"/>
                <a:gd name="T86" fmla="*/ 104 w 185"/>
                <a:gd name="T87" fmla="*/ 115 h 144"/>
                <a:gd name="T88" fmla="*/ 107 w 185"/>
                <a:gd name="T89" fmla="*/ 107 h 144"/>
                <a:gd name="T90" fmla="*/ 115 w 185"/>
                <a:gd name="T91" fmla="*/ 104 h 144"/>
                <a:gd name="T92" fmla="*/ 122 w 185"/>
                <a:gd name="T93" fmla="*/ 104 h 144"/>
                <a:gd name="T94" fmla="*/ 129 w 185"/>
                <a:gd name="T95" fmla="*/ 111 h 144"/>
                <a:gd name="T96" fmla="*/ 137 w 185"/>
                <a:gd name="T97" fmla="*/ 107 h 144"/>
                <a:gd name="T98" fmla="*/ 141 w 185"/>
                <a:gd name="T99" fmla="*/ 104 h 144"/>
                <a:gd name="T100" fmla="*/ 144 w 185"/>
                <a:gd name="T101" fmla="*/ 96 h 144"/>
                <a:gd name="T102" fmla="*/ 148 w 185"/>
                <a:gd name="T103" fmla="*/ 85 h 144"/>
                <a:gd name="T104" fmla="*/ 159 w 185"/>
                <a:gd name="T105" fmla="*/ 78 h 144"/>
                <a:gd name="T106" fmla="*/ 159 w 185"/>
                <a:gd name="T107" fmla="*/ 66 h 144"/>
                <a:gd name="T108" fmla="*/ 166 w 185"/>
                <a:gd name="T109" fmla="*/ 63 h 144"/>
                <a:gd name="T110" fmla="*/ 170 w 185"/>
                <a:gd name="T111" fmla="*/ 52 h 144"/>
                <a:gd name="T112" fmla="*/ 174 w 185"/>
                <a:gd name="T113" fmla="*/ 44 h 144"/>
                <a:gd name="T114" fmla="*/ 181 w 185"/>
                <a:gd name="T115" fmla="*/ 40 h 144"/>
                <a:gd name="T116" fmla="*/ 185 w 185"/>
                <a:gd name="T117" fmla="*/ 33 h 144"/>
                <a:gd name="T118" fmla="*/ 185 w 185"/>
                <a:gd name="T119" fmla="*/ 26 h 144"/>
                <a:gd name="T120" fmla="*/ 181 w 185"/>
                <a:gd name="T121" fmla="*/ 18 h 144"/>
                <a:gd name="T122" fmla="*/ 178 w 185"/>
                <a:gd name="T123" fmla="*/ 1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5" h="144">
                  <a:moveTo>
                    <a:pt x="178" y="11"/>
                  </a:moveTo>
                  <a:lnTo>
                    <a:pt x="178" y="11"/>
                  </a:lnTo>
                  <a:lnTo>
                    <a:pt x="174" y="7"/>
                  </a:lnTo>
                  <a:lnTo>
                    <a:pt x="170" y="3"/>
                  </a:lnTo>
                  <a:lnTo>
                    <a:pt x="166" y="0"/>
                  </a:lnTo>
                  <a:lnTo>
                    <a:pt x="163" y="3"/>
                  </a:lnTo>
                  <a:lnTo>
                    <a:pt x="163" y="7"/>
                  </a:lnTo>
                  <a:lnTo>
                    <a:pt x="163" y="7"/>
                  </a:lnTo>
                  <a:lnTo>
                    <a:pt x="159" y="7"/>
                  </a:lnTo>
                  <a:lnTo>
                    <a:pt x="159" y="7"/>
                  </a:lnTo>
                  <a:lnTo>
                    <a:pt x="155" y="7"/>
                  </a:lnTo>
                  <a:lnTo>
                    <a:pt x="152" y="7"/>
                  </a:lnTo>
                  <a:lnTo>
                    <a:pt x="152" y="11"/>
                  </a:lnTo>
                  <a:lnTo>
                    <a:pt x="148" y="11"/>
                  </a:lnTo>
                  <a:lnTo>
                    <a:pt x="144" y="11"/>
                  </a:lnTo>
                  <a:lnTo>
                    <a:pt x="141" y="11"/>
                  </a:lnTo>
                  <a:lnTo>
                    <a:pt x="137" y="7"/>
                  </a:lnTo>
                  <a:lnTo>
                    <a:pt x="129" y="7"/>
                  </a:lnTo>
                  <a:lnTo>
                    <a:pt x="126" y="7"/>
                  </a:lnTo>
                  <a:lnTo>
                    <a:pt x="115" y="7"/>
                  </a:lnTo>
                  <a:lnTo>
                    <a:pt x="111" y="7"/>
                  </a:lnTo>
                  <a:lnTo>
                    <a:pt x="107" y="14"/>
                  </a:lnTo>
                  <a:lnTo>
                    <a:pt x="104" y="14"/>
                  </a:lnTo>
                  <a:lnTo>
                    <a:pt x="100" y="14"/>
                  </a:lnTo>
                  <a:lnTo>
                    <a:pt x="96" y="14"/>
                  </a:lnTo>
                  <a:lnTo>
                    <a:pt x="92" y="14"/>
                  </a:lnTo>
                  <a:lnTo>
                    <a:pt x="85" y="11"/>
                  </a:lnTo>
                  <a:lnTo>
                    <a:pt x="81" y="11"/>
                  </a:lnTo>
                  <a:lnTo>
                    <a:pt x="81" y="7"/>
                  </a:lnTo>
                  <a:lnTo>
                    <a:pt x="81" y="7"/>
                  </a:lnTo>
                  <a:lnTo>
                    <a:pt x="78" y="7"/>
                  </a:lnTo>
                  <a:lnTo>
                    <a:pt x="78" y="7"/>
                  </a:lnTo>
                  <a:lnTo>
                    <a:pt x="70" y="7"/>
                  </a:lnTo>
                  <a:lnTo>
                    <a:pt x="70" y="7"/>
                  </a:lnTo>
                  <a:lnTo>
                    <a:pt x="66" y="7"/>
                  </a:lnTo>
                  <a:lnTo>
                    <a:pt x="66" y="11"/>
                  </a:lnTo>
                  <a:lnTo>
                    <a:pt x="63" y="11"/>
                  </a:lnTo>
                  <a:lnTo>
                    <a:pt x="59" y="11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4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8" y="3"/>
                  </a:lnTo>
                  <a:lnTo>
                    <a:pt x="15" y="3"/>
                  </a:lnTo>
                  <a:lnTo>
                    <a:pt x="15" y="7"/>
                  </a:lnTo>
                  <a:lnTo>
                    <a:pt x="18" y="7"/>
                  </a:lnTo>
                  <a:lnTo>
                    <a:pt x="15" y="7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5" y="14"/>
                  </a:lnTo>
                  <a:lnTo>
                    <a:pt x="11" y="18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5" y="29"/>
                  </a:lnTo>
                  <a:lnTo>
                    <a:pt x="11" y="29"/>
                  </a:lnTo>
                  <a:lnTo>
                    <a:pt x="11" y="33"/>
                  </a:lnTo>
                  <a:lnTo>
                    <a:pt x="11" y="37"/>
                  </a:lnTo>
                  <a:lnTo>
                    <a:pt x="15" y="37"/>
                  </a:lnTo>
                  <a:lnTo>
                    <a:pt x="15" y="40"/>
                  </a:lnTo>
                  <a:lnTo>
                    <a:pt x="18" y="48"/>
                  </a:lnTo>
                  <a:lnTo>
                    <a:pt x="18" y="48"/>
                  </a:lnTo>
                  <a:lnTo>
                    <a:pt x="15" y="48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5" y="55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11" y="59"/>
                  </a:lnTo>
                  <a:lnTo>
                    <a:pt x="11" y="63"/>
                  </a:lnTo>
                  <a:lnTo>
                    <a:pt x="7" y="66"/>
                  </a:lnTo>
                  <a:lnTo>
                    <a:pt x="7" y="66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4"/>
                  </a:lnTo>
                  <a:lnTo>
                    <a:pt x="0" y="78"/>
                  </a:lnTo>
                  <a:lnTo>
                    <a:pt x="0" y="81"/>
                  </a:lnTo>
                  <a:lnTo>
                    <a:pt x="0" y="81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0" y="100"/>
                  </a:lnTo>
                  <a:lnTo>
                    <a:pt x="0" y="107"/>
                  </a:lnTo>
                  <a:lnTo>
                    <a:pt x="0" y="111"/>
                  </a:lnTo>
                  <a:lnTo>
                    <a:pt x="7" y="111"/>
                  </a:lnTo>
                  <a:lnTo>
                    <a:pt x="11" y="111"/>
                  </a:lnTo>
                  <a:lnTo>
                    <a:pt x="22" y="115"/>
                  </a:lnTo>
                  <a:lnTo>
                    <a:pt x="29" y="122"/>
                  </a:lnTo>
                  <a:lnTo>
                    <a:pt x="33" y="129"/>
                  </a:lnTo>
                  <a:lnTo>
                    <a:pt x="33" y="133"/>
                  </a:lnTo>
                  <a:lnTo>
                    <a:pt x="37" y="133"/>
                  </a:lnTo>
                  <a:lnTo>
                    <a:pt x="37" y="141"/>
                  </a:lnTo>
                  <a:lnTo>
                    <a:pt x="41" y="144"/>
                  </a:lnTo>
                  <a:lnTo>
                    <a:pt x="48" y="144"/>
                  </a:lnTo>
                  <a:lnTo>
                    <a:pt x="63" y="144"/>
                  </a:lnTo>
                  <a:lnTo>
                    <a:pt x="66" y="141"/>
                  </a:lnTo>
                  <a:lnTo>
                    <a:pt x="70" y="144"/>
                  </a:lnTo>
                  <a:lnTo>
                    <a:pt x="78" y="141"/>
                  </a:lnTo>
                  <a:lnTo>
                    <a:pt x="81" y="141"/>
                  </a:lnTo>
                  <a:lnTo>
                    <a:pt x="85" y="141"/>
                  </a:lnTo>
                  <a:lnTo>
                    <a:pt x="85" y="137"/>
                  </a:lnTo>
                  <a:lnTo>
                    <a:pt x="89" y="141"/>
                  </a:lnTo>
                  <a:lnTo>
                    <a:pt x="89" y="141"/>
                  </a:lnTo>
                  <a:lnTo>
                    <a:pt x="89" y="141"/>
                  </a:lnTo>
                  <a:lnTo>
                    <a:pt x="89" y="137"/>
                  </a:lnTo>
                  <a:lnTo>
                    <a:pt x="96" y="133"/>
                  </a:lnTo>
                  <a:lnTo>
                    <a:pt x="96" y="129"/>
                  </a:lnTo>
                  <a:lnTo>
                    <a:pt x="96" y="126"/>
                  </a:lnTo>
                  <a:lnTo>
                    <a:pt x="96" y="122"/>
                  </a:lnTo>
                  <a:lnTo>
                    <a:pt x="96" y="122"/>
                  </a:lnTo>
                  <a:lnTo>
                    <a:pt x="96" y="118"/>
                  </a:lnTo>
                  <a:lnTo>
                    <a:pt x="100" y="118"/>
                  </a:lnTo>
                  <a:lnTo>
                    <a:pt x="104" y="115"/>
                  </a:lnTo>
                  <a:lnTo>
                    <a:pt x="104" y="115"/>
                  </a:lnTo>
                  <a:lnTo>
                    <a:pt x="107" y="111"/>
                  </a:lnTo>
                  <a:lnTo>
                    <a:pt x="107" y="107"/>
                  </a:lnTo>
                  <a:lnTo>
                    <a:pt x="111" y="107"/>
                  </a:lnTo>
                  <a:lnTo>
                    <a:pt x="115" y="104"/>
                  </a:lnTo>
                  <a:lnTo>
                    <a:pt x="115" y="104"/>
                  </a:lnTo>
                  <a:lnTo>
                    <a:pt x="115" y="104"/>
                  </a:lnTo>
                  <a:lnTo>
                    <a:pt x="118" y="107"/>
                  </a:lnTo>
                  <a:lnTo>
                    <a:pt x="122" y="104"/>
                  </a:lnTo>
                  <a:lnTo>
                    <a:pt x="126" y="107"/>
                  </a:lnTo>
                  <a:lnTo>
                    <a:pt x="126" y="111"/>
                  </a:lnTo>
                  <a:lnTo>
                    <a:pt x="129" y="111"/>
                  </a:lnTo>
                  <a:lnTo>
                    <a:pt x="129" y="111"/>
                  </a:lnTo>
                  <a:lnTo>
                    <a:pt x="133" y="111"/>
                  </a:lnTo>
                  <a:lnTo>
                    <a:pt x="137" y="107"/>
                  </a:lnTo>
                  <a:lnTo>
                    <a:pt x="137" y="107"/>
                  </a:lnTo>
                  <a:lnTo>
                    <a:pt x="137" y="104"/>
                  </a:lnTo>
                  <a:lnTo>
                    <a:pt x="141" y="104"/>
                  </a:lnTo>
                  <a:lnTo>
                    <a:pt x="144" y="100"/>
                  </a:lnTo>
                  <a:lnTo>
                    <a:pt x="144" y="100"/>
                  </a:lnTo>
                  <a:lnTo>
                    <a:pt x="144" y="96"/>
                  </a:lnTo>
                  <a:lnTo>
                    <a:pt x="148" y="89"/>
                  </a:lnTo>
                  <a:lnTo>
                    <a:pt x="148" y="89"/>
                  </a:lnTo>
                  <a:lnTo>
                    <a:pt x="148" y="85"/>
                  </a:lnTo>
                  <a:lnTo>
                    <a:pt x="152" y="85"/>
                  </a:lnTo>
                  <a:lnTo>
                    <a:pt x="155" y="81"/>
                  </a:lnTo>
                  <a:lnTo>
                    <a:pt x="159" y="78"/>
                  </a:lnTo>
                  <a:lnTo>
                    <a:pt x="159" y="74"/>
                  </a:lnTo>
                  <a:lnTo>
                    <a:pt x="159" y="74"/>
                  </a:lnTo>
                  <a:lnTo>
                    <a:pt x="159" y="66"/>
                  </a:lnTo>
                  <a:lnTo>
                    <a:pt x="163" y="66"/>
                  </a:lnTo>
                  <a:lnTo>
                    <a:pt x="166" y="63"/>
                  </a:lnTo>
                  <a:lnTo>
                    <a:pt x="166" y="63"/>
                  </a:lnTo>
                  <a:lnTo>
                    <a:pt x="170" y="59"/>
                  </a:lnTo>
                  <a:lnTo>
                    <a:pt x="170" y="55"/>
                  </a:lnTo>
                  <a:lnTo>
                    <a:pt x="170" y="52"/>
                  </a:lnTo>
                  <a:lnTo>
                    <a:pt x="170" y="48"/>
                  </a:lnTo>
                  <a:lnTo>
                    <a:pt x="174" y="44"/>
                  </a:lnTo>
                  <a:lnTo>
                    <a:pt x="174" y="44"/>
                  </a:lnTo>
                  <a:lnTo>
                    <a:pt x="174" y="40"/>
                  </a:lnTo>
                  <a:lnTo>
                    <a:pt x="178" y="40"/>
                  </a:lnTo>
                  <a:lnTo>
                    <a:pt x="181" y="40"/>
                  </a:lnTo>
                  <a:lnTo>
                    <a:pt x="181" y="37"/>
                  </a:lnTo>
                  <a:lnTo>
                    <a:pt x="185" y="37"/>
                  </a:lnTo>
                  <a:lnTo>
                    <a:pt x="185" y="33"/>
                  </a:lnTo>
                  <a:lnTo>
                    <a:pt x="185" y="29"/>
                  </a:lnTo>
                  <a:lnTo>
                    <a:pt x="185" y="29"/>
                  </a:lnTo>
                  <a:lnTo>
                    <a:pt x="185" y="26"/>
                  </a:lnTo>
                  <a:lnTo>
                    <a:pt x="181" y="26"/>
                  </a:lnTo>
                  <a:lnTo>
                    <a:pt x="181" y="22"/>
                  </a:lnTo>
                  <a:lnTo>
                    <a:pt x="181" y="18"/>
                  </a:lnTo>
                  <a:lnTo>
                    <a:pt x="181" y="14"/>
                  </a:lnTo>
                  <a:lnTo>
                    <a:pt x="178" y="11"/>
                  </a:lnTo>
                  <a:lnTo>
                    <a:pt x="178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29" name="Freeform 131"/>
            <p:cNvSpPr/>
            <p:nvPr/>
          </p:nvSpPr>
          <p:spPr bwMode="auto">
            <a:xfrm>
              <a:off x="4430689" y="3172109"/>
              <a:ext cx="5147" cy="3860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0 h 3"/>
                <a:gd name="T4" fmla="*/ 0 w 4"/>
                <a:gd name="T5" fmla="*/ 0 h 3"/>
                <a:gd name="T6" fmla="*/ 4 w 4"/>
                <a:gd name="T7" fmla="*/ 0 h 3"/>
                <a:gd name="T8" fmla="*/ 4 w 4"/>
                <a:gd name="T9" fmla="*/ 3 h 3"/>
                <a:gd name="T10" fmla="*/ 0 w 4"/>
                <a:gd name="T11" fmla="*/ 3 h 3"/>
                <a:gd name="T12" fmla="*/ 0 w 4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30" name="Freeform 132"/>
            <p:cNvSpPr/>
            <p:nvPr/>
          </p:nvSpPr>
          <p:spPr bwMode="auto">
            <a:xfrm>
              <a:off x="4469289" y="3105203"/>
              <a:ext cx="9007" cy="14153"/>
            </a:xfrm>
            <a:custGeom>
              <a:avLst/>
              <a:gdLst>
                <a:gd name="T0" fmla="*/ 0 w 7"/>
                <a:gd name="T1" fmla="*/ 7 h 11"/>
                <a:gd name="T2" fmla="*/ 0 w 7"/>
                <a:gd name="T3" fmla="*/ 3 h 11"/>
                <a:gd name="T4" fmla="*/ 4 w 7"/>
                <a:gd name="T5" fmla="*/ 3 h 11"/>
                <a:gd name="T6" fmla="*/ 4 w 7"/>
                <a:gd name="T7" fmla="*/ 0 h 11"/>
                <a:gd name="T8" fmla="*/ 7 w 7"/>
                <a:gd name="T9" fmla="*/ 0 h 11"/>
                <a:gd name="T10" fmla="*/ 7 w 7"/>
                <a:gd name="T11" fmla="*/ 0 h 11"/>
                <a:gd name="T12" fmla="*/ 7 w 7"/>
                <a:gd name="T13" fmla="*/ 3 h 11"/>
                <a:gd name="T14" fmla="*/ 7 w 7"/>
                <a:gd name="T15" fmla="*/ 11 h 11"/>
                <a:gd name="T16" fmla="*/ 4 w 7"/>
                <a:gd name="T17" fmla="*/ 7 h 11"/>
                <a:gd name="T18" fmla="*/ 0 w 7"/>
                <a:gd name="T19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1">
                  <a:moveTo>
                    <a:pt x="0" y="7"/>
                  </a:moveTo>
                  <a:lnTo>
                    <a:pt x="0" y="3"/>
                  </a:lnTo>
                  <a:lnTo>
                    <a:pt x="4" y="3"/>
                  </a:lnTo>
                  <a:lnTo>
                    <a:pt x="4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3"/>
                  </a:lnTo>
                  <a:lnTo>
                    <a:pt x="7" y="11"/>
                  </a:lnTo>
                  <a:lnTo>
                    <a:pt x="4" y="7"/>
                  </a:lnTo>
                  <a:lnTo>
                    <a:pt x="0" y="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31" name="Freeform 133"/>
            <p:cNvSpPr/>
            <p:nvPr/>
          </p:nvSpPr>
          <p:spPr bwMode="auto">
            <a:xfrm>
              <a:off x="4474436" y="2923790"/>
              <a:ext cx="162115" cy="218727"/>
            </a:xfrm>
            <a:custGeom>
              <a:avLst/>
              <a:gdLst>
                <a:gd name="T0" fmla="*/ 7 w 126"/>
                <a:gd name="T1" fmla="*/ 122 h 170"/>
                <a:gd name="T2" fmla="*/ 7 w 126"/>
                <a:gd name="T3" fmla="*/ 111 h 170"/>
                <a:gd name="T4" fmla="*/ 11 w 126"/>
                <a:gd name="T5" fmla="*/ 107 h 170"/>
                <a:gd name="T6" fmla="*/ 18 w 126"/>
                <a:gd name="T7" fmla="*/ 100 h 170"/>
                <a:gd name="T8" fmla="*/ 26 w 126"/>
                <a:gd name="T9" fmla="*/ 93 h 170"/>
                <a:gd name="T10" fmla="*/ 29 w 126"/>
                <a:gd name="T11" fmla="*/ 96 h 170"/>
                <a:gd name="T12" fmla="*/ 37 w 126"/>
                <a:gd name="T13" fmla="*/ 100 h 170"/>
                <a:gd name="T14" fmla="*/ 44 w 126"/>
                <a:gd name="T15" fmla="*/ 100 h 170"/>
                <a:gd name="T16" fmla="*/ 48 w 126"/>
                <a:gd name="T17" fmla="*/ 93 h 170"/>
                <a:gd name="T18" fmla="*/ 55 w 126"/>
                <a:gd name="T19" fmla="*/ 89 h 170"/>
                <a:gd name="T20" fmla="*/ 59 w 126"/>
                <a:gd name="T21" fmla="*/ 78 h 170"/>
                <a:gd name="T22" fmla="*/ 66 w 126"/>
                <a:gd name="T23" fmla="*/ 70 h 170"/>
                <a:gd name="T24" fmla="*/ 70 w 126"/>
                <a:gd name="T25" fmla="*/ 63 h 170"/>
                <a:gd name="T26" fmla="*/ 77 w 126"/>
                <a:gd name="T27" fmla="*/ 52 h 170"/>
                <a:gd name="T28" fmla="*/ 81 w 126"/>
                <a:gd name="T29" fmla="*/ 44 h 170"/>
                <a:gd name="T30" fmla="*/ 85 w 126"/>
                <a:gd name="T31" fmla="*/ 33 h 170"/>
                <a:gd name="T32" fmla="*/ 89 w 126"/>
                <a:gd name="T33" fmla="*/ 29 h 170"/>
                <a:gd name="T34" fmla="*/ 96 w 126"/>
                <a:gd name="T35" fmla="*/ 26 h 170"/>
                <a:gd name="T36" fmla="*/ 96 w 126"/>
                <a:gd name="T37" fmla="*/ 18 h 170"/>
                <a:gd name="T38" fmla="*/ 92 w 126"/>
                <a:gd name="T39" fmla="*/ 11 h 170"/>
                <a:gd name="T40" fmla="*/ 89 w 126"/>
                <a:gd name="T41" fmla="*/ 0 h 170"/>
                <a:gd name="T42" fmla="*/ 103 w 126"/>
                <a:gd name="T43" fmla="*/ 11 h 170"/>
                <a:gd name="T44" fmla="*/ 107 w 126"/>
                <a:gd name="T45" fmla="*/ 18 h 170"/>
                <a:gd name="T46" fmla="*/ 103 w 126"/>
                <a:gd name="T47" fmla="*/ 26 h 170"/>
                <a:gd name="T48" fmla="*/ 103 w 126"/>
                <a:gd name="T49" fmla="*/ 33 h 170"/>
                <a:gd name="T50" fmla="*/ 107 w 126"/>
                <a:gd name="T51" fmla="*/ 41 h 170"/>
                <a:gd name="T52" fmla="*/ 114 w 126"/>
                <a:gd name="T53" fmla="*/ 48 h 170"/>
                <a:gd name="T54" fmla="*/ 111 w 126"/>
                <a:gd name="T55" fmla="*/ 48 h 170"/>
                <a:gd name="T56" fmla="*/ 103 w 126"/>
                <a:gd name="T57" fmla="*/ 48 h 170"/>
                <a:gd name="T58" fmla="*/ 96 w 126"/>
                <a:gd name="T59" fmla="*/ 48 h 170"/>
                <a:gd name="T60" fmla="*/ 92 w 126"/>
                <a:gd name="T61" fmla="*/ 52 h 170"/>
                <a:gd name="T62" fmla="*/ 92 w 126"/>
                <a:gd name="T63" fmla="*/ 55 h 170"/>
                <a:gd name="T64" fmla="*/ 103 w 126"/>
                <a:gd name="T65" fmla="*/ 63 h 170"/>
                <a:gd name="T66" fmla="*/ 114 w 126"/>
                <a:gd name="T67" fmla="*/ 74 h 170"/>
                <a:gd name="T68" fmla="*/ 114 w 126"/>
                <a:gd name="T69" fmla="*/ 85 h 170"/>
                <a:gd name="T70" fmla="*/ 107 w 126"/>
                <a:gd name="T71" fmla="*/ 96 h 170"/>
                <a:gd name="T72" fmla="*/ 100 w 126"/>
                <a:gd name="T73" fmla="*/ 104 h 170"/>
                <a:gd name="T74" fmla="*/ 100 w 126"/>
                <a:gd name="T75" fmla="*/ 111 h 170"/>
                <a:gd name="T76" fmla="*/ 100 w 126"/>
                <a:gd name="T77" fmla="*/ 122 h 170"/>
                <a:gd name="T78" fmla="*/ 107 w 126"/>
                <a:gd name="T79" fmla="*/ 133 h 170"/>
                <a:gd name="T80" fmla="*/ 114 w 126"/>
                <a:gd name="T81" fmla="*/ 144 h 170"/>
                <a:gd name="T82" fmla="*/ 126 w 126"/>
                <a:gd name="T83" fmla="*/ 152 h 170"/>
                <a:gd name="T84" fmla="*/ 126 w 126"/>
                <a:gd name="T85" fmla="*/ 159 h 170"/>
                <a:gd name="T86" fmla="*/ 126 w 126"/>
                <a:gd name="T87" fmla="*/ 163 h 170"/>
                <a:gd name="T88" fmla="*/ 122 w 126"/>
                <a:gd name="T89" fmla="*/ 170 h 170"/>
                <a:gd name="T90" fmla="*/ 122 w 126"/>
                <a:gd name="T91" fmla="*/ 170 h 170"/>
                <a:gd name="T92" fmla="*/ 118 w 126"/>
                <a:gd name="T93" fmla="*/ 170 h 170"/>
                <a:gd name="T94" fmla="*/ 111 w 126"/>
                <a:gd name="T95" fmla="*/ 167 h 170"/>
                <a:gd name="T96" fmla="*/ 107 w 126"/>
                <a:gd name="T97" fmla="*/ 170 h 170"/>
                <a:gd name="T98" fmla="*/ 100 w 126"/>
                <a:gd name="T99" fmla="*/ 167 h 170"/>
                <a:gd name="T100" fmla="*/ 96 w 126"/>
                <a:gd name="T101" fmla="*/ 167 h 170"/>
                <a:gd name="T102" fmla="*/ 74 w 126"/>
                <a:gd name="T103" fmla="*/ 163 h 170"/>
                <a:gd name="T104" fmla="*/ 66 w 126"/>
                <a:gd name="T105" fmla="*/ 163 h 170"/>
                <a:gd name="T106" fmla="*/ 63 w 126"/>
                <a:gd name="T107" fmla="*/ 163 h 170"/>
                <a:gd name="T108" fmla="*/ 55 w 126"/>
                <a:gd name="T109" fmla="*/ 163 h 170"/>
                <a:gd name="T110" fmla="*/ 48 w 126"/>
                <a:gd name="T111" fmla="*/ 163 h 170"/>
                <a:gd name="T112" fmla="*/ 44 w 126"/>
                <a:gd name="T113" fmla="*/ 167 h 170"/>
                <a:gd name="T114" fmla="*/ 22 w 126"/>
                <a:gd name="T115" fmla="*/ 167 h 170"/>
                <a:gd name="T116" fmla="*/ 18 w 126"/>
                <a:gd name="T117" fmla="*/ 163 h 170"/>
                <a:gd name="T118" fmla="*/ 18 w 126"/>
                <a:gd name="T119" fmla="*/ 148 h 170"/>
                <a:gd name="T120" fmla="*/ 18 w 126"/>
                <a:gd name="T121" fmla="*/ 137 h 170"/>
                <a:gd name="T122" fmla="*/ 7 w 126"/>
                <a:gd name="T123" fmla="*/ 137 h 170"/>
                <a:gd name="T124" fmla="*/ 0 w 126"/>
                <a:gd name="T125" fmla="*/ 13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6" h="170">
                  <a:moveTo>
                    <a:pt x="0" y="130"/>
                  </a:moveTo>
                  <a:lnTo>
                    <a:pt x="0" y="126"/>
                  </a:lnTo>
                  <a:lnTo>
                    <a:pt x="7" y="122"/>
                  </a:lnTo>
                  <a:lnTo>
                    <a:pt x="7" y="118"/>
                  </a:lnTo>
                  <a:lnTo>
                    <a:pt x="7" y="115"/>
                  </a:lnTo>
                  <a:lnTo>
                    <a:pt x="7" y="111"/>
                  </a:lnTo>
                  <a:lnTo>
                    <a:pt x="7" y="111"/>
                  </a:lnTo>
                  <a:lnTo>
                    <a:pt x="7" y="107"/>
                  </a:lnTo>
                  <a:lnTo>
                    <a:pt x="11" y="107"/>
                  </a:lnTo>
                  <a:lnTo>
                    <a:pt x="15" y="104"/>
                  </a:lnTo>
                  <a:lnTo>
                    <a:pt x="15" y="104"/>
                  </a:lnTo>
                  <a:lnTo>
                    <a:pt x="18" y="100"/>
                  </a:lnTo>
                  <a:lnTo>
                    <a:pt x="18" y="96"/>
                  </a:lnTo>
                  <a:lnTo>
                    <a:pt x="22" y="96"/>
                  </a:lnTo>
                  <a:lnTo>
                    <a:pt x="26" y="93"/>
                  </a:lnTo>
                  <a:lnTo>
                    <a:pt x="26" y="93"/>
                  </a:lnTo>
                  <a:lnTo>
                    <a:pt x="26" y="93"/>
                  </a:lnTo>
                  <a:lnTo>
                    <a:pt x="29" y="96"/>
                  </a:lnTo>
                  <a:lnTo>
                    <a:pt x="33" y="93"/>
                  </a:lnTo>
                  <a:lnTo>
                    <a:pt x="37" y="96"/>
                  </a:lnTo>
                  <a:lnTo>
                    <a:pt x="37" y="100"/>
                  </a:lnTo>
                  <a:lnTo>
                    <a:pt x="40" y="100"/>
                  </a:lnTo>
                  <a:lnTo>
                    <a:pt x="40" y="100"/>
                  </a:lnTo>
                  <a:lnTo>
                    <a:pt x="44" y="100"/>
                  </a:lnTo>
                  <a:lnTo>
                    <a:pt x="48" y="96"/>
                  </a:lnTo>
                  <a:lnTo>
                    <a:pt x="48" y="96"/>
                  </a:lnTo>
                  <a:lnTo>
                    <a:pt x="48" y="93"/>
                  </a:lnTo>
                  <a:lnTo>
                    <a:pt x="52" y="93"/>
                  </a:lnTo>
                  <a:lnTo>
                    <a:pt x="55" y="89"/>
                  </a:lnTo>
                  <a:lnTo>
                    <a:pt x="55" y="89"/>
                  </a:lnTo>
                  <a:lnTo>
                    <a:pt x="55" y="85"/>
                  </a:lnTo>
                  <a:lnTo>
                    <a:pt x="59" y="78"/>
                  </a:lnTo>
                  <a:lnTo>
                    <a:pt x="59" y="78"/>
                  </a:lnTo>
                  <a:lnTo>
                    <a:pt x="59" y="74"/>
                  </a:lnTo>
                  <a:lnTo>
                    <a:pt x="63" y="74"/>
                  </a:lnTo>
                  <a:lnTo>
                    <a:pt x="66" y="70"/>
                  </a:lnTo>
                  <a:lnTo>
                    <a:pt x="70" y="67"/>
                  </a:lnTo>
                  <a:lnTo>
                    <a:pt x="70" y="63"/>
                  </a:lnTo>
                  <a:lnTo>
                    <a:pt x="70" y="63"/>
                  </a:lnTo>
                  <a:lnTo>
                    <a:pt x="70" y="55"/>
                  </a:lnTo>
                  <a:lnTo>
                    <a:pt x="74" y="55"/>
                  </a:lnTo>
                  <a:lnTo>
                    <a:pt x="77" y="52"/>
                  </a:lnTo>
                  <a:lnTo>
                    <a:pt x="77" y="52"/>
                  </a:lnTo>
                  <a:lnTo>
                    <a:pt x="81" y="48"/>
                  </a:lnTo>
                  <a:lnTo>
                    <a:pt x="81" y="44"/>
                  </a:lnTo>
                  <a:lnTo>
                    <a:pt x="81" y="41"/>
                  </a:lnTo>
                  <a:lnTo>
                    <a:pt x="81" y="37"/>
                  </a:lnTo>
                  <a:lnTo>
                    <a:pt x="85" y="33"/>
                  </a:lnTo>
                  <a:lnTo>
                    <a:pt x="85" y="33"/>
                  </a:lnTo>
                  <a:lnTo>
                    <a:pt x="85" y="29"/>
                  </a:lnTo>
                  <a:lnTo>
                    <a:pt x="89" y="29"/>
                  </a:lnTo>
                  <a:lnTo>
                    <a:pt x="92" y="29"/>
                  </a:lnTo>
                  <a:lnTo>
                    <a:pt x="92" y="26"/>
                  </a:lnTo>
                  <a:lnTo>
                    <a:pt x="96" y="26"/>
                  </a:lnTo>
                  <a:lnTo>
                    <a:pt x="96" y="22"/>
                  </a:lnTo>
                  <a:lnTo>
                    <a:pt x="96" y="18"/>
                  </a:lnTo>
                  <a:lnTo>
                    <a:pt x="96" y="18"/>
                  </a:lnTo>
                  <a:lnTo>
                    <a:pt x="96" y="15"/>
                  </a:lnTo>
                  <a:lnTo>
                    <a:pt x="92" y="15"/>
                  </a:lnTo>
                  <a:lnTo>
                    <a:pt x="92" y="11"/>
                  </a:lnTo>
                  <a:lnTo>
                    <a:pt x="92" y="7"/>
                  </a:lnTo>
                  <a:lnTo>
                    <a:pt x="92" y="3"/>
                  </a:lnTo>
                  <a:lnTo>
                    <a:pt x="89" y="0"/>
                  </a:lnTo>
                  <a:lnTo>
                    <a:pt x="96" y="3"/>
                  </a:lnTo>
                  <a:lnTo>
                    <a:pt x="100" y="7"/>
                  </a:lnTo>
                  <a:lnTo>
                    <a:pt x="103" y="11"/>
                  </a:lnTo>
                  <a:lnTo>
                    <a:pt x="103" y="15"/>
                  </a:lnTo>
                  <a:lnTo>
                    <a:pt x="103" y="15"/>
                  </a:lnTo>
                  <a:lnTo>
                    <a:pt x="107" y="18"/>
                  </a:lnTo>
                  <a:lnTo>
                    <a:pt x="107" y="22"/>
                  </a:lnTo>
                  <a:lnTo>
                    <a:pt x="103" y="22"/>
                  </a:lnTo>
                  <a:lnTo>
                    <a:pt x="103" y="26"/>
                  </a:lnTo>
                  <a:lnTo>
                    <a:pt x="107" y="26"/>
                  </a:lnTo>
                  <a:lnTo>
                    <a:pt x="103" y="29"/>
                  </a:lnTo>
                  <a:lnTo>
                    <a:pt x="103" y="33"/>
                  </a:lnTo>
                  <a:lnTo>
                    <a:pt x="103" y="37"/>
                  </a:lnTo>
                  <a:lnTo>
                    <a:pt x="107" y="41"/>
                  </a:lnTo>
                  <a:lnTo>
                    <a:pt x="107" y="41"/>
                  </a:lnTo>
                  <a:lnTo>
                    <a:pt x="111" y="44"/>
                  </a:lnTo>
                  <a:lnTo>
                    <a:pt x="114" y="48"/>
                  </a:lnTo>
                  <a:lnTo>
                    <a:pt x="114" y="48"/>
                  </a:lnTo>
                  <a:lnTo>
                    <a:pt x="114" y="48"/>
                  </a:lnTo>
                  <a:lnTo>
                    <a:pt x="111" y="48"/>
                  </a:lnTo>
                  <a:lnTo>
                    <a:pt x="111" y="48"/>
                  </a:lnTo>
                  <a:lnTo>
                    <a:pt x="107" y="48"/>
                  </a:lnTo>
                  <a:lnTo>
                    <a:pt x="103" y="48"/>
                  </a:lnTo>
                  <a:lnTo>
                    <a:pt x="103" y="48"/>
                  </a:lnTo>
                  <a:lnTo>
                    <a:pt x="100" y="48"/>
                  </a:lnTo>
                  <a:lnTo>
                    <a:pt x="96" y="48"/>
                  </a:lnTo>
                  <a:lnTo>
                    <a:pt x="96" y="48"/>
                  </a:lnTo>
                  <a:lnTo>
                    <a:pt x="92" y="48"/>
                  </a:lnTo>
                  <a:lnTo>
                    <a:pt x="92" y="48"/>
                  </a:lnTo>
                  <a:lnTo>
                    <a:pt x="92" y="52"/>
                  </a:lnTo>
                  <a:lnTo>
                    <a:pt x="92" y="52"/>
                  </a:lnTo>
                  <a:lnTo>
                    <a:pt x="92" y="55"/>
                  </a:lnTo>
                  <a:lnTo>
                    <a:pt x="92" y="55"/>
                  </a:lnTo>
                  <a:lnTo>
                    <a:pt x="92" y="59"/>
                  </a:lnTo>
                  <a:lnTo>
                    <a:pt x="96" y="59"/>
                  </a:lnTo>
                  <a:lnTo>
                    <a:pt x="103" y="63"/>
                  </a:lnTo>
                  <a:lnTo>
                    <a:pt x="107" y="70"/>
                  </a:lnTo>
                  <a:lnTo>
                    <a:pt x="111" y="70"/>
                  </a:lnTo>
                  <a:lnTo>
                    <a:pt x="114" y="74"/>
                  </a:lnTo>
                  <a:lnTo>
                    <a:pt x="114" y="78"/>
                  </a:lnTo>
                  <a:lnTo>
                    <a:pt x="114" y="81"/>
                  </a:lnTo>
                  <a:lnTo>
                    <a:pt x="114" y="85"/>
                  </a:lnTo>
                  <a:lnTo>
                    <a:pt x="111" y="85"/>
                  </a:lnTo>
                  <a:lnTo>
                    <a:pt x="111" y="89"/>
                  </a:lnTo>
                  <a:lnTo>
                    <a:pt x="107" y="96"/>
                  </a:lnTo>
                  <a:lnTo>
                    <a:pt x="103" y="100"/>
                  </a:lnTo>
                  <a:lnTo>
                    <a:pt x="100" y="104"/>
                  </a:lnTo>
                  <a:lnTo>
                    <a:pt x="100" y="104"/>
                  </a:lnTo>
                  <a:lnTo>
                    <a:pt x="96" y="104"/>
                  </a:lnTo>
                  <a:lnTo>
                    <a:pt x="100" y="107"/>
                  </a:lnTo>
                  <a:lnTo>
                    <a:pt x="100" y="111"/>
                  </a:lnTo>
                  <a:lnTo>
                    <a:pt x="100" y="115"/>
                  </a:lnTo>
                  <a:lnTo>
                    <a:pt x="100" y="118"/>
                  </a:lnTo>
                  <a:lnTo>
                    <a:pt x="100" y="122"/>
                  </a:lnTo>
                  <a:lnTo>
                    <a:pt x="100" y="130"/>
                  </a:lnTo>
                  <a:lnTo>
                    <a:pt x="103" y="130"/>
                  </a:lnTo>
                  <a:lnTo>
                    <a:pt x="107" y="133"/>
                  </a:lnTo>
                  <a:lnTo>
                    <a:pt x="111" y="137"/>
                  </a:lnTo>
                  <a:lnTo>
                    <a:pt x="111" y="137"/>
                  </a:lnTo>
                  <a:lnTo>
                    <a:pt x="114" y="144"/>
                  </a:lnTo>
                  <a:lnTo>
                    <a:pt x="118" y="148"/>
                  </a:lnTo>
                  <a:lnTo>
                    <a:pt x="118" y="152"/>
                  </a:lnTo>
                  <a:lnTo>
                    <a:pt x="126" y="152"/>
                  </a:lnTo>
                  <a:lnTo>
                    <a:pt x="126" y="156"/>
                  </a:lnTo>
                  <a:lnTo>
                    <a:pt x="126" y="159"/>
                  </a:lnTo>
                  <a:lnTo>
                    <a:pt x="126" y="159"/>
                  </a:lnTo>
                  <a:lnTo>
                    <a:pt x="126" y="159"/>
                  </a:lnTo>
                  <a:lnTo>
                    <a:pt x="126" y="159"/>
                  </a:lnTo>
                  <a:lnTo>
                    <a:pt x="126" y="163"/>
                  </a:lnTo>
                  <a:lnTo>
                    <a:pt x="122" y="167"/>
                  </a:lnTo>
                  <a:lnTo>
                    <a:pt x="122" y="167"/>
                  </a:lnTo>
                  <a:lnTo>
                    <a:pt x="122" y="170"/>
                  </a:lnTo>
                  <a:lnTo>
                    <a:pt x="122" y="170"/>
                  </a:lnTo>
                  <a:lnTo>
                    <a:pt x="122" y="170"/>
                  </a:lnTo>
                  <a:lnTo>
                    <a:pt x="122" y="170"/>
                  </a:lnTo>
                  <a:lnTo>
                    <a:pt x="118" y="170"/>
                  </a:lnTo>
                  <a:lnTo>
                    <a:pt x="118" y="170"/>
                  </a:lnTo>
                  <a:lnTo>
                    <a:pt x="118" y="170"/>
                  </a:lnTo>
                  <a:lnTo>
                    <a:pt x="114" y="170"/>
                  </a:lnTo>
                  <a:lnTo>
                    <a:pt x="111" y="170"/>
                  </a:lnTo>
                  <a:lnTo>
                    <a:pt x="111" y="167"/>
                  </a:lnTo>
                  <a:lnTo>
                    <a:pt x="107" y="167"/>
                  </a:lnTo>
                  <a:lnTo>
                    <a:pt x="107" y="170"/>
                  </a:lnTo>
                  <a:lnTo>
                    <a:pt x="107" y="170"/>
                  </a:lnTo>
                  <a:lnTo>
                    <a:pt x="103" y="167"/>
                  </a:lnTo>
                  <a:lnTo>
                    <a:pt x="103" y="167"/>
                  </a:lnTo>
                  <a:lnTo>
                    <a:pt x="100" y="167"/>
                  </a:lnTo>
                  <a:lnTo>
                    <a:pt x="100" y="167"/>
                  </a:lnTo>
                  <a:lnTo>
                    <a:pt x="100" y="167"/>
                  </a:lnTo>
                  <a:lnTo>
                    <a:pt x="96" y="167"/>
                  </a:lnTo>
                  <a:lnTo>
                    <a:pt x="96" y="167"/>
                  </a:lnTo>
                  <a:lnTo>
                    <a:pt x="74" y="167"/>
                  </a:lnTo>
                  <a:lnTo>
                    <a:pt x="74" y="163"/>
                  </a:lnTo>
                  <a:lnTo>
                    <a:pt x="74" y="163"/>
                  </a:lnTo>
                  <a:lnTo>
                    <a:pt x="70" y="167"/>
                  </a:lnTo>
                  <a:lnTo>
                    <a:pt x="66" y="163"/>
                  </a:lnTo>
                  <a:lnTo>
                    <a:pt x="66" y="163"/>
                  </a:lnTo>
                  <a:lnTo>
                    <a:pt x="66" y="163"/>
                  </a:lnTo>
                  <a:lnTo>
                    <a:pt x="63" y="163"/>
                  </a:lnTo>
                  <a:lnTo>
                    <a:pt x="59" y="163"/>
                  </a:lnTo>
                  <a:lnTo>
                    <a:pt x="55" y="163"/>
                  </a:lnTo>
                  <a:lnTo>
                    <a:pt x="55" y="163"/>
                  </a:lnTo>
                  <a:lnTo>
                    <a:pt x="48" y="163"/>
                  </a:lnTo>
                  <a:lnTo>
                    <a:pt x="48" y="163"/>
                  </a:lnTo>
                  <a:lnTo>
                    <a:pt x="48" y="163"/>
                  </a:lnTo>
                  <a:lnTo>
                    <a:pt x="44" y="167"/>
                  </a:lnTo>
                  <a:lnTo>
                    <a:pt x="44" y="167"/>
                  </a:lnTo>
                  <a:lnTo>
                    <a:pt x="44" y="167"/>
                  </a:lnTo>
                  <a:lnTo>
                    <a:pt x="26" y="167"/>
                  </a:lnTo>
                  <a:lnTo>
                    <a:pt x="22" y="167"/>
                  </a:lnTo>
                  <a:lnTo>
                    <a:pt x="22" y="167"/>
                  </a:lnTo>
                  <a:lnTo>
                    <a:pt x="18" y="167"/>
                  </a:lnTo>
                  <a:lnTo>
                    <a:pt x="22" y="163"/>
                  </a:lnTo>
                  <a:lnTo>
                    <a:pt x="18" y="163"/>
                  </a:lnTo>
                  <a:lnTo>
                    <a:pt x="22" y="156"/>
                  </a:lnTo>
                  <a:lnTo>
                    <a:pt x="22" y="152"/>
                  </a:lnTo>
                  <a:lnTo>
                    <a:pt x="18" y="148"/>
                  </a:lnTo>
                  <a:lnTo>
                    <a:pt x="18" y="141"/>
                  </a:lnTo>
                  <a:lnTo>
                    <a:pt x="18" y="141"/>
                  </a:lnTo>
                  <a:lnTo>
                    <a:pt x="18" y="137"/>
                  </a:lnTo>
                  <a:lnTo>
                    <a:pt x="11" y="137"/>
                  </a:lnTo>
                  <a:lnTo>
                    <a:pt x="11" y="137"/>
                  </a:lnTo>
                  <a:lnTo>
                    <a:pt x="7" y="137"/>
                  </a:lnTo>
                  <a:lnTo>
                    <a:pt x="7" y="126"/>
                  </a:lnTo>
                  <a:lnTo>
                    <a:pt x="3" y="130"/>
                  </a:lnTo>
                  <a:lnTo>
                    <a:pt x="0" y="13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32" name="Freeform 134"/>
            <p:cNvSpPr/>
            <p:nvPr/>
          </p:nvSpPr>
          <p:spPr bwMode="auto">
            <a:xfrm>
              <a:off x="4478295" y="3133509"/>
              <a:ext cx="119657" cy="119657"/>
            </a:xfrm>
            <a:custGeom>
              <a:avLst/>
              <a:gdLst>
                <a:gd name="T0" fmla="*/ 41 w 93"/>
                <a:gd name="T1" fmla="*/ 4 h 93"/>
                <a:gd name="T2" fmla="*/ 45 w 93"/>
                <a:gd name="T3" fmla="*/ 0 h 93"/>
                <a:gd name="T4" fmla="*/ 52 w 93"/>
                <a:gd name="T5" fmla="*/ 0 h 93"/>
                <a:gd name="T6" fmla="*/ 56 w 93"/>
                <a:gd name="T7" fmla="*/ 0 h 93"/>
                <a:gd name="T8" fmla="*/ 63 w 93"/>
                <a:gd name="T9" fmla="*/ 0 h 93"/>
                <a:gd name="T10" fmla="*/ 63 w 93"/>
                <a:gd name="T11" fmla="*/ 0 h 93"/>
                <a:gd name="T12" fmla="*/ 71 w 93"/>
                <a:gd name="T13" fmla="*/ 0 h 93"/>
                <a:gd name="T14" fmla="*/ 71 w 93"/>
                <a:gd name="T15" fmla="*/ 4 h 93"/>
                <a:gd name="T16" fmla="*/ 71 w 93"/>
                <a:gd name="T17" fmla="*/ 7 h 93"/>
                <a:gd name="T18" fmla="*/ 71 w 93"/>
                <a:gd name="T19" fmla="*/ 11 h 93"/>
                <a:gd name="T20" fmla="*/ 71 w 93"/>
                <a:gd name="T21" fmla="*/ 15 h 93"/>
                <a:gd name="T22" fmla="*/ 74 w 93"/>
                <a:gd name="T23" fmla="*/ 15 h 93"/>
                <a:gd name="T24" fmla="*/ 82 w 93"/>
                <a:gd name="T25" fmla="*/ 15 h 93"/>
                <a:gd name="T26" fmla="*/ 89 w 93"/>
                <a:gd name="T27" fmla="*/ 15 h 93"/>
                <a:gd name="T28" fmla="*/ 93 w 93"/>
                <a:gd name="T29" fmla="*/ 19 h 93"/>
                <a:gd name="T30" fmla="*/ 93 w 93"/>
                <a:gd name="T31" fmla="*/ 22 h 93"/>
                <a:gd name="T32" fmla="*/ 89 w 93"/>
                <a:gd name="T33" fmla="*/ 26 h 93"/>
                <a:gd name="T34" fmla="*/ 86 w 93"/>
                <a:gd name="T35" fmla="*/ 30 h 93"/>
                <a:gd name="T36" fmla="*/ 86 w 93"/>
                <a:gd name="T37" fmla="*/ 33 h 93"/>
                <a:gd name="T38" fmla="*/ 86 w 93"/>
                <a:gd name="T39" fmla="*/ 33 h 93"/>
                <a:gd name="T40" fmla="*/ 82 w 93"/>
                <a:gd name="T41" fmla="*/ 37 h 93"/>
                <a:gd name="T42" fmla="*/ 86 w 93"/>
                <a:gd name="T43" fmla="*/ 41 h 93"/>
                <a:gd name="T44" fmla="*/ 89 w 93"/>
                <a:gd name="T45" fmla="*/ 41 h 93"/>
                <a:gd name="T46" fmla="*/ 89 w 93"/>
                <a:gd name="T47" fmla="*/ 45 h 93"/>
                <a:gd name="T48" fmla="*/ 93 w 93"/>
                <a:gd name="T49" fmla="*/ 48 h 93"/>
                <a:gd name="T50" fmla="*/ 86 w 93"/>
                <a:gd name="T51" fmla="*/ 67 h 93"/>
                <a:gd name="T52" fmla="*/ 86 w 93"/>
                <a:gd name="T53" fmla="*/ 70 h 93"/>
                <a:gd name="T54" fmla="*/ 86 w 93"/>
                <a:gd name="T55" fmla="*/ 70 h 93"/>
                <a:gd name="T56" fmla="*/ 78 w 93"/>
                <a:gd name="T57" fmla="*/ 67 h 93"/>
                <a:gd name="T58" fmla="*/ 74 w 93"/>
                <a:gd name="T59" fmla="*/ 70 h 93"/>
                <a:gd name="T60" fmla="*/ 67 w 93"/>
                <a:gd name="T61" fmla="*/ 67 h 93"/>
                <a:gd name="T62" fmla="*/ 63 w 93"/>
                <a:gd name="T63" fmla="*/ 63 h 93"/>
                <a:gd name="T64" fmla="*/ 60 w 93"/>
                <a:gd name="T65" fmla="*/ 67 h 93"/>
                <a:gd name="T66" fmla="*/ 56 w 93"/>
                <a:gd name="T67" fmla="*/ 70 h 93"/>
                <a:gd name="T68" fmla="*/ 52 w 93"/>
                <a:gd name="T69" fmla="*/ 70 h 93"/>
                <a:gd name="T70" fmla="*/ 45 w 93"/>
                <a:gd name="T71" fmla="*/ 70 h 93"/>
                <a:gd name="T72" fmla="*/ 41 w 93"/>
                <a:gd name="T73" fmla="*/ 74 h 93"/>
                <a:gd name="T74" fmla="*/ 41 w 93"/>
                <a:gd name="T75" fmla="*/ 78 h 93"/>
                <a:gd name="T76" fmla="*/ 49 w 93"/>
                <a:gd name="T77" fmla="*/ 78 h 93"/>
                <a:gd name="T78" fmla="*/ 52 w 93"/>
                <a:gd name="T79" fmla="*/ 78 h 93"/>
                <a:gd name="T80" fmla="*/ 52 w 93"/>
                <a:gd name="T81" fmla="*/ 89 h 93"/>
                <a:gd name="T82" fmla="*/ 45 w 93"/>
                <a:gd name="T83" fmla="*/ 85 h 93"/>
                <a:gd name="T84" fmla="*/ 41 w 93"/>
                <a:gd name="T85" fmla="*/ 89 h 93"/>
                <a:gd name="T86" fmla="*/ 41 w 93"/>
                <a:gd name="T87" fmla="*/ 89 h 93"/>
                <a:gd name="T88" fmla="*/ 37 w 93"/>
                <a:gd name="T89" fmla="*/ 93 h 93"/>
                <a:gd name="T90" fmla="*/ 34 w 93"/>
                <a:gd name="T91" fmla="*/ 89 h 93"/>
                <a:gd name="T92" fmla="*/ 26 w 93"/>
                <a:gd name="T93" fmla="*/ 82 h 93"/>
                <a:gd name="T94" fmla="*/ 15 w 93"/>
                <a:gd name="T95" fmla="*/ 74 h 93"/>
                <a:gd name="T96" fmla="*/ 12 w 93"/>
                <a:gd name="T97" fmla="*/ 70 h 93"/>
                <a:gd name="T98" fmla="*/ 8 w 93"/>
                <a:gd name="T99" fmla="*/ 63 h 93"/>
                <a:gd name="T100" fmla="*/ 4 w 93"/>
                <a:gd name="T101" fmla="*/ 56 h 93"/>
                <a:gd name="T102" fmla="*/ 4 w 93"/>
                <a:gd name="T103" fmla="*/ 52 h 93"/>
                <a:gd name="T104" fmla="*/ 0 w 93"/>
                <a:gd name="T105" fmla="*/ 45 h 93"/>
                <a:gd name="T106" fmla="*/ 8 w 93"/>
                <a:gd name="T107" fmla="*/ 45 h 93"/>
                <a:gd name="T108" fmla="*/ 8 w 93"/>
                <a:gd name="T109" fmla="*/ 30 h 93"/>
                <a:gd name="T110" fmla="*/ 15 w 93"/>
                <a:gd name="T111" fmla="*/ 30 h 93"/>
                <a:gd name="T112" fmla="*/ 8 w 93"/>
                <a:gd name="T113" fmla="*/ 26 h 93"/>
                <a:gd name="T114" fmla="*/ 12 w 93"/>
                <a:gd name="T115" fmla="*/ 22 h 93"/>
                <a:gd name="T116" fmla="*/ 15 w 93"/>
                <a:gd name="T117" fmla="*/ 19 h 93"/>
                <a:gd name="T118" fmla="*/ 19 w 93"/>
                <a:gd name="T119" fmla="*/ 22 h 93"/>
                <a:gd name="T120" fmla="*/ 41 w 93"/>
                <a:gd name="T121" fmla="*/ 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3" h="93">
                  <a:moveTo>
                    <a:pt x="41" y="4"/>
                  </a:moveTo>
                  <a:lnTo>
                    <a:pt x="41" y="4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7" y="4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4"/>
                  </a:lnTo>
                  <a:lnTo>
                    <a:pt x="71" y="4"/>
                  </a:lnTo>
                  <a:lnTo>
                    <a:pt x="71" y="7"/>
                  </a:lnTo>
                  <a:lnTo>
                    <a:pt x="71" y="7"/>
                  </a:lnTo>
                  <a:lnTo>
                    <a:pt x="71" y="11"/>
                  </a:lnTo>
                  <a:lnTo>
                    <a:pt x="71" y="15"/>
                  </a:lnTo>
                  <a:lnTo>
                    <a:pt x="71" y="15"/>
                  </a:lnTo>
                  <a:lnTo>
                    <a:pt x="74" y="19"/>
                  </a:lnTo>
                  <a:lnTo>
                    <a:pt x="74" y="15"/>
                  </a:lnTo>
                  <a:lnTo>
                    <a:pt x="78" y="15"/>
                  </a:lnTo>
                  <a:lnTo>
                    <a:pt x="82" y="15"/>
                  </a:lnTo>
                  <a:lnTo>
                    <a:pt x="86" y="15"/>
                  </a:lnTo>
                  <a:lnTo>
                    <a:pt x="89" y="15"/>
                  </a:lnTo>
                  <a:lnTo>
                    <a:pt x="93" y="15"/>
                  </a:lnTo>
                  <a:lnTo>
                    <a:pt x="93" y="19"/>
                  </a:lnTo>
                  <a:lnTo>
                    <a:pt x="93" y="22"/>
                  </a:lnTo>
                  <a:lnTo>
                    <a:pt x="93" y="22"/>
                  </a:lnTo>
                  <a:lnTo>
                    <a:pt x="93" y="26"/>
                  </a:lnTo>
                  <a:lnTo>
                    <a:pt x="89" y="26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6" y="33"/>
                  </a:lnTo>
                  <a:lnTo>
                    <a:pt x="86" y="33"/>
                  </a:lnTo>
                  <a:lnTo>
                    <a:pt x="86" y="33"/>
                  </a:lnTo>
                  <a:lnTo>
                    <a:pt x="86" y="33"/>
                  </a:lnTo>
                  <a:lnTo>
                    <a:pt x="82" y="37"/>
                  </a:lnTo>
                  <a:lnTo>
                    <a:pt x="82" y="37"/>
                  </a:lnTo>
                  <a:lnTo>
                    <a:pt x="86" y="37"/>
                  </a:lnTo>
                  <a:lnTo>
                    <a:pt x="86" y="41"/>
                  </a:lnTo>
                  <a:lnTo>
                    <a:pt x="86" y="41"/>
                  </a:lnTo>
                  <a:lnTo>
                    <a:pt x="89" y="41"/>
                  </a:lnTo>
                  <a:lnTo>
                    <a:pt x="89" y="45"/>
                  </a:lnTo>
                  <a:lnTo>
                    <a:pt x="89" y="45"/>
                  </a:lnTo>
                  <a:lnTo>
                    <a:pt x="93" y="45"/>
                  </a:lnTo>
                  <a:lnTo>
                    <a:pt x="93" y="48"/>
                  </a:lnTo>
                  <a:lnTo>
                    <a:pt x="89" y="56"/>
                  </a:lnTo>
                  <a:lnTo>
                    <a:pt x="86" y="67"/>
                  </a:lnTo>
                  <a:lnTo>
                    <a:pt x="89" y="70"/>
                  </a:lnTo>
                  <a:lnTo>
                    <a:pt x="86" y="70"/>
                  </a:lnTo>
                  <a:lnTo>
                    <a:pt x="86" y="70"/>
                  </a:lnTo>
                  <a:lnTo>
                    <a:pt x="86" y="70"/>
                  </a:lnTo>
                  <a:lnTo>
                    <a:pt x="82" y="67"/>
                  </a:lnTo>
                  <a:lnTo>
                    <a:pt x="78" y="67"/>
                  </a:lnTo>
                  <a:lnTo>
                    <a:pt x="74" y="70"/>
                  </a:lnTo>
                  <a:lnTo>
                    <a:pt x="74" y="70"/>
                  </a:lnTo>
                  <a:lnTo>
                    <a:pt x="71" y="70"/>
                  </a:lnTo>
                  <a:lnTo>
                    <a:pt x="67" y="67"/>
                  </a:lnTo>
                  <a:lnTo>
                    <a:pt x="67" y="63"/>
                  </a:lnTo>
                  <a:lnTo>
                    <a:pt x="63" y="63"/>
                  </a:lnTo>
                  <a:lnTo>
                    <a:pt x="60" y="63"/>
                  </a:lnTo>
                  <a:lnTo>
                    <a:pt x="60" y="67"/>
                  </a:lnTo>
                  <a:lnTo>
                    <a:pt x="60" y="70"/>
                  </a:lnTo>
                  <a:lnTo>
                    <a:pt x="56" y="70"/>
                  </a:lnTo>
                  <a:lnTo>
                    <a:pt x="52" y="70"/>
                  </a:lnTo>
                  <a:lnTo>
                    <a:pt x="52" y="70"/>
                  </a:lnTo>
                  <a:lnTo>
                    <a:pt x="49" y="74"/>
                  </a:lnTo>
                  <a:lnTo>
                    <a:pt x="45" y="70"/>
                  </a:lnTo>
                  <a:lnTo>
                    <a:pt x="45" y="70"/>
                  </a:lnTo>
                  <a:lnTo>
                    <a:pt x="41" y="74"/>
                  </a:lnTo>
                  <a:lnTo>
                    <a:pt x="41" y="74"/>
                  </a:lnTo>
                  <a:lnTo>
                    <a:pt x="41" y="78"/>
                  </a:lnTo>
                  <a:lnTo>
                    <a:pt x="45" y="78"/>
                  </a:lnTo>
                  <a:lnTo>
                    <a:pt x="49" y="78"/>
                  </a:lnTo>
                  <a:lnTo>
                    <a:pt x="49" y="78"/>
                  </a:lnTo>
                  <a:lnTo>
                    <a:pt x="52" y="78"/>
                  </a:lnTo>
                  <a:lnTo>
                    <a:pt x="52" y="85"/>
                  </a:lnTo>
                  <a:lnTo>
                    <a:pt x="52" y="89"/>
                  </a:lnTo>
                  <a:lnTo>
                    <a:pt x="49" y="85"/>
                  </a:lnTo>
                  <a:lnTo>
                    <a:pt x="45" y="85"/>
                  </a:lnTo>
                  <a:lnTo>
                    <a:pt x="45" y="89"/>
                  </a:lnTo>
                  <a:lnTo>
                    <a:pt x="41" y="89"/>
                  </a:lnTo>
                  <a:lnTo>
                    <a:pt x="41" y="89"/>
                  </a:lnTo>
                  <a:lnTo>
                    <a:pt x="41" y="89"/>
                  </a:lnTo>
                  <a:lnTo>
                    <a:pt x="37" y="93"/>
                  </a:lnTo>
                  <a:lnTo>
                    <a:pt x="37" y="93"/>
                  </a:lnTo>
                  <a:lnTo>
                    <a:pt x="34" y="93"/>
                  </a:lnTo>
                  <a:lnTo>
                    <a:pt x="34" y="89"/>
                  </a:lnTo>
                  <a:lnTo>
                    <a:pt x="26" y="85"/>
                  </a:lnTo>
                  <a:lnTo>
                    <a:pt x="26" y="82"/>
                  </a:lnTo>
                  <a:lnTo>
                    <a:pt x="19" y="78"/>
                  </a:lnTo>
                  <a:lnTo>
                    <a:pt x="15" y="74"/>
                  </a:lnTo>
                  <a:lnTo>
                    <a:pt x="15" y="74"/>
                  </a:lnTo>
                  <a:lnTo>
                    <a:pt x="12" y="70"/>
                  </a:lnTo>
                  <a:lnTo>
                    <a:pt x="8" y="67"/>
                  </a:lnTo>
                  <a:lnTo>
                    <a:pt x="8" y="63"/>
                  </a:lnTo>
                  <a:lnTo>
                    <a:pt x="8" y="59"/>
                  </a:lnTo>
                  <a:lnTo>
                    <a:pt x="4" y="56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4" y="45"/>
                  </a:lnTo>
                  <a:lnTo>
                    <a:pt x="8" y="45"/>
                  </a:lnTo>
                  <a:lnTo>
                    <a:pt x="8" y="33"/>
                  </a:lnTo>
                  <a:lnTo>
                    <a:pt x="8" y="30"/>
                  </a:lnTo>
                  <a:lnTo>
                    <a:pt x="8" y="33"/>
                  </a:lnTo>
                  <a:lnTo>
                    <a:pt x="15" y="30"/>
                  </a:lnTo>
                  <a:lnTo>
                    <a:pt x="12" y="30"/>
                  </a:lnTo>
                  <a:lnTo>
                    <a:pt x="8" y="26"/>
                  </a:lnTo>
                  <a:lnTo>
                    <a:pt x="12" y="26"/>
                  </a:lnTo>
                  <a:lnTo>
                    <a:pt x="12" y="22"/>
                  </a:lnTo>
                  <a:lnTo>
                    <a:pt x="15" y="22"/>
                  </a:lnTo>
                  <a:lnTo>
                    <a:pt x="15" y="19"/>
                  </a:lnTo>
                  <a:lnTo>
                    <a:pt x="19" y="19"/>
                  </a:lnTo>
                  <a:lnTo>
                    <a:pt x="19" y="22"/>
                  </a:lnTo>
                  <a:lnTo>
                    <a:pt x="41" y="22"/>
                  </a:lnTo>
                  <a:lnTo>
                    <a:pt x="41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33" name="Freeform 135"/>
            <p:cNvSpPr/>
            <p:nvPr/>
          </p:nvSpPr>
          <p:spPr bwMode="auto">
            <a:xfrm>
              <a:off x="4488588" y="3138657"/>
              <a:ext cx="42459" cy="23159"/>
            </a:xfrm>
            <a:custGeom>
              <a:avLst/>
              <a:gdLst>
                <a:gd name="T0" fmla="*/ 4 w 33"/>
                <a:gd name="T1" fmla="*/ 18 h 18"/>
                <a:gd name="T2" fmla="*/ 7 w 33"/>
                <a:gd name="T3" fmla="*/ 18 h 18"/>
                <a:gd name="T4" fmla="*/ 7 w 33"/>
                <a:gd name="T5" fmla="*/ 15 h 18"/>
                <a:gd name="T6" fmla="*/ 11 w 33"/>
                <a:gd name="T7" fmla="*/ 15 h 18"/>
                <a:gd name="T8" fmla="*/ 11 w 33"/>
                <a:gd name="T9" fmla="*/ 18 h 18"/>
                <a:gd name="T10" fmla="*/ 33 w 33"/>
                <a:gd name="T11" fmla="*/ 18 h 18"/>
                <a:gd name="T12" fmla="*/ 33 w 33"/>
                <a:gd name="T13" fmla="*/ 0 h 18"/>
                <a:gd name="T14" fmla="*/ 15 w 33"/>
                <a:gd name="T15" fmla="*/ 0 h 18"/>
                <a:gd name="T16" fmla="*/ 11 w 33"/>
                <a:gd name="T17" fmla="*/ 0 h 18"/>
                <a:gd name="T18" fmla="*/ 11 w 33"/>
                <a:gd name="T19" fmla="*/ 0 h 18"/>
                <a:gd name="T20" fmla="*/ 7 w 33"/>
                <a:gd name="T21" fmla="*/ 0 h 18"/>
                <a:gd name="T22" fmla="*/ 7 w 33"/>
                <a:gd name="T23" fmla="*/ 0 h 18"/>
                <a:gd name="T24" fmla="*/ 11 w 33"/>
                <a:gd name="T25" fmla="*/ 3 h 18"/>
                <a:gd name="T26" fmla="*/ 4 w 33"/>
                <a:gd name="T27" fmla="*/ 7 h 18"/>
                <a:gd name="T28" fmla="*/ 0 w 33"/>
                <a:gd name="T29" fmla="*/ 15 h 18"/>
                <a:gd name="T30" fmla="*/ 4 w 33"/>
                <a:gd name="T31" fmla="*/ 15 h 18"/>
                <a:gd name="T32" fmla="*/ 4 w 33"/>
                <a:gd name="T3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" h="18">
                  <a:moveTo>
                    <a:pt x="4" y="18"/>
                  </a:moveTo>
                  <a:lnTo>
                    <a:pt x="7" y="18"/>
                  </a:lnTo>
                  <a:lnTo>
                    <a:pt x="7" y="15"/>
                  </a:lnTo>
                  <a:lnTo>
                    <a:pt x="11" y="15"/>
                  </a:lnTo>
                  <a:lnTo>
                    <a:pt x="11" y="18"/>
                  </a:lnTo>
                  <a:lnTo>
                    <a:pt x="33" y="18"/>
                  </a:lnTo>
                  <a:lnTo>
                    <a:pt x="33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1" y="3"/>
                  </a:lnTo>
                  <a:lnTo>
                    <a:pt x="4" y="7"/>
                  </a:lnTo>
                  <a:lnTo>
                    <a:pt x="0" y="15"/>
                  </a:lnTo>
                  <a:lnTo>
                    <a:pt x="4" y="15"/>
                  </a:lnTo>
                  <a:lnTo>
                    <a:pt x="4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34" name="Freeform 136"/>
            <p:cNvSpPr/>
            <p:nvPr/>
          </p:nvSpPr>
          <p:spPr bwMode="auto">
            <a:xfrm>
              <a:off x="4525901" y="3105204"/>
              <a:ext cx="162115" cy="171122"/>
            </a:xfrm>
            <a:custGeom>
              <a:avLst/>
              <a:gdLst>
                <a:gd name="T0" fmla="*/ 4 w 126"/>
                <a:gd name="T1" fmla="*/ 111 h 133"/>
                <a:gd name="T2" fmla="*/ 8 w 126"/>
                <a:gd name="T3" fmla="*/ 107 h 133"/>
                <a:gd name="T4" fmla="*/ 15 w 126"/>
                <a:gd name="T5" fmla="*/ 107 h 133"/>
                <a:gd name="T6" fmla="*/ 12 w 126"/>
                <a:gd name="T7" fmla="*/ 100 h 133"/>
                <a:gd name="T8" fmla="*/ 4 w 126"/>
                <a:gd name="T9" fmla="*/ 96 h 133"/>
                <a:gd name="T10" fmla="*/ 8 w 126"/>
                <a:gd name="T11" fmla="*/ 92 h 133"/>
                <a:gd name="T12" fmla="*/ 15 w 126"/>
                <a:gd name="T13" fmla="*/ 92 h 133"/>
                <a:gd name="T14" fmla="*/ 23 w 126"/>
                <a:gd name="T15" fmla="*/ 89 h 133"/>
                <a:gd name="T16" fmla="*/ 30 w 126"/>
                <a:gd name="T17" fmla="*/ 85 h 133"/>
                <a:gd name="T18" fmla="*/ 37 w 126"/>
                <a:gd name="T19" fmla="*/ 92 h 133"/>
                <a:gd name="T20" fmla="*/ 45 w 126"/>
                <a:gd name="T21" fmla="*/ 89 h 133"/>
                <a:gd name="T22" fmla="*/ 49 w 126"/>
                <a:gd name="T23" fmla="*/ 92 h 133"/>
                <a:gd name="T24" fmla="*/ 52 w 126"/>
                <a:gd name="T25" fmla="*/ 78 h 133"/>
                <a:gd name="T26" fmla="*/ 52 w 126"/>
                <a:gd name="T27" fmla="*/ 67 h 133"/>
                <a:gd name="T28" fmla="*/ 49 w 126"/>
                <a:gd name="T29" fmla="*/ 63 h 133"/>
                <a:gd name="T30" fmla="*/ 45 w 126"/>
                <a:gd name="T31" fmla="*/ 59 h 133"/>
                <a:gd name="T32" fmla="*/ 49 w 126"/>
                <a:gd name="T33" fmla="*/ 55 h 133"/>
                <a:gd name="T34" fmla="*/ 49 w 126"/>
                <a:gd name="T35" fmla="*/ 52 h 133"/>
                <a:gd name="T36" fmla="*/ 56 w 126"/>
                <a:gd name="T37" fmla="*/ 48 h 133"/>
                <a:gd name="T38" fmla="*/ 56 w 126"/>
                <a:gd name="T39" fmla="*/ 41 h 133"/>
                <a:gd name="T40" fmla="*/ 49 w 126"/>
                <a:gd name="T41" fmla="*/ 37 h 133"/>
                <a:gd name="T42" fmla="*/ 37 w 126"/>
                <a:gd name="T43" fmla="*/ 37 h 133"/>
                <a:gd name="T44" fmla="*/ 34 w 126"/>
                <a:gd name="T45" fmla="*/ 37 h 133"/>
                <a:gd name="T46" fmla="*/ 34 w 126"/>
                <a:gd name="T47" fmla="*/ 29 h 133"/>
                <a:gd name="T48" fmla="*/ 56 w 126"/>
                <a:gd name="T49" fmla="*/ 26 h 133"/>
                <a:gd name="T50" fmla="*/ 60 w 126"/>
                <a:gd name="T51" fmla="*/ 26 h 133"/>
                <a:gd name="T52" fmla="*/ 67 w 126"/>
                <a:gd name="T53" fmla="*/ 29 h 133"/>
                <a:gd name="T54" fmla="*/ 71 w 126"/>
                <a:gd name="T55" fmla="*/ 26 h 133"/>
                <a:gd name="T56" fmla="*/ 78 w 126"/>
                <a:gd name="T57" fmla="*/ 29 h 133"/>
                <a:gd name="T58" fmla="*/ 82 w 126"/>
                <a:gd name="T59" fmla="*/ 29 h 133"/>
                <a:gd name="T60" fmla="*/ 82 w 126"/>
                <a:gd name="T61" fmla="*/ 29 h 133"/>
                <a:gd name="T62" fmla="*/ 86 w 126"/>
                <a:gd name="T63" fmla="*/ 22 h 133"/>
                <a:gd name="T64" fmla="*/ 97 w 126"/>
                <a:gd name="T65" fmla="*/ 3 h 133"/>
                <a:gd name="T66" fmla="*/ 108 w 126"/>
                <a:gd name="T67" fmla="*/ 0 h 133"/>
                <a:gd name="T68" fmla="*/ 115 w 126"/>
                <a:gd name="T69" fmla="*/ 0 h 133"/>
                <a:gd name="T70" fmla="*/ 123 w 126"/>
                <a:gd name="T71" fmla="*/ 3 h 133"/>
                <a:gd name="T72" fmla="*/ 126 w 126"/>
                <a:gd name="T73" fmla="*/ 3 h 133"/>
                <a:gd name="T74" fmla="*/ 123 w 126"/>
                <a:gd name="T75" fmla="*/ 11 h 133"/>
                <a:gd name="T76" fmla="*/ 119 w 126"/>
                <a:gd name="T77" fmla="*/ 29 h 133"/>
                <a:gd name="T78" fmla="*/ 115 w 126"/>
                <a:gd name="T79" fmla="*/ 37 h 133"/>
                <a:gd name="T80" fmla="*/ 112 w 126"/>
                <a:gd name="T81" fmla="*/ 48 h 133"/>
                <a:gd name="T82" fmla="*/ 112 w 126"/>
                <a:gd name="T83" fmla="*/ 55 h 133"/>
                <a:gd name="T84" fmla="*/ 104 w 126"/>
                <a:gd name="T85" fmla="*/ 70 h 133"/>
                <a:gd name="T86" fmla="*/ 97 w 126"/>
                <a:gd name="T87" fmla="*/ 74 h 133"/>
                <a:gd name="T88" fmla="*/ 89 w 126"/>
                <a:gd name="T89" fmla="*/ 85 h 133"/>
                <a:gd name="T90" fmla="*/ 82 w 126"/>
                <a:gd name="T91" fmla="*/ 96 h 133"/>
                <a:gd name="T92" fmla="*/ 82 w 126"/>
                <a:gd name="T93" fmla="*/ 107 h 133"/>
                <a:gd name="T94" fmla="*/ 78 w 126"/>
                <a:gd name="T95" fmla="*/ 115 h 133"/>
                <a:gd name="T96" fmla="*/ 67 w 126"/>
                <a:gd name="T97" fmla="*/ 126 h 133"/>
                <a:gd name="T98" fmla="*/ 56 w 126"/>
                <a:gd name="T99" fmla="*/ 130 h 133"/>
                <a:gd name="T100" fmla="*/ 56 w 126"/>
                <a:gd name="T101" fmla="*/ 122 h 133"/>
                <a:gd name="T102" fmla="*/ 49 w 126"/>
                <a:gd name="T103" fmla="*/ 126 h 133"/>
                <a:gd name="T104" fmla="*/ 45 w 126"/>
                <a:gd name="T105" fmla="*/ 126 h 133"/>
                <a:gd name="T106" fmla="*/ 37 w 126"/>
                <a:gd name="T107" fmla="*/ 130 h 133"/>
                <a:gd name="T108" fmla="*/ 34 w 126"/>
                <a:gd name="T109" fmla="*/ 126 h 133"/>
                <a:gd name="T110" fmla="*/ 30 w 126"/>
                <a:gd name="T111" fmla="*/ 122 h 133"/>
                <a:gd name="T112" fmla="*/ 26 w 126"/>
                <a:gd name="T113" fmla="*/ 126 h 133"/>
                <a:gd name="T114" fmla="*/ 19 w 126"/>
                <a:gd name="T115" fmla="*/ 130 h 133"/>
                <a:gd name="T116" fmla="*/ 15 w 126"/>
                <a:gd name="T117" fmla="*/ 133 h 133"/>
                <a:gd name="T118" fmla="*/ 12 w 126"/>
                <a:gd name="T119" fmla="*/ 126 h 133"/>
                <a:gd name="T120" fmla="*/ 4 w 126"/>
                <a:gd name="T121" fmla="*/ 118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6" h="133">
                  <a:moveTo>
                    <a:pt x="0" y="115"/>
                  </a:moveTo>
                  <a:lnTo>
                    <a:pt x="4" y="111"/>
                  </a:lnTo>
                  <a:lnTo>
                    <a:pt x="4" y="111"/>
                  </a:lnTo>
                  <a:lnTo>
                    <a:pt x="4" y="111"/>
                  </a:lnTo>
                  <a:lnTo>
                    <a:pt x="8" y="111"/>
                  </a:lnTo>
                  <a:lnTo>
                    <a:pt x="8" y="107"/>
                  </a:lnTo>
                  <a:lnTo>
                    <a:pt x="12" y="107"/>
                  </a:lnTo>
                  <a:lnTo>
                    <a:pt x="15" y="111"/>
                  </a:lnTo>
                  <a:lnTo>
                    <a:pt x="15" y="107"/>
                  </a:lnTo>
                  <a:lnTo>
                    <a:pt x="15" y="100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8" y="100"/>
                  </a:lnTo>
                  <a:lnTo>
                    <a:pt x="4" y="100"/>
                  </a:lnTo>
                  <a:lnTo>
                    <a:pt x="4" y="96"/>
                  </a:lnTo>
                  <a:lnTo>
                    <a:pt x="4" y="96"/>
                  </a:lnTo>
                  <a:lnTo>
                    <a:pt x="8" y="92"/>
                  </a:lnTo>
                  <a:lnTo>
                    <a:pt x="8" y="92"/>
                  </a:lnTo>
                  <a:lnTo>
                    <a:pt x="12" y="96"/>
                  </a:lnTo>
                  <a:lnTo>
                    <a:pt x="15" y="92"/>
                  </a:lnTo>
                  <a:lnTo>
                    <a:pt x="15" y="92"/>
                  </a:lnTo>
                  <a:lnTo>
                    <a:pt x="19" y="92"/>
                  </a:lnTo>
                  <a:lnTo>
                    <a:pt x="23" y="92"/>
                  </a:lnTo>
                  <a:lnTo>
                    <a:pt x="23" y="89"/>
                  </a:lnTo>
                  <a:lnTo>
                    <a:pt x="23" y="85"/>
                  </a:lnTo>
                  <a:lnTo>
                    <a:pt x="26" y="85"/>
                  </a:lnTo>
                  <a:lnTo>
                    <a:pt x="30" y="85"/>
                  </a:lnTo>
                  <a:lnTo>
                    <a:pt x="30" y="89"/>
                  </a:lnTo>
                  <a:lnTo>
                    <a:pt x="34" y="92"/>
                  </a:lnTo>
                  <a:lnTo>
                    <a:pt x="37" y="92"/>
                  </a:lnTo>
                  <a:lnTo>
                    <a:pt x="37" y="92"/>
                  </a:lnTo>
                  <a:lnTo>
                    <a:pt x="41" y="89"/>
                  </a:lnTo>
                  <a:lnTo>
                    <a:pt x="45" y="89"/>
                  </a:lnTo>
                  <a:lnTo>
                    <a:pt x="49" y="92"/>
                  </a:lnTo>
                  <a:lnTo>
                    <a:pt x="49" y="92"/>
                  </a:lnTo>
                  <a:lnTo>
                    <a:pt x="49" y="92"/>
                  </a:lnTo>
                  <a:lnTo>
                    <a:pt x="52" y="92"/>
                  </a:lnTo>
                  <a:lnTo>
                    <a:pt x="49" y="89"/>
                  </a:lnTo>
                  <a:lnTo>
                    <a:pt x="52" y="78"/>
                  </a:lnTo>
                  <a:lnTo>
                    <a:pt x="56" y="70"/>
                  </a:lnTo>
                  <a:lnTo>
                    <a:pt x="56" y="67"/>
                  </a:lnTo>
                  <a:lnTo>
                    <a:pt x="52" y="67"/>
                  </a:lnTo>
                  <a:lnTo>
                    <a:pt x="52" y="67"/>
                  </a:lnTo>
                  <a:lnTo>
                    <a:pt x="52" y="63"/>
                  </a:lnTo>
                  <a:lnTo>
                    <a:pt x="49" y="63"/>
                  </a:lnTo>
                  <a:lnTo>
                    <a:pt x="49" y="63"/>
                  </a:lnTo>
                  <a:lnTo>
                    <a:pt x="49" y="59"/>
                  </a:lnTo>
                  <a:lnTo>
                    <a:pt x="45" y="59"/>
                  </a:lnTo>
                  <a:lnTo>
                    <a:pt x="45" y="59"/>
                  </a:lnTo>
                  <a:lnTo>
                    <a:pt x="49" y="55"/>
                  </a:lnTo>
                  <a:lnTo>
                    <a:pt x="49" y="55"/>
                  </a:lnTo>
                  <a:lnTo>
                    <a:pt x="49" y="55"/>
                  </a:lnTo>
                  <a:lnTo>
                    <a:pt x="49" y="55"/>
                  </a:lnTo>
                  <a:lnTo>
                    <a:pt x="49" y="52"/>
                  </a:lnTo>
                  <a:lnTo>
                    <a:pt x="49" y="52"/>
                  </a:lnTo>
                  <a:lnTo>
                    <a:pt x="52" y="48"/>
                  </a:lnTo>
                  <a:lnTo>
                    <a:pt x="56" y="48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6" y="41"/>
                  </a:lnTo>
                  <a:lnTo>
                    <a:pt x="56" y="37"/>
                  </a:lnTo>
                  <a:lnTo>
                    <a:pt x="52" y="37"/>
                  </a:lnTo>
                  <a:lnTo>
                    <a:pt x="49" y="37"/>
                  </a:lnTo>
                  <a:lnTo>
                    <a:pt x="45" y="37"/>
                  </a:lnTo>
                  <a:lnTo>
                    <a:pt x="41" y="37"/>
                  </a:lnTo>
                  <a:lnTo>
                    <a:pt x="37" y="37"/>
                  </a:lnTo>
                  <a:lnTo>
                    <a:pt x="37" y="41"/>
                  </a:lnTo>
                  <a:lnTo>
                    <a:pt x="34" y="37"/>
                  </a:lnTo>
                  <a:lnTo>
                    <a:pt x="34" y="37"/>
                  </a:lnTo>
                  <a:lnTo>
                    <a:pt x="34" y="33"/>
                  </a:lnTo>
                  <a:lnTo>
                    <a:pt x="34" y="29"/>
                  </a:lnTo>
                  <a:lnTo>
                    <a:pt x="34" y="29"/>
                  </a:lnTo>
                  <a:lnTo>
                    <a:pt x="34" y="26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3" y="26"/>
                  </a:lnTo>
                  <a:lnTo>
                    <a:pt x="63" y="26"/>
                  </a:lnTo>
                  <a:lnTo>
                    <a:pt x="67" y="29"/>
                  </a:lnTo>
                  <a:lnTo>
                    <a:pt x="67" y="29"/>
                  </a:lnTo>
                  <a:lnTo>
                    <a:pt x="67" y="26"/>
                  </a:lnTo>
                  <a:lnTo>
                    <a:pt x="71" y="26"/>
                  </a:lnTo>
                  <a:lnTo>
                    <a:pt x="71" y="29"/>
                  </a:lnTo>
                  <a:lnTo>
                    <a:pt x="74" y="29"/>
                  </a:lnTo>
                  <a:lnTo>
                    <a:pt x="78" y="29"/>
                  </a:lnTo>
                  <a:lnTo>
                    <a:pt x="78" y="29"/>
                  </a:lnTo>
                  <a:lnTo>
                    <a:pt x="78" y="29"/>
                  </a:lnTo>
                  <a:lnTo>
                    <a:pt x="82" y="29"/>
                  </a:lnTo>
                  <a:lnTo>
                    <a:pt x="82" y="29"/>
                  </a:lnTo>
                  <a:lnTo>
                    <a:pt x="82" y="29"/>
                  </a:lnTo>
                  <a:lnTo>
                    <a:pt x="82" y="29"/>
                  </a:lnTo>
                  <a:lnTo>
                    <a:pt x="82" y="26"/>
                  </a:lnTo>
                  <a:lnTo>
                    <a:pt x="82" y="26"/>
                  </a:lnTo>
                  <a:lnTo>
                    <a:pt x="86" y="22"/>
                  </a:lnTo>
                  <a:lnTo>
                    <a:pt x="86" y="18"/>
                  </a:lnTo>
                  <a:lnTo>
                    <a:pt x="93" y="7"/>
                  </a:lnTo>
                  <a:lnTo>
                    <a:pt x="97" y="3"/>
                  </a:lnTo>
                  <a:lnTo>
                    <a:pt x="100" y="3"/>
                  </a:lnTo>
                  <a:lnTo>
                    <a:pt x="100" y="3"/>
                  </a:lnTo>
                  <a:lnTo>
                    <a:pt x="108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9" y="0"/>
                  </a:lnTo>
                  <a:lnTo>
                    <a:pt x="119" y="0"/>
                  </a:lnTo>
                  <a:lnTo>
                    <a:pt x="123" y="3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26" y="3"/>
                  </a:lnTo>
                  <a:lnTo>
                    <a:pt x="126" y="3"/>
                  </a:lnTo>
                  <a:lnTo>
                    <a:pt x="126" y="11"/>
                  </a:lnTo>
                  <a:lnTo>
                    <a:pt x="123" y="11"/>
                  </a:lnTo>
                  <a:lnTo>
                    <a:pt x="123" y="15"/>
                  </a:lnTo>
                  <a:lnTo>
                    <a:pt x="115" y="22"/>
                  </a:lnTo>
                  <a:lnTo>
                    <a:pt x="119" y="29"/>
                  </a:lnTo>
                  <a:lnTo>
                    <a:pt x="115" y="33"/>
                  </a:lnTo>
                  <a:lnTo>
                    <a:pt x="115" y="33"/>
                  </a:lnTo>
                  <a:lnTo>
                    <a:pt x="115" y="37"/>
                  </a:lnTo>
                  <a:lnTo>
                    <a:pt x="112" y="41"/>
                  </a:lnTo>
                  <a:lnTo>
                    <a:pt x="115" y="44"/>
                  </a:lnTo>
                  <a:lnTo>
                    <a:pt x="112" y="48"/>
                  </a:lnTo>
                  <a:lnTo>
                    <a:pt x="115" y="48"/>
                  </a:lnTo>
                  <a:lnTo>
                    <a:pt x="112" y="52"/>
                  </a:lnTo>
                  <a:lnTo>
                    <a:pt x="112" y="55"/>
                  </a:lnTo>
                  <a:lnTo>
                    <a:pt x="108" y="59"/>
                  </a:lnTo>
                  <a:lnTo>
                    <a:pt x="108" y="63"/>
                  </a:lnTo>
                  <a:lnTo>
                    <a:pt x="104" y="70"/>
                  </a:lnTo>
                  <a:lnTo>
                    <a:pt x="100" y="74"/>
                  </a:lnTo>
                  <a:lnTo>
                    <a:pt x="97" y="74"/>
                  </a:lnTo>
                  <a:lnTo>
                    <a:pt x="97" y="74"/>
                  </a:lnTo>
                  <a:lnTo>
                    <a:pt x="93" y="78"/>
                  </a:lnTo>
                  <a:lnTo>
                    <a:pt x="89" y="81"/>
                  </a:lnTo>
                  <a:lnTo>
                    <a:pt x="89" y="85"/>
                  </a:lnTo>
                  <a:lnTo>
                    <a:pt x="86" y="89"/>
                  </a:lnTo>
                  <a:lnTo>
                    <a:pt x="82" y="92"/>
                  </a:lnTo>
                  <a:lnTo>
                    <a:pt x="82" y="96"/>
                  </a:lnTo>
                  <a:lnTo>
                    <a:pt x="82" y="96"/>
                  </a:lnTo>
                  <a:lnTo>
                    <a:pt x="82" y="104"/>
                  </a:lnTo>
                  <a:lnTo>
                    <a:pt x="82" y="107"/>
                  </a:lnTo>
                  <a:lnTo>
                    <a:pt x="82" y="111"/>
                  </a:lnTo>
                  <a:lnTo>
                    <a:pt x="78" y="115"/>
                  </a:lnTo>
                  <a:lnTo>
                    <a:pt x="78" y="115"/>
                  </a:lnTo>
                  <a:lnTo>
                    <a:pt x="74" y="118"/>
                  </a:lnTo>
                  <a:lnTo>
                    <a:pt x="74" y="118"/>
                  </a:lnTo>
                  <a:lnTo>
                    <a:pt x="67" y="126"/>
                  </a:lnTo>
                  <a:lnTo>
                    <a:pt x="63" y="130"/>
                  </a:lnTo>
                  <a:lnTo>
                    <a:pt x="60" y="130"/>
                  </a:lnTo>
                  <a:lnTo>
                    <a:pt x="56" y="130"/>
                  </a:lnTo>
                  <a:lnTo>
                    <a:pt x="56" y="126"/>
                  </a:lnTo>
                  <a:lnTo>
                    <a:pt x="52" y="126"/>
                  </a:lnTo>
                  <a:lnTo>
                    <a:pt x="56" y="122"/>
                  </a:lnTo>
                  <a:lnTo>
                    <a:pt x="56" y="122"/>
                  </a:lnTo>
                  <a:lnTo>
                    <a:pt x="52" y="122"/>
                  </a:lnTo>
                  <a:lnTo>
                    <a:pt x="49" y="126"/>
                  </a:lnTo>
                  <a:lnTo>
                    <a:pt x="45" y="126"/>
                  </a:lnTo>
                  <a:lnTo>
                    <a:pt x="45" y="126"/>
                  </a:lnTo>
                  <a:lnTo>
                    <a:pt x="45" y="126"/>
                  </a:lnTo>
                  <a:lnTo>
                    <a:pt x="41" y="130"/>
                  </a:lnTo>
                  <a:lnTo>
                    <a:pt x="37" y="130"/>
                  </a:lnTo>
                  <a:lnTo>
                    <a:pt x="37" y="130"/>
                  </a:lnTo>
                  <a:lnTo>
                    <a:pt x="37" y="126"/>
                  </a:lnTo>
                  <a:lnTo>
                    <a:pt x="34" y="126"/>
                  </a:lnTo>
                  <a:lnTo>
                    <a:pt x="34" y="126"/>
                  </a:lnTo>
                  <a:lnTo>
                    <a:pt x="34" y="130"/>
                  </a:lnTo>
                  <a:lnTo>
                    <a:pt x="34" y="126"/>
                  </a:lnTo>
                  <a:lnTo>
                    <a:pt x="30" y="122"/>
                  </a:lnTo>
                  <a:lnTo>
                    <a:pt x="30" y="122"/>
                  </a:lnTo>
                  <a:lnTo>
                    <a:pt x="26" y="122"/>
                  </a:lnTo>
                  <a:lnTo>
                    <a:pt x="26" y="126"/>
                  </a:lnTo>
                  <a:lnTo>
                    <a:pt x="23" y="126"/>
                  </a:lnTo>
                  <a:lnTo>
                    <a:pt x="23" y="126"/>
                  </a:lnTo>
                  <a:lnTo>
                    <a:pt x="19" y="130"/>
                  </a:lnTo>
                  <a:lnTo>
                    <a:pt x="19" y="130"/>
                  </a:lnTo>
                  <a:lnTo>
                    <a:pt x="15" y="133"/>
                  </a:lnTo>
                  <a:lnTo>
                    <a:pt x="15" y="133"/>
                  </a:lnTo>
                  <a:lnTo>
                    <a:pt x="12" y="130"/>
                  </a:lnTo>
                  <a:lnTo>
                    <a:pt x="12" y="130"/>
                  </a:lnTo>
                  <a:lnTo>
                    <a:pt x="12" y="126"/>
                  </a:lnTo>
                  <a:lnTo>
                    <a:pt x="12" y="122"/>
                  </a:lnTo>
                  <a:lnTo>
                    <a:pt x="4" y="118"/>
                  </a:lnTo>
                  <a:lnTo>
                    <a:pt x="4" y="118"/>
                  </a:ln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35" name="Freeform 137"/>
            <p:cNvSpPr/>
            <p:nvPr/>
          </p:nvSpPr>
          <p:spPr bwMode="auto">
            <a:xfrm>
              <a:off x="4545201" y="3262173"/>
              <a:ext cx="24446" cy="28306"/>
            </a:xfrm>
            <a:custGeom>
              <a:avLst/>
              <a:gdLst>
                <a:gd name="T0" fmla="*/ 19 w 19"/>
                <a:gd name="T1" fmla="*/ 8 h 22"/>
                <a:gd name="T2" fmla="*/ 19 w 19"/>
                <a:gd name="T3" fmla="*/ 4 h 22"/>
                <a:gd name="T4" fmla="*/ 15 w 19"/>
                <a:gd name="T5" fmla="*/ 0 h 22"/>
                <a:gd name="T6" fmla="*/ 15 w 19"/>
                <a:gd name="T7" fmla="*/ 0 h 22"/>
                <a:gd name="T8" fmla="*/ 11 w 19"/>
                <a:gd name="T9" fmla="*/ 0 h 22"/>
                <a:gd name="T10" fmla="*/ 11 w 19"/>
                <a:gd name="T11" fmla="*/ 4 h 22"/>
                <a:gd name="T12" fmla="*/ 8 w 19"/>
                <a:gd name="T13" fmla="*/ 4 h 22"/>
                <a:gd name="T14" fmla="*/ 8 w 19"/>
                <a:gd name="T15" fmla="*/ 4 h 22"/>
                <a:gd name="T16" fmla="*/ 4 w 19"/>
                <a:gd name="T17" fmla="*/ 8 h 22"/>
                <a:gd name="T18" fmla="*/ 4 w 19"/>
                <a:gd name="T19" fmla="*/ 8 h 22"/>
                <a:gd name="T20" fmla="*/ 0 w 19"/>
                <a:gd name="T21" fmla="*/ 11 h 22"/>
                <a:gd name="T22" fmla="*/ 0 w 19"/>
                <a:gd name="T23" fmla="*/ 11 h 22"/>
                <a:gd name="T24" fmla="*/ 0 w 19"/>
                <a:gd name="T25" fmla="*/ 11 h 22"/>
                <a:gd name="T26" fmla="*/ 4 w 19"/>
                <a:gd name="T27" fmla="*/ 19 h 22"/>
                <a:gd name="T28" fmla="*/ 0 w 19"/>
                <a:gd name="T29" fmla="*/ 19 h 22"/>
                <a:gd name="T30" fmla="*/ 0 w 19"/>
                <a:gd name="T31" fmla="*/ 22 h 22"/>
                <a:gd name="T32" fmla="*/ 4 w 19"/>
                <a:gd name="T33" fmla="*/ 19 h 22"/>
                <a:gd name="T34" fmla="*/ 8 w 19"/>
                <a:gd name="T35" fmla="*/ 19 h 22"/>
                <a:gd name="T36" fmla="*/ 11 w 19"/>
                <a:gd name="T37" fmla="*/ 19 h 22"/>
                <a:gd name="T38" fmla="*/ 8 w 19"/>
                <a:gd name="T39" fmla="*/ 11 h 22"/>
                <a:gd name="T40" fmla="*/ 11 w 19"/>
                <a:gd name="T41" fmla="*/ 11 h 22"/>
                <a:gd name="T42" fmla="*/ 15 w 19"/>
                <a:gd name="T43" fmla="*/ 8 h 22"/>
                <a:gd name="T44" fmla="*/ 19 w 19"/>
                <a:gd name="T45" fmla="*/ 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" h="22">
                  <a:moveTo>
                    <a:pt x="19" y="8"/>
                  </a:moveTo>
                  <a:lnTo>
                    <a:pt x="19" y="4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11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4" y="19"/>
                  </a:lnTo>
                  <a:lnTo>
                    <a:pt x="0" y="19"/>
                  </a:lnTo>
                  <a:lnTo>
                    <a:pt x="0" y="22"/>
                  </a:lnTo>
                  <a:lnTo>
                    <a:pt x="4" y="19"/>
                  </a:lnTo>
                  <a:lnTo>
                    <a:pt x="8" y="19"/>
                  </a:lnTo>
                  <a:lnTo>
                    <a:pt x="11" y="19"/>
                  </a:lnTo>
                  <a:lnTo>
                    <a:pt x="8" y="11"/>
                  </a:lnTo>
                  <a:lnTo>
                    <a:pt x="11" y="11"/>
                  </a:lnTo>
                  <a:lnTo>
                    <a:pt x="15" y="8"/>
                  </a:lnTo>
                  <a:lnTo>
                    <a:pt x="19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36" name="Freeform 138"/>
            <p:cNvSpPr/>
            <p:nvPr/>
          </p:nvSpPr>
          <p:spPr bwMode="auto">
            <a:xfrm>
              <a:off x="4911889" y="3195268"/>
              <a:ext cx="238027" cy="220014"/>
            </a:xfrm>
            <a:custGeom>
              <a:avLst/>
              <a:gdLst>
                <a:gd name="T0" fmla="*/ 23 w 185"/>
                <a:gd name="T1" fmla="*/ 4 h 171"/>
                <a:gd name="T2" fmla="*/ 78 w 185"/>
                <a:gd name="T3" fmla="*/ 0 h 171"/>
                <a:gd name="T4" fmla="*/ 141 w 185"/>
                <a:gd name="T5" fmla="*/ 37 h 171"/>
                <a:gd name="T6" fmla="*/ 163 w 185"/>
                <a:gd name="T7" fmla="*/ 56 h 171"/>
                <a:gd name="T8" fmla="*/ 163 w 185"/>
                <a:gd name="T9" fmla="*/ 60 h 171"/>
                <a:gd name="T10" fmla="*/ 156 w 185"/>
                <a:gd name="T11" fmla="*/ 74 h 171"/>
                <a:gd name="T12" fmla="*/ 163 w 185"/>
                <a:gd name="T13" fmla="*/ 86 h 171"/>
                <a:gd name="T14" fmla="*/ 167 w 185"/>
                <a:gd name="T15" fmla="*/ 93 h 171"/>
                <a:gd name="T16" fmla="*/ 163 w 185"/>
                <a:gd name="T17" fmla="*/ 97 h 171"/>
                <a:gd name="T18" fmla="*/ 167 w 185"/>
                <a:gd name="T19" fmla="*/ 108 h 171"/>
                <a:gd name="T20" fmla="*/ 167 w 185"/>
                <a:gd name="T21" fmla="*/ 119 h 171"/>
                <a:gd name="T22" fmla="*/ 167 w 185"/>
                <a:gd name="T23" fmla="*/ 123 h 171"/>
                <a:gd name="T24" fmla="*/ 171 w 185"/>
                <a:gd name="T25" fmla="*/ 126 h 171"/>
                <a:gd name="T26" fmla="*/ 174 w 185"/>
                <a:gd name="T27" fmla="*/ 141 h 171"/>
                <a:gd name="T28" fmla="*/ 185 w 185"/>
                <a:gd name="T29" fmla="*/ 145 h 171"/>
                <a:gd name="T30" fmla="*/ 182 w 185"/>
                <a:gd name="T31" fmla="*/ 145 h 171"/>
                <a:gd name="T32" fmla="*/ 174 w 185"/>
                <a:gd name="T33" fmla="*/ 149 h 171"/>
                <a:gd name="T34" fmla="*/ 167 w 185"/>
                <a:gd name="T35" fmla="*/ 152 h 171"/>
                <a:gd name="T36" fmla="*/ 160 w 185"/>
                <a:gd name="T37" fmla="*/ 152 h 171"/>
                <a:gd name="T38" fmla="*/ 148 w 185"/>
                <a:gd name="T39" fmla="*/ 156 h 171"/>
                <a:gd name="T40" fmla="*/ 141 w 185"/>
                <a:gd name="T41" fmla="*/ 156 h 171"/>
                <a:gd name="T42" fmla="*/ 141 w 185"/>
                <a:gd name="T43" fmla="*/ 160 h 171"/>
                <a:gd name="T44" fmla="*/ 130 w 185"/>
                <a:gd name="T45" fmla="*/ 160 h 171"/>
                <a:gd name="T46" fmla="*/ 126 w 185"/>
                <a:gd name="T47" fmla="*/ 160 h 171"/>
                <a:gd name="T48" fmla="*/ 119 w 185"/>
                <a:gd name="T49" fmla="*/ 163 h 171"/>
                <a:gd name="T50" fmla="*/ 111 w 185"/>
                <a:gd name="T51" fmla="*/ 160 h 171"/>
                <a:gd name="T52" fmla="*/ 108 w 185"/>
                <a:gd name="T53" fmla="*/ 160 h 171"/>
                <a:gd name="T54" fmla="*/ 104 w 185"/>
                <a:gd name="T55" fmla="*/ 160 h 171"/>
                <a:gd name="T56" fmla="*/ 82 w 185"/>
                <a:gd name="T57" fmla="*/ 171 h 171"/>
                <a:gd name="T58" fmla="*/ 74 w 185"/>
                <a:gd name="T59" fmla="*/ 134 h 171"/>
                <a:gd name="T60" fmla="*/ 71 w 185"/>
                <a:gd name="T61" fmla="*/ 130 h 171"/>
                <a:gd name="T62" fmla="*/ 67 w 185"/>
                <a:gd name="T63" fmla="*/ 130 h 171"/>
                <a:gd name="T64" fmla="*/ 63 w 185"/>
                <a:gd name="T65" fmla="*/ 130 h 171"/>
                <a:gd name="T66" fmla="*/ 60 w 185"/>
                <a:gd name="T67" fmla="*/ 126 h 171"/>
                <a:gd name="T68" fmla="*/ 56 w 185"/>
                <a:gd name="T69" fmla="*/ 123 h 171"/>
                <a:gd name="T70" fmla="*/ 52 w 185"/>
                <a:gd name="T71" fmla="*/ 119 h 171"/>
                <a:gd name="T72" fmla="*/ 37 w 185"/>
                <a:gd name="T73" fmla="*/ 119 h 171"/>
                <a:gd name="T74" fmla="*/ 34 w 185"/>
                <a:gd name="T75" fmla="*/ 112 h 171"/>
                <a:gd name="T76" fmla="*/ 26 w 185"/>
                <a:gd name="T77" fmla="*/ 112 h 171"/>
                <a:gd name="T78" fmla="*/ 8 w 185"/>
                <a:gd name="T79" fmla="*/ 86 h 171"/>
                <a:gd name="T80" fmla="*/ 8 w 185"/>
                <a:gd name="T81" fmla="*/ 52 h 171"/>
                <a:gd name="T82" fmla="*/ 23 w 185"/>
                <a:gd name="T83" fmla="*/ 45 h 171"/>
                <a:gd name="T84" fmla="*/ 26 w 185"/>
                <a:gd name="T85" fmla="*/ 37 h 171"/>
                <a:gd name="T86" fmla="*/ 26 w 185"/>
                <a:gd name="T87" fmla="*/ 34 h 171"/>
                <a:gd name="T88" fmla="*/ 23 w 185"/>
                <a:gd name="T89" fmla="*/ 26 h 171"/>
                <a:gd name="T90" fmla="*/ 23 w 185"/>
                <a:gd name="T91" fmla="*/ 26 h 171"/>
                <a:gd name="T92" fmla="*/ 26 w 185"/>
                <a:gd name="T93" fmla="*/ 22 h 171"/>
                <a:gd name="T94" fmla="*/ 26 w 185"/>
                <a:gd name="T95" fmla="*/ 15 h 171"/>
                <a:gd name="T96" fmla="*/ 26 w 185"/>
                <a:gd name="T97" fmla="*/ 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5" h="171">
                  <a:moveTo>
                    <a:pt x="23" y="4"/>
                  </a:moveTo>
                  <a:lnTo>
                    <a:pt x="23" y="4"/>
                  </a:lnTo>
                  <a:lnTo>
                    <a:pt x="23" y="4"/>
                  </a:lnTo>
                  <a:lnTo>
                    <a:pt x="26" y="0"/>
                  </a:lnTo>
                  <a:lnTo>
                    <a:pt x="45" y="0"/>
                  </a:lnTo>
                  <a:lnTo>
                    <a:pt x="78" y="0"/>
                  </a:lnTo>
                  <a:lnTo>
                    <a:pt x="137" y="34"/>
                  </a:lnTo>
                  <a:lnTo>
                    <a:pt x="141" y="37"/>
                  </a:lnTo>
                  <a:lnTo>
                    <a:pt x="141" y="37"/>
                  </a:lnTo>
                  <a:lnTo>
                    <a:pt x="141" y="41"/>
                  </a:lnTo>
                  <a:lnTo>
                    <a:pt x="145" y="41"/>
                  </a:lnTo>
                  <a:lnTo>
                    <a:pt x="163" y="56"/>
                  </a:lnTo>
                  <a:lnTo>
                    <a:pt x="163" y="56"/>
                  </a:lnTo>
                  <a:lnTo>
                    <a:pt x="163" y="56"/>
                  </a:lnTo>
                  <a:lnTo>
                    <a:pt x="163" y="60"/>
                  </a:lnTo>
                  <a:lnTo>
                    <a:pt x="163" y="60"/>
                  </a:lnTo>
                  <a:lnTo>
                    <a:pt x="160" y="71"/>
                  </a:lnTo>
                  <a:lnTo>
                    <a:pt x="156" y="74"/>
                  </a:lnTo>
                  <a:lnTo>
                    <a:pt x="156" y="78"/>
                  </a:lnTo>
                  <a:lnTo>
                    <a:pt x="163" y="82"/>
                  </a:lnTo>
                  <a:lnTo>
                    <a:pt x="163" y="86"/>
                  </a:lnTo>
                  <a:lnTo>
                    <a:pt x="167" y="86"/>
                  </a:lnTo>
                  <a:lnTo>
                    <a:pt x="171" y="93"/>
                  </a:lnTo>
                  <a:lnTo>
                    <a:pt x="167" y="93"/>
                  </a:lnTo>
                  <a:lnTo>
                    <a:pt x="167" y="93"/>
                  </a:lnTo>
                  <a:lnTo>
                    <a:pt x="163" y="93"/>
                  </a:lnTo>
                  <a:lnTo>
                    <a:pt x="163" y="97"/>
                  </a:lnTo>
                  <a:lnTo>
                    <a:pt x="163" y="104"/>
                  </a:lnTo>
                  <a:lnTo>
                    <a:pt x="167" y="104"/>
                  </a:lnTo>
                  <a:lnTo>
                    <a:pt x="167" y="108"/>
                  </a:lnTo>
                  <a:lnTo>
                    <a:pt x="163" y="112"/>
                  </a:lnTo>
                  <a:lnTo>
                    <a:pt x="163" y="115"/>
                  </a:lnTo>
                  <a:lnTo>
                    <a:pt x="167" y="119"/>
                  </a:lnTo>
                  <a:lnTo>
                    <a:pt x="167" y="119"/>
                  </a:lnTo>
                  <a:lnTo>
                    <a:pt x="167" y="119"/>
                  </a:lnTo>
                  <a:lnTo>
                    <a:pt x="167" y="123"/>
                  </a:lnTo>
                  <a:lnTo>
                    <a:pt x="171" y="123"/>
                  </a:lnTo>
                  <a:lnTo>
                    <a:pt x="167" y="126"/>
                  </a:lnTo>
                  <a:lnTo>
                    <a:pt x="171" y="126"/>
                  </a:lnTo>
                  <a:lnTo>
                    <a:pt x="171" y="134"/>
                  </a:lnTo>
                  <a:lnTo>
                    <a:pt x="171" y="134"/>
                  </a:lnTo>
                  <a:lnTo>
                    <a:pt x="174" y="141"/>
                  </a:lnTo>
                  <a:lnTo>
                    <a:pt x="182" y="141"/>
                  </a:lnTo>
                  <a:lnTo>
                    <a:pt x="185" y="141"/>
                  </a:lnTo>
                  <a:lnTo>
                    <a:pt x="185" y="145"/>
                  </a:lnTo>
                  <a:lnTo>
                    <a:pt x="185" y="145"/>
                  </a:lnTo>
                  <a:lnTo>
                    <a:pt x="185" y="145"/>
                  </a:lnTo>
                  <a:lnTo>
                    <a:pt x="182" y="145"/>
                  </a:lnTo>
                  <a:lnTo>
                    <a:pt x="178" y="145"/>
                  </a:lnTo>
                  <a:lnTo>
                    <a:pt x="178" y="149"/>
                  </a:lnTo>
                  <a:lnTo>
                    <a:pt x="174" y="149"/>
                  </a:lnTo>
                  <a:lnTo>
                    <a:pt x="171" y="149"/>
                  </a:lnTo>
                  <a:lnTo>
                    <a:pt x="171" y="152"/>
                  </a:lnTo>
                  <a:lnTo>
                    <a:pt x="167" y="152"/>
                  </a:lnTo>
                  <a:lnTo>
                    <a:pt x="163" y="152"/>
                  </a:lnTo>
                  <a:lnTo>
                    <a:pt x="163" y="156"/>
                  </a:lnTo>
                  <a:lnTo>
                    <a:pt x="160" y="152"/>
                  </a:lnTo>
                  <a:lnTo>
                    <a:pt x="152" y="156"/>
                  </a:lnTo>
                  <a:lnTo>
                    <a:pt x="152" y="156"/>
                  </a:lnTo>
                  <a:lnTo>
                    <a:pt x="148" y="156"/>
                  </a:lnTo>
                  <a:lnTo>
                    <a:pt x="145" y="156"/>
                  </a:lnTo>
                  <a:lnTo>
                    <a:pt x="145" y="156"/>
                  </a:lnTo>
                  <a:lnTo>
                    <a:pt x="141" y="156"/>
                  </a:lnTo>
                  <a:lnTo>
                    <a:pt x="141" y="156"/>
                  </a:lnTo>
                  <a:lnTo>
                    <a:pt x="141" y="160"/>
                  </a:lnTo>
                  <a:lnTo>
                    <a:pt x="141" y="160"/>
                  </a:lnTo>
                  <a:lnTo>
                    <a:pt x="134" y="160"/>
                  </a:lnTo>
                  <a:lnTo>
                    <a:pt x="130" y="163"/>
                  </a:lnTo>
                  <a:lnTo>
                    <a:pt x="130" y="160"/>
                  </a:lnTo>
                  <a:lnTo>
                    <a:pt x="126" y="160"/>
                  </a:lnTo>
                  <a:lnTo>
                    <a:pt x="126" y="160"/>
                  </a:lnTo>
                  <a:lnTo>
                    <a:pt x="126" y="160"/>
                  </a:lnTo>
                  <a:lnTo>
                    <a:pt x="123" y="160"/>
                  </a:lnTo>
                  <a:lnTo>
                    <a:pt x="123" y="160"/>
                  </a:lnTo>
                  <a:lnTo>
                    <a:pt x="119" y="163"/>
                  </a:lnTo>
                  <a:lnTo>
                    <a:pt x="115" y="163"/>
                  </a:lnTo>
                  <a:lnTo>
                    <a:pt x="115" y="163"/>
                  </a:lnTo>
                  <a:lnTo>
                    <a:pt x="111" y="160"/>
                  </a:lnTo>
                  <a:lnTo>
                    <a:pt x="111" y="160"/>
                  </a:lnTo>
                  <a:lnTo>
                    <a:pt x="108" y="160"/>
                  </a:lnTo>
                  <a:lnTo>
                    <a:pt x="108" y="160"/>
                  </a:lnTo>
                  <a:lnTo>
                    <a:pt x="108" y="156"/>
                  </a:lnTo>
                  <a:lnTo>
                    <a:pt x="104" y="156"/>
                  </a:lnTo>
                  <a:lnTo>
                    <a:pt x="104" y="160"/>
                  </a:lnTo>
                  <a:lnTo>
                    <a:pt x="100" y="160"/>
                  </a:lnTo>
                  <a:lnTo>
                    <a:pt x="86" y="160"/>
                  </a:lnTo>
                  <a:lnTo>
                    <a:pt x="82" y="171"/>
                  </a:lnTo>
                  <a:lnTo>
                    <a:pt x="82" y="145"/>
                  </a:lnTo>
                  <a:lnTo>
                    <a:pt x="82" y="141"/>
                  </a:lnTo>
                  <a:lnTo>
                    <a:pt x="74" y="134"/>
                  </a:lnTo>
                  <a:lnTo>
                    <a:pt x="74" y="134"/>
                  </a:lnTo>
                  <a:lnTo>
                    <a:pt x="71" y="130"/>
                  </a:lnTo>
                  <a:lnTo>
                    <a:pt x="71" y="130"/>
                  </a:lnTo>
                  <a:lnTo>
                    <a:pt x="71" y="130"/>
                  </a:lnTo>
                  <a:lnTo>
                    <a:pt x="71" y="130"/>
                  </a:lnTo>
                  <a:lnTo>
                    <a:pt x="67" y="130"/>
                  </a:lnTo>
                  <a:lnTo>
                    <a:pt x="67" y="130"/>
                  </a:lnTo>
                  <a:lnTo>
                    <a:pt x="67" y="130"/>
                  </a:lnTo>
                  <a:lnTo>
                    <a:pt x="63" y="130"/>
                  </a:lnTo>
                  <a:lnTo>
                    <a:pt x="63" y="126"/>
                  </a:lnTo>
                  <a:lnTo>
                    <a:pt x="60" y="126"/>
                  </a:lnTo>
                  <a:lnTo>
                    <a:pt x="60" y="126"/>
                  </a:lnTo>
                  <a:lnTo>
                    <a:pt x="60" y="126"/>
                  </a:lnTo>
                  <a:lnTo>
                    <a:pt x="60" y="126"/>
                  </a:lnTo>
                  <a:lnTo>
                    <a:pt x="56" y="123"/>
                  </a:lnTo>
                  <a:lnTo>
                    <a:pt x="56" y="123"/>
                  </a:lnTo>
                  <a:lnTo>
                    <a:pt x="52" y="123"/>
                  </a:lnTo>
                  <a:lnTo>
                    <a:pt x="52" y="119"/>
                  </a:lnTo>
                  <a:lnTo>
                    <a:pt x="48" y="119"/>
                  </a:lnTo>
                  <a:lnTo>
                    <a:pt x="41" y="119"/>
                  </a:lnTo>
                  <a:lnTo>
                    <a:pt x="37" y="119"/>
                  </a:lnTo>
                  <a:lnTo>
                    <a:pt x="37" y="115"/>
                  </a:lnTo>
                  <a:lnTo>
                    <a:pt x="37" y="115"/>
                  </a:lnTo>
                  <a:lnTo>
                    <a:pt x="34" y="112"/>
                  </a:lnTo>
                  <a:lnTo>
                    <a:pt x="34" y="112"/>
                  </a:lnTo>
                  <a:lnTo>
                    <a:pt x="30" y="112"/>
                  </a:lnTo>
                  <a:lnTo>
                    <a:pt x="26" y="112"/>
                  </a:lnTo>
                  <a:lnTo>
                    <a:pt x="23" y="112"/>
                  </a:lnTo>
                  <a:lnTo>
                    <a:pt x="19" y="97"/>
                  </a:lnTo>
                  <a:lnTo>
                    <a:pt x="8" y="86"/>
                  </a:lnTo>
                  <a:lnTo>
                    <a:pt x="4" y="67"/>
                  </a:lnTo>
                  <a:lnTo>
                    <a:pt x="0" y="52"/>
                  </a:lnTo>
                  <a:lnTo>
                    <a:pt x="8" y="52"/>
                  </a:lnTo>
                  <a:lnTo>
                    <a:pt x="15" y="52"/>
                  </a:lnTo>
                  <a:lnTo>
                    <a:pt x="15" y="48"/>
                  </a:lnTo>
                  <a:lnTo>
                    <a:pt x="23" y="45"/>
                  </a:lnTo>
                  <a:lnTo>
                    <a:pt x="23" y="45"/>
                  </a:lnTo>
                  <a:lnTo>
                    <a:pt x="26" y="41"/>
                  </a:lnTo>
                  <a:lnTo>
                    <a:pt x="26" y="37"/>
                  </a:lnTo>
                  <a:lnTo>
                    <a:pt x="30" y="37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6" y="30"/>
                  </a:lnTo>
                  <a:lnTo>
                    <a:pt x="23" y="30"/>
                  </a:lnTo>
                  <a:lnTo>
                    <a:pt x="23" y="26"/>
                  </a:lnTo>
                  <a:lnTo>
                    <a:pt x="23" y="26"/>
                  </a:lnTo>
                  <a:lnTo>
                    <a:pt x="23" y="22"/>
                  </a:lnTo>
                  <a:lnTo>
                    <a:pt x="23" y="26"/>
                  </a:lnTo>
                  <a:lnTo>
                    <a:pt x="23" y="26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30" y="19"/>
                  </a:lnTo>
                  <a:lnTo>
                    <a:pt x="26" y="15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8"/>
                  </a:lnTo>
                  <a:lnTo>
                    <a:pt x="23" y="8"/>
                  </a:lnTo>
                  <a:lnTo>
                    <a:pt x="23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37" name="Freeform 139"/>
            <p:cNvSpPr/>
            <p:nvPr/>
          </p:nvSpPr>
          <p:spPr bwMode="auto">
            <a:xfrm>
              <a:off x="4908029" y="3200415"/>
              <a:ext cx="42459" cy="33452"/>
            </a:xfrm>
            <a:custGeom>
              <a:avLst/>
              <a:gdLst>
                <a:gd name="T0" fmla="*/ 7 w 33"/>
                <a:gd name="T1" fmla="*/ 4 h 26"/>
                <a:gd name="T2" fmla="*/ 7 w 33"/>
                <a:gd name="T3" fmla="*/ 4 h 26"/>
                <a:gd name="T4" fmla="*/ 11 w 33"/>
                <a:gd name="T5" fmla="*/ 4 h 26"/>
                <a:gd name="T6" fmla="*/ 14 w 33"/>
                <a:gd name="T7" fmla="*/ 0 h 26"/>
                <a:gd name="T8" fmla="*/ 14 w 33"/>
                <a:gd name="T9" fmla="*/ 0 h 26"/>
                <a:gd name="T10" fmla="*/ 18 w 33"/>
                <a:gd name="T11" fmla="*/ 4 h 26"/>
                <a:gd name="T12" fmla="*/ 18 w 33"/>
                <a:gd name="T13" fmla="*/ 4 h 26"/>
                <a:gd name="T14" fmla="*/ 22 w 33"/>
                <a:gd name="T15" fmla="*/ 0 h 26"/>
                <a:gd name="T16" fmla="*/ 22 w 33"/>
                <a:gd name="T17" fmla="*/ 0 h 26"/>
                <a:gd name="T18" fmla="*/ 22 w 33"/>
                <a:gd name="T19" fmla="*/ 0 h 26"/>
                <a:gd name="T20" fmla="*/ 26 w 33"/>
                <a:gd name="T21" fmla="*/ 4 h 26"/>
                <a:gd name="T22" fmla="*/ 29 w 33"/>
                <a:gd name="T23" fmla="*/ 4 h 26"/>
                <a:gd name="T24" fmla="*/ 29 w 33"/>
                <a:gd name="T25" fmla="*/ 7 h 26"/>
                <a:gd name="T26" fmla="*/ 29 w 33"/>
                <a:gd name="T27" fmla="*/ 7 h 26"/>
                <a:gd name="T28" fmla="*/ 29 w 33"/>
                <a:gd name="T29" fmla="*/ 11 h 26"/>
                <a:gd name="T30" fmla="*/ 33 w 33"/>
                <a:gd name="T31" fmla="*/ 15 h 26"/>
                <a:gd name="T32" fmla="*/ 29 w 33"/>
                <a:gd name="T33" fmla="*/ 18 h 26"/>
                <a:gd name="T34" fmla="*/ 29 w 33"/>
                <a:gd name="T35" fmla="*/ 18 h 26"/>
                <a:gd name="T36" fmla="*/ 29 w 33"/>
                <a:gd name="T37" fmla="*/ 18 h 26"/>
                <a:gd name="T38" fmla="*/ 26 w 33"/>
                <a:gd name="T39" fmla="*/ 22 h 26"/>
                <a:gd name="T40" fmla="*/ 26 w 33"/>
                <a:gd name="T41" fmla="*/ 22 h 26"/>
                <a:gd name="T42" fmla="*/ 26 w 33"/>
                <a:gd name="T43" fmla="*/ 18 h 26"/>
                <a:gd name="T44" fmla="*/ 26 w 33"/>
                <a:gd name="T45" fmla="*/ 18 h 26"/>
                <a:gd name="T46" fmla="*/ 22 w 33"/>
                <a:gd name="T47" fmla="*/ 18 h 26"/>
                <a:gd name="T48" fmla="*/ 22 w 33"/>
                <a:gd name="T49" fmla="*/ 15 h 26"/>
                <a:gd name="T50" fmla="*/ 18 w 33"/>
                <a:gd name="T51" fmla="*/ 15 h 26"/>
                <a:gd name="T52" fmla="*/ 18 w 33"/>
                <a:gd name="T53" fmla="*/ 15 h 26"/>
                <a:gd name="T54" fmla="*/ 18 w 33"/>
                <a:gd name="T55" fmla="*/ 15 h 26"/>
                <a:gd name="T56" fmla="*/ 18 w 33"/>
                <a:gd name="T57" fmla="*/ 18 h 26"/>
                <a:gd name="T58" fmla="*/ 14 w 33"/>
                <a:gd name="T59" fmla="*/ 22 h 26"/>
                <a:gd name="T60" fmla="*/ 14 w 33"/>
                <a:gd name="T61" fmla="*/ 22 h 26"/>
                <a:gd name="T62" fmla="*/ 11 w 33"/>
                <a:gd name="T63" fmla="*/ 26 h 26"/>
                <a:gd name="T64" fmla="*/ 11 w 33"/>
                <a:gd name="T65" fmla="*/ 22 h 26"/>
                <a:gd name="T66" fmla="*/ 11 w 33"/>
                <a:gd name="T67" fmla="*/ 22 h 26"/>
                <a:gd name="T68" fmla="*/ 7 w 33"/>
                <a:gd name="T69" fmla="*/ 26 h 26"/>
                <a:gd name="T70" fmla="*/ 7 w 33"/>
                <a:gd name="T71" fmla="*/ 22 h 26"/>
                <a:gd name="T72" fmla="*/ 3 w 33"/>
                <a:gd name="T73" fmla="*/ 22 h 26"/>
                <a:gd name="T74" fmla="*/ 3 w 33"/>
                <a:gd name="T75" fmla="*/ 18 h 26"/>
                <a:gd name="T76" fmla="*/ 0 w 33"/>
                <a:gd name="T77" fmla="*/ 18 h 26"/>
                <a:gd name="T78" fmla="*/ 0 w 33"/>
                <a:gd name="T79" fmla="*/ 22 h 26"/>
                <a:gd name="T80" fmla="*/ 0 w 33"/>
                <a:gd name="T81" fmla="*/ 18 h 26"/>
                <a:gd name="T82" fmla="*/ 0 w 33"/>
                <a:gd name="T83" fmla="*/ 7 h 26"/>
                <a:gd name="T84" fmla="*/ 3 w 33"/>
                <a:gd name="T85" fmla="*/ 7 h 26"/>
                <a:gd name="T86" fmla="*/ 7 w 33"/>
                <a:gd name="T87" fmla="*/ 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3" h="26">
                  <a:moveTo>
                    <a:pt x="7" y="4"/>
                  </a:moveTo>
                  <a:lnTo>
                    <a:pt x="7" y="4"/>
                  </a:lnTo>
                  <a:lnTo>
                    <a:pt x="11" y="4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6" y="4"/>
                  </a:lnTo>
                  <a:lnTo>
                    <a:pt x="29" y="4"/>
                  </a:lnTo>
                  <a:lnTo>
                    <a:pt x="29" y="7"/>
                  </a:lnTo>
                  <a:lnTo>
                    <a:pt x="29" y="7"/>
                  </a:lnTo>
                  <a:lnTo>
                    <a:pt x="29" y="11"/>
                  </a:lnTo>
                  <a:lnTo>
                    <a:pt x="33" y="15"/>
                  </a:lnTo>
                  <a:lnTo>
                    <a:pt x="29" y="18"/>
                  </a:lnTo>
                  <a:lnTo>
                    <a:pt x="29" y="18"/>
                  </a:lnTo>
                  <a:lnTo>
                    <a:pt x="29" y="18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2" y="15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8" y="18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1" y="26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7" y="26"/>
                  </a:lnTo>
                  <a:lnTo>
                    <a:pt x="7" y="22"/>
                  </a:lnTo>
                  <a:lnTo>
                    <a:pt x="3" y="22"/>
                  </a:lnTo>
                  <a:lnTo>
                    <a:pt x="3" y="18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7"/>
                  </a:lnTo>
                  <a:lnTo>
                    <a:pt x="3" y="7"/>
                  </a:lnTo>
                  <a:lnTo>
                    <a:pt x="7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38" name="Freeform 140"/>
            <p:cNvSpPr/>
            <p:nvPr/>
          </p:nvSpPr>
          <p:spPr bwMode="auto">
            <a:xfrm>
              <a:off x="4908029" y="3219715"/>
              <a:ext cx="42459" cy="42459"/>
            </a:xfrm>
            <a:custGeom>
              <a:avLst/>
              <a:gdLst>
                <a:gd name="T0" fmla="*/ 3 w 33"/>
                <a:gd name="T1" fmla="*/ 33 h 33"/>
                <a:gd name="T2" fmla="*/ 11 w 33"/>
                <a:gd name="T3" fmla="*/ 33 h 33"/>
                <a:gd name="T4" fmla="*/ 18 w 33"/>
                <a:gd name="T5" fmla="*/ 33 h 33"/>
                <a:gd name="T6" fmla="*/ 18 w 33"/>
                <a:gd name="T7" fmla="*/ 29 h 33"/>
                <a:gd name="T8" fmla="*/ 26 w 33"/>
                <a:gd name="T9" fmla="*/ 26 h 33"/>
                <a:gd name="T10" fmla="*/ 26 w 33"/>
                <a:gd name="T11" fmla="*/ 26 h 33"/>
                <a:gd name="T12" fmla="*/ 29 w 33"/>
                <a:gd name="T13" fmla="*/ 22 h 33"/>
                <a:gd name="T14" fmla="*/ 29 w 33"/>
                <a:gd name="T15" fmla="*/ 18 h 33"/>
                <a:gd name="T16" fmla="*/ 33 w 33"/>
                <a:gd name="T17" fmla="*/ 18 h 33"/>
                <a:gd name="T18" fmla="*/ 29 w 33"/>
                <a:gd name="T19" fmla="*/ 15 h 33"/>
                <a:gd name="T20" fmla="*/ 29 w 33"/>
                <a:gd name="T21" fmla="*/ 15 h 33"/>
                <a:gd name="T22" fmla="*/ 29 w 33"/>
                <a:gd name="T23" fmla="*/ 11 h 33"/>
                <a:gd name="T24" fmla="*/ 26 w 33"/>
                <a:gd name="T25" fmla="*/ 11 h 33"/>
                <a:gd name="T26" fmla="*/ 26 w 33"/>
                <a:gd name="T27" fmla="*/ 7 h 33"/>
                <a:gd name="T28" fmla="*/ 26 w 33"/>
                <a:gd name="T29" fmla="*/ 7 h 33"/>
                <a:gd name="T30" fmla="*/ 26 w 33"/>
                <a:gd name="T31" fmla="*/ 3 h 33"/>
                <a:gd name="T32" fmla="*/ 22 w 33"/>
                <a:gd name="T33" fmla="*/ 3 h 33"/>
                <a:gd name="T34" fmla="*/ 22 w 33"/>
                <a:gd name="T35" fmla="*/ 0 h 33"/>
                <a:gd name="T36" fmla="*/ 18 w 33"/>
                <a:gd name="T37" fmla="*/ 0 h 33"/>
                <a:gd name="T38" fmla="*/ 18 w 33"/>
                <a:gd name="T39" fmla="*/ 0 h 33"/>
                <a:gd name="T40" fmla="*/ 18 w 33"/>
                <a:gd name="T41" fmla="*/ 0 h 33"/>
                <a:gd name="T42" fmla="*/ 18 w 33"/>
                <a:gd name="T43" fmla="*/ 3 h 33"/>
                <a:gd name="T44" fmla="*/ 14 w 33"/>
                <a:gd name="T45" fmla="*/ 7 h 33"/>
                <a:gd name="T46" fmla="*/ 14 w 33"/>
                <a:gd name="T47" fmla="*/ 7 h 33"/>
                <a:gd name="T48" fmla="*/ 11 w 33"/>
                <a:gd name="T49" fmla="*/ 11 h 33"/>
                <a:gd name="T50" fmla="*/ 11 w 33"/>
                <a:gd name="T51" fmla="*/ 7 h 33"/>
                <a:gd name="T52" fmla="*/ 11 w 33"/>
                <a:gd name="T53" fmla="*/ 7 h 33"/>
                <a:gd name="T54" fmla="*/ 7 w 33"/>
                <a:gd name="T55" fmla="*/ 11 h 33"/>
                <a:gd name="T56" fmla="*/ 7 w 33"/>
                <a:gd name="T57" fmla="*/ 7 h 33"/>
                <a:gd name="T58" fmla="*/ 3 w 33"/>
                <a:gd name="T59" fmla="*/ 7 h 33"/>
                <a:gd name="T60" fmla="*/ 3 w 33"/>
                <a:gd name="T61" fmla="*/ 3 h 33"/>
                <a:gd name="T62" fmla="*/ 0 w 33"/>
                <a:gd name="T63" fmla="*/ 3 h 33"/>
                <a:gd name="T64" fmla="*/ 0 w 33"/>
                <a:gd name="T65" fmla="*/ 7 h 33"/>
                <a:gd name="T66" fmla="*/ 0 w 33"/>
                <a:gd name="T67" fmla="*/ 7 h 33"/>
                <a:gd name="T68" fmla="*/ 0 w 33"/>
                <a:gd name="T69" fmla="*/ 11 h 33"/>
                <a:gd name="T70" fmla="*/ 0 w 33"/>
                <a:gd name="T71" fmla="*/ 15 h 33"/>
                <a:gd name="T72" fmla="*/ 0 w 33"/>
                <a:gd name="T73" fmla="*/ 18 h 33"/>
                <a:gd name="T74" fmla="*/ 3 w 33"/>
                <a:gd name="T7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3" h="33">
                  <a:moveTo>
                    <a:pt x="3" y="33"/>
                  </a:moveTo>
                  <a:lnTo>
                    <a:pt x="11" y="33"/>
                  </a:lnTo>
                  <a:lnTo>
                    <a:pt x="18" y="33"/>
                  </a:lnTo>
                  <a:lnTo>
                    <a:pt x="18" y="29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29" y="22"/>
                  </a:lnTo>
                  <a:lnTo>
                    <a:pt x="29" y="18"/>
                  </a:lnTo>
                  <a:lnTo>
                    <a:pt x="33" y="18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29" y="11"/>
                  </a:lnTo>
                  <a:lnTo>
                    <a:pt x="26" y="11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6" y="3"/>
                  </a:lnTo>
                  <a:lnTo>
                    <a:pt x="22" y="3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3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1" y="11"/>
                  </a:lnTo>
                  <a:lnTo>
                    <a:pt x="11" y="7"/>
                  </a:lnTo>
                  <a:lnTo>
                    <a:pt x="11" y="7"/>
                  </a:lnTo>
                  <a:lnTo>
                    <a:pt x="7" y="11"/>
                  </a:lnTo>
                  <a:lnTo>
                    <a:pt x="7" y="7"/>
                  </a:lnTo>
                  <a:lnTo>
                    <a:pt x="3" y="7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3" y="3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39" name="Freeform 141"/>
            <p:cNvSpPr/>
            <p:nvPr/>
          </p:nvSpPr>
          <p:spPr bwMode="auto">
            <a:xfrm>
              <a:off x="4545201" y="3075612"/>
              <a:ext cx="405289" cy="362830"/>
            </a:xfrm>
            <a:custGeom>
              <a:avLst/>
              <a:gdLst>
                <a:gd name="T0" fmla="*/ 11 w 315"/>
                <a:gd name="T1" fmla="*/ 156 h 282"/>
                <a:gd name="T2" fmla="*/ 22 w 315"/>
                <a:gd name="T3" fmla="*/ 153 h 282"/>
                <a:gd name="T4" fmla="*/ 37 w 315"/>
                <a:gd name="T5" fmla="*/ 145 h 282"/>
                <a:gd name="T6" fmla="*/ 45 w 315"/>
                <a:gd name="T7" fmla="*/ 153 h 282"/>
                <a:gd name="T8" fmla="*/ 63 w 315"/>
                <a:gd name="T9" fmla="*/ 138 h 282"/>
                <a:gd name="T10" fmla="*/ 67 w 315"/>
                <a:gd name="T11" fmla="*/ 115 h 282"/>
                <a:gd name="T12" fmla="*/ 82 w 315"/>
                <a:gd name="T13" fmla="*/ 97 h 282"/>
                <a:gd name="T14" fmla="*/ 97 w 315"/>
                <a:gd name="T15" fmla="*/ 75 h 282"/>
                <a:gd name="T16" fmla="*/ 100 w 315"/>
                <a:gd name="T17" fmla="*/ 56 h 282"/>
                <a:gd name="T18" fmla="*/ 111 w 315"/>
                <a:gd name="T19" fmla="*/ 34 h 282"/>
                <a:gd name="T20" fmla="*/ 111 w 315"/>
                <a:gd name="T21" fmla="*/ 15 h 282"/>
                <a:gd name="T22" fmla="*/ 115 w 315"/>
                <a:gd name="T23" fmla="*/ 8 h 282"/>
                <a:gd name="T24" fmla="*/ 126 w 315"/>
                <a:gd name="T25" fmla="*/ 4 h 282"/>
                <a:gd name="T26" fmla="*/ 141 w 315"/>
                <a:gd name="T27" fmla="*/ 12 h 282"/>
                <a:gd name="T28" fmla="*/ 159 w 315"/>
                <a:gd name="T29" fmla="*/ 15 h 282"/>
                <a:gd name="T30" fmla="*/ 171 w 315"/>
                <a:gd name="T31" fmla="*/ 15 h 282"/>
                <a:gd name="T32" fmla="*/ 185 w 315"/>
                <a:gd name="T33" fmla="*/ 8 h 282"/>
                <a:gd name="T34" fmla="*/ 208 w 315"/>
                <a:gd name="T35" fmla="*/ 4 h 282"/>
                <a:gd name="T36" fmla="*/ 215 w 315"/>
                <a:gd name="T37" fmla="*/ 4 h 282"/>
                <a:gd name="T38" fmla="*/ 222 w 315"/>
                <a:gd name="T39" fmla="*/ 0 h 282"/>
                <a:gd name="T40" fmla="*/ 237 w 315"/>
                <a:gd name="T41" fmla="*/ 4 h 282"/>
                <a:gd name="T42" fmla="*/ 256 w 315"/>
                <a:gd name="T43" fmla="*/ 4 h 282"/>
                <a:gd name="T44" fmla="*/ 271 w 315"/>
                <a:gd name="T45" fmla="*/ 15 h 282"/>
                <a:gd name="T46" fmla="*/ 282 w 315"/>
                <a:gd name="T47" fmla="*/ 12 h 282"/>
                <a:gd name="T48" fmla="*/ 293 w 315"/>
                <a:gd name="T49" fmla="*/ 8 h 282"/>
                <a:gd name="T50" fmla="*/ 308 w 315"/>
                <a:gd name="T51" fmla="*/ 19 h 282"/>
                <a:gd name="T52" fmla="*/ 315 w 315"/>
                <a:gd name="T53" fmla="*/ 26 h 282"/>
                <a:gd name="T54" fmla="*/ 311 w 315"/>
                <a:gd name="T55" fmla="*/ 45 h 282"/>
                <a:gd name="T56" fmla="*/ 300 w 315"/>
                <a:gd name="T57" fmla="*/ 67 h 282"/>
                <a:gd name="T58" fmla="*/ 289 w 315"/>
                <a:gd name="T59" fmla="*/ 101 h 282"/>
                <a:gd name="T60" fmla="*/ 282 w 315"/>
                <a:gd name="T61" fmla="*/ 127 h 282"/>
                <a:gd name="T62" fmla="*/ 304 w 315"/>
                <a:gd name="T63" fmla="*/ 201 h 282"/>
                <a:gd name="T64" fmla="*/ 274 w 315"/>
                <a:gd name="T65" fmla="*/ 227 h 282"/>
                <a:gd name="T66" fmla="*/ 274 w 315"/>
                <a:gd name="T67" fmla="*/ 238 h 282"/>
                <a:gd name="T68" fmla="*/ 271 w 315"/>
                <a:gd name="T69" fmla="*/ 256 h 282"/>
                <a:gd name="T70" fmla="*/ 285 w 315"/>
                <a:gd name="T71" fmla="*/ 268 h 282"/>
                <a:gd name="T72" fmla="*/ 289 w 315"/>
                <a:gd name="T73" fmla="*/ 282 h 282"/>
                <a:gd name="T74" fmla="*/ 278 w 315"/>
                <a:gd name="T75" fmla="*/ 282 h 282"/>
                <a:gd name="T76" fmla="*/ 256 w 315"/>
                <a:gd name="T77" fmla="*/ 264 h 282"/>
                <a:gd name="T78" fmla="*/ 245 w 315"/>
                <a:gd name="T79" fmla="*/ 253 h 282"/>
                <a:gd name="T80" fmla="*/ 234 w 315"/>
                <a:gd name="T81" fmla="*/ 260 h 282"/>
                <a:gd name="T82" fmla="*/ 219 w 315"/>
                <a:gd name="T83" fmla="*/ 256 h 282"/>
                <a:gd name="T84" fmla="*/ 211 w 315"/>
                <a:gd name="T85" fmla="*/ 249 h 282"/>
                <a:gd name="T86" fmla="*/ 204 w 315"/>
                <a:gd name="T87" fmla="*/ 253 h 282"/>
                <a:gd name="T88" fmla="*/ 196 w 315"/>
                <a:gd name="T89" fmla="*/ 245 h 282"/>
                <a:gd name="T90" fmla="*/ 182 w 315"/>
                <a:gd name="T91" fmla="*/ 249 h 282"/>
                <a:gd name="T92" fmla="*/ 171 w 315"/>
                <a:gd name="T93" fmla="*/ 249 h 282"/>
                <a:gd name="T94" fmla="*/ 167 w 315"/>
                <a:gd name="T95" fmla="*/ 242 h 282"/>
                <a:gd name="T96" fmla="*/ 163 w 315"/>
                <a:gd name="T97" fmla="*/ 230 h 282"/>
                <a:gd name="T98" fmla="*/ 163 w 315"/>
                <a:gd name="T99" fmla="*/ 223 h 282"/>
                <a:gd name="T100" fmla="*/ 159 w 315"/>
                <a:gd name="T101" fmla="*/ 208 h 282"/>
                <a:gd name="T102" fmla="*/ 159 w 315"/>
                <a:gd name="T103" fmla="*/ 197 h 282"/>
                <a:gd name="T104" fmla="*/ 141 w 315"/>
                <a:gd name="T105" fmla="*/ 186 h 282"/>
                <a:gd name="T106" fmla="*/ 122 w 315"/>
                <a:gd name="T107" fmla="*/ 190 h 282"/>
                <a:gd name="T108" fmla="*/ 104 w 315"/>
                <a:gd name="T109" fmla="*/ 201 h 282"/>
                <a:gd name="T110" fmla="*/ 85 w 315"/>
                <a:gd name="T111" fmla="*/ 193 h 282"/>
                <a:gd name="T112" fmla="*/ 82 w 315"/>
                <a:gd name="T113" fmla="*/ 182 h 282"/>
                <a:gd name="T114" fmla="*/ 78 w 315"/>
                <a:gd name="T115" fmla="*/ 171 h 282"/>
                <a:gd name="T116" fmla="*/ 37 w 315"/>
                <a:gd name="T117" fmla="*/ 167 h 282"/>
                <a:gd name="T118" fmla="*/ 19 w 315"/>
                <a:gd name="T119" fmla="*/ 167 h 282"/>
                <a:gd name="T120" fmla="*/ 11 w 315"/>
                <a:gd name="T121" fmla="*/ 1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5" h="282">
                  <a:moveTo>
                    <a:pt x="0" y="167"/>
                  </a:moveTo>
                  <a:lnTo>
                    <a:pt x="4" y="164"/>
                  </a:lnTo>
                  <a:lnTo>
                    <a:pt x="8" y="164"/>
                  </a:lnTo>
                  <a:lnTo>
                    <a:pt x="11" y="164"/>
                  </a:lnTo>
                  <a:lnTo>
                    <a:pt x="8" y="156"/>
                  </a:lnTo>
                  <a:lnTo>
                    <a:pt x="11" y="156"/>
                  </a:lnTo>
                  <a:lnTo>
                    <a:pt x="15" y="153"/>
                  </a:lnTo>
                  <a:lnTo>
                    <a:pt x="19" y="149"/>
                  </a:lnTo>
                  <a:lnTo>
                    <a:pt x="19" y="149"/>
                  </a:lnTo>
                  <a:lnTo>
                    <a:pt x="22" y="149"/>
                  </a:lnTo>
                  <a:lnTo>
                    <a:pt x="22" y="153"/>
                  </a:lnTo>
                  <a:lnTo>
                    <a:pt x="22" y="153"/>
                  </a:lnTo>
                  <a:lnTo>
                    <a:pt x="26" y="153"/>
                  </a:lnTo>
                  <a:lnTo>
                    <a:pt x="30" y="149"/>
                  </a:lnTo>
                  <a:lnTo>
                    <a:pt x="30" y="149"/>
                  </a:lnTo>
                  <a:lnTo>
                    <a:pt x="30" y="149"/>
                  </a:lnTo>
                  <a:lnTo>
                    <a:pt x="34" y="149"/>
                  </a:lnTo>
                  <a:lnTo>
                    <a:pt x="37" y="145"/>
                  </a:lnTo>
                  <a:lnTo>
                    <a:pt x="41" y="145"/>
                  </a:lnTo>
                  <a:lnTo>
                    <a:pt x="41" y="145"/>
                  </a:lnTo>
                  <a:lnTo>
                    <a:pt x="37" y="149"/>
                  </a:lnTo>
                  <a:lnTo>
                    <a:pt x="41" y="149"/>
                  </a:lnTo>
                  <a:lnTo>
                    <a:pt x="41" y="153"/>
                  </a:lnTo>
                  <a:lnTo>
                    <a:pt x="45" y="153"/>
                  </a:lnTo>
                  <a:lnTo>
                    <a:pt x="48" y="153"/>
                  </a:lnTo>
                  <a:lnTo>
                    <a:pt x="52" y="149"/>
                  </a:lnTo>
                  <a:lnTo>
                    <a:pt x="59" y="141"/>
                  </a:lnTo>
                  <a:lnTo>
                    <a:pt x="59" y="141"/>
                  </a:lnTo>
                  <a:lnTo>
                    <a:pt x="63" y="138"/>
                  </a:lnTo>
                  <a:lnTo>
                    <a:pt x="63" y="138"/>
                  </a:lnTo>
                  <a:lnTo>
                    <a:pt x="67" y="134"/>
                  </a:lnTo>
                  <a:lnTo>
                    <a:pt x="67" y="130"/>
                  </a:lnTo>
                  <a:lnTo>
                    <a:pt x="67" y="127"/>
                  </a:lnTo>
                  <a:lnTo>
                    <a:pt x="67" y="119"/>
                  </a:lnTo>
                  <a:lnTo>
                    <a:pt x="67" y="119"/>
                  </a:lnTo>
                  <a:lnTo>
                    <a:pt x="67" y="115"/>
                  </a:lnTo>
                  <a:lnTo>
                    <a:pt x="71" y="112"/>
                  </a:lnTo>
                  <a:lnTo>
                    <a:pt x="74" y="108"/>
                  </a:lnTo>
                  <a:lnTo>
                    <a:pt x="74" y="104"/>
                  </a:lnTo>
                  <a:lnTo>
                    <a:pt x="78" y="101"/>
                  </a:lnTo>
                  <a:lnTo>
                    <a:pt x="82" y="97"/>
                  </a:lnTo>
                  <a:lnTo>
                    <a:pt x="82" y="97"/>
                  </a:lnTo>
                  <a:lnTo>
                    <a:pt x="85" y="97"/>
                  </a:lnTo>
                  <a:lnTo>
                    <a:pt x="89" y="93"/>
                  </a:lnTo>
                  <a:lnTo>
                    <a:pt x="93" y="86"/>
                  </a:lnTo>
                  <a:lnTo>
                    <a:pt x="93" y="82"/>
                  </a:lnTo>
                  <a:lnTo>
                    <a:pt x="97" y="78"/>
                  </a:lnTo>
                  <a:lnTo>
                    <a:pt x="97" y="75"/>
                  </a:lnTo>
                  <a:lnTo>
                    <a:pt x="100" y="71"/>
                  </a:lnTo>
                  <a:lnTo>
                    <a:pt x="97" y="71"/>
                  </a:lnTo>
                  <a:lnTo>
                    <a:pt x="100" y="67"/>
                  </a:lnTo>
                  <a:lnTo>
                    <a:pt x="97" y="64"/>
                  </a:lnTo>
                  <a:lnTo>
                    <a:pt x="100" y="60"/>
                  </a:lnTo>
                  <a:lnTo>
                    <a:pt x="100" y="56"/>
                  </a:lnTo>
                  <a:lnTo>
                    <a:pt x="100" y="56"/>
                  </a:lnTo>
                  <a:lnTo>
                    <a:pt x="104" y="52"/>
                  </a:lnTo>
                  <a:lnTo>
                    <a:pt x="100" y="45"/>
                  </a:lnTo>
                  <a:lnTo>
                    <a:pt x="108" y="38"/>
                  </a:lnTo>
                  <a:lnTo>
                    <a:pt x="108" y="34"/>
                  </a:lnTo>
                  <a:lnTo>
                    <a:pt x="111" y="34"/>
                  </a:lnTo>
                  <a:lnTo>
                    <a:pt x="111" y="26"/>
                  </a:lnTo>
                  <a:lnTo>
                    <a:pt x="111" y="26"/>
                  </a:lnTo>
                  <a:lnTo>
                    <a:pt x="111" y="23"/>
                  </a:lnTo>
                  <a:lnTo>
                    <a:pt x="111" y="19"/>
                  </a:lnTo>
                  <a:lnTo>
                    <a:pt x="111" y="19"/>
                  </a:lnTo>
                  <a:lnTo>
                    <a:pt x="111" y="15"/>
                  </a:lnTo>
                  <a:lnTo>
                    <a:pt x="111" y="12"/>
                  </a:lnTo>
                  <a:lnTo>
                    <a:pt x="111" y="12"/>
                  </a:lnTo>
                  <a:lnTo>
                    <a:pt x="115" y="12"/>
                  </a:lnTo>
                  <a:lnTo>
                    <a:pt x="115" y="12"/>
                  </a:lnTo>
                  <a:lnTo>
                    <a:pt x="115" y="8"/>
                  </a:lnTo>
                  <a:lnTo>
                    <a:pt x="115" y="8"/>
                  </a:lnTo>
                  <a:lnTo>
                    <a:pt x="115" y="4"/>
                  </a:lnTo>
                  <a:lnTo>
                    <a:pt x="119" y="4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26" y="4"/>
                  </a:lnTo>
                  <a:lnTo>
                    <a:pt x="130" y="4"/>
                  </a:lnTo>
                  <a:lnTo>
                    <a:pt x="130" y="4"/>
                  </a:lnTo>
                  <a:lnTo>
                    <a:pt x="134" y="8"/>
                  </a:lnTo>
                  <a:lnTo>
                    <a:pt x="137" y="8"/>
                  </a:lnTo>
                  <a:lnTo>
                    <a:pt x="141" y="12"/>
                  </a:lnTo>
                  <a:lnTo>
                    <a:pt x="141" y="12"/>
                  </a:lnTo>
                  <a:lnTo>
                    <a:pt x="145" y="12"/>
                  </a:lnTo>
                  <a:lnTo>
                    <a:pt x="148" y="15"/>
                  </a:lnTo>
                  <a:lnTo>
                    <a:pt x="152" y="15"/>
                  </a:lnTo>
                  <a:lnTo>
                    <a:pt x="156" y="15"/>
                  </a:lnTo>
                  <a:lnTo>
                    <a:pt x="159" y="15"/>
                  </a:lnTo>
                  <a:lnTo>
                    <a:pt x="159" y="15"/>
                  </a:lnTo>
                  <a:lnTo>
                    <a:pt x="163" y="15"/>
                  </a:lnTo>
                  <a:lnTo>
                    <a:pt x="167" y="15"/>
                  </a:lnTo>
                  <a:lnTo>
                    <a:pt x="167" y="15"/>
                  </a:lnTo>
                  <a:lnTo>
                    <a:pt x="171" y="15"/>
                  </a:lnTo>
                  <a:lnTo>
                    <a:pt x="174" y="15"/>
                  </a:lnTo>
                  <a:lnTo>
                    <a:pt x="171" y="15"/>
                  </a:lnTo>
                  <a:lnTo>
                    <a:pt x="171" y="12"/>
                  </a:lnTo>
                  <a:lnTo>
                    <a:pt x="174" y="8"/>
                  </a:lnTo>
                  <a:lnTo>
                    <a:pt x="174" y="8"/>
                  </a:lnTo>
                  <a:lnTo>
                    <a:pt x="178" y="8"/>
                  </a:lnTo>
                  <a:lnTo>
                    <a:pt x="182" y="8"/>
                  </a:lnTo>
                  <a:lnTo>
                    <a:pt x="185" y="8"/>
                  </a:lnTo>
                  <a:lnTo>
                    <a:pt x="185" y="8"/>
                  </a:lnTo>
                  <a:lnTo>
                    <a:pt x="193" y="8"/>
                  </a:lnTo>
                  <a:lnTo>
                    <a:pt x="193" y="8"/>
                  </a:lnTo>
                  <a:lnTo>
                    <a:pt x="196" y="4"/>
                  </a:lnTo>
                  <a:lnTo>
                    <a:pt x="204" y="4"/>
                  </a:lnTo>
                  <a:lnTo>
                    <a:pt x="208" y="4"/>
                  </a:lnTo>
                  <a:lnTo>
                    <a:pt x="208" y="4"/>
                  </a:lnTo>
                  <a:lnTo>
                    <a:pt x="208" y="4"/>
                  </a:lnTo>
                  <a:lnTo>
                    <a:pt x="208" y="4"/>
                  </a:lnTo>
                  <a:lnTo>
                    <a:pt x="211" y="4"/>
                  </a:lnTo>
                  <a:lnTo>
                    <a:pt x="211" y="4"/>
                  </a:lnTo>
                  <a:lnTo>
                    <a:pt x="215" y="4"/>
                  </a:lnTo>
                  <a:lnTo>
                    <a:pt x="219" y="4"/>
                  </a:lnTo>
                  <a:lnTo>
                    <a:pt x="219" y="4"/>
                  </a:lnTo>
                  <a:lnTo>
                    <a:pt x="222" y="0"/>
                  </a:lnTo>
                  <a:lnTo>
                    <a:pt x="222" y="0"/>
                  </a:lnTo>
                  <a:lnTo>
                    <a:pt x="222" y="0"/>
                  </a:lnTo>
                  <a:lnTo>
                    <a:pt x="222" y="0"/>
                  </a:lnTo>
                  <a:lnTo>
                    <a:pt x="226" y="0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234" y="0"/>
                  </a:lnTo>
                  <a:lnTo>
                    <a:pt x="234" y="0"/>
                  </a:lnTo>
                  <a:lnTo>
                    <a:pt x="237" y="4"/>
                  </a:lnTo>
                  <a:lnTo>
                    <a:pt x="245" y="4"/>
                  </a:lnTo>
                  <a:lnTo>
                    <a:pt x="245" y="4"/>
                  </a:lnTo>
                  <a:lnTo>
                    <a:pt x="248" y="0"/>
                  </a:lnTo>
                  <a:lnTo>
                    <a:pt x="252" y="0"/>
                  </a:lnTo>
                  <a:lnTo>
                    <a:pt x="256" y="4"/>
                  </a:lnTo>
                  <a:lnTo>
                    <a:pt x="256" y="4"/>
                  </a:lnTo>
                  <a:lnTo>
                    <a:pt x="259" y="8"/>
                  </a:lnTo>
                  <a:lnTo>
                    <a:pt x="259" y="8"/>
                  </a:lnTo>
                  <a:lnTo>
                    <a:pt x="263" y="8"/>
                  </a:lnTo>
                  <a:lnTo>
                    <a:pt x="263" y="12"/>
                  </a:lnTo>
                  <a:lnTo>
                    <a:pt x="267" y="12"/>
                  </a:lnTo>
                  <a:lnTo>
                    <a:pt x="271" y="15"/>
                  </a:lnTo>
                  <a:lnTo>
                    <a:pt x="271" y="15"/>
                  </a:lnTo>
                  <a:lnTo>
                    <a:pt x="274" y="12"/>
                  </a:lnTo>
                  <a:lnTo>
                    <a:pt x="274" y="12"/>
                  </a:lnTo>
                  <a:lnTo>
                    <a:pt x="278" y="12"/>
                  </a:lnTo>
                  <a:lnTo>
                    <a:pt x="282" y="12"/>
                  </a:lnTo>
                  <a:lnTo>
                    <a:pt x="282" y="12"/>
                  </a:lnTo>
                  <a:lnTo>
                    <a:pt x="282" y="12"/>
                  </a:lnTo>
                  <a:lnTo>
                    <a:pt x="285" y="12"/>
                  </a:lnTo>
                  <a:lnTo>
                    <a:pt x="289" y="8"/>
                  </a:lnTo>
                  <a:lnTo>
                    <a:pt x="289" y="8"/>
                  </a:lnTo>
                  <a:lnTo>
                    <a:pt x="293" y="8"/>
                  </a:lnTo>
                  <a:lnTo>
                    <a:pt x="293" y="8"/>
                  </a:lnTo>
                  <a:lnTo>
                    <a:pt x="296" y="12"/>
                  </a:lnTo>
                  <a:lnTo>
                    <a:pt x="300" y="15"/>
                  </a:lnTo>
                  <a:lnTo>
                    <a:pt x="300" y="15"/>
                  </a:lnTo>
                  <a:lnTo>
                    <a:pt x="304" y="15"/>
                  </a:lnTo>
                  <a:lnTo>
                    <a:pt x="304" y="19"/>
                  </a:lnTo>
                  <a:lnTo>
                    <a:pt x="308" y="19"/>
                  </a:lnTo>
                  <a:lnTo>
                    <a:pt x="308" y="23"/>
                  </a:lnTo>
                  <a:lnTo>
                    <a:pt x="308" y="23"/>
                  </a:lnTo>
                  <a:lnTo>
                    <a:pt x="308" y="26"/>
                  </a:lnTo>
                  <a:lnTo>
                    <a:pt x="311" y="26"/>
                  </a:lnTo>
                  <a:lnTo>
                    <a:pt x="315" y="26"/>
                  </a:lnTo>
                  <a:lnTo>
                    <a:pt x="315" y="26"/>
                  </a:lnTo>
                  <a:lnTo>
                    <a:pt x="315" y="30"/>
                  </a:lnTo>
                  <a:lnTo>
                    <a:pt x="311" y="30"/>
                  </a:lnTo>
                  <a:lnTo>
                    <a:pt x="311" y="34"/>
                  </a:lnTo>
                  <a:lnTo>
                    <a:pt x="311" y="41"/>
                  </a:lnTo>
                  <a:lnTo>
                    <a:pt x="311" y="45"/>
                  </a:lnTo>
                  <a:lnTo>
                    <a:pt x="311" y="45"/>
                  </a:lnTo>
                  <a:lnTo>
                    <a:pt x="315" y="49"/>
                  </a:lnTo>
                  <a:lnTo>
                    <a:pt x="315" y="49"/>
                  </a:lnTo>
                  <a:lnTo>
                    <a:pt x="315" y="52"/>
                  </a:lnTo>
                  <a:lnTo>
                    <a:pt x="308" y="60"/>
                  </a:lnTo>
                  <a:lnTo>
                    <a:pt x="300" y="67"/>
                  </a:lnTo>
                  <a:lnTo>
                    <a:pt x="300" y="67"/>
                  </a:lnTo>
                  <a:lnTo>
                    <a:pt x="293" y="78"/>
                  </a:lnTo>
                  <a:lnTo>
                    <a:pt x="293" y="82"/>
                  </a:lnTo>
                  <a:lnTo>
                    <a:pt x="293" y="86"/>
                  </a:lnTo>
                  <a:lnTo>
                    <a:pt x="293" y="90"/>
                  </a:lnTo>
                  <a:lnTo>
                    <a:pt x="289" y="97"/>
                  </a:lnTo>
                  <a:lnTo>
                    <a:pt x="289" y="101"/>
                  </a:lnTo>
                  <a:lnTo>
                    <a:pt x="285" y="104"/>
                  </a:lnTo>
                  <a:lnTo>
                    <a:pt x="282" y="104"/>
                  </a:lnTo>
                  <a:lnTo>
                    <a:pt x="282" y="115"/>
                  </a:lnTo>
                  <a:lnTo>
                    <a:pt x="282" y="119"/>
                  </a:lnTo>
                  <a:lnTo>
                    <a:pt x="282" y="123"/>
                  </a:lnTo>
                  <a:lnTo>
                    <a:pt x="282" y="127"/>
                  </a:lnTo>
                  <a:lnTo>
                    <a:pt x="282" y="130"/>
                  </a:lnTo>
                  <a:lnTo>
                    <a:pt x="289" y="160"/>
                  </a:lnTo>
                  <a:lnTo>
                    <a:pt x="293" y="179"/>
                  </a:lnTo>
                  <a:lnTo>
                    <a:pt x="304" y="190"/>
                  </a:lnTo>
                  <a:lnTo>
                    <a:pt x="308" y="205"/>
                  </a:lnTo>
                  <a:lnTo>
                    <a:pt x="304" y="201"/>
                  </a:lnTo>
                  <a:lnTo>
                    <a:pt x="278" y="208"/>
                  </a:lnTo>
                  <a:lnTo>
                    <a:pt x="271" y="219"/>
                  </a:lnTo>
                  <a:lnTo>
                    <a:pt x="271" y="223"/>
                  </a:lnTo>
                  <a:lnTo>
                    <a:pt x="274" y="223"/>
                  </a:lnTo>
                  <a:lnTo>
                    <a:pt x="274" y="227"/>
                  </a:lnTo>
                  <a:lnTo>
                    <a:pt x="274" y="227"/>
                  </a:lnTo>
                  <a:lnTo>
                    <a:pt x="274" y="227"/>
                  </a:lnTo>
                  <a:lnTo>
                    <a:pt x="274" y="230"/>
                  </a:lnTo>
                  <a:lnTo>
                    <a:pt x="274" y="230"/>
                  </a:lnTo>
                  <a:lnTo>
                    <a:pt x="274" y="234"/>
                  </a:lnTo>
                  <a:lnTo>
                    <a:pt x="274" y="238"/>
                  </a:lnTo>
                  <a:lnTo>
                    <a:pt x="274" y="238"/>
                  </a:lnTo>
                  <a:lnTo>
                    <a:pt x="274" y="238"/>
                  </a:lnTo>
                  <a:lnTo>
                    <a:pt x="271" y="242"/>
                  </a:lnTo>
                  <a:lnTo>
                    <a:pt x="271" y="242"/>
                  </a:lnTo>
                  <a:lnTo>
                    <a:pt x="271" y="245"/>
                  </a:lnTo>
                  <a:lnTo>
                    <a:pt x="271" y="253"/>
                  </a:lnTo>
                  <a:lnTo>
                    <a:pt x="271" y="256"/>
                  </a:lnTo>
                  <a:lnTo>
                    <a:pt x="271" y="260"/>
                  </a:lnTo>
                  <a:lnTo>
                    <a:pt x="274" y="264"/>
                  </a:lnTo>
                  <a:lnTo>
                    <a:pt x="278" y="264"/>
                  </a:lnTo>
                  <a:lnTo>
                    <a:pt x="278" y="268"/>
                  </a:lnTo>
                  <a:lnTo>
                    <a:pt x="285" y="268"/>
                  </a:lnTo>
                  <a:lnTo>
                    <a:pt x="285" y="268"/>
                  </a:lnTo>
                  <a:lnTo>
                    <a:pt x="285" y="264"/>
                  </a:lnTo>
                  <a:lnTo>
                    <a:pt x="285" y="264"/>
                  </a:lnTo>
                  <a:lnTo>
                    <a:pt x="289" y="264"/>
                  </a:lnTo>
                  <a:lnTo>
                    <a:pt x="289" y="264"/>
                  </a:lnTo>
                  <a:lnTo>
                    <a:pt x="293" y="279"/>
                  </a:lnTo>
                  <a:lnTo>
                    <a:pt x="289" y="282"/>
                  </a:lnTo>
                  <a:lnTo>
                    <a:pt x="289" y="282"/>
                  </a:lnTo>
                  <a:lnTo>
                    <a:pt x="289" y="279"/>
                  </a:lnTo>
                  <a:lnTo>
                    <a:pt x="285" y="279"/>
                  </a:lnTo>
                  <a:lnTo>
                    <a:pt x="285" y="279"/>
                  </a:lnTo>
                  <a:lnTo>
                    <a:pt x="282" y="282"/>
                  </a:lnTo>
                  <a:lnTo>
                    <a:pt x="278" y="282"/>
                  </a:lnTo>
                  <a:lnTo>
                    <a:pt x="274" y="279"/>
                  </a:lnTo>
                  <a:lnTo>
                    <a:pt x="271" y="275"/>
                  </a:lnTo>
                  <a:lnTo>
                    <a:pt x="271" y="271"/>
                  </a:lnTo>
                  <a:lnTo>
                    <a:pt x="267" y="268"/>
                  </a:lnTo>
                  <a:lnTo>
                    <a:pt x="263" y="268"/>
                  </a:lnTo>
                  <a:lnTo>
                    <a:pt x="256" y="264"/>
                  </a:lnTo>
                  <a:lnTo>
                    <a:pt x="252" y="264"/>
                  </a:lnTo>
                  <a:lnTo>
                    <a:pt x="252" y="260"/>
                  </a:lnTo>
                  <a:lnTo>
                    <a:pt x="248" y="256"/>
                  </a:lnTo>
                  <a:lnTo>
                    <a:pt x="248" y="253"/>
                  </a:lnTo>
                  <a:lnTo>
                    <a:pt x="248" y="253"/>
                  </a:lnTo>
                  <a:lnTo>
                    <a:pt x="245" y="253"/>
                  </a:lnTo>
                  <a:lnTo>
                    <a:pt x="245" y="253"/>
                  </a:lnTo>
                  <a:lnTo>
                    <a:pt x="241" y="256"/>
                  </a:lnTo>
                  <a:lnTo>
                    <a:pt x="241" y="260"/>
                  </a:lnTo>
                  <a:lnTo>
                    <a:pt x="237" y="260"/>
                  </a:lnTo>
                  <a:lnTo>
                    <a:pt x="234" y="260"/>
                  </a:lnTo>
                  <a:lnTo>
                    <a:pt x="234" y="260"/>
                  </a:lnTo>
                  <a:lnTo>
                    <a:pt x="230" y="260"/>
                  </a:lnTo>
                  <a:lnTo>
                    <a:pt x="226" y="260"/>
                  </a:lnTo>
                  <a:lnTo>
                    <a:pt x="222" y="256"/>
                  </a:lnTo>
                  <a:lnTo>
                    <a:pt x="222" y="256"/>
                  </a:lnTo>
                  <a:lnTo>
                    <a:pt x="219" y="256"/>
                  </a:lnTo>
                  <a:lnTo>
                    <a:pt x="219" y="256"/>
                  </a:lnTo>
                  <a:lnTo>
                    <a:pt x="219" y="253"/>
                  </a:lnTo>
                  <a:lnTo>
                    <a:pt x="219" y="253"/>
                  </a:lnTo>
                  <a:lnTo>
                    <a:pt x="215" y="249"/>
                  </a:lnTo>
                  <a:lnTo>
                    <a:pt x="215" y="249"/>
                  </a:lnTo>
                  <a:lnTo>
                    <a:pt x="215" y="249"/>
                  </a:lnTo>
                  <a:lnTo>
                    <a:pt x="211" y="249"/>
                  </a:lnTo>
                  <a:lnTo>
                    <a:pt x="211" y="249"/>
                  </a:lnTo>
                  <a:lnTo>
                    <a:pt x="208" y="249"/>
                  </a:lnTo>
                  <a:lnTo>
                    <a:pt x="204" y="249"/>
                  </a:lnTo>
                  <a:lnTo>
                    <a:pt x="204" y="253"/>
                  </a:lnTo>
                  <a:lnTo>
                    <a:pt x="204" y="253"/>
                  </a:lnTo>
                  <a:lnTo>
                    <a:pt x="204" y="253"/>
                  </a:lnTo>
                  <a:lnTo>
                    <a:pt x="200" y="249"/>
                  </a:lnTo>
                  <a:lnTo>
                    <a:pt x="200" y="249"/>
                  </a:lnTo>
                  <a:lnTo>
                    <a:pt x="200" y="245"/>
                  </a:lnTo>
                  <a:lnTo>
                    <a:pt x="196" y="245"/>
                  </a:lnTo>
                  <a:lnTo>
                    <a:pt x="196" y="245"/>
                  </a:lnTo>
                  <a:lnTo>
                    <a:pt x="196" y="245"/>
                  </a:lnTo>
                  <a:lnTo>
                    <a:pt x="193" y="245"/>
                  </a:lnTo>
                  <a:lnTo>
                    <a:pt x="189" y="245"/>
                  </a:lnTo>
                  <a:lnTo>
                    <a:pt x="185" y="249"/>
                  </a:lnTo>
                  <a:lnTo>
                    <a:pt x="185" y="249"/>
                  </a:lnTo>
                  <a:lnTo>
                    <a:pt x="182" y="249"/>
                  </a:lnTo>
                  <a:lnTo>
                    <a:pt x="182" y="249"/>
                  </a:lnTo>
                  <a:lnTo>
                    <a:pt x="178" y="249"/>
                  </a:lnTo>
                  <a:lnTo>
                    <a:pt x="174" y="249"/>
                  </a:lnTo>
                  <a:lnTo>
                    <a:pt x="174" y="245"/>
                  </a:lnTo>
                  <a:lnTo>
                    <a:pt x="171" y="245"/>
                  </a:lnTo>
                  <a:lnTo>
                    <a:pt x="171" y="245"/>
                  </a:lnTo>
                  <a:lnTo>
                    <a:pt x="171" y="249"/>
                  </a:lnTo>
                  <a:lnTo>
                    <a:pt x="171" y="249"/>
                  </a:lnTo>
                  <a:lnTo>
                    <a:pt x="167" y="249"/>
                  </a:lnTo>
                  <a:lnTo>
                    <a:pt x="167" y="249"/>
                  </a:lnTo>
                  <a:lnTo>
                    <a:pt x="167" y="245"/>
                  </a:lnTo>
                  <a:lnTo>
                    <a:pt x="167" y="245"/>
                  </a:lnTo>
                  <a:lnTo>
                    <a:pt x="167" y="242"/>
                  </a:lnTo>
                  <a:lnTo>
                    <a:pt x="167" y="242"/>
                  </a:lnTo>
                  <a:lnTo>
                    <a:pt x="167" y="238"/>
                  </a:lnTo>
                  <a:lnTo>
                    <a:pt x="167" y="238"/>
                  </a:lnTo>
                  <a:lnTo>
                    <a:pt x="167" y="234"/>
                  </a:lnTo>
                  <a:lnTo>
                    <a:pt x="167" y="234"/>
                  </a:lnTo>
                  <a:lnTo>
                    <a:pt x="163" y="230"/>
                  </a:lnTo>
                  <a:lnTo>
                    <a:pt x="163" y="230"/>
                  </a:lnTo>
                  <a:lnTo>
                    <a:pt x="167" y="227"/>
                  </a:lnTo>
                  <a:lnTo>
                    <a:pt x="163" y="227"/>
                  </a:lnTo>
                  <a:lnTo>
                    <a:pt x="163" y="227"/>
                  </a:lnTo>
                  <a:lnTo>
                    <a:pt x="163" y="223"/>
                  </a:lnTo>
                  <a:lnTo>
                    <a:pt x="163" y="223"/>
                  </a:lnTo>
                  <a:lnTo>
                    <a:pt x="163" y="223"/>
                  </a:lnTo>
                  <a:lnTo>
                    <a:pt x="159" y="219"/>
                  </a:lnTo>
                  <a:lnTo>
                    <a:pt x="159" y="219"/>
                  </a:lnTo>
                  <a:lnTo>
                    <a:pt x="159" y="216"/>
                  </a:lnTo>
                  <a:lnTo>
                    <a:pt x="159" y="216"/>
                  </a:lnTo>
                  <a:lnTo>
                    <a:pt x="159" y="208"/>
                  </a:lnTo>
                  <a:lnTo>
                    <a:pt x="159" y="208"/>
                  </a:lnTo>
                  <a:lnTo>
                    <a:pt x="159" y="205"/>
                  </a:lnTo>
                  <a:lnTo>
                    <a:pt x="159" y="205"/>
                  </a:lnTo>
                  <a:lnTo>
                    <a:pt x="159" y="205"/>
                  </a:lnTo>
                  <a:lnTo>
                    <a:pt x="159" y="201"/>
                  </a:lnTo>
                  <a:lnTo>
                    <a:pt x="159" y="197"/>
                  </a:lnTo>
                  <a:lnTo>
                    <a:pt x="159" y="197"/>
                  </a:lnTo>
                  <a:lnTo>
                    <a:pt x="159" y="193"/>
                  </a:lnTo>
                  <a:lnTo>
                    <a:pt x="159" y="190"/>
                  </a:lnTo>
                  <a:lnTo>
                    <a:pt x="159" y="190"/>
                  </a:lnTo>
                  <a:lnTo>
                    <a:pt x="141" y="190"/>
                  </a:lnTo>
                  <a:lnTo>
                    <a:pt x="141" y="186"/>
                  </a:lnTo>
                  <a:lnTo>
                    <a:pt x="141" y="186"/>
                  </a:lnTo>
                  <a:lnTo>
                    <a:pt x="141" y="182"/>
                  </a:lnTo>
                  <a:lnTo>
                    <a:pt x="137" y="182"/>
                  </a:lnTo>
                  <a:lnTo>
                    <a:pt x="137" y="186"/>
                  </a:lnTo>
                  <a:lnTo>
                    <a:pt x="122" y="186"/>
                  </a:lnTo>
                  <a:lnTo>
                    <a:pt x="122" y="190"/>
                  </a:lnTo>
                  <a:lnTo>
                    <a:pt x="119" y="190"/>
                  </a:lnTo>
                  <a:lnTo>
                    <a:pt x="119" y="193"/>
                  </a:lnTo>
                  <a:lnTo>
                    <a:pt x="119" y="193"/>
                  </a:lnTo>
                  <a:lnTo>
                    <a:pt x="119" y="197"/>
                  </a:lnTo>
                  <a:lnTo>
                    <a:pt x="108" y="201"/>
                  </a:lnTo>
                  <a:lnTo>
                    <a:pt x="104" y="201"/>
                  </a:lnTo>
                  <a:lnTo>
                    <a:pt x="100" y="201"/>
                  </a:lnTo>
                  <a:lnTo>
                    <a:pt x="97" y="201"/>
                  </a:lnTo>
                  <a:lnTo>
                    <a:pt x="93" y="201"/>
                  </a:lnTo>
                  <a:lnTo>
                    <a:pt x="89" y="201"/>
                  </a:lnTo>
                  <a:lnTo>
                    <a:pt x="89" y="201"/>
                  </a:lnTo>
                  <a:lnTo>
                    <a:pt x="85" y="193"/>
                  </a:lnTo>
                  <a:lnTo>
                    <a:pt x="85" y="193"/>
                  </a:lnTo>
                  <a:lnTo>
                    <a:pt x="82" y="190"/>
                  </a:lnTo>
                  <a:lnTo>
                    <a:pt x="82" y="190"/>
                  </a:lnTo>
                  <a:lnTo>
                    <a:pt x="82" y="186"/>
                  </a:lnTo>
                  <a:lnTo>
                    <a:pt x="82" y="186"/>
                  </a:lnTo>
                  <a:lnTo>
                    <a:pt x="82" y="182"/>
                  </a:lnTo>
                  <a:lnTo>
                    <a:pt x="78" y="179"/>
                  </a:lnTo>
                  <a:lnTo>
                    <a:pt x="78" y="179"/>
                  </a:lnTo>
                  <a:lnTo>
                    <a:pt x="78" y="175"/>
                  </a:lnTo>
                  <a:lnTo>
                    <a:pt x="78" y="175"/>
                  </a:lnTo>
                  <a:lnTo>
                    <a:pt x="78" y="171"/>
                  </a:lnTo>
                  <a:lnTo>
                    <a:pt x="78" y="171"/>
                  </a:lnTo>
                  <a:lnTo>
                    <a:pt x="78" y="171"/>
                  </a:lnTo>
                  <a:lnTo>
                    <a:pt x="78" y="167"/>
                  </a:lnTo>
                  <a:lnTo>
                    <a:pt x="59" y="167"/>
                  </a:lnTo>
                  <a:lnTo>
                    <a:pt x="48" y="167"/>
                  </a:lnTo>
                  <a:lnTo>
                    <a:pt x="41" y="167"/>
                  </a:lnTo>
                  <a:lnTo>
                    <a:pt x="37" y="167"/>
                  </a:lnTo>
                  <a:lnTo>
                    <a:pt x="34" y="167"/>
                  </a:lnTo>
                  <a:lnTo>
                    <a:pt x="30" y="167"/>
                  </a:lnTo>
                  <a:lnTo>
                    <a:pt x="26" y="167"/>
                  </a:lnTo>
                  <a:lnTo>
                    <a:pt x="22" y="167"/>
                  </a:lnTo>
                  <a:lnTo>
                    <a:pt x="22" y="167"/>
                  </a:lnTo>
                  <a:lnTo>
                    <a:pt x="19" y="167"/>
                  </a:lnTo>
                  <a:lnTo>
                    <a:pt x="15" y="167"/>
                  </a:lnTo>
                  <a:lnTo>
                    <a:pt x="11" y="167"/>
                  </a:lnTo>
                  <a:lnTo>
                    <a:pt x="11" y="171"/>
                  </a:lnTo>
                  <a:lnTo>
                    <a:pt x="11" y="171"/>
                  </a:lnTo>
                  <a:lnTo>
                    <a:pt x="11" y="171"/>
                  </a:lnTo>
                  <a:lnTo>
                    <a:pt x="11" y="171"/>
                  </a:lnTo>
                  <a:lnTo>
                    <a:pt x="8" y="171"/>
                  </a:lnTo>
                  <a:lnTo>
                    <a:pt x="8" y="171"/>
                  </a:lnTo>
                  <a:lnTo>
                    <a:pt x="8" y="167"/>
                  </a:lnTo>
                  <a:lnTo>
                    <a:pt x="4" y="167"/>
                  </a:lnTo>
                  <a:lnTo>
                    <a:pt x="0" y="16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40" name="Freeform 142"/>
            <p:cNvSpPr/>
            <p:nvPr/>
          </p:nvSpPr>
          <p:spPr bwMode="auto">
            <a:xfrm>
              <a:off x="4983940" y="3357384"/>
              <a:ext cx="66905" cy="153109"/>
            </a:xfrm>
            <a:custGeom>
              <a:avLst/>
              <a:gdLst>
                <a:gd name="T0" fmla="*/ 4 w 52"/>
                <a:gd name="T1" fmla="*/ 0 h 119"/>
                <a:gd name="T2" fmla="*/ 7 w 52"/>
                <a:gd name="T3" fmla="*/ 4 h 119"/>
                <a:gd name="T4" fmla="*/ 11 w 52"/>
                <a:gd name="T5" fmla="*/ 4 h 119"/>
                <a:gd name="T6" fmla="*/ 15 w 52"/>
                <a:gd name="T7" fmla="*/ 4 h 119"/>
                <a:gd name="T8" fmla="*/ 15 w 52"/>
                <a:gd name="T9" fmla="*/ 4 h 119"/>
                <a:gd name="T10" fmla="*/ 18 w 52"/>
                <a:gd name="T11" fmla="*/ 8 h 119"/>
                <a:gd name="T12" fmla="*/ 26 w 52"/>
                <a:gd name="T13" fmla="*/ 15 h 119"/>
                <a:gd name="T14" fmla="*/ 26 w 52"/>
                <a:gd name="T15" fmla="*/ 45 h 119"/>
                <a:gd name="T16" fmla="*/ 26 w 52"/>
                <a:gd name="T17" fmla="*/ 60 h 119"/>
                <a:gd name="T18" fmla="*/ 33 w 52"/>
                <a:gd name="T19" fmla="*/ 63 h 119"/>
                <a:gd name="T20" fmla="*/ 37 w 52"/>
                <a:gd name="T21" fmla="*/ 67 h 119"/>
                <a:gd name="T22" fmla="*/ 44 w 52"/>
                <a:gd name="T23" fmla="*/ 75 h 119"/>
                <a:gd name="T24" fmla="*/ 48 w 52"/>
                <a:gd name="T25" fmla="*/ 82 h 119"/>
                <a:gd name="T26" fmla="*/ 52 w 52"/>
                <a:gd name="T27" fmla="*/ 86 h 119"/>
                <a:gd name="T28" fmla="*/ 48 w 52"/>
                <a:gd name="T29" fmla="*/ 89 h 119"/>
                <a:gd name="T30" fmla="*/ 44 w 52"/>
                <a:gd name="T31" fmla="*/ 89 h 119"/>
                <a:gd name="T32" fmla="*/ 44 w 52"/>
                <a:gd name="T33" fmla="*/ 93 h 119"/>
                <a:gd name="T34" fmla="*/ 48 w 52"/>
                <a:gd name="T35" fmla="*/ 100 h 119"/>
                <a:gd name="T36" fmla="*/ 44 w 52"/>
                <a:gd name="T37" fmla="*/ 104 h 119"/>
                <a:gd name="T38" fmla="*/ 41 w 52"/>
                <a:gd name="T39" fmla="*/ 108 h 119"/>
                <a:gd name="T40" fmla="*/ 37 w 52"/>
                <a:gd name="T41" fmla="*/ 115 h 119"/>
                <a:gd name="T42" fmla="*/ 37 w 52"/>
                <a:gd name="T43" fmla="*/ 119 h 119"/>
                <a:gd name="T44" fmla="*/ 33 w 52"/>
                <a:gd name="T45" fmla="*/ 119 h 119"/>
                <a:gd name="T46" fmla="*/ 33 w 52"/>
                <a:gd name="T47" fmla="*/ 115 h 119"/>
                <a:gd name="T48" fmla="*/ 30 w 52"/>
                <a:gd name="T49" fmla="*/ 112 h 119"/>
                <a:gd name="T50" fmla="*/ 22 w 52"/>
                <a:gd name="T51" fmla="*/ 108 h 119"/>
                <a:gd name="T52" fmla="*/ 22 w 52"/>
                <a:gd name="T53" fmla="*/ 100 h 119"/>
                <a:gd name="T54" fmla="*/ 22 w 52"/>
                <a:gd name="T55" fmla="*/ 97 h 119"/>
                <a:gd name="T56" fmla="*/ 26 w 52"/>
                <a:gd name="T57" fmla="*/ 89 h 119"/>
                <a:gd name="T58" fmla="*/ 30 w 52"/>
                <a:gd name="T59" fmla="*/ 82 h 119"/>
                <a:gd name="T60" fmla="*/ 22 w 52"/>
                <a:gd name="T61" fmla="*/ 78 h 119"/>
                <a:gd name="T62" fmla="*/ 18 w 52"/>
                <a:gd name="T63" fmla="*/ 78 h 119"/>
                <a:gd name="T64" fmla="*/ 15 w 52"/>
                <a:gd name="T65" fmla="*/ 78 h 119"/>
                <a:gd name="T66" fmla="*/ 11 w 52"/>
                <a:gd name="T67" fmla="*/ 78 h 119"/>
                <a:gd name="T68" fmla="*/ 7 w 52"/>
                <a:gd name="T69" fmla="*/ 75 h 119"/>
                <a:gd name="T70" fmla="*/ 4 w 52"/>
                <a:gd name="T71" fmla="*/ 75 h 119"/>
                <a:gd name="T72" fmla="*/ 0 w 52"/>
                <a:gd name="T73" fmla="*/ 67 h 119"/>
                <a:gd name="T74" fmla="*/ 0 w 52"/>
                <a:gd name="T75" fmla="*/ 63 h 119"/>
                <a:gd name="T76" fmla="*/ 4 w 52"/>
                <a:gd name="T77" fmla="*/ 60 h 119"/>
                <a:gd name="T78" fmla="*/ 4 w 52"/>
                <a:gd name="T79" fmla="*/ 56 h 119"/>
                <a:gd name="T80" fmla="*/ 4 w 52"/>
                <a:gd name="T81" fmla="*/ 56 h 119"/>
                <a:gd name="T82" fmla="*/ 7 w 52"/>
                <a:gd name="T83" fmla="*/ 52 h 119"/>
                <a:gd name="T84" fmla="*/ 11 w 52"/>
                <a:gd name="T85" fmla="*/ 49 h 119"/>
                <a:gd name="T86" fmla="*/ 11 w 52"/>
                <a:gd name="T87" fmla="*/ 49 h 119"/>
                <a:gd name="T88" fmla="*/ 11 w 52"/>
                <a:gd name="T89" fmla="*/ 45 h 119"/>
                <a:gd name="T90" fmla="*/ 11 w 52"/>
                <a:gd name="T91" fmla="*/ 41 h 119"/>
                <a:gd name="T92" fmla="*/ 7 w 52"/>
                <a:gd name="T93" fmla="*/ 37 h 119"/>
                <a:gd name="T94" fmla="*/ 11 w 52"/>
                <a:gd name="T95" fmla="*/ 34 h 119"/>
                <a:gd name="T96" fmla="*/ 7 w 52"/>
                <a:gd name="T97" fmla="*/ 30 h 119"/>
                <a:gd name="T98" fmla="*/ 11 w 52"/>
                <a:gd name="T99" fmla="*/ 23 h 119"/>
                <a:gd name="T100" fmla="*/ 15 w 52"/>
                <a:gd name="T101" fmla="*/ 23 h 119"/>
                <a:gd name="T102" fmla="*/ 11 w 52"/>
                <a:gd name="T103" fmla="*/ 15 h 119"/>
                <a:gd name="T104" fmla="*/ 7 w 52"/>
                <a:gd name="T105" fmla="*/ 11 h 119"/>
                <a:gd name="T106" fmla="*/ 11 w 52"/>
                <a:gd name="T107" fmla="*/ 8 h 119"/>
                <a:gd name="T108" fmla="*/ 7 w 52"/>
                <a:gd name="T109" fmla="*/ 8 h 119"/>
                <a:gd name="T110" fmla="*/ 4 w 52"/>
                <a:gd name="T111" fmla="*/ 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2" h="119">
                  <a:moveTo>
                    <a:pt x="4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26" y="15"/>
                  </a:lnTo>
                  <a:lnTo>
                    <a:pt x="26" y="19"/>
                  </a:lnTo>
                  <a:lnTo>
                    <a:pt x="26" y="45"/>
                  </a:lnTo>
                  <a:lnTo>
                    <a:pt x="26" y="49"/>
                  </a:lnTo>
                  <a:lnTo>
                    <a:pt x="26" y="60"/>
                  </a:lnTo>
                  <a:lnTo>
                    <a:pt x="33" y="63"/>
                  </a:lnTo>
                  <a:lnTo>
                    <a:pt x="33" y="63"/>
                  </a:lnTo>
                  <a:lnTo>
                    <a:pt x="37" y="67"/>
                  </a:lnTo>
                  <a:lnTo>
                    <a:pt x="37" y="67"/>
                  </a:lnTo>
                  <a:lnTo>
                    <a:pt x="44" y="71"/>
                  </a:lnTo>
                  <a:lnTo>
                    <a:pt x="44" y="75"/>
                  </a:lnTo>
                  <a:lnTo>
                    <a:pt x="48" y="78"/>
                  </a:lnTo>
                  <a:lnTo>
                    <a:pt x="48" y="82"/>
                  </a:lnTo>
                  <a:lnTo>
                    <a:pt x="52" y="86"/>
                  </a:lnTo>
                  <a:lnTo>
                    <a:pt x="52" y="86"/>
                  </a:lnTo>
                  <a:lnTo>
                    <a:pt x="48" y="86"/>
                  </a:lnTo>
                  <a:lnTo>
                    <a:pt x="48" y="89"/>
                  </a:lnTo>
                  <a:lnTo>
                    <a:pt x="48" y="89"/>
                  </a:lnTo>
                  <a:lnTo>
                    <a:pt x="44" y="89"/>
                  </a:lnTo>
                  <a:lnTo>
                    <a:pt x="48" y="89"/>
                  </a:lnTo>
                  <a:lnTo>
                    <a:pt x="44" y="93"/>
                  </a:lnTo>
                  <a:lnTo>
                    <a:pt x="48" y="93"/>
                  </a:lnTo>
                  <a:lnTo>
                    <a:pt x="48" y="100"/>
                  </a:lnTo>
                  <a:lnTo>
                    <a:pt x="48" y="100"/>
                  </a:lnTo>
                  <a:lnTo>
                    <a:pt x="44" y="104"/>
                  </a:lnTo>
                  <a:lnTo>
                    <a:pt x="41" y="104"/>
                  </a:lnTo>
                  <a:lnTo>
                    <a:pt x="41" y="108"/>
                  </a:lnTo>
                  <a:lnTo>
                    <a:pt x="41" y="112"/>
                  </a:lnTo>
                  <a:lnTo>
                    <a:pt x="37" y="115"/>
                  </a:lnTo>
                  <a:lnTo>
                    <a:pt x="37" y="119"/>
                  </a:lnTo>
                  <a:lnTo>
                    <a:pt x="37" y="119"/>
                  </a:lnTo>
                  <a:lnTo>
                    <a:pt x="33" y="119"/>
                  </a:lnTo>
                  <a:lnTo>
                    <a:pt x="33" y="119"/>
                  </a:lnTo>
                  <a:lnTo>
                    <a:pt x="33" y="115"/>
                  </a:lnTo>
                  <a:lnTo>
                    <a:pt x="33" y="115"/>
                  </a:lnTo>
                  <a:lnTo>
                    <a:pt x="30" y="112"/>
                  </a:lnTo>
                  <a:lnTo>
                    <a:pt x="30" y="112"/>
                  </a:lnTo>
                  <a:lnTo>
                    <a:pt x="26" y="108"/>
                  </a:lnTo>
                  <a:lnTo>
                    <a:pt x="22" y="108"/>
                  </a:lnTo>
                  <a:lnTo>
                    <a:pt x="22" y="104"/>
                  </a:lnTo>
                  <a:lnTo>
                    <a:pt x="22" y="100"/>
                  </a:lnTo>
                  <a:lnTo>
                    <a:pt x="22" y="97"/>
                  </a:lnTo>
                  <a:lnTo>
                    <a:pt x="22" y="97"/>
                  </a:lnTo>
                  <a:lnTo>
                    <a:pt x="22" y="93"/>
                  </a:lnTo>
                  <a:lnTo>
                    <a:pt x="26" y="89"/>
                  </a:lnTo>
                  <a:lnTo>
                    <a:pt x="30" y="86"/>
                  </a:lnTo>
                  <a:lnTo>
                    <a:pt x="30" y="82"/>
                  </a:lnTo>
                  <a:lnTo>
                    <a:pt x="26" y="78"/>
                  </a:lnTo>
                  <a:lnTo>
                    <a:pt x="22" y="78"/>
                  </a:lnTo>
                  <a:lnTo>
                    <a:pt x="18" y="78"/>
                  </a:lnTo>
                  <a:lnTo>
                    <a:pt x="18" y="78"/>
                  </a:lnTo>
                  <a:lnTo>
                    <a:pt x="15" y="78"/>
                  </a:lnTo>
                  <a:lnTo>
                    <a:pt x="15" y="78"/>
                  </a:lnTo>
                  <a:lnTo>
                    <a:pt x="11" y="78"/>
                  </a:lnTo>
                  <a:lnTo>
                    <a:pt x="11" y="78"/>
                  </a:lnTo>
                  <a:lnTo>
                    <a:pt x="11" y="75"/>
                  </a:lnTo>
                  <a:lnTo>
                    <a:pt x="7" y="75"/>
                  </a:lnTo>
                  <a:lnTo>
                    <a:pt x="7" y="71"/>
                  </a:lnTo>
                  <a:lnTo>
                    <a:pt x="4" y="75"/>
                  </a:lnTo>
                  <a:lnTo>
                    <a:pt x="4" y="71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52"/>
                  </a:lnTo>
                  <a:lnTo>
                    <a:pt x="7" y="52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5"/>
                  </a:lnTo>
                  <a:lnTo>
                    <a:pt x="11" y="45"/>
                  </a:lnTo>
                  <a:lnTo>
                    <a:pt x="7" y="41"/>
                  </a:lnTo>
                  <a:lnTo>
                    <a:pt x="11" y="41"/>
                  </a:lnTo>
                  <a:lnTo>
                    <a:pt x="11" y="41"/>
                  </a:lnTo>
                  <a:lnTo>
                    <a:pt x="7" y="37"/>
                  </a:lnTo>
                  <a:lnTo>
                    <a:pt x="11" y="37"/>
                  </a:lnTo>
                  <a:lnTo>
                    <a:pt x="11" y="34"/>
                  </a:lnTo>
                  <a:lnTo>
                    <a:pt x="11" y="34"/>
                  </a:lnTo>
                  <a:lnTo>
                    <a:pt x="7" y="30"/>
                  </a:lnTo>
                  <a:lnTo>
                    <a:pt x="7" y="26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15" y="23"/>
                  </a:lnTo>
                  <a:lnTo>
                    <a:pt x="15" y="19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7" y="11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4"/>
                  </a:lnTo>
                  <a:lnTo>
                    <a:pt x="4" y="4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41" name="Freeform 143"/>
            <p:cNvSpPr/>
            <p:nvPr/>
          </p:nvSpPr>
          <p:spPr bwMode="auto">
            <a:xfrm>
              <a:off x="4749773" y="3334224"/>
              <a:ext cx="253467" cy="195568"/>
            </a:xfrm>
            <a:custGeom>
              <a:avLst/>
              <a:gdLst>
                <a:gd name="T0" fmla="*/ 41 w 197"/>
                <a:gd name="T1" fmla="*/ 48 h 152"/>
                <a:gd name="T2" fmla="*/ 45 w 197"/>
                <a:gd name="T3" fmla="*/ 52 h 152"/>
                <a:gd name="T4" fmla="*/ 52 w 197"/>
                <a:gd name="T5" fmla="*/ 48 h 152"/>
                <a:gd name="T6" fmla="*/ 60 w 197"/>
                <a:gd name="T7" fmla="*/ 52 h 152"/>
                <a:gd name="T8" fmla="*/ 63 w 197"/>
                <a:gd name="T9" fmla="*/ 55 h 152"/>
                <a:gd name="T10" fmla="*/ 75 w 197"/>
                <a:gd name="T11" fmla="*/ 59 h 152"/>
                <a:gd name="T12" fmla="*/ 82 w 197"/>
                <a:gd name="T13" fmla="*/ 55 h 152"/>
                <a:gd name="T14" fmla="*/ 89 w 197"/>
                <a:gd name="T15" fmla="*/ 52 h 152"/>
                <a:gd name="T16" fmla="*/ 97 w 197"/>
                <a:gd name="T17" fmla="*/ 63 h 152"/>
                <a:gd name="T18" fmla="*/ 112 w 197"/>
                <a:gd name="T19" fmla="*/ 74 h 152"/>
                <a:gd name="T20" fmla="*/ 126 w 197"/>
                <a:gd name="T21" fmla="*/ 78 h 152"/>
                <a:gd name="T22" fmla="*/ 130 w 197"/>
                <a:gd name="T23" fmla="*/ 81 h 152"/>
                <a:gd name="T24" fmla="*/ 126 w 197"/>
                <a:gd name="T25" fmla="*/ 63 h 152"/>
                <a:gd name="T26" fmla="*/ 119 w 197"/>
                <a:gd name="T27" fmla="*/ 67 h 152"/>
                <a:gd name="T28" fmla="*/ 112 w 197"/>
                <a:gd name="T29" fmla="*/ 55 h 152"/>
                <a:gd name="T30" fmla="*/ 112 w 197"/>
                <a:gd name="T31" fmla="*/ 41 h 152"/>
                <a:gd name="T32" fmla="*/ 115 w 197"/>
                <a:gd name="T33" fmla="*/ 33 h 152"/>
                <a:gd name="T34" fmla="*/ 115 w 197"/>
                <a:gd name="T35" fmla="*/ 26 h 152"/>
                <a:gd name="T36" fmla="*/ 112 w 197"/>
                <a:gd name="T37" fmla="*/ 18 h 152"/>
                <a:gd name="T38" fmla="*/ 156 w 197"/>
                <a:gd name="T39" fmla="*/ 4 h 152"/>
                <a:gd name="T40" fmla="*/ 163 w 197"/>
                <a:gd name="T41" fmla="*/ 7 h 152"/>
                <a:gd name="T42" fmla="*/ 178 w 197"/>
                <a:gd name="T43" fmla="*/ 11 h 152"/>
                <a:gd name="T44" fmla="*/ 186 w 197"/>
                <a:gd name="T45" fmla="*/ 18 h 152"/>
                <a:gd name="T46" fmla="*/ 189 w 197"/>
                <a:gd name="T47" fmla="*/ 26 h 152"/>
                <a:gd name="T48" fmla="*/ 189 w 197"/>
                <a:gd name="T49" fmla="*/ 29 h 152"/>
                <a:gd name="T50" fmla="*/ 197 w 197"/>
                <a:gd name="T51" fmla="*/ 41 h 152"/>
                <a:gd name="T52" fmla="*/ 189 w 197"/>
                <a:gd name="T53" fmla="*/ 48 h 152"/>
                <a:gd name="T54" fmla="*/ 189 w 197"/>
                <a:gd name="T55" fmla="*/ 55 h 152"/>
                <a:gd name="T56" fmla="*/ 193 w 197"/>
                <a:gd name="T57" fmla="*/ 63 h 152"/>
                <a:gd name="T58" fmla="*/ 193 w 197"/>
                <a:gd name="T59" fmla="*/ 67 h 152"/>
                <a:gd name="T60" fmla="*/ 186 w 197"/>
                <a:gd name="T61" fmla="*/ 74 h 152"/>
                <a:gd name="T62" fmla="*/ 186 w 197"/>
                <a:gd name="T63" fmla="*/ 78 h 152"/>
                <a:gd name="T64" fmla="*/ 182 w 197"/>
                <a:gd name="T65" fmla="*/ 85 h 152"/>
                <a:gd name="T66" fmla="*/ 182 w 197"/>
                <a:gd name="T67" fmla="*/ 93 h 152"/>
                <a:gd name="T68" fmla="*/ 149 w 197"/>
                <a:gd name="T69" fmla="*/ 104 h 152"/>
                <a:gd name="T70" fmla="*/ 141 w 197"/>
                <a:gd name="T71" fmla="*/ 115 h 152"/>
                <a:gd name="T72" fmla="*/ 134 w 197"/>
                <a:gd name="T73" fmla="*/ 115 h 152"/>
                <a:gd name="T74" fmla="*/ 123 w 197"/>
                <a:gd name="T75" fmla="*/ 115 h 152"/>
                <a:gd name="T76" fmla="*/ 115 w 197"/>
                <a:gd name="T77" fmla="*/ 122 h 152"/>
                <a:gd name="T78" fmla="*/ 112 w 197"/>
                <a:gd name="T79" fmla="*/ 126 h 152"/>
                <a:gd name="T80" fmla="*/ 86 w 197"/>
                <a:gd name="T81" fmla="*/ 148 h 152"/>
                <a:gd name="T82" fmla="*/ 75 w 197"/>
                <a:gd name="T83" fmla="*/ 148 h 152"/>
                <a:gd name="T84" fmla="*/ 67 w 197"/>
                <a:gd name="T85" fmla="*/ 148 h 152"/>
                <a:gd name="T86" fmla="*/ 60 w 197"/>
                <a:gd name="T87" fmla="*/ 148 h 152"/>
                <a:gd name="T88" fmla="*/ 49 w 197"/>
                <a:gd name="T89" fmla="*/ 144 h 152"/>
                <a:gd name="T90" fmla="*/ 45 w 197"/>
                <a:gd name="T91" fmla="*/ 141 h 152"/>
                <a:gd name="T92" fmla="*/ 23 w 197"/>
                <a:gd name="T93" fmla="*/ 144 h 152"/>
                <a:gd name="T94" fmla="*/ 15 w 197"/>
                <a:gd name="T95" fmla="*/ 137 h 152"/>
                <a:gd name="T96" fmla="*/ 8 w 197"/>
                <a:gd name="T97" fmla="*/ 130 h 152"/>
                <a:gd name="T98" fmla="*/ 0 w 197"/>
                <a:gd name="T99" fmla="*/ 122 h 152"/>
                <a:gd name="T100" fmla="*/ 37 w 197"/>
                <a:gd name="T101" fmla="*/ 70 h 152"/>
                <a:gd name="T102" fmla="*/ 37 w 197"/>
                <a:gd name="T103" fmla="*/ 59 h 152"/>
                <a:gd name="T104" fmla="*/ 37 w 197"/>
                <a:gd name="T105" fmla="*/ 44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7" h="152">
                  <a:moveTo>
                    <a:pt x="37" y="44"/>
                  </a:moveTo>
                  <a:lnTo>
                    <a:pt x="37" y="44"/>
                  </a:lnTo>
                  <a:lnTo>
                    <a:pt x="41" y="44"/>
                  </a:lnTo>
                  <a:lnTo>
                    <a:pt x="41" y="48"/>
                  </a:lnTo>
                  <a:lnTo>
                    <a:pt x="41" y="48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45" y="48"/>
                  </a:lnTo>
                  <a:lnTo>
                    <a:pt x="49" y="48"/>
                  </a:lnTo>
                  <a:lnTo>
                    <a:pt x="52" y="48"/>
                  </a:lnTo>
                  <a:lnTo>
                    <a:pt x="52" y="48"/>
                  </a:lnTo>
                  <a:lnTo>
                    <a:pt x="56" y="48"/>
                  </a:lnTo>
                  <a:lnTo>
                    <a:pt x="56" y="48"/>
                  </a:lnTo>
                  <a:lnTo>
                    <a:pt x="56" y="48"/>
                  </a:lnTo>
                  <a:lnTo>
                    <a:pt x="60" y="52"/>
                  </a:lnTo>
                  <a:lnTo>
                    <a:pt x="60" y="52"/>
                  </a:lnTo>
                  <a:lnTo>
                    <a:pt x="60" y="55"/>
                  </a:lnTo>
                  <a:lnTo>
                    <a:pt x="60" y="55"/>
                  </a:lnTo>
                  <a:lnTo>
                    <a:pt x="63" y="55"/>
                  </a:lnTo>
                  <a:lnTo>
                    <a:pt x="63" y="55"/>
                  </a:lnTo>
                  <a:lnTo>
                    <a:pt x="67" y="59"/>
                  </a:lnTo>
                  <a:lnTo>
                    <a:pt x="71" y="59"/>
                  </a:lnTo>
                  <a:lnTo>
                    <a:pt x="75" y="59"/>
                  </a:lnTo>
                  <a:lnTo>
                    <a:pt x="75" y="59"/>
                  </a:lnTo>
                  <a:lnTo>
                    <a:pt x="78" y="59"/>
                  </a:lnTo>
                  <a:lnTo>
                    <a:pt x="82" y="59"/>
                  </a:lnTo>
                  <a:lnTo>
                    <a:pt x="82" y="55"/>
                  </a:lnTo>
                  <a:lnTo>
                    <a:pt x="86" y="52"/>
                  </a:lnTo>
                  <a:lnTo>
                    <a:pt x="86" y="52"/>
                  </a:lnTo>
                  <a:lnTo>
                    <a:pt x="89" y="52"/>
                  </a:lnTo>
                  <a:lnTo>
                    <a:pt x="89" y="52"/>
                  </a:lnTo>
                  <a:lnTo>
                    <a:pt x="89" y="55"/>
                  </a:lnTo>
                  <a:lnTo>
                    <a:pt x="93" y="59"/>
                  </a:lnTo>
                  <a:lnTo>
                    <a:pt x="93" y="63"/>
                  </a:lnTo>
                  <a:lnTo>
                    <a:pt x="97" y="63"/>
                  </a:lnTo>
                  <a:lnTo>
                    <a:pt x="104" y="67"/>
                  </a:lnTo>
                  <a:lnTo>
                    <a:pt x="108" y="67"/>
                  </a:lnTo>
                  <a:lnTo>
                    <a:pt x="112" y="70"/>
                  </a:lnTo>
                  <a:lnTo>
                    <a:pt x="112" y="74"/>
                  </a:lnTo>
                  <a:lnTo>
                    <a:pt x="115" y="78"/>
                  </a:lnTo>
                  <a:lnTo>
                    <a:pt x="119" y="81"/>
                  </a:lnTo>
                  <a:lnTo>
                    <a:pt x="123" y="81"/>
                  </a:lnTo>
                  <a:lnTo>
                    <a:pt x="126" y="78"/>
                  </a:lnTo>
                  <a:lnTo>
                    <a:pt x="126" y="78"/>
                  </a:lnTo>
                  <a:lnTo>
                    <a:pt x="130" y="78"/>
                  </a:lnTo>
                  <a:lnTo>
                    <a:pt x="130" y="81"/>
                  </a:lnTo>
                  <a:lnTo>
                    <a:pt x="130" y="81"/>
                  </a:lnTo>
                  <a:lnTo>
                    <a:pt x="134" y="78"/>
                  </a:lnTo>
                  <a:lnTo>
                    <a:pt x="130" y="63"/>
                  </a:lnTo>
                  <a:lnTo>
                    <a:pt x="130" y="63"/>
                  </a:lnTo>
                  <a:lnTo>
                    <a:pt x="126" y="63"/>
                  </a:lnTo>
                  <a:lnTo>
                    <a:pt x="126" y="63"/>
                  </a:lnTo>
                  <a:lnTo>
                    <a:pt x="126" y="67"/>
                  </a:lnTo>
                  <a:lnTo>
                    <a:pt x="126" y="67"/>
                  </a:lnTo>
                  <a:lnTo>
                    <a:pt x="119" y="67"/>
                  </a:lnTo>
                  <a:lnTo>
                    <a:pt x="119" y="63"/>
                  </a:lnTo>
                  <a:lnTo>
                    <a:pt x="115" y="63"/>
                  </a:lnTo>
                  <a:lnTo>
                    <a:pt x="112" y="59"/>
                  </a:lnTo>
                  <a:lnTo>
                    <a:pt x="112" y="55"/>
                  </a:lnTo>
                  <a:lnTo>
                    <a:pt x="112" y="52"/>
                  </a:lnTo>
                  <a:lnTo>
                    <a:pt x="112" y="44"/>
                  </a:lnTo>
                  <a:lnTo>
                    <a:pt x="112" y="41"/>
                  </a:lnTo>
                  <a:lnTo>
                    <a:pt x="112" y="41"/>
                  </a:lnTo>
                  <a:lnTo>
                    <a:pt x="115" y="37"/>
                  </a:lnTo>
                  <a:lnTo>
                    <a:pt x="115" y="37"/>
                  </a:lnTo>
                  <a:lnTo>
                    <a:pt x="115" y="37"/>
                  </a:lnTo>
                  <a:lnTo>
                    <a:pt x="115" y="33"/>
                  </a:lnTo>
                  <a:lnTo>
                    <a:pt x="115" y="29"/>
                  </a:lnTo>
                  <a:lnTo>
                    <a:pt x="115" y="29"/>
                  </a:lnTo>
                  <a:lnTo>
                    <a:pt x="115" y="26"/>
                  </a:lnTo>
                  <a:lnTo>
                    <a:pt x="115" y="26"/>
                  </a:lnTo>
                  <a:lnTo>
                    <a:pt x="115" y="26"/>
                  </a:lnTo>
                  <a:lnTo>
                    <a:pt x="115" y="22"/>
                  </a:lnTo>
                  <a:lnTo>
                    <a:pt x="112" y="22"/>
                  </a:lnTo>
                  <a:lnTo>
                    <a:pt x="112" y="18"/>
                  </a:lnTo>
                  <a:lnTo>
                    <a:pt x="119" y="7"/>
                  </a:lnTo>
                  <a:lnTo>
                    <a:pt x="145" y="0"/>
                  </a:lnTo>
                  <a:lnTo>
                    <a:pt x="152" y="4"/>
                  </a:lnTo>
                  <a:lnTo>
                    <a:pt x="156" y="4"/>
                  </a:lnTo>
                  <a:lnTo>
                    <a:pt x="160" y="4"/>
                  </a:lnTo>
                  <a:lnTo>
                    <a:pt x="160" y="4"/>
                  </a:lnTo>
                  <a:lnTo>
                    <a:pt x="163" y="7"/>
                  </a:lnTo>
                  <a:lnTo>
                    <a:pt x="163" y="7"/>
                  </a:lnTo>
                  <a:lnTo>
                    <a:pt x="163" y="11"/>
                  </a:lnTo>
                  <a:lnTo>
                    <a:pt x="167" y="11"/>
                  </a:lnTo>
                  <a:lnTo>
                    <a:pt x="174" y="11"/>
                  </a:lnTo>
                  <a:lnTo>
                    <a:pt x="178" y="11"/>
                  </a:lnTo>
                  <a:lnTo>
                    <a:pt x="178" y="15"/>
                  </a:lnTo>
                  <a:lnTo>
                    <a:pt x="182" y="15"/>
                  </a:lnTo>
                  <a:lnTo>
                    <a:pt x="182" y="15"/>
                  </a:lnTo>
                  <a:lnTo>
                    <a:pt x="186" y="18"/>
                  </a:lnTo>
                  <a:lnTo>
                    <a:pt x="186" y="18"/>
                  </a:lnTo>
                  <a:lnTo>
                    <a:pt x="186" y="22"/>
                  </a:lnTo>
                  <a:lnTo>
                    <a:pt x="189" y="22"/>
                  </a:lnTo>
                  <a:lnTo>
                    <a:pt x="189" y="26"/>
                  </a:lnTo>
                  <a:lnTo>
                    <a:pt x="189" y="26"/>
                  </a:lnTo>
                  <a:lnTo>
                    <a:pt x="193" y="26"/>
                  </a:lnTo>
                  <a:lnTo>
                    <a:pt x="193" y="26"/>
                  </a:lnTo>
                  <a:lnTo>
                    <a:pt x="189" y="29"/>
                  </a:lnTo>
                  <a:lnTo>
                    <a:pt x="193" y="33"/>
                  </a:lnTo>
                  <a:lnTo>
                    <a:pt x="193" y="33"/>
                  </a:lnTo>
                  <a:lnTo>
                    <a:pt x="197" y="37"/>
                  </a:lnTo>
                  <a:lnTo>
                    <a:pt x="197" y="41"/>
                  </a:lnTo>
                  <a:lnTo>
                    <a:pt x="193" y="41"/>
                  </a:lnTo>
                  <a:lnTo>
                    <a:pt x="193" y="41"/>
                  </a:lnTo>
                  <a:lnTo>
                    <a:pt x="189" y="44"/>
                  </a:lnTo>
                  <a:lnTo>
                    <a:pt x="189" y="48"/>
                  </a:lnTo>
                  <a:lnTo>
                    <a:pt x="193" y="52"/>
                  </a:lnTo>
                  <a:lnTo>
                    <a:pt x="193" y="52"/>
                  </a:lnTo>
                  <a:lnTo>
                    <a:pt x="193" y="55"/>
                  </a:lnTo>
                  <a:lnTo>
                    <a:pt x="189" y="55"/>
                  </a:lnTo>
                  <a:lnTo>
                    <a:pt x="193" y="59"/>
                  </a:lnTo>
                  <a:lnTo>
                    <a:pt x="193" y="59"/>
                  </a:lnTo>
                  <a:lnTo>
                    <a:pt x="189" y="59"/>
                  </a:lnTo>
                  <a:lnTo>
                    <a:pt x="193" y="63"/>
                  </a:lnTo>
                  <a:lnTo>
                    <a:pt x="193" y="63"/>
                  </a:lnTo>
                  <a:lnTo>
                    <a:pt x="193" y="67"/>
                  </a:lnTo>
                  <a:lnTo>
                    <a:pt x="193" y="67"/>
                  </a:lnTo>
                  <a:lnTo>
                    <a:pt x="193" y="67"/>
                  </a:lnTo>
                  <a:lnTo>
                    <a:pt x="193" y="67"/>
                  </a:lnTo>
                  <a:lnTo>
                    <a:pt x="189" y="70"/>
                  </a:lnTo>
                  <a:lnTo>
                    <a:pt x="186" y="70"/>
                  </a:lnTo>
                  <a:lnTo>
                    <a:pt x="186" y="74"/>
                  </a:lnTo>
                  <a:lnTo>
                    <a:pt x="186" y="74"/>
                  </a:lnTo>
                  <a:lnTo>
                    <a:pt x="186" y="74"/>
                  </a:lnTo>
                  <a:lnTo>
                    <a:pt x="186" y="78"/>
                  </a:lnTo>
                  <a:lnTo>
                    <a:pt x="186" y="78"/>
                  </a:lnTo>
                  <a:lnTo>
                    <a:pt x="182" y="81"/>
                  </a:lnTo>
                  <a:lnTo>
                    <a:pt x="182" y="81"/>
                  </a:lnTo>
                  <a:lnTo>
                    <a:pt x="182" y="85"/>
                  </a:lnTo>
                  <a:lnTo>
                    <a:pt x="182" y="85"/>
                  </a:lnTo>
                  <a:lnTo>
                    <a:pt x="186" y="89"/>
                  </a:lnTo>
                  <a:lnTo>
                    <a:pt x="186" y="93"/>
                  </a:lnTo>
                  <a:lnTo>
                    <a:pt x="186" y="93"/>
                  </a:lnTo>
                  <a:lnTo>
                    <a:pt x="182" y="93"/>
                  </a:lnTo>
                  <a:lnTo>
                    <a:pt x="171" y="96"/>
                  </a:lnTo>
                  <a:lnTo>
                    <a:pt x="167" y="96"/>
                  </a:lnTo>
                  <a:lnTo>
                    <a:pt x="152" y="104"/>
                  </a:lnTo>
                  <a:lnTo>
                    <a:pt x="149" y="104"/>
                  </a:lnTo>
                  <a:lnTo>
                    <a:pt x="141" y="107"/>
                  </a:lnTo>
                  <a:lnTo>
                    <a:pt x="141" y="107"/>
                  </a:lnTo>
                  <a:lnTo>
                    <a:pt x="141" y="111"/>
                  </a:lnTo>
                  <a:lnTo>
                    <a:pt x="141" y="115"/>
                  </a:lnTo>
                  <a:lnTo>
                    <a:pt x="141" y="115"/>
                  </a:lnTo>
                  <a:lnTo>
                    <a:pt x="137" y="115"/>
                  </a:lnTo>
                  <a:lnTo>
                    <a:pt x="134" y="115"/>
                  </a:lnTo>
                  <a:lnTo>
                    <a:pt x="134" y="115"/>
                  </a:lnTo>
                  <a:lnTo>
                    <a:pt x="134" y="115"/>
                  </a:lnTo>
                  <a:lnTo>
                    <a:pt x="130" y="115"/>
                  </a:lnTo>
                  <a:lnTo>
                    <a:pt x="126" y="115"/>
                  </a:lnTo>
                  <a:lnTo>
                    <a:pt x="123" y="115"/>
                  </a:lnTo>
                  <a:lnTo>
                    <a:pt x="119" y="115"/>
                  </a:lnTo>
                  <a:lnTo>
                    <a:pt x="115" y="118"/>
                  </a:lnTo>
                  <a:lnTo>
                    <a:pt x="115" y="122"/>
                  </a:lnTo>
                  <a:lnTo>
                    <a:pt x="115" y="122"/>
                  </a:lnTo>
                  <a:lnTo>
                    <a:pt x="115" y="122"/>
                  </a:lnTo>
                  <a:lnTo>
                    <a:pt x="115" y="126"/>
                  </a:lnTo>
                  <a:lnTo>
                    <a:pt x="115" y="126"/>
                  </a:lnTo>
                  <a:lnTo>
                    <a:pt x="112" y="126"/>
                  </a:lnTo>
                  <a:lnTo>
                    <a:pt x="108" y="130"/>
                  </a:lnTo>
                  <a:lnTo>
                    <a:pt x="97" y="133"/>
                  </a:lnTo>
                  <a:lnTo>
                    <a:pt x="89" y="144"/>
                  </a:lnTo>
                  <a:lnTo>
                    <a:pt x="86" y="148"/>
                  </a:lnTo>
                  <a:lnTo>
                    <a:pt x="82" y="152"/>
                  </a:lnTo>
                  <a:lnTo>
                    <a:pt x="78" y="152"/>
                  </a:lnTo>
                  <a:lnTo>
                    <a:pt x="75" y="148"/>
                  </a:lnTo>
                  <a:lnTo>
                    <a:pt x="75" y="148"/>
                  </a:lnTo>
                  <a:lnTo>
                    <a:pt x="75" y="148"/>
                  </a:lnTo>
                  <a:lnTo>
                    <a:pt x="75" y="148"/>
                  </a:lnTo>
                  <a:lnTo>
                    <a:pt x="71" y="148"/>
                  </a:lnTo>
                  <a:lnTo>
                    <a:pt x="67" y="148"/>
                  </a:lnTo>
                  <a:lnTo>
                    <a:pt x="63" y="148"/>
                  </a:lnTo>
                  <a:lnTo>
                    <a:pt x="63" y="148"/>
                  </a:lnTo>
                  <a:lnTo>
                    <a:pt x="60" y="148"/>
                  </a:lnTo>
                  <a:lnTo>
                    <a:pt x="60" y="148"/>
                  </a:lnTo>
                  <a:lnTo>
                    <a:pt x="56" y="148"/>
                  </a:lnTo>
                  <a:lnTo>
                    <a:pt x="52" y="148"/>
                  </a:lnTo>
                  <a:lnTo>
                    <a:pt x="52" y="144"/>
                  </a:lnTo>
                  <a:lnTo>
                    <a:pt x="49" y="144"/>
                  </a:lnTo>
                  <a:lnTo>
                    <a:pt x="49" y="144"/>
                  </a:lnTo>
                  <a:lnTo>
                    <a:pt x="49" y="144"/>
                  </a:lnTo>
                  <a:lnTo>
                    <a:pt x="45" y="141"/>
                  </a:lnTo>
                  <a:lnTo>
                    <a:pt x="45" y="141"/>
                  </a:lnTo>
                  <a:lnTo>
                    <a:pt x="45" y="141"/>
                  </a:lnTo>
                  <a:lnTo>
                    <a:pt x="41" y="144"/>
                  </a:lnTo>
                  <a:lnTo>
                    <a:pt x="37" y="141"/>
                  </a:lnTo>
                  <a:lnTo>
                    <a:pt x="23" y="144"/>
                  </a:lnTo>
                  <a:lnTo>
                    <a:pt x="23" y="144"/>
                  </a:lnTo>
                  <a:lnTo>
                    <a:pt x="19" y="141"/>
                  </a:lnTo>
                  <a:lnTo>
                    <a:pt x="19" y="141"/>
                  </a:lnTo>
                  <a:lnTo>
                    <a:pt x="15" y="137"/>
                  </a:lnTo>
                  <a:lnTo>
                    <a:pt x="15" y="137"/>
                  </a:lnTo>
                  <a:lnTo>
                    <a:pt x="12" y="137"/>
                  </a:lnTo>
                  <a:lnTo>
                    <a:pt x="8" y="133"/>
                  </a:lnTo>
                  <a:lnTo>
                    <a:pt x="8" y="130"/>
                  </a:lnTo>
                  <a:lnTo>
                    <a:pt x="4" y="130"/>
                  </a:lnTo>
                  <a:lnTo>
                    <a:pt x="4" y="130"/>
                  </a:lnTo>
                  <a:lnTo>
                    <a:pt x="0" y="126"/>
                  </a:lnTo>
                  <a:lnTo>
                    <a:pt x="0" y="122"/>
                  </a:lnTo>
                  <a:lnTo>
                    <a:pt x="0" y="74"/>
                  </a:lnTo>
                  <a:lnTo>
                    <a:pt x="37" y="74"/>
                  </a:lnTo>
                  <a:lnTo>
                    <a:pt x="37" y="74"/>
                  </a:lnTo>
                  <a:lnTo>
                    <a:pt x="37" y="70"/>
                  </a:lnTo>
                  <a:lnTo>
                    <a:pt x="37" y="67"/>
                  </a:lnTo>
                  <a:lnTo>
                    <a:pt x="37" y="67"/>
                  </a:lnTo>
                  <a:lnTo>
                    <a:pt x="37" y="63"/>
                  </a:lnTo>
                  <a:lnTo>
                    <a:pt x="37" y="59"/>
                  </a:lnTo>
                  <a:lnTo>
                    <a:pt x="37" y="52"/>
                  </a:lnTo>
                  <a:lnTo>
                    <a:pt x="34" y="48"/>
                  </a:lnTo>
                  <a:lnTo>
                    <a:pt x="37" y="48"/>
                  </a:lnTo>
                  <a:lnTo>
                    <a:pt x="37" y="44"/>
                  </a:lnTo>
                  <a:lnTo>
                    <a:pt x="37" y="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42" name="Freeform 144"/>
            <p:cNvSpPr/>
            <p:nvPr/>
          </p:nvSpPr>
          <p:spPr bwMode="auto">
            <a:xfrm>
              <a:off x="4531048" y="3290478"/>
              <a:ext cx="266333" cy="239313"/>
            </a:xfrm>
            <a:custGeom>
              <a:avLst/>
              <a:gdLst>
                <a:gd name="T0" fmla="*/ 189 w 207"/>
                <a:gd name="T1" fmla="*/ 175 h 186"/>
                <a:gd name="T2" fmla="*/ 178 w 207"/>
                <a:gd name="T3" fmla="*/ 167 h 186"/>
                <a:gd name="T4" fmla="*/ 170 w 207"/>
                <a:gd name="T5" fmla="*/ 160 h 186"/>
                <a:gd name="T6" fmla="*/ 207 w 207"/>
                <a:gd name="T7" fmla="*/ 108 h 186"/>
                <a:gd name="T8" fmla="*/ 207 w 207"/>
                <a:gd name="T9" fmla="*/ 97 h 186"/>
                <a:gd name="T10" fmla="*/ 207 w 207"/>
                <a:gd name="T11" fmla="*/ 82 h 186"/>
                <a:gd name="T12" fmla="*/ 200 w 207"/>
                <a:gd name="T13" fmla="*/ 78 h 186"/>
                <a:gd name="T14" fmla="*/ 193 w 207"/>
                <a:gd name="T15" fmla="*/ 82 h 186"/>
                <a:gd name="T16" fmla="*/ 182 w 207"/>
                <a:gd name="T17" fmla="*/ 78 h 186"/>
                <a:gd name="T18" fmla="*/ 178 w 207"/>
                <a:gd name="T19" fmla="*/ 82 h 186"/>
                <a:gd name="T20" fmla="*/ 178 w 207"/>
                <a:gd name="T21" fmla="*/ 75 h 186"/>
                <a:gd name="T22" fmla="*/ 178 w 207"/>
                <a:gd name="T23" fmla="*/ 67 h 186"/>
                <a:gd name="T24" fmla="*/ 178 w 207"/>
                <a:gd name="T25" fmla="*/ 60 h 186"/>
                <a:gd name="T26" fmla="*/ 174 w 207"/>
                <a:gd name="T27" fmla="*/ 56 h 186"/>
                <a:gd name="T28" fmla="*/ 170 w 207"/>
                <a:gd name="T29" fmla="*/ 49 h 186"/>
                <a:gd name="T30" fmla="*/ 170 w 207"/>
                <a:gd name="T31" fmla="*/ 38 h 186"/>
                <a:gd name="T32" fmla="*/ 170 w 207"/>
                <a:gd name="T33" fmla="*/ 30 h 186"/>
                <a:gd name="T34" fmla="*/ 170 w 207"/>
                <a:gd name="T35" fmla="*/ 23 h 186"/>
                <a:gd name="T36" fmla="*/ 152 w 207"/>
                <a:gd name="T37" fmla="*/ 15 h 186"/>
                <a:gd name="T38" fmla="*/ 133 w 207"/>
                <a:gd name="T39" fmla="*/ 23 h 186"/>
                <a:gd name="T40" fmla="*/ 130 w 207"/>
                <a:gd name="T41" fmla="*/ 30 h 186"/>
                <a:gd name="T42" fmla="*/ 108 w 207"/>
                <a:gd name="T43" fmla="*/ 34 h 186"/>
                <a:gd name="T44" fmla="*/ 96 w 207"/>
                <a:gd name="T45" fmla="*/ 26 h 186"/>
                <a:gd name="T46" fmla="*/ 93 w 207"/>
                <a:gd name="T47" fmla="*/ 19 h 186"/>
                <a:gd name="T48" fmla="*/ 89 w 207"/>
                <a:gd name="T49" fmla="*/ 12 h 186"/>
                <a:gd name="T50" fmla="*/ 89 w 207"/>
                <a:gd name="T51" fmla="*/ 4 h 186"/>
                <a:gd name="T52" fmla="*/ 59 w 207"/>
                <a:gd name="T53" fmla="*/ 0 h 186"/>
                <a:gd name="T54" fmla="*/ 41 w 207"/>
                <a:gd name="T55" fmla="*/ 0 h 186"/>
                <a:gd name="T56" fmla="*/ 30 w 207"/>
                <a:gd name="T57" fmla="*/ 0 h 186"/>
                <a:gd name="T58" fmla="*/ 22 w 207"/>
                <a:gd name="T59" fmla="*/ 4 h 186"/>
                <a:gd name="T60" fmla="*/ 15 w 207"/>
                <a:gd name="T61" fmla="*/ 4 h 186"/>
                <a:gd name="T62" fmla="*/ 26 w 207"/>
                <a:gd name="T63" fmla="*/ 30 h 186"/>
                <a:gd name="T64" fmla="*/ 30 w 207"/>
                <a:gd name="T65" fmla="*/ 49 h 186"/>
                <a:gd name="T66" fmla="*/ 37 w 207"/>
                <a:gd name="T67" fmla="*/ 71 h 186"/>
                <a:gd name="T68" fmla="*/ 33 w 207"/>
                <a:gd name="T69" fmla="*/ 101 h 186"/>
                <a:gd name="T70" fmla="*/ 15 w 207"/>
                <a:gd name="T71" fmla="*/ 115 h 186"/>
                <a:gd name="T72" fmla="*/ 8 w 207"/>
                <a:gd name="T73" fmla="*/ 141 h 186"/>
                <a:gd name="T74" fmla="*/ 4 w 207"/>
                <a:gd name="T75" fmla="*/ 160 h 186"/>
                <a:gd name="T76" fmla="*/ 0 w 207"/>
                <a:gd name="T77" fmla="*/ 175 h 186"/>
                <a:gd name="T78" fmla="*/ 8 w 207"/>
                <a:gd name="T79" fmla="*/ 171 h 186"/>
                <a:gd name="T80" fmla="*/ 15 w 207"/>
                <a:gd name="T81" fmla="*/ 171 h 186"/>
                <a:gd name="T82" fmla="*/ 26 w 207"/>
                <a:gd name="T83" fmla="*/ 167 h 186"/>
                <a:gd name="T84" fmla="*/ 30 w 207"/>
                <a:gd name="T85" fmla="*/ 167 h 186"/>
                <a:gd name="T86" fmla="*/ 33 w 207"/>
                <a:gd name="T87" fmla="*/ 171 h 186"/>
                <a:gd name="T88" fmla="*/ 45 w 207"/>
                <a:gd name="T89" fmla="*/ 175 h 186"/>
                <a:gd name="T90" fmla="*/ 111 w 207"/>
                <a:gd name="T91" fmla="*/ 175 h 186"/>
                <a:gd name="T92" fmla="*/ 119 w 207"/>
                <a:gd name="T93" fmla="*/ 178 h 186"/>
                <a:gd name="T94" fmla="*/ 126 w 207"/>
                <a:gd name="T95" fmla="*/ 182 h 186"/>
                <a:gd name="T96" fmla="*/ 137 w 207"/>
                <a:gd name="T97" fmla="*/ 182 h 186"/>
                <a:gd name="T98" fmla="*/ 145 w 207"/>
                <a:gd name="T99" fmla="*/ 182 h 186"/>
                <a:gd name="T100" fmla="*/ 156 w 207"/>
                <a:gd name="T101" fmla="*/ 186 h 186"/>
                <a:gd name="T102" fmla="*/ 159 w 207"/>
                <a:gd name="T103" fmla="*/ 182 h 186"/>
                <a:gd name="T104" fmla="*/ 163 w 207"/>
                <a:gd name="T105" fmla="*/ 186 h 186"/>
                <a:gd name="T106" fmla="*/ 193 w 207"/>
                <a:gd name="T107" fmla="*/ 178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7" h="186">
                  <a:moveTo>
                    <a:pt x="193" y="178"/>
                  </a:moveTo>
                  <a:lnTo>
                    <a:pt x="193" y="178"/>
                  </a:lnTo>
                  <a:lnTo>
                    <a:pt x="189" y="175"/>
                  </a:lnTo>
                  <a:lnTo>
                    <a:pt x="189" y="175"/>
                  </a:lnTo>
                  <a:lnTo>
                    <a:pt x="185" y="171"/>
                  </a:lnTo>
                  <a:lnTo>
                    <a:pt x="185" y="171"/>
                  </a:lnTo>
                  <a:lnTo>
                    <a:pt x="182" y="171"/>
                  </a:lnTo>
                  <a:lnTo>
                    <a:pt x="178" y="167"/>
                  </a:lnTo>
                  <a:lnTo>
                    <a:pt x="178" y="164"/>
                  </a:lnTo>
                  <a:lnTo>
                    <a:pt x="174" y="164"/>
                  </a:lnTo>
                  <a:lnTo>
                    <a:pt x="174" y="164"/>
                  </a:lnTo>
                  <a:lnTo>
                    <a:pt x="170" y="160"/>
                  </a:lnTo>
                  <a:lnTo>
                    <a:pt x="170" y="156"/>
                  </a:lnTo>
                  <a:lnTo>
                    <a:pt x="170" y="108"/>
                  </a:lnTo>
                  <a:lnTo>
                    <a:pt x="207" y="108"/>
                  </a:lnTo>
                  <a:lnTo>
                    <a:pt x="207" y="108"/>
                  </a:lnTo>
                  <a:lnTo>
                    <a:pt x="207" y="104"/>
                  </a:lnTo>
                  <a:lnTo>
                    <a:pt x="207" y="101"/>
                  </a:lnTo>
                  <a:lnTo>
                    <a:pt x="207" y="101"/>
                  </a:lnTo>
                  <a:lnTo>
                    <a:pt x="207" y="97"/>
                  </a:lnTo>
                  <a:lnTo>
                    <a:pt x="207" y="93"/>
                  </a:lnTo>
                  <a:lnTo>
                    <a:pt x="207" y="86"/>
                  </a:lnTo>
                  <a:lnTo>
                    <a:pt x="204" y="82"/>
                  </a:lnTo>
                  <a:lnTo>
                    <a:pt x="207" y="82"/>
                  </a:lnTo>
                  <a:lnTo>
                    <a:pt x="207" y="78"/>
                  </a:lnTo>
                  <a:lnTo>
                    <a:pt x="207" y="78"/>
                  </a:lnTo>
                  <a:lnTo>
                    <a:pt x="204" y="78"/>
                  </a:lnTo>
                  <a:lnTo>
                    <a:pt x="200" y="78"/>
                  </a:lnTo>
                  <a:lnTo>
                    <a:pt x="196" y="82"/>
                  </a:lnTo>
                  <a:lnTo>
                    <a:pt x="196" y="82"/>
                  </a:lnTo>
                  <a:lnTo>
                    <a:pt x="193" y="82"/>
                  </a:lnTo>
                  <a:lnTo>
                    <a:pt x="193" y="82"/>
                  </a:lnTo>
                  <a:lnTo>
                    <a:pt x="189" y="82"/>
                  </a:lnTo>
                  <a:lnTo>
                    <a:pt x="185" y="82"/>
                  </a:lnTo>
                  <a:lnTo>
                    <a:pt x="185" y="78"/>
                  </a:lnTo>
                  <a:lnTo>
                    <a:pt x="182" y="78"/>
                  </a:lnTo>
                  <a:lnTo>
                    <a:pt x="182" y="78"/>
                  </a:lnTo>
                  <a:lnTo>
                    <a:pt x="182" y="82"/>
                  </a:lnTo>
                  <a:lnTo>
                    <a:pt x="182" y="82"/>
                  </a:lnTo>
                  <a:lnTo>
                    <a:pt x="178" y="82"/>
                  </a:lnTo>
                  <a:lnTo>
                    <a:pt x="178" y="82"/>
                  </a:lnTo>
                  <a:lnTo>
                    <a:pt x="178" y="78"/>
                  </a:lnTo>
                  <a:lnTo>
                    <a:pt x="178" y="78"/>
                  </a:lnTo>
                  <a:lnTo>
                    <a:pt x="178" y="75"/>
                  </a:lnTo>
                  <a:lnTo>
                    <a:pt x="178" y="75"/>
                  </a:lnTo>
                  <a:lnTo>
                    <a:pt x="178" y="71"/>
                  </a:lnTo>
                  <a:lnTo>
                    <a:pt x="178" y="71"/>
                  </a:lnTo>
                  <a:lnTo>
                    <a:pt x="178" y="67"/>
                  </a:lnTo>
                  <a:lnTo>
                    <a:pt x="178" y="67"/>
                  </a:lnTo>
                  <a:lnTo>
                    <a:pt x="174" y="63"/>
                  </a:lnTo>
                  <a:lnTo>
                    <a:pt x="174" y="63"/>
                  </a:lnTo>
                  <a:lnTo>
                    <a:pt x="178" y="60"/>
                  </a:lnTo>
                  <a:lnTo>
                    <a:pt x="174" y="60"/>
                  </a:lnTo>
                  <a:lnTo>
                    <a:pt x="174" y="60"/>
                  </a:lnTo>
                  <a:lnTo>
                    <a:pt x="174" y="56"/>
                  </a:lnTo>
                  <a:lnTo>
                    <a:pt x="174" y="56"/>
                  </a:lnTo>
                  <a:lnTo>
                    <a:pt x="174" y="56"/>
                  </a:lnTo>
                  <a:lnTo>
                    <a:pt x="170" y="52"/>
                  </a:lnTo>
                  <a:lnTo>
                    <a:pt x="170" y="52"/>
                  </a:lnTo>
                  <a:lnTo>
                    <a:pt x="170" y="49"/>
                  </a:lnTo>
                  <a:lnTo>
                    <a:pt x="170" y="49"/>
                  </a:lnTo>
                  <a:lnTo>
                    <a:pt x="170" y="41"/>
                  </a:lnTo>
                  <a:lnTo>
                    <a:pt x="170" y="41"/>
                  </a:lnTo>
                  <a:lnTo>
                    <a:pt x="170" y="38"/>
                  </a:lnTo>
                  <a:lnTo>
                    <a:pt x="170" y="38"/>
                  </a:lnTo>
                  <a:lnTo>
                    <a:pt x="170" y="38"/>
                  </a:lnTo>
                  <a:lnTo>
                    <a:pt x="170" y="34"/>
                  </a:lnTo>
                  <a:lnTo>
                    <a:pt x="170" y="30"/>
                  </a:lnTo>
                  <a:lnTo>
                    <a:pt x="170" y="30"/>
                  </a:lnTo>
                  <a:lnTo>
                    <a:pt x="170" y="26"/>
                  </a:lnTo>
                  <a:lnTo>
                    <a:pt x="170" y="23"/>
                  </a:lnTo>
                  <a:lnTo>
                    <a:pt x="170" y="23"/>
                  </a:lnTo>
                  <a:lnTo>
                    <a:pt x="152" y="23"/>
                  </a:lnTo>
                  <a:lnTo>
                    <a:pt x="152" y="19"/>
                  </a:lnTo>
                  <a:lnTo>
                    <a:pt x="152" y="19"/>
                  </a:lnTo>
                  <a:lnTo>
                    <a:pt x="152" y="15"/>
                  </a:lnTo>
                  <a:lnTo>
                    <a:pt x="148" y="15"/>
                  </a:lnTo>
                  <a:lnTo>
                    <a:pt x="148" y="19"/>
                  </a:lnTo>
                  <a:lnTo>
                    <a:pt x="133" y="19"/>
                  </a:lnTo>
                  <a:lnTo>
                    <a:pt x="133" y="23"/>
                  </a:lnTo>
                  <a:lnTo>
                    <a:pt x="130" y="23"/>
                  </a:lnTo>
                  <a:lnTo>
                    <a:pt x="130" y="26"/>
                  </a:lnTo>
                  <a:lnTo>
                    <a:pt x="130" y="26"/>
                  </a:lnTo>
                  <a:lnTo>
                    <a:pt x="130" y="30"/>
                  </a:lnTo>
                  <a:lnTo>
                    <a:pt x="119" y="34"/>
                  </a:lnTo>
                  <a:lnTo>
                    <a:pt x="115" y="34"/>
                  </a:lnTo>
                  <a:lnTo>
                    <a:pt x="111" y="34"/>
                  </a:lnTo>
                  <a:lnTo>
                    <a:pt x="108" y="34"/>
                  </a:lnTo>
                  <a:lnTo>
                    <a:pt x="104" y="34"/>
                  </a:lnTo>
                  <a:lnTo>
                    <a:pt x="100" y="34"/>
                  </a:lnTo>
                  <a:lnTo>
                    <a:pt x="100" y="34"/>
                  </a:lnTo>
                  <a:lnTo>
                    <a:pt x="96" y="26"/>
                  </a:lnTo>
                  <a:lnTo>
                    <a:pt x="96" y="26"/>
                  </a:lnTo>
                  <a:lnTo>
                    <a:pt x="93" y="23"/>
                  </a:lnTo>
                  <a:lnTo>
                    <a:pt x="93" y="23"/>
                  </a:lnTo>
                  <a:lnTo>
                    <a:pt x="93" y="19"/>
                  </a:lnTo>
                  <a:lnTo>
                    <a:pt x="93" y="19"/>
                  </a:lnTo>
                  <a:lnTo>
                    <a:pt x="93" y="15"/>
                  </a:lnTo>
                  <a:lnTo>
                    <a:pt x="89" y="12"/>
                  </a:lnTo>
                  <a:lnTo>
                    <a:pt x="89" y="12"/>
                  </a:lnTo>
                  <a:lnTo>
                    <a:pt x="89" y="8"/>
                  </a:lnTo>
                  <a:lnTo>
                    <a:pt x="89" y="8"/>
                  </a:lnTo>
                  <a:lnTo>
                    <a:pt x="89" y="4"/>
                  </a:lnTo>
                  <a:lnTo>
                    <a:pt x="89" y="4"/>
                  </a:lnTo>
                  <a:lnTo>
                    <a:pt x="89" y="4"/>
                  </a:lnTo>
                  <a:lnTo>
                    <a:pt x="89" y="0"/>
                  </a:lnTo>
                  <a:lnTo>
                    <a:pt x="70" y="0"/>
                  </a:lnTo>
                  <a:lnTo>
                    <a:pt x="59" y="0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5" y="0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19" y="4"/>
                  </a:lnTo>
                  <a:lnTo>
                    <a:pt x="15" y="4"/>
                  </a:lnTo>
                  <a:lnTo>
                    <a:pt x="19" y="8"/>
                  </a:lnTo>
                  <a:lnTo>
                    <a:pt x="19" y="12"/>
                  </a:lnTo>
                  <a:lnTo>
                    <a:pt x="26" y="19"/>
                  </a:lnTo>
                  <a:lnTo>
                    <a:pt x="26" y="30"/>
                  </a:lnTo>
                  <a:lnTo>
                    <a:pt x="33" y="38"/>
                  </a:lnTo>
                  <a:lnTo>
                    <a:pt x="30" y="41"/>
                  </a:lnTo>
                  <a:lnTo>
                    <a:pt x="26" y="49"/>
                  </a:lnTo>
                  <a:lnTo>
                    <a:pt x="30" y="49"/>
                  </a:lnTo>
                  <a:lnTo>
                    <a:pt x="30" y="56"/>
                  </a:lnTo>
                  <a:lnTo>
                    <a:pt x="30" y="60"/>
                  </a:lnTo>
                  <a:lnTo>
                    <a:pt x="30" y="63"/>
                  </a:lnTo>
                  <a:lnTo>
                    <a:pt x="37" y="71"/>
                  </a:lnTo>
                  <a:lnTo>
                    <a:pt x="37" y="75"/>
                  </a:lnTo>
                  <a:lnTo>
                    <a:pt x="41" y="78"/>
                  </a:lnTo>
                  <a:lnTo>
                    <a:pt x="41" y="89"/>
                  </a:lnTo>
                  <a:lnTo>
                    <a:pt x="33" y="101"/>
                  </a:lnTo>
                  <a:lnTo>
                    <a:pt x="30" y="101"/>
                  </a:lnTo>
                  <a:lnTo>
                    <a:pt x="22" y="104"/>
                  </a:lnTo>
                  <a:lnTo>
                    <a:pt x="22" y="108"/>
                  </a:lnTo>
                  <a:lnTo>
                    <a:pt x="15" y="115"/>
                  </a:lnTo>
                  <a:lnTo>
                    <a:pt x="15" y="123"/>
                  </a:lnTo>
                  <a:lnTo>
                    <a:pt x="11" y="123"/>
                  </a:lnTo>
                  <a:lnTo>
                    <a:pt x="11" y="134"/>
                  </a:lnTo>
                  <a:lnTo>
                    <a:pt x="8" y="141"/>
                  </a:lnTo>
                  <a:lnTo>
                    <a:pt x="8" y="145"/>
                  </a:lnTo>
                  <a:lnTo>
                    <a:pt x="4" y="149"/>
                  </a:lnTo>
                  <a:lnTo>
                    <a:pt x="4" y="156"/>
                  </a:lnTo>
                  <a:lnTo>
                    <a:pt x="4" y="160"/>
                  </a:lnTo>
                  <a:lnTo>
                    <a:pt x="4" y="167"/>
                  </a:lnTo>
                  <a:lnTo>
                    <a:pt x="0" y="171"/>
                  </a:lnTo>
                  <a:lnTo>
                    <a:pt x="0" y="175"/>
                  </a:lnTo>
                  <a:lnTo>
                    <a:pt x="0" y="175"/>
                  </a:lnTo>
                  <a:lnTo>
                    <a:pt x="4" y="175"/>
                  </a:lnTo>
                  <a:lnTo>
                    <a:pt x="4" y="175"/>
                  </a:lnTo>
                  <a:lnTo>
                    <a:pt x="8" y="175"/>
                  </a:lnTo>
                  <a:lnTo>
                    <a:pt x="8" y="171"/>
                  </a:lnTo>
                  <a:lnTo>
                    <a:pt x="8" y="171"/>
                  </a:lnTo>
                  <a:lnTo>
                    <a:pt x="11" y="171"/>
                  </a:lnTo>
                  <a:lnTo>
                    <a:pt x="15" y="175"/>
                  </a:lnTo>
                  <a:lnTo>
                    <a:pt x="15" y="171"/>
                  </a:lnTo>
                  <a:lnTo>
                    <a:pt x="15" y="171"/>
                  </a:lnTo>
                  <a:lnTo>
                    <a:pt x="22" y="167"/>
                  </a:lnTo>
                  <a:lnTo>
                    <a:pt x="22" y="167"/>
                  </a:lnTo>
                  <a:lnTo>
                    <a:pt x="26" y="167"/>
                  </a:lnTo>
                  <a:lnTo>
                    <a:pt x="26" y="167"/>
                  </a:lnTo>
                  <a:lnTo>
                    <a:pt x="26" y="167"/>
                  </a:lnTo>
                  <a:lnTo>
                    <a:pt x="30" y="167"/>
                  </a:lnTo>
                  <a:lnTo>
                    <a:pt x="30" y="167"/>
                  </a:lnTo>
                  <a:lnTo>
                    <a:pt x="30" y="171"/>
                  </a:lnTo>
                  <a:lnTo>
                    <a:pt x="33" y="171"/>
                  </a:lnTo>
                  <a:lnTo>
                    <a:pt x="33" y="171"/>
                  </a:lnTo>
                  <a:lnTo>
                    <a:pt x="33" y="171"/>
                  </a:lnTo>
                  <a:lnTo>
                    <a:pt x="37" y="175"/>
                  </a:lnTo>
                  <a:lnTo>
                    <a:pt x="41" y="175"/>
                  </a:lnTo>
                  <a:lnTo>
                    <a:pt x="45" y="175"/>
                  </a:lnTo>
                  <a:lnTo>
                    <a:pt x="45" y="175"/>
                  </a:lnTo>
                  <a:lnTo>
                    <a:pt x="48" y="175"/>
                  </a:lnTo>
                  <a:lnTo>
                    <a:pt x="48" y="175"/>
                  </a:lnTo>
                  <a:lnTo>
                    <a:pt x="48" y="175"/>
                  </a:lnTo>
                  <a:lnTo>
                    <a:pt x="111" y="175"/>
                  </a:lnTo>
                  <a:lnTo>
                    <a:pt x="111" y="175"/>
                  </a:lnTo>
                  <a:lnTo>
                    <a:pt x="115" y="178"/>
                  </a:lnTo>
                  <a:lnTo>
                    <a:pt x="115" y="178"/>
                  </a:lnTo>
                  <a:lnTo>
                    <a:pt x="119" y="178"/>
                  </a:lnTo>
                  <a:lnTo>
                    <a:pt x="122" y="182"/>
                  </a:lnTo>
                  <a:lnTo>
                    <a:pt x="122" y="182"/>
                  </a:lnTo>
                  <a:lnTo>
                    <a:pt x="126" y="182"/>
                  </a:lnTo>
                  <a:lnTo>
                    <a:pt x="126" y="182"/>
                  </a:lnTo>
                  <a:lnTo>
                    <a:pt x="130" y="182"/>
                  </a:lnTo>
                  <a:lnTo>
                    <a:pt x="130" y="182"/>
                  </a:lnTo>
                  <a:lnTo>
                    <a:pt x="133" y="182"/>
                  </a:lnTo>
                  <a:lnTo>
                    <a:pt x="137" y="182"/>
                  </a:lnTo>
                  <a:lnTo>
                    <a:pt x="141" y="182"/>
                  </a:lnTo>
                  <a:lnTo>
                    <a:pt x="141" y="178"/>
                  </a:lnTo>
                  <a:lnTo>
                    <a:pt x="141" y="182"/>
                  </a:lnTo>
                  <a:lnTo>
                    <a:pt x="145" y="182"/>
                  </a:lnTo>
                  <a:lnTo>
                    <a:pt x="148" y="182"/>
                  </a:lnTo>
                  <a:lnTo>
                    <a:pt x="148" y="186"/>
                  </a:lnTo>
                  <a:lnTo>
                    <a:pt x="152" y="186"/>
                  </a:lnTo>
                  <a:lnTo>
                    <a:pt x="156" y="186"/>
                  </a:lnTo>
                  <a:lnTo>
                    <a:pt x="156" y="182"/>
                  </a:lnTo>
                  <a:lnTo>
                    <a:pt x="156" y="182"/>
                  </a:lnTo>
                  <a:lnTo>
                    <a:pt x="159" y="182"/>
                  </a:lnTo>
                  <a:lnTo>
                    <a:pt x="159" y="182"/>
                  </a:lnTo>
                  <a:lnTo>
                    <a:pt x="159" y="182"/>
                  </a:lnTo>
                  <a:lnTo>
                    <a:pt x="163" y="186"/>
                  </a:lnTo>
                  <a:lnTo>
                    <a:pt x="163" y="186"/>
                  </a:lnTo>
                  <a:lnTo>
                    <a:pt x="163" y="186"/>
                  </a:lnTo>
                  <a:lnTo>
                    <a:pt x="167" y="186"/>
                  </a:lnTo>
                  <a:lnTo>
                    <a:pt x="167" y="186"/>
                  </a:lnTo>
                  <a:lnTo>
                    <a:pt x="167" y="186"/>
                  </a:lnTo>
                  <a:lnTo>
                    <a:pt x="193" y="1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43" name="Freeform 145"/>
            <p:cNvSpPr/>
            <p:nvPr/>
          </p:nvSpPr>
          <p:spPr bwMode="auto">
            <a:xfrm>
              <a:off x="4816680" y="3482187"/>
              <a:ext cx="167262" cy="133810"/>
            </a:xfrm>
            <a:custGeom>
              <a:avLst/>
              <a:gdLst>
                <a:gd name="T0" fmla="*/ 8 w 130"/>
                <a:gd name="T1" fmla="*/ 33 h 104"/>
                <a:gd name="T2" fmla="*/ 11 w 130"/>
                <a:gd name="T3" fmla="*/ 33 h 104"/>
                <a:gd name="T4" fmla="*/ 23 w 130"/>
                <a:gd name="T5" fmla="*/ 33 h 104"/>
                <a:gd name="T6" fmla="*/ 23 w 130"/>
                <a:gd name="T7" fmla="*/ 33 h 104"/>
                <a:gd name="T8" fmla="*/ 34 w 130"/>
                <a:gd name="T9" fmla="*/ 33 h 104"/>
                <a:gd name="T10" fmla="*/ 56 w 130"/>
                <a:gd name="T11" fmla="*/ 15 h 104"/>
                <a:gd name="T12" fmla="*/ 63 w 130"/>
                <a:gd name="T13" fmla="*/ 11 h 104"/>
                <a:gd name="T14" fmla="*/ 63 w 130"/>
                <a:gd name="T15" fmla="*/ 7 h 104"/>
                <a:gd name="T16" fmla="*/ 71 w 130"/>
                <a:gd name="T17" fmla="*/ 0 h 104"/>
                <a:gd name="T18" fmla="*/ 82 w 130"/>
                <a:gd name="T19" fmla="*/ 0 h 104"/>
                <a:gd name="T20" fmla="*/ 85 w 130"/>
                <a:gd name="T21" fmla="*/ 0 h 104"/>
                <a:gd name="T22" fmla="*/ 89 w 130"/>
                <a:gd name="T23" fmla="*/ 3 h 104"/>
                <a:gd name="T24" fmla="*/ 97 w 130"/>
                <a:gd name="T25" fmla="*/ 7 h 104"/>
                <a:gd name="T26" fmla="*/ 104 w 130"/>
                <a:gd name="T27" fmla="*/ 7 h 104"/>
                <a:gd name="T28" fmla="*/ 115 w 130"/>
                <a:gd name="T29" fmla="*/ 11 h 104"/>
                <a:gd name="T30" fmla="*/ 126 w 130"/>
                <a:gd name="T31" fmla="*/ 18 h 104"/>
                <a:gd name="T32" fmla="*/ 130 w 130"/>
                <a:gd name="T33" fmla="*/ 22 h 104"/>
                <a:gd name="T34" fmla="*/ 130 w 130"/>
                <a:gd name="T35" fmla="*/ 29 h 104"/>
                <a:gd name="T36" fmla="*/ 126 w 130"/>
                <a:gd name="T37" fmla="*/ 37 h 104"/>
                <a:gd name="T38" fmla="*/ 130 w 130"/>
                <a:gd name="T39" fmla="*/ 41 h 104"/>
                <a:gd name="T40" fmla="*/ 126 w 130"/>
                <a:gd name="T41" fmla="*/ 48 h 104"/>
                <a:gd name="T42" fmla="*/ 122 w 130"/>
                <a:gd name="T43" fmla="*/ 52 h 104"/>
                <a:gd name="T44" fmla="*/ 126 w 130"/>
                <a:gd name="T45" fmla="*/ 59 h 104"/>
                <a:gd name="T46" fmla="*/ 126 w 130"/>
                <a:gd name="T47" fmla="*/ 63 h 104"/>
                <a:gd name="T48" fmla="*/ 122 w 130"/>
                <a:gd name="T49" fmla="*/ 70 h 104"/>
                <a:gd name="T50" fmla="*/ 119 w 130"/>
                <a:gd name="T51" fmla="*/ 74 h 104"/>
                <a:gd name="T52" fmla="*/ 119 w 130"/>
                <a:gd name="T53" fmla="*/ 85 h 104"/>
                <a:gd name="T54" fmla="*/ 97 w 130"/>
                <a:gd name="T55" fmla="*/ 104 h 104"/>
                <a:gd name="T56" fmla="*/ 85 w 130"/>
                <a:gd name="T57" fmla="*/ 104 h 104"/>
                <a:gd name="T58" fmla="*/ 78 w 130"/>
                <a:gd name="T59" fmla="*/ 100 h 104"/>
                <a:gd name="T60" fmla="*/ 67 w 130"/>
                <a:gd name="T61" fmla="*/ 100 h 104"/>
                <a:gd name="T62" fmla="*/ 63 w 130"/>
                <a:gd name="T63" fmla="*/ 96 h 104"/>
                <a:gd name="T64" fmla="*/ 56 w 130"/>
                <a:gd name="T65" fmla="*/ 93 h 104"/>
                <a:gd name="T66" fmla="*/ 48 w 130"/>
                <a:gd name="T67" fmla="*/ 93 h 104"/>
                <a:gd name="T68" fmla="*/ 41 w 130"/>
                <a:gd name="T69" fmla="*/ 85 h 104"/>
                <a:gd name="T70" fmla="*/ 37 w 130"/>
                <a:gd name="T71" fmla="*/ 78 h 104"/>
                <a:gd name="T72" fmla="*/ 34 w 130"/>
                <a:gd name="T73" fmla="*/ 74 h 104"/>
                <a:gd name="T74" fmla="*/ 34 w 130"/>
                <a:gd name="T75" fmla="*/ 70 h 104"/>
                <a:gd name="T76" fmla="*/ 26 w 130"/>
                <a:gd name="T77" fmla="*/ 67 h 104"/>
                <a:gd name="T78" fmla="*/ 19 w 130"/>
                <a:gd name="T79" fmla="*/ 55 h 104"/>
                <a:gd name="T80" fmla="*/ 15 w 130"/>
                <a:gd name="T81" fmla="*/ 52 h 104"/>
                <a:gd name="T82" fmla="*/ 11 w 130"/>
                <a:gd name="T83" fmla="*/ 44 h 104"/>
                <a:gd name="T84" fmla="*/ 8 w 130"/>
                <a:gd name="T85" fmla="*/ 41 h 104"/>
                <a:gd name="T86" fmla="*/ 0 w 130"/>
                <a:gd name="T87" fmla="*/ 37 h 104"/>
                <a:gd name="T88" fmla="*/ 0 w 130"/>
                <a:gd name="T89" fmla="*/ 33 h 104"/>
                <a:gd name="T90" fmla="*/ 0 w 130"/>
                <a:gd name="T91" fmla="*/ 3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0" h="104">
                  <a:moveTo>
                    <a:pt x="0" y="33"/>
                  </a:moveTo>
                  <a:lnTo>
                    <a:pt x="4" y="33"/>
                  </a:lnTo>
                  <a:lnTo>
                    <a:pt x="8" y="33"/>
                  </a:lnTo>
                  <a:lnTo>
                    <a:pt x="8" y="33"/>
                  </a:lnTo>
                  <a:lnTo>
                    <a:pt x="11" y="33"/>
                  </a:lnTo>
                  <a:lnTo>
                    <a:pt x="11" y="33"/>
                  </a:lnTo>
                  <a:lnTo>
                    <a:pt x="15" y="33"/>
                  </a:lnTo>
                  <a:lnTo>
                    <a:pt x="19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6" y="37"/>
                  </a:lnTo>
                  <a:lnTo>
                    <a:pt x="30" y="37"/>
                  </a:lnTo>
                  <a:lnTo>
                    <a:pt x="34" y="33"/>
                  </a:lnTo>
                  <a:lnTo>
                    <a:pt x="37" y="29"/>
                  </a:lnTo>
                  <a:lnTo>
                    <a:pt x="45" y="18"/>
                  </a:lnTo>
                  <a:lnTo>
                    <a:pt x="56" y="15"/>
                  </a:lnTo>
                  <a:lnTo>
                    <a:pt x="60" y="11"/>
                  </a:lnTo>
                  <a:lnTo>
                    <a:pt x="63" y="11"/>
                  </a:lnTo>
                  <a:lnTo>
                    <a:pt x="63" y="11"/>
                  </a:lnTo>
                  <a:lnTo>
                    <a:pt x="63" y="7"/>
                  </a:lnTo>
                  <a:lnTo>
                    <a:pt x="63" y="7"/>
                  </a:lnTo>
                  <a:lnTo>
                    <a:pt x="63" y="7"/>
                  </a:lnTo>
                  <a:lnTo>
                    <a:pt x="63" y="3"/>
                  </a:lnTo>
                  <a:lnTo>
                    <a:pt x="67" y="0"/>
                  </a:lnTo>
                  <a:lnTo>
                    <a:pt x="71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97" y="3"/>
                  </a:lnTo>
                  <a:lnTo>
                    <a:pt x="97" y="3"/>
                  </a:lnTo>
                  <a:lnTo>
                    <a:pt x="97" y="7"/>
                  </a:lnTo>
                  <a:lnTo>
                    <a:pt x="100" y="7"/>
                  </a:lnTo>
                  <a:lnTo>
                    <a:pt x="100" y="3"/>
                  </a:lnTo>
                  <a:lnTo>
                    <a:pt x="104" y="7"/>
                  </a:lnTo>
                  <a:lnTo>
                    <a:pt x="111" y="7"/>
                  </a:lnTo>
                  <a:lnTo>
                    <a:pt x="111" y="11"/>
                  </a:lnTo>
                  <a:lnTo>
                    <a:pt x="115" y="11"/>
                  </a:lnTo>
                  <a:lnTo>
                    <a:pt x="122" y="11"/>
                  </a:lnTo>
                  <a:lnTo>
                    <a:pt x="122" y="15"/>
                  </a:lnTo>
                  <a:lnTo>
                    <a:pt x="126" y="18"/>
                  </a:lnTo>
                  <a:lnTo>
                    <a:pt x="130" y="18"/>
                  </a:lnTo>
                  <a:lnTo>
                    <a:pt x="130" y="18"/>
                  </a:lnTo>
                  <a:lnTo>
                    <a:pt x="130" y="22"/>
                  </a:lnTo>
                  <a:lnTo>
                    <a:pt x="130" y="26"/>
                  </a:lnTo>
                  <a:lnTo>
                    <a:pt x="130" y="26"/>
                  </a:lnTo>
                  <a:lnTo>
                    <a:pt x="130" y="29"/>
                  </a:lnTo>
                  <a:lnTo>
                    <a:pt x="130" y="29"/>
                  </a:lnTo>
                  <a:lnTo>
                    <a:pt x="126" y="33"/>
                  </a:lnTo>
                  <a:lnTo>
                    <a:pt x="126" y="37"/>
                  </a:lnTo>
                  <a:lnTo>
                    <a:pt x="126" y="41"/>
                  </a:lnTo>
                  <a:lnTo>
                    <a:pt x="126" y="41"/>
                  </a:lnTo>
                  <a:lnTo>
                    <a:pt x="130" y="41"/>
                  </a:lnTo>
                  <a:lnTo>
                    <a:pt x="126" y="41"/>
                  </a:lnTo>
                  <a:lnTo>
                    <a:pt x="126" y="44"/>
                  </a:lnTo>
                  <a:lnTo>
                    <a:pt x="126" y="48"/>
                  </a:lnTo>
                  <a:lnTo>
                    <a:pt x="126" y="48"/>
                  </a:lnTo>
                  <a:lnTo>
                    <a:pt x="122" y="52"/>
                  </a:lnTo>
                  <a:lnTo>
                    <a:pt x="122" y="52"/>
                  </a:lnTo>
                  <a:lnTo>
                    <a:pt x="126" y="55"/>
                  </a:lnTo>
                  <a:lnTo>
                    <a:pt x="126" y="55"/>
                  </a:lnTo>
                  <a:lnTo>
                    <a:pt x="126" y="59"/>
                  </a:lnTo>
                  <a:lnTo>
                    <a:pt x="126" y="59"/>
                  </a:lnTo>
                  <a:lnTo>
                    <a:pt x="126" y="63"/>
                  </a:lnTo>
                  <a:lnTo>
                    <a:pt x="126" y="63"/>
                  </a:lnTo>
                  <a:lnTo>
                    <a:pt x="126" y="67"/>
                  </a:lnTo>
                  <a:lnTo>
                    <a:pt x="122" y="70"/>
                  </a:lnTo>
                  <a:lnTo>
                    <a:pt x="122" y="70"/>
                  </a:lnTo>
                  <a:lnTo>
                    <a:pt x="119" y="70"/>
                  </a:lnTo>
                  <a:lnTo>
                    <a:pt x="119" y="74"/>
                  </a:lnTo>
                  <a:lnTo>
                    <a:pt x="119" y="74"/>
                  </a:lnTo>
                  <a:lnTo>
                    <a:pt x="119" y="78"/>
                  </a:lnTo>
                  <a:lnTo>
                    <a:pt x="119" y="81"/>
                  </a:lnTo>
                  <a:lnTo>
                    <a:pt x="119" y="85"/>
                  </a:lnTo>
                  <a:lnTo>
                    <a:pt x="119" y="89"/>
                  </a:lnTo>
                  <a:lnTo>
                    <a:pt x="100" y="104"/>
                  </a:lnTo>
                  <a:lnTo>
                    <a:pt x="97" y="104"/>
                  </a:lnTo>
                  <a:lnTo>
                    <a:pt x="89" y="100"/>
                  </a:lnTo>
                  <a:lnTo>
                    <a:pt x="85" y="104"/>
                  </a:lnTo>
                  <a:lnTo>
                    <a:pt x="85" y="104"/>
                  </a:lnTo>
                  <a:lnTo>
                    <a:pt x="82" y="104"/>
                  </a:lnTo>
                  <a:lnTo>
                    <a:pt x="78" y="100"/>
                  </a:lnTo>
                  <a:lnTo>
                    <a:pt x="78" y="100"/>
                  </a:lnTo>
                  <a:lnTo>
                    <a:pt x="74" y="100"/>
                  </a:lnTo>
                  <a:lnTo>
                    <a:pt x="71" y="100"/>
                  </a:lnTo>
                  <a:lnTo>
                    <a:pt x="67" y="100"/>
                  </a:lnTo>
                  <a:lnTo>
                    <a:pt x="63" y="96"/>
                  </a:lnTo>
                  <a:lnTo>
                    <a:pt x="63" y="96"/>
                  </a:lnTo>
                  <a:lnTo>
                    <a:pt x="63" y="96"/>
                  </a:lnTo>
                  <a:lnTo>
                    <a:pt x="63" y="93"/>
                  </a:lnTo>
                  <a:lnTo>
                    <a:pt x="60" y="93"/>
                  </a:lnTo>
                  <a:lnTo>
                    <a:pt x="56" y="93"/>
                  </a:lnTo>
                  <a:lnTo>
                    <a:pt x="56" y="93"/>
                  </a:lnTo>
                  <a:lnTo>
                    <a:pt x="52" y="89"/>
                  </a:lnTo>
                  <a:lnTo>
                    <a:pt x="48" y="93"/>
                  </a:lnTo>
                  <a:lnTo>
                    <a:pt x="45" y="89"/>
                  </a:lnTo>
                  <a:lnTo>
                    <a:pt x="45" y="89"/>
                  </a:lnTo>
                  <a:lnTo>
                    <a:pt x="41" y="85"/>
                  </a:lnTo>
                  <a:lnTo>
                    <a:pt x="37" y="81"/>
                  </a:lnTo>
                  <a:lnTo>
                    <a:pt x="37" y="81"/>
                  </a:lnTo>
                  <a:lnTo>
                    <a:pt x="37" y="78"/>
                  </a:lnTo>
                  <a:lnTo>
                    <a:pt x="37" y="74"/>
                  </a:lnTo>
                  <a:lnTo>
                    <a:pt x="37" y="74"/>
                  </a:lnTo>
                  <a:lnTo>
                    <a:pt x="34" y="74"/>
                  </a:lnTo>
                  <a:lnTo>
                    <a:pt x="34" y="70"/>
                  </a:lnTo>
                  <a:lnTo>
                    <a:pt x="34" y="70"/>
                  </a:lnTo>
                  <a:lnTo>
                    <a:pt x="34" y="70"/>
                  </a:lnTo>
                  <a:lnTo>
                    <a:pt x="30" y="67"/>
                  </a:lnTo>
                  <a:lnTo>
                    <a:pt x="30" y="67"/>
                  </a:lnTo>
                  <a:lnTo>
                    <a:pt x="26" y="67"/>
                  </a:lnTo>
                  <a:lnTo>
                    <a:pt x="23" y="63"/>
                  </a:lnTo>
                  <a:lnTo>
                    <a:pt x="19" y="55"/>
                  </a:lnTo>
                  <a:lnTo>
                    <a:pt x="19" y="55"/>
                  </a:lnTo>
                  <a:lnTo>
                    <a:pt x="15" y="55"/>
                  </a:lnTo>
                  <a:lnTo>
                    <a:pt x="15" y="52"/>
                  </a:lnTo>
                  <a:lnTo>
                    <a:pt x="15" y="52"/>
                  </a:lnTo>
                  <a:lnTo>
                    <a:pt x="11" y="48"/>
                  </a:lnTo>
                  <a:lnTo>
                    <a:pt x="11" y="48"/>
                  </a:lnTo>
                  <a:lnTo>
                    <a:pt x="11" y="44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8" y="41"/>
                  </a:lnTo>
                  <a:lnTo>
                    <a:pt x="4" y="41"/>
                  </a:lnTo>
                  <a:lnTo>
                    <a:pt x="4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44" name="Freeform 146"/>
            <p:cNvSpPr/>
            <p:nvPr/>
          </p:nvSpPr>
          <p:spPr bwMode="auto">
            <a:xfrm>
              <a:off x="4702168" y="3524645"/>
              <a:ext cx="200714" cy="176269"/>
            </a:xfrm>
            <a:custGeom>
              <a:avLst/>
              <a:gdLst>
                <a:gd name="T0" fmla="*/ 89 w 156"/>
                <a:gd name="T1" fmla="*/ 0 h 137"/>
                <a:gd name="T2" fmla="*/ 93 w 156"/>
                <a:gd name="T3" fmla="*/ 4 h 137"/>
                <a:gd name="T4" fmla="*/ 97 w 156"/>
                <a:gd name="T5" fmla="*/ 11 h 137"/>
                <a:gd name="T6" fmla="*/ 100 w 156"/>
                <a:gd name="T7" fmla="*/ 15 h 137"/>
                <a:gd name="T8" fmla="*/ 104 w 156"/>
                <a:gd name="T9" fmla="*/ 19 h 137"/>
                <a:gd name="T10" fmla="*/ 108 w 156"/>
                <a:gd name="T11" fmla="*/ 22 h 137"/>
                <a:gd name="T12" fmla="*/ 119 w 156"/>
                <a:gd name="T13" fmla="*/ 34 h 137"/>
                <a:gd name="T14" fmla="*/ 123 w 156"/>
                <a:gd name="T15" fmla="*/ 37 h 137"/>
                <a:gd name="T16" fmla="*/ 126 w 156"/>
                <a:gd name="T17" fmla="*/ 41 h 137"/>
                <a:gd name="T18" fmla="*/ 126 w 156"/>
                <a:gd name="T19" fmla="*/ 48 h 137"/>
                <a:gd name="T20" fmla="*/ 134 w 156"/>
                <a:gd name="T21" fmla="*/ 56 h 137"/>
                <a:gd name="T22" fmla="*/ 141 w 156"/>
                <a:gd name="T23" fmla="*/ 56 h 137"/>
                <a:gd name="T24" fmla="*/ 149 w 156"/>
                <a:gd name="T25" fmla="*/ 60 h 137"/>
                <a:gd name="T26" fmla="*/ 152 w 156"/>
                <a:gd name="T27" fmla="*/ 63 h 137"/>
                <a:gd name="T28" fmla="*/ 152 w 156"/>
                <a:gd name="T29" fmla="*/ 67 h 137"/>
                <a:gd name="T30" fmla="*/ 149 w 156"/>
                <a:gd name="T31" fmla="*/ 67 h 137"/>
                <a:gd name="T32" fmla="*/ 145 w 156"/>
                <a:gd name="T33" fmla="*/ 74 h 137"/>
                <a:gd name="T34" fmla="*/ 137 w 156"/>
                <a:gd name="T35" fmla="*/ 74 h 137"/>
                <a:gd name="T36" fmla="*/ 130 w 156"/>
                <a:gd name="T37" fmla="*/ 78 h 137"/>
                <a:gd name="T38" fmla="*/ 126 w 156"/>
                <a:gd name="T39" fmla="*/ 82 h 137"/>
                <a:gd name="T40" fmla="*/ 119 w 156"/>
                <a:gd name="T41" fmla="*/ 85 h 137"/>
                <a:gd name="T42" fmla="*/ 112 w 156"/>
                <a:gd name="T43" fmla="*/ 93 h 137"/>
                <a:gd name="T44" fmla="*/ 112 w 156"/>
                <a:gd name="T45" fmla="*/ 97 h 137"/>
                <a:gd name="T46" fmla="*/ 108 w 156"/>
                <a:gd name="T47" fmla="*/ 100 h 137"/>
                <a:gd name="T48" fmla="*/ 104 w 156"/>
                <a:gd name="T49" fmla="*/ 104 h 137"/>
                <a:gd name="T50" fmla="*/ 97 w 156"/>
                <a:gd name="T51" fmla="*/ 108 h 137"/>
                <a:gd name="T52" fmla="*/ 93 w 156"/>
                <a:gd name="T53" fmla="*/ 115 h 137"/>
                <a:gd name="T54" fmla="*/ 93 w 156"/>
                <a:gd name="T55" fmla="*/ 123 h 137"/>
                <a:gd name="T56" fmla="*/ 86 w 156"/>
                <a:gd name="T57" fmla="*/ 123 h 137"/>
                <a:gd name="T58" fmla="*/ 74 w 156"/>
                <a:gd name="T59" fmla="*/ 123 h 137"/>
                <a:gd name="T60" fmla="*/ 63 w 156"/>
                <a:gd name="T61" fmla="*/ 119 h 137"/>
                <a:gd name="T62" fmla="*/ 56 w 156"/>
                <a:gd name="T63" fmla="*/ 115 h 137"/>
                <a:gd name="T64" fmla="*/ 45 w 156"/>
                <a:gd name="T65" fmla="*/ 126 h 137"/>
                <a:gd name="T66" fmla="*/ 34 w 156"/>
                <a:gd name="T67" fmla="*/ 134 h 137"/>
                <a:gd name="T68" fmla="*/ 26 w 156"/>
                <a:gd name="T69" fmla="*/ 137 h 137"/>
                <a:gd name="T70" fmla="*/ 15 w 156"/>
                <a:gd name="T71" fmla="*/ 137 h 137"/>
                <a:gd name="T72" fmla="*/ 12 w 156"/>
                <a:gd name="T73" fmla="*/ 130 h 137"/>
                <a:gd name="T74" fmla="*/ 8 w 156"/>
                <a:gd name="T75" fmla="*/ 115 h 137"/>
                <a:gd name="T76" fmla="*/ 0 w 156"/>
                <a:gd name="T77" fmla="*/ 111 h 137"/>
                <a:gd name="T78" fmla="*/ 19 w 156"/>
                <a:gd name="T79" fmla="*/ 63 h 137"/>
                <a:gd name="T80" fmla="*/ 49 w 156"/>
                <a:gd name="T81" fmla="*/ 8 h 137"/>
                <a:gd name="T82" fmla="*/ 56 w 156"/>
                <a:gd name="T83" fmla="*/ 4 h 137"/>
                <a:gd name="T84" fmla="*/ 60 w 156"/>
                <a:gd name="T85" fmla="*/ 8 h 137"/>
                <a:gd name="T86" fmla="*/ 60 w 156"/>
                <a:gd name="T87" fmla="*/ 11 h 137"/>
                <a:gd name="T88" fmla="*/ 74 w 156"/>
                <a:gd name="T89" fmla="*/ 0 h 137"/>
                <a:gd name="T90" fmla="*/ 78 w 156"/>
                <a:gd name="T91" fmla="*/ 4 h 137"/>
                <a:gd name="T92" fmla="*/ 89 w 156"/>
                <a:gd name="T93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56" h="137">
                  <a:moveTo>
                    <a:pt x="89" y="0"/>
                  </a:moveTo>
                  <a:lnTo>
                    <a:pt x="89" y="0"/>
                  </a:lnTo>
                  <a:lnTo>
                    <a:pt x="89" y="0"/>
                  </a:lnTo>
                  <a:lnTo>
                    <a:pt x="89" y="4"/>
                  </a:lnTo>
                  <a:lnTo>
                    <a:pt x="89" y="4"/>
                  </a:lnTo>
                  <a:lnTo>
                    <a:pt x="93" y="4"/>
                  </a:lnTo>
                  <a:lnTo>
                    <a:pt x="93" y="8"/>
                  </a:lnTo>
                  <a:lnTo>
                    <a:pt x="97" y="8"/>
                  </a:lnTo>
                  <a:lnTo>
                    <a:pt x="97" y="11"/>
                  </a:lnTo>
                  <a:lnTo>
                    <a:pt x="97" y="11"/>
                  </a:lnTo>
                  <a:lnTo>
                    <a:pt x="100" y="11"/>
                  </a:lnTo>
                  <a:lnTo>
                    <a:pt x="100" y="15"/>
                  </a:lnTo>
                  <a:lnTo>
                    <a:pt x="100" y="15"/>
                  </a:lnTo>
                  <a:lnTo>
                    <a:pt x="104" y="19"/>
                  </a:lnTo>
                  <a:lnTo>
                    <a:pt x="104" y="19"/>
                  </a:lnTo>
                  <a:lnTo>
                    <a:pt x="104" y="22"/>
                  </a:lnTo>
                  <a:lnTo>
                    <a:pt x="108" y="22"/>
                  </a:lnTo>
                  <a:lnTo>
                    <a:pt x="108" y="22"/>
                  </a:lnTo>
                  <a:lnTo>
                    <a:pt x="112" y="30"/>
                  </a:lnTo>
                  <a:lnTo>
                    <a:pt x="115" y="34"/>
                  </a:lnTo>
                  <a:lnTo>
                    <a:pt x="119" y="34"/>
                  </a:lnTo>
                  <a:lnTo>
                    <a:pt x="119" y="34"/>
                  </a:lnTo>
                  <a:lnTo>
                    <a:pt x="123" y="37"/>
                  </a:lnTo>
                  <a:lnTo>
                    <a:pt x="123" y="37"/>
                  </a:lnTo>
                  <a:lnTo>
                    <a:pt x="123" y="37"/>
                  </a:lnTo>
                  <a:lnTo>
                    <a:pt x="123" y="41"/>
                  </a:lnTo>
                  <a:lnTo>
                    <a:pt x="126" y="41"/>
                  </a:lnTo>
                  <a:lnTo>
                    <a:pt x="126" y="41"/>
                  </a:lnTo>
                  <a:lnTo>
                    <a:pt x="126" y="45"/>
                  </a:lnTo>
                  <a:lnTo>
                    <a:pt x="126" y="48"/>
                  </a:lnTo>
                  <a:lnTo>
                    <a:pt x="126" y="48"/>
                  </a:lnTo>
                  <a:lnTo>
                    <a:pt x="130" y="52"/>
                  </a:lnTo>
                  <a:lnTo>
                    <a:pt x="134" y="56"/>
                  </a:lnTo>
                  <a:lnTo>
                    <a:pt x="134" y="56"/>
                  </a:lnTo>
                  <a:lnTo>
                    <a:pt x="137" y="60"/>
                  </a:lnTo>
                  <a:lnTo>
                    <a:pt x="141" y="56"/>
                  </a:lnTo>
                  <a:lnTo>
                    <a:pt x="145" y="60"/>
                  </a:lnTo>
                  <a:lnTo>
                    <a:pt x="145" y="60"/>
                  </a:lnTo>
                  <a:lnTo>
                    <a:pt x="149" y="60"/>
                  </a:lnTo>
                  <a:lnTo>
                    <a:pt x="152" y="60"/>
                  </a:lnTo>
                  <a:lnTo>
                    <a:pt x="152" y="63"/>
                  </a:lnTo>
                  <a:lnTo>
                    <a:pt x="152" y="63"/>
                  </a:lnTo>
                  <a:lnTo>
                    <a:pt x="152" y="63"/>
                  </a:lnTo>
                  <a:lnTo>
                    <a:pt x="156" y="67"/>
                  </a:lnTo>
                  <a:lnTo>
                    <a:pt x="152" y="67"/>
                  </a:lnTo>
                  <a:lnTo>
                    <a:pt x="152" y="67"/>
                  </a:lnTo>
                  <a:lnTo>
                    <a:pt x="149" y="67"/>
                  </a:lnTo>
                  <a:lnTo>
                    <a:pt x="149" y="67"/>
                  </a:lnTo>
                  <a:lnTo>
                    <a:pt x="149" y="71"/>
                  </a:lnTo>
                  <a:lnTo>
                    <a:pt x="145" y="71"/>
                  </a:lnTo>
                  <a:lnTo>
                    <a:pt x="145" y="74"/>
                  </a:lnTo>
                  <a:lnTo>
                    <a:pt x="141" y="74"/>
                  </a:lnTo>
                  <a:lnTo>
                    <a:pt x="137" y="74"/>
                  </a:lnTo>
                  <a:lnTo>
                    <a:pt x="137" y="74"/>
                  </a:lnTo>
                  <a:lnTo>
                    <a:pt x="137" y="74"/>
                  </a:lnTo>
                  <a:lnTo>
                    <a:pt x="134" y="74"/>
                  </a:lnTo>
                  <a:lnTo>
                    <a:pt x="130" y="78"/>
                  </a:lnTo>
                  <a:lnTo>
                    <a:pt x="126" y="78"/>
                  </a:lnTo>
                  <a:lnTo>
                    <a:pt x="126" y="82"/>
                  </a:lnTo>
                  <a:lnTo>
                    <a:pt x="126" y="82"/>
                  </a:lnTo>
                  <a:lnTo>
                    <a:pt x="123" y="82"/>
                  </a:lnTo>
                  <a:lnTo>
                    <a:pt x="123" y="85"/>
                  </a:lnTo>
                  <a:lnTo>
                    <a:pt x="119" y="85"/>
                  </a:lnTo>
                  <a:lnTo>
                    <a:pt x="119" y="85"/>
                  </a:lnTo>
                  <a:lnTo>
                    <a:pt x="112" y="89"/>
                  </a:lnTo>
                  <a:lnTo>
                    <a:pt x="112" y="93"/>
                  </a:lnTo>
                  <a:lnTo>
                    <a:pt x="115" y="97"/>
                  </a:lnTo>
                  <a:lnTo>
                    <a:pt x="115" y="97"/>
                  </a:lnTo>
                  <a:lnTo>
                    <a:pt x="112" y="97"/>
                  </a:lnTo>
                  <a:lnTo>
                    <a:pt x="112" y="100"/>
                  </a:lnTo>
                  <a:lnTo>
                    <a:pt x="108" y="100"/>
                  </a:lnTo>
                  <a:lnTo>
                    <a:pt x="108" y="100"/>
                  </a:lnTo>
                  <a:lnTo>
                    <a:pt x="104" y="104"/>
                  </a:lnTo>
                  <a:lnTo>
                    <a:pt x="104" y="104"/>
                  </a:lnTo>
                  <a:lnTo>
                    <a:pt x="104" y="104"/>
                  </a:lnTo>
                  <a:lnTo>
                    <a:pt x="100" y="108"/>
                  </a:lnTo>
                  <a:lnTo>
                    <a:pt x="100" y="108"/>
                  </a:lnTo>
                  <a:lnTo>
                    <a:pt x="97" y="108"/>
                  </a:lnTo>
                  <a:lnTo>
                    <a:pt x="93" y="111"/>
                  </a:lnTo>
                  <a:lnTo>
                    <a:pt x="93" y="115"/>
                  </a:lnTo>
                  <a:lnTo>
                    <a:pt x="93" y="115"/>
                  </a:lnTo>
                  <a:lnTo>
                    <a:pt x="93" y="119"/>
                  </a:lnTo>
                  <a:lnTo>
                    <a:pt x="93" y="119"/>
                  </a:lnTo>
                  <a:lnTo>
                    <a:pt x="93" y="123"/>
                  </a:lnTo>
                  <a:lnTo>
                    <a:pt x="89" y="123"/>
                  </a:lnTo>
                  <a:lnTo>
                    <a:pt x="86" y="123"/>
                  </a:lnTo>
                  <a:lnTo>
                    <a:pt x="86" y="123"/>
                  </a:lnTo>
                  <a:lnTo>
                    <a:pt x="82" y="123"/>
                  </a:lnTo>
                  <a:lnTo>
                    <a:pt x="78" y="123"/>
                  </a:lnTo>
                  <a:lnTo>
                    <a:pt x="74" y="123"/>
                  </a:lnTo>
                  <a:lnTo>
                    <a:pt x="74" y="123"/>
                  </a:lnTo>
                  <a:lnTo>
                    <a:pt x="71" y="123"/>
                  </a:lnTo>
                  <a:lnTo>
                    <a:pt x="63" y="119"/>
                  </a:lnTo>
                  <a:lnTo>
                    <a:pt x="63" y="119"/>
                  </a:lnTo>
                  <a:lnTo>
                    <a:pt x="60" y="115"/>
                  </a:lnTo>
                  <a:lnTo>
                    <a:pt x="56" y="115"/>
                  </a:lnTo>
                  <a:lnTo>
                    <a:pt x="52" y="115"/>
                  </a:lnTo>
                  <a:lnTo>
                    <a:pt x="49" y="119"/>
                  </a:lnTo>
                  <a:lnTo>
                    <a:pt x="45" y="126"/>
                  </a:lnTo>
                  <a:lnTo>
                    <a:pt x="41" y="130"/>
                  </a:lnTo>
                  <a:lnTo>
                    <a:pt x="37" y="130"/>
                  </a:lnTo>
                  <a:lnTo>
                    <a:pt x="34" y="134"/>
                  </a:lnTo>
                  <a:lnTo>
                    <a:pt x="30" y="134"/>
                  </a:lnTo>
                  <a:lnTo>
                    <a:pt x="26" y="137"/>
                  </a:lnTo>
                  <a:lnTo>
                    <a:pt x="26" y="137"/>
                  </a:lnTo>
                  <a:lnTo>
                    <a:pt x="23" y="137"/>
                  </a:lnTo>
                  <a:lnTo>
                    <a:pt x="19" y="137"/>
                  </a:lnTo>
                  <a:lnTo>
                    <a:pt x="15" y="137"/>
                  </a:lnTo>
                  <a:lnTo>
                    <a:pt x="12" y="137"/>
                  </a:lnTo>
                  <a:lnTo>
                    <a:pt x="12" y="134"/>
                  </a:lnTo>
                  <a:lnTo>
                    <a:pt x="12" y="130"/>
                  </a:lnTo>
                  <a:lnTo>
                    <a:pt x="12" y="126"/>
                  </a:lnTo>
                  <a:lnTo>
                    <a:pt x="8" y="119"/>
                  </a:lnTo>
                  <a:lnTo>
                    <a:pt x="8" y="115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0" y="108"/>
                  </a:lnTo>
                  <a:lnTo>
                    <a:pt x="4" y="63"/>
                  </a:lnTo>
                  <a:lnTo>
                    <a:pt x="19" y="63"/>
                  </a:lnTo>
                  <a:lnTo>
                    <a:pt x="23" y="8"/>
                  </a:lnTo>
                  <a:lnTo>
                    <a:pt x="34" y="8"/>
                  </a:lnTo>
                  <a:lnTo>
                    <a:pt x="49" y="8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0" y="4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0" y="11"/>
                  </a:lnTo>
                  <a:lnTo>
                    <a:pt x="60" y="11"/>
                  </a:lnTo>
                  <a:lnTo>
                    <a:pt x="67" y="8"/>
                  </a:lnTo>
                  <a:lnTo>
                    <a:pt x="71" y="4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8" y="4"/>
                  </a:lnTo>
                  <a:lnTo>
                    <a:pt x="78" y="4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45" name="Freeform 147"/>
            <p:cNvSpPr/>
            <p:nvPr/>
          </p:nvSpPr>
          <p:spPr bwMode="auto">
            <a:xfrm>
              <a:off x="4531048" y="3505347"/>
              <a:ext cx="285632" cy="244460"/>
            </a:xfrm>
            <a:custGeom>
              <a:avLst/>
              <a:gdLst>
                <a:gd name="T0" fmla="*/ 137 w 222"/>
                <a:gd name="T1" fmla="*/ 78 h 190"/>
                <a:gd name="T2" fmla="*/ 167 w 222"/>
                <a:gd name="T3" fmla="*/ 23 h 190"/>
                <a:gd name="T4" fmla="*/ 189 w 222"/>
                <a:gd name="T5" fmla="*/ 19 h 190"/>
                <a:gd name="T6" fmla="*/ 193 w 222"/>
                <a:gd name="T7" fmla="*/ 23 h 190"/>
                <a:gd name="T8" fmla="*/ 193 w 222"/>
                <a:gd name="T9" fmla="*/ 26 h 190"/>
                <a:gd name="T10" fmla="*/ 204 w 222"/>
                <a:gd name="T11" fmla="*/ 19 h 190"/>
                <a:gd name="T12" fmla="*/ 211 w 222"/>
                <a:gd name="T13" fmla="*/ 19 h 190"/>
                <a:gd name="T14" fmla="*/ 219 w 222"/>
                <a:gd name="T15" fmla="*/ 15 h 190"/>
                <a:gd name="T16" fmla="*/ 219 w 222"/>
                <a:gd name="T17" fmla="*/ 11 h 190"/>
                <a:gd name="T18" fmla="*/ 215 w 222"/>
                <a:gd name="T19" fmla="*/ 8 h 190"/>
                <a:gd name="T20" fmla="*/ 211 w 222"/>
                <a:gd name="T21" fmla="*/ 11 h 190"/>
                <a:gd name="T22" fmla="*/ 167 w 222"/>
                <a:gd name="T23" fmla="*/ 19 h 190"/>
                <a:gd name="T24" fmla="*/ 163 w 222"/>
                <a:gd name="T25" fmla="*/ 19 h 190"/>
                <a:gd name="T26" fmla="*/ 159 w 222"/>
                <a:gd name="T27" fmla="*/ 15 h 190"/>
                <a:gd name="T28" fmla="*/ 156 w 222"/>
                <a:gd name="T29" fmla="*/ 15 h 190"/>
                <a:gd name="T30" fmla="*/ 148 w 222"/>
                <a:gd name="T31" fmla="*/ 19 h 190"/>
                <a:gd name="T32" fmla="*/ 141 w 222"/>
                <a:gd name="T33" fmla="*/ 15 h 190"/>
                <a:gd name="T34" fmla="*/ 137 w 222"/>
                <a:gd name="T35" fmla="*/ 15 h 190"/>
                <a:gd name="T36" fmla="*/ 130 w 222"/>
                <a:gd name="T37" fmla="*/ 15 h 190"/>
                <a:gd name="T38" fmla="*/ 122 w 222"/>
                <a:gd name="T39" fmla="*/ 15 h 190"/>
                <a:gd name="T40" fmla="*/ 115 w 222"/>
                <a:gd name="T41" fmla="*/ 11 h 190"/>
                <a:gd name="T42" fmla="*/ 111 w 222"/>
                <a:gd name="T43" fmla="*/ 8 h 190"/>
                <a:gd name="T44" fmla="*/ 48 w 222"/>
                <a:gd name="T45" fmla="*/ 8 h 190"/>
                <a:gd name="T46" fmla="*/ 41 w 222"/>
                <a:gd name="T47" fmla="*/ 8 h 190"/>
                <a:gd name="T48" fmla="*/ 33 w 222"/>
                <a:gd name="T49" fmla="*/ 4 h 190"/>
                <a:gd name="T50" fmla="*/ 30 w 222"/>
                <a:gd name="T51" fmla="*/ 0 h 190"/>
                <a:gd name="T52" fmla="*/ 26 w 222"/>
                <a:gd name="T53" fmla="*/ 0 h 190"/>
                <a:gd name="T54" fmla="*/ 22 w 222"/>
                <a:gd name="T55" fmla="*/ 0 h 190"/>
                <a:gd name="T56" fmla="*/ 15 w 222"/>
                <a:gd name="T57" fmla="*/ 8 h 190"/>
                <a:gd name="T58" fmla="*/ 8 w 222"/>
                <a:gd name="T59" fmla="*/ 4 h 190"/>
                <a:gd name="T60" fmla="*/ 4 w 222"/>
                <a:gd name="T61" fmla="*/ 8 h 190"/>
                <a:gd name="T62" fmla="*/ 4 w 222"/>
                <a:gd name="T63" fmla="*/ 19 h 190"/>
                <a:gd name="T64" fmla="*/ 26 w 222"/>
                <a:gd name="T65" fmla="*/ 52 h 190"/>
                <a:gd name="T66" fmla="*/ 33 w 222"/>
                <a:gd name="T67" fmla="*/ 75 h 190"/>
                <a:gd name="T68" fmla="*/ 41 w 222"/>
                <a:gd name="T69" fmla="*/ 93 h 190"/>
                <a:gd name="T70" fmla="*/ 48 w 222"/>
                <a:gd name="T71" fmla="*/ 123 h 190"/>
                <a:gd name="T72" fmla="*/ 48 w 222"/>
                <a:gd name="T73" fmla="*/ 134 h 190"/>
                <a:gd name="T74" fmla="*/ 52 w 222"/>
                <a:gd name="T75" fmla="*/ 145 h 190"/>
                <a:gd name="T76" fmla="*/ 52 w 222"/>
                <a:gd name="T77" fmla="*/ 152 h 190"/>
                <a:gd name="T78" fmla="*/ 59 w 222"/>
                <a:gd name="T79" fmla="*/ 167 h 190"/>
                <a:gd name="T80" fmla="*/ 67 w 222"/>
                <a:gd name="T81" fmla="*/ 178 h 190"/>
                <a:gd name="T82" fmla="*/ 78 w 222"/>
                <a:gd name="T83" fmla="*/ 178 h 190"/>
                <a:gd name="T84" fmla="*/ 82 w 222"/>
                <a:gd name="T85" fmla="*/ 175 h 190"/>
                <a:gd name="T86" fmla="*/ 89 w 222"/>
                <a:gd name="T87" fmla="*/ 175 h 190"/>
                <a:gd name="T88" fmla="*/ 96 w 222"/>
                <a:gd name="T89" fmla="*/ 186 h 190"/>
                <a:gd name="T90" fmla="*/ 104 w 222"/>
                <a:gd name="T91" fmla="*/ 186 h 190"/>
                <a:gd name="T92" fmla="*/ 111 w 222"/>
                <a:gd name="T93" fmla="*/ 186 h 190"/>
                <a:gd name="T94" fmla="*/ 115 w 222"/>
                <a:gd name="T95" fmla="*/ 190 h 190"/>
                <a:gd name="T96" fmla="*/ 119 w 222"/>
                <a:gd name="T97" fmla="*/ 182 h 190"/>
                <a:gd name="T98" fmla="*/ 130 w 222"/>
                <a:gd name="T99" fmla="*/ 178 h 190"/>
                <a:gd name="T100" fmla="*/ 133 w 222"/>
                <a:gd name="T101" fmla="*/ 126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2" h="190">
                  <a:moveTo>
                    <a:pt x="133" y="126"/>
                  </a:moveTo>
                  <a:lnTo>
                    <a:pt x="133" y="123"/>
                  </a:lnTo>
                  <a:lnTo>
                    <a:pt x="137" y="78"/>
                  </a:lnTo>
                  <a:lnTo>
                    <a:pt x="152" y="78"/>
                  </a:lnTo>
                  <a:lnTo>
                    <a:pt x="156" y="23"/>
                  </a:lnTo>
                  <a:lnTo>
                    <a:pt x="167" y="23"/>
                  </a:lnTo>
                  <a:lnTo>
                    <a:pt x="182" y="23"/>
                  </a:lnTo>
                  <a:lnTo>
                    <a:pt x="189" y="19"/>
                  </a:lnTo>
                  <a:lnTo>
                    <a:pt x="189" y="19"/>
                  </a:lnTo>
                  <a:lnTo>
                    <a:pt x="189" y="19"/>
                  </a:lnTo>
                  <a:lnTo>
                    <a:pt x="193" y="19"/>
                  </a:lnTo>
                  <a:lnTo>
                    <a:pt x="193" y="23"/>
                  </a:lnTo>
                  <a:lnTo>
                    <a:pt x="193" y="23"/>
                  </a:lnTo>
                  <a:lnTo>
                    <a:pt x="193" y="23"/>
                  </a:lnTo>
                  <a:lnTo>
                    <a:pt x="193" y="26"/>
                  </a:lnTo>
                  <a:lnTo>
                    <a:pt x="193" y="26"/>
                  </a:lnTo>
                  <a:lnTo>
                    <a:pt x="200" y="23"/>
                  </a:lnTo>
                  <a:lnTo>
                    <a:pt x="204" y="19"/>
                  </a:lnTo>
                  <a:lnTo>
                    <a:pt x="207" y="15"/>
                  </a:lnTo>
                  <a:lnTo>
                    <a:pt x="207" y="15"/>
                  </a:lnTo>
                  <a:lnTo>
                    <a:pt x="211" y="19"/>
                  </a:lnTo>
                  <a:lnTo>
                    <a:pt x="211" y="19"/>
                  </a:lnTo>
                  <a:lnTo>
                    <a:pt x="215" y="15"/>
                  </a:lnTo>
                  <a:lnTo>
                    <a:pt x="219" y="15"/>
                  </a:lnTo>
                  <a:lnTo>
                    <a:pt x="222" y="15"/>
                  </a:lnTo>
                  <a:lnTo>
                    <a:pt x="222" y="11"/>
                  </a:lnTo>
                  <a:lnTo>
                    <a:pt x="219" y="11"/>
                  </a:lnTo>
                  <a:lnTo>
                    <a:pt x="219" y="11"/>
                  </a:lnTo>
                  <a:lnTo>
                    <a:pt x="219" y="11"/>
                  </a:lnTo>
                  <a:lnTo>
                    <a:pt x="215" y="8"/>
                  </a:lnTo>
                  <a:lnTo>
                    <a:pt x="215" y="8"/>
                  </a:lnTo>
                  <a:lnTo>
                    <a:pt x="215" y="8"/>
                  </a:lnTo>
                  <a:lnTo>
                    <a:pt x="211" y="11"/>
                  </a:lnTo>
                  <a:lnTo>
                    <a:pt x="207" y="8"/>
                  </a:lnTo>
                  <a:lnTo>
                    <a:pt x="167" y="19"/>
                  </a:lnTo>
                  <a:lnTo>
                    <a:pt x="167" y="19"/>
                  </a:lnTo>
                  <a:lnTo>
                    <a:pt x="167" y="19"/>
                  </a:lnTo>
                  <a:lnTo>
                    <a:pt x="163" y="19"/>
                  </a:lnTo>
                  <a:lnTo>
                    <a:pt x="163" y="19"/>
                  </a:lnTo>
                  <a:lnTo>
                    <a:pt x="163" y="19"/>
                  </a:lnTo>
                  <a:lnTo>
                    <a:pt x="159" y="15"/>
                  </a:lnTo>
                  <a:lnTo>
                    <a:pt x="159" y="15"/>
                  </a:lnTo>
                  <a:lnTo>
                    <a:pt x="159" y="15"/>
                  </a:lnTo>
                  <a:lnTo>
                    <a:pt x="156" y="15"/>
                  </a:lnTo>
                  <a:lnTo>
                    <a:pt x="156" y="15"/>
                  </a:lnTo>
                  <a:lnTo>
                    <a:pt x="156" y="19"/>
                  </a:lnTo>
                  <a:lnTo>
                    <a:pt x="152" y="19"/>
                  </a:lnTo>
                  <a:lnTo>
                    <a:pt x="148" y="19"/>
                  </a:lnTo>
                  <a:lnTo>
                    <a:pt x="148" y="15"/>
                  </a:lnTo>
                  <a:lnTo>
                    <a:pt x="145" y="15"/>
                  </a:lnTo>
                  <a:lnTo>
                    <a:pt x="141" y="15"/>
                  </a:lnTo>
                  <a:lnTo>
                    <a:pt x="141" y="11"/>
                  </a:lnTo>
                  <a:lnTo>
                    <a:pt x="141" y="15"/>
                  </a:lnTo>
                  <a:lnTo>
                    <a:pt x="137" y="15"/>
                  </a:lnTo>
                  <a:lnTo>
                    <a:pt x="133" y="15"/>
                  </a:lnTo>
                  <a:lnTo>
                    <a:pt x="130" y="15"/>
                  </a:lnTo>
                  <a:lnTo>
                    <a:pt x="130" y="15"/>
                  </a:lnTo>
                  <a:lnTo>
                    <a:pt x="126" y="15"/>
                  </a:lnTo>
                  <a:lnTo>
                    <a:pt x="126" y="15"/>
                  </a:lnTo>
                  <a:lnTo>
                    <a:pt x="122" y="15"/>
                  </a:lnTo>
                  <a:lnTo>
                    <a:pt x="122" y="15"/>
                  </a:lnTo>
                  <a:lnTo>
                    <a:pt x="119" y="11"/>
                  </a:lnTo>
                  <a:lnTo>
                    <a:pt x="115" y="11"/>
                  </a:lnTo>
                  <a:lnTo>
                    <a:pt x="115" y="11"/>
                  </a:lnTo>
                  <a:lnTo>
                    <a:pt x="111" y="8"/>
                  </a:lnTo>
                  <a:lnTo>
                    <a:pt x="111" y="8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5" y="8"/>
                  </a:lnTo>
                  <a:lnTo>
                    <a:pt x="45" y="8"/>
                  </a:lnTo>
                  <a:lnTo>
                    <a:pt x="41" y="8"/>
                  </a:lnTo>
                  <a:lnTo>
                    <a:pt x="37" y="8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5" y="8"/>
                  </a:lnTo>
                  <a:lnTo>
                    <a:pt x="11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9"/>
                  </a:lnTo>
                  <a:lnTo>
                    <a:pt x="11" y="30"/>
                  </a:lnTo>
                  <a:lnTo>
                    <a:pt x="19" y="37"/>
                  </a:lnTo>
                  <a:lnTo>
                    <a:pt x="26" y="52"/>
                  </a:lnTo>
                  <a:lnTo>
                    <a:pt x="26" y="60"/>
                  </a:lnTo>
                  <a:lnTo>
                    <a:pt x="33" y="71"/>
                  </a:lnTo>
                  <a:lnTo>
                    <a:pt x="33" y="75"/>
                  </a:lnTo>
                  <a:lnTo>
                    <a:pt x="45" y="86"/>
                  </a:lnTo>
                  <a:lnTo>
                    <a:pt x="45" y="93"/>
                  </a:lnTo>
                  <a:lnTo>
                    <a:pt x="41" y="93"/>
                  </a:lnTo>
                  <a:lnTo>
                    <a:pt x="45" y="100"/>
                  </a:lnTo>
                  <a:lnTo>
                    <a:pt x="45" y="112"/>
                  </a:lnTo>
                  <a:lnTo>
                    <a:pt x="48" y="123"/>
                  </a:lnTo>
                  <a:lnTo>
                    <a:pt x="48" y="130"/>
                  </a:lnTo>
                  <a:lnTo>
                    <a:pt x="52" y="134"/>
                  </a:lnTo>
                  <a:lnTo>
                    <a:pt x="48" y="134"/>
                  </a:lnTo>
                  <a:lnTo>
                    <a:pt x="52" y="138"/>
                  </a:lnTo>
                  <a:lnTo>
                    <a:pt x="52" y="145"/>
                  </a:lnTo>
                  <a:lnTo>
                    <a:pt x="52" y="145"/>
                  </a:lnTo>
                  <a:lnTo>
                    <a:pt x="56" y="149"/>
                  </a:lnTo>
                  <a:lnTo>
                    <a:pt x="52" y="149"/>
                  </a:lnTo>
                  <a:lnTo>
                    <a:pt x="52" y="152"/>
                  </a:lnTo>
                  <a:lnTo>
                    <a:pt x="56" y="156"/>
                  </a:lnTo>
                  <a:lnTo>
                    <a:pt x="56" y="164"/>
                  </a:lnTo>
                  <a:lnTo>
                    <a:pt x="59" y="167"/>
                  </a:lnTo>
                  <a:lnTo>
                    <a:pt x="63" y="171"/>
                  </a:lnTo>
                  <a:lnTo>
                    <a:pt x="67" y="175"/>
                  </a:lnTo>
                  <a:lnTo>
                    <a:pt x="67" y="178"/>
                  </a:lnTo>
                  <a:lnTo>
                    <a:pt x="74" y="182"/>
                  </a:lnTo>
                  <a:lnTo>
                    <a:pt x="78" y="182"/>
                  </a:lnTo>
                  <a:lnTo>
                    <a:pt x="78" y="178"/>
                  </a:lnTo>
                  <a:lnTo>
                    <a:pt x="78" y="178"/>
                  </a:lnTo>
                  <a:lnTo>
                    <a:pt x="78" y="178"/>
                  </a:lnTo>
                  <a:lnTo>
                    <a:pt x="82" y="175"/>
                  </a:lnTo>
                  <a:lnTo>
                    <a:pt x="85" y="175"/>
                  </a:lnTo>
                  <a:lnTo>
                    <a:pt x="85" y="175"/>
                  </a:lnTo>
                  <a:lnTo>
                    <a:pt x="89" y="175"/>
                  </a:lnTo>
                  <a:lnTo>
                    <a:pt x="89" y="178"/>
                  </a:lnTo>
                  <a:lnTo>
                    <a:pt x="89" y="186"/>
                  </a:lnTo>
                  <a:lnTo>
                    <a:pt x="96" y="186"/>
                  </a:lnTo>
                  <a:lnTo>
                    <a:pt x="100" y="186"/>
                  </a:lnTo>
                  <a:lnTo>
                    <a:pt x="100" y="186"/>
                  </a:lnTo>
                  <a:lnTo>
                    <a:pt x="104" y="186"/>
                  </a:lnTo>
                  <a:lnTo>
                    <a:pt x="108" y="186"/>
                  </a:lnTo>
                  <a:lnTo>
                    <a:pt x="108" y="186"/>
                  </a:lnTo>
                  <a:lnTo>
                    <a:pt x="111" y="186"/>
                  </a:lnTo>
                  <a:lnTo>
                    <a:pt x="111" y="190"/>
                  </a:lnTo>
                  <a:lnTo>
                    <a:pt x="115" y="190"/>
                  </a:lnTo>
                  <a:lnTo>
                    <a:pt x="115" y="190"/>
                  </a:lnTo>
                  <a:lnTo>
                    <a:pt x="115" y="186"/>
                  </a:lnTo>
                  <a:lnTo>
                    <a:pt x="119" y="182"/>
                  </a:lnTo>
                  <a:lnTo>
                    <a:pt x="119" y="182"/>
                  </a:lnTo>
                  <a:lnTo>
                    <a:pt x="122" y="182"/>
                  </a:lnTo>
                  <a:lnTo>
                    <a:pt x="126" y="178"/>
                  </a:lnTo>
                  <a:lnTo>
                    <a:pt x="130" y="178"/>
                  </a:lnTo>
                  <a:lnTo>
                    <a:pt x="133" y="178"/>
                  </a:lnTo>
                  <a:lnTo>
                    <a:pt x="133" y="126"/>
                  </a:lnTo>
                  <a:lnTo>
                    <a:pt x="133" y="1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46" name="Freeform 148"/>
            <p:cNvSpPr/>
            <p:nvPr/>
          </p:nvSpPr>
          <p:spPr bwMode="auto">
            <a:xfrm>
              <a:off x="5450989" y="3586403"/>
              <a:ext cx="14153" cy="10293"/>
            </a:xfrm>
            <a:custGeom>
              <a:avLst/>
              <a:gdLst>
                <a:gd name="T0" fmla="*/ 0 w 11"/>
                <a:gd name="T1" fmla="*/ 0 h 8"/>
                <a:gd name="T2" fmla="*/ 0 w 11"/>
                <a:gd name="T3" fmla="*/ 4 h 8"/>
                <a:gd name="T4" fmla="*/ 3 w 11"/>
                <a:gd name="T5" fmla="*/ 8 h 8"/>
                <a:gd name="T6" fmla="*/ 3 w 11"/>
                <a:gd name="T7" fmla="*/ 8 h 8"/>
                <a:gd name="T8" fmla="*/ 11 w 11"/>
                <a:gd name="T9" fmla="*/ 4 h 8"/>
                <a:gd name="T10" fmla="*/ 7 w 11"/>
                <a:gd name="T11" fmla="*/ 4 h 8"/>
                <a:gd name="T12" fmla="*/ 7 w 11"/>
                <a:gd name="T13" fmla="*/ 0 h 8"/>
                <a:gd name="T14" fmla="*/ 3 w 11"/>
                <a:gd name="T15" fmla="*/ 0 h 8"/>
                <a:gd name="T16" fmla="*/ 0 w 11"/>
                <a:gd name="T1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8">
                  <a:moveTo>
                    <a:pt x="0" y="0"/>
                  </a:moveTo>
                  <a:lnTo>
                    <a:pt x="0" y="4"/>
                  </a:lnTo>
                  <a:lnTo>
                    <a:pt x="3" y="8"/>
                  </a:lnTo>
                  <a:lnTo>
                    <a:pt x="3" y="8"/>
                  </a:lnTo>
                  <a:lnTo>
                    <a:pt x="11" y="4"/>
                  </a:lnTo>
                  <a:lnTo>
                    <a:pt x="7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47" name="Freeform 149"/>
            <p:cNvSpPr>
              <a:spLocks noEditPoints="1"/>
            </p:cNvSpPr>
            <p:nvPr/>
          </p:nvSpPr>
          <p:spPr bwMode="auto">
            <a:xfrm>
              <a:off x="5188516" y="3410136"/>
              <a:ext cx="162115" cy="272766"/>
            </a:xfrm>
            <a:custGeom>
              <a:avLst/>
              <a:gdLst>
                <a:gd name="T0" fmla="*/ 37 w 126"/>
                <a:gd name="T1" fmla="*/ 208 h 212"/>
                <a:gd name="T2" fmla="*/ 59 w 126"/>
                <a:gd name="T3" fmla="*/ 204 h 212"/>
                <a:gd name="T4" fmla="*/ 67 w 126"/>
                <a:gd name="T5" fmla="*/ 193 h 212"/>
                <a:gd name="T6" fmla="*/ 70 w 126"/>
                <a:gd name="T7" fmla="*/ 182 h 212"/>
                <a:gd name="T8" fmla="*/ 74 w 126"/>
                <a:gd name="T9" fmla="*/ 174 h 212"/>
                <a:gd name="T10" fmla="*/ 85 w 126"/>
                <a:gd name="T11" fmla="*/ 152 h 212"/>
                <a:gd name="T12" fmla="*/ 96 w 126"/>
                <a:gd name="T13" fmla="*/ 123 h 212"/>
                <a:gd name="T14" fmla="*/ 104 w 126"/>
                <a:gd name="T15" fmla="*/ 104 h 212"/>
                <a:gd name="T16" fmla="*/ 111 w 126"/>
                <a:gd name="T17" fmla="*/ 85 h 212"/>
                <a:gd name="T18" fmla="*/ 111 w 126"/>
                <a:gd name="T19" fmla="*/ 71 h 212"/>
                <a:gd name="T20" fmla="*/ 115 w 126"/>
                <a:gd name="T21" fmla="*/ 63 h 212"/>
                <a:gd name="T22" fmla="*/ 115 w 126"/>
                <a:gd name="T23" fmla="*/ 52 h 212"/>
                <a:gd name="T24" fmla="*/ 122 w 126"/>
                <a:gd name="T25" fmla="*/ 59 h 212"/>
                <a:gd name="T26" fmla="*/ 126 w 126"/>
                <a:gd name="T27" fmla="*/ 52 h 212"/>
                <a:gd name="T28" fmla="*/ 122 w 126"/>
                <a:gd name="T29" fmla="*/ 41 h 212"/>
                <a:gd name="T30" fmla="*/ 122 w 126"/>
                <a:gd name="T31" fmla="*/ 34 h 212"/>
                <a:gd name="T32" fmla="*/ 119 w 126"/>
                <a:gd name="T33" fmla="*/ 11 h 212"/>
                <a:gd name="T34" fmla="*/ 111 w 126"/>
                <a:gd name="T35" fmla="*/ 8 h 212"/>
                <a:gd name="T36" fmla="*/ 107 w 126"/>
                <a:gd name="T37" fmla="*/ 4 h 212"/>
                <a:gd name="T38" fmla="*/ 104 w 126"/>
                <a:gd name="T39" fmla="*/ 8 h 212"/>
                <a:gd name="T40" fmla="*/ 104 w 126"/>
                <a:gd name="T41" fmla="*/ 15 h 212"/>
                <a:gd name="T42" fmla="*/ 96 w 126"/>
                <a:gd name="T43" fmla="*/ 26 h 212"/>
                <a:gd name="T44" fmla="*/ 93 w 126"/>
                <a:gd name="T45" fmla="*/ 26 h 212"/>
                <a:gd name="T46" fmla="*/ 93 w 126"/>
                <a:gd name="T47" fmla="*/ 34 h 212"/>
                <a:gd name="T48" fmla="*/ 85 w 126"/>
                <a:gd name="T49" fmla="*/ 37 h 212"/>
                <a:gd name="T50" fmla="*/ 89 w 126"/>
                <a:gd name="T51" fmla="*/ 41 h 212"/>
                <a:gd name="T52" fmla="*/ 78 w 126"/>
                <a:gd name="T53" fmla="*/ 48 h 212"/>
                <a:gd name="T54" fmla="*/ 74 w 126"/>
                <a:gd name="T55" fmla="*/ 45 h 212"/>
                <a:gd name="T56" fmla="*/ 74 w 126"/>
                <a:gd name="T57" fmla="*/ 52 h 212"/>
                <a:gd name="T58" fmla="*/ 70 w 126"/>
                <a:gd name="T59" fmla="*/ 56 h 212"/>
                <a:gd name="T60" fmla="*/ 70 w 126"/>
                <a:gd name="T61" fmla="*/ 48 h 212"/>
                <a:gd name="T62" fmla="*/ 63 w 126"/>
                <a:gd name="T63" fmla="*/ 63 h 212"/>
                <a:gd name="T64" fmla="*/ 59 w 126"/>
                <a:gd name="T65" fmla="*/ 56 h 212"/>
                <a:gd name="T66" fmla="*/ 48 w 126"/>
                <a:gd name="T67" fmla="*/ 59 h 212"/>
                <a:gd name="T68" fmla="*/ 45 w 126"/>
                <a:gd name="T69" fmla="*/ 59 h 212"/>
                <a:gd name="T70" fmla="*/ 33 w 126"/>
                <a:gd name="T71" fmla="*/ 67 h 212"/>
                <a:gd name="T72" fmla="*/ 26 w 126"/>
                <a:gd name="T73" fmla="*/ 67 h 212"/>
                <a:gd name="T74" fmla="*/ 19 w 126"/>
                <a:gd name="T75" fmla="*/ 82 h 212"/>
                <a:gd name="T76" fmla="*/ 19 w 126"/>
                <a:gd name="T77" fmla="*/ 93 h 212"/>
                <a:gd name="T78" fmla="*/ 26 w 126"/>
                <a:gd name="T79" fmla="*/ 111 h 212"/>
                <a:gd name="T80" fmla="*/ 22 w 126"/>
                <a:gd name="T81" fmla="*/ 123 h 212"/>
                <a:gd name="T82" fmla="*/ 15 w 126"/>
                <a:gd name="T83" fmla="*/ 134 h 212"/>
                <a:gd name="T84" fmla="*/ 8 w 126"/>
                <a:gd name="T85" fmla="*/ 141 h 212"/>
                <a:gd name="T86" fmla="*/ 4 w 126"/>
                <a:gd name="T87" fmla="*/ 156 h 212"/>
                <a:gd name="T88" fmla="*/ 8 w 126"/>
                <a:gd name="T89" fmla="*/ 171 h 212"/>
                <a:gd name="T90" fmla="*/ 11 w 126"/>
                <a:gd name="T91" fmla="*/ 174 h 212"/>
                <a:gd name="T92" fmla="*/ 8 w 126"/>
                <a:gd name="T93" fmla="*/ 186 h 212"/>
                <a:gd name="T94" fmla="*/ 8 w 126"/>
                <a:gd name="T95" fmla="*/ 197 h 212"/>
                <a:gd name="T96" fmla="*/ 15 w 126"/>
                <a:gd name="T97" fmla="*/ 204 h 212"/>
                <a:gd name="T98" fmla="*/ 26 w 126"/>
                <a:gd name="T99" fmla="*/ 208 h 212"/>
                <a:gd name="T100" fmla="*/ 26 w 126"/>
                <a:gd name="T101" fmla="*/ 212 h 212"/>
                <a:gd name="T102" fmla="*/ 100 w 126"/>
                <a:gd name="T103" fmla="*/ 11 h 212"/>
                <a:gd name="T104" fmla="*/ 100 w 126"/>
                <a:gd name="T105" fmla="*/ 19 h 212"/>
                <a:gd name="T106" fmla="*/ 100 w 126"/>
                <a:gd name="T107" fmla="*/ 19 h 212"/>
                <a:gd name="T108" fmla="*/ 96 w 126"/>
                <a:gd name="T109" fmla="*/ 19 h 212"/>
                <a:gd name="T110" fmla="*/ 93 w 126"/>
                <a:gd name="T111" fmla="*/ 19 h 212"/>
                <a:gd name="T112" fmla="*/ 115 w 126"/>
                <a:gd name="T113" fmla="*/ 74 h 212"/>
                <a:gd name="T114" fmla="*/ 119 w 126"/>
                <a:gd name="T115" fmla="*/ 74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6" h="212">
                  <a:moveTo>
                    <a:pt x="26" y="212"/>
                  </a:moveTo>
                  <a:lnTo>
                    <a:pt x="30" y="212"/>
                  </a:lnTo>
                  <a:lnTo>
                    <a:pt x="33" y="212"/>
                  </a:lnTo>
                  <a:lnTo>
                    <a:pt x="37" y="208"/>
                  </a:lnTo>
                  <a:lnTo>
                    <a:pt x="41" y="204"/>
                  </a:lnTo>
                  <a:lnTo>
                    <a:pt x="52" y="204"/>
                  </a:lnTo>
                  <a:lnTo>
                    <a:pt x="56" y="204"/>
                  </a:lnTo>
                  <a:lnTo>
                    <a:pt x="59" y="204"/>
                  </a:lnTo>
                  <a:lnTo>
                    <a:pt x="59" y="200"/>
                  </a:lnTo>
                  <a:lnTo>
                    <a:pt x="63" y="200"/>
                  </a:lnTo>
                  <a:lnTo>
                    <a:pt x="67" y="197"/>
                  </a:lnTo>
                  <a:lnTo>
                    <a:pt x="67" y="193"/>
                  </a:lnTo>
                  <a:lnTo>
                    <a:pt x="67" y="189"/>
                  </a:lnTo>
                  <a:lnTo>
                    <a:pt x="70" y="186"/>
                  </a:lnTo>
                  <a:lnTo>
                    <a:pt x="70" y="182"/>
                  </a:lnTo>
                  <a:lnTo>
                    <a:pt x="70" y="182"/>
                  </a:lnTo>
                  <a:lnTo>
                    <a:pt x="70" y="182"/>
                  </a:lnTo>
                  <a:lnTo>
                    <a:pt x="74" y="174"/>
                  </a:lnTo>
                  <a:lnTo>
                    <a:pt x="74" y="174"/>
                  </a:lnTo>
                  <a:lnTo>
                    <a:pt x="74" y="174"/>
                  </a:lnTo>
                  <a:lnTo>
                    <a:pt x="78" y="171"/>
                  </a:lnTo>
                  <a:lnTo>
                    <a:pt x="82" y="160"/>
                  </a:lnTo>
                  <a:lnTo>
                    <a:pt x="82" y="156"/>
                  </a:lnTo>
                  <a:lnTo>
                    <a:pt x="85" y="152"/>
                  </a:lnTo>
                  <a:lnTo>
                    <a:pt x="85" y="145"/>
                  </a:lnTo>
                  <a:lnTo>
                    <a:pt x="89" y="137"/>
                  </a:lnTo>
                  <a:lnTo>
                    <a:pt x="93" y="126"/>
                  </a:lnTo>
                  <a:lnTo>
                    <a:pt x="96" y="123"/>
                  </a:lnTo>
                  <a:lnTo>
                    <a:pt x="96" y="119"/>
                  </a:lnTo>
                  <a:lnTo>
                    <a:pt x="100" y="111"/>
                  </a:lnTo>
                  <a:lnTo>
                    <a:pt x="100" y="111"/>
                  </a:lnTo>
                  <a:lnTo>
                    <a:pt x="104" y="104"/>
                  </a:lnTo>
                  <a:lnTo>
                    <a:pt x="107" y="97"/>
                  </a:lnTo>
                  <a:lnTo>
                    <a:pt x="107" y="89"/>
                  </a:lnTo>
                  <a:lnTo>
                    <a:pt x="111" y="89"/>
                  </a:lnTo>
                  <a:lnTo>
                    <a:pt x="111" y="85"/>
                  </a:lnTo>
                  <a:lnTo>
                    <a:pt x="107" y="82"/>
                  </a:lnTo>
                  <a:lnTo>
                    <a:pt x="111" y="78"/>
                  </a:lnTo>
                  <a:lnTo>
                    <a:pt x="115" y="74"/>
                  </a:lnTo>
                  <a:lnTo>
                    <a:pt x="111" y="71"/>
                  </a:lnTo>
                  <a:lnTo>
                    <a:pt x="115" y="71"/>
                  </a:lnTo>
                  <a:lnTo>
                    <a:pt x="115" y="67"/>
                  </a:lnTo>
                  <a:lnTo>
                    <a:pt x="115" y="63"/>
                  </a:lnTo>
                  <a:lnTo>
                    <a:pt x="115" y="63"/>
                  </a:lnTo>
                  <a:lnTo>
                    <a:pt x="115" y="59"/>
                  </a:lnTo>
                  <a:lnTo>
                    <a:pt x="115" y="59"/>
                  </a:lnTo>
                  <a:lnTo>
                    <a:pt x="115" y="56"/>
                  </a:lnTo>
                  <a:lnTo>
                    <a:pt x="115" y="52"/>
                  </a:lnTo>
                  <a:lnTo>
                    <a:pt x="119" y="56"/>
                  </a:lnTo>
                  <a:lnTo>
                    <a:pt x="119" y="56"/>
                  </a:lnTo>
                  <a:lnTo>
                    <a:pt x="122" y="59"/>
                  </a:lnTo>
                  <a:lnTo>
                    <a:pt x="122" y="59"/>
                  </a:lnTo>
                  <a:lnTo>
                    <a:pt x="122" y="59"/>
                  </a:lnTo>
                  <a:lnTo>
                    <a:pt x="122" y="56"/>
                  </a:lnTo>
                  <a:lnTo>
                    <a:pt x="126" y="56"/>
                  </a:lnTo>
                  <a:lnTo>
                    <a:pt x="126" y="52"/>
                  </a:lnTo>
                  <a:lnTo>
                    <a:pt x="126" y="52"/>
                  </a:lnTo>
                  <a:lnTo>
                    <a:pt x="126" y="48"/>
                  </a:lnTo>
                  <a:lnTo>
                    <a:pt x="122" y="45"/>
                  </a:lnTo>
                  <a:lnTo>
                    <a:pt x="122" y="41"/>
                  </a:lnTo>
                  <a:lnTo>
                    <a:pt x="122" y="41"/>
                  </a:lnTo>
                  <a:lnTo>
                    <a:pt x="122" y="37"/>
                  </a:lnTo>
                  <a:lnTo>
                    <a:pt x="122" y="34"/>
                  </a:lnTo>
                  <a:lnTo>
                    <a:pt x="122" y="34"/>
                  </a:lnTo>
                  <a:lnTo>
                    <a:pt x="122" y="26"/>
                  </a:lnTo>
                  <a:lnTo>
                    <a:pt x="122" y="22"/>
                  </a:lnTo>
                  <a:lnTo>
                    <a:pt x="122" y="15"/>
                  </a:lnTo>
                  <a:lnTo>
                    <a:pt x="119" y="11"/>
                  </a:lnTo>
                  <a:lnTo>
                    <a:pt x="119" y="15"/>
                  </a:lnTo>
                  <a:lnTo>
                    <a:pt x="115" y="11"/>
                  </a:lnTo>
                  <a:lnTo>
                    <a:pt x="115" y="8"/>
                  </a:lnTo>
                  <a:lnTo>
                    <a:pt x="111" y="8"/>
                  </a:lnTo>
                  <a:lnTo>
                    <a:pt x="115" y="4"/>
                  </a:lnTo>
                  <a:lnTo>
                    <a:pt x="111" y="0"/>
                  </a:lnTo>
                  <a:lnTo>
                    <a:pt x="107" y="4"/>
                  </a:lnTo>
                  <a:lnTo>
                    <a:pt x="107" y="4"/>
                  </a:lnTo>
                  <a:lnTo>
                    <a:pt x="107" y="8"/>
                  </a:lnTo>
                  <a:lnTo>
                    <a:pt x="104" y="4"/>
                  </a:lnTo>
                  <a:lnTo>
                    <a:pt x="100" y="4"/>
                  </a:lnTo>
                  <a:lnTo>
                    <a:pt x="104" y="8"/>
                  </a:lnTo>
                  <a:lnTo>
                    <a:pt x="104" y="11"/>
                  </a:lnTo>
                  <a:lnTo>
                    <a:pt x="107" y="11"/>
                  </a:lnTo>
                  <a:lnTo>
                    <a:pt x="107" y="15"/>
                  </a:lnTo>
                  <a:lnTo>
                    <a:pt x="104" y="15"/>
                  </a:lnTo>
                  <a:lnTo>
                    <a:pt x="104" y="22"/>
                  </a:lnTo>
                  <a:lnTo>
                    <a:pt x="100" y="22"/>
                  </a:lnTo>
                  <a:lnTo>
                    <a:pt x="100" y="22"/>
                  </a:lnTo>
                  <a:lnTo>
                    <a:pt x="96" y="26"/>
                  </a:lnTo>
                  <a:lnTo>
                    <a:pt x="96" y="30"/>
                  </a:lnTo>
                  <a:lnTo>
                    <a:pt x="93" y="30"/>
                  </a:lnTo>
                  <a:lnTo>
                    <a:pt x="93" y="30"/>
                  </a:lnTo>
                  <a:lnTo>
                    <a:pt x="93" y="26"/>
                  </a:lnTo>
                  <a:lnTo>
                    <a:pt x="89" y="26"/>
                  </a:lnTo>
                  <a:lnTo>
                    <a:pt x="89" y="26"/>
                  </a:lnTo>
                  <a:lnTo>
                    <a:pt x="89" y="30"/>
                  </a:lnTo>
                  <a:lnTo>
                    <a:pt x="93" y="34"/>
                  </a:lnTo>
                  <a:lnTo>
                    <a:pt x="93" y="34"/>
                  </a:lnTo>
                  <a:lnTo>
                    <a:pt x="89" y="34"/>
                  </a:lnTo>
                  <a:lnTo>
                    <a:pt x="89" y="34"/>
                  </a:lnTo>
                  <a:lnTo>
                    <a:pt x="85" y="37"/>
                  </a:lnTo>
                  <a:lnTo>
                    <a:pt x="85" y="37"/>
                  </a:lnTo>
                  <a:lnTo>
                    <a:pt x="89" y="41"/>
                  </a:lnTo>
                  <a:lnTo>
                    <a:pt x="89" y="41"/>
                  </a:lnTo>
                  <a:lnTo>
                    <a:pt x="89" y="41"/>
                  </a:lnTo>
                  <a:lnTo>
                    <a:pt x="85" y="41"/>
                  </a:lnTo>
                  <a:lnTo>
                    <a:pt x="85" y="41"/>
                  </a:lnTo>
                  <a:lnTo>
                    <a:pt x="85" y="45"/>
                  </a:lnTo>
                  <a:lnTo>
                    <a:pt x="78" y="48"/>
                  </a:lnTo>
                  <a:lnTo>
                    <a:pt x="78" y="45"/>
                  </a:lnTo>
                  <a:lnTo>
                    <a:pt x="82" y="45"/>
                  </a:lnTo>
                  <a:lnTo>
                    <a:pt x="78" y="41"/>
                  </a:lnTo>
                  <a:lnTo>
                    <a:pt x="74" y="45"/>
                  </a:lnTo>
                  <a:lnTo>
                    <a:pt x="78" y="45"/>
                  </a:lnTo>
                  <a:lnTo>
                    <a:pt x="78" y="45"/>
                  </a:lnTo>
                  <a:lnTo>
                    <a:pt x="74" y="48"/>
                  </a:lnTo>
                  <a:lnTo>
                    <a:pt x="74" y="52"/>
                  </a:lnTo>
                  <a:lnTo>
                    <a:pt x="78" y="52"/>
                  </a:lnTo>
                  <a:lnTo>
                    <a:pt x="78" y="52"/>
                  </a:lnTo>
                  <a:lnTo>
                    <a:pt x="74" y="52"/>
                  </a:lnTo>
                  <a:lnTo>
                    <a:pt x="70" y="56"/>
                  </a:lnTo>
                  <a:lnTo>
                    <a:pt x="70" y="52"/>
                  </a:lnTo>
                  <a:lnTo>
                    <a:pt x="70" y="52"/>
                  </a:lnTo>
                  <a:lnTo>
                    <a:pt x="70" y="52"/>
                  </a:lnTo>
                  <a:lnTo>
                    <a:pt x="70" y="48"/>
                  </a:lnTo>
                  <a:lnTo>
                    <a:pt x="63" y="56"/>
                  </a:lnTo>
                  <a:lnTo>
                    <a:pt x="63" y="59"/>
                  </a:lnTo>
                  <a:lnTo>
                    <a:pt x="63" y="59"/>
                  </a:lnTo>
                  <a:lnTo>
                    <a:pt x="63" y="63"/>
                  </a:lnTo>
                  <a:lnTo>
                    <a:pt x="59" y="59"/>
                  </a:lnTo>
                  <a:lnTo>
                    <a:pt x="59" y="59"/>
                  </a:lnTo>
                  <a:lnTo>
                    <a:pt x="59" y="56"/>
                  </a:lnTo>
                  <a:lnTo>
                    <a:pt x="59" y="56"/>
                  </a:lnTo>
                  <a:lnTo>
                    <a:pt x="56" y="59"/>
                  </a:lnTo>
                  <a:lnTo>
                    <a:pt x="48" y="56"/>
                  </a:lnTo>
                  <a:lnTo>
                    <a:pt x="48" y="59"/>
                  </a:lnTo>
                  <a:lnTo>
                    <a:pt x="48" y="59"/>
                  </a:lnTo>
                  <a:lnTo>
                    <a:pt x="48" y="63"/>
                  </a:lnTo>
                  <a:lnTo>
                    <a:pt x="48" y="63"/>
                  </a:lnTo>
                  <a:lnTo>
                    <a:pt x="45" y="63"/>
                  </a:lnTo>
                  <a:lnTo>
                    <a:pt x="45" y="59"/>
                  </a:lnTo>
                  <a:lnTo>
                    <a:pt x="45" y="59"/>
                  </a:lnTo>
                  <a:lnTo>
                    <a:pt x="41" y="63"/>
                  </a:lnTo>
                  <a:lnTo>
                    <a:pt x="41" y="59"/>
                  </a:lnTo>
                  <a:lnTo>
                    <a:pt x="33" y="67"/>
                  </a:lnTo>
                  <a:lnTo>
                    <a:pt x="33" y="67"/>
                  </a:lnTo>
                  <a:lnTo>
                    <a:pt x="30" y="63"/>
                  </a:lnTo>
                  <a:lnTo>
                    <a:pt x="26" y="63"/>
                  </a:lnTo>
                  <a:lnTo>
                    <a:pt x="26" y="67"/>
                  </a:lnTo>
                  <a:lnTo>
                    <a:pt x="26" y="71"/>
                  </a:lnTo>
                  <a:lnTo>
                    <a:pt x="22" y="78"/>
                  </a:lnTo>
                  <a:lnTo>
                    <a:pt x="22" y="78"/>
                  </a:lnTo>
                  <a:lnTo>
                    <a:pt x="19" y="82"/>
                  </a:lnTo>
                  <a:lnTo>
                    <a:pt x="19" y="85"/>
                  </a:lnTo>
                  <a:lnTo>
                    <a:pt x="19" y="89"/>
                  </a:lnTo>
                  <a:lnTo>
                    <a:pt x="19" y="89"/>
                  </a:lnTo>
                  <a:lnTo>
                    <a:pt x="19" y="93"/>
                  </a:lnTo>
                  <a:lnTo>
                    <a:pt x="19" y="97"/>
                  </a:lnTo>
                  <a:lnTo>
                    <a:pt x="22" y="108"/>
                  </a:lnTo>
                  <a:lnTo>
                    <a:pt x="22" y="108"/>
                  </a:lnTo>
                  <a:lnTo>
                    <a:pt x="26" y="111"/>
                  </a:lnTo>
                  <a:lnTo>
                    <a:pt x="26" y="111"/>
                  </a:lnTo>
                  <a:lnTo>
                    <a:pt x="26" y="115"/>
                  </a:lnTo>
                  <a:lnTo>
                    <a:pt x="26" y="115"/>
                  </a:lnTo>
                  <a:lnTo>
                    <a:pt x="22" y="123"/>
                  </a:lnTo>
                  <a:lnTo>
                    <a:pt x="19" y="126"/>
                  </a:lnTo>
                  <a:lnTo>
                    <a:pt x="19" y="130"/>
                  </a:lnTo>
                  <a:lnTo>
                    <a:pt x="19" y="130"/>
                  </a:lnTo>
                  <a:lnTo>
                    <a:pt x="15" y="134"/>
                  </a:lnTo>
                  <a:lnTo>
                    <a:pt x="15" y="134"/>
                  </a:lnTo>
                  <a:lnTo>
                    <a:pt x="15" y="141"/>
                  </a:lnTo>
                  <a:lnTo>
                    <a:pt x="11" y="141"/>
                  </a:lnTo>
                  <a:lnTo>
                    <a:pt x="8" y="141"/>
                  </a:lnTo>
                  <a:lnTo>
                    <a:pt x="4" y="145"/>
                  </a:lnTo>
                  <a:lnTo>
                    <a:pt x="4" y="149"/>
                  </a:lnTo>
                  <a:lnTo>
                    <a:pt x="0" y="152"/>
                  </a:lnTo>
                  <a:lnTo>
                    <a:pt x="4" y="156"/>
                  </a:lnTo>
                  <a:lnTo>
                    <a:pt x="0" y="160"/>
                  </a:lnTo>
                  <a:lnTo>
                    <a:pt x="4" y="160"/>
                  </a:lnTo>
                  <a:lnTo>
                    <a:pt x="4" y="167"/>
                  </a:lnTo>
                  <a:lnTo>
                    <a:pt x="8" y="171"/>
                  </a:lnTo>
                  <a:lnTo>
                    <a:pt x="8" y="174"/>
                  </a:lnTo>
                  <a:lnTo>
                    <a:pt x="8" y="174"/>
                  </a:lnTo>
                  <a:lnTo>
                    <a:pt x="8" y="178"/>
                  </a:lnTo>
                  <a:lnTo>
                    <a:pt x="11" y="174"/>
                  </a:lnTo>
                  <a:lnTo>
                    <a:pt x="8" y="178"/>
                  </a:lnTo>
                  <a:lnTo>
                    <a:pt x="4" y="178"/>
                  </a:lnTo>
                  <a:lnTo>
                    <a:pt x="4" y="182"/>
                  </a:lnTo>
                  <a:lnTo>
                    <a:pt x="8" y="186"/>
                  </a:lnTo>
                  <a:lnTo>
                    <a:pt x="4" y="193"/>
                  </a:lnTo>
                  <a:lnTo>
                    <a:pt x="8" y="193"/>
                  </a:lnTo>
                  <a:lnTo>
                    <a:pt x="8" y="197"/>
                  </a:lnTo>
                  <a:lnTo>
                    <a:pt x="8" y="197"/>
                  </a:lnTo>
                  <a:lnTo>
                    <a:pt x="11" y="200"/>
                  </a:lnTo>
                  <a:lnTo>
                    <a:pt x="11" y="200"/>
                  </a:lnTo>
                  <a:lnTo>
                    <a:pt x="15" y="204"/>
                  </a:lnTo>
                  <a:lnTo>
                    <a:pt x="15" y="204"/>
                  </a:lnTo>
                  <a:lnTo>
                    <a:pt x="19" y="204"/>
                  </a:lnTo>
                  <a:lnTo>
                    <a:pt x="19" y="204"/>
                  </a:lnTo>
                  <a:lnTo>
                    <a:pt x="22" y="204"/>
                  </a:lnTo>
                  <a:lnTo>
                    <a:pt x="26" y="208"/>
                  </a:lnTo>
                  <a:lnTo>
                    <a:pt x="26" y="208"/>
                  </a:lnTo>
                  <a:lnTo>
                    <a:pt x="26" y="212"/>
                  </a:lnTo>
                  <a:lnTo>
                    <a:pt x="26" y="212"/>
                  </a:lnTo>
                  <a:lnTo>
                    <a:pt x="26" y="212"/>
                  </a:lnTo>
                  <a:close/>
                  <a:moveTo>
                    <a:pt x="100" y="15"/>
                  </a:moveTo>
                  <a:lnTo>
                    <a:pt x="100" y="15"/>
                  </a:lnTo>
                  <a:lnTo>
                    <a:pt x="100" y="11"/>
                  </a:lnTo>
                  <a:lnTo>
                    <a:pt x="100" y="11"/>
                  </a:lnTo>
                  <a:lnTo>
                    <a:pt x="100" y="15"/>
                  </a:lnTo>
                  <a:lnTo>
                    <a:pt x="100" y="15"/>
                  </a:lnTo>
                  <a:close/>
                  <a:moveTo>
                    <a:pt x="100" y="19"/>
                  </a:moveTo>
                  <a:lnTo>
                    <a:pt x="100" y="19"/>
                  </a:lnTo>
                  <a:lnTo>
                    <a:pt x="100" y="19"/>
                  </a:lnTo>
                  <a:lnTo>
                    <a:pt x="100" y="22"/>
                  </a:lnTo>
                  <a:lnTo>
                    <a:pt x="100" y="19"/>
                  </a:lnTo>
                  <a:lnTo>
                    <a:pt x="100" y="19"/>
                  </a:lnTo>
                  <a:close/>
                  <a:moveTo>
                    <a:pt x="93" y="19"/>
                  </a:moveTo>
                  <a:lnTo>
                    <a:pt x="93" y="19"/>
                  </a:lnTo>
                  <a:lnTo>
                    <a:pt x="93" y="19"/>
                  </a:lnTo>
                  <a:lnTo>
                    <a:pt x="96" y="19"/>
                  </a:lnTo>
                  <a:lnTo>
                    <a:pt x="96" y="22"/>
                  </a:lnTo>
                  <a:lnTo>
                    <a:pt x="93" y="22"/>
                  </a:lnTo>
                  <a:lnTo>
                    <a:pt x="93" y="22"/>
                  </a:lnTo>
                  <a:lnTo>
                    <a:pt x="93" y="19"/>
                  </a:lnTo>
                  <a:lnTo>
                    <a:pt x="93" y="19"/>
                  </a:lnTo>
                  <a:close/>
                  <a:moveTo>
                    <a:pt x="115" y="78"/>
                  </a:moveTo>
                  <a:lnTo>
                    <a:pt x="115" y="78"/>
                  </a:lnTo>
                  <a:lnTo>
                    <a:pt x="115" y="74"/>
                  </a:lnTo>
                  <a:lnTo>
                    <a:pt x="115" y="74"/>
                  </a:lnTo>
                  <a:lnTo>
                    <a:pt x="119" y="74"/>
                  </a:lnTo>
                  <a:lnTo>
                    <a:pt x="119" y="71"/>
                  </a:lnTo>
                  <a:lnTo>
                    <a:pt x="119" y="74"/>
                  </a:lnTo>
                  <a:lnTo>
                    <a:pt x="119" y="74"/>
                  </a:lnTo>
                  <a:lnTo>
                    <a:pt x="115" y="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48" name="Freeform 150"/>
            <p:cNvSpPr/>
            <p:nvPr/>
          </p:nvSpPr>
          <p:spPr bwMode="auto">
            <a:xfrm>
              <a:off x="4931190" y="3381830"/>
              <a:ext cx="218727" cy="319084"/>
            </a:xfrm>
            <a:custGeom>
              <a:avLst/>
              <a:gdLst>
                <a:gd name="T0" fmla="*/ 30 w 170"/>
                <a:gd name="T1" fmla="*/ 156 h 248"/>
                <a:gd name="T2" fmla="*/ 33 w 170"/>
                <a:gd name="T3" fmla="*/ 148 h 248"/>
                <a:gd name="T4" fmla="*/ 37 w 170"/>
                <a:gd name="T5" fmla="*/ 137 h 248"/>
                <a:gd name="T6" fmla="*/ 37 w 170"/>
                <a:gd name="T7" fmla="*/ 126 h 248"/>
                <a:gd name="T8" fmla="*/ 37 w 170"/>
                <a:gd name="T9" fmla="*/ 119 h 248"/>
                <a:gd name="T10" fmla="*/ 41 w 170"/>
                <a:gd name="T11" fmla="*/ 107 h 248"/>
                <a:gd name="T12" fmla="*/ 41 w 170"/>
                <a:gd name="T13" fmla="*/ 96 h 248"/>
                <a:gd name="T14" fmla="*/ 22 w 170"/>
                <a:gd name="T15" fmla="*/ 89 h 248"/>
                <a:gd name="T16" fmla="*/ 8 w 170"/>
                <a:gd name="T17" fmla="*/ 85 h 248"/>
                <a:gd name="T18" fmla="*/ 0 w 170"/>
                <a:gd name="T19" fmla="*/ 70 h 248"/>
                <a:gd name="T20" fmla="*/ 30 w 170"/>
                <a:gd name="T21" fmla="*/ 59 h 248"/>
                <a:gd name="T22" fmla="*/ 52 w 170"/>
                <a:gd name="T23" fmla="*/ 56 h 248"/>
                <a:gd name="T24" fmla="*/ 59 w 170"/>
                <a:gd name="T25" fmla="*/ 59 h 248"/>
                <a:gd name="T26" fmla="*/ 71 w 170"/>
                <a:gd name="T27" fmla="*/ 67 h 248"/>
                <a:gd name="T28" fmla="*/ 63 w 170"/>
                <a:gd name="T29" fmla="*/ 81 h 248"/>
                <a:gd name="T30" fmla="*/ 71 w 170"/>
                <a:gd name="T31" fmla="*/ 93 h 248"/>
                <a:gd name="T32" fmla="*/ 78 w 170"/>
                <a:gd name="T33" fmla="*/ 100 h 248"/>
                <a:gd name="T34" fmla="*/ 82 w 170"/>
                <a:gd name="T35" fmla="*/ 85 h 248"/>
                <a:gd name="T36" fmla="*/ 85 w 170"/>
                <a:gd name="T37" fmla="*/ 74 h 248"/>
                <a:gd name="T38" fmla="*/ 89 w 170"/>
                <a:gd name="T39" fmla="*/ 67 h 248"/>
                <a:gd name="T40" fmla="*/ 85 w 170"/>
                <a:gd name="T41" fmla="*/ 56 h 248"/>
                <a:gd name="T42" fmla="*/ 74 w 170"/>
                <a:gd name="T43" fmla="*/ 44 h 248"/>
                <a:gd name="T44" fmla="*/ 89 w 170"/>
                <a:gd name="T45" fmla="*/ 15 h 248"/>
                <a:gd name="T46" fmla="*/ 96 w 170"/>
                <a:gd name="T47" fmla="*/ 15 h 248"/>
                <a:gd name="T48" fmla="*/ 108 w 170"/>
                <a:gd name="T49" fmla="*/ 15 h 248"/>
                <a:gd name="T50" fmla="*/ 115 w 170"/>
                <a:gd name="T51" fmla="*/ 15 h 248"/>
                <a:gd name="T52" fmla="*/ 126 w 170"/>
                <a:gd name="T53" fmla="*/ 11 h 248"/>
                <a:gd name="T54" fmla="*/ 137 w 170"/>
                <a:gd name="T55" fmla="*/ 11 h 248"/>
                <a:gd name="T56" fmla="*/ 152 w 170"/>
                <a:gd name="T57" fmla="*/ 7 h 248"/>
                <a:gd name="T58" fmla="*/ 163 w 170"/>
                <a:gd name="T59" fmla="*/ 0 h 248"/>
                <a:gd name="T60" fmla="*/ 170 w 170"/>
                <a:gd name="T61" fmla="*/ 4 h 248"/>
                <a:gd name="T62" fmla="*/ 167 w 170"/>
                <a:gd name="T63" fmla="*/ 15 h 248"/>
                <a:gd name="T64" fmla="*/ 167 w 170"/>
                <a:gd name="T65" fmla="*/ 26 h 248"/>
                <a:gd name="T66" fmla="*/ 167 w 170"/>
                <a:gd name="T67" fmla="*/ 37 h 248"/>
                <a:gd name="T68" fmla="*/ 163 w 170"/>
                <a:gd name="T69" fmla="*/ 56 h 248"/>
                <a:gd name="T70" fmla="*/ 170 w 170"/>
                <a:gd name="T71" fmla="*/ 63 h 248"/>
                <a:gd name="T72" fmla="*/ 163 w 170"/>
                <a:gd name="T73" fmla="*/ 67 h 248"/>
                <a:gd name="T74" fmla="*/ 163 w 170"/>
                <a:gd name="T75" fmla="*/ 74 h 248"/>
                <a:gd name="T76" fmla="*/ 156 w 170"/>
                <a:gd name="T77" fmla="*/ 85 h 248"/>
                <a:gd name="T78" fmla="*/ 141 w 170"/>
                <a:gd name="T79" fmla="*/ 96 h 248"/>
                <a:gd name="T80" fmla="*/ 111 w 170"/>
                <a:gd name="T81" fmla="*/ 107 h 248"/>
                <a:gd name="T82" fmla="*/ 104 w 170"/>
                <a:gd name="T83" fmla="*/ 111 h 248"/>
                <a:gd name="T84" fmla="*/ 93 w 170"/>
                <a:gd name="T85" fmla="*/ 122 h 248"/>
                <a:gd name="T86" fmla="*/ 78 w 170"/>
                <a:gd name="T87" fmla="*/ 133 h 248"/>
                <a:gd name="T88" fmla="*/ 67 w 170"/>
                <a:gd name="T89" fmla="*/ 137 h 248"/>
                <a:gd name="T90" fmla="*/ 67 w 170"/>
                <a:gd name="T91" fmla="*/ 145 h 248"/>
                <a:gd name="T92" fmla="*/ 67 w 170"/>
                <a:gd name="T93" fmla="*/ 159 h 248"/>
                <a:gd name="T94" fmla="*/ 71 w 170"/>
                <a:gd name="T95" fmla="*/ 178 h 248"/>
                <a:gd name="T96" fmla="*/ 78 w 170"/>
                <a:gd name="T97" fmla="*/ 178 h 248"/>
                <a:gd name="T98" fmla="*/ 74 w 170"/>
                <a:gd name="T99" fmla="*/ 189 h 248"/>
                <a:gd name="T100" fmla="*/ 71 w 170"/>
                <a:gd name="T101" fmla="*/ 200 h 248"/>
                <a:gd name="T102" fmla="*/ 71 w 170"/>
                <a:gd name="T103" fmla="*/ 211 h 248"/>
                <a:gd name="T104" fmla="*/ 30 w 170"/>
                <a:gd name="T105" fmla="*/ 230 h 248"/>
                <a:gd name="T106" fmla="*/ 22 w 170"/>
                <a:gd name="T107" fmla="*/ 237 h 248"/>
                <a:gd name="T108" fmla="*/ 30 w 170"/>
                <a:gd name="T109" fmla="*/ 241 h 248"/>
                <a:gd name="T110" fmla="*/ 30 w 170"/>
                <a:gd name="T111" fmla="*/ 248 h 248"/>
                <a:gd name="T112" fmla="*/ 19 w 170"/>
                <a:gd name="T113" fmla="*/ 248 h 248"/>
                <a:gd name="T114" fmla="*/ 15 w 170"/>
                <a:gd name="T115" fmla="*/ 237 h 248"/>
                <a:gd name="T116" fmla="*/ 15 w 170"/>
                <a:gd name="T117" fmla="*/ 222 h 248"/>
                <a:gd name="T118" fmla="*/ 15 w 170"/>
                <a:gd name="T119" fmla="*/ 200 h 248"/>
                <a:gd name="T120" fmla="*/ 11 w 170"/>
                <a:gd name="T121" fmla="*/ 18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0" h="248">
                  <a:moveTo>
                    <a:pt x="11" y="182"/>
                  </a:moveTo>
                  <a:lnTo>
                    <a:pt x="30" y="167"/>
                  </a:lnTo>
                  <a:lnTo>
                    <a:pt x="30" y="163"/>
                  </a:lnTo>
                  <a:lnTo>
                    <a:pt x="30" y="159"/>
                  </a:lnTo>
                  <a:lnTo>
                    <a:pt x="30" y="156"/>
                  </a:lnTo>
                  <a:lnTo>
                    <a:pt x="30" y="152"/>
                  </a:lnTo>
                  <a:lnTo>
                    <a:pt x="30" y="152"/>
                  </a:lnTo>
                  <a:lnTo>
                    <a:pt x="30" y="148"/>
                  </a:lnTo>
                  <a:lnTo>
                    <a:pt x="33" y="148"/>
                  </a:lnTo>
                  <a:lnTo>
                    <a:pt x="33" y="148"/>
                  </a:lnTo>
                  <a:lnTo>
                    <a:pt x="37" y="145"/>
                  </a:lnTo>
                  <a:lnTo>
                    <a:pt x="37" y="141"/>
                  </a:lnTo>
                  <a:lnTo>
                    <a:pt x="37" y="141"/>
                  </a:lnTo>
                  <a:lnTo>
                    <a:pt x="37" y="137"/>
                  </a:lnTo>
                  <a:lnTo>
                    <a:pt x="37" y="137"/>
                  </a:lnTo>
                  <a:lnTo>
                    <a:pt x="37" y="133"/>
                  </a:lnTo>
                  <a:lnTo>
                    <a:pt x="37" y="133"/>
                  </a:lnTo>
                  <a:lnTo>
                    <a:pt x="33" y="130"/>
                  </a:lnTo>
                  <a:lnTo>
                    <a:pt x="33" y="130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37" y="122"/>
                  </a:lnTo>
                  <a:lnTo>
                    <a:pt x="37" y="119"/>
                  </a:lnTo>
                  <a:lnTo>
                    <a:pt x="41" y="119"/>
                  </a:lnTo>
                  <a:lnTo>
                    <a:pt x="37" y="119"/>
                  </a:lnTo>
                  <a:lnTo>
                    <a:pt x="37" y="119"/>
                  </a:lnTo>
                  <a:lnTo>
                    <a:pt x="37" y="115"/>
                  </a:lnTo>
                  <a:lnTo>
                    <a:pt x="37" y="111"/>
                  </a:lnTo>
                  <a:lnTo>
                    <a:pt x="41" y="107"/>
                  </a:lnTo>
                  <a:lnTo>
                    <a:pt x="41" y="107"/>
                  </a:lnTo>
                  <a:lnTo>
                    <a:pt x="41" y="104"/>
                  </a:lnTo>
                  <a:lnTo>
                    <a:pt x="41" y="104"/>
                  </a:lnTo>
                  <a:lnTo>
                    <a:pt x="41" y="100"/>
                  </a:lnTo>
                  <a:lnTo>
                    <a:pt x="41" y="96"/>
                  </a:lnTo>
                  <a:lnTo>
                    <a:pt x="41" y="96"/>
                  </a:lnTo>
                  <a:lnTo>
                    <a:pt x="37" y="96"/>
                  </a:lnTo>
                  <a:lnTo>
                    <a:pt x="33" y="93"/>
                  </a:lnTo>
                  <a:lnTo>
                    <a:pt x="33" y="89"/>
                  </a:lnTo>
                  <a:lnTo>
                    <a:pt x="26" y="89"/>
                  </a:lnTo>
                  <a:lnTo>
                    <a:pt x="22" y="89"/>
                  </a:lnTo>
                  <a:lnTo>
                    <a:pt x="22" y="85"/>
                  </a:lnTo>
                  <a:lnTo>
                    <a:pt x="15" y="85"/>
                  </a:lnTo>
                  <a:lnTo>
                    <a:pt x="11" y="81"/>
                  </a:lnTo>
                  <a:lnTo>
                    <a:pt x="11" y="85"/>
                  </a:lnTo>
                  <a:lnTo>
                    <a:pt x="8" y="85"/>
                  </a:lnTo>
                  <a:lnTo>
                    <a:pt x="8" y="81"/>
                  </a:lnTo>
                  <a:lnTo>
                    <a:pt x="8" y="81"/>
                  </a:lnTo>
                  <a:lnTo>
                    <a:pt x="0" y="81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8" y="67"/>
                  </a:lnTo>
                  <a:lnTo>
                    <a:pt x="11" y="67"/>
                  </a:lnTo>
                  <a:lnTo>
                    <a:pt x="26" y="59"/>
                  </a:lnTo>
                  <a:lnTo>
                    <a:pt x="30" y="59"/>
                  </a:lnTo>
                  <a:lnTo>
                    <a:pt x="41" y="56"/>
                  </a:lnTo>
                  <a:lnTo>
                    <a:pt x="45" y="56"/>
                  </a:lnTo>
                  <a:lnTo>
                    <a:pt x="48" y="52"/>
                  </a:lnTo>
                  <a:lnTo>
                    <a:pt x="48" y="56"/>
                  </a:lnTo>
                  <a:lnTo>
                    <a:pt x="52" y="56"/>
                  </a:lnTo>
                  <a:lnTo>
                    <a:pt x="52" y="59"/>
                  </a:lnTo>
                  <a:lnTo>
                    <a:pt x="52" y="59"/>
                  </a:lnTo>
                  <a:lnTo>
                    <a:pt x="56" y="59"/>
                  </a:lnTo>
                  <a:lnTo>
                    <a:pt x="56" y="59"/>
                  </a:lnTo>
                  <a:lnTo>
                    <a:pt x="59" y="59"/>
                  </a:lnTo>
                  <a:lnTo>
                    <a:pt x="59" y="59"/>
                  </a:lnTo>
                  <a:lnTo>
                    <a:pt x="63" y="59"/>
                  </a:lnTo>
                  <a:lnTo>
                    <a:pt x="67" y="59"/>
                  </a:lnTo>
                  <a:lnTo>
                    <a:pt x="71" y="63"/>
                  </a:lnTo>
                  <a:lnTo>
                    <a:pt x="71" y="67"/>
                  </a:lnTo>
                  <a:lnTo>
                    <a:pt x="67" y="70"/>
                  </a:lnTo>
                  <a:lnTo>
                    <a:pt x="63" y="74"/>
                  </a:lnTo>
                  <a:lnTo>
                    <a:pt x="63" y="78"/>
                  </a:lnTo>
                  <a:lnTo>
                    <a:pt x="63" y="78"/>
                  </a:lnTo>
                  <a:lnTo>
                    <a:pt x="63" y="81"/>
                  </a:lnTo>
                  <a:lnTo>
                    <a:pt x="63" y="85"/>
                  </a:lnTo>
                  <a:lnTo>
                    <a:pt x="63" y="89"/>
                  </a:lnTo>
                  <a:lnTo>
                    <a:pt x="67" y="89"/>
                  </a:lnTo>
                  <a:lnTo>
                    <a:pt x="71" y="93"/>
                  </a:lnTo>
                  <a:lnTo>
                    <a:pt x="71" y="93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74" y="100"/>
                  </a:lnTo>
                  <a:lnTo>
                    <a:pt x="74" y="100"/>
                  </a:lnTo>
                  <a:lnTo>
                    <a:pt x="78" y="100"/>
                  </a:lnTo>
                  <a:lnTo>
                    <a:pt x="78" y="100"/>
                  </a:lnTo>
                  <a:lnTo>
                    <a:pt x="78" y="96"/>
                  </a:lnTo>
                  <a:lnTo>
                    <a:pt x="82" y="93"/>
                  </a:lnTo>
                  <a:lnTo>
                    <a:pt x="82" y="89"/>
                  </a:lnTo>
                  <a:lnTo>
                    <a:pt x="82" y="85"/>
                  </a:lnTo>
                  <a:lnTo>
                    <a:pt x="85" y="85"/>
                  </a:lnTo>
                  <a:lnTo>
                    <a:pt x="89" y="81"/>
                  </a:lnTo>
                  <a:lnTo>
                    <a:pt x="89" y="81"/>
                  </a:lnTo>
                  <a:lnTo>
                    <a:pt x="89" y="74"/>
                  </a:lnTo>
                  <a:lnTo>
                    <a:pt x="85" y="74"/>
                  </a:lnTo>
                  <a:lnTo>
                    <a:pt x="89" y="70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89" y="70"/>
                  </a:lnTo>
                  <a:lnTo>
                    <a:pt x="89" y="67"/>
                  </a:lnTo>
                  <a:lnTo>
                    <a:pt x="93" y="67"/>
                  </a:lnTo>
                  <a:lnTo>
                    <a:pt x="93" y="67"/>
                  </a:lnTo>
                  <a:lnTo>
                    <a:pt x="89" y="63"/>
                  </a:lnTo>
                  <a:lnTo>
                    <a:pt x="89" y="59"/>
                  </a:lnTo>
                  <a:lnTo>
                    <a:pt x="85" y="56"/>
                  </a:lnTo>
                  <a:lnTo>
                    <a:pt x="85" y="52"/>
                  </a:lnTo>
                  <a:lnTo>
                    <a:pt x="78" y="48"/>
                  </a:lnTo>
                  <a:lnTo>
                    <a:pt x="78" y="48"/>
                  </a:lnTo>
                  <a:lnTo>
                    <a:pt x="74" y="44"/>
                  </a:lnTo>
                  <a:lnTo>
                    <a:pt x="74" y="44"/>
                  </a:lnTo>
                  <a:lnTo>
                    <a:pt x="67" y="41"/>
                  </a:lnTo>
                  <a:lnTo>
                    <a:pt x="67" y="30"/>
                  </a:lnTo>
                  <a:lnTo>
                    <a:pt x="71" y="15"/>
                  </a:lnTo>
                  <a:lnTo>
                    <a:pt x="85" y="15"/>
                  </a:lnTo>
                  <a:lnTo>
                    <a:pt x="89" y="15"/>
                  </a:lnTo>
                  <a:lnTo>
                    <a:pt x="89" y="11"/>
                  </a:lnTo>
                  <a:lnTo>
                    <a:pt x="93" y="11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6" y="15"/>
                  </a:lnTo>
                  <a:lnTo>
                    <a:pt x="96" y="15"/>
                  </a:lnTo>
                  <a:lnTo>
                    <a:pt x="100" y="18"/>
                  </a:lnTo>
                  <a:lnTo>
                    <a:pt x="100" y="18"/>
                  </a:lnTo>
                  <a:lnTo>
                    <a:pt x="104" y="18"/>
                  </a:lnTo>
                  <a:lnTo>
                    <a:pt x="108" y="15"/>
                  </a:lnTo>
                  <a:lnTo>
                    <a:pt x="108" y="15"/>
                  </a:lnTo>
                  <a:lnTo>
                    <a:pt x="111" y="15"/>
                  </a:lnTo>
                  <a:lnTo>
                    <a:pt x="111" y="15"/>
                  </a:lnTo>
                  <a:lnTo>
                    <a:pt x="111" y="15"/>
                  </a:lnTo>
                  <a:lnTo>
                    <a:pt x="115" y="15"/>
                  </a:lnTo>
                  <a:lnTo>
                    <a:pt x="115" y="18"/>
                  </a:lnTo>
                  <a:lnTo>
                    <a:pt x="119" y="15"/>
                  </a:lnTo>
                  <a:lnTo>
                    <a:pt x="126" y="15"/>
                  </a:lnTo>
                  <a:lnTo>
                    <a:pt x="126" y="15"/>
                  </a:lnTo>
                  <a:lnTo>
                    <a:pt x="126" y="11"/>
                  </a:lnTo>
                  <a:lnTo>
                    <a:pt x="126" y="11"/>
                  </a:lnTo>
                  <a:lnTo>
                    <a:pt x="130" y="11"/>
                  </a:lnTo>
                  <a:lnTo>
                    <a:pt x="130" y="11"/>
                  </a:lnTo>
                  <a:lnTo>
                    <a:pt x="133" y="11"/>
                  </a:lnTo>
                  <a:lnTo>
                    <a:pt x="137" y="11"/>
                  </a:lnTo>
                  <a:lnTo>
                    <a:pt x="137" y="11"/>
                  </a:lnTo>
                  <a:lnTo>
                    <a:pt x="145" y="7"/>
                  </a:lnTo>
                  <a:lnTo>
                    <a:pt x="148" y="11"/>
                  </a:lnTo>
                  <a:lnTo>
                    <a:pt x="148" y="7"/>
                  </a:lnTo>
                  <a:lnTo>
                    <a:pt x="152" y="7"/>
                  </a:lnTo>
                  <a:lnTo>
                    <a:pt x="156" y="7"/>
                  </a:lnTo>
                  <a:lnTo>
                    <a:pt x="156" y="4"/>
                  </a:lnTo>
                  <a:lnTo>
                    <a:pt x="159" y="4"/>
                  </a:lnTo>
                  <a:lnTo>
                    <a:pt x="163" y="4"/>
                  </a:lnTo>
                  <a:lnTo>
                    <a:pt x="163" y="0"/>
                  </a:lnTo>
                  <a:lnTo>
                    <a:pt x="167" y="0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70" y="4"/>
                  </a:lnTo>
                  <a:lnTo>
                    <a:pt x="170" y="7"/>
                  </a:lnTo>
                  <a:lnTo>
                    <a:pt x="170" y="7"/>
                  </a:lnTo>
                  <a:lnTo>
                    <a:pt x="167" y="11"/>
                  </a:lnTo>
                  <a:lnTo>
                    <a:pt x="167" y="11"/>
                  </a:lnTo>
                  <a:lnTo>
                    <a:pt x="167" y="15"/>
                  </a:lnTo>
                  <a:lnTo>
                    <a:pt x="167" y="15"/>
                  </a:lnTo>
                  <a:lnTo>
                    <a:pt x="167" y="15"/>
                  </a:lnTo>
                  <a:lnTo>
                    <a:pt x="167" y="22"/>
                  </a:lnTo>
                  <a:lnTo>
                    <a:pt x="167" y="22"/>
                  </a:lnTo>
                  <a:lnTo>
                    <a:pt x="167" y="26"/>
                  </a:lnTo>
                  <a:lnTo>
                    <a:pt x="167" y="30"/>
                  </a:lnTo>
                  <a:lnTo>
                    <a:pt x="167" y="30"/>
                  </a:lnTo>
                  <a:lnTo>
                    <a:pt x="167" y="33"/>
                  </a:lnTo>
                  <a:lnTo>
                    <a:pt x="167" y="33"/>
                  </a:lnTo>
                  <a:lnTo>
                    <a:pt x="167" y="37"/>
                  </a:lnTo>
                  <a:lnTo>
                    <a:pt x="167" y="44"/>
                  </a:lnTo>
                  <a:lnTo>
                    <a:pt x="167" y="44"/>
                  </a:lnTo>
                  <a:lnTo>
                    <a:pt x="167" y="48"/>
                  </a:lnTo>
                  <a:lnTo>
                    <a:pt x="167" y="56"/>
                  </a:lnTo>
                  <a:lnTo>
                    <a:pt x="163" y="56"/>
                  </a:lnTo>
                  <a:lnTo>
                    <a:pt x="163" y="56"/>
                  </a:lnTo>
                  <a:lnTo>
                    <a:pt x="163" y="56"/>
                  </a:lnTo>
                  <a:lnTo>
                    <a:pt x="167" y="56"/>
                  </a:lnTo>
                  <a:lnTo>
                    <a:pt x="170" y="56"/>
                  </a:lnTo>
                  <a:lnTo>
                    <a:pt x="170" y="63"/>
                  </a:lnTo>
                  <a:lnTo>
                    <a:pt x="167" y="67"/>
                  </a:lnTo>
                  <a:lnTo>
                    <a:pt x="167" y="67"/>
                  </a:lnTo>
                  <a:lnTo>
                    <a:pt x="167" y="67"/>
                  </a:lnTo>
                  <a:lnTo>
                    <a:pt x="167" y="67"/>
                  </a:lnTo>
                  <a:lnTo>
                    <a:pt x="163" y="67"/>
                  </a:lnTo>
                  <a:lnTo>
                    <a:pt x="163" y="70"/>
                  </a:lnTo>
                  <a:lnTo>
                    <a:pt x="163" y="70"/>
                  </a:lnTo>
                  <a:lnTo>
                    <a:pt x="163" y="70"/>
                  </a:lnTo>
                  <a:lnTo>
                    <a:pt x="167" y="70"/>
                  </a:lnTo>
                  <a:lnTo>
                    <a:pt x="163" y="74"/>
                  </a:lnTo>
                  <a:lnTo>
                    <a:pt x="163" y="78"/>
                  </a:lnTo>
                  <a:lnTo>
                    <a:pt x="163" y="78"/>
                  </a:lnTo>
                  <a:lnTo>
                    <a:pt x="159" y="81"/>
                  </a:lnTo>
                  <a:lnTo>
                    <a:pt x="159" y="81"/>
                  </a:lnTo>
                  <a:lnTo>
                    <a:pt x="156" y="85"/>
                  </a:lnTo>
                  <a:lnTo>
                    <a:pt x="152" y="85"/>
                  </a:lnTo>
                  <a:lnTo>
                    <a:pt x="152" y="89"/>
                  </a:lnTo>
                  <a:lnTo>
                    <a:pt x="141" y="96"/>
                  </a:lnTo>
                  <a:lnTo>
                    <a:pt x="141" y="96"/>
                  </a:lnTo>
                  <a:lnTo>
                    <a:pt x="141" y="96"/>
                  </a:lnTo>
                  <a:lnTo>
                    <a:pt x="130" y="104"/>
                  </a:lnTo>
                  <a:lnTo>
                    <a:pt x="126" y="100"/>
                  </a:lnTo>
                  <a:lnTo>
                    <a:pt x="126" y="104"/>
                  </a:lnTo>
                  <a:lnTo>
                    <a:pt x="119" y="104"/>
                  </a:lnTo>
                  <a:lnTo>
                    <a:pt x="111" y="107"/>
                  </a:lnTo>
                  <a:lnTo>
                    <a:pt x="111" y="107"/>
                  </a:lnTo>
                  <a:lnTo>
                    <a:pt x="111" y="107"/>
                  </a:lnTo>
                  <a:lnTo>
                    <a:pt x="108" y="115"/>
                  </a:lnTo>
                  <a:lnTo>
                    <a:pt x="104" y="115"/>
                  </a:lnTo>
                  <a:lnTo>
                    <a:pt x="104" y="111"/>
                  </a:lnTo>
                  <a:lnTo>
                    <a:pt x="104" y="115"/>
                  </a:lnTo>
                  <a:lnTo>
                    <a:pt x="100" y="115"/>
                  </a:lnTo>
                  <a:lnTo>
                    <a:pt x="100" y="119"/>
                  </a:lnTo>
                  <a:lnTo>
                    <a:pt x="93" y="122"/>
                  </a:lnTo>
                  <a:lnTo>
                    <a:pt x="93" y="122"/>
                  </a:lnTo>
                  <a:lnTo>
                    <a:pt x="93" y="126"/>
                  </a:lnTo>
                  <a:lnTo>
                    <a:pt x="93" y="126"/>
                  </a:lnTo>
                  <a:lnTo>
                    <a:pt x="93" y="126"/>
                  </a:lnTo>
                  <a:lnTo>
                    <a:pt x="89" y="126"/>
                  </a:lnTo>
                  <a:lnTo>
                    <a:pt x="78" y="133"/>
                  </a:lnTo>
                  <a:lnTo>
                    <a:pt x="78" y="137"/>
                  </a:lnTo>
                  <a:lnTo>
                    <a:pt x="78" y="137"/>
                  </a:lnTo>
                  <a:lnTo>
                    <a:pt x="71" y="137"/>
                  </a:lnTo>
                  <a:lnTo>
                    <a:pt x="71" y="141"/>
                  </a:lnTo>
                  <a:lnTo>
                    <a:pt x="67" y="137"/>
                  </a:lnTo>
                  <a:lnTo>
                    <a:pt x="67" y="137"/>
                  </a:lnTo>
                  <a:lnTo>
                    <a:pt x="67" y="141"/>
                  </a:lnTo>
                  <a:lnTo>
                    <a:pt x="67" y="141"/>
                  </a:lnTo>
                  <a:lnTo>
                    <a:pt x="67" y="145"/>
                  </a:lnTo>
                  <a:lnTo>
                    <a:pt x="67" y="145"/>
                  </a:lnTo>
                  <a:lnTo>
                    <a:pt x="67" y="148"/>
                  </a:lnTo>
                  <a:lnTo>
                    <a:pt x="63" y="148"/>
                  </a:lnTo>
                  <a:lnTo>
                    <a:pt x="71" y="156"/>
                  </a:lnTo>
                  <a:lnTo>
                    <a:pt x="71" y="159"/>
                  </a:lnTo>
                  <a:lnTo>
                    <a:pt x="67" y="159"/>
                  </a:lnTo>
                  <a:lnTo>
                    <a:pt x="71" y="159"/>
                  </a:lnTo>
                  <a:lnTo>
                    <a:pt x="71" y="163"/>
                  </a:lnTo>
                  <a:lnTo>
                    <a:pt x="71" y="167"/>
                  </a:lnTo>
                  <a:lnTo>
                    <a:pt x="74" y="171"/>
                  </a:lnTo>
                  <a:lnTo>
                    <a:pt x="71" y="178"/>
                  </a:lnTo>
                  <a:lnTo>
                    <a:pt x="74" y="182"/>
                  </a:lnTo>
                  <a:lnTo>
                    <a:pt x="74" y="182"/>
                  </a:lnTo>
                  <a:lnTo>
                    <a:pt x="74" y="178"/>
                  </a:lnTo>
                  <a:lnTo>
                    <a:pt x="74" y="174"/>
                  </a:lnTo>
                  <a:lnTo>
                    <a:pt x="78" y="178"/>
                  </a:lnTo>
                  <a:lnTo>
                    <a:pt x="78" y="178"/>
                  </a:lnTo>
                  <a:lnTo>
                    <a:pt x="78" y="182"/>
                  </a:lnTo>
                  <a:lnTo>
                    <a:pt x="74" y="185"/>
                  </a:lnTo>
                  <a:lnTo>
                    <a:pt x="74" y="189"/>
                  </a:lnTo>
                  <a:lnTo>
                    <a:pt x="74" y="189"/>
                  </a:lnTo>
                  <a:lnTo>
                    <a:pt x="74" y="193"/>
                  </a:lnTo>
                  <a:lnTo>
                    <a:pt x="74" y="196"/>
                  </a:lnTo>
                  <a:lnTo>
                    <a:pt x="74" y="196"/>
                  </a:lnTo>
                  <a:lnTo>
                    <a:pt x="71" y="200"/>
                  </a:lnTo>
                  <a:lnTo>
                    <a:pt x="71" y="200"/>
                  </a:lnTo>
                  <a:lnTo>
                    <a:pt x="71" y="204"/>
                  </a:lnTo>
                  <a:lnTo>
                    <a:pt x="74" y="200"/>
                  </a:lnTo>
                  <a:lnTo>
                    <a:pt x="74" y="204"/>
                  </a:lnTo>
                  <a:lnTo>
                    <a:pt x="74" y="208"/>
                  </a:lnTo>
                  <a:lnTo>
                    <a:pt x="71" y="211"/>
                  </a:lnTo>
                  <a:lnTo>
                    <a:pt x="67" y="215"/>
                  </a:lnTo>
                  <a:lnTo>
                    <a:pt x="56" y="219"/>
                  </a:lnTo>
                  <a:lnTo>
                    <a:pt x="41" y="222"/>
                  </a:lnTo>
                  <a:lnTo>
                    <a:pt x="37" y="226"/>
                  </a:lnTo>
                  <a:lnTo>
                    <a:pt x="30" y="230"/>
                  </a:lnTo>
                  <a:lnTo>
                    <a:pt x="30" y="230"/>
                  </a:lnTo>
                  <a:lnTo>
                    <a:pt x="30" y="234"/>
                  </a:lnTo>
                  <a:lnTo>
                    <a:pt x="26" y="237"/>
                  </a:lnTo>
                  <a:lnTo>
                    <a:pt x="26" y="237"/>
                  </a:lnTo>
                  <a:lnTo>
                    <a:pt x="22" y="237"/>
                  </a:lnTo>
                  <a:lnTo>
                    <a:pt x="22" y="237"/>
                  </a:lnTo>
                  <a:lnTo>
                    <a:pt x="26" y="241"/>
                  </a:lnTo>
                  <a:lnTo>
                    <a:pt x="26" y="241"/>
                  </a:lnTo>
                  <a:lnTo>
                    <a:pt x="26" y="241"/>
                  </a:lnTo>
                  <a:lnTo>
                    <a:pt x="30" y="241"/>
                  </a:lnTo>
                  <a:lnTo>
                    <a:pt x="30" y="241"/>
                  </a:lnTo>
                  <a:lnTo>
                    <a:pt x="30" y="237"/>
                  </a:lnTo>
                  <a:lnTo>
                    <a:pt x="30" y="241"/>
                  </a:lnTo>
                  <a:lnTo>
                    <a:pt x="30" y="245"/>
                  </a:lnTo>
                  <a:lnTo>
                    <a:pt x="30" y="248"/>
                  </a:lnTo>
                  <a:lnTo>
                    <a:pt x="30" y="248"/>
                  </a:lnTo>
                  <a:lnTo>
                    <a:pt x="26" y="248"/>
                  </a:lnTo>
                  <a:lnTo>
                    <a:pt x="19" y="248"/>
                  </a:lnTo>
                  <a:lnTo>
                    <a:pt x="19" y="248"/>
                  </a:lnTo>
                  <a:lnTo>
                    <a:pt x="19" y="248"/>
                  </a:lnTo>
                  <a:lnTo>
                    <a:pt x="19" y="245"/>
                  </a:lnTo>
                  <a:lnTo>
                    <a:pt x="19" y="245"/>
                  </a:lnTo>
                  <a:lnTo>
                    <a:pt x="19" y="241"/>
                  </a:lnTo>
                  <a:lnTo>
                    <a:pt x="19" y="241"/>
                  </a:lnTo>
                  <a:lnTo>
                    <a:pt x="15" y="237"/>
                  </a:lnTo>
                  <a:lnTo>
                    <a:pt x="15" y="237"/>
                  </a:lnTo>
                  <a:lnTo>
                    <a:pt x="15" y="237"/>
                  </a:lnTo>
                  <a:lnTo>
                    <a:pt x="15" y="234"/>
                  </a:lnTo>
                  <a:lnTo>
                    <a:pt x="15" y="226"/>
                  </a:lnTo>
                  <a:lnTo>
                    <a:pt x="15" y="222"/>
                  </a:lnTo>
                  <a:lnTo>
                    <a:pt x="15" y="211"/>
                  </a:lnTo>
                  <a:lnTo>
                    <a:pt x="15" y="208"/>
                  </a:lnTo>
                  <a:lnTo>
                    <a:pt x="15" y="204"/>
                  </a:lnTo>
                  <a:lnTo>
                    <a:pt x="15" y="204"/>
                  </a:lnTo>
                  <a:lnTo>
                    <a:pt x="15" y="200"/>
                  </a:lnTo>
                  <a:lnTo>
                    <a:pt x="15" y="196"/>
                  </a:lnTo>
                  <a:lnTo>
                    <a:pt x="11" y="193"/>
                  </a:lnTo>
                  <a:lnTo>
                    <a:pt x="11" y="185"/>
                  </a:lnTo>
                  <a:lnTo>
                    <a:pt x="11" y="182"/>
                  </a:lnTo>
                  <a:lnTo>
                    <a:pt x="11" y="18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49" name="Freeform 151"/>
            <p:cNvSpPr/>
            <p:nvPr/>
          </p:nvSpPr>
          <p:spPr bwMode="auto">
            <a:xfrm>
              <a:off x="4926044" y="3682902"/>
              <a:ext cx="29593" cy="28306"/>
            </a:xfrm>
            <a:custGeom>
              <a:avLst/>
              <a:gdLst>
                <a:gd name="T0" fmla="*/ 19 w 23"/>
                <a:gd name="T1" fmla="*/ 3 h 22"/>
                <a:gd name="T2" fmla="*/ 19 w 23"/>
                <a:gd name="T3" fmla="*/ 3 h 22"/>
                <a:gd name="T4" fmla="*/ 19 w 23"/>
                <a:gd name="T5" fmla="*/ 3 h 22"/>
                <a:gd name="T6" fmla="*/ 23 w 23"/>
                <a:gd name="T7" fmla="*/ 7 h 22"/>
                <a:gd name="T8" fmla="*/ 23 w 23"/>
                <a:gd name="T9" fmla="*/ 7 h 22"/>
                <a:gd name="T10" fmla="*/ 23 w 23"/>
                <a:gd name="T11" fmla="*/ 11 h 22"/>
                <a:gd name="T12" fmla="*/ 23 w 23"/>
                <a:gd name="T13" fmla="*/ 11 h 22"/>
                <a:gd name="T14" fmla="*/ 23 w 23"/>
                <a:gd name="T15" fmla="*/ 14 h 22"/>
                <a:gd name="T16" fmla="*/ 23 w 23"/>
                <a:gd name="T17" fmla="*/ 14 h 22"/>
                <a:gd name="T18" fmla="*/ 23 w 23"/>
                <a:gd name="T19" fmla="*/ 14 h 22"/>
                <a:gd name="T20" fmla="*/ 19 w 23"/>
                <a:gd name="T21" fmla="*/ 14 h 22"/>
                <a:gd name="T22" fmla="*/ 19 w 23"/>
                <a:gd name="T23" fmla="*/ 18 h 22"/>
                <a:gd name="T24" fmla="*/ 19 w 23"/>
                <a:gd name="T25" fmla="*/ 22 h 22"/>
                <a:gd name="T26" fmla="*/ 15 w 23"/>
                <a:gd name="T27" fmla="*/ 22 h 22"/>
                <a:gd name="T28" fmla="*/ 12 w 23"/>
                <a:gd name="T29" fmla="*/ 22 h 22"/>
                <a:gd name="T30" fmla="*/ 4 w 23"/>
                <a:gd name="T31" fmla="*/ 18 h 22"/>
                <a:gd name="T32" fmla="*/ 4 w 23"/>
                <a:gd name="T33" fmla="*/ 14 h 22"/>
                <a:gd name="T34" fmla="*/ 0 w 23"/>
                <a:gd name="T35" fmla="*/ 14 h 22"/>
                <a:gd name="T36" fmla="*/ 0 w 23"/>
                <a:gd name="T37" fmla="*/ 11 h 22"/>
                <a:gd name="T38" fmla="*/ 0 w 23"/>
                <a:gd name="T39" fmla="*/ 7 h 22"/>
                <a:gd name="T40" fmla="*/ 4 w 23"/>
                <a:gd name="T41" fmla="*/ 3 h 22"/>
                <a:gd name="T42" fmla="*/ 8 w 23"/>
                <a:gd name="T43" fmla="*/ 0 h 22"/>
                <a:gd name="T44" fmla="*/ 8 w 23"/>
                <a:gd name="T45" fmla="*/ 0 h 22"/>
                <a:gd name="T46" fmla="*/ 12 w 23"/>
                <a:gd name="T47" fmla="*/ 0 h 22"/>
                <a:gd name="T48" fmla="*/ 15 w 23"/>
                <a:gd name="T49" fmla="*/ 3 h 22"/>
                <a:gd name="T50" fmla="*/ 19 w 23"/>
                <a:gd name="T51" fmla="*/ 3 h 22"/>
                <a:gd name="T52" fmla="*/ 19 w 23"/>
                <a:gd name="T53" fmla="*/ 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3" h="22">
                  <a:moveTo>
                    <a:pt x="19" y="3"/>
                  </a:moveTo>
                  <a:lnTo>
                    <a:pt x="19" y="3"/>
                  </a:lnTo>
                  <a:lnTo>
                    <a:pt x="19" y="3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14"/>
                  </a:lnTo>
                  <a:lnTo>
                    <a:pt x="23" y="14"/>
                  </a:lnTo>
                  <a:lnTo>
                    <a:pt x="23" y="14"/>
                  </a:lnTo>
                  <a:lnTo>
                    <a:pt x="19" y="14"/>
                  </a:lnTo>
                  <a:lnTo>
                    <a:pt x="19" y="18"/>
                  </a:lnTo>
                  <a:lnTo>
                    <a:pt x="19" y="22"/>
                  </a:lnTo>
                  <a:lnTo>
                    <a:pt x="15" y="22"/>
                  </a:lnTo>
                  <a:lnTo>
                    <a:pt x="12" y="22"/>
                  </a:lnTo>
                  <a:lnTo>
                    <a:pt x="4" y="18"/>
                  </a:lnTo>
                  <a:lnTo>
                    <a:pt x="4" y="14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0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3"/>
                  </a:lnTo>
                  <a:lnTo>
                    <a:pt x="19" y="3"/>
                  </a:lnTo>
                  <a:lnTo>
                    <a:pt x="19" y="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50" name="Freeform 152"/>
            <p:cNvSpPr>
              <a:spLocks noEditPoints="1"/>
            </p:cNvSpPr>
            <p:nvPr/>
          </p:nvSpPr>
          <p:spPr bwMode="auto">
            <a:xfrm>
              <a:off x="4626258" y="3610850"/>
              <a:ext cx="343531" cy="262473"/>
            </a:xfrm>
            <a:custGeom>
              <a:avLst/>
              <a:gdLst>
                <a:gd name="T0" fmla="*/ 4 w 267"/>
                <a:gd name="T1" fmla="*/ 96 h 204"/>
                <a:gd name="T2" fmla="*/ 15 w 267"/>
                <a:gd name="T3" fmla="*/ 96 h 204"/>
                <a:gd name="T4" fmla="*/ 30 w 267"/>
                <a:gd name="T5" fmla="*/ 104 h 204"/>
                <a:gd name="T6" fmla="*/ 41 w 267"/>
                <a:gd name="T7" fmla="*/ 108 h 204"/>
                <a:gd name="T8" fmla="*/ 48 w 267"/>
                <a:gd name="T9" fmla="*/ 100 h 204"/>
                <a:gd name="T10" fmla="*/ 67 w 267"/>
                <a:gd name="T11" fmla="*/ 48 h 204"/>
                <a:gd name="T12" fmla="*/ 71 w 267"/>
                <a:gd name="T13" fmla="*/ 70 h 204"/>
                <a:gd name="T14" fmla="*/ 85 w 267"/>
                <a:gd name="T15" fmla="*/ 70 h 204"/>
                <a:gd name="T16" fmla="*/ 104 w 267"/>
                <a:gd name="T17" fmla="*/ 59 h 204"/>
                <a:gd name="T18" fmla="*/ 122 w 267"/>
                <a:gd name="T19" fmla="*/ 52 h 204"/>
                <a:gd name="T20" fmla="*/ 137 w 267"/>
                <a:gd name="T21" fmla="*/ 56 h 204"/>
                <a:gd name="T22" fmla="*/ 152 w 267"/>
                <a:gd name="T23" fmla="*/ 56 h 204"/>
                <a:gd name="T24" fmla="*/ 152 w 267"/>
                <a:gd name="T25" fmla="*/ 44 h 204"/>
                <a:gd name="T26" fmla="*/ 163 w 267"/>
                <a:gd name="T27" fmla="*/ 37 h 204"/>
                <a:gd name="T28" fmla="*/ 171 w 267"/>
                <a:gd name="T29" fmla="*/ 30 h 204"/>
                <a:gd name="T30" fmla="*/ 178 w 267"/>
                <a:gd name="T31" fmla="*/ 18 h 204"/>
                <a:gd name="T32" fmla="*/ 185 w 267"/>
                <a:gd name="T33" fmla="*/ 15 h 204"/>
                <a:gd name="T34" fmla="*/ 196 w 267"/>
                <a:gd name="T35" fmla="*/ 7 h 204"/>
                <a:gd name="T36" fmla="*/ 208 w 267"/>
                <a:gd name="T37" fmla="*/ 4 h 204"/>
                <a:gd name="T38" fmla="*/ 219 w 267"/>
                <a:gd name="T39" fmla="*/ 0 h 204"/>
                <a:gd name="T40" fmla="*/ 233 w 267"/>
                <a:gd name="T41" fmla="*/ 4 h 204"/>
                <a:gd name="T42" fmla="*/ 248 w 267"/>
                <a:gd name="T43" fmla="*/ 7 h 204"/>
                <a:gd name="T44" fmla="*/ 252 w 267"/>
                <a:gd name="T45" fmla="*/ 26 h 204"/>
                <a:gd name="T46" fmla="*/ 252 w 267"/>
                <a:gd name="T47" fmla="*/ 56 h 204"/>
                <a:gd name="T48" fmla="*/ 241 w 267"/>
                <a:gd name="T49" fmla="*/ 56 h 204"/>
                <a:gd name="T50" fmla="*/ 237 w 267"/>
                <a:gd name="T51" fmla="*/ 70 h 204"/>
                <a:gd name="T52" fmla="*/ 252 w 267"/>
                <a:gd name="T53" fmla="*/ 74 h 204"/>
                <a:gd name="T54" fmla="*/ 267 w 267"/>
                <a:gd name="T55" fmla="*/ 70 h 204"/>
                <a:gd name="T56" fmla="*/ 263 w 267"/>
                <a:gd name="T57" fmla="*/ 85 h 204"/>
                <a:gd name="T58" fmla="*/ 252 w 267"/>
                <a:gd name="T59" fmla="*/ 104 h 204"/>
                <a:gd name="T60" fmla="*/ 241 w 267"/>
                <a:gd name="T61" fmla="*/ 111 h 204"/>
                <a:gd name="T62" fmla="*/ 230 w 267"/>
                <a:gd name="T63" fmla="*/ 122 h 204"/>
                <a:gd name="T64" fmla="*/ 211 w 267"/>
                <a:gd name="T65" fmla="*/ 148 h 204"/>
                <a:gd name="T66" fmla="*/ 185 w 267"/>
                <a:gd name="T67" fmla="*/ 167 h 204"/>
                <a:gd name="T68" fmla="*/ 167 w 267"/>
                <a:gd name="T69" fmla="*/ 182 h 204"/>
                <a:gd name="T70" fmla="*/ 152 w 267"/>
                <a:gd name="T71" fmla="*/ 185 h 204"/>
                <a:gd name="T72" fmla="*/ 141 w 267"/>
                <a:gd name="T73" fmla="*/ 193 h 204"/>
                <a:gd name="T74" fmla="*/ 130 w 267"/>
                <a:gd name="T75" fmla="*/ 193 h 204"/>
                <a:gd name="T76" fmla="*/ 104 w 267"/>
                <a:gd name="T77" fmla="*/ 193 h 204"/>
                <a:gd name="T78" fmla="*/ 89 w 267"/>
                <a:gd name="T79" fmla="*/ 193 h 204"/>
                <a:gd name="T80" fmla="*/ 82 w 267"/>
                <a:gd name="T81" fmla="*/ 197 h 204"/>
                <a:gd name="T82" fmla="*/ 63 w 267"/>
                <a:gd name="T83" fmla="*/ 197 h 204"/>
                <a:gd name="T84" fmla="*/ 52 w 267"/>
                <a:gd name="T85" fmla="*/ 204 h 204"/>
                <a:gd name="T86" fmla="*/ 37 w 267"/>
                <a:gd name="T87" fmla="*/ 197 h 204"/>
                <a:gd name="T88" fmla="*/ 30 w 267"/>
                <a:gd name="T89" fmla="*/ 193 h 204"/>
                <a:gd name="T90" fmla="*/ 26 w 267"/>
                <a:gd name="T91" fmla="*/ 189 h 204"/>
                <a:gd name="T92" fmla="*/ 19 w 267"/>
                <a:gd name="T93" fmla="*/ 171 h 204"/>
                <a:gd name="T94" fmla="*/ 26 w 267"/>
                <a:gd name="T95" fmla="*/ 167 h 204"/>
                <a:gd name="T96" fmla="*/ 19 w 267"/>
                <a:gd name="T97" fmla="*/ 145 h 204"/>
                <a:gd name="T98" fmla="*/ 8 w 267"/>
                <a:gd name="T99" fmla="*/ 108 h 204"/>
                <a:gd name="T100" fmla="*/ 174 w 267"/>
                <a:gd name="T101" fmla="*/ 130 h 204"/>
                <a:gd name="T102" fmla="*/ 185 w 267"/>
                <a:gd name="T103" fmla="*/ 133 h 204"/>
                <a:gd name="T104" fmla="*/ 196 w 267"/>
                <a:gd name="T105" fmla="*/ 126 h 204"/>
                <a:gd name="T106" fmla="*/ 200 w 267"/>
                <a:gd name="T107" fmla="*/ 119 h 204"/>
                <a:gd name="T108" fmla="*/ 200 w 267"/>
                <a:gd name="T109" fmla="*/ 104 h 204"/>
                <a:gd name="T110" fmla="*/ 193 w 267"/>
                <a:gd name="T111" fmla="*/ 100 h 204"/>
                <a:gd name="T112" fmla="*/ 178 w 267"/>
                <a:gd name="T113" fmla="*/ 108 h 204"/>
                <a:gd name="T114" fmla="*/ 174 w 267"/>
                <a:gd name="T115" fmla="*/ 12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7" h="204">
                  <a:moveTo>
                    <a:pt x="0" y="100"/>
                  </a:moveTo>
                  <a:lnTo>
                    <a:pt x="4" y="100"/>
                  </a:lnTo>
                  <a:lnTo>
                    <a:pt x="4" y="96"/>
                  </a:lnTo>
                  <a:lnTo>
                    <a:pt x="4" y="96"/>
                  </a:lnTo>
                  <a:lnTo>
                    <a:pt x="4" y="96"/>
                  </a:lnTo>
                  <a:lnTo>
                    <a:pt x="8" y="93"/>
                  </a:lnTo>
                  <a:lnTo>
                    <a:pt x="11" y="93"/>
                  </a:lnTo>
                  <a:lnTo>
                    <a:pt x="11" y="93"/>
                  </a:lnTo>
                  <a:lnTo>
                    <a:pt x="15" y="93"/>
                  </a:lnTo>
                  <a:lnTo>
                    <a:pt x="15" y="96"/>
                  </a:lnTo>
                  <a:lnTo>
                    <a:pt x="15" y="104"/>
                  </a:lnTo>
                  <a:lnTo>
                    <a:pt x="22" y="104"/>
                  </a:lnTo>
                  <a:lnTo>
                    <a:pt x="26" y="104"/>
                  </a:lnTo>
                  <a:lnTo>
                    <a:pt x="26" y="104"/>
                  </a:lnTo>
                  <a:lnTo>
                    <a:pt x="30" y="104"/>
                  </a:lnTo>
                  <a:lnTo>
                    <a:pt x="34" y="104"/>
                  </a:lnTo>
                  <a:lnTo>
                    <a:pt x="34" y="104"/>
                  </a:lnTo>
                  <a:lnTo>
                    <a:pt x="37" y="104"/>
                  </a:lnTo>
                  <a:lnTo>
                    <a:pt x="37" y="108"/>
                  </a:lnTo>
                  <a:lnTo>
                    <a:pt x="41" y="108"/>
                  </a:lnTo>
                  <a:lnTo>
                    <a:pt x="41" y="108"/>
                  </a:lnTo>
                  <a:lnTo>
                    <a:pt x="41" y="104"/>
                  </a:lnTo>
                  <a:lnTo>
                    <a:pt x="45" y="100"/>
                  </a:lnTo>
                  <a:lnTo>
                    <a:pt x="45" y="100"/>
                  </a:lnTo>
                  <a:lnTo>
                    <a:pt x="48" y="100"/>
                  </a:lnTo>
                  <a:lnTo>
                    <a:pt x="52" y="96"/>
                  </a:lnTo>
                  <a:lnTo>
                    <a:pt x="56" y="96"/>
                  </a:lnTo>
                  <a:lnTo>
                    <a:pt x="59" y="96"/>
                  </a:lnTo>
                  <a:lnTo>
                    <a:pt x="59" y="44"/>
                  </a:lnTo>
                  <a:lnTo>
                    <a:pt x="67" y="48"/>
                  </a:lnTo>
                  <a:lnTo>
                    <a:pt x="67" y="52"/>
                  </a:lnTo>
                  <a:lnTo>
                    <a:pt x="71" y="59"/>
                  </a:lnTo>
                  <a:lnTo>
                    <a:pt x="71" y="63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4" y="70"/>
                  </a:lnTo>
                  <a:lnTo>
                    <a:pt x="78" y="70"/>
                  </a:lnTo>
                  <a:lnTo>
                    <a:pt x="82" y="70"/>
                  </a:lnTo>
                  <a:lnTo>
                    <a:pt x="85" y="70"/>
                  </a:lnTo>
                  <a:lnTo>
                    <a:pt x="85" y="70"/>
                  </a:lnTo>
                  <a:lnTo>
                    <a:pt x="89" y="67"/>
                  </a:lnTo>
                  <a:lnTo>
                    <a:pt x="93" y="67"/>
                  </a:lnTo>
                  <a:lnTo>
                    <a:pt x="96" y="63"/>
                  </a:lnTo>
                  <a:lnTo>
                    <a:pt x="100" y="63"/>
                  </a:lnTo>
                  <a:lnTo>
                    <a:pt x="104" y="59"/>
                  </a:lnTo>
                  <a:lnTo>
                    <a:pt x="108" y="52"/>
                  </a:lnTo>
                  <a:lnTo>
                    <a:pt x="111" y="48"/>
                  </a:lnTo>
                  <a:lnTo>
                    <a:pt x="115" y="48"/>
                  </a:lnTo>
                  <a:lnTo>
                    <a:pt x="119" y="48"/>
                  </a:lnTo>
                  <a:lnTo>
                    <a:pt x="122" y="52"/>
                  </a:lnTo>
                  <a:lnTo>
                    <a:pt x="122" y="52"/>
                  </a:lnTo>
                  <a:lnTo>
                    <a:pt x="130" y="56"/>
                  </a:lnTo>
                  <a:lnTo>
                    <a:pt x="133" y="56"/>
                  </a:lnTo>
                  <a:lnTo>
                    <a:pt x="133" y="56"/>
                  </a:lnTo>
                  <a:lnTo>
                    <a:pt x="137" y="56"/>
                  </a:lnTo>
                  <a:lnTo>
                    <a:pt x="141" y="56"/>
                  </a:lnTo>
                  <a:lnTo>
                    <a:pt x="145" y="56"/>
                  </a:lnTo>
                  <a:lnTo>
                    <a:pt x="145" y="56"/>
                  </a:lnTo>
                  <a:lnTo>
                    <a:pt x="148" y="56"/>
                  </a:lnTo>
                  <a:lnTo>
                    <a:pt x="152" y="56"/>
                  </a:lnTo>
                  <a:lnTo>
                    <a:pt x="152" y="52"/>
                  </a:lnTo>
                  <a:lnTo>
                    <a:pt x="152" y="52"/>
                  </a:lnTo>
                  <a:lnTo>
                    <a:pt x="152" y="48"/>
                  </a:lnTo>
                  <a:lnTo>
                    <a:pt x="152" y="48"/>
                  </a:lnTo>
                  <a:lnTo>
                    <a:pt x="152" y="44"/>
                  </a:lnTo>
                  <a:lnTo>
                    <a:pt x="156" y="41"/>
                  </a:lnTo>
                  <a:lnTo>
                    <a:pt x="159" y="41"/>
                  </a:lnTo>
                  <a:lnTo>
                    <a:pt x="159" y="41"/>
                  </a:lnTo>
                  <a:lnTo>
                    <a:pt x="163" y="37"/>
                  </a:lnTo>
                  <a:lnTo>
                    <a:pt x="163" y="37"/>
                  </a:lnTo>
                  <a:lnTo>
                    <a:pt x="163" y="37"/>
                  </a:lnTo>
                  <a:lnTo>
                    <a:pt x="167" y="33"/>
                  </a:lnTo>
                  <a:lnTo>
                    <a:pt x="167" y="33"/>
                  </a:lnTo>
                  <a:lnTo>
                    <a:pt x="171" y="33"/>
                  </a:lnTo>
                  <a:lnTo>
                    <a:pt x="171" y="30"/>
                  </a:lnTo>
                  <a:lnTo>
                    <a:pt x="174" y="30"/>
                  </a:lnTo>
                  <a:lnTo>
                    <a:pt x="174" y="30"/>
                  </a:lnTo>
                  <a:lnTo>
                    <a:pt x="171" y="26"/>
                  </a:lnTo>
                  <a:lnTo>
                    <a:pt x="171" y="22"/>
                  </a:lnTo>
                  <a:lnTo>
                    <a:pt x="178" y="18"/>
                  </a:lnTo>
                  <a:lnTo>
                    <a:pt x="178" y="18"/>
                  </a:lnTo>
                  <a:lnTo>
                    <a:pt x="182" y="18"/>
                  </a:lnTo>
                  <a:lnTo>
                    <a:pt x="182" y="15"/>
                  </a:lnTo>
                  <a:lnTo>
                    <a:pt x="185" y="15"/>
                  </a:lnTo>
                  <a:lnTo>
                    <a:pt x="185" y="15"/>
                  </a:lnTo>
                  <a:lnTo>
                    <a:pt x="185" y="11"/>
                  </a:lnTo>
                  <a:lnTo>
                    <a:pt x="189" y="11"/>
                  </a:lnTo>
                  <a:lnTo>
                    <a:pt x="193" y="7"/>
                  </a:lnTo>
                  <a:lnTo>
                    <a:pt x="196" y="7"/>
                  </a:lnTo>
                  <a:lnTo>
                    <a:pt x="196" y="7"/>
                  </a:lnTo>
                  <a:lnTo>
                    <a:pt x="196" y="7"/>
                  </a:lnTo>
                  <a:lnTo>
                    <a:pt x="200" y="7"/>
                  </a:lnTo>
                  <a:lnTo>
                    <a:pt x="204" y="7"/>
                  </a:lnTo>
                  <a:lnTo>
                    <a:pt x="204" y="4"/>
                  </a:lnTo>
                  <a:lnTo>
                    <a:pt x="208" y="4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211" y="0"/>
                  </a:lnTo>
                  <a:lnTo>
                    <a:pt x="211" y="0"/>
                  </a:lnTo>
                  <a:lnTo>
                    <a:pt x="219" y="0"/>
                  </a:lnTo>
                  <a:lnTo>
                    <a:pt x="222" y="0"/>
                  </a:lnTo>
                  <a:lnTo>
                    <a:pt x="226" y="0"/>
                  </a:lnTo>
                  <a:lnTo>
                    <a:pt x="226" y="0"/>
                  </a:lnTo>
                  <a:lnTo>
                    <a:pt x="230" y="4"/>
                  </a:lnTo>
                  <a:lnTo>
                    <a:pt x="233" y="4"/>
                  </a:lnTo>
                  <a:lnTo>
                    <a:pt x="233" y="4"/>
                  </a:lnTo>
                  <a:lnTo>
                    <a:pt x="237" y="0"/>
                  </a:lnTo>
                  <a:lnTo>
                    <a:pt x="245" y="4"/>
                  </a:lnTo>
                  <a:lnTo>
                    <a:pt x="248" y="4"/>
                  </a:lnTo>
                  <a:lnTo>
                    <a:pt x="248" y="7"/>
                  </a:lnTo>
                  <a:lnTo>
                    <a:pt x="248" y="15"/>
                  </a:lnTo>
                  <a:lnTo>
                    <a:pt x="252" y="18"/>
                  </a:lnTo>
                  <a:lnTo>
                    <a:pt x="252" y="22"/>
                  </a:lnTo>
                  <a:lnTo>
                    <a:pt x="252" y="26"/>
                  </a:lnTo>
                  <a:lnTo>
                    <a:pt x="252" y="26"/>
                  </a:lnTo>
                  <a:lnTo>
                    <a:pt x="252" y="30"/>
                  </a:lnTo>
                  <a:lnTo>
                    <a:pt x="252" y="33"/>
                  </a:lnTo>
                  <a:lnTo>
                    <a:pt x="252" y="44"/>
                  </a:lnTo>
                  <a:lnTo>
                    <a:pt x="252" y="48"/>
                  </a:lnTo>
                  <a:lnTo>
                    <a:pt x="252" y="56"/>
                  </a:lnTo>
                  <a:lnTo>
                    <a:pt x="252" y="59"/>
                  </a:lnTo>
                  <a:lnTo>
                    <a:pt x="248" y="59"/>
                  </a:lnTo>
                  <a:lnTo>
                    <a:pt x="245" y="56"/>
                  </a:lnTo>
                  <a:lnTo>
                    <a:pt x="241" y="56"/>
                  </a:lnTo>
                  <a:lnTo>
                    <a:pt x="241" y="56"/>
                  </a:lnTo>
                  <a:lnTo>
                    <a:pt x="237" y="59"/>
                  </a:lnTo>
                  <a:lnTo>
                    <a:pt x="233" y="63"/>
                  </a:lnTo>
                  <a:lnTo>
                    <a:pt x="233" y="67"/>
                  </a:lnTo>
                  <a:lnTo>
                    <a:pt x="233" y="70"/>
                  </a:lnTo>
                  <a:lnTo>
                    <a:pt x="237" y="70"/>
                  </a:lnTo>
                  <a:lnTo>
                    <a:pt x="237" y="74"/>
                  </a:lnTo>
                  <a:lnTo>
                    <a:pt x="245" y="78"/>
                  </a:lnTo>
                  <a:lnTo>
                    <a:pt x="248" y="78"/>
                  </a:lnTo>
                  <a:lnTo>
                    <a:pt x="252" y="78"/>
                  </a:lnTo>
                  <a:lnTo>
                    <a:pt x="252" y="74"/>
                  </a:lnTo>
                  <a:lnTo>
                    <a:pt x="252" y="70"/>
                  </a:lnTo>
                  <a:lnTo>
                    <a:pt x="256" y="70"/>
                  </a:lnTo>
                  <a:lnTo>
                    <a:pt x="256" y="70"/>
                  </a:lnTo>
                  <a:lnTo>
                    <a:pt x="263" y="70"/>
                  </a:lnTo>
                  <a:lnTo>
                    <a:pt x="267" y="70"/>
                  </a:lnTo>
                  <a:lnTo>
                    <a:pt x="267" y="70"/>
                  </a:lnTo>
                  <a:lnTo>
                    <a:pt x="263" y="74"/>
                  </a:lnTo>
                  <a:lnTo>
                    <a:pt x="267" y="74"/>
                  </a:lnTo>
                  <a:lnTo>
                    <a:pt x="263" y="82"/>
                  </a:lnTo>
                  <a:lnTo>
                    <a:pt x="263" y="85"/>
                  </a:lnTo>
                  <a:lnTo>
                    <a:pt x="259" y="89"/>
                  </a:lnTo>
                  <a:lnTo>
                    <a:pt x="259" y="96"/>
                  </a:lnTo>
                  <a:lnTo>
                    <a:pt x="256" y="96"/>
                  </a:lnTo>
                  <a:lnTo>
                    <a:pt x="256" y="100"/>
                  </a:lnTo>
                  <a:lnTo>
                    <a:pt x="252" y="104"/>
                  </a:lnTo>
                  <a:lnTo>
                    <a:pt x="248" y="104"/>
                  </a:lnTo>
                  <a:lnTo>
                    <a:pt x="248" y="108"/>
                  </a:lnTo>
                  <a:lnTo>
                    <a:pt x="245" y="108"/>
                  </a:lnTo>
                  <a:lnTo>
                    <a:pt x="245" y="111"/>
                  </a:lnTo>
                  <a:lnTo>
                    <a:pt x="241" y="111"/>
                  </a:lnTo>
                  <a:lnTo>
                    <a:pt x="237" y="115"/>
                  </a:lnTo>
                  <a:lnTo>
                    <a:pt x="233" y="119"/>
                  </a:lnTo>
                  <a:lnTo>
                    <a:pt x="233" y="119"/>
                  </a:lnTo>
                  <a:lnTo>
                    <a:pt x="233" y="122"/>
                  </a:lnTo>
                  <a:lnTo>
                    <a:pt x="230" y="122"/>
                  </a:lnTo>
                  <a:lnTo>
                    <a:pt x="226" y="126"/>
                  </a:lnTo>
                  <a:lnTo>
                    <a:pt x="219" y="137"/>
                  </a:lnTo>
                  <a:lnTo>
                    <a:pt x="215" y="141"/>
                  </a:lnTo>
                  <a:lnTo>
                    <a:pt x="215" y="148"/>
                  </a:lnTo>
                  <a:lnTo>
                    <a:pt x="211" y="148"/>
                  </a:lnTo>
                  <a:lnTo>
                    <a:pt x="208" y="152"/>
                  </a:lnTo>
                  <a:lnTo>
                    <a:pt x="208" y="152"/>
                  </a:lnTo>
                  <a:lnTo>
                    <a:pt x="204" y="152"/>
                  </a:lnTo>
                  <a:lnTo>
                    <a:pt x="189" y="167"/>
                  </a:lnTo>
                  <a:lnTo>
                    <a:pt x="185" y="167"/>
                  </a:lnTo>
                  <a:lnTo>
                    <a:pt x="185" y="171"/>
                  </a:lnTo>
                  <a:lnTo>
                    <a:pt x="185" y="171"/>
                  </a:lnTo>
                  <a:lnTo>
                    <a:pt x="171" y="178"/>
                  </a:lnTo>
                  <a:lnTo>
                    <a:pt x="171" y="182"/>
                  </a:lnTo>
                  <a:lnTo>
                    <a:pt x="167" y="182"/>
                  </a:lnTo>
                  <a:lnTo>
                    <a:pt x="167" y="182"/>
                  </a:lnTo>
                  <a:lnTo>
                    <a:pt x="159" y="185"/>
                  </a:lnTo>
                  <a:lnTo>
                    <a:pt x="156" y="185"/>
                  </a:lnTo>
                  <a:lnTo>
                    <a:pt x="152" y="185"/>
                  </a:lnTo>
                  <a:lnTo>
                    <a:pt x="152" y="185"/>
                  </a:lnTo>
                  <a:lnTo>
                    <a:pt x="145" y="185"/>
                  </a:lnTo>
                  <a:lnTo>
                    <a:pt x="141" y="185"/>
                  </a:lnTo>
                  <a:lnTo>
                    <a:pt x="141" y="189"/>
                  </a:lnTo>
                  <a:lnTo>
                    <a:pt x="141" y="193"/>
                  </a:lnTo>
                  <a:lnTo>
                    <a:pt x="141" y="193"/>
                  </a:lnTo>
                  <a:lnTo>
                    <a:pt x="137" y="193"/>
                  </a:lnTo>
                  <a:lnTo>
                    <a:pt x="133" y="189"/>
                  </a:lnTo>
                  <a:lnTo>
                    <a:pt x="130" y="189"/>
                  </a:lnTo>
                  <a:lnTo>
                    <a:pt x="126" y="193"/>
                  </a:lnTo>
                  <a:lnTo>
                    <a:pt x="130" y="193"/>
                  </a:lnTo>
                  <a:lnTo>
                    <a:pt x="126" y="197"/>
                  </a:lnTo>
                  <a:lnTo>
                    <a:pt x="119" y="193"/>
                  </a:lnTo>
                  <a:lnTo>
                    <a:pt x="119" y="193"/>
                  </a:lnTo>
                  <a:lnTo>
                    <a:pt x="111" y="189"/>
                  </a:lnTo>
                  <a:lnTo>
                    <a:pt x="104" y="193"/>
                  </a:lnTo>
                  <a:lnTo>
                    <a:pt x="104" y="193"/>
                  </a:lnTo>
                  <a:lnTo>
                    <a:pt x="104" y="193"/>
                  </a:lnTo>
                  <a:lnTo>
                    <a:pt x="100" y="193"/>
                  </a:lnTo>
                  <a:lnTo>
                    <a:pt x="89" y="193"/>
                  </a:lnTo>
                  <a:lnTo>
                    <a:pt x="89" y="193"/>
                  </a:lnTo>
                  <a:lnTo>
                    <a:pt x="85" y="197"/>
                  </a:lnTo>
                  <a:lnTo>
                    <a:pt x="85" y="193"/>
                  </a:lnTo>
                  <a:lnTo>
                    <a:pt x="82" y="193"/>
                  </a:lnTo>
                  <a:lnTo>
                    <a:pt x="82" y="197"/>
                  </a:lnTo>
                  <a:lnTo>
                    <a:pt x="82" y="197"/>
                  </a:lnTo>
                  <a:lnTo>
                    <a:pt x="74" y="197"/>
                  </a:lnTo>
                  <a:lnTo>
                    <a:pt x="74" y="197"/>
                  </a:lnTo>
                  <a:lnTo>
                    <a:pt x="67" y="197"/>
                  </a:lnTo>
                  <a:lnTo>
                    <a:pt x="63" y="197"/>
                  </a:lnTo>
                  <a:lnTo>
                    <a:pt x="63" y="197"/>
                  </a:lnTo>
                  <a:lnTo>
                    <a:pt x="59" y="197"/>
                  </a:lnTo>
                  <a:lnTo>
                    <a:pt x="56" y="200"/>
                  </a:lnTo>
                  <a:lnTo>
                    <a:pt x="52" y="200"/>
                  </a:lnTo>
                  <a:lnTo>
                    <a:pt x="52" y="204"/>
                  </a:lnTo>
                  <a:lnTo>
                    <a:pt x="52" y="204"/>
                  </a:lnTo>
                  <a:lnTo>
                    <a:pt x="48" y="204"/>
                  </a:lnTo>
                  <a:lnTo>
                    <a:pt x="41" y="200"/>
                  </a:lnTo>
                  <a:lnTo>
                    <a:pt x="41" y="200"/>
                  </a:lnTo>
                  <a:lnTo>
                    <a:pt x="37" y="197"/>
                  </a:lnTo>
                  <a:lnTo>
                    <a:pt x="37" y="197"/>
                  </a:lnTo>
                  <a:lnTo>
                    <a:pt x="34" y="197"/>
                  </a:lnTo>
                  <a:lnTo>
                    <a:pt x="34" y="197"/>
                  </a:lnTo>
                  <a:lnTo>
                    <a:pt x="34" y="197"/>
                  </a:lnTo>
                  <a:lnTo>
                    <a:pt x="34" y="193"/>
                  </a:lnTo>
                  <a:lnTo>
                    <a:pt x="30" y="193"/>
                  </a:lnTo>
                  <a:lnTo>
                    <a:pt x="26" y="193"/>
                  </a:lnTo>
                  <a:lnTo>
                    <a:pt x="26" y="197"/>
                  </a:lnTo>
                  <a:lnTo>
                    <a:pt x="22" y="197"/>
                  </a:lnTo>
                  <a:lnTo>
                    <a:pt x="22" y="193"/>
                  </a:lnTo>
                  <a:lnTo>
                    <a:pt x="26" y="189"/>
                  </a:lnTo>
                  <a:lnTo>
                    <a:pt x="22" y="185"/>
                  </a:lnTo>
                  <a:lnTo>
                    <a:pt x="26" y="182"/>
                  </a:lnTo>
                  <a:lnTo>
                    <a:pt x="22" y="178"/>
                  </a:lnTo>
                  <a:lnTo>
                    <a:pt x="22" y="174"/>
                  </a:lnTo>
                  <a:lnTo>
                    <a:pt x="19" y="171"/>
                  </a:lnTo>
                  <a:lnTo>
                    <a:pt x="19" y="167"/>
                  </a:lnTo>
                  <a:lnTo>
                    <a:pt x="19" y="167"/>
                  </a:lnTo>
                  <a:lnTo>
                    <a:pt x="22" y="167"/>
                  </a:lnTo>
                  <a:lnTo>
                    <a:pt x="22" y="167"/>
                  </a:lnTo>
                  <a:lnTo>
                    <a:pt x="26" y="167"/>
                  </a:lnTo>
                  <a:lnTo>
                    <a:pt x="26" y="163"/>
                  </a:lnTo>
                  <a:lnTo>
                    <a:pt x="22" y="156"/>
                  </a:lnTo>
                  <a:lnTo>
                    <a:pt x="26" y="156"/>
                  </a:lnTo>
                  <a:lnTo>
                    <a:pt x="19" y="148"/>
                  </a:lnTo>
                  <a:lnTo>
                    <a:pt x="19" y="145"/>
                  </a:lnTo>
                  <a:lnTo>
                    <a:pt x="15" y="137"/>
                  </a:lnTo>
                  <a:lnTo>
                    <a:pt x="11" y="130"/>
                  </a:lnTo>
                  <a:lnTo>
                    <a:pt x="8" y="122"/>
                  </a:lnTo>
                  <a:lnTo>
                    <a:pt x="11" y="119"/>
                  </a:lnTo>
                  <a:lnTo>
                    <a:pt x="8" y="108"/>
                  </a:lnTo>
                  <a:lnTo>
                    <a:pt x="0" y="104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0" y="100"/>
                  </a:lnTo>
                  <a:close/>
                  <a:moveTo>
                    <a:pt x="174" y="130"/>
                  </a:moveTo>
                  <a:lnTo>
                    <a:pt x="178" y="130"/>
                  </a:lnTo>
                  <a:lnTo>
                    <a:pt x="178" y="133"/>
                  </a:lnTo>
                  <a:lnTo>
                    <a:pt x="182" y="133"/>
                  </a:lnTo>
                  <a:lnTo>
                    <a:pt x="185" y="133"/>
                  </a:lnTo>
                  <a:lnTo>
                    <a:pt x="185" y="133"/>
                  </a:lnTo>
                  <a:lnTo>
                    <a:pt x="189" y="130"/>
                  </a:lnTo>
                  <a:lnTo>
                    <a:pt x="189" y="126"/>
                  </a:lnTo>
                  <a:lnTo>
                    <a:pt x="193" y="126"/>
                  </a:lnTo>
                  <a:lnTo>
                    <a:pt x="193" y="126"/>
                  </a:lnTo>
                  <a:lnTo>
                    <a:pt x="196" y="126"/>
                  </a:lnTo>
                  <a:lnTo>
                    <a:pt x="200" y="126"/>
                  </a:lnTo>
                  <a:lnTo>
                    <a:pt x="204" y="122"/>
                  </a:lnTo>
                  <a:lnTo>
                    <a:pt x="204" y="122"/>
                  </a:lnTo>
                  <a:lnTo>
                    <a:pt x="200" y="119"/>
                  </a:lnTo>
                  <a:lnTo>
                    <a:pt x="200" y="119"/>
                  </a:lnTo>
                  <a:lnTo>
                    <a:pt x="204" y="119"/>
                  </a:lnTo>
                  <a:lnTo>
                    <a:pt x="208" y="115"/>
                  </a:lnTo>
                  <a:lnTo>
                    <a:pt x="208" y="111"/>
                  </a:lnTo>
                  <a:lnTo>
                    <a:pt x="204" y="104"/>
                  </a:lnTo>
                  <a:lnTo>
                    <a:pt x="200" y="104"/>
                  </a:lnTo>
                  <a:lnTo>
                    <a:pt x="196" y="104"/>
                  </a:lnTo>
                  <a:lnTo>
                    <a:pt x="196" y="104"/>
                  </a:lnTo>
                  <a:lnTo>
                    <a:pt x="196" y="104"/>
                  </a:lnTo>
                  <a:lnTo>
                    <a:pt x="193" y="100"/>
                  </a:lnTo>
                  <a:lnTo>
                    <a:pt x="193" y="100"/>
                  </a:lnTo>
                  <a:lnTo>
                    <a:pt x="189" y="104"/>
                  </a:lnTo>
                  <a:lnTo>
                    <a:pt x="189" y="104"/>
                  </a:lnTo>
                  <a:lnTo>
                    <a:pt x="185" y="104"/>
                  </a:lnTo>
                  <a:lnTo>
                    <a:pt x="182" y="108"/>
                  </a:lnTo>
                  <a:lnTo>
                    <a:pt x="178" y="108"/>
                  </a:lnTo>
                  <a:lnTo>
                    <a:pt x="174" y="115"/>
                  </a:lnTo>
                  <a:lnTo>
                    <a:pt x="171" y="115"/>
                  </a:lnTo>
                  <a:lnTo>
                    <a:pt x="171" y="119"/>
                  </a:lnTo>
                  <a:lnTo>
                    <a:pt x="171" y="119"/>
                  </a:lnTo>
                  <a:lnTo>
                    <a:pt x="174" y="122"/>
                  </a:lnTo>
                  <a:lnTo>
                    <a:pt x="174" y="122"/>
                  </a:lnTo>
                  <a:lnTo>
                    <a:pt x="174" y="126"/>
                  </a:lnTo>
                  <a:lnTo>
                    <a:pt x="174" y="13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51" name="Freeform 153"/>
            <p:cNvSpPr/>
            <p:nvPr/>
          </p:nvSpPr>
          <p:spPr bwMode="auto">
            <a:xfrm>
              <a:off x="4846271" y="3739514"/>
              <a:ext cx="47606" cy="42459"/>
            </a:xfrm>
            <a:custGeom>
              <a:avLst/>
              <a:gdLst>
                <a:gd name="T0" fmla="*/ 3 w 37"/>
                <a:gd name="T1" fmla="*/ 30 h 33"/>
                <a:gd name="T2" fmla="*/ 3 w 37"/>
                <a:gd name="T3" fmla="*/ 26 h 33"/>
                <a:gd name="T4" fmla="*/ 3 w 37"/>
                <a:gd name="T5" fmla="*/ 22 h 33"/>
                <a:gd name="T6" fmla="*/ 3 w 37"/>
                <a:gd name="T7" fmla="*/ 22 h 33"/>
                <a:gd name="T8" fmla="*/ 0 w 37"/>
                <a:gd name="T9" fmla="*/ 19 h 33"/>
                <a:gd name="T10" fmla="*/ 0 w 37"/>
                <a:gd name="T11" fmla="*/ 19 h 33"/>
                <a:gd name="T12" fmla="*/ 0 w 37"/>
                <a:gd name="T13" fmla="*/ 15 h 33"/>
                <a:gd name="T14" fmla="*/ 3 w 37"/>
                <a:gd name="T15" fmla="*/ 15 h 33"/>
                <a:gd name="T16" fmla="*/ 7 w 37"/>
                <a:gd name="T17" fmla="*/ 8 h 33"/>
                <a:gd name="T18" fmla="*/ 11 w 37"/>
                <a:gd name="T19" fmla="*/ 8 h 33"/>
                <a:gd name="T20" fmla="*/ 14 w 37"/>
                <a:gd name="T21" fmla="*/ 4 h 33"/>
                <a:gd name="T22" fmla="*/ 18 w 37"/>
                <a:gd name="T23" fmla="*/ 4 h 33"/>
                <a:gd name="T24" fmla="*/ 18 w 37"/>
                <a:gd name="T25" fmla="*/ 4 h 33"/>
                <a:gd name="T26" fmla="*/ 22 w 37"/>
                <a:gd name="T27" fmla="*/ 0 h 33"/>
                <a:gd name="T28" fmla="*/ 22 w 37"/>
                <a:gd name="T29" fmla="*/ 0 h 33"/>
                <a:gd name="T30" fmla="*/ 25 w 37"/>
                <a:gd name="T31" fmla="*/ 4 h 33"/>
                <a:gd name="T32" fmla="*/ 25 w 37"/>
                <a:gd name="T33" fmla="*/ 4 h 33"/>
                <a:gd name="T34" fmla="*/ 25 w 37"/>
                <a:gd name="T35" fmla="*/ 4 h 33"/>
                <a:gd name="T36" fmla="*/ 29 w 37"/>
                <a:gd name="T37" fmla="*/ 4 h 33"/>
                <a:gd name="T38" fmla="*/ 33 w 37"/>
                <a:gd name="T39" fmla="*/ 4 h 33"/>
                <a:gd name="T40" fmla="*/ 37 w 37"/>
                <a:gd name="T41" fmla="*/ 11 h 33"/>
                <a:gd name="T42" fmla="*/ 37 w 37"/>
                <a:gd name="T43" fmla="*/ 15 h 33"/>
                <a:gd name="T44" fmla="*/ 33 w 37"/>
                <a:gd name="T45" fmla="*/ 19 h 33"/>
                <a:gd name="T46" fmla="*/ 29 w 37"/>
                <a:gd name="T47" fmla="*/ 19 h 33"/>
                <a:gd name="T48" fmla="*/ 29 w 37"/>
                <a:gd name="T49" fmla="*/ 19 h 33"/>
                <a:gd name="T50" fmla="*/ 33 w 37"/>
                <a:gd name="T51" fmla="*/ 22 h 33"/>
                <a:gd name="T52" fmla="*/ 33 w 37"/>
                <a:gd name="T53" fmla="*/ 22 h 33"/>
                <a:gd name="T54" fmla="*/ 29 w 37"/>
                <a:gd name="T55" fmla="*/ 26 h 33"/>
                <a:gd name="T56" fmla="*/ 25 w 37"/>
                <a:gd name="T57" fmla="*/ 26 h 33"/>
                <a:gd name="T58" fmla="*/ 22 w 37"/>
                <a:gd name="T59" fmla="*/ 26 h 33"/>
                <a:gd name="T60" fmla="*/ 22 w 37"/>
                <a:gd name="T61" fmla="*/ 26 h 33"/>
                <a:gd name="T62" fmla="*/ 18 w 37"/>
                <a:gd name="T63" fmla="*/ 26 h 33"/>
                <a:gd name="T64" fmla="*/ 18 w 37"/>
                <a:gd name="T65" fmla="*/ 30 h 33"/>
                <a:gd name="T66" fmla="*/ 14 w 37"/>
                <a:gd name="T67" fmla="*/ 33 h 33"/>
                <a:gd name="T68" fmla="*/ 14 w 37"/>
                <a:gd name="T69" fmla="*/ 33 h 33"/>
                <a:gd name="T70" fmla="*/ 11 w 37"/>
                <a:gd name="T71" fmla="*/ 33 h 33"/>
                <a:gd name="T72" fmla="*/ 7 w 37"/>
                <a:gd name="T73" fmla="*/ 33 h 33"/>
                <a:gd name="T74" fmla="*/ 7 w 37"/>
                <a:gd name="T75" fmla="*/ 30 h 33"/>
                <a:gd name="T76" fmla="*/ 3 w 37"/>
                <a:gd name="T77" fmla="*/ 3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7" h="33">
                  <a:moveTo>
                    <a:pt x="3" y="30"/>
                  </a:moveTo>
                  <a:lnTo>
                    <a:pt x="3" y="26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3" y="15"/>
                  </a:lnTo>
                  <a:lnTo>
                    <a:pt x="7" y="8"/>
                  </a:lnTo>
                  <a:lnTo>
                    <a:pt x="11" y="8"/>
                  </a:lnTo>
                  <a:lnTo>
                    <a:pt x="14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5" y="4"/>
                  </a:lnTo>
                  <a:lnTo>
                    <a:pt x="25" y="4"/>
                  </a:lnTo>
                  <a:lnTo>
                    <a:pt x="25" y="4"/>
                  </a:lnTo>
                  <a:lnTo>
                    <a:pt x="29" y="4"/>
                  </a:lnTo>
                  <a:lnTo>
                    <a:pt x="33" y="4"/>
                  </a:lnTo>
                  <a:lnTo>
                    <a:pt x="37" y="11"/>
                  </a:lnTo>
                  <a:lnTo>
                    <a:pt x="37" y="15"/>
                  </a:lnTo>
                  <a:lnTo>
                    <a:pt x="33" y="19"/>
                  </a:lnTo>
                  <a:lnTo>
                    <a:pt x="29" y="19"/>
                  </a:lnTo>
                  <a:lnTo>
                    <a:pt x="29" y="19"/>
                  </a:lnTo>
                  <a:lnTo>
                    <a:pt x="33" y="22"/>
                  </a:lnTo>
                  <a:lnTo>
                    <a:pt x="33" y="22"/>
                  </a:lnTo>
                  <a:lnTo>
                    <a:pt x="29" y="26"/>
                  </a:lnTo>
                  <a:lnTo>
                    <a:pt x="25" y="26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8" y="30"/>
                  </a:lnTo>
                  <a:lnTo>
                    <a:pt x="14" y="33"/>
                  </a:lnTo>
                  <a:lnTo>
                    <a:pt x="14" y="33"/>
                  </a:lnTo>
                  <a:lnTo>
                    <a:pt x="11" y="33"/>
                  </a:lnTo>
                  <a:lnTo>
                    <a:pt x="7" y="33"/>
                  </a:lnTo>
                  <a:lnTo>
                    <a:pt x="7" y="30"/>
                  </a:lnTo>
                  <a:lnTo>
                    <a:pt x="3" y="3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52" name="Freeform 154"/>
            <p:cNvSpPr>
              <a:spLocks noEditPoints="1"/>
            </p:cNvSpPr>
            <p:nvPr/>
          </p:nvSpPr>
          <p:spPr bwMode="auto">
            <a:xfrm>
              <a:off x="6646269" y="3386976"/>
              <a:ext cx="862043" cy="829877"/>
            </a:xfrm>
            <a:custGeom>
              <a:avLst/>
              <a:gdLst>
                <a:gd name="T0" fmla="*/ 179 w 181"/>
                <a:gd name="T1" fmla="*/ 73 h 174"/>
                <a:gd name="T2" fmla="*/ 154 w 181"/>
                <a:gd name="T3" fmla="*/ 37 h 174"/>
                <a:gd name="T4" fmla="*/ 123 w 181"/>
                <a:gd name="T5" fmla="*/ 29 h 174"/>
                <a:gd name="T6" fmla="*/ 111 w 181"/>
                <a:gd name="T7" fmla="*/ 16 h 174"/>
                <a:gd name="T8" fmla="*/ 112 w 181"/>
                <a:gd name="T9" fmla="*/ 17 h 174"/>
                <a:gd name="T10" fmla="*/ 110 w 181"/>
                <a:gd name="T11" fmla="*/ 7 h 174"/>
                <a:gd name="T12" fmla="*/ 86 w 181"/>
                <a:gd name="T13" fmla="*/ 4 h 174"/>
                <a:gd name="T14" fmla="*/ 86 w 181"/>
                <a:gd name="T15" fmla="*/ 4 h 174"/>
                <a:gd name="T16" fmla="*/ 58 w 181"/>
                <a:gd name="T17" fmla="*/ 22 h 174"/>
                <a:gd name="T18" fmla="*/ 1 w 181"/>
                <a:gd name="T19" fmla="*/ 65 h 174"/>
                <a:gd name="T20" fmla="*/ 98 w 181"/>
                <a:gd name="T21" fmla="*/ 124 h 174"/>
                <a:gd name="T22" fmla="*/ 133 w 181"/>
                <a:gd name="T23" fmla="*/ 144 h 174"/>
                <a:gd name="T24" fmla="*/ 122 w 181"/>
                <a:gd name="T25" fmla="*/ 154 h 174"/>
                <a:gd name="T26" fmla="*/ 137 w 181"/>
                <a:gd name="T27" fmla="*/ 150 h 174"/>
                <a:gd name="T28" fmla="*/ 132 w 181"/>
                <a:gd name="T29" fmla="*/ 168 h 174"/>
                <a:gd name="T30" fmla="*/ 120 w 181"/>
                <a:gd name="T31" fmla="*/ 167 h 174"/>
                <a:gd name="T32" fmla="*/ 123 w 181"/>
                <a:gd name="T33" fmla="*/ 156 h 174"/>
                <a:gd name="T34" fmla="*/ 135 w 181"/>
                <a:gd name="T35" fmla="*/ 157 h 174"/>
                <a:gd name="T36" fmla="*/ 130 w 181"/>
                <a:gd name="T37" fmla="*/ 169 h 174"/>
                <a:gd name="T38" fmla="*/ 125 w 181"/>
                <a:gd name="T39" fmla="*/ 173 h 174"/>
                <a:gd name="T40" fmla="*/ 9 w 181"/>
                <a:gd name="T41" fmla="*/ 115 h 174"/>
                <a:gd name="T42" fmla="*/ 22 w 181"/>
                <a:gd name="T43" fmla="*/ 111 h 174"/>
                <a:gd name="T44" fmla="*/ 38 w 181"/>
                <a:gd name="T45" fmla="*/ 110 h 174"/>
                <a:gd name="T46" fmla="*/ 58 w 181"/>
                <a:gd name="T47" fmla="*/ 102 h 174"/>
                <a:gd name="T48" fmla="*/ 83 w 181"/>
                <a:gd name="T49" fmla="*/ 102 h 174"/>
                <a:gd name="T50" fmla="*/ 91 w 181"/>
                <a:gd name="T51" fmla="*/ 115 h 174"/>
                <a:gd name="T52" fmla="*/ 99 w 181"/>
                <a:gd name="T53" fmla="*/ 111 h 174"/>
                <a:gd name="T54" fmla="*/ 100 w 181"/>
                <a:gd name="T55" fmla="*/ 116 h 174"/>
                <a:gd name="T56" fmla="*/ 102 w 181"/>
                <a:gd name="T57" fmla="*/ 123 h 174"/>
                <a:gd name="T58" fmla="*/ 106 w 181"/>
                <a:gd name="T59" fmla="*/ 133 h 174"/>
                <a:gd name="T60" fmla="*/ 120 w 181"/>
                <a:gd name="T61" fmla="*/ 143 h 174"/>
                <a:gd name="T62" fmla="*/ 130 w 181"/>
                <a:gd name="T63" fmla="*/ 141 h 174"/>
                <a:gd name="T64" fmla="*/ 139 w 181"/>
                <a:gd name="T65" fmla="*/ 140 h 174"/>
                <a:gd name="T66" fmla="*/ 153 w 181"/>
                <a:gd name="T67" fmla="*/ 129 h 174"/>
                <a:gd name="T68" fmla="*/ 167 w 181"/>
                <a:gd name="T69" fmla="*/ 110 h 174"/>
                <a:gd name="T70" fmla="*/ 176 w 181"/>
                <a:gd name="T71" fmla="*/ 92 h 174"/>
                <a:gd name="T72" fmla="*/ 178 w 181"/>
                <a:gd name="T73" fmla="*/ 71 h 174"/>
                <a:gd name="T74" fmla="*/ 170 w 181"/>
                <a:gd name="T75" fmla="*/ 59 h 174"/>
                <a:gd name="T76" fmla="*/ 166 w 181"/>
                <a:gd name="T77" fmla="*/ 53 h 174"/>
                <a:gd name="T78" fmla="*/ 159 w 181"/>
                <a:gd name="T79" fmla="*/ 43 h 174"/>
                <a:gd name="T80" fmla="*/ 152 w 181"/>
                <a:gd name="T81" fmla="*/ 31 h 174"/>
                <a:gd name="T82" fmla="*/ 146 w 181"/>
                <a:gd name="T83" fmla="*/ 18 h 174"/>
                <a:gd name="T84" fmla="*/ 141 w 181"/>
                <a:gd name="T85" fmla="*/ 5 h 174"/>
                <a:gd name="T86" fmla="*/ 135 w 181"/>
                <a:gd name="T87" fmla="*/ 13 h 174"/>
                <a:gd name="T88" fmla="*/ 130 w 181"/>
                <a:gd name="T89" fmla="*/ 33 h 174"/>
                <a:gd name="T90" fmla="*/ 113 w 181"/>
                <a:gd name="T91" fmla="*/ 25 h 174"/>
                <a:gd name="T92" fmla="*/ 110 w 181"/>
                <a:gd name="T93" fmla="*/ 13 h 174"/>
                <a:gd name="T94" fmla="*/ 112 w 181"/>
                <a:gd name="T95" fmla="*/ 9 h 174"/>
                <a:gd name="T96" fmla="*/ 105 w 181"/>
                <a:gd name="T97" fmla="*/ 7 h 174"/>
                <a:gd name="T98" fmla="*/ 93 w 181"/>
                <a:gd name="T99" fmla="*/ 4 h 174"/>
                <a:gd name="T100" fmla="*/ 88 w 181"/>
                <a:gd name="T101" fmla="*/ 9 h 174"/>
                <a:gd name="T102" fmla="*/ 82 w 181"/>
                <a:gd name="T103" fmla="*/ 15 h 174"/>
                <a:gd name="T104" fmla="*/ 79 w 181"/>
                <a:gd name="T105" fmla="*/ 20 h 174"/>
                <a:gd name="T106" fmla="*/ 74 w 181"/>
                <a:gd name="T107" fmla="*/ 22 h 174"/>
                <a:gd name="T108" fmla="*/ 65 w 181"/>
                <a:gd name="T109" fmla="*/ 17 h 174"/>
                <a:gd name="T110" fmla="*/ 60 w 181"/>
                <a:gd name="T111" fmla="*/ 22 h 174"/>
                <a:gd name="T112" fmla="*/ 56 w 181"/>
                <a:gd name="T113" fmla="*/ 27 h 174"/>
                <a:gd name="T114" fmla="*/ 51 w 181"/>
                <a:gd name="T115" fmla="*/ 28 h 174"/>
                <a:gd name="T116" fmla="*/ 43 w 181"/>
                <a:gd name="T117" fmla="*/ 37 h 174"/>
                <a:gd name="T118" fmla="*/ 21 w 181"/>
                <a:gd name="T119" fmla="*/ 45 h 174"/>
                <a:gd name="T120" fmla="*/ 7 w 181"/>
                <a:gd name="T121" fmla="*/ 52 h 174"/>
                <a:gd name="T122" fmla="*/ 4 w 181"/>
                <a:gd name="T123" fmla="*/ 69 h 174"/>
                <a:gd name="T124" fmla="*/ 7 w 181"/>
                <a:gd name="T125" fmla="*/ 9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1" h="174">
                  <a:moveTo>
                    <a:pt x="178" y="83"/>
                  </a:moveTo>
                  <a:cubicBezTo>
                    <a:pt x="179" y="81"/>
                    <a:pt x="179" y="81"/>
                    <a:pt x="179" y="81"/>
                  </a:cubicBezTo>
                  <a:cubicBezTo>
                    <a:pt x="179" y="82"/>
                    <a:pt x="179" y="82"/>
                    <a:pt x="179" y="82"/>
                  </a:cubicBezTo>
                  <a:cubicBezTo>
                    <a:pt x="178" y="83"/>
                    <a:pt x="178" y="83"/>
                    <a:pt x="178" y="83"/>
                  </a:cubicBezTo>
                  <a:close/>
                  <a:moveTo>
                    <a:pt x="179" y="73"/>
                  </a:moveTo>
                  <a:cubicBezTo>
                    <a:pt x="178" y="72"/>
                    <a:pt x="178" y="72"/>
                    <a:pt x="178" y="72"/>
                  </a:cubicBezTo>
                  <a:cubicBezTo>
                    <a:pt x="179" y="71"/>
                    <a:pt x="179" y="71"/>
                    <a:pt x="179" y="71"/>
                  </a:cubicBezTo>
                  <a:cubicBezTo>
                    <a:pt x="179" y="70"/>
                    <a:pt x="179" y="70"/>
                    <a:pt x="179" y="70"/>
                  </a:cubicBezTo>
                  <a:cubicBezTo>
                    <a:pt x="179" y="69"/>
                    <a:pt x="179" y="69"/>
                    <a:pt x="179" y="69"/>
                  </a:cubicBezTo>
                  <a:cubicBezTo>
                    <a:pt x="180" y="68"/>
                    <a:pt x="180" y="68"/>
                    <a:pt x="180" y="68"/>
                  </a:cubicBezTo>
                  <a:cubicBezTo>
                    <a:pt x="180" y="68"/>
                    <a:pt x="180" y="68"/>
                    <a:pt x="180" y="68"/>
                  </a:cubicBezTo>
                  <a:cubicBezTo>
                    <a:pt x="180" y="67"/>
                    <a:pt x="180" y="67"/>
                    <a:pt x="180" y="67"/>
                  </a:cubicBezTo>
                  <a:cubicBezTo>
                    <a:pt x="180" y="67"/>
                    <a:pt x="180" y="67"/>
                    <a:pt x="180" y="67"/>
                  </a:cubicBezTo>
                  <a:cubicBezTo>
                    <a:pt x="181" y="68"/>
                    <a:pt x="181" y="68"/>
                    <a:pt x="181" y="68"/>
                  </a:cubicBezTo>
                  <a:cubicBezTo>
                    <a:pt x="180" y="69"/>
                    <a:pt x="180" y="69"/>
                    <a:pt x="180" y="69"/>
                  </a:cubicBezTo>
                  <a:cubicBezTo>
                    <a:pt x="179" y="71"/>
                    <a:pt x="179" y="71"/>
                    <a:pt x="179" y="71"/>
                  </a:cubicBezTo>
                  <a:cubicBezTo>
                    <a:pt x="179" y="72"/>
                    <a:pt x="179" y="72"/>
                    <a:pt x="179" y="72"/>
                  </a:cubicBezTo>
                  <a:cubicBezTo>
                    <a:pt x="179" y="73"/>
                    <a:pt x="179" y="73"/>
                    <a:pt x="179" y="73"/>
                  </a:cubicBezTo>
                  <a:cubicBezTo>
                    <a:pt x="179" y="73"/>
                    <a:pt x="179" y="73"/>
                    <a:pt x="179" y="73"/>
                  </a:cubicBezTo>
                  <a:close/>
                  <a:moveTo>
                    <a:pt x="171" y="61"/>
                  </a:moveTo>
                  <a:cubicBezTo>
                    <a:pt x="172" y="62"/>
                    <a:pt x="172" y="62"/>
                    <a:pt x="172" y="62"/>
                  </a:cubicBezTo>
                  <a:cubicBezTo>
                    <a:pt x="173" y="63"/>
                    <a:pt x="173" y="63"/>
                    <a:pt x="173" y="63"/>
                  </a:cubicBezTo>
                  <a:cubicBezTo>
                    <a:pt x="173" y="62"/>
                    <a:pt x="173" y="62"/>
                    <a:pt x="173" y="62"/>
                  </a:cubicBezTo>
                  <a:cubicBezTo>
                    <a:pt x="173" y="62"/>
                    <a:pt x="173" y="62"/>
                    <a:pt x="173" y="62"/>
                  </a:cubicBezTo>
                  <a:cubicBezTo>
                    <a:pt x="173" y="61"/>
                    <a:pt x="173" y="61"/>
                    <a:pt x="173" y="61"/>
                  </a:cubicBezTo>
                  <a:cubicBezTo>
                    <a:pt x="172" y="61"/>
                    <a:pt x="172" y="61"/>
                    <a:pt x="172" y="61"/>
                  </a:cubicBezTo>
                  <a:cubicBezTo>
                    <a:pt x="172" y="61"/>
                    <a:pt x="172" y="61"/>
                    <a:pt x="172" y="61"/>
                  </a:cubicBezTo>
                  <a:cubicBezTo>
                    <a:pt x="171" y="61"/>
                    <a:pt x="171" y="61"/>
                    <a:pt x="171" y="61"/>
                  </a:cubicBezTo>
                  <a:close/>
                  <a:moveTo>
                    <a:pt x="170" y="55"/>
                  </a:moveTo>
                  <a:cubicBezTo>
                    <a:pt x="170" y="55"/>
                    <a:pt x="170" y="55"/>
                    <a:pt x="170" y="55"/>
                  </a:cubicBezTo>
                  <a:cubicBezTo>
                    <a:pt x="170" y="55"/>
                    <a:pt x="170" y="55"/>
                    <a:pt x="170" y="55"/>
                  </a:cubicBezTo>
                  <a:cubicBezTo>
                    <a:pt x="170" y="55"/>
                    <a:pt x="170" y="55"/>
                    <a:pt x="170" y="55"/>
                  </a:cubicBezTo>
                  <a:close/>
                  <a:moveTo>
                    <a:pt x="153" y="38"/>
                  </a:moveTo>
                  <a:cubicBezTo>
                    <a:pt x="154" y="37"/>
                    <a:pt x="154" y="37"/>
                    <a:pt x="154" y="37"/>
                  </a:cubicBezTo>
                  <a:cubicBezTo>
                    <a:pt x="153" y="36"/>
                    <a:pt x="153" y="36"/>
                    <a:pt x="153" y="36"/>
                  </a:cubicBezTo>
                  <a:cubicBezTo>
                    <a:pt x="154" y="36"/>
                    <a:pt x="154" y="36"/>
                    <a:pt x="154" y="36"/>
                  </a:cubicBezTo>
                  <a:cubicBezTo>
                    <a:pt x="154" y="36"/>
                    <a:pt x="154" y="36"/>
                    <a:pt x="154" y="36"/>
                  </a:cubicBezTo>
                  <a:cubicBezTo>
                    <a:pt x="154" y="37"/>
                    <a:pt x="154" y="37"/>
                    <a:pt x="154" y="37"/>
                  </a:cubicBezTo>
                  <a:cubicBezTo>
                    <a:pt x="154" y="38"/>
                    <a:pt x="154" y="38"/>
                    <a:pt x="154" y="38"/>
                  </a:cubicBezTo>
                  <a:cubicBezTo>
                    <a:pt x="153" y="38"/>
                    <a:pt x="153" y="38"/>
                    <a:pt x="153" y="38"/>
                  </a:cubicBezTo>
                  <a:close/>
                  <a:moveTo>
                    <a:pt x="139" y="0"/>
                  </a:moveTo>
                  <a:cubicBezTo>
                    <a:pt x="139" y="0"/>
                    <a:pt x="139" y="0"/>
                    <a:pt x="139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39" y="0"/>
                    <a:pt x="139" y="0"/>
                    <a:pt x="139" y="0"/>
                  </a:cubicBezTo>
                  <a:close/>
                  <a:moveTo>
                    <a:pt x="138" y="2"/>
                  </a:moveTo>
                  <a:cubicBezTo>
                    <a:pt x="138" y="3"/>
                    <a:pt x="138" y="3"/>
                    <a:pt x="138" y="3"/>
                  </a:cubicBezTo>
                  <a:cubicBezTo>
                    <a:pt x="139" y="2"/>
                    <a:pt x="139" y="2"/>
                    <a:pt x="139" y="2"/>
                  </a:cubicBezTo>
                  <a:cubicBezTo>
                    <a:pt x="139" y="2"/>
                    <a:pt x="139" y="2"/>
                    <a:pt x="139" y="2"/>
                  </a:cubicBezTo>
                  <a:cubicBezTo>
                    <a:pt x="139" y="2"/>
                    <a:pt x="139" y="2"/>
                    <a:pt x="139" y="2"/>
                  </a:cubicBezTo>
                  <a:cubicBezTo>
                    <a:pt x="138" y="2"/>
                    <a:pt x="138" y="2"/>
                    <a:pt x="138" y="2"/>
                  </a:cubicBezTo>
                  <a:close/>
                  <a:moveTo>
                    <a:pt x="124" y="30"/>
                  </a:moveTo>
                  <a:cubicBezTo>
                    <a:pt x="124" y="31"/>
                    <a:pt x="124" y="31"/>
                    <a:pt x="124" y="31"/>
                  </a:cubicBezTo>
                  <a:cubicBezTo>
                    <a:pt x="125" y="31"/>
                    <a:pt x="125" y="31"/>
                    <a:pt x="125" y="31"/>
                  </a:cubicBezTo>
                  <a:cubicBezTo>
                    <a:pt x="125" y="30"/>
                    <a:pt x="125" y="30"/>
                    <a:pt x="125" y="30"/>
                  </a:cubicBezTo>
                  <a:cubicBezTo>
                    <a:pt x="124" y="30"/>
                    <a:pt x="124" y="30"/>
                    <a:pt x="124" y="30"/>
                  </a:cubicBezTo>
                  <a:close/>
                  <a:moveTo>
                    <a:pt x="123" y="29"/>
                  </a:moveTo>
                  <a:cubicBezTo>
                    <a:pt x="123" y="29"/>
                    <a:pt x="123" y="29"/>
                    <a:pt x="123" y="29"/>
                  </a:cubicBezTo>
                  <a:cubicBezTo>
                    <a:pt x="124" y="29"/>
                    <a:pt x="124" y="29"/>
                    <a:pt x="124" y="29"/>
                  </a:cubicBezTo>
                  <a:cubicBezTo>
                    <a:pt x="124" y="28"/>
                    <a:pt x="124" y="28"/>
                    <a:pt x="124" y="28"/>
                  </a:cubicBezTo>
                  <a:cubicBezTo>
                    <a:pt x="125" y="28"/>
                    <a:pt x="125" y="28"/>
                    <a:pt x="125" y="28"/>
                  </a:cubicBezTo>
                  <a:cubicBezTo>
                    <a:pt x="125" y="28"/>
                    <a:pt x="125" y="28"/>
                    <a:pt x="125" y="28"/>
                  </a:cubicBezTo>
                  <a:cubicBezTo>
                    <a:pt x="124" y="28"/>
                    <a:pt x="124" y="28"/>
                    <a:pt x="124" y="28"/>
                  </a:cubicBezTo>
                  <a:cubicBezTo>
                    <a:pt x="123" y="28"/>
                    <a:pt x="123" y="28"/>
                    <a:pt x="123" y="28"/>
                  </a:cubicBezTo>
                  <a:cubicBezTo>
                    <a:pt x="123" y="28"/>
                    <a:pt x="123" y="29"/>
                    <a:pt x="123" y="29"/>
                  </a:cubicBezTo>
                  <a:close/>
                  <a:moveTo>
                    <a:pt x="114" y="25"/>
                  </a:moveTo>
                  <a:cubicBezTo>
                    <a:pt x="114" y="24"/>
                    <a:pt x="114" y="24"/>
                    <a:pt x="114" y="24"/>
                  </a:cubicBezTo>
                  <a:cubicBezTo>
                    <a:pt x="114" y="24"/>
                    <a:pt x="114" y="24"/>
                    <a:pt x="114" y="24"/>
                  </a:cubicBezTo>
                  <a:cubicBezTo>
                    <a:pt x="114" y="24"/>
                    <a:pt x="114" y="24"/>
                    <a:pt x="114" y="24"/>
                  </a:cubicBezTo>
                  <a:cubicBezTo>
                    <a:pt x="114" y="25"/>
                    <a:pt x="114" y="25"/>
                    <a:pt x="114" y="25"/>
                  </a:cubicBezTo>
                  <a:close/>
                  <a:moveTo>
                    <a:pt x="111" y="16"/>
                  </a:move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5"/>
                    <a:pt x="111" y="15"/>
                    <a:pt x="111" y="15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1" y="16"/>
                    <a:pt x="111" y="16"/>
                    <a:pt x="111" y="16"/>
                  </a:cubicBezTo>
                  <a:close/>
                  <a:moveTo>
                    <a:pt x="112" y="17"/>
                  </a:moveTo>
                  <a:cubicBezTo>
                    <a:pt x="112" y="18"/>
                    <a:pt x="112" y="18"/>
                    <a:pt x="112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8"/>
                    <a:pt x="114" y="18"/>
                    <a:pt x="114" y="18"/>
                  </a:cubicBezTo>
                  <a:cubicBezTo>
                    <a:pt x="114" y="17"/>
                    <a:pt x="114" y="17"/>
                    <a:pt x="114" y="17"/>
                  </a:cubicBezTo>
                  <a:cubicBezTo>
                    <a:pt x="114" y="17"/>
                    <a:pt x="114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6"/>
                    <a:pt x="114" y="16"/>
                    <a:pt x="114" y="16"/>
                  </a:cubicBezTo>
                  <a:cubicBezTo>
                    <a:pt x="114" y="16"/>
                    <a:pt x="114" y="16"/>
                    <a:pt x="114" y="16"/>
                  </a:cubicBezTo>
                  <a:cubicBezTo>
                    <a:pt x="113" y="16"/>
                    <a:pt x="113" y="16"/>
                    <a:pt x="113" y="16"/>
                  </a:cubicBezTo>
                  <a:cubicBezTo>
                    <a:pt x="113" y="15"/>
                    <a:pt x="113" y="15"/>
                    <a:pt x="113" y="15"/>
                  </a:cubicBezTo>
                  <a:cubicBezTo>
                    <a:pt x="113" y="16"/>
                    <a:pt x="113" y="16"/>
                    <a:pt x="113" y="16"/>
                  </a:cubicBezTo>
                  <a:cubicBezTo>
                    <a:pt x="113" y="16"/>
                    <a:pt x="113" y="16"/>
                    <a:pt x="113" y="16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2" y="17"/>
                    <a:pt x="112" y="17"/>
                    <a:pt x="112" y="17"/>
                  </a:cubicBezTo>
                  <a:close/>
                  <a:moveTo>
                    <a:pt x="113" y="5"/>
                  </a:moveTo>
                  <a:cubicBezTo>
                    <a:pt x="113" y="5"/>
                    <a:pt x="113" y="5"/>
                    <a:pt x="113" y="5"/>
                  </a:cubicBezTo>
                  <a:cubicBezTo>
                    <a:pt x="114" y="5"/>
                    <a:pt x="114" y="5"/>
                    <a:pt x="114" y="5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3" y="5"/>
                    <a:pt x="113" y="5"/>
                    <a:pt x="113" y="5"/>
                  </a:cubicBezTo>
                  <a:close/>
                  <a:moveTo>
                    <a:pt x="112" y="6"/>
                  </a:moveTo>
                  <a:cubicBezTo>
                    <a:pt x="112" y="6"/>
                    <a:pt x="112" y="6"/>
                    <a:pt x="112" y="6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6"/>
                    <a:pt x="112" y="6"/>
                    <a:pt x="112" y="6"/>
                  </a:cubicBezTo>
                  <a:close/>
                  <a:moveTo>
                    <a:pt x="111" y="6"/>
                  </a:moveTo>
                  <a:cubicBezTo>
                    <a:pt x="111" y="6"/>
                    <a:pt x="111" y="6"/>
                    <a:pt x="111" y="6"/>
                  </a:cubicBezTo>
                  <a:cubicBezTo>
                    <a:pt x="112" y="6"/>
                    <a:pt x="112" y="6"/>
                    <a:pt x="112" y="6"/>
                  </a:cubicBezTo>
                  <a:cubicBezTo>
                    <a:pt x="111" y="6"/>
                    <a:pt x="111" y="6"/>
                    <a:pt x="111" y="6"/>
                  </a:cubicBezTo>
                  <a:close/>
                  <a:moveTo>
                    <a:pt x="110" y="7"/>
                  </a:moveTo>
                  <a:cubicBezTo>
                    <a:pt x="110" y="7"/>
                    <a:pt x="110" y="7"/>
                    <a:pt x="110" y="7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7"/>
                    <a:pt x="110" y="7"/>
                    <a:pt x="110" y="7"/>
                  </a:cubicBezTo>
                  <a:close/>
                  <a:moveTo>
                    <a:pt x="108" y="8"/>
                  </a:moveTo>
                  <a:cubicBezTo>
                    <a:pt x="108" y="7"/>
                    <a:pt x="108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10" y="7"/>
                    <a:pt x="110" y="7"/>
                    <a:pt x="110" y="7"/>
                  </a:cubicBezTo>
                  <a:cubicBezTo>
                    <a:pt x="110" y="7"/>
                    <a:pt x="110" y="7"/>
                    <a:pt x="110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8"/>
                    <a:pt x="108" y="8"/>
                    <a:pt x="108" y="8"/>
                  </a:cubicBezTo>
                  <a:close/>
                  <a:moveTo>
                    <a:pt x="107" y="8"/>
                  </a:moveTo>
                  <a:cubicBezTo>
                    <a:pt x="107" y="8"/>
                    <a:pt x="107" y="8"/>
                    <a:pt x="107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8"/>
                    <a:pt x="107" y="8"/>
                    <a:pt x="107" y="8"/>
                  </a:cubicBezTo>
                  <a:close/>
                  <a:moveTo>
                    <a:pt x="96" y="5"/>
                  </a:moveTo>
                  <a:cubicBezTo>
                    <a:pt x="95" y="4"/>
                    <a:pt x="95" y="4"/>
                    <a:pt x="95" y="4"/>
                  </a:cubicBezTo>
                  <a:cubicBezTo>
                    <a:pt x="95" y="4"/>
                    <a:pt x="95" y="4"/>
                    <a:pt x="95" y="4"/>
                  </a:cubicBezTo>
                  <a:cubicBezTo>
                    <a:pt x="96" y="3"/>
                    <a:pt x="96" y="3"/>
                    <a:pt x="96" y="3"/>
                  </a:cubicBezTo>
                  <a:cubicBezTo>
                    <a:pt x="96" y="4"/>
                    <a:pt x="96" y="4"/>
                    <a:pt x="96" y="4"/>
                  </a:cubicBezTo>
                  <a:cubicBezTo>
                    <a:pt x="96" y="5"/>
                    <a:pt x="96" y="5"/>
                    <a:pt x="96" y="5"/>
                  </a:cubicBezTo>
                  <a:close/>
                  <a:moveTo>
                    <a:pt x="86" y="4"/>
                  </a:moveTo>
                  <a:cubicBezTo>
                    <a:pt x="86" y="5"/>
                    <a:pt x="86" y="5"/>
                    <a:pt x="86" y="5"/>
                  </a:cubicBezTo>
                  <a:cubicBezTo>
                    <a:pt x="87" y="6"/>
                    <a:pt x="87" y="6"/>
                    <a:pt x="87" y="6"/>
                  </a:cubicBezTo>
                  <a:cubicBezTo>
                    <a:pt x="87" y="7"/>
                    <a:pt x="87" y="7"/>
                    <a:pt x="87" y="7"/>
                  </a:cubicBezTo>
                  <a:cubicBezTo>
                    <a:pt x="89" y="7"/>
                    <a:pt x="89" y="7"/>
                    <a:pt x="89" y="7"/>
                  </a:cubicBezTo>
                  <a:cubicBezTo>
                    <a:pt x="90" y="6"/>
                    <a:pt x="90" y="6"/>
                    <a:pt x="90" y="6"/>
                  </a:cubicBezTo>
                  <a:cubicBezTo>
                    <a:pt x="90" y="6"/>
                    <a:pt x="90" y="6"/>
                    <a:pt x="90" y="6"/>
                  </a:cubicBezTo>
                  <a:cubicBezTo>
                    <a:pt x="91" y="6"/>
                    <a:pt x="91" y="6"/>
                    <a:pt x="91" y="6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0" y="4"/>
                    <a:pt x="90" y="4"/>
                    <a:pt x="90" y="4"/>
                  </a:cubicBezTo>
                  <a:cubicBezTo>
                    <a:pt x="90" y="4"/>
                    <a:pt x="90" y="4"/>
                    <a:pt x="90" y="4"/>
                  </a:cubicBezTo>
                  <a:cubicBezTo>
                    <a:pt x="89" y="5"/>
                    <a:pt x="89" y="5"/>
                    <a:pt x="89" y="5"/>
                  </a:cubicBezTo>
                  <a:cubicBezTo>
                    <a:pt x="88" y="5"/>
                    <a:pt x="88" y="5"/>
                    <a:pt x="88" y="5"/>
                  </a:cubicBezTo>
                  <a:cubicBezTo>
                    <a:pt x="88" y="5"/>
                    <a:pt x="88" y="5"/>
                    <a:pt x="88" y="5"/>
                  </a:cubicBezTo>
                  <a:cubicBezTo>
                    <a:pt x="87" y="5"/>
                    <a:pt x="87" y="5"/>
                    <a:pt x="87" y="5"/>
                  </a:cubicBezTo>
                  <a:cubicBezTo>
                    <a:pt x="87" y="5"/>
                    <a:pt x="87" y="5"/>
                    <a:pt x="87" y="5"/>
                  </a:cubicBezTo>
                  <a:cubicBezTo>
                    <a:pt x="87" y="5"/>
                    <a:pt x="87" y="5"/>
                    <a:pt x="87" y="5"/>
                  </a:cubicBezTo>
                  <a:cubicBezTo>
                    <a:pt x="86" y="4"/>
                    <a:pt x="86" y="4"/>
                    <a:pt x="86" y="4"/>
                  </a:cubicBezTo>
                  <a:cubicBezTo>
                    <a:pt x="86" y="4"/>
                    <a:pt x="86" y="4"/>
                    <a:pt x="86" y="4"/>
                  </a:cubicBezTo>
                  <a:cubicBezTo>
                    <a:pt x="86" y="4"/>
                    <a:pt x="86" y="4"/>
                    <a:pt x="86" y="4"/>
                  </a:cubicBezTo>
                  <a:close/>
                  <a:moveTo>
                    <a:pt x="86" y="5"/>
                  </a:moveTo>
                  <a:cubicBezTo>
                    <a:pt x="86" y="6"/>
                    <a:pt x="86" y="6"/>
                    <a:pt x="86" y="6"/>
                  </a:cubicBezTo>
                  <a:cubicBezTo>
                    <a:pt x="87" y="6"/>
                    <a:pt x="87" y="6"/>
                    <a:pt x="87" y="6"/>
                  </a:cubicBezTo>
                  <a:cubicBezTo>
                    <a:pt x="87" y="7"/>
                    <a:pt x="87" y="7"/>
                    <a:pt x="87" y="7"/>
                  </a:cubicBezTo>
                  <a:cubicBezTo>
                    <a:pt x="86" y="6"/>
                    <a:pt x="86" y="6"/>
                    <a:pt x="86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6" y="5"/>
                    <a:pt x="86" y="5"/>
                    <a:pt x="86" y="5"/>
                  </a:cubicBezTo>
                  <a:close/>
                  <a:moveTo>
                    <a:pt x="57" y="22"/>
                  </a:moveTo>
                  <a:cubicBezTo>
                    <a:pt x="58" y="22"/>
                    <a:pt x="58" y="22"/>
                    <a:pt x="58" y="22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8" y="21"/>
                    <a:pt x="57" y="22"/>
                    <a:pt x="57" y="22"/>
                  </a:cubicBezTo>
                  <a:close/>
                  <a:moveTo>
                    <a:pt x="57" y="25"/>
                  </a:moveTo>
                  <a:cubicBezTo>
                    <a:pt x="57" y="24"/>
                    <a:pt x="57" y="24"/>
                    <a:pt x="57" y="24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4"/>
                    <a:pt x="57" y="24"/>
                    <a:pt x="57" y="24"/>
                  </a:cubicBezTo>
                  <a:cubicBezTo>
                    <a:pt x="57" y="25"/>
                    <a:pt x="57" y="25"/>
                    <a:pt x="57" y="25"/>
                  </a:cubicBezTo>
                  <a:close/>
                  <a:moveTo>
                    <a:pt x="61" y="19"/>
                  </a:moveTo>
                  <a:cubicBezTo>
                    <a:pt x="61" y="19"/>
                    <a:pt x="61" y="19"/>
                    <a:pt x="61" y="19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61" y="19"/>
                    <a:pt x="61" y="19"/>
                    <a:pt x="61" y="19"/>
                  </a:cubicBezTo>
                  <a:close/>
                  <a:moveTo>
                    <a:pt x="14" y="46"/>
                  </a:moveTo>
                  <a:cubicBezTo>
                    <a:pt x="14" y="46"/>
                    <a:pt x="14" y="46"/>
                    <a:pt x="14" y="46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5" y="46"/>
                    <a:pt x="15" y="46"/>
                    <a:pt x="15" y="46"/>
                  </a:cubicBezTo>
                  <a:cubicBezTo>
                    <a:pt x="14" y="46"/>
                    <a:pt x="14" y="46"/>
                    <a:pt x="14" y="46"/>
                  </a:cubicBezTo>
                  <a:close/>
                  <a:moveTo>
                    <a:pt x="1" y="67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7"/>
                    <a:pt x="1" y="67"/>
                  </a:cubicBezTo>
                  <a:close/>
                  <a:moveTo>
                    <a:pt x="1" y="7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9"/>
                    <a:pt x="1" y="69"/>
                    <a:pt x="1" y="69"/>
                  </a:cubicBezTo>
                  <a:cubicBezTo>
                    <a:pt x="1" y="70"/>
                    <a:pt x="1" y="70"/>
                    <a:pt x="1" y="70"/>
                  </a:cubicBezTo>
                  <a:close/>
                  <a:moveTo>
                    <a:pt x="99" y="122"/>
                  </a:moveTo>
                  <a:cubicBezTo>
                    <a:pt x="99" y="123"/>
                    <a:pt x="99" y="123"/>
                    <a:pt x="99" y="123"/>
                  </a:cubicBezTo>
                  <a:cubicBezTo>
                    <a:pt x="99" y="123"/>
                    <a:pt x="99" y="123"/>
                    <a:pt x="99" y="123"/>
                  </a:cubicBezTo>
                  <a:cubicBezTo>
                    <a:pt x="100" y="123"/>
                    <a:pt x="100" y="123"/>
                    <a:pt x="100" y="123"/>
                  </a:cubicBezTo>
                  <a:cubicBezTo>
                    <a:pt x="99" y="124"/>
                    <a:pt x="99" y="124"/>
                    <a:pt x="99" y="124"/>
                  </a:cubicBezTo>
                  <a:cubicBezTo>
                    <a:pt x="100" y="124"/>
                    <a:pt x="100" y="124"/>
                    <a:pt x="100" y="124"/>
                  </a:cubicBezTo>
                  <a:cubicBezTo>
                    <a:pt x="101" y="123"/>
                    <a:pt x="101" y="123"/>
                    <a:pt x="101" y="123"/>
                  </a:cubicBezTo>
                  <a:cubicBezTo>
                    <a:pt x="101" y="124"/>
                    <a:pt x="101" y="124"/>
                    <a:pt x="101" y="124"/>
                  </a:cubicBezTo>
                  <a:cubicBezTo>
                    <a:pt x="101" y="124"/>
                    <a:pt x="101" y="124"/>
                    <a:pt x="101" y="124"/>
                  </a:cubicBezTo>
                  <a:cubicBezTo>
                    <a:pt x="99" y="124"/>
                    <a:pt x="99" y="124"/>
                    <a:pt x="99" y="124"/>
                  </a:cubicBezTo>
                  <a:cubicBezTo>
                    <a:pt x="99" y="124"/>
                    <a:pt x="99" y="124"/>
                    <a:pt x="99" y="124"/>
                  </a:cubicBezTo>
                  <a:cubicBezTo>
                    <a:pt x="98" y="124"/>
                    <a:pt x="98" y="124"/>
                    <a:pt x="98" y="124"/>
                  </a:cubicBezTo>
                  <a:cubicBezTo>
                    <a:pt x="98" y="125"/>
                    <a:pt x="98" y="125"/>
                    <a:pt x="98" y="125"/>
                  </a:cubicBezTo>
                  <a:cubicBezTo>
                    <a:pt x="98" y="125"/>
                    <a:pt x="98" y="125"/>
                    <a:pt x="98" y="125"/>
                  </a:cubicBezTo>
                  <a:cubicBezTo>
                    <a:pt x="98" y="124"/>
                    <a:pt x="98" y="124"/>
                    <a:pt x="98" y="124"/>
                  </a:cubicBezTo>
                  <a:cubicBezTo>
                    <a:pt x="97" y="124"/>
                    <a:pt x="97" y="124"/>
                    <a:pt x="97" y="124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95" y="124"/>
                    <a:pt x="95" y="124"/>
                    <a:pt x="95" y="124"/>
                  </a:cubicBezTo>
                  <a:cubicBezTo>
                    <a:pt x="94" y="124"/>
                    <a:pt x="94" y="124"/>
                    <a:pt x="94" y="124"/>
                  </a:cubicBezTo>
                  <a:cubicBezTo>
                    <a:pt x="94" y="123"/>
                    <a:pt x="94" y="123"/>
                    <a:pt x="94" y="123"/>
                  </a:cubicBezTo>
                  <a:cubicBezTo>
                    <a:pt x="95" y="123"/>
                    <a:pt x="95" y="123"/>
                    <a:pt x="95" y="123"/>
                  </a:cubicBezTo>
                  <a:cubicBezTo>
                    <a:pt x="98" y="122"/>
                    <a:pt x="98" y="122"/>
                    <a:pt x="98" y="122"/>
                  </a:cubicBezTo>
                  <a:cubicBezTo>
                    <a:pt x="98" y="122"/>
                    <a:pt x="98" y="122"/>
                    <a:pt x="98" y="122"/>
                  </a:cubicBezTo>
                  <a:cubicBezTo>
                    <a:pt x="99" y="122"/>
                    <a:pt x="99" y="122"/>
                    <a:pt x="99" y="122"/>
                  </a:cubicBezTo>
                  <a:close/>
                  <a:moveTo>
                    <a:pt x="128" y="141"/>
                  </a:moveTo>
                  <a:cubicBezTo>
                    <a:pt x="129" y="141"/>
                    <a:pt x="129" y="141"/>
                    <a:pt x="129" y="141"/>
                  </a:cubicBezTo>
                  <a:cubicBezTo>
                    <a:pt x="129" y="141"/>
                    <a:pt x="129" y="141"/>
                    <a:pt x="129" y="141"/>
                  </a:cubicBezTo>
                  <a:cubicBezTo>
                    <a:pt x="129" y="142"/>
                    <a:pt x="129" y="142"/>
                    <a:pt x="129" y="142"/>
                  </a:cubicBezTo>
                  <a:cubicBezTo>
                    <a:pt x="128" y="141"/>
                    <a:pt x="128" y="141"/>
                    <a:pt x="128" y="141"/>
                  </a:cubicBezTo>
                  <a:close/>
                  <a:moveTo>
                    <a:pt x="133" y="144"/>
                  </a:moveTo>
                  <a:cubicBezTo>
                    <a:pt x="133" y="144"/>
                    <a:pt x="133" y="144"/>
                    <a:pt x="133" y="144"/>
                  </a:cubicBezTo>
                  <a:cubicBezTo>
                    <a:pt x="133" y="144"/>
                    <a:pt x="133" y="144"/>
                    <a:pt x="133" y="144"/>
                  </a:cubicBezTo>
                  <a:cubicBezTo>
                    <a:pt x="133" y="144"/>
                    <a:pt x="133" y="144"/>
                    <a:pt x="133" y="144"/>
                  </a:cubicBezTo>
                  <a:close/>
                  <a:moveTo>
                    <a:pt x="122" y="155"/>
                  </a:moveTo>
                  <a:cubicBezTo>
                    <a:pt x="122" y="155"/>
                    <a:pt x="122" y="155"/>
                    <a:pt x="122" y="155"/>
                  </a:cubicBezTo>
                  <a:cubicBezTo>
                    <a:pt x="123" y="155"/>
                    <a:pt x="123" y="155"/>
                    <a:pt x="123" y="155"/>
                  </a:cubicBezTo>
                  <a:cubicBezTo>
                    <a:pt x="123" y="155"/>
                    <a:pt x="123" y="155"/>
                    <a:pt x="123" y="155"/>
                  </a:cubicBezTo>
                  <a:cubicBezTo>
                    <a:pt x="123" y="154"/>
                    <a:pt x="123" y="154"/>
                    <a:pt x="123" y="154"/>
                  </a:cubicBezTo>
                  <a:cubicBezTo>
                    <a:pt x="122" y="155"/>
                    <a:pt x="122" y="155"/>
                    <a:pt x="122" y="155"/>
                  </a:cubicBezTo>
                  <a:close/>
                  <a:moveTo>
                    <a:pt x="122" y="153"/>
                  </a:moveTo>
                  <a:cubicBezTo>
                    <a:pt x="122" y="154"/>
                    <a:pt x="122" y="154"/>
                    <a:pt x="122" y="154"/>
                  </a:cubicBezTo>
                  <a:cubicBezTo>
                    <a:pt x="123" y="154"/>
                    <a:pt x="123" y="154"/>
                    <a:pt x="123" y="154"/>
                  </a:cubicBezTo>
                  <a:cubicBezTo>
                    <a:pt x="123" y="153"/>
                    <a:pt x="123" y="153"/>
                    <a:pt x="123" y="153"/>
                  </a:cubicBezTo>
                  <a:cubicBezTo>
                    <a:pt x="122" y="153"/>
                    <a:pt x="122" y="153"/>
                    <a:pt x="122" y="153"/>
                  </a:cubicBezTo>
                  <a:close/>
                  <a:moveTo>
                    <a:pt x="122" y="154"/>
                  </a:moveTo>
                  <a:cubicBezTo>
                    <a:pt x="121" y="154"/>
                    <a:pt x="121" y="154"/>
                    <a:pt x="121" y="154"/>
                  </a:cubicBezTo>
                  <a:cubicBezTo>
                    <a:pt x="121" y="153"/>
                    <a:pt x="121" y="153"/>
                    <a:pt x="121" y="153"/>
                  </a:cubicBezTo>
                  <a:cubicBezTo>
                    <a:pt x="122" y="153"/>
                    <a:pt x="122" y="153"/>
                    <a:pt x="122" y="153"/>
                  </a:cubicBezTo>
                  <a:cubicBezTo>
                    <a:pt x="122" y="154"/>
                    <a:pt x="122" y="154"/>
                    <a:pt x="122" y="154"/>
                  </a:cubicBezTo>
                  <a:cubicBezTo>
                    <a:pt x="122" y="154"/>
                    <a:pt x="122" y="154"/>
                    <a:pt x="122" y="154"/>
                  </a:cubicBezTo>
                  <a:close/>
                  <a:moveTo>
                    <a:pt x="119" y="151"/>
                  </a:moveTo>
                  <a:cubicBezTo>
                    <a:pt x="119" y="151"/>
                    <a:pt x="119" y="151"/>
                    <a:pt x="119" y="151"/>
                  </a:cubicBezTo>
                  <a:cubicBezTo>
                    <a:pt x="119" y="150"/>
                    <a:pt x="119" y="150"/>
                    <a:pt x="119" y="150"/>
                  </a:cubicBezTo>
                  <a:cubicBezTo>
                    <a:pt x="119" y="149"/>
                    <a:pt x="119" y="149"/>
                    <a:pt x="119" y="149"/>
                  </a:cubicBezTo>
                  <a:cubicBezTo>
                    <a:pt x="119" y="149"/>
                    <a:pt x="119" y="149"/>
                    <a:pt x="119" y="149"/>
                  </a:cubicBezTo>
                  <a:cubicBezTo>
                    <a:pt x="120" y="148"/>
                    <a:pt x="120" y="148"/>
                    <a:pt x="120" y="148"/>
                  </a:cubicBezTo>
                  <a:cubicBezTo>
                    <a:pt x="120" y="148"/>
                    <a:pt x="120" y="148"/>
                    <a:pt x="120" y="148"/>
                  </a:cubicBezTo>
                  <a:cubicBezTo>
                    <a:pt x="121" y="148"/>
                    <a:pt x="121" y="148"/>
                    <a:pt x="121" y="148"/>
                  </a:cubicBezTo>
                  <a:cubicBezTo>
                    <a:pt x="121" y="149"/>
                    <a:pt x="121" y="149"/>
                    <a:pt x="121" y="149"/>
                  </a:cubicBezTo>
                  <a:cubicBezTo>
                    <a:pt x="121" y="150"/>
                    <a:pt x="121" y="150"/>
                    <a:pt x="121" y="150"/>
                  </a:cubicBezTo>
                  <a:cubicBezTo>
                    <a:pt x="120" y="150"/>
                    <a:pt x="120" y="150"/>
                    <a:pt x="120" y="150"/>
                  </a:cubicBezTo>
                  <a:cubicBezTo>
                    <a:pt x="120" y="151"/>
                    <a:pt x="120" y="151"/>
                    <a:pt x="120" y="151"/>
                  </a:cubicBezTo>
                  <a:cubicBezTo>
                    <a:pt x="119" y="151"/>
                    <a:pt x="119" y="151"/>
                    <a:pt x="119" y="151"/>
                  </a:cubicBezTo>
                  <a:cubicBezTo>
                    <a:pt x="119" y="151"/>
                    <a:pt x="119" y="151"/>
                    <a:pt x="119" y="151"/>
                  </a:cubicBezTo>
                  <a:close/>
                  <a:moveTo>
                    <a:pt x="136" y="153"/>
                  </a:moveTo>
                  <a:cubicBezTo>
                    <a:pt x="138" y="152"/>
                    <a:pt x="138" y="152"/>
                    <a:pt x="138" y="152"/>
                  </a:cubicBezTo>
                  <a:cubicBezTo>
                    <a:pt x="138" y="152"/>
                    <a:pt x="138" y="152"/>
                    <a:pt x="138" y="152"/>
                  </a:cubicBezTo>
                  <a:cubicBezTo>
                    <a:pt x="137" y="150"/>
                    <a:pt x="137" y="150"/>
                    <a:pt x="137" y="150"/>
                  </a:cubicBezTo>
                  <a:cubicBezTo>
                    <a:pt x="136" y="151"/>
                    <a:pt x="136" y="151"/>
                    <a:pt x="136" y="151"/>
                  </a:cubicBezTo>
                  <a:cubicBezTo>
                    <a:pt x="136" y="151"/>
                    <a:pt x="136" y="151"/>
                    <a:pt x="136" y="151"/>
                  </a:cubicBezTo>
                  <a:cubicBezTo>
                    <a:pt x="136" y="152"/>
                    <a:pt x="136" y="152"/>
                    <a:pt x="136" y="152"/>
                  </a:cubicBezTo>
                  <a:cubicBezTo>
                    <a:pt x="136" y="153"/>
                    <a:pt x="136" y="153"/>
                    <a:pt x="136" y="153"/>
                  </a:cubicBezTo>
                  <a:cubicBezTo>
                    <a:pt x="136" y="153"/>
                    <a:pt x="136" y="153"/>
                    <a:pt x="136" y="153"/>
                  </a:cubicBezTo>
                  <a:close/>
                  <a:moveTo>
                    <a:pt x="136" y="154"/>
                  </a:moveTo>
                  <a:cubicBezTo>
                    <a:pt x="136" y="155"/>
                    <a:pt x="136" y="155"/>
                    <a:pt x="136" y="155"/>
                  </a:cubicBezTo>
                  <a:cubicBezTo>
                    <a:pt x="137" y="155"/>
                    <a:pt x="137" y="155"/>
                    <a:pt x="137" y="155"/>
                  </a:cubicBezTo>
                  <a:cubicBezTo>
                    <a:pt x="138" y="155"/>
                    <a:pt x="138" y="155"/>
                    <a:pt x="138" y="155"/>
                  </a:cubicBezTo>
                  <a:cubicBezTo>
                    <a:pt x="138" y="154"/>
                    <a:pt x="138" y="154"/>
                    <a:pt x="138" y="154"/>
                  </a:cubicBezTo>
                  <a:cubicBezTo>
                    <a:pt x="137" y="154"/>
                    <a:pt x="137" y="154"/>
                    <a:pt x="137" y="154"/>
                  </a:cubicBezTo>
                  <a:cubicBezTo>
                    <a:pt x="136" y="154"/>
                    <a:pt x="136" y="154"/>
                    <a:pt x="136" y="154"/>
                  </a:cubicBezTo>
                  <a:cubicBezTo>
                    <a:pt x="136" y="154"/>
                    <a:pt x="136" y="154"/>
                    <a:pt x="136" y="154"/>
                  </a:cubicBezTo>
                  <a:close/>
                  <a:moveTo>
                    <a:pt x="136" y="156"/>
                  </a:moveTo>
                  <a:cubicBezTo>
                    <a:pt x="136" y="156"/>
                    <a:pt x="136" y="156"/>
                    <a:pt x="136" y="156"/>
                  </a:cubicBezTo>
                  <a:cubicBezTo>
                    <a:pt x="137" y="155"/>
                    <a:pt x="137" y="155"/>
                    <a:pt x="137" y="155"/>
                  </a:cubicBezTo>
                  <a:cubicBezTo>
                    <a:pt x="136" y="156"/>
                    <a:pt x="136" y="156"/>
                    <a:pt x="136" y="156"/>
                  </a:cubicBezTo>
                  <a:close/>
                  <a:moveTo>
                    <a:pt x="132" y="169"/>
                  </a:moveTo>
                  <a:cubicBezTo>
                    <a:pt x="132" y="168"/>
                    <a:pt x="132" y="168"/>
                    <a:pt x="132" y="168"/>
                  </a:cubicBezTo>
                  <a:cubicBezTo>
                    <a:pt x="132" y="169"/>
                    <a:pt x="132" y="169"/>
                    <a:pt x="132" y="169"/>
                  </a:cubicBezTo>
                  <a:cubicBezTo>
                    <a:pt x="132" y="169"/>
                    <a:pt x="132" y="169"/>
                    <a:pt x="132" y="169"/>
                  </a:cubicBezTo>
                  <a:close/>
                  <a:moveTo>
                    <a:pt x="127" y="174"/>
                  </a:moveTo>
                  <a:cubicBezTo>
                    <a:pt x="126" y="173"/>
                    <a:pt x="126" y="173"/>
                    <a:pt x="126" y="173"/>
                  </a:cubicBezTo>
                  <a:cubicBezTo>
                    <a:pt x="127" y="172"/>
                    <a:pt x="127" y="172"/>
                    <a:pt x="127" y="172"/>
                  </a:cubicBezTo>
                  <a:cubicBezTo>
                    <a:pt x="127" y="172"/>
                    <a:pt x="127" y="172"/>
                    <a:pt x="127" y="172"/>
                  </a:cubicBezTo>
                  <a:cubicBezTo>
                    <a:pt x="127" y="172"/>
                    <a:pt x="127" y="172"/>
                    <a:pt x="127" y="172"/>
                  </a:cubicBezTo>
                  <a:cubicBezTo>
                    <a:pt x="127" y="172"/>
                    <a:pt x="127" y="172"/>
                    <a:pt x="127" y="172"/>
                  </a:cubicBezTo>
                  <a:cubicBezTo>
                    <a:pt x="127" y="172"/>
                    <a:pt x="127" y="172"/>
                    <a:pt x="127" y="172"/>
                  </a:cubicBezTo>
                  <a:cubicBezTo>
                    <a:pt x="127" y="174"/>
                    <a:pt x="127" y="174"/>
                    <a:pt x="127" y="174"/>
                  </a:cubicBezTo>
                  <a:close/>
                  <a:moveTo>
                    <a:pt x="121" y="173"/>
                  </a:moveTo>
                  <a:cubicBezTo>
                    <a:pt x="121" y="172"/>
                    <a:pt x="121" y="172"/>
                    <a:pt x="121" y="172"/>
                  </a:cubicBezTo>
                  <a:cubicBezTo>
                    <a:pt x="121" y="172"/>
                    <a:pt x="121" y="172"/>
                    <a:pt x="121" y="172"/>
                  </a:cubicBezTo>
                  <a:cubicBezTo>
                    <a:pt x="120" y="172"/>
                    <a:pt x="120" y="172"/>
                    <a:pt x="120" y="172"/>
                  </a:cubicBezTo>
                  <a:cubicBezTo>
                    <a:pt x="120" y="171"/>
                    <a:pt x="120" y="171"/>
                    <a:pt x="120" y="171"/>
                  </a:cubicBezTo>
                  <a:cubicBezTo>
                    <a:pt x="120" y="170"/>
                    <a:pt x="120" y="170"/>
                    <a:pt x="120" y="170"/>
                  </a:cubicBezTo>
                  <a:cubicBezTo>
                    <a:pt x="120" y="170"/>
                    <a:pt x="120" y="170"/>
                    <a:pt x="120" y="170"/>
                  </a:cubicBezTo>
                  <a:cubicBezTo>
                    <a:pt x="120" y="168"/>
                    <a:pt x="120" y="168"/>
                    <a:pt x="120" y="168"/>
                  </a:cubicBezTo>
                  <a:cubicBezTo>
                    <a:pt x="120" y="167"/>
                    <a:pt x="120" y="167"/>
                    <a:pt x="120" y="167"/>
                  </a:cubicBezTo>
                  <a:cubicBezTo>
                    <a:pt x="120" y="167"/>
                    <a:pt x="120" y="167"/>
                    <a:pt x="120" y="167"/>
                  </a:cubicBezTo>
                  <a:cubicBezTo>
                    <a:pt x="119" y="165"/>
                    <a:pt x="119" y="165"/>
                    <a:pt x="119" y="165"/>
                  </a:cubicBezTo>
                  <a:cubicBezTo>
                    <a:pt x="120" y="165"/>
                    <a:pt x="120" y="165"/>
                    <a:pt x="120" y="165"/>
                  </a:cubicBezTo>
                  <a:cubicBezTo>
                    <a:pt x="121" y="165"/>
                    <a:pt x="121" y="165"/>
                    <a:pt x="121" y="165"/>
                  </a:cubicBezTo>
                  <a:cubicBezTo>
                    <a:pt x="122" y="165"/>
                    <a:pt x="122" y="165"/>
                    <a:pt x="122" y="165"/>
                  </a:cubicBezTo>
                  <a:cubicBezTo>
                    <a:pt x="121" y="165"/>
                    <a:pt x="121" y="165"/>
                    <a:pt x="121" y="165"/>
                  </a:cubicBezTo>
                  <a:cubicBezTo>
                    <a:pt x="121" y="164"/>
                    <a:pt x="121" y="164"/>
                    <a:pt x="121" y="164"/>
                  </a:cubicBezTo>
                  <a:cubicBezTo>
                    <a:pt x="120" y="164"/>
                    <a:pt x="120" y="164"/>
                    <a:pt x="120" y="164"/>
                  </a:cubicBezTo>
                  <a:cubicBezTo>
                    <a:pt x="121" y="163"/>
                    <a:pt x="121" y="163"/>
                    <a:pt x="121" y="163"/>
                  </a:cubicBezTo>
                  <a:cubicBezTo>
                    <a:pt x="120" y="161"/>
                    <a:pt x="120" y="161"/>
                    <a:pt x="120" y="161"/>
                  </a:cubicBezTo>
                  <a:cubicBezTo>
                    <a:pt x="120" y="160"/>
                    <a:pt x="120" y="160"/>
                    <a:pt x="120" y="160"/>
                  </a:cubicBezTo>
                  <a:cubicBezTo>
                    <a:pt x="120" y="159"/>
                    <a:pt x="120" y="159"/>
                    <a:pt x="120" y="159"/>
                  </a:cubicBezTo>
                  <a:cubicBezTo>
                    <a:pt x="120" y="157"/>
                    <a:pt x="120" y="157"/>
                    <a:pt x="120" y="157"/>
                  </a:cubicBezTo>
                  <a:cubicBezTo>
                    <a:pt x="120" y="156"/>
                    <a:pt x="120" y="156"/>
                    <a:pt x="120" y="156"/>
                  </a:cubicBezTo>
                  <a:cubicBezTo>
                    <a:pt x="120" y="156"/>
                    <a:pt x="120" y="156"/>
                    <a:pt x="120" y="156"/>
                  </a:cubicBezTo>
                  <a:cubicBezTo>
                    <a:pt x="121" y="155"/>
                    <a:pt x="121" y="155"/>
                    <a:pt x="121" y="155"/>
                  </a:cubicBezTo>
                  <a:cubicBezTo>
                    <a:pt x="121" y="155"/>
                    <a:pt x="121" y="155"/>
                    <a:pt x="121" y="155"/>
                  </a:cubicBezTo>
                  <a:cubicBezTo>
                    <a:pt x="122" y="155"/>
                    <a:pt x="122" y="155"/>
                    <a:pt x="122" y="155"/>
                  </a:cubicBezTo>
                  <a:cubicBezTo>
                    <a:pt x="123" y="156"/>
                    <a:pt x="123" y="156"/>
                    <a:pt x="123" y="156"/>
                  </a:cubicBezTo>
                  <a:cubicBezTo>
                    <a:pt x="123" y="156"/>
                    <a:pt x="123" y="156"/>
                    <a:pt x="123" y="156"/>
                  </a:cubicBezTo>
                  <a:cubicBezTo>
                    <a:pt x="123" y="156"/>
                    <a:pt x="123" y="156"/>
                    <a:pt x="123" y="156"/>
                  </a:cubicBezTo>
                  <a:cubicBezTo>
                    <a:pt x="124" y="155"/>
                    <a:pt x="124" y="155"/>
                    <a:pt x="124" y="155"/>
                  </a:cubicBezTo>
                  <a:cubicBezTo>
                    <a:pt x="124" y="156"/>
                    <a:pt x="124" y="156"/>
                    <a:pt x="124" y="156"/>
                  </a:cubicBezTo>
                  <a:cubicBezTo>
                    <a:pt x="125" y="157"/>
                    <a:pt x="125" y="157"/>
                    <a:pt x="125" y="157"/>
                  </a:cubicBezTo>
                  <a:cubicBezTo>
                    <a:pt x="126" y="158"/>
                    <a:pt x="126" y="158"/>
                    <a:pt x="126" y="158"/>
                  </a:cubicBezTo>
                  <a:cubicBezTo>
                    <a:pt x="127" y="159"/>
                    <a:pt x="127" y="159"/>
                    <a:pt x="127" y="159"/>
                  </a:cubicBezTo>
                  <a:cubicBezTo>
                    <a:pt x="128" y="158"/>
                    <a:pt x="128" y="158"/>
                    <a:pt x="128" y="158"/>
                  </a:cubicBezTo>
                  <a:cubicBezTo>
                    <a:pt x="129" y="158"/>
                    <a:pt x="129" y="158"/>
                    <a:pt x="129" y="158"/>
                  </a:cubicBezTo>
                  <a:cubicBezTo>
                    <a:pt x="129" y="159"/>
                    <a:pt x="129" y="159"/>
                    <a:pt x="129" y="159"/>
                  </a:cubicBezTo>
                  <a:cubicBezTo>
                    <a:pt x="129" y="158"/>
                    <a:pt x="129" y="158"/>
                    <a:pt x="129" y="158"/>
                  </a:cubicBezTo>
                  <a:cubicBezTo>
                    <a:pt x="130" y="158"/>
                    <a:pt x="130" y="158"/>
                    <a:pt x="130" y="158"/>
                  </a:cubicBezTo>
                  <a:cubicBezTo>
                    <a:pt x="133" y="158"/>
                    <a:pt x="133" y="158"/>
                    <a:pt x="133" y="158"/>
                  </a:cubicBezTo>
                  <a:cubicBezTo>
                    <a:pt x="133" y="158"/>
                    <a:pt x="133" y="158"/>
                    <a:pt x="133" y="158"/>
                  </a:cubicBezTo>
                  <a:cubicBezTo>
                    <a:pt x="134" y="157"/>
                    <a:pt x="134" y="157"/>
                    <a:pt x="134" y="157"/>
                  </a:cubicBezTo>
                  <a:cubicBezTo>
                    <a:pt x="134" y="157"/>
                    <a:pt x="134" y="157"/>
                    <a:pt x="134" y="157"/>
                  </a:cubicBezTo>
                  <a:cubicBezTo>
                    <a:pt x="134" y="157"/>
                    <a:pt x="134" y="157"/>
                    <a:pt x="134" y="157"/>
                  </a:cubicBezTo>
                  <a:cubicBezTo>
                    <a:pt x="135" y="157"/>
                    <a:pt x="135" y="157"/>
                    <a:pt x="135" y="157"/>
                  </a:cubicBezTo>
                  <a:cubicBezTo>
                    <a:pt x="135" y="157"/>
                    <a:pt x="135" y="157"/>
                    <a:pt x="135" y="157"/>
                  </a:cubicBezTo>
                  <a:cubicBezTo>
                    <a:pt x="136" y="157"/>
                    <a:pt x="136" y="157"/>
                    <a:pt x="136" y="157"/>
                  </a:cubicBezTo>
                  <a:cubicBezTo>
                    <a:pt x="136" y="158"/>
                    <a:pt x="136" y="158"/>
                    <a:pt x="136" y="158"/>
                  </a:cubicBezTo>
                  <a:cubicBezTo>
                    <a:pt x="136" y="160"/>
                    <a:pt x="136" y="160"/>
                    <a:pt x="136" y="160"/>
                  </a:cubicBezTo>
                  <a:cubicBezTo>
                    <a:pt x="135" y="161"/>
                    <a:pt x="135" y="161"/>
                    <a:pt x="135" y="161"/>
                  </a:cubicBezTo>
                  <a:cubicBezTo>
                    <a:pt x="135" y="163"/>
                    <a:pt x="135" y="163"/>
                    <a:pt x="135" y="163"/>
                  </a:cubicBezTo>
                  <a:cubicBezTo>
                    <a:pt x="134" y="163"/>
                    <a:pt x="134" y="163"/>
                    <a:pt x="134" y="163"/>
                  </a:cubicBezTo>
                  <a:cubicBezTo>
                    <a:pt x="134" y="164"/>
                    <a:pt x="134" y="164"/>
                    <a:pt x="134" y="164"/>
                  </a:cubicBezTo>
                  <a:cubicBezTo>
                    <a:pt x="134" y="165"/>
                    <a:pt x="134" y="165"/>
                    <a:pt x="134" y="165"/>
                  </a:cubicBezTo>
                  <a:cubicBezTo>
                    <a:pt x="134" y="165"/>
                    <a:pt x="134" y="165"/>
                    <a:pt x="134" y="165"/>
                  </a:cubicBezTo>
                  <a:cubicBezTo>
                    <a:pt x="134" y="166"/>
                    <a:pt x="134" y="166"/>
                    <a:pt x="134" y="166"/>
                  </a:cubicBezTo>
                  <a:cubicBezTo>
                    <a:pt x="134" y="166"/>
                    <a:pt x="134" y="166"/>
                    <a:pt x="134" y="166"/>
                  </a:cubicBezTo>
                  <a:cubicBezTo>
                    <a:pt x="133" y="165"/>
                    <a:pt x="133" y="165"/>
                    <a:pt x="133" y="165"/>
                  </a:cubicBezTo>
                  <a:cubicBezTo>
                    <a:pt x="133" y="165"/>
                    <a:pt x="133" y="165"/>
                    <a:pt x="133" y="165"/>
                  </a:cubicBezTo>
                  <a:cubicBezTo>
                    <a:pt x="132" y="166"/>
                    <a:pt x="132" y="166"/>
                    <a:pt x="132" y="166"/>
                  </a:cubicBezTo>
                  <a:cubicBezTo>
                    <a:pt x="132" y="167"/>
                    <a:pt x="132" y="167"/>
                    <a:pt x="132" y="167"/>
                  </a:cubicBezTo>
                  <a:cubicBezTo>
                    <a:pt x="132" y="168"/>
                    <a:pt x="132" y="168"/>
                    <a:pt x="132" y="168"/>
                  </a:cubicBezTo>
                  <a:cubicBezTo>
                    <a:pt x="131" y="168"/>
                    <a:pt x="131" y="168"/>
                    <a:pt x="131" y="168"/>
                  </a:cubicBezTo>
                  <a:cubicBezTo>
                    <a:pt x="131" y="169"/>
                    <a:pt x="131" y="169"/>
                    <a:pt x="131" y="169"/>
                  </a:cubicBezTo>
                  <a:cubicBezTo>
                    <a:pt x="130" y="169"/>
                    <a:pt x="130" y="169"/>
                    <a:pt x="130" y="169"/>
                  </a:cubicBezTo>
                  <a:cubicBezTo>
                    <a:pt x="131" y="170"/>
                    <a:pt x="131" y="170"/>
                    <a:pt x="131" y="170"/>
                  </a:cubicBezTo>
                  <a:cubicBezTo>
                    <a:pt x="131" y="170"/>
                    <a:pt x="131" y="170"/>
                    <a:pt x="131" y="170"/>
                  </a:cubicBezTo>
                  <a:cubicBezTo>
                    <a:pt x="130" y="172"/>
                    <a:pt x="130" y="172"/>
                    <a:pt x="130" y="172"/>
                  </a:cubicBezTo>
                  <a:cubicBezTo>
                    <a:pt x="130" y="172"/>
                    <a:pt x="130" y="172"/>
                    <a:pt x="130" y="172"/>
                  </a:cubicBezTo>
                  <a:cubicBezTo>
                    <a:pt x="129" y="172"/>
                    <a:pt x="129" y="172"/>
                    <a:pt x="129" y="172"/>
                  </a:cubicBezTo>
                  <a:cubicBezTo>
                    <a:pt x="129" y="171"/>
                    <a:pt x="129" y="171"/>
                    <a:pt x="129" y="171"/>
                  </a:cubicBezTo>
                  <a:cubicBezTo>
                    <a:pt x="130" y="171"/>
                    <a:pt x="130" y="171"/>
                    <a:pt x="130" y="171"/>
                  </a:cubicBezTo>
                  <a:cubicBezTo>
                    <a:pt x="130" y="170"/>
                    <a:pt x="130" y="170"/>
                    <a:pt x="130" y="170"/>
                  </a:cubicBezTo>
                  <a:cubicBezTo>
                    <a:pt x="130" y="170"/>
                    <a:pt x="130" y="170"/>
                    <a:pt x="130" y="170"/>
                  </a:cubicBezTo>
                  <a:cubicBezTo>
                    <a:pt x="129" y="170"/>
                    <a:pt x="129" y="170"/>
                    <a:pt x="129" y="170"/>
                  </a:cubicBezTo>
                  <a:cubicBezTo>
                    <a:pt x="128" y="171"/>
                    <a:pt x="128" y="171"/>
                    <a:pt x="128" y="171"/>
                  </a:cubicBezTo>
                  <a:cubicBezTo>
                    <a:pt x="128" y="171"/>
                    <a:pt x="128" y="171"/>
                    <a:pt x="128" y="171"/>
                  </a:cubicBezTo>
                  <a:cubicBezTo>
                    <a:pt x="128" y="170"/>
                    <a:pt x="128" y="170"/>
                    <a:pt x="128" y="170"/>
                  </a:cubicBezTo>
                  <a:cubicBezTo>
                    <a:pt x="127" y="171"/>
                    <a:pt x="127" y="171"/>
                    <a:pt x="127" y="171"/>
                  </a:cubicBezTo>
                  <a:cubicBezTo>
                    <a:pt x="127" y="171"/>
                    <a:pt x="127" y="171"/>
                    <a:pt x="127" y="171"/>
                  </a:cubicBezTo>
                  <a:cubicBezTo>
                    <a:pt x="126" y="172"/>
                    <a:pt x="126" y="172"/>
                    <a:pt x="126" y="172"/>
                  </a:cubicBezTo>
                  <a:cubicBezTo>
                    <a:pt x="126" y="171"/>
                    <a:pt x="126" y="171"/>
                    <a:pt x="126" y="171"/>
                  </a:cubicBezTo>
                  <a:cubicBezTo>
                    <a:pt x="125" y="172"/>
                    <a:pt x="125" y="172"/>
                    <a:pt x="125" y="172"/>
                  </a:cubicBezTo>
                  <a:cubicBezTo>
                    <a:pt x="125" y="173"/>
                    <a:pt x="125" y="173"/>
                    <a:pt x="125" y="173"/>
                  </a:cubicBezTo>
                  <a:cubicBezTo>
                    <a:pt x="124" y="174"/>
                    <a:pt x="124" y="174"/>
                    <a:pt x="124" y="174"/>
                  </a:cubicBezTo>
                  <a:cubicBezTo>
                    <a:pt x="124" y="174"/>
                    <a:pt x="124" y="174"/>
                    <a:pt x="124" y="17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23" y="173"/>
                    <a:pt x="123" y="173"/>
                    <a:pt x="123" y="173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22" y="173"/>
                    <a:pt x="122" y="173"/>
                    <a:pt x="122" y="173"/>
                  </a:cubicBezTo>
                  <a:cubicBezTo>
                    <a:pt x="121" y="173"/>
                    <a:pt x="121" y="173"/>
                    <a:pt x="121" y="173"/>
                  </a:cubicBezTo>
                  <a:cubicBezTo>
                    <a:pt x="121" y="173"/>
                    <a:pt x="121" y="173"/>
                    <a:pt x="121" y="173"/>
                  </a:cubicBezTo>
                  <a:close/>
                  <a:moveTo>
                    <a:pt x="2" y="110"/>
                  </a:moveTo>
                  <a:cubicBezTo>
                    <a:pt x="3" y="111"/>
                    <a:pt x="3" y="111"/>
                    <a:pt x="3" y="111"/>
                  </a:cubicBezTo>
                  <a:cubicBezTo>
                    <a:pt x="4" y="111"/>
                    <a:pt x="4" y="111"/>
                    <a:pt x="4" y="111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4"/>
                    <a:pt x="6" y="114"/>
                    <a:pt x="6" y="114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9" y="114"/>
                    <a:pt x="9" y="114"/>
                    <a:pt x="9" y="114"/>
                  </a:cubicBezTo>
                  <a:cubicBezTo>
                    <a:pt x="9" y="114"/>
                    <a:pt x="9" y="114"/>
                    <a:pt x="9" y="114"/>
                  </a:cubicBezTo>
                  <a:cubicBezTo>
                    <a:pt x="9" y="115"/>
                    <a:pt x="9" y="115"/>
                    <a:pt x="9" y="115"/>
                  </a:cubicBezTo>
                  <a:cubicBezTo>
                    <a:pt x="10" y="115"/>
                    <a:pt x="10" y="115"/>
                    <a:pt x="10" y="115"/>
                  </a:cubicBezTo>
                  <a:cubicBezTo>
                    <a:pt x="11" y="115"/>
                    <a:pt x="11" y="115"/>
                    <a:pt x="11" y="115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3" y="115"/>
                    <a:pt x="13" y="115"/>
                    <a:pt x="13" y="115"/>
                  </a:cubicBezTo>
                  <a:cubicBezTo>
                    <a:pt x="14" y="115"/>
                    <a:pt x="14" y="115"/>
                    <a:pt x="14" y="115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4"/>
                    <a:pt x="15" y="114"/>
                    <a:pt x="15" y="114"/>
                  </a:cubicBezTo>
                  <a:cubicBezTo>
                    <a:pt x="16" y="114"/>
                    <a:pt x="16" y="114"/>
                    <a:pt x="16" y="114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18" y="113"/>
                    <a:pt x="18" y="113"/>
                    <a:pt x="18" y="113"/>
                  </a:cubicBezTo>
                  <a:cubicBezTo>
                    <a:pt x="18" y="113"/>
                    <a:pt x="18" y="113"/>
                    <a:pt x="18" y="113"/>
                  </a:cubicBezTo>
                  <a:cubicBezTo>
                    <a:pt x="19" y="112"/>
                    <a:pt x="19" y="112"/>
                    <a:pt x="19" y="112"/>
                  </a:cubicBezTo>
                  <a:cubicBezTo>
                    <a:pt x="19" y="112"/>
                    <a:pt x="19" y="112"/>
                    <a:pt x="19" y="112"/>
                  </a:cubicBezTo>
                  <a:cubicBezTo>
                    <a:pt x="20" y="113"/>
                    <a:pt x="20" y="113"/>
                    <a:pt x="20" y="113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22" y="111"/>
                    <a:pt x="22" y="111"/>
                    <a:pt x="22" y="111"/>
                  </a:cubicBezTo>
                  <a:cubicBezTo>
                    <a:pt x="24" y="109"/>
                    <a:pt x="24" y="109"/>
                    <a:pt x="24" y="109"/>
                  </a:cubicBezTo>
                  <a:cubicBezTo>
                    <a:pt x="25" y="110"/>
                    <a:pt x="25" y="110"/>
                    <a:pt x="25" y="110"/>
                  </a:cubicBezTo>
                  <a:cubicBezTo>
                    <a:pt x="26" y="110"/>
                    <a:pt x="26" y="110"/>
                    <a:pt x="26" y="110"/>
                  </a:cubicBezTo>
                  <a:cubicBezTo>
                    <a:pt x="26" y="109"/>
                    <a:pt x="26" y="109"/>
                    <a:pt x="26" y="109"/>
                  </a:cubicBezTo>
                  <a:cubicBezTo>
                    <a:pt x="29" y="109"/>
                    <a:pt x="29" y="109"/>
                    <a:pt x="29" y="109"/>
                  </a:cubicBezTo>
                  <a:cubicBezTo>
                    <a:pt x="29" y="109"/>
                    <a:pt x="29" y="109"/>
                    <a:pt x="29" y="109"/>
                  </a:cubicBezTo>
                  <a:cubicBezTo>
                    <a:pt x="31" y="109"/>
                    <a:pt x="31" y="109"/>
                    <a:pt x="31" y="109"/>
                  </a:cubicBezTo>
                  <a:cubicBezTo>
                    <a:pt x="31" y="109"/>
                    <a:pt x="31" y="109"/>
                    <a:pt x="31" y="109"/>
                  </a:cubicBezTo>
                  <a:cubicBezTo>
                    <a:pt x="32" y="109"/>
                    <a:pt x="32" y="109"/>
                    <a:pt x="32" y="109"/>
                  </a:cubicBezTo>
                  <a:cubicBezTo>
                    <a:pt x="33" y="109"/>
                    <a:pt x="33" y="109"/>
                    <a:pt x="33" y="109"/>
                  </a:cubicBezTo>
                  <a:cubicBezTo>
                    <a:pt x="33" y="110"/>
                    <a:pt x="33" y="110"/>
                    <a:pt x="33" y="110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5" y="110"/>
                    <a:pt x="35" y="110"/>
                    <a:pt x="35" y="110"/>
                  </a:cubicBezTo>
                  <a:cubicBezTo>
                    <a:pt x="35" y="110"/>
                    <a:pt x="35" y="110"/>
                    <a:pt x="35" y="110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8" y="110"/>
                    <a:pt x="38" y="110"/>
                    <a:pt x="38" y="110"/>
                  </a:cubicBezTo>
                  <a:cubicBezTo>
                    <a:pt x="39" y="110"/>
                    <a:pt x="39" y="110"/>
                    <a:pt x="39" y="110"/>
                  </a:cubicBezTo>
                  <a:cubicBezTo>
                    <a:pt x="40" y="109"/>
                    <a:pt x="40" y="109"/>
                    <a:pt x="40" y="109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2" y="107"/>
                    <a:pt x="42" y="107"/>
                    <a:pt x="42" y="107"/>
                  </a:cubicBezTo>
                  <a:cubicBezTo>
                    <a:pt x="43" y="106"/>
                    <a:pt x="43" y="106"/>
                    <a:pt x="43" y="106"/>
                  </a:cubicBezTo>
                  <a:cubicBezTo>
                    <a:pt x="44" y="105"/>
                    <a:pt x="44" y="105"/>
                    <a:pt x="44" y="105"/>
                  </a:cubicBezTo>
                  <a:cubicBezTo>
                    <a:pt x="45" y="105"/>
                    <a:pt x="45" y="105"/>
                    <a:pt x="45" y="105"/>
                  </a:cubicBezTo>
                  <a:cubicBezTo>
                    <a:pt x="46" y="105"/>
                    <a:pt x="46" y="105"/>
                    <a:pt x="46" y="105"/>
                  </a:cubicBezTo>
                  <a:cubicBezTo>
                    <a:pt x="47" y="104"/>
                    <a:pt x="47" y="104"/>
                    <a:pt x="47" y="104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51" y="102"/>
                    <a:pt x="51" y="102"/>
                    <a:pt x="5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3" y="102"/>
                    <a:pt x="53" y="102"/>
                    <a:pt x="53" y="102"/>
                  </a:cubicBezTo>
                  <a:cubicBezTo>
                    <a:pt x="53" y="102"/>
                    <a:pt x="53" y="102"/>
                    <a:pt x="53" y="102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8" y="102"/>
                    <a:pt x="58" y="102"/>
                    <a:pt x="58" y="102"/>
                  </a:cubicBezTo>
                  <a:cubicBezTo>
                    <a:pt x="61" y="101"/>
                    <a:pt x="61" y="101"/>
                    <a:pt x="61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3" y="100"/>
                    <a:pt x="63" y="100"/>
                    <a:pt x="63" y="100"/>
                  </a:cubicBezTo>
                  <a:cubicBezTo>
                    <a:pt x="64" y="100"/>
                    <a:pt x="64" y="100"/>
                    <a:pt x="64" y="100"/>
                  </a:cubicBezTo>
                  <a:cubicBezTo>
                    <a:pt x="65" y="99"/>
                    <a:pt x="65" y="99"/>
                    <a:pt x="65" y="99"/>
                  </a:cubicBezTo>
                  <a:cubicBezTo>
                    <a:pt x="67" y="99"/>
                    <a:pt x="67" y="99"/>
                    <a:pt x="67" y="99"/>
                  </a:cubicBezTo>
                  <a:cubicBezTo>
                    <a:pt x="72" y="99"/>
                    <a:pt x="72" y="99"/>
                    <a:pt x="72" y="99"/>
                  </a:cubicBezTo>
                  <a:cubicBezTo>
                    <a:pt x="74" y="99"/>
                    <a:pt x="74" y="99"/>
                    <a:pt x="74" y="99"/>
                  </a:cubicBezTo>
                  <a:cubicBezTo>
                    <a:pt x="75" y="99"/>
                    <a:pt x="75" y="99"/>
                    <a:pt x="75" y="99"/>
                  </a:cubicBezTo>
                  <a:cubicBezTo>
                    <a:pt x="76" y="99"/>
                    <a:pt x="76" y="99"/>
                    <a:pt x="76" y="99"/>
                  </a:cubicBezTo>
                  <a:cubicBezTo>
                    <a:pt x="77" y="99"/>
                    <a:pt x="77" y="99"/>
                    <a:pt x="77" y="99"/>
                  </a:cubicBezTo>
                  <a:cubicBezTo>
                    <a:pt x="78" y="100"/>
                    <a:pt x="78" y="100"/>
                    <a:pt x="78" y="100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80" y="102"/>
                    <a:pt x="80" y="102"/>
                    <a:pt x="80" y="102"/>
                  </a:cubicBezTo>
                  <a:cubicBezTo>
                    <a:pt x="81" y="102"/>
                    <a:pt x="81" y="102"/>
                    <a:pt x="81" y="102"/>
                  </a:cubicBezTo>
                  <a:cubicBezTo>
                    <a:pt x="81" y="101"/>
                    <a:pt x="81" y="101"/>
                    <a:pt x="81" y="101"/>
                  </a:cubicBezTo>
                  <a:cubicBezTo>
                    <a:pt x="82" y="102"/>
                    <a:pt x="82" y="102"/>
                    <a:pt x="82" y="102"/>
                  </a:cubicBezTo>
                  <a:cubicBezTo>
                    <a:pt x="82" y="102"/>
                    <a:pt x="82" y="102"/>
                    <a:pt x="82" y="102"/>
                  </a:cubicBezTo>
                  <a:cubicBezTo>
                    <a:pt x="83" y="102"/>
                    <a:pt x="83" y="102"/>
                    <a:pt x="83" y="102"/>
                  </a:cubicBezTo>
                  <a:cubicBezTo>
                    <a:pt x="84" y="103"/>
                    <a:pt x="84" y="103"/>
                    <a:pt x="84" y="103"/>
                  </a:cubicBezTo>
                  <a:cubicBezTo>
                    <a:pt x="85" y="103"/>
                    <a:pt x="85" y="103"/>
                    <a:pt x="85" y="103"/>
                  </a:cubicBezTo>
                  <a:cubicBezTo>
                    <a:pt x="86" y="103"/>
                    <a:pt x="86" y="103"/>
                    <a:pt x="86" y="103"/>
                  </a:cubicBezTo>
                  <a:cubicBezTo>
                    <a:pt x="88" y="104"/>
                    <a:pt x="88" y="104"/>
                    <a:pt x="88" y="104"/>
                  </a:cubicBezTo>
                  <a:cubicBezTo>
                    <a:pt x="87" y="105"/>
                    <a:pt x="87" y="105"/>
                    <a:pt x="87" y="105"/>
                  </a:cubicBezTo>
                  <a:cubicBezTo>
                    <a:pt x="88" y="105"/>
                    <a:pt x="88" y="105"/>
                    <a:pt x="88" y="105"/>
                  </a:cubicBezTo>
                  <a:cubicBezTo>
                    <a:pt x="89" y="105"/>
                    <a:pt x="89" y="105"/>
                    <a:pt x="89" y="105"/>
                  </a:cubicBezTo>
                  <a:cubicBezTo>
                    <a:pt x="88" y="106"/>
                    <a:pt x="88" y="106"/>
                    <a:pt x="88" y="106"/>
                  </a:cubicBezTo>
                  <a:cubicBezTo>
                    <a:pt x="88" y="106"/>
                    <a:pt x="88" y="106"/>
                    <a:pt x="88" y="106"/>
                  </a:cubicBezTo>
                  <a:cubicBezTo>
                    <a:pt x="88" y="107"/>
                    <a:pt x="88" y="107"/>
                    <a:pt x="88" y="107"/>
                  </a:cubicBezTo>
                  <a:cubicBezTo>
                    <a:pt x="88" y="108"/>
                    <a:pt x="88" y="108"/>
                    <a:pt x="88" y="108"/>
                  </a:cubicBezTo>
                  <a:cubicBezTo>
                    <a:pt x="89" y="108"/>
                    <a:pt x="89" y="108"/>
                    <a:pt x="89" y="108"/>
                  </a:cubicBezTo>
                  <a:cubicBezTo>
                    <a:pt x="90" y="109"/>
                    <a:pt x="90" y="109"/>
                    <a:pt x="90" y="109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90" y="111"/>
                    <a:pt x="90" y="111"/>
                    <a:pt x="90" y="111"/>
                  </a:cubicBezTo>
                  <a:cubicBezTo>
                    <a:pt x="91" y="113"/>
                    <a:pt x="91" y="113"/>
                    <a:pt x="91" y="113"/>
                  </a:cubicBezTo>
                  <a:cubicBezTo>
                    <a:pt x="91" y="114"/>
                    <a:pt x="91" y="114"/>
                    <a:pt x="91" y="114"/>
                  </a:cubicBezTo>
                  <a:cubicBezTo>
                    <a:pt x="91" y="114"/>
                    <a:pt x="91" y="114"/>
                    <a:pt x="91" y="114"/>
                  </a:cubicBezTo>
                  <a:cubicBezTo>
                    <a:pt x="91" y="115"/>
                    <a:pt x="91" y="115"/>
                    <a:pt x="91" y="115"/>
                  </a:cubicBezTo>
                  <a:cubicBezTo>
                    <a:pt x="91" y="116"/>
                    <a:pt x="91" y="116"/>
                    <a:pt x="91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1" y="117"/>
                    <a:pt x="91" y="117"/>
                    <a:pt x="91" y="117"/>
                  </a:cubicBezTo>
                  <a:cubicBezTo>
                    <a:pt x="91" y="117"/>
                    <a:pt x="91" y="117"/>
                    <a:pt x="91" y="117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3" y="116"/>
                    <a:pt x="93" y="116"/>
                    <a:pt x="93" y="116"/>
                  </a:cubicBezTo>
                  <a:cubicBezTo>
                    <a:pt x="94" y="116"/>
                    <a:pt x="94" y="116"/>
                    <a:pt x="94" y="116"/>
                  </a:cubicBezTo>
                  <a:cubicBezTo>
                    <a:pt x="94" y="115"/>
                    <a:pt x="94" y="115"/>
                    <a:pt x="94" y="115"/>
                  </a:cubicBezTo>
                  <a:cubicBezTo>
                    <a:pt x="95" y="115"/>
                    <a:pt x="95" y="115"/>
                    <a:pt x="95" y="115"/>
                  </a:cubicBezTo>
                  <a:cubicBezTo>
                    <a:pt x="95" y="114"/>
                    <a:pt x="95" y="114"/>
                    <a:pt x="95" y="114"/>
                  </a:cubicBezTo>
                  <a:cubicBezTo>
                    <a:pt x="96" y="114"/>
                    <a:pt x="96" y="114"/>
                    <a:pt x="96" y="114"/>
                  </a:cubicBezTo>
                  <a:cubicBezTo>
                    <a:pt x="97" y="113"/>
                    <a:pt x="97" y="113"/>
                    <a:pt x="97" y="113"/>
                  </a:cubicBezTo>
                  <a:cubicBezTo>
                    <a:pt x="98" y="112"/>
                    <a:pt x="98" y="112"/>
                    <a:pt x="98" y="112"/>
                  </a:cubicBezTo>
                  <a:cubicBezTo>
                    <a:pt x="99" y="111"/>
                    <a:pt x="99" y="111"/>
                    <a:pt x="99" y="111"/>
                  </a:cubicBezTo>
                  <a:cubicBezTo>
                    <a:pt x="99" y="111"/>
                    <a:pt x="99" y="111"/>
                    <a:pt x="99" y="111"/>
                  </a:cubicBezTo>
                  <a:cubicBezTo>
                    <a:pt x="100" y="111"/>
                    <a:pt x="100" y="111"/>
                    <a:pt x="100" y="111"/>
                  </a:cubicBezTo>
                  <a:cubicBezTo>
                    <a:pt x="101" y="110"/>
                    <a:pt x="101" y="110"/>
                    <a:pt x="101" y="110"/>
                  </a:cubicBezTo>
                  <a:cubicBezTo>
                    <a:pt x="102" y="108"/>
                    <a:pt x="102" y="108"/>
                    <a:pt x="102" y="108"/>
                  </a:cubicBezTo>
                  <a:cubicBezTo>
                    <a:pt x="103" y="108"/>
                    <a:pt x="103" y="108"/>
                    <a:pt x="103" y="108"/>
                  </a:cubicBezTo>
                  <a:cubicBezTo>
                    <a:pt x="104" y="107"/>
                    <a:pt x="104" y="107"/>
                    <a:pt x="104" y="107"/>
                  </a:cubicBezTo>
                  <a:cubicBezTo>
                    <a:pt x="103" y="106"/>
                    <a:pt x="103" y="106"/>
                    <a:pt x="103" y="106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4" y="106"/>
                    <a:pt x="104" y="106"/>
                    <a:pt x="104" y="106"/>
                  </a:cubicBezTo>
                  <a:cubicBezTo>
                    <a:pt x="104" y="107"/>
                    <a:pt x="104" y="107"/>
                    <a:pt x="104" y="107"/>
                  </a:cubicBezTo>
                  <a:cubicBezTo>
                    <a:pt x="104" y="108"/>
                    <a:pt x="104" y="108"/>
                    <a:pt x="104" y="108"/>
                  </a:cubicBezTo>
                  <a:cubicBezTo>
                    <a:pt x="104" y="109"/>
                    <a:pt x="104" y="109"/>
                    <a:pt x="104" y="109"/>
                  </a:cubicBezTo>
                  <a:cubicBezTo>
                    <a:pt x="103" y="111"/>
                    <a:pt x="103" y="111"/>
                    <a:pt x="103" y="111"/>
                  </a:cubicBezTo>
                  <a:cubicBezTo>
                    <a:pt x="102" y="112"/>
                    <a:pt x="102" y="112"/>
                    <a:pt x="102" y="112"/>
                  </a:cubicBezTo>
                  <a:cubicBezTo>
                    <a:pt x="101" y="113"/>
                    <a:pt x="101" y="113"/>
                    <a:pt x="101" y="113"/>
                  </a:cubicBezTo>
                  <a:cubicBezTo>
                    <a:pt x="101" y="114"/>
                    <a:pt x="101" y="114"/>
                    <a:pt x="101" y="114"/>
                  </a:cubicBezTo>
                  <a:cubicBezTo>
                    <a:pt x="101" y="115"/>
                    <a:pt x="101" y="115"/>
                    <a:pt x="101" y="115"/>
                  </a:cubicBezTo>
                  <a:cubicBezTo>
                    <a:pt x="100" y="116"/>
                    <a:pt x="100" y="116"/>
                    <a:pt x="100" y="116"/>
                  </a:cubicBezTo>
                  <a:cubicBezTo>
                    <a:pt x="100" y="116"/>
                    <a:pt x="100" y="116"/>
                    <a:pt x="100" y="116"/>
                  </a:cubicBezTo>
                  <a:cubicBezTo>
                    <a:pt x="99" y="118"/>
                    <a:pt x="99" y="118"/>
                    <a:pt x="99" y="118"/>
                  </a:cubicBezTo>
                  <a:cubicBezTo>
                    <a:pt x="97" y="118"/>
                    <a:pt x="97" y="118"/>
                    <a:pt x="97" y="118"/>
                  </a:cubicBezTo>
                  <a:cubicBezTo>
                    <a:pt x="97" y="119"/>
                    <a:pt x="97" y="119"/>
                    <a:pt x="97" y="119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8" y="120"/>
                    <a:pt x="98" y="120"/>
                    <a:pt x="98" y="120"/>
                  </a:cubicBezTo>
                  <a:cubicBezTo>
                    <a:pt x="99" y="120"/>
                    <a:pt x="99" y="120"/>
                    <a:pt x="99" y="120"/>
                  </a:cubicBezTo>
                  <a:cubicBezTo>
                    <a:pt x="100" y="120"/>
                    <a:pt x="100" y="120"/>
                    <a:pt x="100" y="120"/>
                  </a:cubicBezTo>
                  <a:cubicBezTo>
                    <a:pt x="102" y="118"/>
                    <a:pt x="102" y="118"/>
                    <a:pt x="102" y="118"/>
                  </a:cubicBezTo>
                  <a:cubicBezTo>
                    <a:pt x="102" y="116"/>
                    <a:pt x="102" y="116"/>
                    <a:pt x="102" y="116"/>
                  </a:cubicBezTo>
                  <a:cubicBezTo>
                    <a:pt x="103" y="115"/>
                    <a:pt x="103" y="115"/>
                    <a:pt x="103" y="115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104" y="117"/>
                    <a:pt x="104" y="117"/>
                    <a:pt x="104" y="117"/>
                  </a:cubicBezTo>
                  <a:cubicBezTo>
                    <a:pt x="104" y="118"/>
                    <a:pt x="104" y="118"/>
                    <a:pt x="104" y="118"/>
                  </a:cubicBezTo>
                  <a:cubicBezTo>
                    <a:pt x="104" y="118"/>
                    <a:pt x="104" y="118"/>
                    <a:pt x="104" y="118"/>
                  </a:cubicBezTo>
                  <a:cubicBezTo>
                    <a:pt x="104" y="120"/>
                    <a:pt x="104" y="120"/>
                    <a:pt x="104" y="120"/>
                  </a:cubicBezTo>
                  <a:cubicBezTo>
                    <a:pt x="103" y="122"/>
                    <a:pt x="103" y="122"/>
                    <a:pt x="103" y="122"/>
                  </a:cubicBezTo>
                  <a:cubicBezTo>
                    <a:pt x="101" y="122"/>
                    <a:pt x="101" y="122"/>
                    <a:pt x="101" y="122"/>
                  </a:cubicBezTo>
                  <a:cubicBezTo>
                    <a:pt x="102" y="123"/>
                    <a:pt x="102" y="123"/>
                    <a:pt x="102" y="123"/>
                  </a:cubicBezTo>
                  <a:cubicBezTo>
                    <a:pt x="103" y="123"/>
                    <a:pt x="103" y="123"/>
                    <a:pt x="103" y="123"/>
                  </a:cubicBezTo>
                  <a:cubicBezTo>
                    <a:pt x="104" y="123"/>
                    <a:pt x="104" y="123"/>
                    <a:pt x="104" y="123"/>
                  </a:cubicBezTo>
                  <a:cubicBezTo>
                    <a:pt x="104" y="122"/>
                    <a:pt x="104" y="122"/>
                    <a:pt x="104" y="122"/>
                  </a:cubicBezTo>
                  <a:cubicBezTo>
                    <a:pt x="105" y="122"/>
                    <a:pt x="105" y="122"/>
                    <a:pt x="105" y="122"/>
                  </a:cubicBezTo>
                  <a:cubicBezTo>
                    <a:pt x="106" y="121"/>
                    <a:pt x="106" y="121"/>
                    <a:pt x="106" y="121"/>
                  </a:cubicBezTo>
                  <a:cubicBezTo>
                    <a:pt x="107" y="122"/>
                    <a:pt x="107" y="122"/>
                    <a:pt x="107" y="122"/>
                  </a:cubicBezTo>
                  <a:cubicBezTo>
                    <a:pt x="107" y="121"/>
                    <a:pt x="107" y="121"/>
                    <a:pt x="107" y="121"/>
                  </a:cubicBezTo>
                  <a:cubicBezTo>
                    <a:pt x="107" y="122"/>
                    <a:pt x="107" y="122"/>
                    <a:pt x="107" y="122"/>
                  </a:cubicBezTo>
                  <a:cubicBezTo>
                    <a:pt x="106" y="123"/>
                    <a:pt x="106" y="123"/>
                    <a:pt x="106" y="123"/>
                  </a:cubicBezTo>
                  <a:cubicBezTo>
                    <a:pt x="106" y="123"/>
                    <a:pt x="106" y="123"/>
                    <a:pt x="106" y="123"/>
                  </a:cubicBezTo>
                  <a:cubicBezTo>
                    <a:pt x="105" y="123"/>
                    <a:pt x="105" y="123"/>
                    <a:pt x="105" y="123"/>
                  </a:cubicBezTo>
                  <a:cubicBezTo>
                    <a:pt x="106" y="124"/>
                    <a:pt x="106" y="124"/>
                    <a:pt x="106" y="124"/>
                  </a:cubicBezTo>
                  <a:cubicBezTo>
                    <a:pt x="107" y="125"/>
                    <a:pt x="107" y="125"/>
                    <a:pt x="107" y="125"/>
                  </a:cubicBezTo>
                  <a:cubicBezTo>
                    <a:pt x="107" y="126"/>
                    <a:pt x="107" y="126"/>
                    <a:pt x="107" y="126"/>
                  </a:cubicBezTo>
                  <a:cubicBezTo>
                    <a:pt x="107" y="128"/>
                    <a:pt x="107" y="128"/>
                    <a:pt x="107" y="128"/>
                  </a:cubicBezTo>
                  <a:cubicBezTo>
                    <a:pt x="107" y="130"/>
                    <a:pt x="107" y="130"/>
                    <a:pt x="107" y="130"/>
                  </a:cubicBezTo>
                  <a:cubicBezTo>
                    <a:pt x="106" y="131"/>
                    <a:pt x="106" y="131"/>
                    <a:pt x="106" y="131"/>
                  </a:cubicBezTo>
                  <a:cubicBezTo>
                    <a:pt x="106" y="131"/>
                    <a:pt x="106" y="131"/>
                    <a:pt x="106" y="131"/>
                  </a:cubicBezTo>
                  <a:cubicBezTo>
                    <a:pt x="106" y="133"/>
                    <a:pt x="106" y="133"/>
                    <a:pt x="106" y="133"/>
                  </a:cubicBezTo>
                  <a:cubicBezTo>
                    <a:pt x="107" y="133"/>
                    <a:pt x="107" y="133"/>
                    <a:pt x="107" y="133"/>
                  </a:cubicBezTo>
                  <a:cubicBezTo>
                    <a:pt x="107" y="134"/>
                    <a:pt x="107" y="134"/>
                    <a:pt x="107" y="134"/>
                  </a:cubicBezTo>
                  <a:cubicBezTo>
                    <a:pt x="108" y="136"/>
                    <a:pt x="108" y="136"/>
                    <a:pt x="108" y="136"/>
                  </a:cubicBezTo>
                  <a:cubicBezTo>
                    <a:pt x="109" y="138"/>
                    <a:pt x="109" y="138"/>
                    <a:pt x="109" y="138"/>
                  </a:cubicBezTo>
                  <a:cubicBezTo>
                    <a:pt x="110" y="138"/>
                    <a:pt x="110" y="138"/>
                    <a:pt x="110" y="138"/>
                  </a:cubicBezTo>
                  <a:cubicBezTo>
                    <a:pt x="111" y="138"/>
                    <a:pt x="111" y="138"/>
                    <a:pt x="111" y="138"/>
                  </a:cubicBezTo>
                  <a:cubicBezTo>
                    <a:pt x="112" y="139"/>
                    <a:pt x="112" y="139"/>
                    <a:pt x="112" y="139"/>
                  </a:cubicBezTo>
                  <a:cubicBezTo>
                    <a:pt x="113" y="139"/>
                    <a:pt x="113" y="139"/>
                    <a:pt x="113" y="139"/>
                  </a:cubicBezTo>
                  <a:cubicBezTo>
                    <a:pt x="113" y="139"/>
                    <a:pt x="113" y="139"/>
                    <a:pt x="113" y="139"/>
                  </a:cubicBezTo>
                  <a:cubicBezTo>
                    <a:pt x="113" y="139"/>
                    <a:pt x="113" y="139"/>
                    <a:pt x="113" y="139"/>
                  </a:cubicBezTo>
                  <a:cubicBezTo>
                    <a:pt x="114" y="139"/>
                    <a:pt x="114" y="139"/>
                    <a:pt x="114" y="139"/>
                  </a:cubicBezTo>
                  <a:cubicBezTo>
                    <a:pt x="115" y="140"/>
                    <a:pt x="115" y="140"/>
                    <a:pt x="115" y="140"/>
                  </a:cubicBezTo>
                  <a:cubicBezTo>
                    <a:pt x="116" y="140"/>
                    <a:pt x="116" y="140"/>
                    <a:pt x="116" y="140"/>
                  </a:cubicBezTo>
                  <a:cubicBezTo>
                    <a:pt x="117" y="141"/>
                    <a:pt x="117" y="141"/>
                    <a:pt x="117" y="141"/>
                  </a:cubicBezTo>
                  <a:cubicBezTo>
                    <a:pt x="118" y="142"/>
                    <a:pt x="118" y="142"/>
                    <a:pt x="118" y="142"/>
                  </a:cubicBezTo>
                  <a:cubicBezTo>
                    <a:pt x="118" y="142"/>
                    <a:pt x="118" y="142"/>
                    <a:pt x="118" y="142"/>
                  </a:cubicBezTo>
                  <a:cubicBezTo>
                    <a:pt x="119" y="143"/>
                    <a:pt x="119" y="143"/>
                    <a:pt x="119" y="143"/>
                  </a:cubicBezTo>
                  <a:cubicBezTo>
                    <a:pt x="120" y="143"/>
                    <a:pt x="120" y="143"/>
                    <a:pt x="120" y="143"/>
                  </a:cubicBezTo>
                  <a:cubicBezTo>
                    <a:pt x="120" y="143"/>
                    <a:pt x="120" y="143"/>
                    <a:pt x="120" y="143"/>
                  </a:cubicBezTo>
                  <a:cubicBezTo>
                    <a:pt x="122" y="142"/>
                    <a:pt x="122" y="142"/>
                    <a:pt x="122" y="142"/>
                  </a:cubicBezTo>
                  <a:cubicBezTo>
                    <a:pt x="123" y="141"/>
                    <a:pt x="123" y="141"/>
                    <a:pt x="123" y="141"/>
                  </a:cubicBezTo>
                  <a:cubicBezTo>
                    <a:pt x="124" y="141"/>
                    <a:pt x="124" y="141"/>
                    <a:pt x="124" y="141"/>
                  </a:cubicBezTo>
                  <a:cubicBezTo>
                    <a:pt x="125" y="140"/>
                    <a:pt x="125" y="140"/>
                    <a:pt x="125" y="140"/>
                  </a:cubicBezTo>
                  <a:cubicBezTo>
                    <a:pt x="126" y="140"/>
                    <a:pt x="126" y="140"/>
                    <a:pt x="126" y="140"/>
                  </a:cubicBezTo>
                  <a:cubicBezTo>
                    <a:pt x="126" y="140"/>
                    <a:pt x="126" y="140"/>
                    <a:pt x="126" y="140"/>
                  </a:cubicBezTo>
                  <a:cubicBezTo>
                    <a:pt x="126" y="140"/>
                    <a:pt x="126" y="140"/>
                    <a:pt x="126" y="140"/>
                  </a:cubicBezTo>
                  <a:cubicBezTo>
                    <a:pt x="125" y="139"/>
                    <a:pt x="125" y="139"/>
                    <a:pt x="125" y="139"/>
                  </a:cubicBezTo>
                  <a:cubicBezTo>
                    <a:pt x="125" y="139"/>
                    <a:pt x="125" y="139"/>
                    <a:pt x="125" y="139"/>
                  </a:cubicBezTo>
                  <a:cubicBezTo>
                    <a:pt x="127" y="138"/>
                    <a:pt x="127" y="138"/>
                    <a:pt x="127" y="138"/>
                  </a:cubicBezTo>
                  <a:cubicBezTo>
                    <a:pt x="128" y="139"/>
                    <a:pt x="128" y="139"/>
                    <a:pt x="128" y="139"/>
                  </a:cubicBezTo>
                  <a:cubicBezTo>
                    <a:pt x="128" y="140"/>
                    <a:pt x="128" y="140"/>
                    <a:pt x="128" y="140"/>
                  </a:cubicBezTo>
                  <a:cubicBezTo>
                    <a:pt x="127" y="140"/>
                    <a:pt x="127" y="140"/>
                    <a:pt x="127" y="140"/>
                  </a:cubicBezTo>
                  <a:cubicBezTo>
                    <a:pt x="127" y="141"/>
                    <a:pt x="127" y="141"/>
                    <a:pt x="127" y="141"/>
                  </a:cubicBezTo>
                  <a:cubicBezTo>
                    <a:pt x="127" y="141"/>
                    <a:pt x="127" y="141"/>
                    <a:pt x="127" y="141"/>
                  </a:cubicBezTo>
                  <a:cubicBezTo>
                    <a:pt x="128" y="141"/>
                    <a:pt x="128" y="141"/>
                    <a:pt x="128" y="141"/>
                  </a:cubicBezTo>
                  <a:cubicBezTo>
                    <a:pt x="129" y="140"/>
                    <a:pt x="129" y="140"/>
                    <a:pt x="129" y="140"/>
                  </a:cubicBezTo>
                  <a:cubicBezTo>
                    <a:pt x="130" y="141"/>
                    <a:pt x="130" y="141"/>
                    <a:pt x="130" y="141"/>
                  </a:cubicBezTo>
                  <a:cubicBezTo>
                    <a:pt x="130" y="141"/>
                    <a:pt x="130" y="141"/>
                    <a:pt x="130" y="141"/>
                  </a:cubicBezTo>
                  <a:cubicBezTo>
                    <a:pt x="129" y="141"/>
                    <a:pt x="129" y="141"/>
                    <a:pt x="129" y="141"/>
                  </a:cubicBezTo>
                  <a:cubicBezTo>
                    <a:pt x="128" y="142"/>
                    <a:pt x="128" y="142"/>
                    <a:pt x="128" y="142"/>
                  </a:cubicBezTo>
                  <a:cubicBezTo>
                    <a:pt x="130" y="143"/>
                    <a:pt x="130" y="143"/>
                    <a:pt x="130" y="143"/>
                  </a:cubicBezTo>
                  <a:cubicBezTo>
                    <a:pt x="130" y="145"/>
                    <a:pt x="130" y="145"/>
                    <a:pt x="130" y="145"/>
                  </a:cubicBezTo>
                  <a:cubicBezTo>
                    <a:pt x="130" y="144"/>
                    <a:pt x="130" y="144"/>
                    <a:pt x="130" y="144"/>
                  </a:cubicBezTo>
                  <a:cubicBezTo>
                    <a:pt x="131" y="145"/>
                    <a:pt x="131" y="145"/>
                    <a:pt x="131" y="145"/>
                  </a:cubicBezTo>
                  <a:cubicBezTo>
                    <a:pt x="131" y="145"/>
                    <a:pt x="131" y="145"/>
                    <a:pt x="131" y="145"/>
                  </a:cubicBezTo>
                  <a:cubicBezTo>
                    <a:pt x="132" y="146"/>
                    <a:pt x="132" y="146"/>
                    <a:pt x="132" y="146"/>
                  </a:cubicBezTo>
                  <a:cubicBezTo>
                    <a:pt x="132" y="145"/>
                    <a:pt x="132" y="145"/>
                    <a:pt x="132" y="145"/>
                  </a:cubicBezTo>
                  <a:cubicBezTo>
                    <a:pt x="132" y="144"/>
                    <a:pt x="132" y="144"/>
                    <a:pt x="132" y="144"/>
                  </a:cubicBezTo>
                  <a:cubicBezTo>
                    <a:pt x="131" y="145"/>
                    <a:pt x="131" y="145"/>
                    <a:pt x="131" y="145"/>
                  </a:cubicBezTo>
                  <a:cubicBezTo>
                    <a:pt x="131" y="144"/>
                    <a:pt x="131" y="144"/>
                    <a:pt x="131" y="144"/>
                  </a:cubicBezTo>
                  <a:cubicBezTo>
                    <a:pt x="132" y="144"/>
                    <a:pt x="132" y="144"/>
                    <a:pt x="132" y="144"/>
                  </a:cubicBezTo>
                  <a:cubicBezTo>
                    <a:pt x="134" y="144"/>
                    <a:pt x="134" y="144"/>
                    <a:pt x="134" y="144"/>
                  </a:cubicBezTo>
                  <a:cubicBezTo>
                    <a:pt x="134" y="144"/>
                    <a:pt x="134" y="144"/>
                    <a:pt x="134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36" y="142"/>
                    <a:pt x="136" y="142"/>
                    <a:pt x="136" y="142"/>
                  </a:cubicBezTo>
                  <a:cubicBezTo>
                    <a:pt x="138" y="141"/>
                    <a:pt x="138" y="141"/>
                    <a:pt x="138" y="141"/>
                  </a:cubicBezTo>
                  <a:cubicBezTo>
                    <a:pt x="139" y="140"/>
                    <a:pt x="139" y="140"/>
                    <a:pt x="139" y="140"/>
                  </a:cubicBezTo>
                  <a:cubicBezTo>
                    <a:pt x="139" y="140"/>
                    <a:pt x="139" y="140"/>
                    <a:pt x="139" y="140"/>
                  </a:cubicBezTo>
                  <a:cubicBezTo>
                    <a:pt x="138" y="140"/>
                    <a:pt x="138" y="140"/>
                    <a:pt x="138" y="140"/>
                  </a:cubicBezTo>
                  <a:cubicBezTo>
                    <a:pt x="138" y="140"/>
                    <a:pt x="138" y="140"/>
                    <a:pt x="138" y="140"/>
                  </a:cubicBezTo>
                  <a:cubicBezTo>
                    <a:pt x="137" y="140"/>
                    <a:pt x="137" y="140"/>
                    <a:pt x="137" y="140"/>
                  </a:cubicBezTo>
                  <a:cubicBezTo>
                    <a:pt x="138" y="140"/>
                    <a:pt x="138" y="140"/>
                    <a:pt x="138" y="140"/>
                  </a:cubicBezTo>
                  <a:cubicBezTo>
                    <a:pt x="139" y="140"/>
                    <a:pt x="139" y="140"/>
                    <a:pt x="139" y="140"/>
                  </a:cubicBezTo>
                  <a:cubicBezTo>
                    <a:pt x="141" y="139"/>
                    <a:pt x="141" y="139"/>
                    <a:pt x="141" y="139"/>
                  </a:cubicBezTo>
                  <a:cubicBezTo>
                    <a:pt x="145" y="139"/>
                    <a:pt x="145" y="139"/>
                    <a:pt x="145" y="139"/>
                  </a:cubicBezTo>
                  <a:cubicBezTo>
                    <a:pt x="147" y="139"/>
                    <a:pt x="147" y="139"/>
                    <a:pt x="147" y="139"/>
                  </a:cubicBezTo>
                  <a:cubicBezTo>
                    <a:pt x="148" y="138"/>
                    <a:pt x="148" y="138"/>
                    <a:pt x="148" y="138"/>
                  </a:cubicBezTo>
                  <a:cubicBezTo>
                    <a:pt x="148" y="138"/>
                    <a:pt x="148" y="138"/>
                    <a:pt x="148" y="138"/>
                  </a:cubicBezTo>
                  <a:cubicBezTo>
                    <a:pt x="149" y="138"/>
                    <a:pt x="149" y="138"/>
                    <a:pt x="149" y="138"/>
                  </a:cubicBezTo>
                  <a:cubicBezTo>
                    <a:pt x="150" y="137"/>
                    <a:pt x="150" y="137"/>
                    <a:pt x="150" y="137"/>
                  </a:cubicBezTo>
                  <a:cubicBezTo>
                    <a:pt x="151" y="136"/>
                    <a:pt x="151" y="136"/>
                    <a:pt x="151" y="136"/>
                  </a:cubicBezTo>
                  <a:cubicBezTo>
                    <a:pt x="151" y="134"/>
                    <a:pt x="151" y="134"/>
                    <a:pt x="151" y="134"/>
                  </a:cubicBezTo>
                  <a:cubicBezTo>
                    <a:pt x="150" y="133"/>
                    <a:pt x="150" y="133"/>
                    <a:pt x="150" y="133"/>
                  </a:cubicBezTo>
                  <a:cubicBezTo>
                    <a:pt x="152" y="132"/>
                    <a:pt x="152" y="132"/>
                    <a:pt x="152" y="132"/>
                  </a:cubicBezTo>
                  <a:cubicBezTo>
                    <a:pt x="152" y="130"/>
                    <a:pt x="152" y="130"/>
                    <a:pt x="152" y="130"/>
                  </a:cubicBezTo>
                  <a:cubicBezTo>
                    <a:pt x="153" y="129"/>
                    <a:pt x="153" y="129"/>
                    <a:pt x="153" y="129"/>
                  </a:cubicBezTo>
                  <a:cubicBezTo>
                    <a:pt x="153" y="127"/>
                    <a:pt x="153" y="127"/>
                    <a:pt x="153" y="127"/>
                  </a:cubicBezTo>
                  <a:cubicBezTo>
                    <a:pt x="154" y="127"/>
                    <a:pt x="154" y="127"/>
                    <a:pt x="154" y="127"/>
                  </a:cubicBezTo>
                  <a:cubicBezTo>
                    <a:pt x="154" y="126"/>
                    <a:pt x="154" y="126"/>
                    <a:pt x="154" y="126"/>
                  </a:cubicBezTo>
                  <a:cubicBezTo>
                    <a:pt x="156" y="123"/>
                    <a:pt x="156" y="123"/>
                    <a:pt x="156" y="123"/>
                  </a:cubicBezTo>
                  <a:cubicBezTo>
                    <a:pt x="157" y="123"/>
                    <a:pt x="157" y="123"/>
                    <a:pt x="157" y="123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59" y="120"/>
                    <a:pt x="159" y="120"/>
                    <a:pt x="159" y="120"/>
                  </a:cubicBezTo>
                  <a:cubicBezTo>
                    <a:pt x="159" y="118"/>
                    <a:pt x="159" y="118"/>
                    <a:pt x="159" y="118"/>
                  </a:cubicBezTo>
                  <a:cubicBezTo>
                    <a:pt x="161" y="117"/>
                    <a:pt x="161" y="117"/>
                    <a:pt x="161" y="117"/>
                  </a:cubicBezTo>
                  <a:cubicBezTo>
                    <a:pt x="160" y="116"/>
                    <a:pt x="160" y="116"/>
                    <a:pt x="160" y="116"/>
                  </a:cubicBezTo>
                  <a:cubicBezTo>
                    <a:pt x="161" y="116"/>
                    <a:pt x="161" y="116"/>
                    <a:pt x="161" y="116"/>
                  </a:cubicBezTo>
                  <a:cubicBezTo>
                    <a:pt x="162" y="115"/>
                    <a:pt x="162" y="115"/>
                    <a:pt x="162" y="115"/>
                  </a:cubicBezTo>
                  <a:cubicBezTo>
                    <a:pt x="161" y="114"/>
                    <a:pt x="161" y="114"/>
                    <a:pt x="161" y="114"/>
                  </a:cubicBezTo>
                  <a:cubicBezTo>
                    <a:pt x="163" y="113"/>
                    <a:pt x="163" y="113"/>
                    <a:pt x="163" y="113"/>
                  </a:cubicBezTo>
                  <a:cubicBezTo>
                    <a:pt x="164" y="112"/>
                    <a:pt x="164" y="112"/>
                    <a:pt x="164" y="112"/>
                  </a:cubicBezTo>
                  <a:cubicBezTo>
                    <a:pt x="164" y="112"/>
                    <a:pt x="164" y="112"/>
                    <a:pt x="164" y="112"/>
                  </a:cubicBezTo>
                  <a:cubicBezTo>
                    <a:pt x="165" y="110"/>
                    <a:pt x="165" y="110"/>
                    <a:pt x="165" y="110"/>
                  </a:cubicBezTo>
                  <a:cubicBezTo>
                    <a:pt x="166" y="110"/>
                    <a:pt x="166" y="110"/>
                    <a:pt x="166" y="110"/>
                  </a:cubicBezTo>
                  <a:cubicBezTo>
                    <a:pt x="167" y="110"/>
                    <a:pt x="167" y="110"/>
                    <a:pt x="167" y="110"/>
                  </a:cubicBezTo>
                  <a:cubicBezTo>
                    <a:pt x="166" y="110"/>
                    <a:pt x="166" y="110"/>
                    <a:pt x="166" y="110"/>
                  </a:cubicBezTo>
                  <a:cubicBezTo>
                    <a:pt x="166" y="109"/>
                    <a:pt x="166" y="109"/>
                    <a:pt x="166" y="109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9" y="108"/>
                    <a:pt x="169" y="108"/>
                    <a:pt x="169" y="108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69" y="106"/>
                    <a:pt x="169" y="106"/>
                    <a:pt x="169" y="106"/>
                  </a:cubicBezTo>
                  <a:cubicBezTo>
                    <a:pt x="171" y="105"/>
                    <a:pt x="171" y="105"/>
                    <a:pt x="171" y="105"/>
                  </a:cubicBezTo>
                  <a:cubicBezTo>
                    <a:pt x="171" y="104"/>
                    <a:pt x="171" y="104"/>
                    <a:pt x="171" y="104"/>
                  </a:cubicBezTo>
                  <a:cubicBezTo>
                    <a:pt x="172" y="104"/>
                    <a:pt x="172" y="104"/>
                    <a:pt x="172" y="104"/>
                  </a:cubicBezTo>
                  <a:cubicBezTo>
                    <a:pt x="173" y="102"/>
                    <a:pt x="173" y="102"/>
                    <a:pt x="173" y="102"/>
                  </a:cubicBezTo>
                  <a:cubicBezTo>
                    <a:pt x="173" y="102"/>
                    <a:pt x="173" y="102"/>
                    <a:pt x="173" y="102"/>
                  </a:cubicBezTo>
                  <a:cubicBezTo>
                    <a:pt x="173" y="100"/>
                    <a:pt x="173" y="100"/>
                    <a:pt x="173" y="100"/>
                  </a:cubicBezTo>
                  <a:cubicBezTo>
                    <a:pt x="173" y="100"/>
                    <a:pt x="173" y="100"/>
                    <a:pt x="173" y="100"/>
                  </a:cubicBezTo>
                  <a:cubicBezTo>
                    <a:pt x="173" y="99"/>
                    <a:pt x="173" y="99"/>
                    <a:pt x="173" y="99"/>
                  </a:cubicBezTo>
                  <a:cubicBezTo>
                    <a:pt x="174" y="97"/>
                    <a:pt x="174" y="97"/>
                    <a:pt x="174" y="97"/>
                  </a:cubicBezTo>
                  <a:cubicBezTo>
                    <a:pt x="174" y="95"/>
                    <a:pt x="174" y="95"/>
                    <a:pt x="174" y="95"/>
                  </a:cubicBezTo>
                  <a:cubicBezTo>
                    <a:pt x="176" y="93"/>
                    <a:pt x="176" y="93"/>
                    <a:pt x="176" y="93"/>
                  </a:cubicBezTo>
                  <a:cubicBezTo>
                    <a:pt x="176" y="92"/>
                    <a:pt x="176" y="92"/>
                    <a:pt x="176" y="92"/>
                  </a:cubicBezTo>
                  <a:cubicBezTo>
                    <a:pt x="177" y="90"/>
                    <a:pt x="177" y="90"/>
                    <a:pt x="177" y="90"/>
                  </a:cubicBezTo>
                  <a:cubicBezTo>
                    <a:pt x="178" y="89"/>
                    <a:pt x="178" y="89"/>
                    <a:pt x="178" y="89"/>
                  </a:cubicBezTo>
                  <a:cubicBezTo>
                    <a:pt x="178" y="88"/>
                    <a:pt x="178" y="88"/>
                    <a:pt x="178" y="88"/>
                  </a:cubicBezTo>
                  <a:cubicBezTo>
                    <a:pt x="178" y="87"/>
                    <a:pt x="178" y="87"/>
                    <a:pt x="178" y="87"/>
                  </a:cubicBezTo>
                  <a:cubicBezTo>
                    <a:pt x="179" y="86"/>
                    <a:pt x="179" y="86"/>
                    <a:pt x="179" y="86"/>
                  </a:cubicBezTo>
                  <a:cubicBezTo>
                    <a:pt x="178" y="84"/>
                    <a:pt x="178" y="84"/>
                    <a:pt x="178" y="84"/>
                  </a:cubicBezTo>
                  <a:cubicBezTo>
                    <a:pt x="178" y="83"/>
                    <a:pt x="178" y="83"/>
                    <a:pt x="178" y="83"/>
                  </a:cubicBezTo>
                  <a:cubicBezTo>
                    <a:pt x="178" y="82"/>
                    <a:pt x="178" y="82"/>
                    <a:pt x="178" y="82"/>
                  </a:cubicBezTo>
                  <a:cubicBezTo>
                    <a:pt x="177" y="81"/>
                    <a:pt x="177" y="81"/>
                    <a:pt x="177" y="81"/>
                  </a:cubicBezTo>
                  <a:cubicBezTo>
                    <a:pt x="177" y="80"/>
                    <a:pt x="177" y="80"/>
                    <a:pt x="177" y="80"/>
                  </a:cubicBezTo>
                  <a:cubicBezTo>
                    <a:pt x="178" y="80"/>
                    <a:pt x="178" y="80"/>
                    <a:pt x="178" y="80"/>
                  </a:cubicBezTo>
                  <a:cubicBezTo>
                    <a:pt x="178" y="79"/>
                    <a:pt x="178" y="79"/>
                    <a:pt x="178" y="79"/>
                  </a:cubicBezTo>
                  <a:cubicBezTo>
                    <a:pt x="178" y="78"/>
                    <a:pt x="178" y="78"/>
                    <a:pt x="178" y="78"/>
                  </a:cubicBezTo>
                  <a:cubicBezTo>
                    <a:pt x="178" y="77"/>
                    <a:pt x="178" y="77"/>
                    <a:pt x="178" y="77"/>
                  </a:cubicBezTo>
                  <a:cubicBezTo>
                    <a:pt x="178" y="75"/>
                    <a:pt x="178" y="75"/>
                    <a:pt x="178" y="75"/>
                  </a:cubicBezTo>
                  <a:cubicBezTo>
                    <a:pt x="179" y="74"/>
                    <a:pt x="179" y="74"/>
                    <a:pt x="179" y="74"/>
                  </a:cubicBezTo>
                  <a:cubicBezTo>
                    <a:pt x="178" y="74"/>
                    <a:pt x="178" y="74"/>
                    <a:pt x="178" y="74"/>
                  </a:cubicBezTo>
                  <a:cubicBezTo>
                    <a:pt x="178" y="73"/>
                    <a:pt x="178" y="73"/>
                    <a:pt x="178" y="73"/>
                  </a:cubicBezTo>
                  <a:cubicBezTo>
                    <a:pt x="178" y="71"/>
                    <a:pt x="178" y="71"/>
                    <a:pt x="178" y="71"/>
                  </a:cubicBezTo>
                  <a:cubicBezTo>
                    <a:pt x="178" y="71"/>
                    <a:pt x="178" y="71"/>
                    <a:pt x="178" y="71"/>
                  </a:cubicBezTo>
                  <a:cubicBezTo>
                    <a:pt x="178" y="70"/>
                    <a:pt x="178" y="70"/>
                    <a:pt x="178" y="70"/>
                  </a:cubicBezTo>
                  <a:cubicBezTo>
                    <a:pt x="177" y="70"/>
                    <a:pt x="177" y="70"/>
                    <a:pt x="177" y="70"/>
                  </a:cubicBezTo>
                  <a:cubicBezTo>
                    <a:pt x="177" y="69"/>
                    <a:pt x="177" y="69"/>
                    <a:pt x="177" y="69"/>
                  </a:cubicBezTo>
                  <a:cubicBezTo>
                    <a:pt x="177" y="68"/>
                    <a:pt x="177" y="68"/>
                    <a:pt x="177" y="68"/>
                  </a:cubicBezTo>
                  <a:cubicBezTo>
                    <a:pt x="176" y="68"/>
                    <a:pt x="176" y="68"/>
                    <a:pt x="176" y="68"/>
                  </a:cubicBezTo>
                  <a:cubicBezTo>
                    <a:pt x="175" y="66"/>
                    <a:pt x="175" y="66"/>
                    <a:pt x="175" y="66"/>
                  </a:cubicBezTo>
                  <a:cubicBezTo>
                    <a:pt x="175" y="65"/>
                    <a:pt x="175" y="65"/>
                    <a:pt x="175" y="65"/>
                  </a:cubicBezTo>
                  <a:cubicBezTo>
                    <a:pt x="175" y="64"/>
                    <a:pt x="175" y="64"/>
                    <a:pt x="175" y="64"/>
                  </a:cubicBezTo>
                  <a:cubicBezTo>
                    <a:pt x="174" y="64"/>
                    <a:pt x="174" y="64"/>
                    <a:pt x="174" y="64"/>
                  </a:cubicBezTo>
                  <a:cubicBezTo>
                    <a:pt x="173" y="65"/>
                    <a:pt x="173" y="65"/>
                    <a:pt x="173" y="65"/>
                  </a:cubicBezTo>
                  <a:cubicBezTo>
                    <a:pt x="173" y="64"/>
                    <a:pt x="173" y="64"/>
                    <a:pt x="173" y="64"/>
                  </a:cubicBezTo>
                  <a:cubicBezTo>
                    <a:pt x="173" y="63"/>
                    <a:pt x="173" y="63"/>
                    <a:pt x="173" y="63"/>
                  </a:cubicBezTo>
                  <a:cubicBezTo>
                    <a:pt x="172" y="63"/>
                    <a:pt x="172" y="63"/>
                    <a:pt x="172" y="63"/>
                  </a:cubicBezTo>
                  <a:cubicBezTo>
                    <a:pt x="172" y="62"/>
                    <a:pt x="172" y="62"/>
                    <a:pt x="172" y="62"/>
                  </a:cubicBezTo>
                  <a:cubicBezTo>
                    <a:pt x="171" y="61"/>
                    <a:pt x="171" y="61"/>
                    <a:pt x="171" y="61"/>
                  </a:cubicBezTo>
                  <a:cubicBezTo>
                    <a:pt x="170" y="61"/>
                    <a:pt x="170" y="61"/>
                    <a:pt x="170" y="61"/>
                  </a:cubicBezTo>
                  <a:cubicBezTo>
                    <a:pt x="171" y="60"/>
                    <a:pt x="171" y="60"/>
                    <a:pt x="171" y="60"/>
                  </a:cubicBezTo>
                  <a:cubicBezTo>
                    <a:pt x="170" y="59"/>
                    <a:pt x="170" y="59"/>
                    <a:pt x="170" y="59"/>
                  </a:cubicBezTo>
                  <a:cubicBezTo>
                    <a:pt x="171" y="58"/>
                    <a:pt x="171" y="58"/>
                    <a:pt x="171" y="58"/>
                  </a:cubicBezTo>
                  <a:cubicBezTo>
                    <a:pt x="171" y="57"/>
                    <a:pt x="171" y="57"/>
                    <a:pt x="171" y="57"/>
                  </a:cubicBezTo>
                  <a:cubicBezTo>
                    <a:pt x="171" y="57"/>
                    <a:pt x="171" y="57"/>
                    <a:pt x="171" y="57"/>
                  </a:cubicBezTo>
                  <a:cubicBezTo>
                    <a:pt x="171" y="56"/>
                    <a:pt x="171" y="56"/>
                    <a:pt x="171" y="56"/>
                  </a:cubicBezTo>
                  <a:cubicBezTo>
                    <a:pt x="170" y="56"/>
                    <a:pt x="170" y="56"/>
                    <a:pt x="170" y="56"/>
                  </a:cubicBezTo>
                  <a:cubicBezTo>
                    <a:pt x="170" y="56"/>
                    <a:pt x="170" y="56"/>
                    <a:pt x="170" y="56"/>
                  </a:cubicBezTo>
                  <a:cubicBezTo>
                    <a:pt x="170" y="56"/>
                    <a:pt x="170" y="56"/>
                    <a:pt x="170" y="56"/>
                  </a:cubicBezTo>
                  <a:cubicBezTo>
                    <a:pt x="170" y="57"/>
                    <a:pt x="170" y="57"/>
                    <a:pt x="170" y="57"/>
                  </a:cubicBezTo>
                  <a:cubicBezTo>
                    <a:pt x="168" y="55"/>
                    <a:pt x="168" y="55"/>
                    <a:pt x="168" y="55"/>
                  </a:cubicBezTo>
                  <a:cubicBezTo>
                    <a:pt x="168" y="54"/>
                    <a:pt x="168" y="54"/>
                    <a:pt x="168" y="54"/>
                  </a:cubicBezTo>
                  <a:cubicBezTo>
                    <a:pt x="167" y="54"/>
                    <a:pt x="167" y="54"/>
                    <a:pt x="167" y="54"/>
                  </a:cubicBezTo>
                  <a:cubicBezTo>
                    <a:pt x="167" y="55"/>
                    <a:pt x="167" y="55"/>
                    <a:pt x="167" y="55"/>
                  </a:cubicBezTo>
                  <a:cubicBezTo>
                    <a:pt x="167" y="56"/>
                    <a:pt x="167" y="56"/>
                    <a:pt x="167" y="56"/>
                  </a:cubicBezTo>
                  <a:cubicBezTo>
                    <a:pt x="168" y="57"/>
                    <a:pt x="168" y="57"/>
                    <a:pt x="168" y="57"/>
                  </a:cubicBezTo>
                  <a:cubicBezTo>
                    <a:pt x="167" y="56"/>
                    <a:pt x="167" y="56"/>
                    <a:pt x="167" y="56"/>
                  </a:cubicBezTo>
                  <a:cubicBezTo>
                    <a:pt x="166" y="56"/>
                    <a:pt x="166" y="56"/>
                    <a:pt x="166" y="56"/>
                  </a:cubicBezTo>
                  <a:cubicBezTo>
                    <a:pt x="166" y="55"/>
                    <a:pt x="166" y="55"/>
                    <a:pt x="166" y="55"/>
                  </a:cubicBezTo>
                  <a:cubicBezTo>
                    <a:pt x="166" y="55"/>
                    <a:pt x="166" y="55"/>
                    <a:pt x="166" y="55"/>
                  </a:cubicBezTo>
                  <a:cubicBezTo>
                    <a:pt x="166" y="53"/>
                    <a:pt x="166" y="53"/>
                    <a:pt x="166" y="53"/>
                  </a:cubicBezTo>
                  <a:cubicBezTo>
                    <a:pt x="166" y="52"/>
                    <a:pt x="166" y="52"/>
                    <a:pt x="166" y="52"/>
                  </a:cubicBezTo>
                  <a:cubicBezTo>
                    <a:pt x="166" y="52"/>
                    <a:pt x="166" y="52"/>
                    <a:pt x="166" y="52"/>
                  </a:cubicBezTo>
                  <a:cubicBezTo>
                    <a:pt x="165" y="51"/>
                    <a:pt x="165" y="51"/>
                    <a:pt x="165" y="51"/>
                  </a:cubicBezTo>
                  <a:cubicBezTo>
                    <a:pt x="165" y="51"/>
                    <a:pt x="165" y="51"/>
                    <a:pt x="165" y="51"/>
                  </a:cubicBezTo>
                  <a:cubicBezTo>
                    <a:pt x="165" y="50"/>
                    <a:pt x="165" y="50"/>
                    <a:pt x="165" y="50"/>
                  </a:cubicBezTo>
                  <a:cubicBezTo>
                    <a:pt x="165" y="49"/>
                    <a:pt x="165" y="49"/>
                    <a:pt x="165" y="49"/>
                  </a:cubicBezTo>
                  <a:cubicBezTo>
                    <a:pt x="164" y="48"/>
                    <a:pt x="164" y="48"/>
                    <a:pt x="164" y="48"/>
                  </a:cubicBezTo>
                  <a:cubicBezTo>
                    <a:pt x="163" y="48"/>
                    <a:pt x="163" y="48"/>
                    <a:pt x="163" y="48"/>
                  </a:cubicBezTo>
                  <a:cubicBezTo>
                    <a:pt x="163" y="47"/>
                    <a:pt x="163" y="47"/>
                    <a:pt x="163" y="47"/>
                  </a:cubicBezTo>
                  <a:cubicBezTo>
                    <a:pt x="164" y="47"/>
                    <a:pt x="164" y="47"/>
                    <a:pt x="164" y="47"/>
                  </a:cubicBezTo>
                  <a:cubicBezTo>
                    <a:pt x="164" y="46"/>
                    <a:pt x="164" y="46"/>
                    <a:pt x="164" y="46"/>
                  </a:cubicBezTo>
                  <a:cubicBezTo>
                    <a:pt x="163" y="45"/>
                    <a:pt x="163" y="45"/>
                    <a:pt x="163" y="45"/>
                  </a:cubicBezTo>
                  <a:cubicBezTo>
                    <a:pt x="163" y="45"/>
                    <a:pt x="163" y="45"/>
                    <a:pt x="163" y="45"/>
                  </a:cubicBezTo>
                  <a:cubicBezTo>
                    <a:pt x="162" y="45"/>
                    <a:pt x="162" y="45"/>
                    <a:pt x="162" y="45"/>
                  </a:cubicBezTo>
                  <a:cubicBezTo>
                    <a:pt x="161" y="44"/>
                    <a:pt x="161" y="44"/>
                    <a:pt x="161" y="44"/>
                  </a:cubicBezTo>
                  <a:cubicBezTo>
                    <a:pt x="160" y="44"/>
                    <a:pt x="160" y="44"/>
                    <a:pt x="160" y="44"/>
                  </a:cubicBezTo>
                  <a:cubicBezTo>
                    <a:pt x="160" y="43"/>
                    <a:pt x="160" y="43"/>
                    <a:pt x="160" y="43"/>
                  </a:cubicBezTo>
                  <a:cubicBezTo>
                    <a:pt x="159" y="44"/>
                    <a:pt x="159" y="44"/>
                    <a:pt x="159" y="44"/>
                  </a:cubicBezTo>
                  <a:cubicBezTo>
                    <a:pt x="159" y="43"/>
                    <a:pt x="159" y="43"/>
                    <a:pt x="159" y="43"/>
                  </a:cubicBezTo>
                  <a:cubicBezTo>
                    <a:pt x="158" y="43"/>
                    <a:pt x="158" y="43"/>
                    <a:pt x="158" y="43"/>
                  </a:cubicBezTo>
                  <a:cubicBezTo>
                    <a:pt x="157" y="43"/>
                    <a:pt x="157" y="43"/>
                    <a:pt x="157" y="43"/>
                  </a:cubicBezTo>
                  <a:cubicBezTo>
                    <a:pt x="158" y="43"/>
                    <a:pt x="158" y="43"/>
                    <a:pt x="158" y="43"/>
                  </a:cubicBezTo>
                  <a:cubicBezTo>
                    <a:pt x="159" y="42"/>
                    <a:pt x="159" y="42"/>
                    <a:pt x="159" y="42"/>
                  </a:cubicBezTo>
                  <a:cubicBezTo>
                    <a:pt x="159" y="42"/>
                    <a:pt x="159" y="42"/>
                    <a:pt x="159" y="42"/>
                  </a:cubicBezTo>
                  <a:cubicBezTo>
                    <a:pt x="158" y="41"/>
                    <a:pt x="158" y="41"/>
                    <a:pt x="158" y="41"/>
                  </a:cubicBezTo>
                  <a:cubicBezTo>
                    <a:pt x="157" y="42"/>
                    <a:pt x="157" y="42"/>
                    <a:pt x="157" y="42"/>
                  </a:cubicBezTo>
                  <a:cubicBezTo>
                    <a:pt x="157" y="41"/>
                    <a:pt x="157" y="41"/>
                    <a:pt x="157" y="41"/>
                  </a:cubicBezTo>
                  <a:cubicBezTo>
                    <a:pt x="156" y="41"/>
                    <a:pt x="156" y="41"/>
                    <a:pt x="156" y="41"/>
                  </a:cubicBezTo>
                  <a:cubicBezTo>
                    <a:pt x="156" y="41"/>
                    <a:pt x="156" y="41"/>
                    <a:pt x="156" y="41"/>
                  </a:cubicBezTo>
                  <a:cubicBezTo>
                    <a:pt x="154" y="40"/>
                    <a:pt x="154" y="40"/>
                    <a:pt x="154" y="40"/>
                  </a:cubicBezTo>
                  <a:cubicBezTo>
                    <a:pt x="153" y="39"/>
                    <a:pt x="153" y="39"/>
                    <a:pt x="153" y="39"/>
                  </a:cubicBezTo>
                  <a:cubicBezTo>
                    <a:pt x="153" y="37"/>
                    <a:pt x="153" y="37"/>
                    <a:pt x="153" y="37"/>
                  </a:cubicBezTo>
                  <a:cubicBezTo>
                    <a:pt x="153" y="36"/>
                    <a:pt x="153" y="36"/>
                    <a:pt x="153" y="36"/>
                  </a:cubicBezTo>
                  <a:cubicBezTo>
                    <a:pt x="153" y="35"/>
                    <a:pt x="153" y="35"/>
                    <a:pt x="153" y="35"/>
                  </a:cubicBezTo>
                  <a:cubicBezTo>
                    <a:pt x="153" y="35"/>
                    <a:pt x="153" y="35"/>
                    <a:pt x="153" y="35"/>
                  </a:cubicBezTo>
                  <a:cubicBezTo>
                    <a:pt x="153" y="34"/>
                    <a:pt x="153" y="34"/>
                    <a:pt x="153" y="34"/>
                  </a:cubicBezTo>
                  <a:cubicBezTo>
                    <a:pt x="153" y="32"/>
                    <a:pt x="153" y="32"/>
                    <a:pt x="153" y="32"/>
                  </a:cubicBezTo>
                  <a:cubicBezTo>
                    <a:pt x="152" y="31"/>
                    <a:pt x="152" y="31"/>
                    <a:pt x="152" y="31"/>
                  </a:cubicBezTo>
                  <a:cubicBezTo>
                    <a:pt x="153" y="30"/>
                    <a:pt x="153" y="30"/>
                    <a:pt x="153" y="30"/>
                  </a:cubicBezTo>
                  <a:cubicBezTo>
                    <a:pt x="152" y="30"/>
                    <a:pt x="152" y="30"/>
                    <a:pt x="152" y="30"/>
                  </a:cubicBezTo>
                  <a:cubicBezTo>
                    <a:pt x="152" y="30"/>
                    <a:pt x="152" y="30"/>
                    <a:pt x="152" y="30"/>
                  </a:cubicBezTo>
                  <a:cubicBezTo>
                    <a:pt x="151" y="28"/>
                    <a:pt x="151" y="28"/>
                    <a:pt x="151" y="28"/>
                  </a:cubicBezTo>
                  <a:cubicBezTo>
                    <a:pt x="151" y="26"/>
                    <a:pt x="151" y="26"/>
                    <a:pt x="151" y="26"/>
                  </a:cubicBezTo>
                  <a:cubicBezTo>
                    <a:pt x="151" y="26"/>
                    <a:pt x="151" y="26"/>
                    <a:pt x="151" y="26"/>
                  </a:cubicBezTo>
                  <a:cubicBezTo>
                    <a:pt x="151" y="26"/>
                    <a:pt x="151" y="26"/>
                    <a:pt x="151" y="26"/>
                  </a:cubicBezTo>
                  <a:cubicBezTo>
                    <a:pt x="151" y="25"/>
                    <a:pt x="151" y="25"/>
                    <a:pt x="151" y="25"/>
                  </a:cubicBezTo>
                  <a:cubicBezTo>
                    <a:pt x="151" y="23"/>
                    <a:pt x="151" y="23"/>
                    <a:pt x="151" y="23"/>
                  </a:cubicBezTo>
                  <a:cubicBezTo>
                    <a:pt x="151" y="22"/>
                    <a:pt x="151" y="22"/>
                    <a:pt x="151" y="22"/>
                  </a:cubicBezTo>
                  <a:cubicBezTo>
                    <a:pt x="151" y="21"/>
                    <a:pt x="151" y="21"/>
                    <a:pt x="151" y="21"/>
                  </a:cubicBezTo>
                  <a:cubicBezTo>
                    <a:pt x="151" y="21"/>
                    <a:pt x="151" y="21"/>
                    <a:pt x="151" y="21"/>
                  </a:cubicBezTo>
                  <a:cubicBezTo>
                    <a:pt x="151" y="20"/>
                    <a:pt x="151" y="20"/>
                    <a:pt x="151" y="20"/>
                  </a:cubicBezTo>
                  <a:cubicBezTo>
                    <a:pt x="149" y="19"/>
                    <a:pt x="149" y="19"/>
                    <a:pt x="149" y="19"/>
                  </a:cubicBezTo>
                  <a:cubicBezTo>
                    <a:pt x="148" y="19"/>
                    <a:pt x="148" y="19"/>
                    <a:pt x="148" y="19"/>
                  </a:cubicBezTo>
                  <a:cubicBezTo>
                    <a:pt x="149" y="18"/>
                    <a:pt x="149" y="18"/>
                    <a:pt x="149" y="18"/>
                  </a:cubicBezTo>
                  <a:cubicBezTo>
                    <a:pt x="148" y="17"/>
                    <a:pt x="148" y="17"/>
                    <a:pt x="148" y="17"/>
                  </a:cubicBezTo>
                  <a:cubicBezTo>
                    <a:pt x="147" y="18"/>
                    <a:pt x="147" y="18"/>
                    <a:pt x="147" y="18"/>
                  </a:cubicBezTo>
                  <a:cubicBezTo>
                    <a:pt x="146" y="18"/>
                    <a:pt x="146" y="18"/>
                    <a:pt x="146" y="18"/>
                  </a:cubicBezTo>
                  <a:cubicBezTo>
                    <a:pt x="146" y="18"/>
                    <a:pt x="146" y="18"/>
                    <a:pt x="146" y="18"/>
                  </a:cubicBezTo>
                  <a:cubicBezTo>
                    <a:pt x="145" y="19"/>
                    <a:pt x="145" y="19"/>
                    <a:pt x="145" y="19"/>
                  </a:cubicBezTo>
                  <a:cubicBezTo>
                    <a:pt x="144" y="17"/>
                    <a:pt x="144" y="17"/>
                    <a:pt x="144" y="17"/>
                  </a:cubicBezTo>
                  <a:cubicBezTo>
                    <a:pt x="144" y="17"/>
                    <a:pt x="144" y="17"/>
                    <a:pt x="144" y="17"/>
                  </a:cubicBezTo>
                  <a:cubicBezTo>
                    <a:pt x="144" y="15"/>
                    <a:pt x="144" y="15"/>
                    <a:pt x="144" y="15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2"/>
                    <a:pt x="144" y="12"/>
                    <a:pt x="144" y="12"/>
                  </a:cubicBezTo>
                  <a:cubicBezTo>
                    <a:pt x="144" y="12"/>
                    <a:pt x="144" y="12"/>
                    <a:pt x="144" y="12"/>
                  </a:cubicBezTo>
                  <a:cubicBezTo>
                    <a:pt x="143" y="12"/>
                    <a:pt x="143" y="12"/>
                    <a:pt x="143" y="12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3" y="10"/>
                    <a:pt x="143" y="10"/>
                    <a:pt x="143" y="10"/>
                  </a:cubicBezTo>
                  <a:cubicBezTo>
                    <a:pt x="143" y="9"/>
                    <a:pt x="143" y="9"/>
                    <a:pt x="143" y="9"/>
                  </a:cubicBezTo>
                  <a:cubicBezTo>
                    <a:pt x="142" y="9"/>
                    <a:pt x="142" y="9"/>
                    <a:pt x="142" y="9"/>
                  </a:cubicBezTo>
                  <a:cubicBezTo>
                    <a:pt x="142" y="8"/>
                    <a:pt x="142" y="8"/>
                    <a:pt x="142" y="8"/>
                  </a:cubicBezTo>
                  <a:cubicBezTo>
                    <a:pt x="143" y="8"/>
                    <a:pt x="143" y="8"/>
                    <a:pt x="143" y="8"/>
                  </a:cubicBezTo>
                  <a:cubicBezTo>
                    <a:pt x="142" y="7"/>
                    <a:pt x="142" y="7"/>
                    <a:pt x="142" y="7"/>
                  </a:cubicBezTo>
                  <a:cubicBezTo>
                    <a:pt x="142" y="8"/>
                    <a:pt x="142" y="8"/>
                    <a:pt x="142" y="8"/>
                  </a:cubicBezTo>
                  <a:cubicBezTo>
                    <a:pt x="141" y="7"/>
                    <a:pt x="141" y="7"/>
                    <a:pt x="141" y="7"/>
                  </a:cubicBezTo>
                  <a:cubicBezTo>
                    <a:pt x="141" y="5"/>
                    <a:pt x="141" y="5"/>
                    <a:pt x="141" y="5"/>
                  </a:cubicBezTo>
                  <a:cubicBezTo>
                    <a:pt x="141" y="5"/>
                    <a:pt x="141" y="5"/>
                    <a:pt x="141" y="5"/>
                  </a:cubicBezTo>
                  <a:cubicBezTo>
                    <a:pt x="141" y="4"/>
                    <a:pt x="141" y="4"/>
                    <a:pt x="141" y="4"/>
                  </a:cubicBezTo>
                  <a:cubicBezTo>
                    <a:pt x="140" y="3"/>
                    <a:pt x="140" y="3"/>
                    <a:pt x="140" y="3"/>
                  </a:cubicBezTo>
                  <a:cubicBezTo>
                    <a:pt x="140" y="3"/>
                    <a:pt x="140" y="3"/>
                    <a:pt x="140" y="3"/>
                  </a:cubicBezTo>
                  <a:cubicBezTo>
                    <a:pt x="139" y="3"/>
                    <a:pt x="139" y="3"/>
                    <a:pt x="139" y="3"/>
                  </a:cubicBezTo>
                  <a:cubicBezTo>
                    <a:pt x="138" y="4"/>
                    <a:pt x="138" y="4"/>
                    <a:pt x="138" y="4"/>
                  </a:cubicBezTo>
                  <a:cubicBezTo>
                    <a:pt x="138" y="5"/>
                    <a:pt x="138" y="5"/>
                    <a:pt x="138" y="5"/>
                  </a:cubicBezTo>
                  <a:cubicBezTo>
                    <a:pt x="138" y="7"/>
                    <a:pt x="138" y="7"/>
                    <a:pt x="138" y="7"/>
                  </a:cubicBezTo>
                  <a:cubicBezTo>
                    <a:pt x="138" y="7"/>
                    <a:pt x="138" y="7"/>
                    <a:pt x="138" y="7"/>
                  </a:cubicBezTo>
                  <a:cubicBezTo>
                    <a:pt x="138" y="8"/>
                    <a:pt x="138" y="8"/>
                    <a:pt x="138" y="8"/>
                  </a:cubicBezTo>
                  <a:cubicBezTo>
                    <a:pt x="137" y="8"/>
                    <a:pt x="137" y="8"/>
                    <a:pt x="137" y="8"/>
                  </a:cubicBezTo>
                  <a:cubicBezTo>
                    <a:pt x="137" y="9"/>
                    <a:pt x="137" y="9"/>
                    <a:pt x="137" y="9"/>
                  </a:cubicBezTo>
                  <a:cubicBezTo>
                    <a:pt x="136" y="10"/>
                    <a:pt x="136" y="10"/>
                    <a:pt x="136" y="10"/>
                  </a:cubicBezTo>
                  <a:cubicBezTo>
                    <a:pt x="137" y="10"/>
                    <a:pt x="137" y="10"/>
                    <a:pt x="137" y="10"/>
                  </a:cubicBezTo>
                  <a:cubicBezTo>
                    <a:pt x="137" y="11"/>
                    <a:pt x="137" y="11"/>
                    <a:pt x="137" y="11"/>
                  </a:cubicBezTo>
                  <a:cubicBezTo>
                    <a:pt x="137" y="11"/>
                    <a:pt x="137" y="11"/>
                    <a:pt x="137" y="11"/>
                  </a:cubicBezTo>
                  <a:cubicBezTo>
                    <a:pt x="136" y="11"/>
                    <a:pt x="136" y="11"/>
                    <a:pt x="136" y="11"/>
                  </a:cubicBezTo>
                  <a:cubicBezTo>
                    <a:pt x="136" y="12"/>
                    <a:pt x="136" y="12"/>
                    <a:pt x="136" y="12"/>
                  </a:cubicBezTo>
                  <a:cubicBezTo>
                    <a:pt x="135" y="13"/>
                    <a:pt x="135" y="13"/>
                    <a:pt x="135" y="13"/>
                  </a:cubicBezTo>
                  <a:cubicBezTo>
                    <a:pt x="136" y="14"/>
                    <a:pt x="136" y="14"/>
                    <a:pt x="136" y="14"/>
                  </a:cubicBezTo>
                  <a:cubicBezTo>
                    <a:pt x="136" y="14"/>
                    <a:pt x="136" y="14"/>
                    <a:pt x="136" y="14"/>
                  </a:cubicBezTo>
                  <a:cubicBezTo>
                    <a:pt x="136" y="14"/>
                    <a:pt x="136" y="14"/>
                    <a:pt x="136" y="14"/>
                  </a:cubicBezTo>
                  <a:cubicBezTo>
                    <a:pt x="135" y="15"/>
                    <a:pt x="135" y="15"/>
                    <a:pt x="135" y="15"/>
                  </a:cubicBezTo>
                  <a:cubicBezTo>
                    <a:pt x="135" y="17"/>
                    <a:pt x="135" y="17"/>
                    <a:pt x="135" y="17"/>
                  </a:cubicBezTo>
                  <a:cubicBezTo>
                    <a:pt x="135" y="18"/>
                    <a:pt x="135" y="18"/>
                    <a:pt x="135" y="18"/>
                  </a:cubicBezTo>
                  <a:cubicBezTo>
                    <a:pt x="135" y="19"/>
                    <a:pt x="135" y="19"/>
                    <a:pt x="135" y="19"/>
                  </a:cubicBezTo>
                  <a:cubicBezTo>
                    <a:pt x="135" y="20"/>
                    <a:pt x="135" y="20"/>
                    <a:pt x="135" y="20"/>
                  </a:cubicBezTo>
                  <a:cubicBezTo>
                    <a:pt x="135" y="22"/>
                    <a:pt x="135" y="22"/>
                    <a:pt x="135" y="22"/>
                  </a:cubicBezTo>
                  <a:cubicBezTo>
                    <a:pt x="134" y="22"/>
                    <a:pt x="134" y="22"/>
                    <a:pt x="134" y="22"/>
                  </a:cubicBezTo>
                  <a:cubicBezTo>
                    <a:pt x="134" y="23"/>
                    <a:pt x="134" y="23"/>
                    <a:pt x="134" y="23"/>
                  </a:cubicBezTo>
                  <a:cubicBezTo>
                    <a:pt x="133" y="24"/>
                    <a:pt x="133" y="24"/>
                    <a:pt x="133" y="24"/>
                  </a:cubicBezTo>
                  <a:cubicBezTo>
                    <a:pt x="133" y="27"/>
                    <a:pt x="133" y="27"/>
                    <a:pt x="133" y="27"/>
                  </a:cubicBezTo>
                  <a:cubicBezTo>
                    <a:pt x="132" y="28"/>
                    <a:pt x="132" y="28"/>
                    <a:pt x="132" y="28"/>
                  </a:cubicBezTo>
                  <a:cubicBezTo>
                    <a:pt x="133" y="28"/>
                    <a:pt x="133" y="28"/>
                    <a:pt x="133" y="28"/>
                  </a:cubicBezTo>
                  <a:cubicBezTo>
                    <a:pt x="132" y="30"/>
                    <a:pt x="132" y="30"/>
                    <a:pt x="132" y="30"/>
                  </a:cubicBezTo>
                  <a:cubicBezTo>
                    <a:pt x="131" y="30"/>
                    <a:pt x="131" y="30"/>
                    <a:pt x="131" y="30"/>
                  </a:cubicBezTo>
                  <a:cubicBezTo>
                    <a:pt x="131" y="32"/>
                    <a:pt x="131" y="32"/>
                    <a:pt x="131" y="32"/>
                  </a:cubicBezTo>
                  <a:cubicBezTo>
                    <a:pt x="130" y="33"/>
                    <a:pt x="130" y="33"/>
                    <a:pt x="130" y="33"/>
                  </a:cubicBezTo>
                  <a:cubicBezTo>
                    <a:pt x="127" y="34"/>
                    <a:pt x="127" y="34"/>
                    <a:pt x="127" y="34"/>
                  </a:cubicBezTo>
                  <a:cubicBezTo>
                    <a:pt x="126" y="33"/>
                    <a:pt x="126" y="33"/>
                    <a:pt x="126" y="33"/>
                  </a:cubicBezTo>
                  <a:cubicBezTo>
                    <a:pt x="125" y="33"/>
                    <a:pt x="125" y="33"/>
                    <a:pt x="125" y="33"/>
                  </a:cubicBezTo>
                  <a:cubicBezTo>
                    <a:pt x="124" y="32"/>
                    <a:pt x="124" y="32"/>
                    <a:pt x="124" y="32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2" y="30"/>
                    <a:pt x="122" y="30"/>
                    <a:pt x="122" y="30"/>
                  </a:cubicBezTo>
                  <a:cubicBezTo>
                    <a:pt x="121" y="30"/>
                    <a:pt x="121" y="30"/>
                    <a:pt x="121" y="30"/>
                  </a:cubicBezTo>
                  <a:cubicBezTo>
                    <a:pt x="121" y="29"/>
                    <a:pt x="121" y="29"/>
                    <a:pt x="121" y="29"/>
                  </a:cubicBezTo>
                  <a:cubicBezTo>
                    <a:pt x="119" y="29"/>
                    <a:pt x="119" y="29"/>
                    <a:pt x="119" y="29"/>
                  </a:cubicBezTo>
                  <a:cubicBezTo>
                    <a:pt x="118" y="28"/>
                    <a:pt x="118" y="28"/>
                    <a:pt x="118" y="28"/>
                  </a:cubicBezTo>
                  <a:cubicBezTo>
                    <a:pt x="118" y="28"/>
                    <a:pt x="118" y="28"/>
                    <a:pt x="118" y="28"/>
                  </a:cubicBezTo>
                  <a:cubicBezTo>
                    <a:pt x="117" y="27"/>
                    <a:pt x="117" y="27"/>
                    <a:pt x="117" y="27"/>
                  </a:cubicBezTo>
                  <a:cubicBezTo>
                    <a:pt x="116" y="27"/>
                    <a:pt x="116" y="27"/>
                    <a:pt x="116" y="27"/>
                  </a:cubicBezTo>
                  <a:cubicBezTo>
                    <a:pt x="115" y="26"/>
                    <a:pt x="115" y="26"/>
                    <a:pt x="115" y="26"/>
                  </a:cubicBezTo>
                  <a:cubicBezTo>
                    <a:pt x="114" y="25"/>
                    <a:pt x="114" y="25"/>
                    <a:pt x="114" y="25"/>
                  </a:cubicBezTo>
                  <a:cubicBezTo>
                    <a:pt x="114" y="25"/>
                    <a:pt x="114" y="25"/>
                    <a:pt x="114" y="25"/>
                  </a:cubicBezTo>
                  <a:cubicBezTo>
                    <a:pt x="113" y="25"/>
                    <a:pt x="113" y="25"/>
                    <a:pt x="113" y="25"/>
                  </a:cubicBezTo>
                  <a:cubicBezTo>
                    <a:pt x="112" y="25"/>
                    <a:pt x="112" y="25"/>
                    <a:pt x="112" y="25"/>
                  </a:cubicBezTo>
                  <a:cubicBezTo>
                    <a:pt x="112" y="25"/>
                    <a:pt x="112" y="25"/>
                    <a:pt x="112" y="25"/>
                  </a:cubicBezTo>
                  <a:cubicBezTo>
                    <a:pt x="112" y="25"/>
                    <a:pt x="112" y="25"/>
                    <a:pt x="112" y="25"/>
                  </a:cubicBezTo>
                  <a:cubicBezTo>
                    <a:pt x="111" y="24"/>
                    <a:pt x="111" y="24"/>
                    <a:pt x="111" y="24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08" y="21"/>
                    <a:pt x="108" y="21"/>
                    <a:pt x="108" y="21"/>
                  </a:cubicBezTo>
                  <a:cubicBezTo>
                    <a:pt x="108" y="20"/>
                    <a:pt x="108" y="20"/>
                    <a:pt x="108" y="20"/>
                  </a:cubicBezTo>
                  <a:cubicBezTo>
                    <a:pt x="108" y="19"/>
                    <a:pt x="108" y="19"/>
                    <a:pt x="108" y="19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0" y="17"/>
                    <a:pt x="110" y="17"/>
                    <a:pt x="110" y="17"/>
                  </a:cubicBezTo>
                  <a:cubicBezTo>
                    <a:pt x="110" y="16"/>
                    <a:pt x="110" y="16"/>
                    <a:pt x="110" y="16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09" y="16"/>
                    <a:pt x="109" y="16"/>
                    <a:pt x="109" y="16"/>
                  </a:cubicBezTo>
                  <a:cubicBezTo>
                    <a:pt x="109" y="15"/>
                    <a:pt x="109" y="15"/>
                    <a:pt x="109" y="15"/>
                  </a:cubicBezTo>
                  <a:cubicBezTo>
                    <a:pt x="110" y="14"/>
                    <a:pt x="110" y="14"/>
                    <a:pt x="110" y="14"/>
                  </a:cubicBezTo>
                  <a:cubicBezTo>
                    <a:pt x="110" y="13"/>
                    <a:pt x="110" y="13"/>
                    <a:pt x="110" y="13"/>
                  </a:cubicBezTo>
                  <a:cubicBezTo>
                    <a:pt x="110" y="13"/>
                    <a:pt x="110" y="13"/>
                    <a:pt x="110" y="13"/>
                  </a:cubicBezTo>
                  <a:cubicBezTo>
                    <a:pt x="111" y="13"/>
                    <a:pt x="111" y="13"/>
                    <a:pt x="111" y="13"/>
                  </a:cubicBezTo>
                  <a:cubicBezTo>
                    <a:pt x="111" y="13"/>
                    <a:pt x="111" y="13"/>
                    <a:pt x="111" y="13"/>
                  </a:cubicBezTo>
                  <a:cubicBezTo>
                    <a:pt x="112" y="13"/>
                    <a:pt x="112" y="13"/>
                    <a:pt x="112" y="13"/>
                  </a:cubicBezTo>
                  <a:cubicBezTo>
                    <a:pt x="113" y="13"/>
                    <a:pt x="113" y="13"/>
                    <a:pt x="113" y="13"/>
                  </a:cubicBezTo>
                  <a:cubicBezTo>
                    <a:pt x="113" y="12"/>
                    <a:pt x="113" y="12"/>
                    <a:pt x="113" y="12"/>
                  </a:cubicBezTo>
                  <a:cubicBezTo>
                    <a:pt x="112" y="12"/>
                    <a:pt x="112" y="12"/>
                    <a:pt x="112" y="12"/>
                  </a:cubicBezTo>
                  <a:cubicBezTo>
                    <a:pt x="113" y="11"/>
                    <a:pt x="113" y="11"/>
                    <a:pt x="113" y="11"/>
                  </a:cubicBezTo>
                  <a:cubicBezTo>
                    <a:pt x="113" y="11"/>
                    <a:pt x="113" y="11"/>
                    <a:pt x="113" y="11"/>
                  </a:cubicBezTo>
                  <a:cubicBezTo>
                    <a:pt x="114" y="10"/>
                    <a:pt x="114" y="10"/>
                    <a:pt x="114" y="10"/>
                  </a:cubicBezTo>
                  <a:cubicBezTo>
                    <a:pt x="115" y="10"/>
                    <a:pt x="115" y="10"/>
                    <a:pt x="115" y="10"/>
                  </a:cubicBezTo>
                  <a:cubicBezTo>
                    <a:pt x="115" y="9"/>
                    <a:pt x="115" y="9"/>
                    <a:pt x="115" y="9"/>
                  </a:cubicBezTo>
                  <a:cubicBezTo>
                    <a:pt x="115" y="8"/>
                    <a:pt x="115" y="8"/>
                    <a:pt x="115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9"/>
                    <a:pt x="114" y="9"/>
                    <a:pt x="114" y="9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2" y="7"/>
                    <a:pt x="112" y="7"/>
                    <a:pt x="112" y="7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2" y="9"/>
                    <a:pt x="112" y="9"/>
                    <a:pt x="112" y="9"/>
                  </a:cubicBezTo>
                  <a:cubicBezTo>
                    <a:pt x="112" y="9"/>
                    <a:pt x="112" y="9"/>
                    <a:pt x="112" y="9"/>
                  </a:cubicBezTo>
                  <a:cubicBezTo>
                    <a:pt x="111" y="10"/>
                    <a:pt x="111" y="10"/>
                    <a:pt x="111" y="1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9"/>
                    <a:pt x="109" y="9"/>
                  </a:cubicBezTo>
                  <a:cubicBezTo>
                    <a:pt x="109" y="9"/>
                    <a:pt x="109" y="9"/>
                    <a:pt x="109" y="9"/>
                  </a:cubicBezTo>
                  <a:cubicBezTo>
                    <a:pt x="109" y="8"/>
                    <a:pt x="109" y="8"/>
                    <a:pt x="109" y="8"/>
                  </a:cubicBezTo>
                  <a:cubicBezTo>
                    <a:pt x="109" y="8"/>
                    <a:pt x="109" y="8"/>
                    <a:pt x="109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8"/>
                    <a:pt x="109" y="8"/>
                    <a:pt x="109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9"/>
                    <a:pt x="107" y="9"/>
                  </a:cubicBezTo>
                  <a:cubicBezTo>
                    <a:pt x="107" y="9"/>
                    <a:pt x="107" y="9"/>
                    <a:pt x="107" y="9"/>
                  </a:cubicBezTo>
                  <a:cubicBezTo>
                    <a:pt x="107" y="9"/>
                    <a:pt x="107" y="9"/>
                    <a:pt x="107" y="9"/>
                  </a:cubicBezTo>
                  <a:cubicBezTo>
                    <a:pt x="107" y="9"/>
                    <a:pt x="107" y="9"/>
                    <a:pt x="107" y="9"/>
                  </a:cubicBezTo>
                  <a:cubicBezTo>
                    <a:pt x="106" y="9"/>
                    <a:pt x="106" y="9"/>
                    <a:pt x="106" y="9"/>
                  </a:cubicBezTo>
                  <a:cubicBezTo>
                    <a:pt x="106" y="8"/>
                    <a:pt x="106" y="8"/>
                    <a:pt x="106" y="8"/>
                  </a:cubicBezTo>
                  <a:cubicBezTo>
                    <a:pt x="105" y="7"/>
                    <a:pt x="105" y="7"/>
                    <a:pt x="105" y="7"/>
                  </a:cubicBezTo>
                  <a:cubicBezTo>
                    <a:pt x="105" y="7"/>
                    <a:pt x="105" y="7"/>
                    <a:pt x="105" y="7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2" y="8"/>
                    <a:pt x="102" y="8"/>
                    <a:pt x="102" y="8"/>
                  </a:cubicBezTo>
                  <a:cubicBezTo>
                    <a:pt x="102" y="7"/>
                    <a:pt x="102" y="7"/>
                    <a:pt x="102" y="7"/>
                  </a:cubicBezTo>
                  <a:cubicBezTo>
                    <a:pt x="102" y="7"/>
                    <a:pt x="102" y="7"/>
                    <a:pt x="102" y="7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0" y="7"/>
                    <a:pt x="100" y="7"/>
                    <a:pt x="100" y="7"/>
                  </a:cubicBezTo>
                  <a:cubicBezTo>
                    <a:pt x="99" y="7"/>
                    <a:pt x="99" y="7"/>
                    <a:pt x="99" y="7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98" y="5"/>
                    <a:pt x="98" y="5"/>
                    <a:pt x="98" y="5"/>
                  </a:cubicBezTo>
                  <a:cubicBezTo>
                    <a:pt x="97" y="5"/>
                    <a:pt x="97" y="5"/>
                    <a:pt x="97" y="5"/>
                  </a:cubicBezTo>
                  <a:cubicBezTo>
                    <a:pt x="97" y="5"/>
                    <a:pt x="97" y="5"/>
                    <a:pt x="97" y="5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95" y="5"/>
                    <a:pt x="95" y="5"/>
                    <a:pt x="95" y="5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93" y="4"/>
                    <a:pt x="93" y="4"/>
                    <a:pt x="93" y="4"/>
                  </a:cubicBezTo>
                  <a:cubicBezTo>
                    <a:pt x="93" y="4"/>
                    <a:pt x="93" y="4"/>
                    <a:pt x="93" y="4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3" y="5"/>
                    <a:pt x="93" y="5"/>
                    <a:pt x="93" y="5"/>
                  </a:cubicBezTo>
                  <a:cubicBezTo>
                    <a:pt x="93" y="5"/>
                    <a:pt x="93" y="5"/>
                    <a:pt x="93" y="5"/>
                  </a:cubicBezTo>
                  <a:cubicBezTo>
                    <a:pt x="94" y="5"/>
                    <a:pt x="94" y="5"/>
                    <a:pt x="94" y="5"/>
                  </a:cubicBezTo>
                  <a:cubicBezTo>
                    <a:pt x="94" y="5"/>
                    <a:pt x="94" y="5"/>
                    <a:pt x="94" y="5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95" y="7"/>
                    <a:pt x="95" y="7"/>
                    <a:pt x="95" y="7"/>
                  </a:cubicBezTo>
                  <a:cubicBezTo>
                    <a:pt x="96" y="8"/>
                    <a:pt x="96" y="8"/>
                    <a:pt x="96" y="8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94" y="9"/>
                    <a:pt x="94" y="9"/>
                    <a:pt x="94" y="9"/>
                  </a:cubicBezTo>
                  <a:cubicBezTo>
                    <a:pt x="94" y="8"/>
                    <a:pt x="94" y="8"/>
                    <a:pt x="94" y="8"/>
                  </a:cubicBezTo>
                  <a:cubicBezTo>
                    <a:pt x="94" y="8"/>
                    <a:pt x="94" y="8"/>
                    <a:pt x="94" y="8"/>
                  </a:cubicBezTo>
                  <a:cubicBezTo>
                    <a:pt x="93" y="9"/>
                    <a:pt x="93" y="9"/>
                    <a:pt x="93" y="9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89" y="8"/>
                    <a:pt x="89" y="8"/>
                    <a:pt x="89" y="8"/>
                  </a:cubicBezTo>
                  <a:cubicBezTo>
                    <a:pt x="89" y="8"/>
                    <a:pt x="89" y="8"/>
                    <a:pt x="89" y="8"/>
                  </a:cubicBezTo>
                  <a:cubicBezTo>
                    <a:pt x="88" y="9"/>
                    <a:pt x="88" y="9"/>
                    <a:pt x="88" y="9"/>
                  </a:cubicBezTo>
                  <a:cubicBezTo>
                    <a:pt x="88" y="9"/>
                    <a:pt x="88" y="9"/>
                    <a:pt x="88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0"/>
                    <a:pt x="87" y="10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86" y="11"/>
                    <a:pt x="86" y="11"/>
                    <a:pt x="86" y="11"/>
                  </a:cubicBezTo>
                  <a:cubicBezTo>
                    <a:pt x="86" y="11"/>
                    <a:pt x="86" y="11"/>
                    <a:pt x="86" y="11"/>
                  </a:cubicBezTo>
                  <a:cubicBezTo>
                    <a:pt x="85" y="11"/>
                    <a:pt x="85" y="11"/>
                    <a:pt x="85" y="11"/>
                  </a:cubicBezTo>
                  <a:cubicBezTo>
                    <a:pt x="85" y="11"/>
                    <a:pt x="85" y="11"/>
                    <a:pt x="85" y="11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84" y="12"/>
                    <a:pt x="84" y="12"/>
                    <a:pt x="84" y="12"/>
                  </a:cubicBezTo>
                  <a:cubicBezTo>
                    <a:pt x="84" y="13"/>
                    <a:pt x="84" y="13"/>
                    <a:pt x="84" y="13"/>
                  </a:cubicBezTo>
                  <a:cubicBezTo>
                    <a:pt x="85" y="13"/>
                    <a:pt x="85" y="13"/>
                    <a:pt x="85" y="13"/>
                  </a:cubicBezTo>
                  <a:cubicBezTo>
                    <a:pt x="85" y="14"/>
                    <a:pt x="85" y="14"/>
                    <a:pt x="85" y="14"/>
                  </a:cubicBezTo>
                  <a:cubicBezTo>
                    <a:pt x="84" y="13"/>
                    <a:pt x="84" y="13"/>
                    <a:pt x="84" y="13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2" y="15"/>
                    <a:pt x="82" y="15"/>
                    <a:pt x="82" y="15"/>
                  </a:cubicBezTo>
                  <a:cubicBezTo>
                    <a:pt x="81" y="16"/>
                    <a:pt x="81" y="16"/>
                    <a:pt x="81" y="16"/>
                  </a:cubicBezTo>
                  <a:cubicBezTo>
                    <a:pt x="81" y="16"/>
                    <a:pt x="81" y="16"/>
                    <a:pt x="81" y="16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2" y="19"/>
                    <a:pt x="82" y="19"/>
                    <a:pt x="82" y="19"/>
                  </a:cubicBezTo>
                  <a:cubicBezTo>
                    <a:pt x="81" y="19"/>
                    <a:pt x="81" y="19"/>
                    <a:pt x="81" y="19"/>
                  </a:cubicBezTo>
                  <a:cubicBezTo>
                    <a:pt x="81" y="19"/>
                    <a:pt x="81" y="19"/>
                    <a:pt x="81" y="19"/>
                  </a:cubicBezTo>
                  <a:cubicBezTo>
                    <a:pt x="83" y="20"/>
                    <a:pt x="83" y="20"/>
                    <a:pt x="83" y="20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1" y="20"/>
                    <a:pt x="81" y="20"/>
                    <a:pt x="81" y="20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2" y="22"/>
                    <a:pt x="82" y="22"/>
                    <a:pt x="82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9" y="20"/>
                    <a:pt x="79" y="20"/>
                    <a:pt x="79" y="20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7" y="20"/>
                    <a:pt x="77" y="20"/>
                    <a:pt x="77" y="20"/>
                  </a:cubicBezTo>
                  <a:cubicBezTo>
                    <a:pt x="75" y="20"/>
                    <a:pt x="75" y="20"/>
                    <a:pt x="75" y="20"/>
                  </a:cubicBezTo>
                  <a:cubicBezTo>
                    <a:pt x="76" y="20"/>
                    <a:pt x="76" y="20"/>
                    <a:pt x="76" y="20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75" y="20"/>
                    <a:pt x="75" y="20"/>
                    <a:pt x="75" y="20"/>
                  </a:cubicBezTo>
                  <a:cubicBezTo>
                    <a:pt x="75" y="20"/>
                    <a:pt x="75" y="20"/>
                    <a:pt x="75" y="20"/>
                  </a:cubicBezTo>
                  <a:cubicBezTo>
                    <a:pt x="74" y="21"/>
                    <a:pt x="74" y="21"/>
                    <a:pt x="74" y="21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4" y="19"/>
                    <a:pt x="74" y="19"/>
                    <a:pt x="74" y="19"/>
                  </a:cubicBezTo>
                  <a:cubicBezTo>
                    <a:pt x="73" y="19"/>
                    <a:pt x="73" y="19"/>
                    <a:pt x="73" y="19"/>
                  </a:cubicBezTo>
                  <a:cubicBezTo>
                    <a:pt x="72" y="17"/>
                    <a:pt x="72" y="17"/>
                    <a:pt x="72" y="17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0" y="16"/>
                    <a:pt x="70" y="16"/>
                    <a:pt x="70" y="16"/>
                  </a:cubicBezTo>
                  <a:cubicBezTo>
                    <a:pt x="69" y="15"/>
                    <a:pt x="69" y="15"/>
                    <a:pt x="69" y="15"/>
                  </a:cubicBezTo>
                  <a:cubicBezTo>
                    <a:pt x="69" y="16"/>
                    <a:pt x="69" y="16"/>
                    <a:pt x="69" y="16"/>
                  </a:cubicBezTo>
                  <a:cubicBezTo>
                    <a:pt x="69" y="16"/>
                    <a:pt x="69" y="16"/>
                    <a:pt x="69" y="1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7" y="16"/>
                    <a:pt x="67" y="16"/>
                    <a:pt x="67" y="16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6"/>
                    <a:pt x="66" y="16"/>
                    <a:pt x="66" y="16"/>
                  </a:cubicBezTo>
                  <a:cubicBezTo>
                    <a:pt x="65" y="16"/>
                    <a:pt x="65" y="16"/>
                    <a:pt x="65" y="16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5" y="18"/>
                    <a:pt x="65" y="18"/>
                    <a:pt x="65" y="18"/>
                  </a:cubicBezTo>
                  <a:cubicBezTo>
                    <a:pt x="65" y="19"/>
                    <a:pt x="65" y="19"/>
                    <a:pt x="65" y="19"/>
                  </a:cubicBezTo>
                  <a:cubicBezTo>
                    <a:pt x="64" y="19"/>
                    <a:pt x="64" y="19"/>
                    <a:pt x="64" y="19"/>
                  </a:cubicBezTo>
                  <a:cubicBezTo>
                    <a:pt x="64" y="19"/>
                    <a:pt x="64" y="19"/>
                    <a:pt x="64" y="19"/>
                  </a:cubicBezTo>
                  <a:cubicBezTo>
                    <a:pt x="63" y="19"/>
                    <a:pt x="63" y="19"/>
                    <a:pt x="63" y="19"/>
                  </a:cubicBezTo>
                  <a:cubicBezTo>
                    <a:pt x="63" y="18"/>
                    <a:pt x="63" y="18"/>
                    <a:pt x="63" y="18"/>
                  </a:cubicBezTo>
                  <a:cubicBezTo>
                    <a:pt x="64" y="18"/>
                    <a:pt x="64" y="18"/>
                    <a:pt x="64" y="18"/>
                  </a:cubicBezTo>
                  <a:cubicBezTo>
                    <a:pt x="63" y="18"/>
                    <a:pt x="63" y="18"/>
                    <a:pt x="63" y="18"/>
                  </a:cubicBezTo>
                  <a:cubicBezTo>
                    <a:pt x="63" y="18"/>
                    <a:pt x="63" y="18"/>
                    <a:pt x="63" y="18"/>
                  </a:cubicBezTo>
                  <a:cubicBezTo>
                    <a:pt x="62" y="19"/>
                    <a:pt x="62" y="19"/>
                    <a:pt x="62" y="19"/>
                  </a:cubicBezTo>
                  <a:cubicBezTo>
                    <a:pt x="61" y="19"/>
                    <a:pt x="61" y="19"/>
                    <a:pt x="61" y="19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5"/>
                    <a:pt x="58" y="25"/>
                    <a:pt x="58" y="25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8" y="27"/>
                    <a:pt x="58" y="27"/>
                    <a:pt x="58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5" y="26"/>
                    <a:pt x="55" y="26"/>
                    <a:pt x="55" y="26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5" y="29"/>
                    <a:pt x="55" y="29"/>
                    <a:pt x="55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30"/>
                    <a:pt x="54" y="30"/>
                    <a:pt x="54" y="30"/>
                  </a:cubicBezTo>
                  <a:cubicBezTo>
                    <a:pt x="54" y="30"/>
                    <a:pt x="54" y="30"/>
                    <a:pt x="54" y="30"/>
                  </a:cubicBezTo>
                  <a:cubicBezTo>
                    <a:pt x="54" y="30"/>
                    <a:pt x="54" y="30"/>
                    <a:pt x="54" y="30"/>
                  </a:cubicBezTo>
                  <a:cubicBezTo>
                    <a:pt x="54" y="31"/>
                    <a:pt x="54" y="31"/>
                    <a:pt x="54" y="31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53" y="33"/>
                    <a:pt x="53" y="33"/>
                    <a:pt x="53" y="33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1" y="28"/>
                    <a:pt x="51" y="28"/>
                    <a:pt x="51" y="28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4" y="36"/>
                    <a:pt x="44" y="36"/>
                    <a:pt x="44" y="36"/>
                  </a:cubicBezTo>
                  <a:cubicBezTo>
                    <a:pt x="44" y="36"/>
                    <a:pt x="44" y="36"/>
                    <a:pt x="44" y="36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41" y="40"/>
                    <a:pt x="41" y="40"/>
                    <a:pt x="41" y="40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6" y="45"/>
                    <a:pt x="26" y="45"/>
                    <a:pt x="26" y="45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2" y="45"/>
                    <a:pt x="22" y="45"/>
                    <a:pt x="22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0" y="45"/>
                    <a:pt x="20" y="45"/>
                    <a:pt x="20" y="45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7" y="47"/>
                    <a:pt x="17" y="47"/>
                    <a:pt x="17" y="47"/>
                  </a:cubicBezTo>
                  <a:cubicBezTo>
                    <a:pt x="17" y="47"/>
                    <a:pt x="17" y="47"/>
                    <a:pt x="17" y="47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8" y="53"/>
                    <a:pt x="8" y="53"/>
                    <a:pt x="8" y="53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6" y="58"/>
                    <a:pt x="6" y="58"/>
                    <a:pt x="6" y="58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2"/>
                    <a:pt x="4" y="62"/>
                    <a:pt x="4" y="62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6" y="72"/>
                    <a:pt x="6" y="72"/>
                    <a:pt x="6" y="72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4" y="73"/>
                    <a:pt x="4" y="73"/>
                    <a:pt x="4" y="73"/>
                  </a:cubicBezTo>
                  <a:cubicBezTo>
                    <a:pt x="3" y="72"/>
                    <a:pt x="3" y="72"/>
                    <a:pt x="3" y="72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2" y="71"/>
                    <a:pt x="2" y="71"/>
                    <a:pt x="2" y="71"/>
                  </a:cubicBezTo>
                  <a:cubicBezTo>
                    <a:pt x="1" y="71"/>
                    <a:pt x="1" y="71"/>
                    <a:pt x="1" y="71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5" y="77"/>
                    <a:pt x="5" y="77"/>
                    <a:pt x="5" y="77"/>
                  </a:cubicBezTo>
                  <a:cubicBezTo>
                    <a:pt x="4" y="81"/>
                    <a:pt x="4" y="81"/>
                    <a:pt x="4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7" y="87"/>
                    <a:pt x="7" y="87"/>
                    <a:pt x="7" y="87"/>
                  </a:cubicBezTo>
                  <a:cubicBezTo>
                    <a:pt x="6" y="88"/>
                    <a:pt x="6" y="88"/>
                    <a:pt x="6" y="88"/>
                  </a:cubicBezTo>
                  <a:cubicBezTo>
                    <a:pt x="7" y="92"/>
                    <a:pt x="7" y="92"/>
                    <a:pt x="7" y="92"/>
                  </a:cubicBezTo>
                  <a:cubicBezTo>
                    <a:pt x="6" y="93"/>
                    <a:pt x="6" y="93"/>
                    <a:pt x="6" y="93"/>
                  </a:cubicBezTo>
                  <a:cubicBezTo>
                    <a:pt x="7" y="94"/>
                    <a:pt x="7" y="94"/>
                    <a:pt x="7" y="94"/>
                  </a:cubicBezTo>
                  <a:cubicBezTo>
                    <a:pt x="7" y="95"/>
                    <a:pt x="7" y="95"/>
                    <a:pt x="7" y="95"/>
                  </a:cubicBezTo>
                  <a:cubicBezTo>
                    <a:pt x="8" y="97"/>
                    <a:pt x="8" y="97"/>
                    <a:pt x="8" y="97"/>
                  </a:cubicBezTo>
                  <a:cubicBezTo>
                    <a:pt x="8" y="98"/>
                    <a:pt x="8" y="98"/>
                    <a:pt x="8" y="98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7" y="100"/>
                    <a:pt x="7" y="100"/>
                    <a:pt x="7" y="100"/>
                  </a:cubicBezTo>
                  <a:cubicBezTo>
                    <a:pt x="7" y="102"/>
                    <a:pt x="7" y="102"/>
                    <a:pt x="7" y="102"/>
                  </a:cubicBezTo>
                  <a:cubicBezTo>
                    <a:pt x="6" y="103"/>
                    <a:pt x="6" y="103"/>
                    <a:pt x="6" y="103"/>
                  </a:cubicBezTo>
                  <a:cubicBezTo>
                    <a:pt x="6" y="103"/>
                    <a:pt x="6" y="103"/>
                    <a:pt x="6" y="103"/>
                  </a:cubicBezTo>
                  <a:cubicBezTo>
                    <a:pt x="6" y="104"/>
                    <a:pt x="6" y="104"/>
                    <a:pt x="6" y="104"/>
                  </a:cubicBezTo>
                  <a:cubicBezTo>
                    <a:pt x="5" y="105"/>
                    <a:pt x="5" y="105"/>
                    <a:pt x="5" y="105"/>
                  </a:cubicBezTo>
                  <a:cubicBezTo>
                    <a:pt x="6" y="106"/>
                    <a:pt x="6" y="106"/>
                    <a:pt x="6" y="106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2" y="108"/>
                    <a:pt x="2" y="108"/>
                    <a:pt x="2" y="108"/>
                  </a:cubicBezTo>
                  <a:lnTo>
                    <a:pt x="2" y="11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53" name="Freeform 155"/>
            <p:cNvSpPr>
              <a:spLocks noEditPoints="1"/>
            </p:cNvSpPr>
            <p:nvPr/>
          </p:nvSpPr>
          <p:spPr bwMode="auto">
            <a:xfrm>
              <a:off x="3868432" y="1644879"/>
              <a:ext cx="186562" cy="104218"/>
            </a:xfrm>
            <a:custGeom>
              <a:avLst/>
              <a:gdLst>
                <a:gd name="T0" fmla="*/ 52 w 145"/>
                <a:gd name="T1" fmla="*/ 81 h 81"/>
                <a:gd name="T2" fmla="*/ 49 w 145"/>
                <a:gd name="T3" fmla="*/ 70 h 81"/>
                <a:gd name="T4" fmla="*/ 63 w 145"/>
                <a:gd name="T5" fmla="*/ 78 h 81"/>
                <a:gd name="T6" fmla="*/ 78 w 145"/>
                <a:gd name="T7" fmla="*/ 74 h 81"/>
                <a:gd name="T8" fmla="*/ 93 w 145"/>
                <a:gd name="T9" fmla="*/ 70 h 81"/>
                <a:gd name="T10" fmla="*/ 97 w 145"/>
                <a:gd name="T11" fmla="*/ 66 h 81"/>
                <a:gd name="T12" fmla="*/ 104 w 145"/>
                <a:gd name="T13" fmla="*/ 66 h 81"/>
                <a:gd name="T14" fmla="*/ 123 w 145"/>
                <a:gd name="T15" fmla="*/ 55 h 81"/>
                <a:gd name="T16" fmla="*/ 134 w 145"/>
                <a:gd name="T17" fmla="*/ 52 h 81"/>
                <a:gd name="T18" fmla="*/ 134 w 145"/>
                <a:gd name="T19" fmla="*/ 44 h 81"/>
                <a:gd name="T20" fmla="*/ 141 w 145"/>
                <a:gd name="T21" fmla="*/ 44 h 81"/>
                <a:gd name="T22" fmla="*/ 137 w 145"/>
                <a:gd name="T23" fmla="*/ 29 h 81"/>
                <a:gd name="T24" fmla="*/ 137 w 145"/>
                <a:gd name="T25" fmla="*/ 26 h 81"/>
                <a:gd name="T26" fmla="*/ 130 w 145"/>
                <a:gd name="T27" fmla="*/ 22 h 81"/>
                <a:gd name="T28" fmla="*/ 134 w 145"/>
                <a:gd name="T29" fmla="*/ 11 h 81"/>
                <a:gd name="T30" fmla="*/ 130 w 145"/>
                <a:gd name="T31" fmla="*/ 7 h 81"/>
                <a:gd name="T32" fmla="*/ 123 w 145"/>
                <a:gd name="T33" fmla="*/ 7 h 81"/>
                <a:gd name="T34" fmla="*/ 119 w 145"/>
                <a:gd name="T35" fmla="*/ 3 h 81"/>
                <a:gd name="T36" fmla="*/ 108 w 145"/>
                <a:gd name="T37" fmla="*/ 3 h 81"/>
                <a:gd name="T38" fmla="*/ 100 w 145"/>
                <a:gd name="T39" fmla="*/ 7 h 81"/>
                <a:gd name="T40" fmla="*/ 89 w 145"/>
                <a:gd name="T41" fmla="*/ 7 h 81"/>
                <a:gd name="T42" fmla="*/ 86 w 145"/>
                <a:gd name="T43" fmla="*/ 18 h 81"/>
                <a:gd name="T44" fmla="*/ 78 w 145"/>
                <a:gd name="T45" fmla="*/ 11 h 81"/>
                <a:gd name="T46" fmla="*/ 71 w 145"/>
                <a:gd name="T47" fmla="*/ 14 h 81"/>
                <a:gd name="T48" fmla="*/ 63 w 145"/>
                <a:gd name="T49" fmla="*/ 7 h 81"/>
                <a:gd name="T50" fmla="*/ 56 w 145"/>
                <a:gd name="T51" fmla="*/ 22 h 81"/>
                <a:gd name="T52" fmla="*/ 49 w 145"/>
                <a:gd name="T53" fmla="*/ 26 h 81"/>
                <a:gd name="T54" fmla="*/ 41 w 145"/>
                <a:gd name="T55" fmla="*/ 26 h 81"/>
                <a:gd name="T56" fmla="*/ 41 w 145"/>
                <a:gd name="T57" fmla="*/ 14 h 81"/>
                <a:gd name="T58" fmla="*/ 45 w 145"/>
                <a:gd name="T59" fmla="*/ 11 h 81"/>
                <a:gd name="T60" fmla="*/ 34 w 145"/>
                <a:gd name="T61" fmla="*/ 3 h 81"/>
                <a:gd name="T62" fmla="*/ 23 w 145"/>
                <a:gd name="T63" fmla="*/ 0 h 81"/>
                <a:gd name="T64" fmla="*/ 30 w 145"/>
                <a:gd name="T65" fmla="*/ 3 h 81"/>
                <a:gd name="T66" fmla="*/ 26 w 145"/>
                <a:gd name="T67" fmla="*/ 3 h 81"/>
                <a:gd name="T68" fmla="*/ 30 w 145"/>
                <a:gd name="T69" fmla="*/ 11 h 81"/>
                <a:gd name="T70" fmla="*/ 19 w 145"/>
                <a:gd name="T71" fmla="*/ 7 h 81"/>
                <a:gd name="T72" fmla="*/ 15 w 145"/>
                <a:gd name="T73" fmla="*/ 7 h 81"/>
                <a:gd name="T74" fmla="*/ 15 w 145"/>
                <a:gd name="T75" fmla="*/ 14 h 81"/>
                <a:gd name="T76" fmla="*/ 15 w 145"/>
                <a:gd name="T77" fmla="*/ 18 h 81"/>
                <a:gd name="T78" fmla="*/ 8 w 145"/>
                <a:gd name="T79" fmla="*/ 14 h 81"/>
                <a:gd name="T80" fmla="*/ 4 w 145"/>
                <a:gd name="T81" fmla="*/ 18 h 81"/>
                <a:gd name="T82" fmla="*/ 12 w 145"/>
                <a:gd name="T83" fmla="*/ 26 h 81"/>
                <a:gd name="T84" fmla="*/ 19 w 145"/>
                <a:gd name="T85" fmla="*/ 22 h 81"/>
                <a:gd name="T86" fmla="*/ 26 w 145"/>
                <a:gd name="T87" fmla="*/ 22 h 81"/>
                <a:gd name="T88" fmla="*/ 34 w 145"/>
                <a:gd name="T89" fmla="*/ 22 h 81"/>
                <a:gd name="T90" fmla="*/ 37 w 145"/>
                <a:gd name="T91" fmla="*/ 26 h 81"/>
                <a:gd name="T92" fmla="*/ 26 w 145"/>
                <a:gd name="T93" fmla="*/ 33 h 81"/>
                <a:gd name="T94" fmla="*/ 37 w 145"/>
                <a:gd name="T95" fmla="*/ 33 h 81"/>
                <a:gd name="T96" fmla="*/ 23 w 145"/>
                <a:gd name="T97" fmla="*/ 37 h 81"/>
                <a:gd name="T98" fmla="*/ 19 w 145"/>
                <a:gd name="T99" fmla="*/ 33 h 81"/>
                <a:gd name="T100" fmla="*/ 8 w 145"/>
                <a:gd name="T101" fmla="*/ 37 h 81"/>
                <a:gd name="T102" fmla="*/ 12 w 145"/>
                <a:gd name="T103" fmla="*/ 44 h 81"/>
                <a:gd name="T104" fmla="*/ 26 w 145"/>
                <a:gd name="T105" fmla="*/ 44 h 81"/>
                <a:gd name="T106" fmla="*/ 30 w 145"/>
                <a:gd name="T107" fmla="*/ 52 h 81"/>
                <a:gd name="T108" fmla="*/ 30 w 145"/>
                <a:gd name="T109" fmla="*/ 55 h 81"/>
                <a:gd name="T110" fmla="*/ 34 w 145"/>
                <a:gd name="T111" fmla="*/ 55 h 81"/>
                <a:gd name="T112" fmla="*/ 26 w 145"/>
                <a:gd name="T113" fmla="*/ 59 h 81"/>
                <a:gd name="T114" fmla="*/ 19 w 145"/>
                <a:gd name="T115" fmla="*/ 59 h 81"/>
                <a:gd name="T116" fmla="*/ 23 w 145"/>
                <a:gd name="T117" fmla="*/ 70 h 81"/>
                <a:gd name="T118" fmla="*/ 37 w 145"/>
                <a:gd name="T119" fmla="*/ 6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5" h="81">
                  <a:moveTo>
                    <a:pt x="52" y="81"/>
                  </a:moveTo>
                  <a:lnTo>
                    <a:pt x="52" y="81"/>
                  </a:lnTo>
                  <a:lnTo>
                    <a:pt x="52" y="78"/>
                  </a:lnTo>
                  <a:lnTo>
                    <a:pt x="52" y="78"/>
                  </a:lnTo>
                  <a:lnTo>
                    <a:pt x="52" y="81"/>
                  </a:lnTo>
                  <a:lnTo>
                    <a:pt x="52" y="81"/>
                  </a:lnTo>
                  <a:lnTo>
                    <a:pt x="52" y="81"/>
                  </a:lnTo>
                  <a:close/>
                  <a:moveTo>
                    <a:pt x="45" y="70"/>
                  </a:moveTo>
                  <a:lnTo>
                    <a:pt x="49" y="66"/>
                  </a:lnTo>
                  <a:lnTo>
                    <a:pt x="49" y="70"/>
                  </a:lnTo>
                  <a:lnTo>
                    <a:pt x="52" y="74"/>
                  </a:lnTo>
                  <a:lnTo>
                    <a:pt x="52" y="74"/>
                  </a:lnTo>
                  <a:lnTo>
                    <a:pt x="56" y="74"/>
                  </a:lnTo>
                  <a:lnTo>
                    <a:pt x="60" y="74"/>
                  </a:lnTo>
                  <a:lnTo>
                    <a:pt x="63" y="78"/>
                  </a:lnTo>
                  <a:lnTo>
                    <a:pt x="71" y="78"/>
                  </a:lnTo>
                  <a:lnTo>
                    <a:pt x="75" y="78"/>
                  </a:lnTo>
                  <a:lnTo>
                    <a:pt x="78" y="78"/>
                  </a:lnTo>
                  <a:lnTo>
                    <a:pt x="78" y="74"/>
                  </a:lnTo>
                  <a:lnTo>
                    <a:pt x="78" y="74"/>
                  </a:lnTo>
                  <a:lnTo>
                    <a:pt x="78" y="74"/>
                  </a:lnTo>
                  <a:lnTo>
                    <a:pt x="82" y="78"/>
                  </a:lnTo>
                  <a:lnTo>
                    <a:pt x="86" y="74"/>
                  </a:lnTo>
                  <a:lnTo>
                    <a:pt x="86" y="70"/>
                  </a:lnTo>
                  <a:lnTo>
                    <a:pt x="93" y="70"/>
                  </a:lnTo>
                  <a:lnTo>
                    <a:pt x="89" y="70"/>
                  </a:lnTo>
                  <a:lnTo>
                    <a:pt x="89" y="70"/>
                  </a:lnTo>
                  <a:lnTo>
                    <a:pt x="93" y="70"/>
                  </a:lnTo>
                  <a:lnTo>
                    <a:pt x="93" y="70"/>
                  </a:lnTo>
                  <a:lnTo>
                    <a:pt x="97" y="66"/>
                  </a:lnTo>
                  <a:lnTo>
                    <a:pt x="100" y="66"/>
                  </a:lnTo>
                  <a:lnTo>
                    <a:pt x="100" y="66"/>
                  </a:lnTo>
                  <a:lnTo>
                    <a:pt x="104" y="66"/>
                  </a:lnTo>
                  <a:lnTo>
                    <a:pt x="104" y="66"/>
                  </a:lnTo>
                  <a:lnTo>
                    <a:pt x="104" y="66"/>
                  </a:lnTo>
                  <a:lnTo>
                    <a:pt x="112" y="63"/>
                  </a:lnTo>
                  <a:lnTo>
                    <a:pt x="115" y="59"/>
                  </a:lnTo>
                  <a:lnTo>
                    <a:pt x="123" y="55"/>
                  </a:lnTo>
                  <a:lnTo>
                    <a:pt x="123" y="55"/>
                  </a:lnTo>
                  <a:lnTo>
                    <a:pt x="123" y="55"/>
                  </a:lnTo>
                  <a:lnTo>
                    <a:pt x="123" y="52"/>
                  </a:lnTo>
                  <a:lnTo>
                    <a:pt x="126" y="52"/>
                  </a:lnTo>
                  <a:lnTo>
                    <a:pt x="126" y="55"/>
                  </a:lnTo>
                  <a:lnTo>
                    <a:pt x="130" y="55"/>
                  </a:lnTo>
                  <a:lnTo>
                    <a:pt x="134" y="52"/>
                  </a:lnTo>
                  <a:lnTo>
                    <a:pt x="134" y="52"/>
                  </a:lnTo>
                  <a:lnTo>
                    <a:pt x="130" y="52"/>
                  </a:lnTo>
                  <a:lnTo>
                    <a:pt x="130" y="48"/>
                  </a:lnTo>
                  <a:lnTo>
                    <a:pt x="134" y="48"/>
                  </a:lnTo>
                  <a:lnTo>
                    <a:pt x="134" y="44"/>
                  </a:lnTo>
                  <a:lnTo>
                    <a:pt x="134" y="44"/>
                  </a:lnTo>
                  <a:lnTo>
                    <a:pt x="137" y="44"/>
                  </a:lnTo>
                  <a:lnTo>
                    <a:pt x="137" y="48"/>
                  </a:lnTo>
                  <a:lnTo>
                    <a:pt x="141" y="48"/>
                  </a:lnTo>
                  <a:lnTo>
                    <a:pt x="141" y="44"/>
                  </a:lnTo>
                  <a:lnTo>
                    <a:pt x="141" y="40"/>
                  </a:lnTo>
                  <a:lnTo>
                    <a:pt x="137" y="37"/>
                  </a:lnTo>
                  <a:lnTo>
                    <a:pt x="137" y="37"/>
                  </a:lnTo>
                  <a:lnTo>
                    <a:pt x="137" y="33"/>
                  </a:lnTo>
                  <a:lnTo>
                    <a:pt x="137" y="29"/>
                  </a:lnTo>
                  <a:lnTo>
                    <a:pt x="141" y="29"/>
                  </a:lnTo>
                  <a:lnTo>
                    <a:pt x="145" y="29"/>
                  </a:lnTo>
                  <a:lnTo>
                    <a:pt x="145" y="29"/>
                  </a:lnTo>
                  <a:lnTo>
                    <a:pt x="145" y="26"/>
                  </a:lnTo>
                  <a:lnTo>
                    <a:pt x="137" y="26"/>
                  </a:lnTo>
                  <a:lnTo>
                    <a:pt x="134" y="26"/>
                  </a:lnTo>
                  <a:lnTo>
                    <a:pt x="137" y="22"/>
                  </a:lnTo>
                  <a:lnTo>
                    <a:pt x="137" y="22"/>
                  </a:lnTo>
                  <a:lnTo>
                    <a:pt x="134" y="22"/>
                  </a:lnTo>
                  <a:lnTo>
                    <a:pt x="130" y="22"/>
                  </a:lnTo>
                  <a:lnTo>
                    <a:pt x="130" y="18"/>
                  </a:lnTo>
                  <a:lnTo>
                    <a:pt x="134" y="18"/>
                  </a:lnTo>
                  <a:lnTo>
                    <a:pt x="134" y="14"/>
                  </a:lnTo>
                  <a:lnTo>
                    <a:pt x="134" y="11"/>
                  </a:lnTo>
                  <a:lnTo>
                    <a:pt x="134" y="11"/>
                  </a:lnTo>
                  <a:lnTo>
                    <a:pt x="130" y="11"/>
                  </a:lnTo>
                  <a:lnTo>
                    <a:pt x="126" y="11"/>
                  </a:lnTo>
                  <a:lnTo>
                    <a:pt x="126" y="7"/>
                  </a:lnTo>
                  <a:lnTo>
                    <a:pt x="130" y="7"/>
                  </a:lnTo>
                  <a:lnTo>
                    <a:pt x="130" y="7"/>
                  </a:lnTo>
                  <a:lnTo>
                    <a:pt x="130" y="3"/>
                  </a:lnTo>
                  <a:lnTo>
                    <a:pt x="134" y="3"/>
                  </a:lnTo>
                  <a:lnTo>
                    <a:pt x="130" y="3"/>
                  </a:lnTo>
                  <a:lnTo>
                    <a:pt x="130" y="3"/>
                  </a:lnTo>
                  <a:lnTo>
                    <a:pt x="123" y="7"/>
                  </a:lnTo>
                  <a:lnTo>
                    <a:pt x="123" y="11"/>
                  </a:lnTo>
                  <a:lnTo>
                    <a:pt x="119" y="11"/>
                  </a:lnTo>
                  <a:lnTo>
                    <a:pt x="119" y="7"/>
                  </a:lnTo>
                  <a:lnTo>
                    <a:pt x="119" y="7"/>
                  </a:lnTo>
                  <a:lnTo>
                    <a:pt x="119" y="3"/>
                  </a:lnTo>
                  <a:lnTo>
                    <a:pt x="119" y="0"/>
                  </a:lnTo>
                  <a:lnTo>
                    <a:pt x="115" y="0"/>
                  </a:lnTo>
                  <a:lnTo>
                    <a:pt x="112" y="3"/>
                  </a:lnTo>
                  <a:lnTo>
                    <a:pt x="112" y="0"/>
                  </a:lnTo>
                  <a:lnTo>
                    <a:pt x="108" y="3"/>
                  </a:lnTo>
                  <a:lnTo>
                    <a:pt x="108" y="7"/>
                  </a:lnTo>
                  <a:lnTo>
                    <a:pt x="108" y="7"/>
                  </a:lnTo>
                  <a:lnTo>
                    <a:pt x="104" y="7"/>
                  </a:lnTo>
                  <a:lnTo>
                    <a:pt x="100" y="11"/>
                  </a:lnTo>
                  <a:lnTo>
                    <a:pt x="100" y="7"/>
                  </a:lnTo>
                  <a:lnTo>
                    <a:pt x="100" y="7"/>
                  </a:lnTo>
                  <a:lnTo>
                    <a:pt x="97" y="11"/>
                  </a:lnTo>
                  <a:lnTo>
                    <a:pt x="97" y="14"/>
                  </a:lnTo>
                  <a:lnTo>
                    <a:pt x="93" y="14"/>
                  </a:lnTo>
                  <a:lnTo>
                    <a:pt x="89" y="7"/>
                  </a:lnTo>
                  <a:lnTo>
                    <a:pt x="89" y="7"/>
                  </a:lnTo>
                  <a:lnTo>
                    <a:pt x="86" y="7"/>
                  </a:lnTo>
                  <a:lnTo>
                    <a:pt x="86" y="7"/>
                  </a:lnTo>
                  <a:lnTo>
                    <a:pt x="82" y="14"/>
                  </a:lnTo>
                  <a:lnTo>
                    <a:pt x="86" y="18"/>
                  </a:lnTo>
                  <a:lnTo>
                    <a:pt x="82" y="26"/>
                  </a:lnTo>
                  <a:lnTo>
                    <a:pt x="86" y="18"/>
                  </a:lnTo>
                  <a:lnTo>
                    <a:pt x="82" y="14"/>
                  </a:lnTo>
                  <a:lnTo>
                    <a:pt x="82" y="11"/>
                  </a:lnTo>
                  <a:lnTo>
                    <a:pt x="78" y="11"/>
                  </a:lnTo>
                  <a:lnTo>
                    <a:pt x="78" y="7"/>
                  </a:lnTo>
                  <a:lnTo>
                    <a:pt x="78" y="7"/>
                  </a:lnTo>
                  <a:lnTo>
                    <a:pt x="71" y="11"/>
                  </a:lnTo>
                  <a:lnTo>
                    <a:pt x="71" y="14"/>
                  </a:lnTo>
                  <a:lnTo>
                    <a:pt x="71" y="14"/>
                  </a:lnTo>
                  <a:lnTo>
                    <a:pt x="67" y="18"/>
                  </a:lnTo>
                  <a:lnTo>
                    <a:pt x="63" y="18"/>
                  </a:lnTo>
                  <a:lnTo>
                    <a:pt x="63" y="14"/>
                  </a:lnTo>
                  <a:lnTo>
                    <a:pt x="63" y="14"/>
                  </a:lnTo>
                  <a:lnTo>
                    <a:pt x="63" y="7"/>
                  </a:lnTo>
                  <a:lnTo>
                    <a:pt x="60" y="7"/>
                  </a:lnTo>
                  <a:lnTo>
                    <a:pt x="56" y="11"/>
                  </a:lnTo>
                  <a:lnTo>
                    <a:pt x="56" y="18"/>
                  </a:lnTo>
                  <a:lnTo>
                    <a:pt x="60" y="18"/>
                  </a:lnTo>
                  <a:lnTo>
                    <a:pt x="56" y="22"/>
                  </a:lnTo>
                  <a:lnTo>
                    <a:pt x="56" y="26"/>
                  </a:lnTo>
                  <a:lnTo>
                    <a:pt x="52" y="26"/>
                  </a:lnTo>
                  <a:lnTo>
                    <a:pt x="52" y="22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5" y="29"/>
                  </a:lnTo>
                  <a:lnTo>
                    <a:pt x="45" y="33"/>
                  </a:lnTo>
                  <a:lnTo>
                    <a:pt x="45" y="29"/>
                  </a:lnTo>
                  <a:lnTo>
                    <a:pt x="41" y="29"/>
                  </a:lnTo>
                  <a:lnTo>
                    <a:pt x="41" y="26"/>
                  </a:lnTo>
                  <a:lnTo>
                    <a:pt x="45" y="22"/>
                  </a:lnTo>
                  <a:lnTo>
                    <a:pt x="45" y="22"/>
                  </a:lnTo>
                  <a:lnTo>
                    <a:pt x="41" y="22"/>
                  </a:lnTo>
                  <a:lnTo>
                    <a:pt x="41" y="18"/>
                  </a:lnTo>
                  <a:lnTo>
                    <a:pt x="41" y="14"/>
                  </a:lnTo>
                  <a:lnTo>
                    <a:pt x="41" y="18"/>
                  </a:lnTo>
                  <a:lnTo>
                    <a:pt x="45" y="14"/>
                  </a:lnTo>
                  <a:lnTo>
                    <a:pt x="45" y="14"/>
                  </a:lnTo>
                  <a:lnTo>
                    <a:pt x="41" y="11"/>
                  </a:lnTo>
                  <a:lnTo>
                    <a:pt x="45" y="11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37" y="7"/>
                  </a:lnTo>
                  <a:lnTo>
                    <a:pt x="34" y="3"/>
                  </a:lnTo>
                  <a:lnTo>
                    <a:pt x="34" y="3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26" y="3"/>
                  </a:lnTo>
                  <a:lnTo>
                    <a:pt x="23" y="3"/>
                  </a:lnTo>
                  <a:lnTo>
                    <a:pt x="26" y="3"/>
                  </a:lnTo>
                  <a:lnTo>
                    <a:pt x="30" y="7"/>
                  </a:lnTo>
                  <a:lnTo>
                    <a:pt x="34" y="11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30" y="11"/>
                  </a:lnTo>
                  <a:lnTo>
                    <a:pt x="26" y="7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7"/>
                  </a:lnTo>
                  <a:lnTo>
                    <a:pt x="19" y="7"/>
                  </a:lnTo>
                  <a:lnTo>
                    <a:pt x="19" y="3"/>
                  </a:lnTo>
                  <a:lnTo>
                    <a:pt x="15" y="7"/>
                  </a:lnTo>
                  <a:lnTo>
                    <a:pt x="19" y="7"/>
                  </a:lnTo>
                  <a:lnTo>
                    <a:pt x="15" y="11"/>
                  </a:lnTo>
                  <a:lnTo>
                    <a:pt x="15" y="7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12" y="11"/>
                  </a:lnTo>
                  <a:lnTo>
                    <a:pt x="15" y="11"/>
                  </a:lnTo>
                  <a:lnTo>
                    <a:pt x="15" y="14"/>
                  </a:lnTo>
                  <a:lnTo>
                    <a:pt x="12" y="11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5" y="14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2" y="18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4" y="18"/>
                  </a:lnTo>
                  <a:lnTo>
                    <a:pt x="8" y="18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4" y="22"/>
                  </a:lnTo>
                  <a:lnTo>
                    <a:pt x="8" y="26"/>
                  </a:lnTo>
                  <a:lnTo>
                    <a:pt x="12" y="26"/>
                  </a:lnTo>
                  <a:lnTo>
                    <a:pt x="12" y="22"/>
                  </a:lnTo>
                  <a:lnTo>
                    <a:pt x="15" y="22"/>
                  </a:lnTo>
                  <a:lnTo>
                    <a:pt x="19" y="18"/>
                  </a:lnTo>
                  <a:lnTo>
                    <a:pt x="19" y="22"/>
                  </a:lnTo>
                  <a:lnTo>
                    <a:pt x="19" y="22"/>
                  </a:lnTo>
                  <a:lnTo>
                    <a:pt x="19" y="22"/>
                  </a:lnTo>
                  <a:lnTo>
                    <a:pt x="23" y="22"/>
                  </a:lnTo>
                  <a:lnTo>
                    <a:pt x="23" y="26"/>
                  </a:lnTo>
                  <a:lnTo>
                    <a:pt x="26" y="26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30" y="22"/>
                  </a:lnTo>
                  <a:lnTo>
                    <a:pt x="30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0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7" y="26"/>
                  </a:lnTo>
                  <a:lnTo>
                    <a:pt x="37" y="26"/>
                  </a:lnTo>
                  <a:lnTo>
                    <a:pt x="34" y="26"/>
                  </a:lnTo>
                  <a:lnTo>
                    <a:pt x="34" y="29"/>
                  </a:lnTo>
                  <a:lnTo>
                    <a:pt x="30" y="29"/>
                  </a:lnTo>
                  <a:lnTo>
                    <a:pt x="26" y="29"/>
                  </a:lnTo>
                  <a:lnTo>
                    <a:pt x="26" y="33"/>
                  </a:lnTo>
                  <a:lnTo>
                    <a:pt x="30" y="33"/>
                  </a:lnTo>
                  <a:lnTo>
                    <a:pt x="34" y="33"/>
                  </a:lnTo>
                  <a:lnTo>
                    <a:pt x="34" y="29"/>
                  </a:lnTo>
                  <a:lnTo>
                    <a:pt x="37" y="29"/>
                  </a:lnTo>
                  <a:lnTo>
                    <a:pt x="37" y="33"/>
                  </a:lnTo>
                  <a:lnTo>
                    <a:pt x="34" y="33"/>
                  </a:lnTo>
                  <a:lnTo>
                    <a:pt x="30" y="37"/>
                  </a:lnTo>
                  <a:lnTo>
                    <a:pt x="26" y="33"/>
                  </a:lnTo>
                  <a:lnTo>
                    <a:pt x="26" y="37"/>
                  </a:lnTo>
                  <a:lnTo>
                    <a:pt x="23" y="37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19" y="33"/>
                  </a:lnTo>
                  <a:lnTo>
                    <a:pt x="19" y="33"/>
                  </a:lnTo>
                  <a:lnTo>
                    <a:pt x="19" y="33"/>
                  </a:lnTo>
                  <a:lnTo>
                    <a:pt x="19" y="37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12" y="37"/>
                  </a:lnTo>
                  <a:lnTo>
                    <a:pt x="8" y="37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40"/>
                  </a:lnTo>
                  <a:lnTo>
                    <a:pt x="8" y="40"/>
                  </a:lnTo>
                  <a:lnTo>
                    <a:pt x="12" y="44"/>
                  </a:lnTo>
                  <a:lnTo>
                    <a:pt x="12" y="40"/>
                  </a:lnTo>
                  <a:lnTo>
                    <a:pt x="15" y="44"/>
                  </a:lnTo>
                  <a:lnTo>
                    <a:pt x="23" y="44"/>
                  </a:lnTo>
                  <a:lnTo>
                    <a:pt x="26" y="44"/>
                  </a:lnTo>
                  <a:lnTo>
                    <a:pt x="26" y="44"/>
                  </a:lnTo>
                  <a:lnTo>
                    <a:pt x="23" y="44"/>
                  </a:lnTo>
                  <a:lnTo>
                    <a:pt x="23" y="48"/>
                  </a:lnTo>
                  <a:lnTo>
                    <a:pt x="26" y="48"/>
                  </a:lnTo>
                  <a:lnTo>
                    <a:pt x="26" y="52"/>
                  </a:lnTo>
                  <a:lnTo>
                    <a:pt x="30" y="52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30" y="52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34" y="52"/>
                  </a:lnTo>
                  <a:lnTo>
                    <a:pt x="37" y="52"/>
                  </a:lnTo>
                  <a:lnTo>
                    <a:pt x="41" y="55"/>
                  </a:lnTo>
                  <a:lnTo>
                    <a:pt x="37" y="55"/>
                  </a:lnTo>
                  <a:lnTo>
                    <a:pt x="34" y="55"/>
                  </a:lnTo>
                  <a:lnTo>
                    <a:pt x="34" y="55"/>
                  </a:lnTo>
                  <a:lnTo>
                    <a:pt x="30" y="55"/>
                  </a:lnTo>
                  <a:lnTo>
                    <a:pt x="30" y="59"/>
                  </a:lnTo>
                  <a:lnTo>
                    <a:pt x="26" y="59"/>
                  </a:lnTo>
                  <a:lnTo>
                    <a:pt x="26" y="59"/>
                  </a:lnTo>
                  <a:lnTo>
                    <a:pt x="23" y="63"/>
                  </a:lnTo>
                  <a:lnTo>
                    <a:pt x="23" y="59"/>
                  </a:lnTo>
                  <a:lnTo>
                    <a:pt x="19" y="59"/>
                  </a:lnTo>
                  <a:lnTo>
                    <a:pt x="19" y="59"/>
                  </a:lnTo>
                  <a:lnTo>
                    <a:pt x="19" y="59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9" y="70"/>
                  </a:lnTo>
                  <a:lnTo>
                    <a:pt x="23" y="70"/>
                  </a:lnTo>
                  <a:lnTo>
                    <a:pt x="23" y="66"/>
                  </a:lnTo>
                  <a:lnTo>
                    <a:pt x="26" y="70"/>
                  </a:lnTo>
                  <a:lnTo>
                    <a:pt x="30" y="70"/>
                  </a:lnTo>
                  <a:lnTo>
                    <a:pt x="37" y="66"/>
                  </a:lnTo>
                  <a:lnTo>
                    <a:pt x="37" y="66"/>
                  </a:lnTo>
                  <a:lnTo>
                    <a:pt x="41" y="66"/>
                  </a:lnTo>
                  <a:lnTo>
                    <a:pt x="41" y="70"/>
                  </a:lnTo>
                  <a:lnTo>
                    <a:pt x="45" y="7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54" name="Freeform 156"/>
            <p:cNvSpPr>
              <a:spLocks noEditPoints="1"/>
            </p:cNvSpPr>
            <p:nvPr/>
          </p:nvSpPr>
          <p:spPr bwMode="auto">
            <a:xfrm>
              <a:off x="2373366" y="3181116"/>
              <a:ext cx="42459" cy="24446"/>
            </a:xfrm>
            <a:custGeom>
              <a:avLst/>
              <a:gdLst>
                <a:gd name="T0" fmla="*/ 33 w 33"/>
                <a:gd name="T1" fmla="*/ 15 h 19"/>
                <a:gd name="T2" fmla="*/ 29 w 33"/>
                <a:gd name="T3" fmla="*/ 15 h 19"/>
                <a:gd name="T4" fmla="*/ 29 w 33"/>
                <a:gd name="T5" fmla="*/ 19 h 19"/>
                <a:gd name="T6" fmla="*/ 33 w 33"/>
                <a:gd name="T7" fmla="*/ 15 h 19"/>
                <a:gd name="T8" fmla="*/ 33 w 33"/>
                <a:gd name="T9" fmla="*/ 15 h 19"/>
                <a:gd name="T10" fmla="*/ 33 w 33"/>
                <a:gd name="T11" fmla="*/ 15 h 19"/>
                <a:gd name="T12" fmla="*/ 33 w 33"/>
                <a:gd name="T13" fmla="*/ 15 h 19"/>
                <a:gd name="T14" fmla="*/ 18 w 33"/>
                <a:gd name="T15" fmla="*/ 11 h 19"/>
                <a:gd name="T16" fmla="*/ 22 w 33"/>
                <a:gd name="T17" fmla="*/ 11 h 19"/>
                <a:gd name="T18" fmla="*/ 22 w 33"/>
                <a:gd name="T19" fmla="*/ 11 h 19"/>
                <a:gd name="T20" fmla="*/ 22 w 33"/>
                <a:gd name="T21" fmla="*/ 15 h 19"/>
                <a:gd name="T22" fmla="*/ 18 w 33"/>
                <a:gd name="T23" fmla="*/ 11 h 19"/>
                <a:gd name="T24" fmla="*/ 18 w 33"/>
                <a:gd name="T25" fmla="*/ 11 h 19"/>
                <a:gd name="T26" fmla="*/ 15 w 33"/>
                <a:gd name="T27" fmla="*/ 4 h 19"/>
                <a:gd name="T28" fmla="*/ 15 w 33"/>
                <a:gd name="T29" fmla="*/ 8 h 19"/>
                <a:gd name="T30" fmla="*/ 15 w 33"/>
                <a:gd name="T31" fmla="*/ 8 h 19"/>
                <a:gd name="T32" fmla="*/ 15 w 33"/>
                <a:gd name="T33" fmla="*/ 4 h 19"/>
                <a:gd name="T34" fmla="*/ 15 w 33"/>
                <a:gd name="T35" fmla="*/ 4 h 19"/>
                <a:gd name="T36" fmla="*/ 0 w 33"/>
                <a:gd name="T37" fmla="*/ 8 h 19"/>
                <a:gd name="T38" fmla="*/ 4 w 33"/>
                <a:gd name="T39" fmla="*/ 8 h 19"/>
                <a:gd name="T40" fmla="*/ 4 w 33"/>
                <a:gd name="T41" fmla="*/ 11 h 19"/>
                <a:gd name="T42" fmla="*/ 0 w 33"/>
                <a:gd name="T43" fmla="*/ 11 h 19"/>
                <a:gd name="T44" fmla="*/ 0 w 33"/>
                <a:gd name="T45" fmla="*/ 8 h 19"/>
                <a:gd name="T46" fmla="*/ 0 w 33"/>
                <a:gd name="T47" fmla="*/ 8 h 19"/>
                <a:gd name="T48" fmla="*/ 0 w 33"/>
                <a:gd name="T49" fmla="*/ 8 h 19"/>
                <a:gd name="T50" fmla="*/ 4 w 33"/>
                <a:gd name="T51" fmla="*/ 4 h 19"/>
                <a:gd name="T52" fmla="*/ 4 w 33"/>
                <a:gd name="T53" fmla="*/ 4 h 19"/>
                <a:gd name="T54" fmla="*/ 7 w 33"/>
                <a:gd name="T55" fmla="*/ 8 h 19"/>
                <a:gd name="T56" fmla="*/ 7 w 33"/>
                <a:gd name="T57" fmla="*/ 11 h 19"/>
                <a:gd name="T58" fmla="*/ 7 w 33"/>
                <a:gd name="T59" fmla="*/ 15 h 19"/>
                <a:gd name="T60" fmla="*/ 4 w 33"/>
                <a:gd name="T61" fmla="*/ 15 h 19"/>
                <a:gd name="T62" fmla="*/ 7 w 33"/>
                <a:gd name="T63" fmla="*/ 19 h 19"/>
                <a:gd name="T64" fmla="*/ 11 w 33"/>
                <a:gd name="T65" fmla="*/ 19 h 19"/>
                <a:gd name="T66" fmla="*/ 11 w 33"/>
                <a:gd name="T67" fmla="*/ 15 h 19"/>
                <a:gd name="T68" fmla="*/ 11 w 33"/>
                <a:gd name="T69" fmla="*/ 11 h 19"/>
                <a:gd name="T70" fmla="*/ 11 w 33"/>
                <a:gd name="T71" fmla="*/ 8 h 19"/>
                <a:gd name="T72" fmla="*/ 7 w 33"/>
                <a:gd name="T73" fmla="*/ 4 h 19"/>
                <a:gd name="T74" fmla="*/ 7 w 33"/>
                <a:gd name="T75" fmla="*/ 0 h 19"/>
                <a:gd name="T76" fmla="*/ 7 w 33"/>
                <a:gd name="T77" fmla="*/ 0 h 19"/>
                <a:gd name="T78" fmla="*/ 4 w 33"/>
                <a:gd name="T79" fmla="*/ 0 h 19"/>
                <a:gd name="T80" fmla="*/ 4 w 33"/>
                <a:gd name="T81" fmla="*/ 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3" h="19">
                  <a:moveTo>
                    <a:pt x="33" y="15"/>
                  </a:moveTo>
                  <a:lnTo>
                    <a:pt x="29" y="15"/>
                  </a:lnTo>
                  <a:lnTo>
                    <a:pt x="29" y="19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3" y="15"/>
                  </a:lnTo>
                  <a:close/>
                  <a:moveTo>
                    <a:pt x="18" y="11"/>
                  </a:moveTo>
                  <a:lnTo>
                    <a:pt x="22" y="11"/>
                  </a:lnTo>
                  <a:lnTo>
                    <a:pt x="22" y="11"/>
                  </a:lnTo>
                  <a:lnTo>
                    <a:pt x="22" y="15"/>
                  </a:lnTo>
                  <a:lnTo>
                    <a:pt x="18" y="11"/>
                  </a:lnTo>
                  <a:lnTo>
                    <a:pt x="18" y="11"/>
                  </a:lnTo>
                  <a:close/>
                  <a:moveTo>
                    <a:pt x="15" y="4"/>
                  </a:moveTo>
                  <a:lnTo>
                    <a:pt x="15" y="8"/>
                  </a:lnTo>
                  <a:lnTo>
                    <a:pt x="15" y="8"/>
                  </a:lnTo>
                  <a:lnTo>
                    <a:pt x="15" y="4"/>
                  </a:lnTo>
                  <a:lnTo>
                    <a:pt x="15" y="4"/>
                  </a:lnTo>
                  <a:close/>
                  <a:moveTo>
                    <a:pt x="0" y="8"/>
                  </a:moveTo>
                  <a:lnTo>
                    <a:pt x="4" y="8"/>
                  </a:lnTo>
                  <a:lnTo>
                    <a:pt x="4" y="11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close/>
                  <a:moveTo>
                    <a:pt x="4" y="4"/>
                  </a:moveTo>
                  <a:lnTo>
                    <a:pt x="4" y="4"/>
                  </a:lnTo>
                  <a:lnTo>
                    <a:pt x="7" y="8"/>
                  </a:lnTo>
                  <a:lnTo>
                    <a:pt x="7" y="11"/>
                  </a:lnTo>
                  <a:lnTo>
                    <a:pt x="7" y="15"/>
                  </a:lnTo>
                  <a:lnTo>
                    <a:pt x="4" y="15"/>
                  </a:lnTo>
                  <a:lnTo>
                    <a:pt x="7" y="19"/>
                  </a:lnTo>
                  <a:lnTo>
                    <a:pt x="11" y="19"/>
                  </a:lnTo>
                  <a:lnTo>
                    <a:pt x="11" y="15"/>
                  </a:lnTo>
                  <a:lnTo>
                    <a:pt x="11" y="11"/>
                  </a:lnTo>
                  <a:lnTo>
                    <a:pt x="11" y="8"/>
                  </a:lnTo>
                  <a:lnTo>
                    <a:pt x="7" y="4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55" name="Freeform 157"/>
            <p:cNvSpPr>
              <a:spLocks noEditPoints="1"/>
            </p:cNvSpPr>
            <p:nvPr/>
          </p:nvSpPr>
          <p:spPr bwMode="auto">
            <a:xfrm>
              <a:off x="2949777" y="2818286"/>
              <a:ext cx="66905" cy="24446"/>
            </a:xfrm>
            <a:custGeom>
              <a:avLst/>
              <a:gdLst>
                <a:gd name="T0" fmla="*/ 44 w 52"/>
                <a:gd name="T1" fmla="*/ 15 h 19"/>
                <a:gd name="T2" fmla="*/ 52 w 52"/>
                <a:gd name="T3" fmla="*/ 19 h 19"/>
                <a:gd name="T4" fmla="*/ 48 w 52"/>
                <a:gd name="T5" fmla="*/ 19 h 19"/>
                <a:gd name="T6" fmla="*/ 44 w 52"/>
                <a:gd name="T7" fmla="*/ 19 h 19"/>
                <a:gd name="T8" fmla="*/ 44 w 52"/>
                <a:gd name="T9" fmla="*/ 15 h 19"/>
                <a:gd name="T10" fmla="*/ 44 w 52"/>
                <a:gd name="T11" fmla="*/ 15 h 19"/>
                <a:gd name="T12" fmla="*/ 48 w 52"/>
                <a:gd name="T13" fmla="*/ 8 h 19"/>
                <a:gd name="T14" fmla="*/ 44 w 52"/>
                <a:gd name="T15" fmla="*/ 8 h 19"/>
                <a:gd name="T16" fmla="*/ 48 w 52"/>
                <a:gd name="T17" fmla="*/ 11 h 19"/>
                <a:gd name="T18" fmla="*/ 48 w 52"/>
                <a:gd name="T19" fmla="*/ 8 h 19"/>
                <a:gd name="T20" fmla="*/ 48 w 52"/>
                <a:gd name="T21" fmla="*/ 8 h 19"/>
                <a:gd name="T22" fmla="*/ 48 w 52"/>
                <a:gd name="T23" fmla="*/ 8 h 19"/>
                <a:gd name="T24" fmla="*/ 29 w 52"/>
                <a:gd name="T25" fmla="*/ 11 h 19"/>
                <a:gd name="T26" fmla="*/ 29 w 52"/>
                <a:gd name="T27" fmla="*/ 11 h 19"/>
                <a:gd name="T28" fmla="*/ 29 w 52"/>
                <a:gd name="T29" fmla="*/ 15 h 19"/>
                <a:gd name="T30" fmla="*/ 33 w 52"/>
                <a:gd name="T31" fmla="*/ 15 h 19"/>
                <a:gd name="T32" fmla="*/ 29 w 52"/>
                <a:gd name="T33" fmla="*/ 11 h 19"/>
                <a:gd name="T34" fmla="*/ 29 w 52"/>
                <a:gd name="T35" fmla="*/ 11 h 19"/>
                <a:gd name="T36" fmla="*/ 22 w 52"/>
                <a:gd name="T37" fmla="*/ 0 h 19"/>
                <a:gd name="T38" fmla="*/ 26 w 52"/>
                <a:gd name="T39" fmla="*/ 0 h 19"/>
                <a:gd name="T40" fmla="*/ 29 w 52"/>
                <a:gd name="T41" fmla="*/ 0 h 19"/>
                <a:gd name="T42" fmla="*/ 29 w 52"/>
                <a:gd name="T43" fmla="*/ 4 h 19"/>
                <a:gd name="T44" fmla="*/ 29 w 52"/>
                <a:gd name="T45" fmla="*/ 4 h 19"/>
                <a:gd name="T46" fmla="*/ 26 w 52"/>
                <a:gd name="T47" fmla="*/ 4 h 19"/>
                <a:gd name="T48" fmla="*/ 22 w 52"/>
                <a:gd name="T49" fmla="*/ 0 h 19"/>
                <a:gd name="T50" fmla="*/ 22 w 52"/>
                <a:gd name="T51" fmla="*/ 0 h 19"/>
                <a:gd name="T52" fmla="*/ 4 w 52"/>
                <a:gd name="T53" fmla="*/ 8 h 19"/>
                <a:gd name="T54" fmla="*/ 4 w 52"/>
                <a:gd name="T55" fmla="*/ 8 h 19"/>
                <a:gd name="T56" fmla="*/ 0 w 52"/>
                <a:gd name="T57" fmla="*/ 8 h 19"/>
                <a:gd name="T58" fmla="*/ 4 w 52"/>
                <a:gd name="T59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" h="19">
                  <a:moveTo>
                    <a:pt x="44" y="15"/>
                  </a:moveTo>
                  <a:lnTo>
                    <a:pt x="52" y="19"/>
                  </a:lnTo>
                  <a:lnTo>
                    <a:pt x="48" y="19"/>
                  </a:lnTo>
                  <a:lnTo>
                    <a:pt x="44" y="19"/>
                  </a:lnTo>
                  <a:lnTo>
                    <a:pt x="44" y="15"/>
                  </a:lnTo>
                  <a:lnTo>
                    <a:pt x="44" y="15"/>
                  </a:lnTo>
                  <a:close/>
                  <a:moveTo>
                    <a:pt x="48" y="8"/>
                  </a:moveTo>
                  <a:lnTo>
                    <a:pt x="44" y="8"/>
                  </a:lnTo>
                  <a:lnTo>
                    <a:pt x="48" y="11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8" y="8"/>
                  </a:lnTo>
                  <a:close/>
                  <a:moveTo>
                    <a:pt x="29" y="11"/>
                  </a:moveTo>
                  <a:lnTo>
                    <a:pt x="29" y="11"/>
                  </a:lnTo>
                  <a:lnTo>
                    <a:pt x="29" y="15"/>
                  </a:lnTo>
                  <a:lnTo>
                    <a:pt x="33" y="15"/>
                  </a:lnTo>
                  <a:lnTo>
                    <a:pt x="29" y="11"/>
                  </a:lnTo>
                  <a:lnTo>
                    <a:pt x="29" y="11"/>
                  </a:lnTo>
                  <a:close/>
                  <a:moveTo>
                    <a:pt x="22" y="0"/>
                  </a:moveTo>
                  <a:lnTo>
                    <a:pt x="26" y="0"/>
                  </a:lnTo>
                  <a:lnTo>
                    <a:pt x="29" y="0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26" y="4"/>
                  </a:lnTo>
                  <a:lnTo>
                    <a:pt x="22" y="0"/>
                  </a:lnTo>
                  <a:lnTo>
                    <a:pt x="22" y="0"/>
                  </a:lnTo>
                  <a:close/>
                  <a:moveTo>
                    <a:pt x="4" y="8"/>
                  </a:moveTo>
                  <a:lnTo>
                    <a:pt x="4" y="8"/>
                  </a:lnTo>
                  <a:lnTo>
                    <a:pt x="0" y="8"/>
                  </a:lnTo>
                  <a:lnTo>
                    <a:pt x="4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56" name="Freeform 158"/>
            <p:cNvSpPr>
              <a:spLocks noEditPoints="1"/>
            </p:cNvSpPr>
            <p:nvPr/>
          </p:nvSpPr>
          <p:spPr bwMode="auto">
            <a:xfrm>
              <a:off x="2897025" y="2813139"/>
              <a:ext cx="47606" cy="15440"/>
            </a:xfrm>
            <a:custGeom>
              <a:avLst/>
              <a:gdLst>
                <a:gd name="T0" fmla="*/ 30 w 37"/>
                <a:gd name="T1" fmla="*/ 8 h 12"/>
                <a:gd name="T2" fmla="*/ 30 w 37"/>
                <a:gd name="T3" fmla="*/ 8 h 12"/>
                <a:gd name="T4" fmla="*/ 37 w 37"/>
                <a:gd name="T5" fmla="*/ 8 h 12"/>
                <a:gd name="T6" fmla="*/ 33 w 37"/>
                <a:gd name="T7" fmla="*/ 8 h 12"/>
                <a:gd name="T8" fmla="*/ 30 w 37"/>
                <a:gd name="T9" fmla="*/ 8 h 12"/>
                <a:gd name="T10" fmla="*/ 30 w 37"/>
                <a:gd name="T11" fmla="*/ 8 h 12"/>
                <a:gd name="T12" fmla="*/ 26 w 37"/>
                <a:gd name="T13" fmla="*/ 0 h 12"/>
                <a:gd name="T14" fmla="*/ 22 w 37"/>
                <a:gd name="T15" fmla="*/ 0 h 12"/>
                <a:gd name="T16" fmla="*/ 15 w 37"/>
                <a:gd name="T17" fmla="*/ 0 h 12"/>
                <a:gd name="T18" fmla="*/ 4 w 37"/>
                <a:gd name="T19" fmla="*/ 0 h 12"/>
                <a:gd name="T20" fmla="*/ 4 w 37"/>
                <a:gd name="T21" fmla="*/ 4 h 12"/>
                <a:gd name="T22" fmla="*/ 0 w 37"/>
                <a:gd name="T23" fmla="*/ 4 h 12"/>
                <a:gd name="T24" fmla="*/ 0 w 37"/>
                <a:gd name="T25" fmla="*/ 4 h 12"/>
                <a:gd name="T26" fmla="*/ 0 w 37"/>
                <a:gd name="T27" fmla="*/ 8 h 12"/>
                <a:gd name="T28" fmla="*/ 0 w 37"/>
                <a:gd name="T29" fmla="*/ 12 h 12"/>
                <a:gd name="T30" fmla="*/ 11 w 37"/>
                <a:gd name="T31" fmla="*/ 12 h 12"/>
                <a:gd name="T32" fmla="*/ 11 w 37"/>
                <a:gd name="T33" fmla="*/ 12 h 12"/>
                <a:gd name="T34" fmla="*/ 19 w 37"/>
                <a:gd name="T35" fmla="*/ 8 h 12"/>
                <a:gd name="T36" fmla="*/ 19 w 37"/>
                <a:gd name="T37" fmla="*/ 12 h 12"/>
                <a:gd name="T38" fmla="*/ 26 w 37"/>
                <a:gd name="T39" fmla="*/ 8 h 12"/>
                <a:gd name="T40" fmla="*/ 30 w 37"/>
                <a:gd name="T41" fmla="*/ 4 h 12"/>
                <a:gd name="T42" fmla="*/ 26 w 37"/>
                <a:gd name="T43" fmla="*/ 4 h 12"/>
                <a:gd name="T44" fmla="*/ 26 w 37"/>
                <a:gd name="T4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7" h="12">
                  <a:moveTo>
                    <a:pt x="30" y="8"/>
                  </a:moveTo>
                  <a:lnTo>
                    <a:pt x="30" y="8"/>
                  </a:lnTo>
                  <a:lnTo>
                    <a:pt x="37" y="8"/>
                  </a:lnTo>
                  <a:lnTo>
                    <a:pt x="33" y="8"/>
                  </a:lnTo>
                  <a:lnTo>
                    <a:pt x="30" y="8"/>
                  </a:lnTo>
                  <a:lnTo>
                    <a:pt x="30" y="8"/>
                  </a:lnTo>
                  <a:close/>
                  <a:moveTo>
                    <a:pt x="26" y="0"/>
                  </a:moveTo>
                  <a:lnTo>
                    <a:pt x="22" y="0"/>
                  </a:lnTo>
                  <a:lnTo>
                    <a:pt x="15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11" y="12"/>
                  </a:lnTo>
                  <a:lnTo>
                    <a:pt x="11" y="12"/>
                  </a:lnTo>
                  <a:lnTo>
                    <a:pt x="19" y="8"/>
                  </a:lnTo>
                  <a:lnTo>
                    <a:pt x="19" y="12"/>
                  </a:lnTo>
                  <a:lnTo>
                    <a:pt x="26" y="8"/>
                  </a:lnTo>
                  <a:lnTo>
                    <a:pt x="30" y="4"/>
                  </a:lnTo>
                  <a:lnTo>
                    <a:pt x="26" y="4"/>
                  </a:lnTo>
                  <a:lnTo>
                    <a:pt x="2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57" name="Freeform 159"/>
            <p:cNvSpPr>
              <a:spLocks noEditPoints="1"/>
            </p:cNvSpPr>
            <p:nvPr/>
          </p:nvSpPr>
          <p:spPr bwMode="auto">
            <a:xfrm>
              <a:off x="2796669" y="2784834"/>
              <a:ext cx="81058" cy="47606"/>
            </a:xfrm>
            <a:custGeom>
              <a:avLst/>
              <a:gdLst>
                <a:gd name="T0" fmla="*/ 60 w 63"/>
                <a:gd name="T1" fmla="*/ 30 h 37"/>
                <a:gd name="T2" fmla="*/ 60 w 63"/>
                <a:gd name="T3" fmla="*/ 30 h 37"/>
                <a:gd name="T4" fmla="*/ 56 w 63"/>
                <a:gd name="T5" fmla="*/ 26 h 37"/>
                <a:gd name="T6" fmla="*/ 56 w 63"/>
                <a:gd name="T7" fmla="*/ 26 h 37"/>
                <a:gd name="T8" fmla="*/ 8 w 63"/>
                <a:gd name="T9" fmla="*/ 4 h 37"/>
                <a:gd name="T10" fmla="*/ 8 w 63"/>
                <a:gd name="T11" fmla="*/ 11 h 37"/>
                <a:gd name="T12" fmla="*/ 4 w 63"/>
                <a:gd name="T13" fmla="*/ 15 h 37"/>
                <a:gd name="T14" fmla="*/ 4 w 63"/>
                <a:gd name="T15" fmla="*/ 19 h 37"/>
                <a:gd name="T16" fmla="*/ 4 w 63"/>
                <a:gd name="T17" fmla="*/ 22 h 37"/>
                <a:gd name="T18" fmla="*/ 0 w 63"/>
                <a:gd name="T19" fmla="*/ 30 h 37"/>
                <a:gd name="T20" fmla="*/ 4 w 63"/>
                <a:gd name="T21" fmla="*/ 34 h 37"/>
                <a:gd name="T22" fmla="*/ 8 w 63"/>
                <a:gd name="T23" fmla="*/ 37 h 37"/>
                <a:gd name="T24" fmla="*/ 8 w 63"/>
                <a:gd name="T25" fmla="*/ 37 h 37"/>
                <a:gd name="T26" fmla="*/ 15 w 63"/>
                <a:gd name="T27" fmla="*/ 30 h 37"/>
                <a:gd name="T28" fmla="*/ 15 w 63"/>
                <a:gd name="T29" fmla="*/ 26 h 37"/>
                <a:gd name="T30" fmla="*/ 19 w 63"/>
                <a:gd name="T31" fmla="*/ 26 h 37"/>
                <a:gd name="T32" fmla="*/ 26 w 63"/>
                <a:gd name="T33" fmla="*/ 26 h 37"/>
                <a:gd name="T34" fmla="*/ 26 w 63"/>
                <a:gd name="T35" fmla="*/ 30 h 37"/>
                <a:gd name="T36" fmla="*/ 34 w 63"/>
                <a:gd name="T37" fmla="*/ 22 h 37"/>
                <a:gd name="T38" fmla="*/ 45 w 63"/>
                <a:gd name="T39" fmla="*/ 22 h 37"/>
                <a:gd name="T40" fmla="*/ 52 w 63"/>
                <a:gd name="T41" fmla="*/ 26 h 37"/>
                <a:gd name="T42" fmla="*/ 60 w 63"/>
                <a:gd name="T43" fmla="*/ 26 h 37"/>
                <a:gd name="T44" fmla="*/ 63 w 63"/>
                <a:gd name="T45" fmla="*/ 22 h 37"/>
                <a:gd name="T46" fmla="*/ 63 w 63"/>
                <a:gd name="T47" fmla="*/ 19 h 37"/>
                <a:gd name="T48" fmla="*/ 52 w 63"/>
                <a:gd name="T49" fmla="*/ 15 h 37"/>
                <a:gd name="T50" fmla="*/ 45 w 63"/>
                <a:gd name="T51" fmla="*/ 15 h 37"/>
                <a:gd name="T52" fmla="*/ 37 w 63"/>
                <a:gd name="T53" fmla="*/ 11 h 37"/>
                <a:gd name="T54" fmla="*/ 37 w 63"/>
                <a:gd name="T55" fmla="*/ 8 h 37"/>
                <a:gd name="T56" fmla="*/ 48 w 63"/>
                <a:gd name="T57" fmla="*/ 11 h 37"/>
                <a:gd name="T58" fmla="*/ 48 w 63"/>
                <a:gd name="T59" fmla="*/ 8 h 37"/>
                <a:gd name="T60" fmla="*/ 41 w 63"/>
                <a:gd name="T61" fmla="*/ 8 h 37"/>
                <a:gd name="T62" fmla="*/ 37 w 63"/>
                <a:gd name="T63" fmla="*/ 4 h 37"/>
                <a:gd name="T64" fmla="*/ 34 w 63"/>
                <a:gd name="T65" fmla="*/ 4 h 37"/>
                <a:gd name="T66" fmla="*/ 19 w 63"/>
                <a:gd name="T67" fmla="*/ 0 h 37"/>
                <a:gd name="T68" fmla="*/ 8 w 63"/>
                <a:gd name="T6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3" h="37">
                  <a:moveTo>
                    <a:pt x="56" y="26"/>
                  </a:moveTo>
                  <a:lnTo>
                    <a:pt x="60" y="30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56" y="30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56" y="26"/>
                  </a:lnTo>
                  <a:close/>
                  <a:moveTo>
                    <a:pt x="8" y="4"/>
                  </a:moveTo>
                  <a:lnTo>
                    <a:pt x="8" y="4"/>
                  </a:lnTo>
                  <a:lnTo>
                    <a:pt x="4" y="8"/>
                  </a:lnTo>
                  <a:lnTo>
                    <a:pt x="8" y="11"/>
                  </a:lnTo>
                  <a:lnTo>
                    <a:pt x="8" y="15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4" y="19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4" y="30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8" y="37"/>
                  </a:lnTo>
                  <a:lnTo>
                    <a:pt x="8" y="37"/>
                  </a:lnTo>
                  <a:lnTo>
                    <a:pt x="8" y="37"/>
                  </a:lnTo>
                  <a:lnTo>
                    <a:pt x="11" y="34"/>
                  </a:lnTo>
                  <a:lnTo>
                    <a:pt x="15" y="30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9" y="26"/>
                  </a:lnTo>
                  <a:lnTo>
                    <a:pt x="19" y="26"/>
                  </a:lnTo>
                  <a:lnTo>
                    <a:pt x="23" y="22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26" y="30"/>
                  </a:lnTo>
                  <a:lnTo>
                    <a:pt x="30" y="26"/>
                  </a:lnTo>
                  <a:lnTo>
                    <a:pt x="34" y="22"/>
                  </a:lnTo>
                  <a:lnTo>
                    <a:pt x="41" y="22"/>
                  </a:lnTo>
                  <a:lnTo>
                    <a:pt x="45" y="22"/>
                  </a:lnTo>
                  <a:lnTo>
                    <a:pt x="48" y="22"/>
                  </a:lnTo>
                  <a:lnTo>
                    <a:pt x="52" y="26"/>
                  </a:lnTo>
                  <a:lnTo>
                    <a:pt x="56" y="26"/>
                  </a:lnTo>
                  <a:lnTo>
                    <a:pt x="60" y="26"/>
                  </a:lnTo>
                  <a:lnTo>
                    <a:pt x="60" y="22"/>
                  </a:lnTo>
                  <a:lnTo>
                    <a:pt x="63" y="22"/>
                  </a:lnTo>
                  <a:lnTo>
                    <a:pt x="63" y="22"/>
                  </a:lnTo>
                  <a:lnTo>
                    <a:pt x="63" y="19"/>
                  </a:lnTo>
                  <a:lnTo>
                    <a:pt x="56" y="15"/>
                  </a:lnTo>
                  <a:lnTo>
                    <a:pt x="52" y="15"/>
                  </a:lnTo>
                  <a:lnTo>
                    <a:pt x="48" y="15"/>
                  </a:lnTo>
                  <a:lnTo>
                    <a:pt x="45" y="15"/>
                  </a:lnTo>
                  <a:lnTo>
                    <a:pt x="41" y="11"/>
                  </a:lnTo>
                  <a:lnTo>
                    <a:pt x="37" y="11"/>
                  </a:lnTo>
                  <a:lnTo>
                    <a:pt x="34" y="11"/>
                  </a:lnTo>
                  <a:lnTo>
                    <a:pt x="37" y="8"/>
                  </a:lnTo>
                  <a:lnTo>
                    <a:pt x="41" y="11"/>
                  </a:lnTo>
                  <a:lnTo>
                    <a:pt x="48" y="11"/>
                  </a:lnTo>
                  <a:lnTo>
                    <a:pt x="52" y="11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1" y="8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8" y="0"/>
                  </a:lnTo>
                  <a:lnTo>
                    <a:pt x="8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58" name="Freeform 160"/>
            <p:cNvSpPr>
              <a:spLocks noEditPoints="1"/>
            </p:cNvSpPr>
            <p:nvPr/>
          </p:nvSpPr>
          <p:spPr bwMode="auto">
            <a:xfrm>
              <a:off x="3244415" y="799561"/>
              <a:ext cx="891636" cy="1040885"/>
            </a:xfrm>
            <a:custGeom>
              <a:avLst/>
              <a:gdLst>
                <a:gd name="T0" fmla="*/ 47 w 187"/>
                <a:gd name="T1" fmla="*/ 209 h 218"/>
                <a:gd name="T2" fmla="*/ 36 w 187"/>
                <a:gd name="T3" fmla="*/ 200 h 218"/>
                <a:gd name="T4" fmla="*/ 31 w 187"/>
                <a:gd name="T5" fmla="*/ 189 h 218"/>
                <a:gd name="T6" fmla="*/ 29 w 187"/>
                <a:gd name="T7" fmla="*/ 185 h 218"/>
                <a:gd name="T8" fmla="*/ 32 w 187"/>
                <a:gd name="T9" fmla="*/ 173 h 218"/>
                <a:gd name="T10" fmla="*/ 31 w 187"/>
                <a:gd name="T11" fmla="*/ 166 h 218"/>
                <a:gd name="T12" fmla="*/ 39 w 187"/>
                <a:gd name="T13" fmla="*/ 161 h 218"/>
                <a:gd name="T14" fmla="*/ 40 w 187"/>
                <a:gd name="T15" fmla="*/ 158 h 218"/>
                <a:gd name="T16" fmla="*/ 43 w 187"/>
                <a:gd name="T17" fmla="*/ 149 h 218"/>
                <a:gd name="T18" fmla="*/ 45 w 187"/>
                <a:gd name="T19" fmla="*/ 141 h 218"/>
                <a:gd name="T20" fmla="*/ 44 w 187"/>
                <a:gd name="T21" fmla="*/ 129 h 218"/>
                <a:gd name="T22" fmla="*/ 33 w 187"/>
                <a:gd name="T23" fmla="*/ 127 h 218"/>
                <a:gd name="T24" fmla="*/ 37 w 187"/>
                <a:gd name="T25" fmla="*/ 108 h 218"/>
                <a:gd name="T26" fmla="*/ 29 w 187"/>
                <a:gd name="T27" fmla="*/ 84 h 218"/>
                <a:gd name="T28" fmla="*/ 6 w 187"/>
                <a:gd name="T29" fmla="*/ 74 h 218"/>
                <a:gd name="T30" fmla="*/ 19 w 187"/>
                <a:gd name="T31" fmla="*/ 64 h 218"/>
                <a:gd name="T32" fmla="*/ 7 w 187"/>
                <a:gd name="T33" fmla="*/ 50 h 218"/>
                <a:gd name="T34" fmla="*/ 37 w 187"/>
                <a:gd name="T35" fmla="*/ 37 h 218"/>
                <a:gd name="T36" fmla="*/ 48 w 187"/>
                <a:gd name="T37" fmla="*/ 25 h 218"/>
                <a:gd name="T38" fmla="*/ 73 w 187"/>
                <a:gd name="T39" fmla="*/ 13 h 218"/>
                <a:gd name="T40" fmla="*/ 86 w 187"/>
                <a:gd name="T41" fmla="*/ 23 h 218"/>
                <a:gd name="T42" fmla="*/ 101 w 187"/>
                <a:gd name="T43" fmla="*/ 23 h 218"/>
                <a:gd name="T44" fmla="*/ 107 w 187"/>
                <a:gd name="T45" fmla="*/ 9 h 218"/>
                <a:gd name="T46" fmla="*/ 126 w 187"/>
                <a:gd name="T47" fmla="*/ 1 h 218"/>
                <a:gd name="T48" fmla="*/ 138 w 187"/>
                <a:gd name="T49" fmla="*/ 9 h 218"/>
                <a:gd name="T50" fmla="*/ 148 w 187"/>
                <a:gd name="T51" fmla="*/ 11 h 218"/>
                <a:gd name="T52" fmla="*/ 165 w 187"/>
                <a:gd name="T53" fmla="*/ 23 h 218"/>
                <a:gd name="T54" fmla="*/ 129 w 187"/>
                <a:gd name="T55" fmla="*/ 28 h 218"/>
                <a:gd name="T56" fmla="*/ 157 w 187"/>
                <a:gd name="T57" fmla="*/ 30 h 218"/>
                <a:gd name="T58" fmla="*/ 163 w 187"/>
                <a:gd name="T59" fmla="*/ 38 h 218"/>
                <a:gd name="T60" fmla="*/ 180 w 187"/>
                <a:gd name="T61" fmla="*/ 42 h 218"/>
                <a:gd name="T62" fmla="*/ 164 w 187"/>
                <a:gd name="T63" fmla="*/ 51 h 218"/>
                <a:gd name="T64" fmla="*/ 157 w 187"/>
                <a:gd name="T65" fmla="*/ 77 h 218"/>
                <a:gd name="T66" fmla="*/ 155 w 187"/>
                <a:gd name="T67" fmla="*/ 88 h 218"/>
                <a:gd name="T68" fmla="*/ 156 w 187"/>
                <a:gd name="T69" fmla="*/ 98 h 218"/>
                <a:gd name="T70" fmla="*/ 152 w 187"/>
                <a:gd name="T71" fmla="*/ 106 h 218"/>
                <a:gd name="T72" fmla="*/ 151 w 187"/>
                <a:gd name="T73" fmla="*/ 117 h 218"/>
                <a:gd name="T74" fmla="*/ 138 w 187"/>
                <a:gd name="T75" fmla="*/ 119 h 218"/>
                <a:gd name="T76" fmla="*/ 132 w 187"/>
                <a:gd name="T77" fmla="*/ 125 h 218"/>
                <a:gd name="T78" fmla="*/ 145 w 187"/>
                <a:gd name="T79" fmla="*/ 136 h 218"/>
                <a:gd name="T80" fmla="*/ 137 w 187"/>
                <a:gd name="T81" fmla="*/ 142 h 218"/>
                <a:gd name="T82" fmla="*/ 125 w 187"/>
                <a:gd name="T83" fmla="*/ 141 h 218"/>
                <a:gd name="T84" fmla="*/ 134 w 187"/>
                <a:gd name="T85" fmla="*/ 147 h 218"/>
                <a:gd name="T86" fmla="*/ 127 w 187"/>
                <a:gd name="T87" fmla="*/ 159 h 218"/>
                <a:gd name="T88" fmla="*/ 106 w 187"/>
                <a:gd name="T89" fmla="*/ 162 h 218"/>
                <a:gd name="T90" fmla="*/ 88 w 187"/>
                <a:gd name="T91" fmla="*/ 178 h 218"/>
                <a:gd name="T92" fmla="*/ 75 w 187"/>
                <a:gd name="T93" fmla="*/ 180 h 218"/>
                <a:gd name="T94" fmla="*/ 65 w 187"/>
                <a:gd name="T95" fmla="*/ 193 h 218"/>
                <a:gd name="T96" fmla="*/ 62 w 187"/>
                <a:gd name="T97" fmla="*/ 203 h 218"/>
                <a:gd name="T98" fmla="*/ 54 w 187"/>
                <a:gd name="T99" fmla="*/ 212 h 218"/>
                <a:gd name="T100" fmla="*/ 62 w 187"/>
                <a:gd name="T101" fmla="*/ 199 h 218"/>
                <a:gd name="T102" fmla="*/ 139 w 187"/>
                <a:gd name="T103" fmla="*/ 153 h 218"/>
                <a:gd name="T104" fmla="*/ 141 w 187"/>
                <a:gd name="T105" fmla="*/ 126 h 218"/>
                <a:gd name="T106" fmla="*/ 150 w 187"/>
                <a:gd name="T107" fmla="*/ 112 h 218"/>
                <a:gd name="T108" fmla="*/ 154 w 187"/>
                <a:gd name="T109" fmla="*/ 94 h 218"/>
                <a:gd name="T110" fmla="*/ 173 w 187"/>
                <a:gd name="T111" fmla="*/ 29 h 218"/>
                <a:gd name="T112" fmla="*/ 106 w 187"/>
                <a:gd name="T113" fmla="*/ 8 h 218"/>
                <a:gd name="T114" fmla="*/ 84 w 187"/>
                <a:gd name="T115" fmla="*/ 17 h 218"/>
                <a:gd name="T116" fmla="*/ 35 w 187"/>
                <a:gd name="T117" fmla="*/ 101 h 218"/>
                <a:gd name="T118" fmla="*/ 35 w 187"/>
                <a:gd name="T119" fmla="*/ 118 h 218"/>
                <a:gd name="T120" fmla="*/ 37 w 187"/>
                <a:gd name="T121" fmla="*/ 210 h 218"/>
                <a:gd name="T122" fmla="*/ 34 w 187"/>
                <a:gd name="T123" fmla="*/ 154 h 218"/>
                <a:gd name="T124" fmla="*/ 43 w 187"/>
                <a:gd name="T125" fmla="*/ 145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7" h="218">
                  <a:moveTo>
                    <a:pt x="55" y="216"/>
                  </a:moveTo>
                  <a:cubicBezTo>
                    <a:pt x="53" y="215"/>
                    <a:pt x="53" y="215"/>
                    <a:pt x="53" y="215"/>
                  </a:cubicBezTo>
                  <a:cubicBezTo>
                    <a:pt x="52" y="215"/>
                    <a:pt x="52" y="215"/>
                    <a:pt x="52" y="215"/>
                  </a:cubicBezTo>
                  <a:cubicBezTo>
                    <a:pt x="52" y="214"/>
                    <a:pt x="52" y="214"/>
                    <a:pt x="52" y="214"/>
                  </a:cubicBezTo>
                  <a:cubicBezTo>
                    <a:pt x="52" y="214"/>
                    <a:pt x="52" y="214"/>
                    <a:pt x="52" y="214"/>
                  </a:cubicBezTo>
                  <a:cubicBezTo>
                    <a:pt x="53" y="214"/>
                    <a:pt x="53" y="214"/>
                    <a:pt x="53" y="214"/>
                  </a:cubicBezTo>
                  <a:cubicBezTo>
                    <a:pt x="53" y="213"/>
                    <a:pt x="53" y="213"/>
                    <a:pt x="53" y="213"/>
                  </a:cubicBezTo>
                  <a:cubicBezTo>
                    <a:pt x="52" y="213"/>
                    <a:pt x="52" y="213"/>
                    <a:pt x="52" y="213"/>
                  </a:cubicBezTo>
                  <a:cubicBezTo>
                    <a:pt x="52" y="214"/>
                    <a:pt x="52" y="214"/>
                    <a:pt x="52" y="214"/>
                  </a:cubicBezTo>
                  <a:cubicBezTo>
                    <a:pt x="51" y="214"/>
                    <a:pt x="51" y="214"/>
                    <a:pt x="51" y="214"/>
                  </a:cubicBezTo>
                  <a:cubicBezTo>
                    <a:pt x="51" y="215"/>
                    <a:pt x="51" y="215"/>
                    <a:pt x="51" y="215"/>
                  </a:cubicBezTo>
                  <a:cubicBezTo>
                    <a:pt x="51" y="215"/>
                    <a:pt x="51" y="215"/>
                    <a:pt x="51" y="215"/>
                  </a:cubicBezTo>
                  <a:cubicBezTo>
                    <a:pt x="50" y="215"/>
                    <a:pt x="50" y="215"/>
                    <a:pt x="50" y="215"/>
                  </a:cubicBezTo>
                  <a:cubicBezTo>
                    <a:pt x="50" y="215"/>
                    <a:pt x="50" y="215"/>
                    <a:pt x="50" y="215"/>
                  </a:cubicBezTo>
                  <a:cubicBezTo>
                    <a:pt x="50" y="216"/>
                    <a:pt x="50" y="216"/>
                    <a:pt x="50" y="216"/>
                  </a:cubicBezTo>
                  <a:cubicBezTo>
                    <a:pt x="50" y="216"/>
                    <a:pt x="50" y="216"/>
                    <a:pt x="50" y="216"/>
                  </a:cubicBezTo>
                  <a:cubicBezTo>
                    <a:pt x="50" y="216"/>
                    <a:pt x="50" y="216"/>
                    <a:pt x="50" y="216"/>
                  </a:cubicBezTo>
                  <a:cubicBezTo>
                    <a:pt x="50" y="215"/>
                    <a:pt x="50" y="215"/>
                    <a:pt x="50" y="215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51" y="213"/>
                    <a:pt x="51" y="213"/>
                    <a:pt x="51" y="213"/>
                  </a:cubicBezTo>
                  <a:cubicBezTo>
                    <a:pt x="51" y="213"/>
                    <a:pt x="51" y="213"/>
                    <a:pt x="51" y="213"/>
                  </a:cubicBezTo>
                  <a:cubicBezTo>
                    <a:pt x="50" y="213"/>
                    <a:pt x="50" y="213"/>
                    <a:pt x="50" y="213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49" y="215"/>
                    <a:pt x="49" y="215"/>
                    <a:pt x="49" y="215"/>
                  </a:cubicBezTo>
                  <a:cubicBezTo>
                    <a:pt x="49" y="215"/>
                    <a:pt x="49" y="215"/>
                    <a:pt x="49" y="215"/>
                  </a:cubicBezTo>
                  <a:cubicBezTo>
                    <a:pt x="49" y="214"/>
                    <a:pt x="49" y="214"/>
                    <a:pt x="49" y="214"/>
                  </a:cubicBezTo>
                  <a:cubicBezTo>
                    <a:pt x="49" y="214"/>
                    <a:pt x="49" y="214"/>
                    <a:pt x="49" y="214"/>
                  </a:cubicBezTo>
                  <a:cubicBezTo>
                    <a:pt x="50" y="213"/>
                    <a:pt x="50" y="213"/>
                    <a:pt x="50" y="213"/>
                  </a:cubicBezTo>
                  <a:cubicBezTo>
                    <a:pt x="50" y="212"/>
                    <a:pt x="50" y="212"/>
                    <a:pt x="50" y="212"/>
                  </a:cubicBezTo>
                  <a:cubicBezTo>
                    <a:pt x="50" y="212"/>
                    <a:pt x="50" y="212"/>
                    <a:pt x="50" y="212"/>
                  </a:cubicBezTo>
                  <a:cubicBezTo>
                    <a:pt x="49" y="212"/>
                    <a:pt x="49" y="212"/>
                    <a:pt x="49" y="212"/>
                  </a:cubicBezTo>
                  <a:cubicBezTo>
                    <a:pt x="49" y="213"/>
                    <a:pt x="49" y="213"/>
                    <a:pt x="49" y="213"/>
                  </a:cubicBezTo>
                  <a:cubicBezTo>
                    <a:pt x="48" y="213"/>
                    <a:pt x="48" y="213"/>
                    <a:pt x="48" y="213"/>
                  </a:cubicBezTo>
                  <a:cubicBezTo>
                    <a:pt x="48" y="213"/>
                    <a:pt x="48" y="213"/>
                    <a:pt x="48" y="213"/>
                  </a:cubicBezTo>
                  <a:cubicBezTo>
                    <a:pt x="48" y="212"/>
                    <a:pt x="48" y="212"/>
                    <a:pt x="48" y="212"/>
                  </a:cubicBezTo>
                  <a:cubicBezTo>
                    <a:pt x="49" y="212"/>
                    <a:pt x="49" y="212"/>
                    <a:pt x="49" y="212"/>
                  </a:cubicBezTo>
                  <a:cubicBezTo>
                    <a:pt x="49" y="212"/>
                    <a:pt x="49" y="212"/>
                    <a:pt x="49" y="212"/>
                  </a:cubicBezTo>
                  <a:cubicBezTo>
                    <a:pt x="48" y="212"/>
                    <a:pt x="48" y="212"/>
                    <a:pt x="48" y="212"/>
                  </a:cubicBezTo>
                  <a:cubicBezTo>
                    <a:pt x="48" y="212"/>
                    <a:pt x="48" y="212"/>
                    <a:pt x="48" y="212"/>
                  </a:cubicBezTo>
                  <a:cubicBezTo>
                    <a:pt x="47" y="212"/>
                    <a:pt x="47" y="212"/>
                    <a:pt x="47" y="212"/>
                  </a:cubicBezTo>
                  <a:cubicBezTo>
                    <a:pt x="47" y="213"/>
                    <a:pt x="47" y="213"/>
                    <a:pt x="47" y="213"/>
                  </a:cubicBezTo>
                  <a:cubicBezTo>
                    <a:pt x="47" y="212"/>
                    <a:pt x="47" y="212"/>
                    <a:pt x="47" y="212"/>
                  </a:cubicBezTo>
                  <a:cubicBezTo>
                    <a:pt x="47" y="212"/>
                    <a:pt x="47" y="212"/>
                    <a:pt x="47" y="212"/>
                  </a:cubicBezTo>
                  <a:cubicBezTo>
                    <a:pt x="47" y="212"/>
                    <a:pt x="47" y="212"/>
                    <a:pt x="47" y="212"/>
                  </a:cubicBezTo>
                  <a:cubicBezTo>
                    <a:pt x="46" y="212"/>
                    <a:pt x="46" y="212"/>
                    <a:pt x="46" y="212"/>
                  </a:cubicBezTo>
                  <a:cubicBezTo>
                    <a:pt x="46" y="212"/>
                    <a:pt x="46" y="212"/>
                    <a:pt x="46" y="212"/>
                  </a:cubicBezTo>
                  <a:cubicBezTo>
                    <a:pt x="46" y="212"/>
                    <a:pt x="46" y="212"/>
                    <a:pt x="46" y="212"/>
                  </a:cubicBezTo>
                  <a:cubicBezTo>
                    <a:pt x="47" y="211"/>
                    <a:pt x="47" y="211"/>
                    <a:pt x="47" y="211"/>
                  </a:cubicBezTo>
                  <a:cubicBezTo>
                    <a:pt x="47" y="210"/>
                    <a:pt x="47" y="210"/>
                    <a:pt x="47" y="210"/>
                  </a:cubicBezTo>
                  <a:cubicBezTo>
                    <a:pt x="48" y="210"/>
                    <a:pt x="48" y="210"/>
                    <a:pt x="48" y="210"/>
                  </a:cubicBezTo>
                  <a:cubicBezTo>
                    <a:pt x="49" y="210"/>
                    <a:pt x="49" y="210"/>
                    <a:pt x="49" y="210"/>
                  </a:cubicBezTo>
                  <a:cubicBezTo>
                    <a:pt x="49" y="210"/>
                    <a:pt x="49" y="210"/>
                    <a:pt x="49" y="210"/>
                  </a:cubicBezTo>
                  <a:cubicBezTo>
                    <a:pt x="48" y="210"/>
                    <a:pt x="48" y="210"/>
                    <a:pt x="48" y="210"/>
                  </a:cubicBezTo>
                  <a:cubicBezTo>
                    <a:pt x="47" y="210"/>
                    <a:pt x="47" y="210"/>
                    <a:pt x="47" y="210"/>
                  </a:cubicBezTo>
                  <a:cubicBezTo>
                    <a:pt x="47" y="210"/>
                    <a:pt x="47" y="210"/>
                    <a:pt x="47" y="210"/>
                  </a:cubicBezTo>
                  <a:cubicBezTo>
                    <a:pt x="47" y="210"/>
                    <a:pt x="47" y="210"/>
                    <a:pt x="47" y="210"/>
                  </a:cubicBezTo>
                  <a:cubicBezTo>
                    <a:pt x="48" y="210"/>
                    <a:pt x="48" y="210"/>
                    <a:pt x="48" y="210"/>
                  </a:cubicBezTo>
                  <a:cubicBezTo>
                    <a:pt x="48" y="209"/>
                    <a:pt x="48" y="209"/>
                    <a:pt x="48" y="209"/>
                  </a:cubicBezTo>
                  <a:cubicBezTo>
                    <a:pt x="49" y="209"/>
                    <a:pt x="49" y="209"/>
                    <a:pt x="49" y="209"/>
                  </a:cubicBezTo>
                  <a:cubicBezTo>
                    <a:pt x="50" y="209"/>
                    <a:pt x="50" y="209"/>
                    <a:pt x="50" y="209"/>
                  </a:cubicBezTo>
                  <a:cubicBezTo>
                    <a:pt x="50" y="208"/>
                    <a:pt x="50" y="208"/>
                    <a:pt x="50" y="208"/>
                  </a:cubicBezTo>
                  <a:cubicBezTo>
                    <a:pt x="49" y="208"/>
                    <a:pt x="49" y="208"/>
                    <a:pt x="49" y="208"/>
                  </a:cubicBezTo>
                  <a:cubicBezTo>
                    <a:pt x="49" y="208"/>
                    <a:pt x="49" y="208"/>
                    <a:pt x="49" y="208"/>
                  </a:cubicBezTo>
                  <a:cubicBezTo>
                    <a:pt x="48" y="209"/>
                    <a:pt x="48" y="209"/>
                    <a:pt x="48" y="209"/>
                  </a:cubicBezTo>
                  <a:cubicBezTo>
                    <a:pt x="47" y="209"/>
                    <a:pt x="47" y="209"/>
                    <a:pt x="47" y="209"/>
                  </a:cubicBezTo>
                  <a:cubicBezTo>
                    <a:pt x="46" y="210"/>
                    <a:pt x="46" y="210"/>
                    <a:pt x="46" y="210"/>
                  </a:cubicBezTo>
                  <a:cubicBezTo>
                    <a:pt x="46" y="209"/>
                    <a:pt x="46" y="209"/>
                    <a:pt x="46" y="209"/>
                  </a:cubicBezTo>
                  <a:cubicBezTo>
                    <a:pt x="46" y="209"/>
                    <a:pt x="46" y="209"/>
                    <a:pt x="46" y="209"/>
                  </a:cubicBezTo>
                  <a:cubicBezTo>
                    <a:pt x="47" y="209"/>
                    <a:pt x="47" y="209"/>
                    <a:pt x="47" y="209"/>
                  </a:cubicBezTo>
                  <a:cubicBezTo>
                    <a:pt x="47" y="208"/>
                    <a:pt x="47" y="208"/>
                    <a:pt x="47" y="208"/>
                  </a:cubicBezTo>
                  <a:cubicBezTo>
                    <a:pt x="47" y="208"/>
                    <a:pt x="47" y="208"/>
                    <a:pt x="47" y="208"/>
                  </a:cubicBezTo>
                  <a:cubicBezTo>
                    <a:pt x="47" y="207"/>
                    <a:pt x="47" y="207"/>
                    <a:pt x="47" y="207"/>
                  </a:cubicBezTo>
                  <a:cubicBezTo>
                    <a:pt x="47" y="207"/>
                    <a:pt x="47" y="207"/>
                    <a:pt x="47" y="207"/>
                  </a:cubicBezTo>
                  <a:cubicBezTo>
                    <a:pt x="46" y="207"/>
                    <a:pt x="46" y="207"/>
                    <a:pt x="46" y="207"/>
                  </a:cubicBezTo>
                  <a:cubicBezTo>
                    <a:pt x="46" y="207"/>
                    <a:pt x="46" y="207"/>
                    <a:pt x="46" y="207"/>
                  </a:cubicBezTo>
                  <a:cubicBezTo>
                    <a:pt x="47" y="208"/>
                    <a:pt x="47" y="208"/>
                    <a:pt x="47" y="208"/>
                  </a:cubicBezTo>
                  <a:cubicBezTo>
                    <a:pt x="47" y="208"/>
                    <a:pt x="47" y="208"/>
                    <a:pt x="47" y="208"/>
                  </a:cubicBezTo>
                  <a:cubicBezTo>
                    <a:pt x="46" y="208"/>
                    <a:pt x="46" y="208"/>
                    <a:pt x="46" y="208"/>
                  </a:cubicBezTo>
                  <a:cubicBezTo>
                    <a:pt x="45" y="208"/>
                    <a:pt x="45" y="208"/>
                    <a:pt x="45" y="208"/>
                  </a:cubicBezTo>
                  <a:cubicBezTo>
                    <a:pt x="45" y="208"/>
                    <a:pt x="45" y="208"/>
                    <a:pt x="45" y="208"/>
                  </a:cubicBezTo>
                  <a:cubicBezTo>
                    <a:pt x="44" y="208"/>
                    <a:pt x="44" y="208"/>
                    <a:pt x="44" y="208"/>
                  </a:cubicBezTo>
                  <a:cubicBezTo>
                    <a:pt x="44" y="209"/>
                    <a:pt x="44" y="209"/>
                    <a:pt x="44" y="209"/>
                  </a:cubicBezTo>
                  <a:cubicBezTo>
                    <a:pt x="44" y="209"/>
                    <a:pt x="44" y="209"/>
                    <a:pt x="44" y="209"/>
                  </a:cubicBezTo>
                  <a:cubicBezTo>
                    <a:pt x="43" y="209"/>
                    <a:pt x="43" y="209"/>
                    <a:pt x="43" y="209"/>
                  </a:cubicBezTo>
                  <a:cubicBezTo>
                    <a:pt x="43" y="209"/>
                    <a:pt x="43" y="209"/>
                    <a:pt x="43" y="209"/>
                  </a:cubicBezTo>
                  <a:cubicBezTo>
                    <a:pt x="42" y="209"/>
                    <a:pt x="42" y="209"/>
                    <a:pt x="42" y="209"/>
                  </a:cubicBezTo>
                  <a:cubicBezTo>
                    <a:pt x="42" y="209"/>
                    <a:pt x="42" y="209"/>
                    <a:pt x="42" y="209"/>
                  </a:cubicBezTo>
                  <a:cubicBezTo>
                    <a:pt x="41" y="209"/>
                    <a:pt x="41" y="209"/>
                    <a:pt x="41" y="209"/>
                  </a:cubicBezTo>
                  <a:cubicBezTo>
                    <a:pt x="41" y="209"/>
                    <a:pt x="41" y="209"/>
                    <a:pt x="41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0" y="210"/>
                    <a:pt x="40" y="210"/>
                    <a:pt x="40" y="210"/>
                  </a:cubicBezTo>
                  <a:cubicBezTo>
                    <a:pt x="40" y="210"/>
                    <a:pt x="40" y="210"/>
                    <a:pt x="40" y="210"/>
                  </a:cubicBezTo>
                  <a:cubicBezTo>
                    <a:pt x="40" y="210"/>
                    <a:pt x="40" y="210"/>
                    <a:pt x="40" y="210"/>
                  </a:cubicBezTo>
                  <a:cubicBezTo>
                    <a:pt x="39" y="210"/>
                    <a:pt x="39" y="210"/>
                    <a:pt x="39" y="210"/>
                  </a:cubicBezTo>
                  <a:cubicBezTo>
                    <a:pt x="39" y="210"/>
                    <a:pt x="39" y="210"/>
                    <a:pt x="39" y="210"/>
                  </a:cubicBezTo>
                  <a:cubicBezTo>
                    <a:pt x="39" y="209"/>
                    <a:pt x="39" y="209"/>
                    <a:pt x="39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0" y="208"/>
                    <a:pt x="40" y="208"/>
                    <a:pt x="40" y="208"/>
                  </a:cubicBezTo>
                  <a:cubicBezTo>
                    <a:pt x="39" y="208"/>
                    <a:pt x="39" y="208"/>
                    <a:pt x="39" y="208"/>
                  </a:cubicBezTo>
                  <a:cubicBezTo>
                    <a:pt x="39" y="207"/>
                    <a:pt x="39" y="207"/>
                    <a:pt x="39" y="207"/>
                  </a:cubicBezTo>
                  <a:cubicBezTo>
                    <a:pt x="39" y="207"/>
                    <a:pt x="39" y="207"/>
                    <a:pt x="39" y="207"/>
                  </a:cubicBezTo>
                  <a:cubicBezTo>
                    <a:pt x="38" y="207"/>
                    <a:pt x="38" y="207"/>
                    <a:pt x="38" y="207"/>
                  </a:cubicBezTo>
                  <a:cubicBezTo>
                    <a:pt x="38" y="207"/>
                    <a:pt x="38" y="207"/>
                    <a:pt x="38" y="207"/>
                  </a:cubicBezTo>
                  <a:cubicBezTo>
                    <a:pt x="37" y="207"/>
                    <a:pt x="37" y="207"/>
                    <a:pt x="37" y="207"/>
                  </a:cubicBezTo>
                  <a:cubicBezTo>
                    <a:pt x="36" y="207"/>
                    <a:pt x="36" y="207"/>
                    <a:pt x="36" y="207"/>
                  </a:cubicBezTo>
                  <a:cubicBezTo>
                    <a:pt x="36" y="207"/>
                    <a:pt x="36" y="207"/>
                    <a:pt x="36" y="207"/>
                  </a:cubicBezTo>
                  <a:cubicBezTo>
                    <a:pt x="37" y="206"/>
                    <a:pt x="37" y="206"/>
                    <a:pt x="37" y="206"/>
                  </a:cubicBezTo>
                  <a:cubicBezTo>
                    <a:pt x="37" y="206"/>
                    <a:pt x="37" y="206"/>
                    <a:pt x="37" y="206"/>
                  </a:cubicBezTo>
                  <a:cubicBezTo>
                    <a:pt x="36" y="206"/>
                    <a:pt x="36" y="206"/>
                    <a:pt x="36" y="206"/>
                  </a:cubicBezTo>
                  <a:cubicBezTo>
                    <a:pt x="36" y="206"/>
                    <a:pt x="36" y="206"/>
                    <a:pt x="36" y="206"/>
                  </a:cubicBezTo>
                  <a:cubicBezTo>
                    <a:pt x="37" y="205"/>
                    <a:pt x="37" y="205"/>
                    <a:pt x="37" y="205"/>
                  </a:cubicBezTo>
                  <a:cubicBezTo>
                    <a:pt x="38" y="205"/>
                    <a:pt x="38" y="205"/>
                    <a:pt x="38" y="205"/>
                  </a:cubicBezTo>
                  <a:cubicBezTo>
                    <a:pt x="38" y="205"/>
                    <a:pt x="38" y="205"/>
                    <a:pt x="38" y="205"/>
                  </a:cubicBezTo>
                  <a:cubicBezTo>
                    <a:pt x="38" y="204"/>
                    <a:pt x="38" y="204"/>
                    <a:pt x="38" y="204"/>
                  </a:cubicBezTo>
                  <a:cubicBezTo>
                    <a:pt x="37" y="204"/>
                    <a:pt x="37" y="204"/>
                    <a:pt x="37" y="204"/>
                  </a:cubicBezTo>
                  <a:cubicBezTo>
                    <a:pt x="36" y="205"/>
                    <a:pt x="36" y="205"/>
                    <a:pt x="36" y="205"/>
                  </a:cubicBezTo>
                  <a:cubicBezTo>
                    <a:pt x="36" y="205"/>
                    <a:pt x="36" y="205"/>
                    <a:pt x="36" y="205"/>
                  </a:cubicBezTo>
                  <a:cubicBezTo>
                    <a:pt x="35" y="205"/>
                    <a:pt x="35" y="205"/>
                    <a:pt x="35" y="205"/>
                  </a:cubicBezTo>
                  <a:cubicBezTo>
                    <a:pt x="34" y="205"/>
                    <a:pt x="34" y="205"/>
                    <a:pt x="34" y="205"/>
                  </a:cubicBezTo>
                  <a:cubicBezTo>
                    <a:pt x="34" y="205"/>
                    <a:pt x="34" y="205"/>
                    <a:pt x="34" y="205"/>
                  </a:cubicBezTo>
                  <a:cubicBezTo>
                    <a:pt x="35" y="204"/>
                    <a:pt x="35" y="204"/>
                    <a:pt x="35" y="204"/>
                  </a:cubicBezTo>
                  <a:cubicBezTo>
                    <a:pt x="35" y="204"/>
                    <a:pt x="35" y="204"/>
                    <a:pt x="35" y="204"/>
                  </a:cubicBezTo>
                  <a:cubicBezTo>
                    <a:pt x="35" y="203"/>
                    <a:pt x="35" y="203"/>
                    <a:pt x="35" y="203"/>
                  </a:cubicBezTo>
                  <a:cubicBezTo>
                    <a:pt x="36" y="203"/>
                    <a:pt x="36" y="203"/>
                    <a:pt x="36" y="203"/>
                  </a:cubicBezTo>
                  <a:cubicBezTo>
                    <a:pt x="36" y="203"/>
                    <a:pt x="36" y="203"/>
                    <a:pt x="36" y="203"/>
                  </a:cubicBezTo>
                  <a:cubicBezTo>
                    <a:pt x="36" y="202"/>
                    <a:pt x="36" y="202"/>
                    <a:pt x="36" y="202"/>
                  </a:cubicBezTo>
                  <a:cubicBezTo>
                    <a:pt x="36" y="202"/>
                    <a:pt x="36" y="202"/>
                    <a:pt x="36" y="202"/>
                  </a:cubicBezTo>
                  <a:cubicBezTo>
                    <a:pt x="35" y="203"/>
                    <a:pt x="35" y="203"/>
                    <a:pt x="35" y="203"/>
                  </a:cubicBezTo>
                  <a:cubicBezTo>
                    <a:pt x="34" y="203"/>
                    <a:pt x="34" y="203"/>
                    <a:pt x="34" y="203"/>
                  </a:cubicBezTo>
                  <a:cubicBezTo>
                    <a:pt x="34" y="203"/>
                    <a:pt x="34" y="203"/>
                    <a:pt x="34" y="203"/>
                  </a:cubicBezTo>
                  <a:cubicBezTo>
                    <a:pt x="34" y="202"/>
                    <a:pt x="34" y="202"/>
                    <a:pt x="34" y="202"/>
                  </a:cubicBezTo>
                  <a:cubicBezTo>
                    <a:pt x="35" y="202"/>
                    <a:pt x="35" y="202"/>
                    <a:pt x="35" y="202"/>
                  </a:cubicBezTo>
                  <a:cubicBezTo>
                    <a:pt x="35" y="202"/>
                    <a:pt x="35" y="202"/>
                    <a:pt x="35" y="202"/>
                  </a:cubicBezTo>
                  <a:cubicBezTo>
                    <a:pt x="36" y="202"/>
                    <a:pt x="36" y="202"/>
                    <a:pt x="36" y="202"/>
                  </a:cubicBezTo>
                  <a:cubicBezTo>
                    <a:pt x="36" y="201"/>
                    <a:pt x="36" y="201"/>
                    <a:pt x="36" y="201"/>
                  </a:cubicBezTo>
                  <a:cubicBezTo>
                    <a:pt x="36" y="201"/>
                    <a:pt x="36" y="201"/>
                    <a:pt x="36" y="201"/>
                  </a:cubicBezTo>
                  <a:cubicBezTo>
                    <a:pt x="37" y="201"/>
                    <a:pt x="37" y="201"/>
                    <a:pt x="37" y="201"/>
                  </a:cubicBezTo>
                  <a:cubicBezTo>
                    <a:pt x="36" y="200"/>
                    <a:pt x="36" y="200"/>
                    <a:pt x="36" y="200"/>
                  </a:cubicBezTo>
                  <a:cubicBezTo>
                    <a:pt x="35" y="201"/>
                    <a:pt x="35" y="201"/>
                    <a:pt x="35" y="201"/>
                  </a:cubicBezTo>
                  <a:cubicBezTo>
                    <a:pt x="35" y="201"/>
                    <a:pt x="35" y="201"/>
                    <a:pt x="35" y="201"/>
                  </a:cubicBezTo>
                  <a:cubicBezTo>
                    <a:pt x="35" y="201"/>
                    <a:pt x="35" y="201"/>
                    <a:pt x="35" y="201"/>
                  </a:cubicBezTo>
                  <a:cubicBezTo>
                    <a:pt x="34" y="201"/>
                    <a:pt x="34" y="201"/>
                    <a:pt x="34" y="201"/>
                  </a:cubicBezTo>
                  <a:cubicBezTo>
                    <a:pt x="34" y="201"/>
                    <a:pt x="34" y="201"/>
                    <a:pt x="34" y="201"/>
                  </a:cubicBezTo>
                  <a:cubicBezTo>
                    <a:pt x="35" y="201"/>
                    <a:pt x="35" y="201"/>
                    <a:pt x="35" y="201"/>
                  </a:cubicBezTo>
                  <a:cubicBezTo>
                    <a:pt x="35" y="200"/>
                    <a:pt x="35" y="200"/>
                    <a:pt x="35" y="200"/>
                  </a:cubicBezTo>
                  <a:cubicBezTo>
                    <a:pt x="34" y="200"/>
                    <a:pt x="34" y="200"/>
                    <a:pt x="34" y="200"/>
                  </a:cubicBezTo>
                  <a:cubicBezTo>
                    <a:pt x="35" y="200"/>
                    <a:pt x="35" y="200"/>
                    <a:pt x="35" y="200"/>
                  </a:cubicBezTo>
                  <a:cubicBezTo>
                    <a:pt x="35" y="199"/>
                    <a:pt x="35" y="199"/>
                    <a:pt x="35" y="199"/>
                  </a:cubicBezTo>
                  <a:cubicBezTo>
                    <a:pt x="34" y="199"/>
                    <a:pt x="34" y="199"/>
                    <a:pt x="34" y="199"/>
                  </a:cubicBezTo>
                  <a:cubicBezTo>
                    <a:pt x="34" y="199"/>
                    <a:pt x="34" y="199"/>
                    <a:pt x="34" y="199"/>
                  </a:cubicBezTo>
                  <a:cubicBezTo>
                    <a:pt x="34" y="199"/>
                    <a:pt x="34" y="199"/>
                    <a:pt x="34" y="199"/>
                  </a:cubicBezTo>
                  <a:cubicBezTo>
                    <a:pt x="34" y="199"/>
                    <a:pt x="34" y="199"/>
                    <a:pt x="34" y="199"/>
                  </a:cubicBezTo>
                  <a:cubicBezTo>
                    <a:pt x="34" y="198"/>
                    <a:pt x="34" y="198"/>
                    <a:pt x="34" y="198"/>
                  </a:cubicBezTo>
                  <a:cubicBezTo>
                    <a:pt x="33" y="198"/>
                    <a:pt x="33" y="198"/>
                    <a:pt x="33" y="198"/>
                  </a:cubicBezTo>
                  <a:cubicBezTo>
                    <a:pt x="33" y="198"/>
                    <a:pt x="33" y="198"/>
                    <a:pt x="33" y="198"/>
                  </a:cubicBezTo>
                  <a:cubicBezTo>
                    <a:pt x="33" y="198"/>
                    <a:pt x="33" y="198"/>
                    <a:pt x="33" y="198"/>
                  </a:cubicBezTo>
                  <a:cubicBezTo>
                    <a:pt x="32" y="198"/>
                    <a:pt x="32" y="198"/>
                    <a:pt x="32" y="198"/>
                  </a:cubicBezTo>
                  <a:cubicBezTo>
                    <a:pt x="33" y="197"/>
                    <a:pt x="33" y="197"/>
                    <a:pt x="33" y="197"/>
                  </a:cubicBezTo>
                  <a:cubicBezTo>
                    <a:pt x="33" y="197"/>
                    <a:pt x="33" y="197"/>
                    <a:pt x="33" y="197"/>
                  </a:cubicBezTo>
                  <a:cubicBezTo>
                    <a:pt x="34" y="197"/>
                    <a:pt x="34" y="197"/>
                    <a:pt x="34" y="197"/>
                  </a:cubicBezTo>
                  <a:cubicBezTo>
                    <a:pt x="34" y="196"/>
                    <a:pt x="34" y="196"/>
                    <a:pt x="34" y="196"/>
                  </a:cubicBezTo>
                  <a:cubicBezTo>
                    <a:pt x="34" y="196"/>
                    <a:pt x="34" y="196"/>
                    <a:pt x="34" y="196"/>
                  </a:cubicBezTo>
                  <a:cubicBezTo>
                    <a:pt x="34" y="195"/>
                    <a:pt x="34" y="195"/>
                    <a:pt x="34" y="195"/>
                  </a:cubicBezTo>
                  <a:cubicBezTo>
                    <a:pt x="34" y="195"/>
                    <a:pt x="34" y="195"/>
                    <a:pt x="34" y="195"/>
                  </a:cubicBezTo>
                  <a:cubicBezTo>
                    <a:pt x="34" y="195"/>
                    <a:pt x="34" y="195"/>
                    <a:pt x="34" y="195"/>
                  </a:cubicBezTo>
                  <a:cubicBezTo>
                    <a:pt x="34" y="195"/>
                    <a:pt x="34" y="195"/>
                    <a:pt x="34" y="195"/>
                  </a:cubicBezTo>
                  <a:cubicBezTo>
                    <a:pt x="34" y="195"/>
                    <a:pt x="34" y="195"/>
                    <a:pt x="34" y="195"/>
                  </a:cubicBezTo>
                  <a:cubicBezTo>
                    <a:pt x="33" y="195"/>
                    <a:pt x="33" y="195"/>
                    <a:pt x="33" y="195"/>
                  </a:cubicBezTo>
                  <a:cubicBezTo>
                    <a:pt x="33" y="195"/>
                    <a:pt x="33" y="195"/>
                    <a:pt x="33" y="195"/>
                  </a:cubicBezTo>
                  <a:cubicBezTo>
                    <a:pt x="32" y="195"/>
                    <a:pt x="32" y="195"/>
                    <a:pt x="32" y="195"/>
                  </a:cubicBezTo>
                  <a:cubicBezTo>
                    <a:pt x="32" y="195"/>
                    <a:pt x="32" y="195"/>
                    <a:pt x="32" y="195"/>
                  </a:cubicBezTo>
                  <a:cubicBezTo>
                    <a:pt x="32" y="194"/>
                    <a:pt x="32" y="194"/>
                    <a:pt x="32" y="194"/>
                  </a:cubicBezTo>
                  <a:cubicBezTo>
                    <a:pt x="32" y="194"/>
                    <a:pt x="32" y="194"/>
                    <a:pt x="32" y="194"/>
                  </a:cubicBezTo>
                  <a:cubicBezTo>
                    <a:pt x="33" y="193"/>
                    <a:pt x="33" y="193"/>
                    <a:pt x="33" y="193"/>
                  </a:cubicBezTo>
                  <a:cubicBezTo>
                    <a:pt x="33" y="193"/>
                    <a:pt x="33" y="193"/>
                    <a:pt x="33" y="193"/>
                  </a:cubicBezTo>
                  <a:cubicBezTo>
                    <a:pt x="33" y="193"/>
                    <a:pt x="33" y="193"/>
                    <a:pt x="33" y="193"/>
                  </a:cubicBezTo>
                  <a:cubicBezTo>
                    <a:pt x="32" y="193"/>
                    <a:pt x="32" y="193"/>
                    <a:pt x="32" y="193"/>
                  </a:cubicBezTo>
                  <a:cubicBezTo>
                    <a:pt x="31" y="193"/>
                    <a:pt x="31" y="193"/>
                    <a:pt x="31" y="193"/>
                  </a:cubicBezTo>
                  <a:cubicBezTo>
                    <a:pt x="31" y="193"/>
                    <a:pt x="31" y="193"/>
                    <a:pt x="31" y="193"/>
                  </a:cubicBezTo>
                  <a:cubicBezTo>
                    <a:pt x="31" y="193"/>
                    <a:pt x="31" y="193"/>
                    <a:pt x="31" y="193"/>
                  </a:cubicBezTo>
                  <a:cubicBezTo>
                    <a:pt x="31" y="192"/>
                    <a:pt x="31" y="192"/>
                    <a:pt x="31" y="192"/>
                  </a:cubicBezTo>
                  <a:cubicBezTo>
                    <a:pt x="31" y="192"/>
                    <a:pt x="31" y="192"/>
                    <a:pt x="31" y="192"/>
                  </a:cubicBezTo>
                  <a:cubicBezTo>
                    <a:pt x="32" y="192"/>
                    <a:pt x="32" y="192"/>
                    <a:pt x="32" y="192"/>
                  </a:cubicBezTo>
                  <a:cubicBezTo>
                    <a:pt x="33" y="192"/>
                    <a:pt x="33" y="192"/>
                    <a:pt x="33" y="192"/>
                  </a:cubicBezTo>
                  <a:cubicBezTo>
                    <a:pt x="33" y="192"/>
                    <a:pt x="33" y="192"/>
                    <a:pt x="33" y="192"/>
                  </a:cubicBezTo>
                  <a:cubicBezTo>
                    <a:pt x="33" y="192"/>
                    <a:pt x="33" y="192"/>
                    <a:pt x="33" y="192"/>
                  </a:cubicBezTo>
                  <a:cubicBezTo>
                    <a:pt x="33" y="192"/>
                    <a:pt x="33" y="192"/>
                    <a:pt x="33" y="192"/>
                  </a:cubicBezTo>
                  <a:cubicBezTo>
                    <a:pt x="32" y="192"/>
                    <a:pt x="32" y="192"/>
                    <a:pt x="32" y="192"/>
                  </a:cubicBezTo>
                  <a:cubicBezTo>
                    <a:pt x="31" y="192"/>
                    <a:pt x="31" y="192"/>
                    <a:pt x="31" y="192"/>
                  </a:cubicBezTo>
                  <a:cubicBezTo>
                    <a:pt x="31" y="192"/>
                    <a:pt x="31" y="192"/>
                    <a:pt x="31" y="192"/>
                  </a:cubicBezTo>
                  <a:cubicBezTo>
                    <a:pt x="30" y="191"/>
                    <a:pt x="30" y="191"/>
                    <a:pt x="30" y="191"/>
                  </a:cubicBezTo>
                  <a:cubicBezTo>
                    <a:pt x="31" y="191"/>
                    <a:pt x="31" y="191"/>
                    <a:pt x="31" y="191"/>
                  </a:cubicBezTo>
                  <a:cubicBezTo>
                    <a:pt x="32" y="191"/>
                    <a:pt x="32" y="191"/>
                    <a:pt x="32" y="191"/>
                  </a:cubicBezTo>
                  <a:cubicBezTo>
                    <a:pt x="33" y="191"/>
                    <a:pt x="33" y="191"/>
                    <a:pt x="33" y="191"/>
                  </a:cubicBezTo>
                  <a:cubicBezTo>
                    <a:pt x="32" y="190"/>
                    <a:pt x="32" y="190"/>
                    <a:pt x="32" y="190"/>
                  </a:cubicBezTo>
                  <a:cubicBezTo>
                    <a:pt x="32" y="190"/>
                    <a:pt x="32" y="190"/>
                    <a:pt x="32" y="190"/>
                  </a:cubicBezTo>
                  <a:cubicBezTo>
                    <a:pt x="31" y="190"/>
                    <a:pt x="31" y="190"/>
                    <a:pt x="31" y="190"/>
                  </a:cubicBezTo>
                  <a:cubicBezTo>
                    <a:pt x="32" y="190"/>
                    <a:pt x="32" y="190"/>
                    <a:pt x="32" y="190"/>
                  </a:cubicBezTo>
                  <a:cubicBezTo>
                    <a:pt x="32" y="190"/>
                    <a:pt x="32" y="190"/>
                    <a:pt x="32" y="190"/>
                  </a:cubicBezTo>
                  <a:cubicBezTo>
                    <a:pt x="33" y="190"/>
                    <a:pt x="33" y="190"/>
                    <a:pt x="33" y="190"/>
                  </a:cubicBezTo>
                  <a:cubicBezTo>
                    <a:pt x="33" y="190"/>
                    <a:pt x="33" y="190"/>
                    <a:pt x="33" y="190"/>
                  </a:cubicBezTo>
                  <a:cubicBezTo>
                    <a:pt x="34" y="190"/>
                    <a:pt x="34" y="190"/>
                    <a:pt x="34" y="190"/>
                  </a:cubicBezTo>
                  <a:cubicBezTo>
                    <a:pt x="34" y="189"/>
                    <a:pt x="34" y="189"/>
                    <a:pt x="34" y="189"/>
                  </a:cubicBezTo>
                  <a:cubicBezTo>
                    <a:pt x="33" y="189"/>
                    <a:pt x="33" y="189"/>
                    <a:pt x="33" y="189"/>
                  </a:cubicBezTo>
                  <a:cubicBezTo>
                    <a:pt x="33" y="190"/>
                    <a:pt x="33" y="190"/>
                    <a:pt x="33" y="190"/>
                  </a:cubicBezTo>
                  <a:cubicBezTo>
                    <a:pt x="32" y="190"/>
                    <a:pt x="32" y="190"/>
                    <a:pt x="32" y="190"/>
                  </a:cubicBezTo>
                  <a:cubicBezTo>
                    <a:pt x="32" y="189"/>
                    <a:pt x="32" y="189"/>
                    <a:pt x="32" y="189"/>
                  </a:cubicBezTo>
                  <a:cubicBezTo>
                    <a:pt x="31" y="189"/>
                    <a:pt x="31" y="189"/>
                    <a:pt x="31" y="189"/>
                  </a:cubicBezTo>
                  <a:cubicBezTo>
                    <a:pt x="31" y="190"/>
                    <a:pt x="31" y="190"/>
                    <a:pt x="31" y="190"/>
                  </a:cubicBezTo>
                  <a:cubicBezTo>
                    <a:pt x="30" y="190"/>
                    <a:pt x="30" y="190"/>
                    <a:pt x="30" y="190"/>
                  </a:cubicBezTo>
                  <a:cubicBezTo>
                    <a:pt x="30" y="190"/>
                    <a:pt x="30" y="190"/>
                    <a:pt x="30" y="190"/>
                  </a:cubicBezTo>
                  <a:cubicBezTo>
                    <a:pt x="30" y="189"/>
                    <a:pt x="30" y="189"/>
                    <a:pt x="30" y="189"/>
                  </a:cubicBezTo>
                  <a:cubicBezTo>
                    <a:pt x="30" y="189"/>
                    <a:pt x="30" y="189"/>
                    <a:pt x="30" y="189"/>
                  </a:cubicBezTo>
                  <a:cubicBezTo>
                    <a:pt x="31" y="189"/>
                    <a:pt x="31" y="189"/>
                    <a:pt x="31" y="189"/>
                  </a:cubicBezTo>
                  <a:cubicBezTo>
                    <a:pt x="32" y="188"/>
                    <a:pt x="32" y="188"/>
                    <a:pt x="32" y="188"/>
                  </a:cubicBezTo>
                  <a:cubicBezTo>
                    <a:pt x="32" y="188"/>
                    <a:pt x="32" y="188"/>
                    <a:pt x="32" y="188"/>
                  </a:cubicBezTo>
                  <a:cubicBezTo>
                    <a:pt x="31" y="188"/>
                    <a:pt x="31" y="188"/>
                    <a:pt x="31" y="188"/>
                  </a:cubicBezTo>
                  <a:cubicBezTo>
                    <a:pt x="30" y="188"/>
                    <a:pt x="30" y="188"/>
                    <a:pt x="30" y="188"/>
                  </a:cubicBezTo>
                  <a:cubicBezTo>
                    <a:pt x="30" y="188"/>
                    <a:pt x="30" y="188"/>
                    <a:pt x="30" y="188"/>
                  </a:cubicBezTo>
                  <a:cubicBezTo>
                    <a:pt x="30" y="187"/>
                    <a:pt x="30" y="187"/>
                    <a:pt x="30" y="187"/>
                  </a:cubicBezTo>
                  <a:cubicBezTo>
                    <a:pt x="31" y="187"/>
                    <a:pt x="31" y="187"/>
                    <a:pt x="31" y="187"/>
                  </a:cubicBezTo>
                  <a:cubicBezTo>
                    <a:pt x="32" y="187"/>
                    <a:pt x="32" y="187"/>
                    <a:pt x="32" y="187"/>
                  </a:cubicBezTo>
                  <a:cubicBezTo>
                    <a:pt x="33" y="187"/>
                    <a:pt x="33" y="187"/>
                    <a:pt x="33" y="187"/>
                  </a:cubicBezTo>
                  <a:cubicBezTo>
                    <a:pt x="34" y="187"/>
                    <a:pt x="34" y="187"/>
                    <a:pt x="34" y="187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4" y="186"/>
                    <a:pt x="34" y="186"/>
                    <a:pt x="34" y="186"/>
                  </a:cubicBezTo>
                  <a:cubicBezTo>
                    <a:pt x="33" y="186"/>
                    <a:pt x="33" y="186"/>
                    <a:pt x="33" y="186"/>
                  </a:cubicBezTo>
                  <a:cubicBezTo>
                    <a:pt x="32" y="186"/>
                    <a:pt x="32" y="186"/>
                    <a:pt x="32" y="186"/>
                  </a:cubicBezTo>
                  <a:cubicBezTo>
                    <a:pt x="31" y="187"/>
                    <a:pt x="31" y="187"/>
                    <a:pt x="31" y="187"/>
                  </a:cubicBezTo>
                  <a:cubicBezTo>
                    <a:pt x="30" y="187"/>
                    <a:pt x="30" y="187"/>
                    <a:pt x="30" y="187"/>
                  </a:cubicBezTo>
                  <a:cubicBezTo>
                    <a:pt x="30" y="186"/>
                    <a:pt x="30" y="186"/>
                    <a:pt x="30" y="186"/>
                  </a:cubicBezTo>
                  <a:cubicBezTo>
                    <a:pt x="30" y="186"/>
                    <a:pt x="30" y="186"/>
                    <a:pt x="30" y="186"/>
                  </a:cubicBezTo>
                  <a:cubicBezTo>
                    <a:pt x="32" y="186"/>
                    <a:pt x="32" y="186"/>
                    <a:pt x="32" y="186"/>
                  </a:cubicBezTo>
                  <a:cubicBezTo>
                    <a:pt x="32" y="186"/>
                    <a:pt x="32" y="186"/>
                    <a:pt x="32" y="186"/>
                  </a:cubicBezTo>
                  <a:cubicBezTo>
                    <a:pt x="33" y="185"/>
                    <a:pt x="33" y="185"/>
                    <a:pt x="33" y="185"/>
                  </a:cubicBezTo>
                  <a:cubicBezTo>
                    <a:pt x="34" y="185"/>
                    <a:pt x="34" y="185"/>
                    <a:pt x="34" y="185"/>
                  </a:cubicBezTo>
                  <a:cubicBezTo>
                    <a:pt x="34" y="185"/>
                    <a:pt x="34" y="185"/>
                    <a:pt x="34" y="185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5" y="185"/>
                    <a:pt x="35" y="185"/>
                    <a:pt x="35" y="185"/>
                  </a:cubicBezTo>
                  <a:cubicBezTo>
                    <a:pt x="35" y="185"/>
                    <a:pt x="35" y="185"/>
                    <a:pt x="35" y="185"/>
                  </a:cubicBezTo>
                  <a:cubicBezTo>
                    <a:pt x="34" y="184"/>
                    <a:pt x="34" y="184"/>
                    <a:pt x="34" y="184"/>
                  </a:cubicBezTo>
                  <a:cubicBezTo>
                    <a:pt x="34" y="184"/>
                    <a:pt x="34" y="184"/>
                    <a:pt x="34" y="184"/>
                  </a:cubicBezTo>
                  <a:cubicBezTo>
                    <a:pt x="34" y="184"/>
                    <a:pt x="34" y="184"/>
                    <a:pt x="34" y="184"/>
                  </a:cubicBezTo>
                  <a:cubicBezTo>
                    <a:pt x="34" y="184"/>
                    <a:pt x="34" y="184"/>
                    <a:pt x="34" y="184"/>
                  </a:cubicBezTo>
                  <a:cubicBezTo>
                    <a:pt x="34" y="184"/>
                    <a:pt x="34" y="184"/>
                    <a:pt x="34" y="184"/>
                  </a:cubicBezTo>
                  <a:cubicBezTo>
                    <a:pt x="35" y="184"/>
                    <a:pt x="35" y="184"/>
                    <a:pt x="35" y="184"/>
                  </a:cubicBezTo>
                  <a:cubicBezTo>
                    <a:pt x="35" y="184"/>
                    <a:pt x="35" y="184"/>
                    <a:pt x="35" y="184"/>
                  </a:cubicBezTo>
                  <a:cubicBezTo>
                    <a:pt x="35" y="184"/>
                    <a:pt x="35" y="184"/>
                    <a:pt x="35" y="184"/>
                  </a:cubicBezTo>
                  <a:cubicBezTo>
                    <a:pt x="36" y="185"/>
                    <a:pt x="36" y="185"/>
                    <a:pt x="36" y="185"/>
                  </a:cubicBezTo>
                  <a:cubicBezTo>
                    <a:pt x="36" y="185"/>
                    <a:pt x="36" y="185"/>
                    <a:pt x="36" y="185"/>
                  </a:cubicBezTo>
                  <a:cubicBezTo>
                    <a:pt x="37" y="185"/>
                    <a:pt x="37" y="185"/>
                    <a:pt x="37" y="185"/>
                  </a:cubicBezTo>
                  <a:cubicBezTo>
                    <a:pt x="36" y="184"/>
                    <a:pt x="36" y="184"/>
                    <a:pt x="36" y="184"/>
                  </a:cubicBezTo>
                  <a:cubicBezTo>
                    <a:pt x="36" y="184"/>
                    <a:pt x="36" y="184"/>
                    <a:pt x="36" y="184"/>
                  </a:cubicBezTo>
                  <a:cubicBezTo>
                    <a:pt x="36" y="183"/>
                    <a:pt x="36" y="183"/>
                    <a:pt x="36" y="183"/>
                  </a:cubicBezTo>
                  <a:cubicBezTo>
                    <a:pt x="36" y="182"/>
                    <a:pt x="36" y="182"/>
                    <a:pt x="36" y="182"/>
                  </a:cubicBezTo>
                  <a:cubicBezTo>
                    <a:pt x="36" y="182"/>
                    <a:pt x="36" y="182"/>
                    <a:pt x="36" y="182"/>
                  </a:cubicBezTo>
                  <a:cubicBezTo>
                    <a:pt x="36" y="182"/>
                    <a:pt x="36" y="182"/>
                    <a:pt x="36" y="182"/>
                  </a:cubicBezTo>
                  <a:cubicBezTo>
                    <a:pt x="35" y="183"/>
                    <a:pt x="35" y="183"/>
                    <a:pt x="35" y="183"/>
                  </a:cubicBezTo>
                  <a:cubicBezTo>
                    <a:pt x="35" y="183"/>
                    <a:pt x="35" y="183"/>
                    <a:pt x="35" y="183"/>
                  </a:cubicBezTo>
                  <a:cubicBezTo>
                    <a:pt x="35" y="182"/>
                    <a:pt x="35" y="182"/>
                    <a:pt x="35" y="182"/>
                  </a:cubicBezTo>
                  <a:cubicBezTo>
                    <a:pt x="34" y="182"/>
                    <a:pt x="34" y="182"/>
                    <a:pt x="34" y="182"/>
                  </a:cubicBezTo>
                  <a:cubicBezTo>
                    <a:pt x="33" y="183"/>
                    <a:pt x="33" y="183"/>
                    <a:pt x="33" y="183"/>
                  </a:cubicBezTo>
                  <a:cubicBezTo>
                    <a:pt x="33" y="184"/>
                    <a:pt x="33" y="184"/>
                    <a:pt x="33" y="184"/>
                  </a:cubicBezTo>
                  <a:cubicBezTo>
                    <a:pt x="32" y="183"/>
                    <a:pt x="32" y="183"/>
                    <a:pt x="32" y="183"/>
                  </a:cubicBezTo>
                  <a:cubicBezTo>
                    <a:pt x="33" y="183"/>
                    <a:pt x="33" y="183"/>
                    <a:pt x="33" y="183"/>
                  </a:cubicBezTo>
                  <a:cubicBezTo>
                    <a:pt x="33" y="183"/>
                    <a:pt x="33" y="183"/>
                    <a:pt x="33" y="183"/>
                  </a:cubicBezTo>
                  <a:cubicBezTo>
                    <a:pt x="33" y="183"/>
                    <a:pt x="33" y="183"/>
                    <a:pt x="33" y="183"/>
                  </a:cubicBezTo>
                  <a:cubicBezTo>
                    <a:pt x="32" y="183"/>
                    <a:pt x="32" y="183"/>
                    <a:pt x="32" y="183"/>
                  </a:cubicBezTo>
                  <a:cubicBezTo>
                    <a:pt x="32" y="183"/>
                    <a:pt x="32" y="183"/>
                    <a:pt x="32" y="183"/>
                  </a:cubicBezTo>
                  <a:cubicBezTo>
                    <a:pt x="32" y="183"/>
                    <a:pt x="32" y="183"/>
                    <a:pt x="32" y="183"/>
                  </a:cubicBezTo>
                  <a:cubicBezTo>
                    <a:pt x="31" y="184"/>
                    <a:pt x="31" y="184"/>
                    <a:pt x="31" y="184"/>
                  </a:cubicBezTo>
                  <a:cubicBezTo>
                    <a:pt x="30" y="184"/>
                    <a:pt x="30" y="184"/>
                    <a:pt x="30" y="184"/>
                  </a:cubicBezTo>
                  <a:cubicBezTo>
                    <a:pt x="30" y="185"/>
                    <a:pt x="30" y="185"/>
                    <a:pt x="30" y="185"/>
                  </a:cubicBezTo>
                  <a:cubicBezTo>
                    <a:pt x="29" y="185"/>
                    <a:pt x="29" y="185"/>
                    <a:pt x="29" y="185"/>
                  </a:cubicBezTo>
                  <a:cubicBezTo>
                    <a:pt x="29" y="185"/>
                    <a:pt x="29" y="185"/>
                    <a:pt x="29" y="185"/>
                  </a:cubicBezTo>
                  <a:cubicBezTo>
                    <a:pt x="29" y="184"/>
                    <a:pt x="29" y="184"/>
                    <a:pt x="29" y="184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29" y="182"/>
                    <a:pt x="29" y="182"/>
                    <a:pt x="29" y="182"/>
                  </a:cubicBezTo>
                  <a:cubicBezTo>
                    <a:pt x="29" y="182"/>
                    <a:pt x="29" y="182"/>
                    <a:pt x="29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32" y="180"/>
                    <a:pt x="32" y="180"/>
                    <a:pt x="32" y="180"/>
                  </a:cubicBezTo>
                  <a:cubicBezTo>
                    <a:pt x="32" y="180"/>
                    <a:pt x="32" y="180"/>
                    <a:pt x="32" y="180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0" y="181"/>
                    <a:pt x="30" y="181"/>
                    <a:pt x="30" y="181"/>
                  </a:cubicBezTo>
                  <a:cubicBezTo>
                    <a:pt x="29" y="181"/>
                    <a:pt x="29" y="181"/>
                    <a:pt x="29" y="181"/>
                  </a:cubicBezTo>
                  <a:cubicBezTo>
                    <a:pt x="29" y="181"/>
                    <a:pt x="29" y="181"/>
                    <a:pt x="29" y="181"/>
                  </a:cubicBezTo>
                  <a:cubicBezTo>
                    <a:pt x="29" y="180"/>
                    <a:pt x="29" y="180"/>
                    <a:pt x="29" y="180"/>
                  </a:cubicBezTo>
                  <a:cubicBezTo>
                    <a:pt x="30" y="179"/>
                    <a:pt x="30" y="179"/>
                    <a:pt x="30" y="179"/>
                  </a:cubicBezTo>
                  <a:cubicBezTo>
                    <a:pt x="30" y="179"/>
                    <a:pt x="30" y="179"/>
                    <a:pt x="30" y="179"/>
                  </a:cubicBezTo>
                  <a:cubicBezTo>
                    <a:pt x="29" y="178"/>
                    <a:pt x="29" y="178"/>
                    <a:pt x="29" y="178"/>
                  </a:cubicBezTo>
                  <a:cubicBezTo>
                    <a:pt x="29" y="178"/>
                    <a:pt x="29" y="178"/>
                    <a:pt x="29" y="178"/>
                  </a:cubicBezTo>
                  <a:cubicBezTo>
                    <a:pt x="29" y="179"/>
                    <a:pt x="29" y="179"/>
                    <a:pt x="29" y="179"/>
                  </a:cubicBezTo>
                  <a:cubicBezTo>
                    <a:pt x="28" y="179"/>
                    <a:pt x="28" y="179"/>
                    <a:pt x="28" y="179"/>
                  </a:cubicBezTo>
                  <a:cubicBezTo>
                    <a:pt x="28" y="178"/>
                    <a:pt x="28" y="178"/>
                    <a:pt x="28" y="178"/>
                  </a:cubicBezTo>
                  <a:cubicBezTo>
                    <a:pt x="29" y="178"/>
                    <a:pt x="29" y="178"/>
                    <a:pt x="29" y="178"/>
                  </a:cubicBezTo>
                  <a:cubicBezTo>
                    <a:pt x="30" y="178"/>
                    <a:pt x="30" y="178"/>
                    <a:pt x="30" y="178"/>
                  </a:cubicBezTo>
                  <a:cubicBezTo>
                    <a:pt x="30" y="177"/>
                    <a:pt x="30" y="177"/>
                    <a:pt x="30" y="177"/>
                  </a:cubicBezTo>
                  <a:cubicBezTo>
                    <a:pt x="31" y="177"/>
                    <a:pt x="31" y="177"/>
                    <a:pt x="31" y="177"/>
                  </a:cubicBezTo>
                  <a:cubicBezTo>
                    <a:pt x="32" y="177"/>
                    <a:pt x="32" y="177"/>
                    <a:pt x="32" y="177"/>
                  </a:cubicBezTo>
                  <a:cubicBezTo>
                    <a:pt x="32" y="176"/>
                    <a:pt x="32" y="176"/>
                    <a:pt x="32" y="176"/>
                  </a:cubicBezTo>
                  <a:cubicBezTo>
                    <a:pt x="32" y="176"/>
                    <a:pt x="32" y="176"/>
                    <a:pt x="32" y="176"/>
                  </a:cubicBezTo>
                  <a:cubicBezTo>
                    <a:pt x="33" y="176"/>
                    <a:pt x="33" y="176"/>
                    <a:pt x="33" y="176"/>
                  </a:cubicBezTo>
                  <a:cubicBezTo>
                    <a:pt x="33" y="176"/>
                    <a:pt x="33" y="176"/>
                    <a:pt x="33" y="176"/>
                  </a:cubicBezTo>
                  <a:cubicBezTo>
                    <a:pt x="33" y="175"/>
                    <a:pt x="33" y="175"/>
                    <a:pt x="33" y="175"/>
                  </a:cubicBezTo>
                  <a:cubicBezTo>
                    <a:pt x="35" y="175"/>
                    <a:pt x="35" y="175"/>
                    <a:pt x="35" y="175"/>
                  </a:cubicBezTo>
                  <a:cubicBezTo>
                    <a:pt x="35" y="176"/>
                    <a:pt x="35" y="176"/>
                    <a:pt x="35" y="176"/>
                  </a:cubicBezTo>
                  <a:cubicBezTo>
                    <a:pt x="36" y="176"/>
                    <a:pt x="36" y="176"/>
                    <a:pt x="36" y="176"/>
                  </a:cubicBezTo>
                  <a:cubicBezTo>
                    <a:pt x="35" y="175"/>
                    <a:pt x="35" y="175"/>
                    <a:pt x="35" y="175"/>
                  </a:cubicBezTo>
                  <a:cubicBezTo>
                    <a:pt x="35" y="175"/>
                    <a:pt x="35" y="175"/>
                    <a:pt x="35" y="175"/>
                  </a:cubicBezTo>
                  <a:cubicBezTo>
                    <a:pt x="34" y="175"/>
                    <a:pt x="34" y="175"/>
                    <a:pt x="34" y="175"/>
                  </a:cubicBezTo>
                  <a:cubicBezTo>
                    <a:pt x="34" y="174"/>
                    <a:pt x="34" y="174"/>
                    <a:pt x="34" y="174"/>
                  </a:cubicBezTo>
                  <a:cubicBezTo>
                    <a:pt x="32" y="175"/>
                    <a:pt x="32" y="175"/>
                    <a:pt x="32" y="175"/>
                  </a:cubicBezTo>
                  <a:cubicBezTo>
                    <a:pt x="32" y="175"/>
                    <a:pt x="32" y="175"/>
                    <a:pt x="32" y="175"/>
                  </a:cubicBezTo>
                  <a:cubicBezTo>
                    <a:pt x="31" y="176"/>
                    <a:pt x="31" y="176"/>
                    <a:pt x="31" y="176"/>
                  </a:cubicBezTo>
                  <a:cubicBezTo>
                    <a:pt x="31" y="176"/>
                    <a:pt x="31" y="176"/>
                    <a:pt x="31" y="176"/>
                  </a:cubicBezTo>
                  <a:cubicBezTo>
                    <a:pt x="31" y="176"/>
                    <a:pt x="31" y="176"/>
                    <a:pt x="31" y="176"/>
                  </a:cubicBezTo>
                  <a:cubicBezTo>
                    <a:pt x="30" y="177"/>
                    <a:pt x="30" y="177"/>
                    <a:pt x="30" y="177"/>
                  </a:cubicBezTo>
                  <a:cubicBezTo>
                    <a:pt x="29" y="177"/>
                    <a:pt x="29" y="177"/>
                    <a:pt x="29" y="177"/>
                  </a:cubicBezTo>
                  <a:cubicBezTo>
                    <a:pt x="29" y="177"/>
                    <a:pt x="29" y="177"/>
                    <a:pt x="29" y="177"/>
                  </a:cubicBezTo>
                  <a:cubicBezTo>
                    <a:pt x="29" y="177"/>
                    <a:pt x="29" y="177"/>
                    <a:pt x="29" y="177"/>
                  </a:cubicBezTo>
                  <a:cubicBezTo>
                    <a:pt x="29" y="176"/>
                    <a:pt x="29" y="176"/>
                    <a:pt x="29" y="176"/>
                  </a:cubicBezTo>
                  <a:cubicBezTo>
                    <a:pt x="28" y="176"/>
                    <a:pt x="28" y="176"/>
                    <a:pt x="28" y="176"/>
                  </a:cubicBezTo>
                  <a:cubicBezTo>
                    <a:pt x="29" y="176"/>
                    <a:pt x="29" y="176"/>
                    <a:pt x="29" y="176"/>
                  </a:cubicBezTo>
                  <a:cubicBezTo>
                    <a:pt x="29" y="175"/>
                    <a:pt x="29" y="175"/>
                    <a:pt x="29" y="175"/>
                  </a:cubicBezTo>
                  <a:cubicBezTo>
                    <a:pt x="28" y="175"/>
                    <a:pt x="28" y="175"/>
                    <a:pt x="28" y="175"/>
                  </a:cubicBezTo>
                  <a:cubicBezTo>
                    <a:pt x="28" y="175"/>
                    <a:pt x="28" y="175"/>
                    <a:pt x="28" y="175"/>
                  </a:cubicBezTo>
                  <a:cubicBezTo>
                    <a:pt x="27" y="175"/>
                    <a:pt x="27" y="175"/>
                    <a:pt x="27" y="175"/>
                  </a:cubicBezTo>
                  <a:cubicBezTo>
                    <a:pt x="27" y="174"/>
                    <a:pt x="27" y="174"/>
                    <a:pt x="27" y="174"/>
                  </a:cubicBezTo>
                  <a:cubicBezTo>
                    <a:pt x="28" y="174"/>
                    <a:pt x="28" y="174"/>
                    <a:pt x="28" y="174"/>
                  </a:cubicBezTo>
                  <a:cubicBezTo>
                    <a:pt x="29" y="174"/>
                    <a:pt x="29" y="174"/>
                    <a:pt x="29" y="174"/>
                  </a:cubicBezTo>
                  <a:cubicBezTo>
                    <a:pt x="29" y="173"/>
                    <a:pt x="29" y="173"/>
                    <a:pt x="29" y="173"/>
                  </a:cubicBezTo>
                  <a:cubicBezTo>
                    <a:pt x="30" y="174"/>
                    <a:pt x="30" y="174"/>
                    <a:pt x="30" y="174"/>
                  </a:cubicBezTo>
                  <a:cubicBezTo>
                    <a:pt x="30" y="174"/>
                    <a:pt x="30" y="174"/>
                    <a:pt x="30" y="174"/>
                  </a:cubicBezTo>
                  <a:cubicBezTo>
                    <a:pt x="31" y="174"/>
                    <a:pt x="31" y="174"/>
                    <a:pt x="31" y="174"/>
                  </a:cubicBezTo>
                  <a:cubicBezTo>
                    <a:pt x="32" y="173"/>
                    <a:pt x="32" y="173"/>
                    <a:pt x="32" y="173"/>
                  </a:cubicBezTo>
                  <a:cubicBezTo>
                    <a:pt x="32" y="173"/>
                    <a:pt x="32" y="173"/>
                    <a:pt x="32" y="173"/>
                  </a:cubicBezTo>
                  <a:cubicBezTo>
                    <a:pt x="33" y="173"/>
                    <a:pt x="33" y="173"/>
                    <a:pt x="33" y="173"/>
                  </a:cubicBezTo>
                  <a:cubicBezTo>
                    <a:pt x="32" y="173"/>
                    <a:pt x="32" y="173"/>
                    <a:pt x="32" y="173"/>
                  </a:cubicBezTo>
                  <a:cubicBezTo>
                    <a:pt x="32" y="172"/>
                    <a:pt x="32" y="172"/>
                    <a:pt x="32" y="172"/>
                  </a:cubicBezTo>
                  <a:cubicBezTo>
                    <a:pt x="31" y="173"/>
                    <a:pt x="31" y="173"/>
                    <a:pt x="31" y="173"/>
                  </a:cubicBezTo>
                  <a:cubicBezTo>
                    <a:pt x="30" y="173"/>
                    <a:pt x="30" y="173"/>
                    <a:pt x="30" y="173"/>
                  </a:cubicBezTo>
                  <a:cubicBezTo>
                    <a:pt x="30" y="173"/>
                    <a:pt x="30" y="173"/>
                    <a:pt x="30" y="173"/>
                  </a:cubicBezTo>
                  <a:cubicBezTo>
                    <a:pt x="29" y="173"/>
                    <a:pt x="29" y="173"/>
                    <a:pt x="29" y="173"/>
                  </a:cubicBezTo>
                  <a:cubicBezTo>
                    <a:pt x="29" y="173"/>
                    <a:pt x="29" y="173"/>
                    <a:pt x="29" y="173"/>
                  </a:cubicBezTo>
                  <a:cubicBezTo>
                    <a:pt x="29" y="173"/>
                    <a:pt x="29" y="173"/>
                    <a:pt x="29" y="173"/>
                  </a:cubicBezTo>
                  <a:cubicBezTo>
                    <a:pt x="28" y="174"/>
                    <a:pt x="28" y="174"/>
                    <a:pt x="28" y="174"/>
                  </a:cubicBezTo>
                  <a:cubicBezTo>
                    <a:pt x="28" y="173"/>
                    <a:pt x="28" y="173"/>
                    <a:pt x="28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6" y="173"/>
                    <a:pt x="26" y="173"/>
                    <a:pt x="26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8" y="172"/>
                    <a:pt x="28" y="172"/>
                    <a:pt x="28" y="172"/>
                  </a:cubicBezTo>
                  <a:cubicBezTo>
                    <a:pt x="30" y="172"/>
                    <a:pt x="30" y="172"/>
                    <a:pt x="30" y="172"/>
                  </a:cubicBezTo>
                  <a:cubicBezTo>
                    <a:pt x="30" y="171"/>
                    <a:pt x="30" y="171"/>
                    <a:pt x="30" y="171"/>
                  </a:cubicBezTo>
                  <a:cubicBezTo>
                    <a:pt x="32" y="171"/>
                    <a:pt x="32" y="171"/>
                    <a:pt x="32" y="171"/>
                  </a:cubicBezTo>
                  <a:cubicBezTo>
                    <a:pt x="32" y="171"/>
                    <a:pt x="32" y="171"/>
                    <a:pt x="32" y="171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5" y="169"/>
                    <a:pt x="35" y="169"/>
                    <a:pt x="35" y="169"/>
                  </a:cubicBezTo>
                  <a:cubicBezTo>
                    <a:pt x="36" y="168"/>
                    <a:pt x="36" y="168"/>
                    <a:pt x="36" y="168"/>
                  </a:cubicBezTo>
                  <a:cubicBezTo>
                    <a:pt x="37" y="168"/>
                    <a:pt x="37" y="168"/>
                    <a:pt x="37" y="168"/>
                  </a:cubicBezTo>
                  <a:cubicBezTo>
                    <a:pt x="37" y="168"/>
                    <a:pt x="37" y="168"/>
                    <a:pt x="37" y="168"/>
                  </a:cubicBezTo>
                  <a:cubicBezTo>
                    <a:pt x="37" y="168"/>
                    <a:pt x="37" y="168"/>
                    <a:pt x="37" y="168"/>
                  </a:cubicBezTo>
                  <a:cubicBezTo>
                    <a:pt x="36" y="167"/>
                    <a:pt x="36" y="167"/>
                    <a:pt x="36" y="167"/>
                  </a:cubicBezTo>
                  <a:cubicBezTo>
                    <a:pt x="35" y="168"/>
                    <a:pt x="35" y="168"/>
                    <a:pt x="35" y="168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2" y="170"/>
                    <a:pt x="32" y="170"/>
                    <a:pt x="32" y="170"/>
                  </a:cubicBezTo>
                  <a:cubicBezTo>
                    <a:pt x="32" y="170"/>
                    <a:pt x="32" y="170"/>
                    <a:pt x="32" y="170"/>
                  </a:cubicBezTo>
                  <a:cubicBezTo>
                    <a:pt x="31" y="171"/>
                    <a:pt x="31" y="171"/>
                    <a:pt x="31" y="171"/>
                  </a:cubicBezTo>
                  <a:cubicBezTo>
                    <a:pt x="29" y="171"/>
                    <a:pt x="29" y="171"/>
                    <a:pt x="29" y="171"/>
                  </a:cubicBezTo>
                  <a:cubicBezTo>
                    <a:pt x="29" y="171"/>
                    <a:pt x="29" y="171"/>
                    <a:pt x="29" y="171"/>
                  </a:cubicBezTo>
                  <a:cubicBezTo>
                    <a:pt x="27" y="172"/>
                    <a:pt x="27" y="172"/>
                    <a:pt x="27" y="172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27" y="171"/>
                    <a:pt x="27" y="171"/>
                    <a:pt x="27" y="171"/>
                  </a:cubicBezTo>
                  <a:cubicBezTo>
                    <a:pt x="26" y="170"/>
                    <a:pt x="26" y="170"/>
                    <a:pt x="26" y="170"/>
                  </a:cubicBezTo>
                  <a:cubicBezTo>
                    <a:pt x="27" y="169"/>
                    <a:pt x="27" y="169"/>
                    <a:pt x="27" y="169"/>
                  </a:cubicBezTo>
                  <a:cubicBezTo>
                    <a:pt x="27" y="169"/>
                    <a:pt x="27" y="169"/>
                    <a:pt x="27" y="169"/>
                  </a:cubicBezTo>
                  <a:cubicBezTo>
                    <a:pt x="28" y="170"/>
                    <a:pt x="28" y="170"/>
                    <a:pt x="28" y="170"/>
                  </a:cubicBezTo>
                  <a:cubicBezTo>
                    <a:pt x="29" y="170"/>
                    <a:pt x="29" y="170"/>
                    <a:pt x="29" y="170"/>
                  </a:cubicBezTo>
                  <a:cubicBezTo>
                    <a:pt x="30" y="170"/>
                    <a:pt x="30" y="170"/>
                    <a:pt x="30" y="170"/>
                  </a:cubicBezTo>
                  <a:cubicBezTo>
                    <a:pt x="30" y="170"/>
                    <a:pt x="30" y="170"/>
                    <a:pt x="30" y="170"/>
                  </a:cubicBezTo>
                  <a:cubicBezTo>
                    <a:pt x="30" y="169"/>
                    <a:pt x="30" y="169"/>
                    <a:pt x="30" y="169"/>
                  </a:cubicBezTo>
                  <a:cubicBezTo>
                    <a:pt x="30" y="169"/>
                    <a:pt x="30" y="169"/>
                    <a:pt x="30" y="169"/>
                  </a:cubicBezTo>
                  <a:cubicBezTo>
                    <a:pt x="29" y="169"/>
                    <a:pt x="29" y="169"/>
                    <a:pt x="29" y="169"/>
                  </a:cubicBezTo>
                  <a:cubicBezTo>
                    <a:pt x="28" y="169"/>
                    <a:pt x="28" y="169"/>
                    <a:pt x="28" y="169"/>
                  </a:cubicBezTo>
                  <a:cubicBezTo>
                    <a:pt x="28" y="169"/>
                    <a:pt x="28" y="169"/>
                    <a:pt x="28" y="169"/>
                  </a:cubicBezTo>
                  <a:cubicBezTo>
                    <a:pt x="28" y="169"/>
                    <a:pt x="28" y="169"/>
                    <a:pt x="28" y="169"/>
                  </a:cubicBezTo>
                  <a:cubicBezTo>
                    <a:pt x="28" y="168"/>
                    <a:pt x="28" y="168"/>
                    <a:pt x="28" y="168"/>
                  </a:cubicBezTo>
                  <a:cubicBezTo>
                    <a:pt x="28" y="168"/>
                    <a:pt x="28" y="168"/>
                    <a:pt x="28" y="168"/>
                  </a:cubicBezTo>
                  <a:cubicBezTo>
                    <a:pt x="29" y="169"/>
                    <a:pt x="29" y="169"/>
                    <a:pt x="29" y="169"/>
                  </a:cubicBezTo>
                  <a:cubicBezTo>
                    <a:pt x="30" y="169"/>
                    <a:pt x="30" y="169"/>
                    <a:pt x="30" y="169"/>
                  </a:cubicBezTo>
                  <a:cubicBezTo>
                    <a:pt x="31" y="168"/>
                    <a:pt x="31" y="168"/>
                    <a:pt x="31" y="168"/>
                  </a:cubicBezTo>
                  <a:cubicBezTo>
                    <a:pt x="31" y="168"/>
                    <a:pt x="31" y="168"/>
                    <a:pt x="31" y="168"/>
                  </a:cubicBezTo>
                  <a:cubicBezTo>
                    <a:pt x="30" y="168"/>
                    <a:pt x="30" y="168"/>
                    <a:pt x="30" y="168"/>
                  </a:cubicBezTo>
                  <a:cubicBezTo>
                    <a:pt x="30" y="168"/>
                    <a:pt x="30" y="168"/>
                    <a:pt x="30" y="168"/>
                  </a:cubicBezTo>
                  <a:cubicBezTo>
                    <a:pt x="29" y="168"/>
                    <a:pt x="29" y="168"/>
                    <a:pt x="29" y="168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1" y="167"/>
                    <a:pt x="31" y="167"/>
                    <a:pt x="31" y="167"/>
                  </a:cubicBezTo>
                  <a:cubicBezTo>
                    <a:pt x="31" y="167"/>
                    <a:pt x="31" y="167"/>
                    <a:pt x="31" y="167"/>
                  </a:cubicBezTo>
                  <a:cubicBezTo>
                    <a:pt x="31" y="167"/>
                    <a:pt x="31" y="167"/>
                    <a:pt x="31" y="167"/>
                  </a:cubicBezTo>
                  <a:cubicBezTo>
                    <a:pt x="32" y="167"/>
                    <a:pt x="32" y="167"/>
                    <a:pt x="32" y="167"/>
                  </a:cubicBezTo>
                  <a:cubicBezTo>
                    <a:pt x="32" y="167"/>
                    <a:pt x="32" y="167"/>
                    <a:pt x="32" y="167"/>
                  </a:cubicBezTo>
                  <a:cubicBezTo>
                    <a:pt x="32" y="166"/>
                    <a:pt x="32" y="166"/>
                    <a:pt x="32" y="166"/>
                  </a:cubicBezTo>
                  <a:cubicBezTo>
                    <a:pt x="32" y="166"/>
                    <a:pt x="32" y="166"/>
                    <a:pt x="32" y="166"/>
                  </a:cubicBezTo>
                  <a:cubicBezTo>
                    <a:pt x="31" y="166"/>
                    <a:pt x="31" y="166"/>
                    <a:pt x="31" y="166"/>
                  </a:cubicBezTo>
                  <a:cubicBezTo>
                    <a:pt x="31" y="166"/>
                    <a:pt x="31" y="166"/>
                    <a:pt x="31" y="166"/>
                  </a:cubicBezTo>
                  <a:cubicBezTo>
                    <a:pt x="30" y="166"/>
                    <a:pt x="30" y="166"/>
                    <a:pt x="30" y="166"/>
                  </a:cubicBezTo>
                  <a:cubicBezTo>
                    <a:pt x="28" y="166"/>
                    <a:pt x="28" y="166"/>
                    <a:pt x="28" y="166"/>
                  </a:cubicBezTo>
                  <a:cubicBezTo>
                    <a:pt x="27" y="166"/>
                    <a:pt x="27" y="166"/>
                    <a:pt x="27" y="166"/>
                  </a:cubicBezTo>
                  <a:cubicBezTo>
                    <a:pt x="27" y="166"/>
                    <a:pt x="27" y="166"/>
                    <a:pt x="27" y="166"/>
                  </a:cubicBezTo>
                  <a:cubicBezTo>
                    <a:pt x="27" y="165"/>
                    <a:pt x="27" y="165"/>
                    <a:pt x="27" y="165"/>
                  </a:cubicBezTo>
                  <a:cubicBezTo>
                    <a:pt x="28" y="165"/>
                    <a:pt x="28" y="165"/>
                    <a:pt x="28" y="165"/>
                  </a:cubicBezTo>
                  <a:cubicBezTo>
                    <a:pt x="28" y="165"/>
                    <a:pt x="28" y="165"/>
                    <a:pt x="28" y="165"/>
                  </a:cubicBezTo>
                  <a:cubicBezTo>
                    <a:pt x="29" y="165"/>
                    <a:pt x="29" y="165"/>
                    <a:pt x="29" y="165"/>
                  </a:cubicBezTo>
                  <a:cubicBezTo>
                    <a:pt x="28" y="165"/>
                    <a:pt x="28" y="165"/>
                    <a:pt x="28" y="165"/>
                  </a:cubicBezTo>
                  <a:cubicBezTo>
                    <a:pt x="28" y="165"/>
                    <a:pt x="28" y="165"/>
                    <a:pt x="28" y="165"/>
                  </a:cubicBezTo>
                  <a:cubicBezTo>
                    <a:pt x="27" y="165"/>
                    <a:pt x="27" y="165"/>
                    <a:pt x="27" y="165"/>
                  </a:cubicBezTo>
                  <a:cubicBezTo>
                    <a:pt x="27" y="164"/>
                    <a:pt x="27" y="164"/>
                    <a:pt x="27" y="164"/>
                  </a:cubicBezTo>
                  <a:cubicBezTo>
                    <a:pt x="29" y="164"/>
                    <a:pt x="29" y="164"/>
                    <a:pt x="29" y="164"/>
                  </a:cubicBezTo>
                  <a:cubicBezTo>
                    <a:pt x="29" y="164"/>
                    <a:pt x="29" y="164"/>
                    <a:pt x="29" y="164"/>
                  </a:cubicBezTo>
                  <a:cubicBezTo>
                    <a:pt x="30" y="164"/>
                    <a:pt x="30" y="164"/>
                    <a:pt x="30" y="164"/>
                  </a:cubicBezTo>
                  <a:cubicBezTo>
                    <a:pt x="33" y="164"/>
                    <a:pt x="33" y="164"/>
                    <a:pt x="33" y="164"/>
                  </a:cubicBezTo>
                  <a:cubicBezTo>
                    <a:pt x="33" y="164"/>
                    <a:pt x="33" y="164"/>
                    <a:pt x="33" y="164"/>
                  </a:cubicBezTo>
                  <a:cubicBezTo>
                    <a:pt x="34" y="164"/>
                    <a:pt x="34" y="164"/>
                    <a:pt x="34" y="164"/>
                  </a:cubicBezTo>
                  <a:cubicBezTo>
                    <a:pt x="35" y="164"/>
                    <a:pt x="35" y="164"/>
                    <a:pt x="35" y="164"/>
                  </a:cubicBezTo>
                  <a:cubicBezTo>
                    <a:pt x="35" y="164"/>
                    <a:pt x="35" y="164"/>
                    <a:pt x="35" y="164"/>
                  </a:cubicBezTo>
                  <a:cubicBezTo>
                    <a:pt x="34" y="163"/>
                    <a:pt x="34" y="163"/>
                    <a:pt x="34" y="163"/>
                  </a:cubicBezTo>
                  <a:cubicBezTo>
                    <a:pt x="32" y="163"/>
                    <a:pt x="32" y="163"/>
                    <a:pt x="32" y="163"/>
                  </a:cubicBezTo>
                  <a:cubicBezTo>
                    <a:pt x="31" y="164"/>
                    <a:pt x="31" y="164"/>
                    <a:pt x="31" y="164"/>
                  </a:cubicBezTo>
                  <a:cubicBezTo>
                    <a:pt x="30" y="164"/>
                    <a:pt x="30" y="164"/>
                    <a:pt x="30" y="164"/>
                  </a:cubicBezTo>
                  <a:cubicBezTo>
                    <a:pt x="30" y="164"/>
                    <a:pt x="30" y="164"/>
                    <a:pt x="30" y="164"/>
                  </a:cubicBezTo>
                  <a:cubicBezTo>
                    <a:pt x="29" y="163"/>
                    <a:pt x="29" y="163"/>
                    <a:pt x="29" y="163"/>
                  </a:cubicBezTo>
                  <a:cubicBezTo>
                    <a:pt x="28" y="164"/>
                    <a:pt x="28" y="164"/>
                    <a:pt x="28" y="164"/>
                  </a:cubicBezTo>
                  <a:cubicBezTo>
                    <a:pt x="28" y="164"/>
                    <a:pt x="28" y="164"/>
                    <a:pt x="28" y="164"/>
                  </a:cubicBezTo>
                  <a:cubicBezTo>
                    <a:pt x="28" y="164"/>
                    <a:pt x="28" y="164"/>
                    <a:pt x="28" y="164"/>
                  </a:cubicBezTo>
                  <a:cubicBezTo>
                    <a:pt x="28" y="163"/>
                    <a:pt x="28" y="163"/>
                    <a:pt x="28" y="163"/>
                  </a:cubicBezTo>
                  <a:cubicBezTo>
                    <a:pt x="28" y="163"/>
                    <a:pt x="28" y="163"/>
                    <a:pt x="28" y="163"/>
                  </a:cubicBezTo>
                  <a:cubicBezTo>
                    <a:pt x="29" y="162"/>
                    <a:pt x="29" y="162"/>
                    <a:pt x="29" y="162"/>
                  </a:cubicBezTo>
                  <a:cubicBezTo>
                    <a:pt x="29" y="162"/>
                    <a:pt x="29" y="162"/>
                    <a:pt x="29" y="162"/>
                  </a:cubicBezTo>
                  <a:cubicBezTo>
                    <a:pt x="30" y="162"/>
                    <a:pt x="30" y="162"/>
                    <a:pt x="30" y="162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0"/>
                    <a:pt x="31" y="160"/>
                    <a:pt x="31" y="160"/>
                  </a:cubicBezTo>
                  <a:cubicBezTo>
                    <a:pt x="32" y="160"/>
                    <a:pt x="32" y="160"/>
                    <a:pt x="32" y="160"/>
                  </a:cubicBezTo>
                  <a:cubicBezTo>
                    <a:pt x="32" y="161"/>
                    <a:pt x="32" y="161"/>
                    <a:pt x="32" y="161"/>
                  </a:cubicBezTo>
                  <a:cubicBezTo>
                    <a:pt x="33" y="161"/>
                    <a:pt x="33" y="161"/>
                    <a:pt x="33" y="161"/>
                  </a:cubicBezTo>
                  <a:cubicBezTo>
                    <a:pt x="33" y="160"/>
                    <a:pt x="33" y="160"/>
                    <a:pt x="33" y="160"/>
                  </a:cubicBezTo>
                  <a:cubicBezTo>
                    <a:pt x="34" y="160"/>
                    <a:pt x="34" y="160"/>
                    <a:pt x="34" y="160"/>
                  </a:cubicBezTo>
                  <a:cubicBezTo>
                    <a:pt x="34" y="161"/>
                    <a:pt x="34" y="161"/>
                    <a:pt x="34" y="161"/>
                  </a:cubicBezTo>
                  <a:cubicBezTo>
                    <a:pt x="35" y="161"/>
                    <a:pt x="35" y="161"/>
                    <a:pt x="35" y="161"/>
                  </a:cubicBezTo>
                  <a:cubicBezTo>
                    <a:pt x="36" y="162"/>
                    <a:pt x="36" y="162"/>
                    <a:pt x="36" y="162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3"/>
                    <a:pt x="38" y="163"/>
                    <a:pt x="38" y="163"/>
                  </a:cubicBezTo>
                  <a:cubicBezTo>
                    <a:pt x="39" y="163"/>
                    <a:pt x="39" y="163"/>
                    <a:pt x="39" y="163"/>
                  </a:cubicBezTo>
                  <a:cubicBezTo>
                    <a:pt x="41" y="164"/>
                    <a:pt x="41" y="164"/>
                    <a:pt x="41" y="164"/>
                  </a:cubicBezTo>
                  <a:cubicBezTo>
                    <a:pt x="41" y="163"/>
                    <a:pt x="41" y="163"/>
                    <a:pt x="41" y="163"/>
                  </a:cubicBezTo>
                  <a:cubicBezTo>
                    <a:pt x="41" y="163"/>
                    <a:pt x="41" y="163"/>
                    <a:pt x="41" y="163"/>
                  </a:cubicBezTo>
                  <a:cubicBezTo>
                    <a:pt x="42" y="163"/>
                    <a:pt x="42" y="163"/>
                    <a:pt x="42" y="163"/>
                  </a:cubicBezTo>
                  <a:cubicBezTo>
                    <a:pt x="41" y="163"/>
                    <a:pt x="41" y="163"/>
                    <a:pt x="41" y="163"/>
                  </a:cubicBezTo>
                  <a:cubicBezTo>
                    <a:pt x="41" y="163"/>
                    <a:pt x="41" y="163"/>
                    <a:pt x="41" y="163"/>
                  </a:cubicBezTo>
                  <a:cubicBezTo>
                    <a:pt x="40" y="163"/>
                    <a:pt x="40" y="163"/>
                    <a:pt x="40" y="163"/>
                  </a:cubicBezTo>
                  <a:cubicBezTo>
                    <a:pt x="40" y="163"/>
                    <a:pt x="40" y="163"/>
                    <a:pt x="40" y="163"/>
                  </a:cubicBezTo>
                  <a:cubicBezTo>
                    <a:pt x="39" y="162"/>
                    <a:pt x="39" y="162"/>
                    <a:pt x="39" y="162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1"/>
                    <a:pt x="39" y="161"/>
                    <a:pt x="39" y="161"/>
                  </a:cubicBezTo>
                  <a:cubicBezTo>
                    <a:pt x="40" y="161"/>
                    <a:pt x="40" y="161"/>
                    <a:pt x="40" y="161"/>
                  </a:cubicBezTo>
                  <a:cubicBezTo>
                    <a:pt x="41" y="161"/>
                    <a:pt x="41" y="161"/>
                    <a:pt x="41" y="161"/>
                  </a:cubicBezTo>
                  <a:cubicBezTo>
                    <a:pt x="41" y="160"/>
                    <a:pt x="41" y="160"/>
                    <a:pt x="41" y="160"/>
                  </a:cubicBezTo>
                  <a:cubicBezTo>
                    <a:pt x="41" y="160"/>
                    <a:pt x="41" y="160"/>
                    <a:pt x="41" y="160"/>
                  </a:cubicBezTo>
                  <a:cubicBezTo>
                    <a:pt x="40" y="160"/>
                    <a:pt x="40" y="160"/>
                    <a:pt x="40" y="160"/>
                  </a:cubicBezTo>
                  <a:cubicBezTo>
                    <a:pt x="40" y="160"/>
                    <a:pt x="40" y="160"/>
                    <a:pt x="40" y="160"/>
                  </a:cubicBezTo>
                  <a:cubicBezTo>
                    <a:pt x="40" y="160"/>
                    <a:pt x="40" y="160"/>
                    <a:pt x="40" y="160"/>
                  </a:cubicBezTo>
                  <a:cubicBezTo>
                    <a:pt x="40" y="160"/>
                    <a:pt x="40" y="160"/>
                    <a:pt x="40" y="160"/>
                  </a:cubicBezTo>
                  <a:cubicBezTo>
                    <a:pt x="40" y="161"/>
                    <a:pt x="40" y="161"/>
                    <a:pt x="40" y="161"/>
                  </a:cubicBezTo>
                  <a:cubicBezTo>
                    <a:pt x="39" y="161"/>
                    <a:pt x="39" y="161"/>
                    <a:pt x="39" y="161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9" y="160"/>
                    <a:pt x="39" y="160"/>
                    <a:pt x="39" y="160"/>
                  </a:cubicBezTo>
                  <a:cubicBezTo>
                    <a:pt x="39" y="159"/>
                    <a:pt x="39" y="159"/>
                    <a:pt x="39" y="159"/>
                  </a:cubicBezTo>
                  <a:cubicBezTo>
                    <a:pt x="39" y="159"/>
                    <a:pt x="39" y="159"/>
                    <a:pt x="39" y="159"/>
                  </a:cubicBezTo>
                  <a:cubicBezTo>
                    <a:pt x="38" y="159"/>
                    <a:pt x="38" y="159"/>
                    <a:pt x="38" y="159"/>
                  </a:cubicBezTo>
                  <a:cubicBezTo>
                    <a:pt x="38" y="159"/>
                    <a:pt x="38" y="159"/>
                    <a:pt x="38" y="159"/>
                  </a:cubicBezTo>
                  <a:cubicBezTo>
                    <a:pt x="37" y="159"/>
                    <a:pt x="37" y="159"/>
                    <a:pt x="37" y="159"/>
                  </a:cubicBezTo>
                  <a:cubicBezTo>
                    <a:pt x="37" y="159"/>
                    <a:pt x="37" y="159"/>
                    <a:pt x="37" y="159"/>
                  </a:cubicBezTo>
                  <a:cubicBezTo>
                    <a:pt x="37" y="159"/>
                    <a:pt x="37" y="159"/>
                    <a:pt x="37" y="159"/>
                  </a:cubicBezTo>
                  <a:cubicBezTo>
                    <a:pt x="37" y="160"/>
                    <a:pt x="37" y="160"/>
                    <a:pt x="37" y="160"/>
                  </a:cubicBezTo>
                  <a:cubicBezTo>
                    <a:pt x="37" y="160"/>
                    <a:pt x="37" y="160"/>
                    <a:pt x="37" y="160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6" y="161"/>
                    <a:pt x="36" y="161"/>
                    <a:pt x="36" y="161"/>
                  </a:cubicBezTo>
                  <a:cubicBezTo>
                    <a:pt x="36" y="161"/>
                    <a:pt x="36" y="161"/>
                    <a:pt x="36" y="161"/>
                  </a:cubicBezTo>
                  <a:cubicBezTo>
                    <a:pt x="35" y="160"/>
                    <a:pt x="35" y="160"/>
                    <a:pt x="35" y="160"/>
                  </a:cubicBezTo>
                  <a:cubicBezTo>
                    <a:pt x="34" y="160"/>
                    <a:pt x="34" y="160"/>
                    <a:pt x="34" y="160"/>
                  </a:cubicBezTo>
                  <a:cubicBezTo>
                    <a:pt x="34" y="160"/>
                    <a:pt x="34" y="160"/>
                    <a:pt x="34" y="160"/>
                  </a:cubicBezTo>
                  <a:cubicBezTo>
                    <a:pt x="34" y="159"/>
                    <a:pt x="34" y="159"/>
                    <a:pt x="34" y="159"/>
                  </a:cubicBezTo>
                  <a:cubicBezTo>
                    <a:pt x="33" y="159"/>
                    <a:pt x="33" y="159"/>
                    <a:pt x="33" y="159"/>
                  </a:cubicBezTo>
                  <a:cubicBezTo>
                    <a:pt x="33" y="160"/>
                    <a:pt x="33" y="160"/>
                    <a:pt x="33" y="160"/>
                  </a:cubicBezTo>
                  <a:cubicBezTo>
                    <a:pt x="32" y="160"/>
                    <a:pt x="32" y="160"/>
                    <a:pt x="32" y="160"/>
                  </a:cubicBezTo>
                  <a:cubicBezTo>
                    <a:pt x="31" y="160"/>
                    <a:pt x="31" y="160"/>
                    <a:pt x="31" y="160"/>
                  </a:cubicBezTo>
                  <a:cubicBezTo>
                    <a:pt x="31" y="160"/>
                    <a:pt x="31" y="160"/>
                    <a:pt x="31" y="160"/>
                  </a:cubicBezTo>
                  <a:cubicBezTo>
                    <a:pt x="30" y="161"/>
                    <a:pt x="30" y="161"/>
                    <a:pt x="30" y="161"/>
                  </a:cubicBezTo>
                  <a:cubicBezTo>
                    <a:pt x="29" y="161"/>
                    <a:pt x="29" y="161"/>
                    <a:pt x="29" y="161"/>
                  </a:cubicBezTo>
                  <a:cubicBezTo>
                    <a:pt x="29" y="161"/>
                    <a:pt x="29" y="161"/>
                    <a:pt x="29" y="161"/>
                  </a:cubicBezTo>
                  <a:cubicBezTo>
                    <a:pt x="29" y="161"/>
                    <a:pt x="29" y="161"/>
                    <a:pt x="29" y="161"/>
                  </a:cubicBezTo>
                  <a:cubicBezTo>
                    <a:pt x="30" y="160"/>
                    <a:pt x="30" y="160"/>
                    <a:pt x="30" y="160"/>
                  </a:cubicBezTo>
                  <a:cubicBezTo>
                    <a:pt x="30" y="160"/>
                    <a:pt x="30" y="160"/>
                    <a:pt x="30" y="160"/>
                  </a:cubicBezTo>
                  <a:cubicBezTo>
                    <a:pt x="31" y="159"/>
                    <a:pt x="31" y="159"/>
                    <a:pt x="31" y="159"/>
                  </a:cubicBezTo>
                  <a:cubicBezTo>
                    <a:pt x="31" y="159"/>
                    <a:pt x="31" y="159"/>
                    <a:pt x="31" y="159"/>
                  </a:cubicBezTo>
                  <a:cubicBezTo>
                    <a:pt x="31" y="159"/>
                    <a:pt x="31" y="159"/>
                    <a:pt x="31" y="159"/>
                  </a:cubicBezTo>
                  <a:cubicBezTo>
                    <a:pt x="31" y="159"/>
                    <a:pt x="31" y="159"/>
                    <a:pt x="31" y="159"/>
                  </a:cubicBezTo>
                  <a:cubicBezTo>
                    <a:pt x="31" y="158"/>
                    <a:pt x="31" y="158"/>
                    <a:pt x="31" y="158"/>
                  </a:cubicBezTo>
                  <a:cubicBezTo>
                    <a:pt x="32" y="158"/>
                    <a:pt x="32" y="158"/>
                    <a:pt x="32" y="158"/>
                  </a:cubicBezTo>
                  <a:cubicBezTo>
                    <a:pt x="32" y="158"/>
                    <a:pt x="32" y="158"/>
                    <a:pt x="32" y="158"/>
                  </a:cubicBezTo>
                  <a:cubicBezTo>
                    <a:pt x="33" y="158"/>
                    <a:pt x="33" y="158"/>
                    <a:pt x="33" y="158"/>
                  </a:cubicBezTo>
                  <a:cubicBezTo>
                    <a:pt x="33" y="159"/>
                    <a:pt x="33" y="159"/>
                    <a:pt x="33" y="159"/>
                  </a:cubicBezTo>
                  <a:cubicBezTo>
                    <a:pt x="35" y="159"/>
                    <a:pt x="35" y="159"/>
                    <a:pt x="35" y="159"/>
                  </a:cubicBezTo>
                  <a:cubicBezTo>
                    <a:pt x="35" y="158"/>
                    <a:pt x="35" y="158"/>
                    <a:pt x="35" y="158"/>
                  </a:cubicBezTo>
                  <a:cubicBezTo>
                    <a:pt x="34" y="158"/>
                    <a:pt x="34" y="158"/>
                    <a:pt x="34" y="158"/>
                  </a:cubicBezTo>
                  <a:cubicBezTo>
                    <a:pt x="34" y="158"/>
                    <a:pt x="34" y="158"/>
                    <a:pt x="34" y="158"/>
                  </a:cubicBezTo>
                  <a:cubicBezTo>
                    <a:pt x="33" y="158"/>
                    <a:pt x="33" y="158"/>
                    <a:pt x="33" y="158"/>
                  </a:cubicBezTo>
                  <a:cubicBezTo>
                    <a:pt x="32" y="157"/>
                    <a:pt x="32" y="157"/>
                    <a:pt x="32" y="157"/>
                  </a:cubicBezTo>
                  <a:cubicBezTo>
                    <a:pt x="32" y="156"/>
                    <a:pt x="32" y="156"/>
                    <a:pt x="32" y="156"/>
                  </a:cubicBezTo>
                  <a:cubicBezTo>
                    <a:pt x="31" y="156"/>
                    <a:pt x="31" y="156"/>
                    <a:pt x="31" y="156"/>
                  </a:cubicBezTo>
                  <a:cubicBezTo>
                    <a:pt x="31" y="156"/>
                    <a:pt x="31" y="156"/>
                    <a:pt x="31" y="156"/>
                  </a:cubicBezTo>
                  <a:cubicBezTo>
                    <a:pt x="32" y="156"/>
                    <a:pt x="32" y="156"/>
                    <a:pt x="32" y="156"/>
                  </a:cubicBezTo>
                  <a:cubicBezTo>
                    <a:pt x="33" y="156"/>
                    <a:pt x="33" y="156"/>
                    <a:pt x="33" y="156"/>
                  </a:cubicBezTo>
                  <a:cubicBezTo>
                    <a:pt x="33" y="157"/>
                    <a:pt x="33" y="157"/>
                    <a:pt x="33" y="157"/>
                  </a:cubicBezTo>
                  <a:cubicBezTo>
                    <a:pt x="34" y="158"/>
                    <a:pt x="34" y="158"/>
                    <a:pt x="34" y="158"/>
                  </a:cubicBezTo>
                  <a:cubicBezTo>
                    <a:pt x="34" y="157"/>
                    <a:pt x="34" y="157"/>
                    <a:pt x="34" y="157"/>
                  </a:cubicBezTo>
                  <a:cubicBezTo>
                    <a:pt x="34" y="157"/>
                    <a:pt x="34" y="157"/>
                    <a:pt x="34" y="157"/>
                  </a:cubicBezTo>
                  <a:cubicBezTo>
                    <a:pt x="34" y="156"/>
                    <a:pt x="34" y="156"/>
                    <a:pt x="34" y="156"/>
                  </a:cubicBezTo>
                  <a:cubicBezTo>
                    <a:pt x="34" y="156"/>
                    <a:pt x="34" y="156"/>
                    <a:pt x="34" y="156"/>
                  </a:cubicBezTo>
                  <a:cubicBezTo>
                    <a:pt x="35" y="157"/>
                    <a:pt x="35" y="157"/>
                    <a:pt x="35" y="157"/>
                  </a:cubicBezTo>
                  <a:cubicBezTo>
                    <a:pt x="35" y="157"/>
                    <a:pt x="35" y="157"/>
                    <a:pt x="35" y="157"/>
                  </a:cubicBezTo>
                  <a:cubicBezTo>
                    <a:pt x="36" y="158"/>
                    <a:pt x="36" y="158"/>
                    <a:pt x="36" y="158"/>
                  </a:cubicBezTo>
                  <a:cubicBezTo>
                    <a:pt x="37" y="158"/>
                    <a:pt x="37" y="158"/>
                    <a:pt x="37" y="158"/>
                  </a:cubicBezTo>
                  <a:cubicBezTo>
                    <a:pt x="37" y="158"/>
                    <a:pt x="37" y="158"/>
                    <a:pt x="37" y="158"/>
                  </a:cubicBezTo>
                  <a:cubicBezTo>
                    <a:pt x="38" y="158"/>
                    <a:pt x="38" y="158"/>
                    <a:pt x="38" y="158"/>
                  </a:cubicBezTo>
                  <a:cubicBezTo>
                    <a:pt x="38" y="158"/>
                    <a:pt x="38" y="158"/>
                    <a:pt x="38" y="158"/>
                  </a:cubicBezTo>
                  <a:cubicBezTo>
                    <a:pt x="39" y="159"/>
                    <a:pt x="39" y="159"/>
                    <a:pt x="39" y="159"/>
                  </a:cubicBezTo>
                  <a:cubicBezTo>
                    <a:pt x="40" y="159"/>
                    <a:pt x="40" y="159"/>
                    <a:pt x="40" y="159"/>
                  </a:cubicBezTo>
                  <a:cubicBezTo>
                    <a:pt x="40" y="159"/>
                    <a:pt x="40" y="159"/>
                    <a:pt x="40" y="159"/>
                  </a:cubicBezTo>
                  <a:cubicBezTo>
                    <a:pt x="41" y="159"/>
                    <a:pt x="41" y="159"/>
                    <a:pt x="41" y="159"/>
                  </a:cubicBezTo>
                  <a:cubicBezTo>
                    <a:pt x="41" y="159"/>
                    <a:pt x="41" y="159"/>
                    <a:pt x="41" y="159"/>
                  </a:cubicBezTo>
                  <a:cubicBezTo>
                    <a:pt x="40" y="158"/>
                    <a:pt x="40" y="158"/>
                    <a:pt x="40" y="158"/>
                  </a:cubicBezTo>
                  <a:cubicBezTo>
                    <a:pt x="38" y="157"/>
                    <a:pt x="38" y="157"/>
                    <a:pt x="38" y="157"/>
                  </a:cubicBezTo>
                  <a:cubicBezTo>
                    <a:pt x="38" y="157"/>
                    <a:pt x="38" y="157"/>
                    <a:pt x="38" y="157"/>
                  </a:cubicBezTo>
                  <a:cubicBezTo>
                    <a:pt x="38" y="156"/>
                    <a:pt x="38" y="156"/>
                    <a:pt x="38" y="156"/>
                  </a:cubicBezTo>
                  <a:cubicBezTo>
                    <a:pt x="39" y="156"/>
                    <a:pt x="39" y="156"/>
                    <a:pt x="39" y="156"/>
                  </a:cubicBezTo>
                  <a:cubicBezTo>
                    <a:pt x="39" y="156"/>
                    <a:pt x="39" y="156"/>
                    <a:pt x="39" y="156"/>
                  </a:cubicBezTo>
                  <a:cubicBezTo>
                    <a:pt x="40" y="155"/>
                    <a:pt x="40" y="155"/>
                    <a:pt x="40" y="155"/>
                  </a:cubicBezTo>
                  <a:cubicBezTo>
                    <a:pt x="40" y="155"/>
                    <a:pt x="40" y="155"/>
                    <a:pt x="40" y="155"/>
                  </a:cubicBezTo>
                  <a:cubicBezTo>
                    <a:pt x="40" y="155"/>
                    <a:pt x="40" y="155"/>
                    <a:pt x="40" y="155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38" y="155"/>
                    <a:pt x="38" y="155"/>
                    <a:pt x="38" y="155"/>
                  </a:cubicBezTo>
                  <a:cubicBezTo>
                    <a:pt x="37" y="155"/>
                    <a:pt x="37" y="155"/>
                    <a:pt x="37" y="155"/>
                  </a:cubicBezTo>
                  <a:cubicBezTo>
                    <a:pt x="38" y="155"/>
                    <a:pt x="38" y="155"/>
                    <a:pt x="38" y="155"/>
                  </a:cubicBezTo>
                  <a:cubicBezTo>
                    <a:pt x="38" y="156"/>
                    <a:pt x="38" y="156"/>
                    <a:pt x="38" y="156"/>
                  </a:cubicBezTo>
                  <a:cubicBezTo>
                    <a:pt x="38" y="156"/>
                    <a:pt x="38" y="156"/>
                    <a:pt x="38" y="156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6" y="156"/>
                    <a:pt x="36" y="156"/>
                    <a:pt x="36" y="156"/>
                  </a:cubicBezTo>
                  <a:cubicBezTo>
                    <a:pt x="35" y="156"/>
                    <a:pt x="35" y="156"/>
                    <a:pt x="35" y="156"/>
                  </a:cubicBezTo>
                  <a:cubicBezTo>
                    <a:pt x="35" y="156"/>
                    <a:pt x="35" y="156"/>
                    <a:pt x="35" y="156"/>
                  </a:cubicBezTo>
                  <a:cubicBezTo>
                    <a:pt x="34" y="156"/>
                    <a:pt x="34" y="156"/>
                    <a:pt x="34" y="156"/>
                  </a:cubicBezTo>
                  <a:cubicBezTo>
                    <a:pt x="34" y="155"/>
                    <a:pt x="34" y="155"/>
                    <a:pt x="34" y="155"/>
                  </a:cubicBezTo>
                  <a:cubicBezTo>
                    <a:pt x="34" y="155"/>
                    <a:pt x="34" y="155"/>
                    <a:pt x="34" y="155"/>
                  </a:cubicBezTo>
                  <a:cubicBezTo>
                    <a:pt x="35" y="155"/>
                    <a:pt x="35" y="155"/>
                    <a:pt x="35" y="155"/>
                  </a:cubicBezTo>
                  <a:cubicBezTo>
                    <a:pt x="34" y="155"/>
                    <a:pt x="34" y="155"/>
                    <a:pt x="34" y="155"/>
                  </a:cubicBezTo>
                  <a:cubicBezTo>
                    <a:pt x="33" y="155"/>
                    <a:pt x="33" y="155"/>
                    <a:pt x="33" y="155"/>
                  </a:cubicBezTo>
                  <a:cubicBezTo>
                    <a:pt x="33" y="155"/>
                    <a:pt x="33" y="155"/>
                    <a:pt x="33" y="155"/>
                  </a:cubicBezTo>
                  <a:cubicBezTo>
                    <a:pt x="34" y="154"/>
                    <a:pt x="34" y="154"/>
                    <a:pt x="34" y="154"/>
                  </a:cubicBezTo>
                  <a:cubicBezTo>
                    <a:pt x="35" y="154"/>
                    <a:pt x="35" y="154"/>
                    <a:pt x="35" y="154"/>
                  </a:cubicBezTo>
                  <a:cubicBezTo>
                    <a:pt x="36" y="154"/>
                    <a:pt x="36" y="154"/>
                    <a:pt x="36" y="154"/>
                  </a:cubicBezTo>
                  <a:cubicBezTo>
                    <a:pt x="37" y="154"/>
                    <a:pt x="37" y="154"/>
                    <a:pt x="37" y="154"/>
                  </a:cubicBezTo>
                  <a:cubicBezTo>
                    <a:pt x="37" y="154"/>
                    <a:pt x="37" y="154"/>
                    <a:pt x="37" y="154"/>
                  </a:cubicBezTo>
                  <a:cubicBezTo>
                    <a:pt x="38" y="154"/>
                    <a:pt x="38" y="154"/>
                    <a:pt x="38" y="154"/>
                  </a:cubicBezTo>
                  <a:cubicBezTo>
                    <a:pt x="39" y="154"/>
                    <a:pt x="39" y="154"/>
                    <a:pt x="39" y="154"/>
                  </a:cubicBezTo>
                  <a:cubicBezTo>
                    <a:pt x="40" y="154"/>
                    <a:pt x="40" y="154"/>
                    <a:pt x="40" y="154"/>
                  </a:cubicBezTo>
                  <a:cubicBezTo>
                    <a:pt x="40" y="154"/>
                    <a:pt x="40" y="154"/>
                    <a:pt x="40" y="154"/>
                  </a:cubicBezTo>
                  <a:cubicBezTo>
                    <a:pt x="40" y="153"/>
                    <a:pt x="40" y="153"/>
                    <a:pt x="40" y="153"/>
                  </a:cubicBezTo>
                  <a:cubicBezTo>
                    <a:pt x="40" y="153"/>
                    <a:pt x="40" y="153"/>
                    <a:pt x="40" y="153"/>
                  </a:cubicBezTo>
                  <a:cubicBezTo>
                    <a:pt x="41" y="153"/>
                    <a:pt x="41" y="153"/>
                    <a:pt x="41" y="153"/>
                  </a:cubicBezTo>
                  <a:cubicBezTo>
                    <a:pt x="41" y="152"/>
                    <a:pt x="41" y="152"/>
                    <a:pt x="41" y="152"/>
                  </a:cubicBezTo>
                  <a:cubicBezTo>
                    <a:pt x="41" y="152"/>
                    <a:pt x="41" y="152"/>
                    <a:pt x="41" y="152"/>
                  </a:cubicBezTo>
                  <a:cubicBezTo>
                    <a:pt x="40" y="153"/>
                    <a:pt x="40" y="153"/>
                    <a:pt x="40" y="153"/>
                  </a:cubicBezTo>
                  <a:cubicBezTo>
                    <a:pt x="40" y="153"/>
                    <a:pt x="40" y="153"/>
                    <a:pt x="40" y="153"/>
                  </a:cubicBezTo>
                  <a:cubicBezTo>
                    <a:pt x="40" y="152"/>
                    <a:pt x="40" y="152"/>
                    <a:pt x="40" y="152"/>
                  </a:cubicBezTo>
                  <a:cubicBezTo>
                    <a:pt x="40" y="152"/>
                    <a:pt x="40" y="152"/>
                    <a:pt x="40" y="152"/>
                  </a:cubicBezTo>
                  <a:cubicBezTo>
                    <a:pt x="41" y="150"/>
                    <a:pt x="41" y="150"/>
                    <a:pt x="41" y="150"/>
                  </a:cubicBezTo>
                  <a:cubicBezTo>
                    <a:pt x="41" y="149"/>
                    <a:pt x="41" y="149"/>
                    <a:pt x="41" y="149"/>
                  </a:cubicBezTo>
                  <a:cubicBezTo>
                    <a:pt x="41" y="149"/>
                    <a:pt x="41" y="149"/>
                    <a:pt x="41" y="149"/>
                  </a:cubicBezTo>
                  <a:cubicBezTo>
                    <a:pt x="41" y="149"/>
                    <a:pt x="41" y="149"/>
                    <a:pt x="41" y="149"/>
                  </a:cubicBezTo>
                  <a:cubicBezTo>
                    <a:pt x="42" y="150"/>
                    <a:pt x="42" y="150"/>
                    <a:pt x="42" y="150"/>
                  </a:cubicBezTo>
                  <a:cubicBezTo>
                    <a:pt x="42" y="150"/>
                    <a:pt x="42" y="150"/>
                    <a:pt x="42" y="150"/>
                  </a:cubicBezTo>
                  <a:cubicBezTo>
                    <a:pt x="42" y="151"/>
                    <a:pt x="42" y="151"/>
                    <a:pt x="42" y="151"/>
                  </a:cubicBezTo>
                  <a:cubicBezTo>
                    <a:pt x="42" y="151"/>
                    <a:pt x="42" y="151"/>
                    <a:pt x="42" y="151"/>
                  </a:cubicBezTo>
                  <a:cubicBezTo>
                    <a:pt x="43" y="151"/>
                    <a:pt x="43" y="151"/>
                    <a:pt x="43" y="151"/>
                  </a:cubicBezTo>
                  <a:cubicBezTo>
                    <a:pt x="43" y="151"/>
                    <a:pt x="43" y="151"/>
                    <a:pt x="43" y="151"/>
                  </a:cubicBezTo>
                  <a:cubicBezTo>
                    <a:pt x="44" y="151"/>
                    <a:pt x="44" y="151"/>
                    <a:pt x="44" y="151"/>
                  </a:cubicBezTo>
                  <a:cubicBezTo>
                    <a:pt x="44" y="151"/>
                    <a:pt x="44" y="151"/>
                    <a:pt x="44" y="151"/>
                  </a:cubicBezTo>
                  <a:cubicBezTo>
                    <a:pt x="44" y="151"/>
                    <a:pt x="44" y="151"/>
                    <a:pt x="44" y="151"/>
                  </a:cubicBezTo>
                  <a:cubicBezTo>
                    <a:pt x="45" y="151"/>
                    <a:pt x="45" y="151"/>
                    <a:pt x="45" y="151"/>
                  </a:cubicBezTo>
                  <a:cubicBezTo>
                    <a:pt x="45" y="151"/>
                    <a:pt x="45" y="151"/>
                    <a:pt x="45" y="151"/>
                  </a:cubicBezTo>
                  <a:cubicBezTo>
                    <a:pt x="44" y="150"/>
                    <a:pt x="44" y="150"/>
                    <a:pt x="44" y="150"/>
                  </a:cubicBezTo>
                  <a:cubicBezTo>
                    <a:pt x="43" y="150"/>
                    <a:pt x="43" y="150"/>
                    <a:pt x="43" y="150"/>
                  </a:cubicBezTo>
                  <a:cubicBezTo>
                    <a:pt x="43" y="150"/>
                    <a:pt x="43" y="150"/>
                    <a:pt x="43" y="150"/>
                  </a:cubicBezTo>
                  <a:cubicBezTo>
                    <a:pt x="44" y="150"/>
                    <a:pt x="44" y="150"/>
                    <a:pt x="44" y="150"/>
                  </a:cubicBezTo>
                  <a:cubicBezTo>
                    <a:pt x="44" y="150"/>
                    <a:pt x="44" y="150"/>
                    <a:pt x="44" y="150"/>
                  </a:cubicBezTo>
                  <a:cubicBezTo>
                    <a:pt x="44" y="150"/>
                    <a:pt x="44" y="150"/>
                    <a:pt x="44" y="150"/>
                  </a:cubicBezTo>
                  <a:cubicBezTo>
                    <a:pt x="44" y="149"/>
                    <a:pt x="44" y="149"/>
                    <a:pt x="44" y="149"/>
                  </a:cubicBezTo>
                  <a:cubicBezTo>
                    <a:pt x="44" y="149"/>
                    <a:pt x="44" y="149"/>
                    <a:pt x="44" y="149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42" y="149"/>
                    <a:pt x="42" y="149"/>
                    <a:pt x="42" y="149"/>
                  </a:cubicBezTo>
                  <a:cubicBezTo>
                    <a:pt x="42" y="149"/>
                    <a:pt x="42" y="149"/>
                    <a:pt x="42" y="149"/>
                  </a:cubicBezTo>
                  <a:cubicBezTo>
                    <a:pt x="42" y="149"/>
                    <a:pt x="42" y="149"/>
                    <a:pt x="42" y="149"/>
                  </a:cubicBezTo>
                  <a:cubicBezTo>
                    <a:pt x="42" y="148"/>
                    <a:pt x="42" y="148"/>
                    <a:pt x="42" y="148"/>
                  </a:cubicBezTo>
                  <a:cubicBezTo>
                    <a:pt x="42" y="148"/>
                    <a:pt x="42" y="148"/>
                    <a:pt x="42" y="148"/>
                  </a:cubicBezTo>
                  <a:cubicBezTo>
                    <a:pt x="43" y="147"/>
                    <a:pt x="43" y="147"/>
                    <a:pt x="43" y="147"/>
                  </a:cubicBezTo>
                  <a:cubicBezTo>
                    <a:pt x="44" y="147"/>
                    <a:pt x="44" y="147"/>
                    <a:pt x="44" y="147"/>
                  </a:cubicBezTo>
                  <a:cubicBezTo>
                    <a:pt x="44" y="147"/>
                    <a:pt x="44" y="147"/>
                    <a:pt x="44" y="147"/>
                  </a:cubicBezTo>
                  <a:cubicBezTo>
                    <a:pt x="44" y="147"/>
                    <a:pt x="44" y="147"/>
                    <a:pt x="44" y="147"/>
                  </a:cubicBezTo>
                  <a:cubicBezTo>
                    <a:pt x="45" y="147"/>
                    <a:pt x="45" y="147"/>
                    <a:pt x="45" y="147"/>
                  </a:cubicBezTo>
                  <a:cubicBezTo>
                    <a:pt x="45" y="147"/>
                    <a:pt x="45" y="147"/>
                    <a:pt x="45" y="147"/>
                  </a:cubicBezTo>
                  <a:cubicBezTo>
                    <a:pt x="44" y="146"/>
                    <a:pt x="44" y="146"/>
                    <a:pt x="44" y="146"/>
                  </a:cubicBezTo>
                  <a:cubicBezTo>
                    <a:pt x="43" y="146"/>
                    <a:pt x="43" y="146"/>
                    <a:pt x="43" y="146"/>
                  </a:cubicBezTo>
                  <a:cubicBezTo>
                    <a:pt x="43" y="146"/>
                    <a:pt x="43" y="146"/>
                    <a:pt x="43" y="146"/>
                  </a:cubicBezTo>
                  <a:cubicBezTo>
                    <a:pt x="44" y="146"/>
                    <a:pt x="44" y="146"/>
                    <a:pt x="44" y="146"/>
                  </a:cubicBezTo>
                  <a:cubicBezTo>
                    <a:pt x="44" y="146"/>
                    <a:pt x="44" y="146"/>
                    <a:pt x="44" y="146"/>
                  </a:cubicBezTo>
                  <a:cubicBezTo>
                    <a:pt x="45" y="145"/>
                    <a:pt x="45" y="145"/>
                    <a:pt x="45" y="145"/>
                  </a:cubicBezTo>
                  <a:cubicBezTo>
                    <a:pt x="45" y="145"/>
                    <a:pt x="45" y="145"/>
                    <a:pt x="45" y="145"/>
                  </a:cubicBezTo>
                  <a:cubicBezTo>
                    <a:pt x="45" y="145"/>
                    <a:pt x="45" y="145"/>
                    <a:pt x="45" y="145"/>
                  </a:cubicBezTo>
                  <a:cubicBezTo>
                    <a:pt x="46" y="144"/>
                    <a:pt x="46" y="144"/>
                    <a:pt x="46" y="144"/>
                  </a:cubicBezTo>
                  <a:cubicBezTo>
                    <a:pt x="46" y="144"/>
                    <a:pt x="46" y="144"/>
                    <a:pt x="46" y="144"/>
                  </a:cubicBezTo>
                  <a:cubicBezTo>
                    <a:pt x="45" y="144"/>
                    <a:pt x="45" y="144"/>
                    <a:pt x="45" y="144"/>
                  </a:cubicBezTo>
                  <a:cubicBezTo>
                    <a:pt x="45" y="144"/>
                    <a:pt x="45" y="144"/>
                    <a:pt x="45" y="144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5" y="143"/>
                    <a:pt x="45" y="143"/>
                    <a:pt x="45" y="143"/>
                  </a:cubicBezTo>
                  <a:cubicBezTo>
                    <a:pt x="44" y="143"/>
                    <a:pt x="44" y="143"/>
                    <a:pt x="44" y="143"/>
                  </a:cubicBezTo>
                  <a:cubicBezTo>
                    <a:pt x="43" y="143"/>
                    <a:pt x="43" y="143"/>
                    <a:pt x="43" y="143"/>
                  </a:cubicBezTo>
                  <a:cubicBezTo>
                    <a:pt x="43" y="143"/>
                    <a:pt x="43" y="143"/>
                    <a:pt x="43" y="143"/>
                  </a:cubicBezTo>
                  <a:cubicBezTo>
                    <a:pt x="42" y="143"/>
                    <a:pt x="42" y="143"/>
                    <a:pt x="42" y="143"/>
                  </a:cubicBezTo>
                  <a:cubicBezTo>
                    <a:pt x="42" y="143"/>
                    <a:pt x="42" y="143"/>
                    <a:pt x="42" y="143"/>
                  </a:cubicBezTo>
                  <a:cubicBezTo>
                    <a:pt x="41" y="143"/>
                    <a:pt x="41" y="143"/>
                    <a:pt x="41" y="143"/>
                  </a:cubicBezTo>
                  <a:cubicBezTo>
                    <a:pt x="41" y="143"/>
                    <a:pt x="41" y="143"/>
                    <a:pt x="41" y="143"/>
                  </a:cubicBezTo>
                  <a:cubicBezTo>
                    <a:pt x="40" y="143"/>
                    <a:pt x="40" y="143"/>
                    <a:pt x="40" y="143"/>
                  </a:cubicBezTo>
                  <a:cubicBezTo>
                    <a:pt x="40" y="142"/>
                    <a:pt x="40" y="142"/>
                    <a:pt x="40" y="142"/>
                  </a:cubicBezTo>
                  <a:cubicBezTo>
                    <a:pt x="39" y="142"/>
                    <a:pt x="39" y="142"/>
                    <a:pt x="39" y="142"/>
                  </a:cubicBezTo>
                  <a:cubicBezTo>
                    <a:pt x="38" y="142"/>
                    <a:pt x="38" y="142"/>
                    <a:pt x="38" y="142"/>
                  </a:cubicBezTo>
                  <a:cubicBezTo>
                    <a:pt x="38" y="141"/>
                    <a:pt x="38" y="141"/>
                    <a:pt x="38" y="141"/>
                  </a:cubicBezTo>
                  <a:cubicBezTo>
                    <a:pt x="38" y="141"/>
                    <a:pt x="38" y="141"/>
                    <a:pt x="38" y="141"/>
                  </a:cubicBezTo>
                  <a:cubicBezTo>
                    <a:pt x="37" y="140"/>
                    <a:pt x="37" y="140"/>
                    <a:pt x="37" y="140"/>
                  </a:cubicBezTo>
                  <a:cubicBezTo>
                    <a:pt x="36" y="139"/>
                    <a:pt x="36" y="139"/>
                    <a:pt x="36" y="139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8"/>
                    <a:pt x="34" y="138"/>
                    <a:pt x="34" y="138"/>
                  </a:cubicBezTo>
                  <a:cubicBezTo>
                    <a:pt x="34" y="138"/>
                    <a:pt x="34" y="138"/>
                    <a:pt x="34" y="138"/>
                  </a:cubicBezTo>
                  <a:cubicBezTo>
                    <a:pt x="33" y="137"/>
                    <a:pt x="33" y="137"/>
                    <a:pt x="33" y="137"/>
                  </a:cubicBezTo>
                  <a:cubicBezTo>
                    <a:pt x="33" y="136"/>
                    <a:pt x="33" y="136"/>
                    <a:pt x="33" y="136"/>
                  </a:cubicBezTo>
                  <a:cubicBezTo>
                    <a:pt x="32" y="136"/>
                    <a:pt x="32" y="136"/>
                    <a:pt x="32" y="136"/>
                  </a:cubicBezTo>
                  <a:cubicBezTo>
                    <a:pt x="32" y="136"/>
                    <a:pt x="32" y="136"/>
                    <a:pt x="32" y="136"/>
                  </a:cubicBezTo>
                  <a:cubicBezTo>
                    <a:pt x="33" y="135"/>
                    <a:pt x="33" y="135"/>
                    <a:pt x="33" y="135"/>
                  </a:cubicBezTo>
                  <a:cubicBezTo>
                    <a:pt x="34" y="135"/>
                    <a:pt x="34" y="135"/>
                    <a:pt x="34" y="135"/>
                  </a:cubicBezTo>
                  <a:cubicBezTo>
                    <a:pt x="34" y="135"/>
                    <a:pt x="34" y="135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7" y="136"/>
                    <a:pt x="37" y="136"/>
                    <a:pt x="37" y="136"/>
                  </a:cubicBezTo>
                  <a:cubicBezTo>
                    <a:pt x="37" y="136"/>
                    <a:pt x="37" y="136"/>
                    <a:pt x="37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39" y="136"/>
                    <a:pt x="39" y="136"/>
                    <a:pt x="39" y="136"/>
                  </a:cubicBezTo>
                  <a:cubicBezTo>
                    <a:pt x="40" y="136"/>
                    <a:pt x="40" y="136"/>
                    <a:pt x="40" y="136"/>
                  </a:cubicBezTo>
                  <a:cubicBezTo>
                    <a:pt x="40" y="137"/>
                    <a:pt x="40" y="137"/>
                    <a:pt x="40" y="137"/>
                  </a:cubicBezTo>
                  <a:cubicBezTo>
                    <a:pt x="41" y="137"/>
                    <a:pt x="41" y="137"/>
                    <a:pt x="41" y="137"/>
                  </a:cubicBezTo>
                  <a:cubicBezTo>
                    <a:pt x="41" y="137"/>
                    <a:pt x="41" y="137"/>
                    <a:pt x="41" y="137"/>
                  </a:cubicBezTo>
                  <a:cubicBezTo>
                    <a:pt x="42" y="139"/>
                    <a:pt x="42" y="139"/>
                    <a:pt x="42" y="139"/>
                  </a:cubicBezTo>
                  <a:cubicBezTo>
                    <a:pt x="43" y="139"/>
                    <a:pt x="43" y="139"/>
                    <a:pt x="43" y="139"/>
                  </a:cubicBezTo>
                  <a:cubicBezTo>
                    <a:pt x="43" y="140"/>
                    <a:pt x="43" y="140"/>
                    <a:pt x="43" y="140"/>
                  </a:cubicBezTo>
                  <a:cubicBezTo>
                    <a:pt x="44" y="140"/>
                    <a:pt x="44" y="140"/>
                    <a:pt x="44" y="140"/>
                  </a:cubicBezTo>
                  <a:cubicBezTo>
                    <a:pt x="45" y="141"/>
                    <a:pt x="45" y="141"/>
                    <a:pt x="45" y="141"/>
                  </a:cubicBezTo>
                  <a:cubicBezTo>
                    <a:pt x="45" y="140"/>
                    <a:pt x="45" y="140"/>
                    <a:pt x="45" y="140"/>
                  </a:cubicBezTo>
                  <a:cubicBezTo>
                    <a:pt x="46" y="140"/>
                    <a:pt x="46" y="140"/>
                    <a:pt x="46" y="140"/>
                  </a:cubicBezTo>
                  <a:cubicBezTo>
                    <a:pt x="45" y="140"/>
                    <a:pt x="45" y="140"/>
                    <a:pt x="45" y="140"/>
                  </a:cubicBezTo>
                  <a:cubicBezTo>
                    <a:pt x="45" y="140"/>
                    <a:pt x="45" y="140"/>
                    <a:pt x="45" y="140"/>
                  </a:cubicBezTo>
                  <a:cubicBezTo>
                    <a:pt x="45" y="140"/>
                    <a:pt x="45" y="140"/>
                    <a:pt x="45" y="140"/>
                  </a:cubicBezTo>
                  <a:cubicBezTo>
                    <a:pt x="44" y="140"/>
                    <a:pt x="44" y="140"/>
                    <a:pt x="44" y="140"/>
                  </a:cubicBezTo>
                  <a:cubicBezTo>
                    <a:pt x="43" y="139"/>
                    <a:pt x="43" y="139"/>
                    <a:pt x="43" y="139"/>
                  </a:cubicBezTo>
                  <a:cubicBezTo>
                    <a:pt x="43" y="138"/>
                    <a:pt x="43" y="138"/>
                    <a:pt x="43" y="138"/>
                  </a:cubicBezTo>
                  <a:cubicBezTo>
                    <a:pt x="43" y="138"/>
                    <a:pt x="43" y="138"/>
                    <a:pt x="43" y="138"/>
                  </a:cubicBezTo>
                  <a:cubicBezTo>
                    <a:pt x="44" y="139"/>
                    <a:pt x="44" y="139"/>
                    <a:pt x="44" y="139"/>
                  </a:cubicBezTo>
                  <a:cubicBezTo>
                    <a:pt x="45" y="139"/>
                    <a:pt x="45" y="139"/>
                    <a:pt x="45" y="139"/>
                  </a:cubicBezTo>
                  <a:cubicBezTo>
                    <a:pt x="45" y="139"/>
                    <a:pt x="45" y="139"/>
                    <a:pt x="45" y="139"/>
                  </a:cubicBezTo>
                  <a:cubicBezTo>
                    <a:pt x="45" y="139"/>
                    <a:pt x="45" y="139"/>
                    <a:pt x="45" y="139"/>
                  </a:cubicBezTo>
                  <a:cubicBezTo>
                    <a:pt x="45" y="138"/>
                    <a:pt x="45" y="138"/>
                    <a:pt x="45" y="138"/>
                  </a:cubicBezTo>
                  <a:cubicBezTo>
                    <a:pt x="44" y="138"/>
                    <a:pt x="44" y="138"/>
                    <a:pt x="44" y="138"/>
                  </a:cubicBezTo>
                  <a:cubicBezTo>
                    <a:pt x="43" y="137"/>
                    <a:pt x="43" y="137"/>
                    <a:pt x="43" y="137"/>
                  </a:cubicBezTo>
                  <a:cubicBezTo>
                    <a:pt x="43" y="136"/>
                    <a:pt x="43" y="136"/>
                    <a:pt x="43" y="136"/>
                  </a:cubicBezTo>
                  <a:cubicBezTo>
                    <a:pt x="43" y="136"/>
                    <a:pt x="43" y="136"/>
                    <a:pt x="43" y="136"/>
                  </a:cubicBezTo>
                  <a:cubicBezTo>
                    <a:pt x="43" y="136"/>
                    <a:pt x="43" y="136"/>
                    <a:pt x="43" y="136"/>
                  </a:cubicBezTo>
                  <a:cubicBezTo>
                    <a:pt x="44" y="137"/>
                    <a:pt x="44" y="137"/>
                    <a:pt x="44" y="137"/>
                  </a:cubicBezTo>
                  <a:cubicBezTo>
                    <a:pt x="45" y="137"/>
                    <a:pt x="45" y="137"/>
                    <a:pt x="45" y="137"/>
                  </a:cubicBezTo>
                  <a:cubicBezTo>
                    <a:pt x="44" y="136"/>
                    <a:pt x="44" y="136"/>
                    <a:pt x="44" y="136"/>
                  </a:cubicBez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43" y="135"/>
                    <a:pt x="43" y="135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43" y="134"/>
                    <a:pt x="43" y="134"/>
                    <a:pt x="43" y="134"/>
                  </a:cubicBezTo>
                  <a:cubicBezTo>
                    <a:pt x="45" y="135"/>
                    <a:pt x="45" y="135"/>
                    <a:pt x="45" y="135"/>
                  </a:cubicBezTo>
                  <a:cubicBezTo>
                    <a:pt x="45" y="135"/>
                    <a:pt x="45" y="135"/>
                    <a:pt x="45" y="135"/>
                  </a:cubicBezTo>
                  <a:cubicBezTo>
                    <a:pt x="46" y="134"/>
                    <a:pt x="46" y="134"/>
                    <a:pt x="46" y="134"/>
                  </a:cubicBezTo>
                  <a:cubicBezTo>
                    <a:pt x="45" y="134"/>
                    <a:pt x="45" y="134"/>
                    <a:pt x="45" y="134"/>
                  </a:cubicBezTo>
                  <a:cubicBezTo>
                    <a:pt x="45" y="134"/>
                    <a:pt x="45" y="134"/>
                    <a:pt x="45" y="134"/>
                  </a:cubicBezTo>
                  <a:cubicBezTo>
                    <a:pt x="44" y="134"/>
                    <a:pt x="44" y="134"/>
                    <a:pt x="44" y="134"/>
                  </a:cubicBezTo>
                  <a:cubicBezTo>
                    <a:pt x="43" y="134"/>
                    <a:pt x="43" y="134"/>
                    <a:pt x="43" y="134"/>
                  </a:cubicBezTo>
                  <a:cubicBezTo>
                    <a:pt x="43" y="134"/>
                    <a:pt x="43" y="134"/>
                    <a:pt x="43" y="134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43" y="133"/>
                    <a:pt x="43" y="133"/>
                    <a:pt x="43" y="133"/>
                  </a:cubicBezTo>
                  <a:cubicBezTo>
                    <a:pt x="44" y="133"/>
                    <a:pt x="44" y="133"/>
                    <a:pt x="44" y="133"/>
                  </a:cubicBezTo>
                  <a:cubicBezTo>
                    <a:pt x="44" y="133"/>
                    <a:pt x="44" y="133"/>
                    <a:pt x="44" y="133"/>
                  </a:cubicBezTo>
                  <a:cubicBezTo>
                    <a:pt x="45" y="133"/>
                    <a:pt x="45" y="133"/>
                    <a:pt x="45" y="133"/>
                  </a:cubicBezTo>
                  <a:cubicBezTo>
                    <a:pt x="45" y="133"/>
                    <a:pt x="45" y="133"/>
                    <a:pt x="45" y="133"/>
                  </a:cubicBezTo>
                  <a:cubicBezTo>
                    <a:pt x="45" y="132"/>
                    <a:pt x="45" y="132"/>
                    <a:pt x="45" y="132"/>
                  </a:cubicBezTo>
                  <a:cubicBezTo>
                    <a:pt x="44" y="132"/>
                    <a:pt x="44" y="132"/>
                    <a:pt x="44" y="132"/>
                  </a:cubicBezTo>
                  <a:cubicBezTo>
                    <a:pt x="44" y="132"/>
                    <a:pt x="44" y="132"/>
                    <a:pt x="44" y="132"/>
                  </a:cubicBezTo>
                  <a:cubicBezTo>
                    <a:pt x="44" y="132"/>
                    <a:pt x="44" y="132"/>
                    <a:pt x="44" y="132"/>
                  </a:cubicBezTo>
                  <a:cubicBezTo>
                    <a:pt x="43" y="132"/>
                    <a:pt x="43" y="132"/>
                    <a:pt x="43" y="132"/>
                  </a:cubicBezTo>
                  <a:cubicBezTo>
                    <a:pt x="43" y="132"/>
                    <a:pt x="43" y="132"/>
                    <a:pt x="43" y="132"/>
                  </a:cubicBezTo>
                  <a:cubicBezTo>
                    <a:pt x="41" y="133"/>
                    <a:pt x="41" y="133"/>
                    <a:pt x="41" y="133"/>
                  </a:cubicBezTo>
                  <a:cubicBezTo>
                    <a:pt x="41" y="133"/>
                    <a:pt x="41" y="133"/>
                    <a:pt x="41" y="133"/>
                  </a:cubicBezTo>
                  <a:cubicBezTo>
                    <a:pt x="41" y="133"/>
                    <a:pt x="41" y="133"/>
                    <a:pt x="41" y="133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42" y="132"/>
                    <a:pt x="42" y="132"/>
                    <a:pt x="42" y="132"/>
                  </a:cubicBezTo>
                  <a:cubicBezTo>
                    <a:pt x="42" y="131"/>
                    <a:pt x="42" y="131"/>
                    <a:pt x="42" y="131"/>
                  </a:cubicBezTo>
                  <a:cubicBezTo>
                    <a:pt x="43" y="131"/>
                    <a:pt x="43" y="131"/>
                    <a:pt x="43" y="131"/>
                  </a:cubicBezTo>
                  <a:cubicBezTo>
                    <a:pt x="43" y="131"/>
                    <a:pt x="43" y="131"/>
                    <a:pt x="43" y="131"/>
                  </a:cubicBezTo>
                  <a:cubicBezTo>
                    <a:pt x="44" y="131"/>
                    <a:pt x="44" y="131"/>
                    <a:pt x="44" y="131"/>
                  </a:cubicBezTo>
                  <a:cubicBezTo>
                    <a:pt x="44" y="131"/>
                    <a:pt x="44" y="131"/>
                    <a:pt x="44" y="131"/>
                  </a:cubicBezTo>
                  <a:cubicBezTo>
                    <a:pt x="45" y="131"/>
                    <a:pt x="45" y="131"/>
                    <a:pt x="45" y="131"/>
                  </a:cubicBezTo>
                  <a:cubicBezTo>
                    <a:pt x="44" y="130"/>
                    <a:pt x="44" y="130"/>
                    <a:pt x="44" y="130"/>
                  </a:cubicBezTo>
                  <a:cubicBezTo>
                    <a:pt x="43" y="130"/>
                    <a:pt x="43" y="130"/>
                    <a:pt x="43" y="130"/>
                  </a:cubicBezTo>
                  <a:cubicBezTo>
                    <a:pt x="43" y="131"/>
                    <a:pt x="43" y="131"/>
                    <a:pt x="43" y="131"/>
                  </a:cubicBezTo>
                  <a:cubicBezTo>
                    <a:pt x="42" y="131"/>
                    <a:pt x="42" y="131"/>
                    <a:pt x="42" y="131"/>
                  </a:cubicBezTo>
                  <a:cubicBezTo>
                    <a:pt x="42" y="131"/>
                    <a:pt x="42" y="131"/>
                    <a:pt x="42" y="131"/>
                  </a:cubicBezTo>
                  <a:cubicBezTo>
                    <a:pt x="41" y="131"/>
                    <a:pt x="41" y="131"/>
                    <a:pt x="41" y="131"/>
                  </a:cubicBezTo>
                  <a:cubicBezTo>
                    <a:pt x="41" y="131"/>
                    <a:pt x="41" y="131"/>
                    <a:pt x="41" y="131"/>
                  </a:cubicBezTo>
                  <a:cubicBezTo>
                    <a:pt x="41" y="130"/>
                    <a:pt x="41" y="130"/>
                    <a:pt x="41" y="130"/>
                  </a:cubicBezTo>
                  <a:cubicBezTo>
                    <a:pt x="41" y="130"/>
                    <a:pt x="41" y="130"/>
                    <a:pt x="41" y="130"/>
                  </a:cubicBezTo>
                  <a:cubicBezTo>
                    <a:pt x="42" y="130"/>
                    <a:pt x="42" y="130"/>
                    <a:pt x="42" y="130"/>
                  </a:cubicBezTo>
                  <a:cubicBezTo>
                    <a:pt x="43" y="129"/>
                    <a:pt x="43" y="129"/>
                    <a:pt x="43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5" y="129"/>
                    <a:pt x="45" y="129"/>
                    <a:pt x="45" y="129"/>
                  </a:cubicBezTo>
                  <a:cubicBezTo>
                    <a:pt x="45" y="128"/>
                    <a:pt x="45" y="128"/>
                    <a:pt x="45" y="128"/>
                  </a:cubicBezTo>
                  <a:cubicBezTo>
                    <a:pt x="45" y="128"/>
                    <a:pt x="45" y="128"/>
                    <a:pt x="45" y="128"/>
                  </a:cubicBezTo>
                  <a:cubicBezTo>
                    <a:pt x="45" y="128"/>
                    <a:pt x="45" y="128"/>
                    <a:pt x="45" y="128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3" y="129"/>
                    <a:pt x="43" y="129"/>
                    <a:pt x="43" y="129"/>
                  </a:cubicBezTo>
                  <a:cubicBezTo>
                    <a:pt x="43" y="129"/>
                    <a:pt x="43" y="129"/>
                    <a:pt x="43" y="129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1" y="128"/>
                    <a:pt x="41" y="128"/>
                    <a:pt x="41" y="128"/>
                  </a:cubicBezTo>
                  <a:cubicBezTo>
                    <a:pt x="41" y="128"/>
                    <a:pt x="41" y="128"/>
                    <a:pt x="41" y="128"/>
                  </a:cubicBezTo>
                  <a:cubicBezTo>
                    <a:pt x="41" y="127"/>
                    <a:pt x="41" y="127"/>
                    <a:pt x="41" y="127"/>
                  </a:cubicBezTo>
                  <a:cubicBezTo>
                    <a:pt x="41" y="127"/>
                    <a:pt x="41" y="127"/>
                    <a:pt x="41" y="127"/>
                  </a:cubicBezTo>
                  <a:cubicBezTo>
                    <a:pt x="42" y="126"/>
                    <a:pt x="42" y="126"/>
                    <a:pt x="42" y="126"/>
                  </a:cubicBezTo>
                  <a:cubicBezTo>
                    <a:pt x="42" y="126"/>
                    <a:pt x="42" y="126"/>
                    <a:pt x="42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5"/>
                    <a:pt x="43" y="125"/>
                    <a:pt x="43" y="125"/>
                  </a:cubicBezTo>
                  <a:cubicBezTo>
                    <a:pt x="43" y="125"/>
                    <a:pt x="43" y="125"/>
                    <a:pt x="43" y="125"/>
                  </a:cubicBezTo>
                  <a:cubicBezTo>
                    <a:pt x="42" y="126"/>
                    <a:pt x="42" y="126"/>
                    <a:pt x="42" y="126"/>
                  </a:cubicBezTo>
                  <a:cubicBezTo>
                    <a:pt x="41" y="127"/>
                    <a:pt x="41" y="127"/>
                    <a:pt x="41" y="127"/>
                  </a:cubicBezTo>
                  <a:cubicBezTo>
                    <a:pt x="41" y="127"/>
                    <a:pt x="41" y="127"/>
                    <a:pt x="41" y="127"/>
                  </a:cubicBezTo>
                  <a:cubicBezTo>
                    <a:pt x="40" y="127"/>
                    <a:pt x="40" y="127"/>
                    <a:pt x="40" y="127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7"/>
                    <a:pt x="40" y="127"/>
                    <a:pt x="40" y="127"/>
                  </a:cubicBezTo>
                  <a:cubicBezTo>
                    <a:pt x="40" y="127"/>
                    <a:pt x="40" y="127"/>
                    <a:pt x="40" y="127"/>
                  </a:cubicBezTo>
                  <a:cubicBezTo>
                    <a:pt x="40" y="126"/>
                    <a:pt x="40" y="126"/>
                    <a:pt x="40" y="126"/>
                  </a:cubicBezTo>
                  <a:cubicBezTo>
                    <a:pt x="40" y="125"/>
                    <a:pt x="40" y="125"/>
                    <a:pt x="40" y="125"/>
                  </a:cubicBezTo>
                  <a:cubicBezTo>
                    <a:pt x="40" y="124"/>
                    <a:pt x="40" y="124"/>
                    <a:pt x="40" y="124"/>
                  </a:cubicBezTo>
                  <a:cubicBezTo>
                    <a:pt x="40" y="123"/>
                    <a:pt x="40" y="123"/>
                    <a:pt x="40" y="123"/>
                  </a:cubicBezTo>
                  <a:cubicBezTo>
                    <a:pt x="40" y="123"/>
                    <a:pt x="40" y="123"/>
                    <a:pt x="40" y="123"/>
                  </a:cubicBezTo>
                  <a:cubicBezTo>
                    <a:pt x="40" y="122"/>
                    <a:pt x="40" y="122"/>
                    <a:pt x="40" y="122"/>
                  </a:cubicBezTo>
                  <a:cubicBezTo>
                    <a:pt x="40" y="122"/>
                    <a:pt x="40" y="122"/>
                    <a:pt x="40" y="122"/>
                  </a:cubicBezTo>
                  <a:cubicBezTo>
                    <a:pt x="39" y="123"/>
                    <a:pt x="39" y="123"/>
                    <a:pt x="39" y="123"/>
                  </a:cubicBezTo>
                  <a:cubicBezTo>
                    <a:pt x="39" y="124"/>
                    <a:pt x="39" y="124"/>
                    <a:pt x="39" y="124"/>
                  </a:cubicBezTo>
                  <a:cubicBezTo>
                    <a:pt x="39" y="125"/>
                    <a:pt x="39" y="125"/>
                    <a:pt x="39" y="125"/>
                  </a:cubicBezTo>
                  <a:cubicBezTo>
                    <a:pt x="40" y="125"/>
                    <a:pt x="40" y="125"/>
                    <a:pt x="40" y="125"/>
                  </a:cubicBezTo>
                  <a:cubicBezTo>
                    <a:pt x="40" y="126"/>
                    <a:pt x="40" y="126"/>
                    <a:pt x="40" y="126"/>
                  </a:cubicBezTo>
                  <a:cubicBezTo>
                    <a:pt x="40" y="127"/>
                    <a:pt x="40" y="127"/>
                    <a:pt x="40" y="127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38" y="127"/>
                    <a:pt x="38" y="127"/>
                    <a:pt x="38" y="127"/>
                  </a:cubicBezTo>
                  <a:cubicBezTo>
                    <a:pt x="38" y="127"/>
                    <a:pt x="38" y="127"/>
                    <a:pt x="38" y="127"/>
                  </a:cubicBezTo>
                  <a:cubicBezTo>
                    <a:pt x="38" y="128"/>
                    <a:pt x="38" y="128"/>
                    <a:pt x="38" y="128"/>
                  </a:cubicBezTo>
                  <a:cubicBezTo>
                    <a:pt x="38" y="128"/>
                    <a:pt x="38" y="128"/>
                    <a:pt x="38" y="128"/>
                  </a:cubicBezTo>
                  <a:cubicBezTo>
                    <a:pt x="37" y="128"/>
                    <a:pt x="37" y="128"/>
                    <a:pt x="37" y="128"/>
                  </a:cubicBezTo>
                  <a:cubicBezTo>
                    <a:pt x="37" y="128"/>
                    <a:pt x="37" y="128"/>
                    <a:pt x="37" y="128"/>
                  </a:cubicBezTo>
                  <a:cubicBezTo>
                    <a:pt x="37" y="128"/>
                    <a:pt x="37" y="128"/>
                    <a:pt x="37" y="128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37" y="129"/>
                    <a:pt x="37" y="129"/>
                    <a:pt x="37" y="129"/>
                  </a:cubicBezTo>
                  <a:cubicBezTo>
                    <a:pt x="37" y="130"/>
                    <a:pt x="37" y="130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5" y="131"/>
                    <a:pt x="35" y="131"/>
                    <a:pt x="35" y="131"/>
                  </a:cubicBezTo>
                  <a:cubicBezTo>
                    <a:pt x="34" y="131"/>
                    <a:pt x="34" y="131"/>
                    <a:pt x="34" y="131"/>
                  </a:cubicBezTo>
                  <a:cubicBezTo>
                    <a:pt x="33" y="130"/>
                    <a:pt x="33" y="130"/>
                    <a:pt x="33" y="130"/>
                  </a:cubicBezTo>
                  <a:cubicBezTo>
                    <a:pt x="34" y="130"/>
                    <a:pt x="34" y="130"/>
                    <a:pt x="34" y="130"/>
                  </a:cubicBezTo>
                  <a:cubicBezTo>
                    <a:pt x="33" y="129"/>
                    <a:pt x="33" y="129"/>
                    <a:pt x="33" y="129"/>
                  </a:cubicBezTo>
                  <a:cubicBezTo>
                    <a:pt x="33" y="129"/>
                    <a:pt x="33" y="129"/>
                    <a:pt x="33" y="129"/>
                  </a:cubicBezTo>
                  <a:cubicBezTo>
                    <a:pt x="33" y="129"/>
                    <a:pt x="33" y="129"/>
                    <a:pt x="33" y="129"/>
                  </a:cubicBezTo>
                  <a:cubicBezTo>
                    <a:pt x="32" y="129"/>
                    <a:pt x="32" y="129"/>
                    <a:pt x="32" y="129"/>
                  </a:cubicBezTo>
                  <a:cubicBezTo>
                    <a:pt x="32" y="129"/>
                    <a:pt x="32" y="129"/>
                    <a:pt x="32" y="129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127"/>
                    <a:pt x="32" y="127"/>
                    <a:pt x="32" y="127"/>
                  </a:cubicBezTo>
                  <a:cubicBezTo>
                    <a:pt x="32" y="127"/>
                    <a:pt x="32" y="127"/>
                    <a:pt x="32" y="127"/>
                  </a:cubicBezTo>
                  <a:cubicBezTo>
                    <a:pt x="32" y="127"/>
                    <a:pt x="32" y="127"/>
                    <a:pt x="32" y="127"/>
                  </a:cubicBezTo>
                  <a:cubicBezTo>
                    <a:pt x="32" y="126"/>
                    <a:pt x="32" y="126"/>
                    <a:pt x="32" y="126"/>
                  </a:cubicBezTo>
                  <a:cubicBezTo>
                    <a:pt x="33" y="126"/>
                    <a:pt x="33" y="126"/>
                    <a:pt x="33" y="126"/>
                  </a:cubicBezTo>
                  <a:cubicBezTo>
                    <a:pt x="33" y="127"/>
                    <a:pt x="33" y="127"/>
                    <a:pt x="33" y="127"/>
                  </a:cubicBezTo>
                  <a:cubicBezTo>
                    <a:pt x="34" y="126"/>
                    <a:pt x="34" y="126"/>
                    <a:pt x="34" y="126"/>
                  </a:cubicBezTo>
                  <a:cubicBezTo>
                    <a:pt x="34" y="126"/>
                    <a:pt x="34" y="126"/>
                    <a:pt x="34" y="126"/>
                  </a:cubicBezTo>
                  <a:cubicBezTo>
                    <a:pt x="36" y="126"/>
                    <a:pt x="36" y="126"/>
                    <a:pt x="36" y="126"/>
                  </a:cubicBezTo>
                  <a:cubicBezTo>
                    <a:pt x="36" y="126"/>
                    <a:pt x="36" y="126"/>
                    <a:pt x="36" y="126"/>
                  </a:cubicBezTo>
                  <a:cubicBezTo>
                    <a:pt x="37" y="125"/>
                    <a:pt x="37" y="125"/>
                    <a:pt x="37" y="125"/>
                  </a:cubicBezTo>
                  <a:cubicBezTo>
                    <a:pt x="38" y="124"/>
                    <a:pt x="38" y="124"/>
                    <a:pt x="38" y="124"/>
                  </a:cubicBezTo>
                  <a:cubicBezTo>
                    <a:pt x="38" y="123"/>
                    <a:pt x="38" y="123"/>
                    <a:pt x="38" y="123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7" y="124"/>
                    <a:pt x="37" y="124"/>
                    <a:pt x="37" y="124"/>
                  </a:cubicBezTo>
                  <a:cubicBezTo>
                    <a:pt x="37" y="124"/>
                    <a:pt x="37" y="124"/>
                    <a:pt x="37" y="124"/>
                  </a:cubicBezTo>
                  <a:cubicBezTo>
                    <a:pt x="36" y="125"/>
                    <a:pt x="36" y="125"/>
                    <a:pt x="36" y="125"/>
                  </a:cubicBezTo>
                  <a:cubicBezTo>
                    <a:pt x="35" y="125"/>
                    <a:pt x="35" y="125"/>
                    <a:pt x="35" y="125"/>
                  </a:cubicBezTo>
                  <a:cubicBezTo>
                    <a:pt x="34" y="125"/>
                    <a:pt x="34" y="125"/>
                    <a:pt x="34" y="125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4" y="124"/>
                    <a:pt x="34" y="124"/>
                    <a:pt x="34" y="124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6" y="123"/>
                    <a:pt x="36" y="123"/>
                    <a:pt x="36" y="123"/>
                  </a:cubicBezTo>
                  <a:cubicBezTo>
                    <a:pt x="36" y="123"/>
                    <a:pt x="36" y="123"/>
                    <a:pt x="36" y="123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37" y="121"/>
                    <a:pt x="37" y="121"/>
                    <a:pt x="37" y="121"/>
                  </a:cubicBezTo>
                  <a:cubicBezTo>
                    <a:pt x="37" y="121"/>
                    <a:pt x="37" y="121"/>
                    <a:pt x="37" y="121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34" y="121"/>
                    <a:pt x="34" y="121"/>
                    <a:pt x="34" y="121"/>
                  </a:cubicBezTo>
                  <a:cubicBezTo>
                    <a:pt x="34" y="121"/>
                    <a:pt x="34" y="121"/>
                    <a:pt x="34" y="121"/>
                  </a:cubicBezTo>
                  <a:cubicBezTo>
                    <a:pt x="34" y="121"/>
                    <a:pt x="34" y="121"/>
                    <a:pt x="34" y="121"/>
                  </a:cubicBezTo>
                  <a:cubicBezTo>
                    <a:pt x="34" y="120"/>
                    <a:pt x="34" y="120"/>
                    <a:pt x="34" y="120"/>
                  </a:cubicBezTo>
                  <a:cubicBezTo>
                    <a:pt x="35" y="120"/>
                    <a:pt x="35" y="120"/>
                    <a:pt x="35" y="120"/>
                  </a:cubicBezTo>
                  <a:cubicBezTo>
                    <a:pt x="35" y="120"/>
                    <a:pt x="35" y="120"/>
                    <a:pt x="35" y="120"/>
                  </a:cubicBezTo>
                  <a:cubicBezTo>
                    <a:pt x="36" y="120"/>
                    <a:pt x="36" y="120"/>
                    <a:pt x="36" y="120"/>
                  </a:cubicBezTo>
                  <a:cubicBezTo>
                    <a:pt x="37" y="120"/>
                    <a:pt x="37" y="120"/>
                    <a:pt x="37" y="120"/>
                  </a:cubicBezTo>
                  <a:cubicBezTo>
                    <a:pt x="37" y="120"/>
                    <a:pt x="37" y="120"/>
                    <a:pt x="37" y="120"/>
                  </a:cubicBezTo>
                  <a:cubicBezTo>
                    <a:pt x="38" y="119"/>
                    <a:pt x="38" y="119"/>
                    <a:pt x="38" y="119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9" y="117"/>
                    <a:pt x="39" y="117"/>
                    <a:pt x="39" y="117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37" y="115"/>
                    <a:pt x="37" y="115"/>
                    <a:pt x="37" y="115"/>
                  </a:cubicBezTo>
                  <a:cubicBezTo>
                    <a:pt x="37" y="115"/>
                    <a:pt x="37" y="115"/>
                    <a:pt x="37" y="115"/>
                  </a:cubicBezTo>
                  <a:cubicBezTo>
                    <a:pt x="36" y="114"/>
                    <a:pt x="36" y="114"/>
                    <a:pt x="36" y="114"/>
                  </a:cubicBezTo>
                  <a:cubicBezTo>
                    <a:pt x="36" y="114"/>
                    <a:pt x="36" y="114"/>
                    <a:pt x="36" y="114"/>
                  </a:cubicBezTo>
                  <a:cubicBezTo>
                    <a:pt x="36" y="114"/>
                    <a:pt x="36" y="114"/>
                    <a:pt x="36" y="114"/>
                  </a:cubicBezTo>
                  <a:cubicBezTo>
                    <a:pt x="36" y="114"/>
                    <a:pt x="36" y="114"/>
                    <a:pt x="36" y="114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8" y="113"/>
                    <a:pt x="38" y="113"/>
                    <a:pt x="38" y="113"/>
                  </a:cubicBezTo>
                  <a:cubicBezTo>
                    <a:pt x="38" y="113"/>
                    <a:pt x="38" y="113"/>
                    <a:pt x="38" y="113"/>
                  </a:cubicBezTo>
                  <a:cubicBezTo>
                    <a:pt x="38" y="112"/>
                    <a:pt x="38" y="112"/>
                    <a:pt x="38" y="112"/>
                  </a:cubicBezTo>
                  <a:cubicBezTo>
                    <a:pt x="38" y="112"/>
                    <a:pt x="38" y="112"/>
                    <a:pt x="38" y="112"/>
                  </a:cubicBezTo>
                  <a:cubicBezTo>
                    <a:pt x="38" y="111"/>
                    <a:pt x="38" y="111"/>
                    <a:pt x="38" y="111"/>
                  </a:cubicBezTo>
                  <a:cubicBezTo>
                    <a:pt x="37" y="111"/>
                    <a:pt x="37" y="111"/>
                    <a:pt x="37" y="111"/>
                  </a:cubicBezTo>
                  <a:cubicBezTo>
                    <a:pt x="37" y="111"/>
                    <a:pt x="37" y="111"/>
                    <a:pt x="37" y="111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7" y="109"/>
                    <a:pt x="37" y="109"/>
                    <a:pt x="37" y="109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8" y="109"/>
                    <a:pt x="38" y="109"/>
                    <a:pt x="38" y="109"/>
                  </a:cubicBezTo>
                  <a:cubicBezTo>
                    <a:pt x="38" y="108"/>
                    <a:pt x="38" y="108"/>
                    <a:pt x="38" y="108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8" y="107"/>
                    <a:pt x="38" y="107"/>
                    <a:pt x="38" y="107"/>
                  </a:cubicBezTo>
                  <a:cubicBezTo>
                    <a:pt x="38" y="106"/>
                    <a:pt x="38" y="106"/>
                    <a:pt x="38" y="106"/>
                  </a:cubicBezTo>
                  <a:cubicBezTo>
                    <a:pt x="37" y="106"/>
                    <a:pt x="37" y="106"/>
                    <a:pt x="37" y="106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37" y="104"/>
                    <a:pt x="37" y="104"/>
                    <a:pt x="37" y="104"/>
                  </a:cubicBezTo>
                  <a:cubicBezTo>
                    <a:pt x="38" y="103"/>
                    <a:pt x="38" y="103"/>
                    <a:pt x="38" y="103"/>
                  </a:cubicBezTo>
                  <a:cubicBezTo>
                    <a:pt x="37" y="103"/>
                    <a:pt x="37" y="103"/>
                    <a:pt x="37" y="103"/>
                  </a:cubicBezTo>
                  <a:cubicBezTo>
                    <a:pt x="37" y="103"/>
                    <a:pt x="37" y="103"/>
                    <a:pt x="37" y="103"/>
                  </a:cubicBezTo>
                  <a:cubicBezTo>
                    <a:pt x="36" y="104"/>
                    <a:pt x="36" y="104"/>
                    <a:pt x="36" y="104"/>
                  </a:cubicBezTo>
                  <a:cubicBezTo>
                    <a:pt x="36" y="104"/>
                    <a:pt x="36" y="104"/>
                    <a:pt x="36" y="104"/>
                  </a:cubicBezTo>
                  <a:cubicBezTo>
                    <a:pt x="35" y="104"/>
                    <a:pt x="35" y="104"/>
                    <a:pt x="35" y="104"/>
                  </a:cubicBezTo>
                  <a:cubicBezTo>
                    <a:pt x="35" y="105"/>
                    <a:pt x="35" y="105"/>
                    <a:pt x="35" y="105"/>
                  </a:cubicBezTo>
                  <a:cubicBezTo>
                    <a:pt x="34" y="104"/>
                    <a:pt x="34" y="104"/>
                    <a:pt x="34" y="104"/>
                  </a:cubicBezTo>
                  <a:cubicBezTo>
                    <a:pt x="35" y="104"/>
                    <a:pt x="35" y="104"/>
                    <a:pt x="35" y="104"/>
                  </a:cubicBezTo>
                  <a:cubicBezTo>
                    <a:pt x="35" y="103"/>
                    <a:pt x="35" y="103"/>
                    <a:pt x="35" y="103"/>
                  </a:cubicBezTo>
                  <a:cubicBezTo>
                    <a:pt x="36" y="103"/>
                    <a:pt x="36" y="103"/>
                    <a:pt x="36" y="103"/>
                  </a:cubicBezTo>
                  <a:cubicBezTo>
                    <a:pt x="36" y="103"/>
                    <a:pt x="36" y="103"/>
                    <a:pt x="36" y="103"/>
                  </a:cubicBezTo>
                  <a:cubicBezTo>
                    <a:pt x="37" y="102"/>
                    <a:pt x="37" y="102"/>
                    <a:pt x="37" y="102"/>
                  </a:cubicBezTo>
                  <a:cubicBezTo>
                    <a:pt x="37" y="102"/>
                    <a:pt x="37" y="102"/>
                    <a:pt x="37" y="102"/>
                  </a:cubicBezTo>
                  <a:cubicBezTo>
                    <a:pt x="38" y="102"/>
                    <a:pt x="38" y="102"/>
                    <a:pt x="38" y="102"/>
                  </a:cubicBezTo>
                  <a:cubicBezTo>
                    <a:pt x="38" y="101"/>
                    <a:pt x="38" y="101"/>
                    <a:pt x="38" y="101"/>
                  </a:cubicBezTo>
                  <a:cubicBezTo>
                    <a:pt x="38" y="100"/>
                    <a:pt x="38" y="100"/>
                    <a:pt x="38" y="100"/>
                  </a:cubicBezTo>
                  <a:cubicBezTo>
                    <a:pt x="38" y="100"/>
                    <a:pt x="38" y="100"/>
                    <a:pt x="38" y="100"/>
                  </a:cubicBezTo>
                  <a:cubicBezTo>
                    <a:pt x="37" y="99"/>
                    <a:pt x="37" y="99"/>
                    <a:pt x="37" y="99"/>
                  </a:cubicBezTo>
                  <a:cubicBezTo>
                    <a:pt x="37" y="99"/>
                    <a:pt x="37" y="99"/>
                    <a:pt x="37" y="99"/>
                  </a:cubicBezTo>
                  <a:cubicBezTo>
                    <a:pt x="37" y="99"/>
                    <a:pt x="37" y="99"/>
                    <a:pt x="37" y="99"/>
                  </a:cubicBezTo>
                  <a:cubicBezTo>
                    <a:pt x="36" y="99"/>
                    <a:pt x="36" y="99"/>
                    <a:pt x="36" y="99"/>
                  </a:cubicBezTo>
                  <a:cubicBezTo>
                    <a:pt x="36" y="98"/>
                    <a:pt x="36" y="98"/>
                    <a:pt x="36" y="98"/>
                  </a:cubicBezTo>
                  <a:cubicBezTo>
                    <a:pt x="36" y="97"/>
                    <a:pt x="36" y="97"/>
                    <a:pt x="36" y="97"/>
                  </a:cubicBezTo>
                  <a:cubicBezTo>
                    <a:pt x="36" y="97"/>
                    <a:pt x="36" y="97"/>
                    <a:pt x="36" y="97"/>
                  </a:cubicBezTo>
                  <a:cubicBezTo>
                    <a:pt x="36" y="97"/>
                    <a:pt x="36" y="97"/>
                    <a:pt x="36" y="97"/>
                  </a:cubicBezTo>
                  <a:cubicBezTo>
                    <a:pt x="36" y="96"/>
                    <a:pt x="36" y="96"/>
                    <a:pt x="36" y="96"/>
                  </a:cubicBezTo>
                  <a:cubicBezTo>
                    <a:pt x="36" y="95"/>
                    <a:pt x="36" y="95"/>
                    <a:pt x="36" y="95"/>
                  </a:cubicBezTo>
                  <a:cubicBezTo>
                    <a:pt x="34" y="94"/>
                    <a:pt x="34" y="94"/>
                    <a:pt x="34" y="94"/>
                  </a:cubicBezTo>
                  <a:cubicBezTo>
                    <a:pt x="34" y="94"/>
                    <a:pt x="34" y="94"/>
                    <a:pt x="34" y="94"/>
                  </a:cubicBezTo>
                  <a:cubicBezTo>
                    <a:pt x="34" y="94"/>
                    <a:pt x="34" y="94"/>
                    <a:pt x="34" y="94"/>
                  </a:cubicBezTo>
                  <a:cubicBezTo>
                    <a:pt x="33" y="93"/>
                    <a:pt x="33" y="93"/>
                    <a:pt x="33" y="93"/>
                  </a:cubicBezTo>
                  <a:cubicBezTo>
                    <a:pt x="33" y="93"/>
                    <a:pt x="33" y="93"/>
                    <a:pt x="33" y="93"/>
                  </a:cubicBezTo>
                  <a:cubicBezTo>
                    <a:pt x="34" y="93"/>
                    <a:pt x="34" y="93"/>
                    <a:pt x="34" y="93"/>
                  </a:cubicBezTo>
                  <a:cubicBezTo>
                    <a:pt x="35" y="92"/>
                    <a:pt x="35" y="92"/>
                    <a:pt x="35" y="92"/>
                  </a:cubicBezTo>
                  <a:cubicBezTo>
                    <a:pt x="35" y="92"/>
                    <a:pt x="35" y="92"/>
                    <a:pt x="35" y="92"/>
                  </a:cubicBezTo>
                  <a:cubicBezTo>
                    <a:pt x="35" y="91"/>
                    <a:pt x="35" y="91"/>
                    <a:pt x="35" y="91"/>
                  </a:cubicBezTo>
                  <a:cubicBezTo>
                    <a:pt x="35" y="91"/>
                    <a:pt x="35" y="91"/>
                    <a:pt x="35" y="91"/>
                  </a:cubicBezTo>
                  <a:cubicBezTo>
                    <a:pt x="34" y="91"/>
                    <a:pt x="34" y="91"/>
                    <a:pt x="34" y="91"/>
                  </a:cubicBezTo>
                  <a:cubicBezTo>
                    <a:pt x="34" y="91"/>
                    <a:pt x="34" y="91"/>
                    <a:pt x="34" y="91"/>
                  </a:cubicBezTo>
                  <a:cubicBezTo>
                    <a:pt x="35" y="91"/>
                    <a:pt x="35" y="91"/>
                    <a:pt x="35" y="91"/>
                  </a:cubicBezTo>
                  <a:cubicBezTo>
                    <a:pt x="35" y="90"/>
                    <a:pt x="35" y="90"/>
                    <a:pt x="35" y="90"/>
                  </a:cubicBezTo>
                  <a:cubicBezTo>
                    <a:pt x="36" y="89"/>
                    <a:pt x="36" y="89"/>
                    <a:pt x="36" y="89"/>
                  </a:cubicBezTo>
                  <a:cubicBezTo>
                    <a:pt x="36" y="89"/>
                    <a:pt x="36" y="89"/>
                    <a:pt x="36" y="89"/>
                  </a:cubicBezTo>
                  <a:cubicBezTo>
                    <a:pt x="36" y="89"/>
                    <a:pt x="36" y="89"/>
                    <a:pt x="36" y="89"/>
                  </a:cubicBezTo>
                  <a:cubicBezTo>
                    <a:pt x="36" y="88"/>
                    <a:pt x="36" y="88"/>
                    <a:pt x="36" y="88"/>
                  </a:cubicBezTo>
                  <a:cubicBezTo>
                    <a:pt x="36" y="88"/>
                    <a:pt x="36" y="88"/>
                    <a:pt x="36" y="88"/>
                  </a:cubicBezTo>
                  <a:cubicBezTo>
                    <a:pt x="35" y="88"/>
                    <a:pt x="35" y="88"/>
                    <a:pt x="35" y="88"/>
                  </a:cubicBezTo>
                  <a:cubicBezTo>
                    <a:pt x="34" y="87"/>
                    <a:pt x="34" y="87"/>
                    <a:pt x="34" y="87"/>
                  </a:cubicBezTo>
                  <a:cubicBezTo>
                    <a:pt x="33" y="86"/>
                    <a:pt x="33" y="86"/>
                    <a:pt x="33" y="86"/>
                  </a:cubicBezTo>
                  <a:cubicBezTo>
                    <a:pt x="33" y="86"/>
                    <a:pt x="33" y="86"/>
                    <a:pt x="33" y="86"/>
                  </a:cubicBezTo>
                  <a:cubicBezTo>
                    <a:pt x="33" y="86"/>
                    <a:pt x="33" y="86"/>
                    <a:pt x="33" y="86"/>
                  </a:cubicBezTo>
                  <a:cubicBezTo>
                    <a:pt x="33" y="86"/>
                    <a:pt x="33" y="86"/>
                    <a:pt x="33" y="86"/>
                  </a:cubicBezTo>
                  <a:cubicBezTo>
                    <a:pt x="32" y="86"/>
                    <a:pt x="32" y="86"/>
                    <a:pt x="32" y="86"/>
                  </a:cubicBezTo>
                  <a:cubicBezTo>
                    <a:pt x="32" y="86"/>
                    <a:pt x="32" y="86"/>
                    <a:pt x="32" y="86"/>
                  </a:cubicBezTo>
                  <a:cubicBezTo>
                    <a:pt x="32" y="86"/>
                    <a:pt x="32" y="86"/>
                    <a:pt x="32" y="86"/>
                  </a:cubicBezTo>
                  <a:cubicBezTo>
                    <a:pt x="32" y="85"/>
                    <a:pt x="32" y="85"/>
                    <a:pt x="32" y="85"/>
                  </a:cubicBezTo>
                  <a:cubicBezTo>
                    <a:pt x="31" y="85"/>
                    <a:pt x="31" y="85"/>
                    <a:pt x="31" y="85"/>
                  </a:cubicBezTo>
                  <a:cubicBezTo>
                    <a:pt x="31" y="85"/>
                    <a:pt x="31" y="85"/>
                    <a:pt x="31" y="85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29" y="84"/>
                    <a:pt x="29" y="84"/>
                    <a:pt x="29" y="84"/>
                  </a:cubicBezTo>
                  <a:cubicBezTo>
                    <a:pt x="29" y="84"/>
                    <a:pt x="29" y="84"/>
                    <a:pt x="29" y="84"/>
                  </a:cubicBezTo>
                  <a:cubicBezTo>
                    <a:pt x="29" y="83"/>
                    <a:pt x="29" y="83"/>
                    <a:pt x="29" y="83"/>
                  </a:cubicBezTo>
                  <a:cubicBezTo>
                    <a:pt x="28" y="83"/>
                    <a:pt x="28" y="83"/>
                    <a:pt x="28" y="83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23" y="80"/>
                    <a:pt x="23" y="80"/>
                    <a:pt x="23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1" y="80"/>
                    <a:pt x="21" y="80"/>
                    <a:pt x="21" y="80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20" y="82"/>
                    <a:pt x="20" y="82"/>
                    <a:pt x="20" y="82"/>
                  </a:cubicBezTo>
                  <a:cubicBezTo>
                    <a:pt x="19" y="82"/>
                    <a:pt x="19" y="82"/>
                    <a:pt x="19" y="82"/>
                  </a:cubicBezTo>
                  <a:cubicBezTo>
                    <a:pt x="19" y="81"/>
                    <a:pt x="19" y="81"/>
                    <a:pt x="19" y="81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20" y="80"/>
                    <a:pt x="20" y="80"/>
                    <a:pt x="20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18" y="81"/>
                    <a:pt x="18" y="81"/>
                    <a:pt x="18" y="81"/>
                  </a:cubicBezTo>
                  <a:cubicBezTo>
                    <a:pt x="17" y="81"/>
                    <a:pt x="17" y="81"/>
                    <a:pt x="17" y="81"/>
                  </a:cubicBezTo>
                  <a:cubicBezTo>
                    <a:pt x="17" y="81"/>
                    <a:pt x="17" y="81"/>
                    <a:pt x="17" y="81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14" y="81"/>
                    <a:pt x="14" y="81"/>
                    <a:pt x="14" y="81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4" y="79"/>
                    <a:pt x="14" y="79"/>
                    <a:pt x="14" y="79"/>
                  </a:cubicBezTo>
                  <a:cubicBezTo>
                    <a:pt x="14" y="80"/>
                    <a:pt x="14" y="80"/>
                    <a:pt x="14" y="80"/>
                  </a:cubicBezTo>
                  <a:cubicBezTo>
                    <a:pt x="13" y="80"/>
                    <a:pt x="13" y="80"/>
                    <a:pt x="13" y="80"/>
                  </a:cubicBezTo>
                  <a:cubicBezTo>
                    <a:pt x="13" y="80"/>
                    <a:pt x="13" y="80"/>
                    <a:pt x="13" y="80"/>
                  </a:cubicBezTo>
                  <a:cubicBezTo>
                    <a:pt x="13" y="80"/>
                    <a:pt x="13" y="80"/>
                    <a:pt x="13" y="80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8"/>
                    <a:pt x="12" y="78"/>
                    <a:pt x="12" y="78"/>
                  </a:cubicBezTo>
                  <a:cubicBezTo>
                    <a:pt x="12" y="78"/>
                    <a:pt x="12" y="78"/>
                    <a:pt x="12" y="78"/>
                  </a:cubicBezTo>
                  <a:cubicBezTo>
                    <a:pt x="11" y="78"/>
                    <a:pt x="11" y="78"/>
                    <a:pt x="11" y="78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10" y="80"/>
                    <a:pt x="10" y="80"/>
                    <a:pt x="10" y="80"/>
                  </a:cubicBezTo>
                  <a:cubicBezTo>
                    <a:pt x="10" y="80"/>
                    <a:pt x="10" y="80"/>
                    <a:pt x="10" y="80"/>
                  </a:cubicBezTo>
                  <a:cubicBezTo>
                    <a:pt x="11" y="81"/>
                    <a:pt x="11" y="81"/>
                    <a:pt x="11" y="81"/>
                  </a:cubicBezTo>
                  <a:cubicBezTo>
                    <a:pt x="11" y="82"/>
                    <a:pt x="11" y="82"/>
                    <a:pt x="11" y="82"/>
                  </a:cubicBezTo>
                  <a:cubicBezTo>
                    <a:pt x="10" y="82"/>
                    <a:pt x="10" y="82"/>
                    <a:pt x="10" y="82"/>
                  </a:cubicBezTo>
                  <a:cubicBezTo>
                    <a:pt x="10" y="82"/>
                    <a:pt x="10" y="82"/>
                    <a:pt x="10" y="82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8" y="81"/>
                    <a:pt x="8" y="81"/>
                    <a:pt x="8" y="81"/>
                  </a:cubicBezTo>
                  <a:cubicBezTo>
                    <a:pt x="7" y="80"/>
                    <a:pt x="7" y="80"/>
                    <a:pt x="7" y="80"/>
                  </a:cubicBezTo>
                  <a:cubicBezTo>
                    <a:pt x="7" y="80"/>
                    <a:pt x="7" y="80"/>
                    <a:pt x="7" y="80"/>
                  </a:cubicBezTo>
                  <a:cubicBezTo>
                    <a:pt x="6" y="79"/>
                    <a:pt x="6" y="79"/>
                    <a:pt x="6" y="79"/>
                  </a:cubicBezTo>
                  <a:cubicBezTo>
                    <a:pt x="6" y="79"/>
                    <a:pt x="6" y="79"/>
                    <a:pt x="6" y="79"/>
                  </a:cubicBezTo>
                  <a:cubicBezTo>
                    <a:pt x="6" y="79"/>
                    <a:pt x="6" y="79"/>
                    <a:pt x="6" y="79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5" y="77"/>
                    <a:pt x="5" y="77"/>
                    <a:pt x="5" y="77"/>
                  </a:cubicBezTo>
                  <a:cubicBezTo>
                    <a:pt x="4" y="77"/>
                    <a:pt x="4" y="77"/>
                    <a:pt x="4" y="77"/>
                  </a:cubicBezTo>
                  <a:cubicBezTo>
                    <a:pt x="4" y="76"/>
                    <a:pt x="4" y="76"/>
                    <a:pt x="4" y="76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6" y="74"/>
                    <a:pt x="6" y="74"/>
                    <a:pt x="6" y="74"/>
                  </a:cubicBezTo>
                  <a:cubicBezTo>
                    <a:pt x="6" y="74"/>
                    <a:pt x="6" y="74"/>
                    <a:pt x="6" y="74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9" y="73"/>
                    <a:pt x="9" y="73"/>
                    <a:pt x="9" y="73"/>
                  </a:cubicBezTo>
                  <a:cubicBezTo>
                    <a:pt x="9" y="73"/>
                    <a:pt x="9" y="73"/>
                    <a:pt x="9" y="73"/>
                  </a:cubicBezTo>
                  <a:cubicBezTo>
                    <a:pt x="8" y="73"/>
                    <a:pt x="8" y="73"/>
                    <a:pt x="8" y="73"/>
                  </a:cubicBezTo>
                  <a:cubicBezTo>
                    <a:pt x="7" y="73"/>
                    <a:pt x="7" y="73"/>
                    <a:pt x="7" y="73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5" y="69"/>
                    <a:pt x="5" y="69"/>
                    <a:pt x="5" y="69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cubicBezTo>
                    <a:pt x="2" y="67"/>
                    <a:pt x="2" y="67"/>
                    <a:pt x="2" y="6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7" y="66"/>
                    <a:pt x="7" y="66"/>
                    <a:pt x="7" y="66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3" y="68"/>
                    <a:pt x="13" y="68"/>
                    <a:pt x="13" y="68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7" y="68"/>
                    <a:pt x="17" y="68"/>
                    <a:pt x="17" y="68"/>
                  </a:cubicBezTo>
                  <a:cubicBezTo>
                    <a:pt x="16" y="68"/>
                    <a:pt x="16" y="68"/>
                    <a:pt x="16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3" y="67"/>
                    <a:pt x="13" y="67"/>
                    <a:pt x="13" y="67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1" y="65"/>
                    <a:pt x="11" y="65"/>
                    <a:pt x="11" y="65"/>
                  </a:cubicBezTo>
                  <a:cubicBezTo>
                    <a:pt x="13" y="65"/>
                    <a:pt x="13" y="65"/>
                    <a:pt x="13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9" y="65"/>
                    <a:pt x="19" y="65"/>
                    <a:pt x="19" y="65"/>
                  </a:cubicBezTo>
                  <a:cubicBezTo>
                    <a:pt x="19" y="65"/>
                    <a:pt x="19" y="65"/>
                    <a:pt x="19" y="65"/>
                  </a:cubicBezTo>
                  <a:cubicBezTo>
                    <a:pt x="19" y="64"/>
                    <a:pt x="19" y="64"/>
                    <a:pt x="19" y="64"/>
                  </a:cubicBezTo>
                  <a:cubicBezTo>
                    <a:pt x="18" y="64"/>
                    <a:pt x="18" y="64"/>
                    <a:pt x="18" y="64"/>
                  </a:cubicBezTo>
                  <a:cubicBezTo>
                    <a:pt x="18" y="64"/>
                    <a:pt x="18" y="64"/>
                    <a:pt x="18" y="64"/>
                  </a:cubicBezTo>
                  <a:cubicBezTo>
                    <a:pt x="17" y="64"/>
                    <a:pt x="17" y="64"/>
                    <a:pt x="17" y="64"/>
                  </a:cubicBezTo>
                  <a:cubicBezTo>
                    <a:pt x="18" y="63"/>
                    <a:pt x="18" y="63"/>
                    <a:pt x="18" y="63"/>
                  </a:cubicBezTo>
                  <a:cubicBezTo>
                    <a:pt x="17" y="63"/>
                    <a:pt x="17" y="63"/>
                    <a:pt x="17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3" y="64"/>
                    <a:pt x="13" y="64"/>
                    <a:pt x="13" y="64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2" y="64"/>
                    <a:pt x="12" y="64"/>
                    <a:pt x="12" y="64"/>
                  </a:cubicBezTo>
                  <a:cubicBezTo>
                    <a:pt x="11" y="64"/>
                    <a:pt x="11" y="64"/>
                    <a:pt x="11" y="64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9" y="64"/>
                    <a:pt x="9" y="64"/>
                    <a:pt x="9" y="64"/>
                  </a:cubicBezTo>
                  <a:cubicBezTo>
                    <a:pt x="8" y="62"/>
                    <a:pt x="8" y="62"/>
                    <a:pt x="8" y="62"/>
                  </a:cubicBezTo>
                  <a:cubicBezTo>
                    <a:pt x="8" y="62"/>
                    <a:pt x="8" y="62"/>
                    <a:pt x="8" y="62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8" y="62"/>
                    <a:pt x="8" y="62"/>
                    <a:pt x="8" y="62"/>
                  </a:cubicBezTo>
                  <a:cubicBezTo>
                    <a:pt x="7" y="61"/>
                    <a:pt x="7" y="61"/>
                    <a:pt x="7" y="61"/>
                  </a:cubicBezTo>
                  <a:cubicBezTo>
                    <a:pt x="7" y="61"/>
                    <a:pt x="7" y="61"/>
                    <a:pt x="7" y="61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9" y="60"/>
                    <a:pt x="9" y="60"/>
                    <a:pt x="9" y="60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7" y="59"/>
                    <a:pt x="7" y="59"/>
                    <a:pt x="7" y="5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5" y="59"/>
                    <a:pt x="5" y="59"/>
                    <a:pt x="5" y="59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6" y="58"/>
                    <a:pt x="6" y="58"/>
                    <a:pt x="6" y="58"/>
                  </a:cubicBezTo>
                  <a:cubicBezTo>
                    <a:pt x="6" y="58"/>
                    <a:pt x="6" y="58"/>
                    <a:pt x="6" y="58"/>
                  </a:cubicBezTo>
                  <a:cubicBezTo>
                    <a:pt x="6" y="58"/>
                    <a:pt x="6" y="58"/>
                    <a:pt x="6" y="58"/>
                  </a:cubicBezTo>
                  <a:cubicBezTo>
                    <a:pt x="6" y="57"/>
                    <a:pt x="6" y="57"/>
                    <a:pt x="6" y="57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3" y="54"/>
                    <a:pt x="3" y="54"/>
                    <a:pt x="3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3" y="52"/>
                    <a:pt x="3" y="52"/>
                    <a:pt x="3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9" y="49"/>
                    <a:pt x="19" y="49"/>
                    <a:pt x="19" y="49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9" y="47"/>
                    <a:pt x="19" y="47"/>
                    <a:pt x="19" y="47"/>
                  </a:cubicBezTo>
                  <a:cubicBezTo>
                    <a:pt x="20" y="47"/>
                    <a:pt x="20" y="47"/>
                    <a:pt x="20" y="47"/>
                  </a:cubicBezTo>
                  <a:cubicBezTo>
                    <a:pt x="21" y="47"/>
                    <a:pt x="21" y="47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27" y="47"/>
                    <a:pt x="27" y="47"/>
                    <a:pt x="27" y="47"/>
                  </a:cubicBezTo>
                  <a:cubicBezTo>
                    <a:pt x="27" y="47"/>
                    <a:pt x="27" y="47"/>
                    <a:pt x="27" y="47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9" y="48"/>
                    <a:pt x="29" y="48"/>
                    <a:pt x="29" y="48"/>
                  </a:cubicBezTo>
                  <a:cubicBezTo>
                    <a:pt x="29" y="48"/>
                    <a:pt x="29" y="48"/>
                    <a:pt x="29" y="48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1" y="46"/>
                    <a:pt x="31" y="46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3" y="45"/>
                    <a:pt x="33" y="45"/>
                    <a:pt x="33" y="45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5" y="43"/>
                    <a:pt x="35" y="43"/>
                    <a:pt x="35" y="43"/>
                  </a:cubicBezTo>
                  <a:cubicBezTo>
                    <a:pt x="35" y="42"/>
                    <a:pt x="35" y="42"/>
                    <a:pt x="35" y="42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34" y="41"/>
                    <a:pt x="34" y="41"/>
                    <a:pt x="34" y="41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7" y="41"/>
                    <a:pt x="37" y="41"/>
                  </a:cubicBezTo>
                  <a:cubicBezTo>
                    <a:pt x="38" y="40"/>
                    <a:pt x="38" y="40"/>
                    <a:pt x="38" y="40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7" y="39"/>
                    <a:pt x="37" y="39"/>
                    <a:pt x="37" y="39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5" y="38"/>
                    <a:pt x="35" y="38"/>
                    <a:pt x="35" y="38"/>
                  </a:cubicBezTo>
                  <a:cubicBezTo>
                    <a:pt x="35" y="38"/>
                    <a:pt x="35" y="38"/>
                    <a:pt x="35" y="38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2" y="26"/>
                    <a:pt x="42" y="26"/>
                    <a:pt x="42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19"/>
                    <a:pt x="55" y="19"/>
                    <a:pt x="55" y="19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5" y="17"/>
                    <a:pt x="55" y="17"/>
                    <a:pt x="55" y="17"/>
                  </a:cubicBezTo>
                  <a:cubicBezTo>
                    <a:pt x="55" y="17"/>
                    <a:pt x="55" y="17"/>
                    <a:pt x="55" y="17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60" y="18"/>
                    <a:pt x="60" y="18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2"/>
                    <a:pt x="62" y="22"/>
                    <a:pt x="62" y="22"/>
                  </a:cubicBezTo>
                  <a:cubicBezTo>
                    <a:pt x="62" y="22"/>
                    <a:pt x="62" y="22"/>
                    <a:pt x="62" y="22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1" y="19"/>
                    <a:pt x="61" y="19"/>
                    <a:pt x="61" y="19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62" y="18"/>
                    <a:pt x="62" y="18"/>
                    <a:pt x="62" y="18"/>
                  </a:cubicBezTo>
                  <a:cubicBezTo>
                    <a:pt x="61" y="17"/>
                    <a:pt x="61" y="17"/>
                    <a:pt x="61" y="17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2" y="14"/>
                    <a:pt x="62" y="14"/>
                    <a:pt x="62" y="14"/>
                  </a:cubicBezTo>
                  <a:cubicBezTo>
                    <a:pt x="62" y="14"/>
                    <a:pt x="62" y="14"/>
                    <a:pt x="62" y="14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64" y="14"/>
                    <a:pt x="64" y="14"/>
                    <a:pt x="64" y="14"/>
                  </a:cubicBezTo>
                  <a:cubicBezTo>
                    <a:pt x="64" y="14"/>
                    <a:pt x="64" y="14"/>
                    <a:pt x="64" y="14"/>
                  </a:cubicBezTo>
                  <a:cubicBezTo>
                    <a:pt x="65" y="15"/>
                    <a:pt x="65" y="15"/>
                    <a:pt x="65" y="15"/>
                  </a:cubicBezTo>
                  <a:cubicBezTo>
                    <a:pt x="67" y="14"/>
                    <a:pt x="67" y="14"/>
                    <a:pt x="67" y="14"/>
                  </a:cubicBezTo>
                  <a:cubicBezTo>
                    <a:pt x="69" y="14"/>
                    <a:pt x="69" y="14"/>
                    <a:pt x="69" y="14"/>
                  </a:cubicBezTo>
                  <a:cubicBezTo>
                    <a:pt x="71" y="14"/>
                    <a:pt x="71" y="14"/>
                    <a:pt x="71" y="14"/>
                  </a:cubicBezTo>
                  <a:cubicBezTo>
                    <a:pt x="71" y="14"/>
                    <a:pt x="71" y="14"/>
                    <a:pt x="71" y="14"/>
                  </a:cubicBezTo>
                  <a:cubicBezTo>
                    <a:pt x="71" y="15"/>
                    <a:pt x="71" y="15"/>
                    <a:pt x="71" y="15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3" y="13"/>
                    <a:pt x="73" y="13"/>
                    <a:pt x="73" y="13"/>
                  </a:cubicBezTo>
                  <a:cubicBezTo>
                    <a:pt x="74" y="13"/>
                    <a:pt x="74" y="13"/>
                    <a:pt x="74" y="13"/>
                  </a:cubicBezTo>
                  <a:cubicBezTo>
                    <a:pt x="74" y="14"/>
                    <a:pt x="74" y="14"/>
                    <a:pt x="74" y="14"/>
                  </a:cubicBezTo>
                  <a:cubicBezTo>
                    <a:pt x="75" y="15"/>
                    <a:pt x="75" y="15"/>
                    <a:pt x="75" y="15"/>
                  </a:cubicBezTo>
                  <a:cubicBezTo>
                    <a:pt x="75" y="15"/>
                    <a:pt x="75" y="15"/>
                    <a:pt x="75" y="15"/>
                  </a:cubicBezTo>
                  <a:cubicBezTo>
                    <a:pt x="75" y="15"/>
                    <a:pt x="75" y="15"/>
                    <a:pt x="75" y="15"/>
                  </a:cubicBezTo>
                  <a:cubicBezTo>
                    <a:pt x="75" y="14"/>
                    <a:pt x="75" y="14"/>
                    <a:pt x="75" y="14"/>
                  </a:cubicBezTo>
                  <a:cubicBezTo>
                    <a:pt x="75" y="13"/>
                    <a:pt x="75" y="13"/>
                    <a:pt x="75" y="13"/>
                  </a:cubicBezTo>
                  <a:cubicBezTo>
                    <a:pt x="74" y="12"/>
                    <a:pt x="74" y="12"/>
                    <a:pt x="74" y="12"/>
                  </a:cubicBezTo>
                  <a:cubicBezTo>
                    <a:pt x="75" y="12"/>
                    <a:pt x="75" y="12"/>
                    <a:pt x="75" y="12"/>
                  </a:cubicBezTo>
                  <a:cubicBezTo>
                    <a:pt x="75" y="12"/>
                    <a:pt x="75" y="12"/>
                    <a:pt x="75" y="12"/>
                  </a:cubicBezTo>
                  <a:cubicBezTo>
                    <a:pt x="76" y="13"/>
                    <a:pt x="76" y="13"/>
                    <a:pt x="76" y="13"/>
                  </a:cubicBezTo>
                  <a:cubicBezTo>
                    <a:pt x="77" y="12"/>
                    <a:pt x="77" y="12"/>
                    <a:pt x="77" y="12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9" y="12"/>
                    <a:pt x="79" y="12"/>
                    <a:pt x="79" y="12"/>
                  </a:cubicBezTo>
                  <a:cubicBezTo>
                    <a:pt x="79" y="13"/>
                    <a:pt x="79" y="13"/>
                    <a:pt x="79" y="13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79" y="16"/>
                    <a:pt x="79" y="16"/>
                    <a:pt x="79" y="16"/>
                  </a:cubicBezTo>
                  <a:cubicBezTo>
                    <a:pt x="79" y="16"/>
                    <a:pt x="79" y="16"/>
                    <a:pt x="79" y="16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8" y="19"/>
                    <a:pt x="78" y="19"/>
                    <a:pt x="78" y="19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77" y="20"/>
                    <a:pt x="77" y="20"/>
                    <a:pt x="77" y="20"/>
                  </a:cubicBezTo>
                  <a:cubicBezTo>
                    <a:pt x="77" y="20"/>
                    <a:pt x="77" y="20"/>
                    <a:pt x="77" y="20"/>
                  </a:cubicBezTo>
                  <a:cubicBezTo>
                    <a:pt x="77" y="20"/>
                    <a:pt x="77" y="20"/>
                    <a:pt x="77" y="20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4" y="25"/>
                    <a:pt x="74" y="25"/>
                    <a:pt x="74" y="25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6" y="25"/>
                    <a:pt x="76" y="25"/>
                    <a:pt x="76" y="25"/>
                  </a:cubicBezTo>
                  <a:cubicBezTo>
                    <a:pt x="76" y="25"/>
                    <a:pt x="76" y="25"/>
                    <a:pt x="76" y="25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2"/>
                    <a:pt x="77" y="22"/>
                    <a:pt x="77" y="22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9" y="20"/>
                    <a:pt x="79" y="20"/>
                    <a:pt x="79" y="20"/>
                  </a:cubicBezTo>
                  <a:cubicBezTo>
                    <a:pt x="79" y="20"/>
                    <a:pt x="79" y="20"/>
                    <a:pt x="79" y="20"/>
                  </a:cubicBezTo>
                  <a:cubicBezTo>
                    <a:pt x="80" y="19"/>
                    <a:pt x="80" y="19"/>
                    <a:pt x="80" y="19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2" y="23"/>
                    <a:pt x="82" y="23"/>
                    <a:pt x="82" y="23"/>
                  </a:cubicBezTo>
                  <a:cubicBezTo>
                    <a:pt x="82" y="24"/>
                    <a:pt x="82" y="24"/>
                    <a:pt x="82" y="24"/>
                  </a:cubicBezTo>
                  <a:cubicBezTo>
                    <a:pt x="82" y="24"/>
                    <a:pt x="82" y="24"/>
                    <a:pt x="82" y="24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84" y="25"/>
                    <a:pt x="84" y="25"/>
                    <a:pt x="84" y="25"/>
                  </a:cubicBezTo>
                  <a:cubicBezTo>
                    <a:pt x="84" y="24"/>
                    <a:pt x="84" y="24"/>
                    <a:pt x="84" y="24"/>
                  </a:cubicBezTo>
                  <a:cubicBezTo>
                    <a:pt x="84" y="24"/>
                    <a:pt x="84" y="24"/>
                    <a:pt x="84" y="24"/>
                  </a:cubicBezTo>
                  <a:cubicBezTo>
                    <a:pt x="84" y="24"/>
                    <a:pt x="84" y="24"/>
                    <a:pt x="84" y="24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85" y="23"/>
                    <a:pt x="85" y="23"/>
                    <a:pt x="85" y="23"/>
                  </a:cubicBezTo>
                  <a:cubicBezTo>
                    <a:pt x="86" y="23"/>
                    <a:pt x="86" y="23"/>
                    <a:pt x="86" y="23"/>
                  </a:cubicBezTo>
                  <a:cubicBezTo>
                    <a:pt x="86" y="24"/>
                    <a:pt x="86" y="24"/>
                    <a:pt x="86" y="24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7" y="23"/>
                    <a:pt x="87" y="23"/>
                    <a:pt x="87" y="23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8" y="24"/>
                    <a:pt x="88" y="24"/>
                    <a:pt x="88" y="24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8" y="20"/>
                    <a:pt x="88" y="20"/>
                    <a:pt x="88" y="20"/>
                  </a:cubicBezTo>
                  <a:cubicBezTo>
                    <a:pt x="88" y="19"/>
                    <a:pt x="88" y="19"/>
                    <a:pt x="88" y="19"/>
                  </a:cubicBezTo>
                  <a:cubicBezTo>
                    <a:pt x="88" y="19"/>
                    <a:pt x="88" y="19"/>
                    <a:pt x="88" y="19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88" y="17"/>
                    <a:pt x="88" y="17"/>
                    <a:pt x="88" y="17"/>
                  </a:cubicBezTo>
                  <a:cubicBezTo>
                    <a:pt x="88" y="16"/>
                    <a:pt x="88" y="16"/>
                    <a:pt x="88" y="16"/>
                  </a:cubicBezTo>
                  <a:cubicBezTo>
                    <a:pt x="88" y="15"/>
                    <a:pt x="88" y="15"/>
                    <a:pt x="88" y="15"/>
                  </a:cubicBezTo>
                  <a:cubicBezTo>
                    <a:pt x="88" y="15"/>
                    <a:pt x="88" y="15"/>
                    <a:pt x="88" y="15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90" y="13"/>
                    <a:pt x="90" y="13"/>
                    <a:pt x="90" y="13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3" y="15"/>
                    <a:pt x="93" y="15"/>
                    <a:pt x="93" y="15"/>
                  </a:cubicBezTo>
                  <a:cubicBezTo>
                    <a:pt x="93" y="16"/>
                    <a:pt x="93" y="16"/>
                    <a:pt x="93" y="16"/>
                  </a:cubicBezTo>
                  <a:cubicBezTo>
                    <a:pt x="93" y="17"/>
                    <a:pt x="93" y="17"/>
                    <a:pt x="93" y="17"/>
                  </a:cubicBezTo>
                  <a:cubicBezTo>
                    <a:pt x="94" y="18"/>
                    <a:pt x="94" y="18"/>
                    <a:pt x="94" y="18"/>
                  </a:cubicBezTo>
                  <a:cubicBezTo>
                    <a:pt x="95" y="19"/>
                    <a:pt x="95" y="19"/>
                    <a:pt x="95" y="19"/>
                  </a:cubicBezTo>
                  <a:cubicBezTo>
                    <a:pt x="95" y="21"/>
                    <a:pt x="95" y="21"/>
                    <a:pt x="95" y="21"/>
                  </a:cubicBezTo>
                  <a:cubicBezTo>
                    <a:pt x="95" y="21"/>
                    <a:pt x="95" y="21"/>
                    <a:pt x="95" y="21"/>
                  </a:cubicBezTo>
                  <a:cubicBezTo>
                    <a:pt x="94" y="22"/>
                    <a:pt x="94" y="22"/>
                    <a:pt x="94" y="22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5" y="24"/>
                    <a:pt x="95" y="24"/>
                    <a:pt x="95" y="24"/>
                  </a:cubicBezTo>
                  <a:cubicBezTo>
                    <a:pt x="95" y="25"/>
                    <a:pt x="95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6" y="27"/>
                    <a:pt x="96" y="27"/>
                    <a:pt x="96" y="27"/>
                  </a:cubicBezTo>
                  <a:cubicBezTo>
                    <a:pt x="96" y="27"/>
                    <a:pt x="96" y="27"/>
                    <a:pt x="96" y="27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8" y="28"/>
                    <a:pt x="98" y="28"/>
                    <a:pt x="98" y="28"/>
                  </a:cubicBezTo>
                  <a:cubicBezTo>
                    <a:pt x="99" y="28"/>
                    <a:pt x="99" y="28"/>
                    <a:pt x="99" y="28"/>
                  </a:cubicBezTo>
                  <a:cubicBezTo>
                    <a:pt x="100" y="27"/>
                    <a:pt x="100" y="27"/>
                    <a:pt x="100" y="27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0" y="27"/>
                    <a:pt x="100" y="27"/>
                    <a:pt x="100" y="27"/>
                  </a:cubicBezTo>
                  <a:cubicBezTo>
                    <a:pt x="100" y="27"/>
                    <a:pt x="100" y="27"/>
                    <a:pt x="100" y="27"/>
                  </a:cubicBezTo>
                  <a:cubicBezTo>
                    <a:pt x="101" y="27"/>
                    <a:pt x="101" y="27"/>
                    <a:pt x="101" y="27"/>
                  </a:cubicBezTo>
                  <a:cubicBezTo>
                    <a:pt x="101" y="27"/>
                    <a:pt x="101" y="27"/>
                    <a:pt x="101" y="27"/>
                  </a:cubicBezTo>
                  <a:cubicBezTo>
                    <a:pt x="102" y="27"/>
                    <a:pt x="102" y="27"/>
                    <a:pt x="102" y="27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4" y="29"/>
                    <a:pt x="104" y="29"/>
                    <a:pt x="104" y="29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4" y="29"/>
                    <a:pt x="104" y="29"/>
                    <a:pt x="104" y="29"/>
                  </a:cubicBezTo>
                  <a:cubicBezTo>
                    <a:pt x="103" y="28"/>
                    <a:pt x="103" y="28"/>
                    <a:pt x="103" y="28"/>
                  </a:cubicBezTo>
                  <a:cubicBezTo>
                    <a:pt x="103" y="28"/>
                    <a:pt x="103" y="28"/>
                    <a:pt x="103" y="28"/>
                  </a:cubicBezTo>
                  <a:cubicBezTo>
                    <a:pt x="103" y="27"/>
                    <a:pt x="103" y="27"/>
                    <a:pt x="103" y="27"/>
                  </a:cubicBezTo>
                  <a:cubicBezTo>
                    <a:pt x="103" y="27"/>
                    <a:pt x="103" y="27"/>
                    <a:pt x="103" y="27"/>
                  </a:cubicBezTo>
                  <a:cubicBezTo>
                    <a:pt x="102" y="27"/>
                    <a:pt x="102" y="27"/>
                    <a:pt x="102" y="27"/>
                  </a:cubicBezTo>
                  <a:cubicBezTo>
                    <a:pt x="102" y="26"/>
                    <a:pt x="102" y="26"/>
                    <a:pt x="102" y="26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1" y="23"/>
                    <a:pt x="101" y="23"/>
                    <a:pt x="101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100" y="22"/>
                    <a:pt x="100" y="22"/>
                    <a:pt x="100" y="22"/>
                  </a:cubicBezTo>
                  <a:cubicBezTo>
                    <a:pt x="100" y="21"/>
                    <a:pt x="100" y="21"/>
                    <a:pt x="100" y="21"/>
                  </a:cubicBezTo>
                  <a:cubicBezTo>
                    <a:pt x="100" y="20"/>
                    <a:pt x="100" y="20"/>
                    <a:pt x="100" y="20"/>
                  </a:cubicBezTo>
                  <a:cubicBezTo>
                    <a:pt x="100" y="19"/>
                    <a:pt x="100" y="19"/>
                    <a:pt x="100" y="19"/>
                  </a:cubicBezTo>
                  <a:cubicBezTo>
                    <a:pt x="100" y="19"/>
                    <a:pt x="100" y="19"/>
                    <a:pt x="100" y="19"/>
                  </a:cubicBezTo>
                  <a:cubicBezTo>
                    <a:pt x="100" y="18"/>
                    <a:pt x="100" y="18"/>
                    <a:pt x="100" y="18"/>
                  </a:cubicBezTo>
                  <a:cubicBezTo>
                    <a:pt x="99" y="17"/>
                    <a:pt x="99" y="17"/>
                    <a:pt x="99" y="17"/>
                  </a:cubicBezTo>
                  <a:cubicBezTo>
                    <a:pt x="99" y="17"/>
                    <a:pt x="99" y="17"/>
                    <a:pt x="99" y="17"/>
                  </a:cubicBezTo>
                  <a:cubicBezTo>
                    <a:pt x="99" y="16"/>
                    <a:pt x="99" y="16"/>
                    <a:pt x="99" y="16"/>
                  </a:cubicBezTo>
                  <a:cubicBezTo>
                    <a:pt x="99" y="15"/>
                    <a:pt x="99" y="15"/>
                    <a:pt x="99" y="15"/>
                  </a:cubicBezTo>
                  <a:cubicBezTo>
                    <a:pt x="98" y="14"/>
                    <a:pt x="98" y="14"/>
                    <a:pt x="98" y="14"/>
                  </a:cubicBezTo>
                  <a:cubicBezTo>
                    <a:pt x="99" y="14"/>
                    <a:pt x="99" y="14"/>
                    <a:pt x="99" y="14"/>
                  </a:cubicBezTo>
                  <a:cubicBezTo>
                    <a:pt x="98" y="13"/>
                    <a:pt x="98" y="13"/>
                    <a:pt x="98" y="13"/>
                  </a:cubicBezTo>
                  <a:cubicBezTo>
                    <a:pt x="98" y="12"/>
                    <a:pt x="98" y="12"/>
                    <a:pt x="98" y="12"/>
                  </a:cubicBezTo>
                  <a:cubicBezTo>
                    <a:pt x="99" y="12"/>
                    <a:pt x="99" y="12"/>
                    <a:pt x="99" y="12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101" y="12"/>
                    <a:pt x="101" y="12"/>
                    <a:pt x="101" y="12"/>
                  </a:cubicBezTo>
                  <a:cubicBezTo>
                    <a:pt x="101" y="12"/>
                    <a:pt x="101" y="12"/>
                    <a:pt x="101" y="12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05" y="14"/>
                    <a:pt x="105" y="14"/>
                    <a:pt x="105" y="14"/>
                  </a:cubicBezTo>
                  <a:cubicBezTo>
                    <a:pt x="105" y="13"/>
                    <a:pt x="105" y="13"/>
                    <a:pt x="105" y="13"/>
                  </a:cubicBezTo>
                  <a:cubicBezTo>
                    <a:pt x="104" y="13"/>
                    <a:pt x="104" y="13"/>
                    <a:pt x="104" y="13"/>
                  </a:cubicBezTo>
                  <a:cubicBezTo>
                    <a:pt x="105" y="11"/>
                    <a:pt x="105" y="11"/>
                    <a:pt x="105" y="11"/>
                  </a:cubicBezTo>
                  <a:cubicBezTo>
                    <a:pt x="105" y="11"/>
                    <a:pt x="105" y="11"/>
                    <a:pt x="105" y="11"/>
                  </a:cubicBezTo>
                  <a:cubicBezTo>
                    <a:pt x="106" y="12"/>
                    <a:pt x="106" y="12"/>
                    <a:pt x="106" y="12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10" y="12"/>
                    <a:pt x="110" y="12"/>
                    <a:pt x="110" y="12"/>
                  </a:cubicBezTo>
                  <a:cubicBezTo>
                    <a:pt x="110" y="12"/>
                    <a:pt x="110" y="12"/>
                    <a:pt x="110" y="12"/>
                  </a:cubicBezTo>
                  <a:cubicBezTo>
                    <a:pt x="111" y="13"/>
                    <a:pt x="111" y="13"/>
                    <a:pt x="111" y="13"/>
                  </a:cubicBezTo>
                  <a:cubicBezTo>
                    <a:pt x="111" y="14"/>
                    <a:pt x="111" y="14"/>
                    <a:pt x="111" y="14"/>
                  </a:cubicBezTo>
                  <a:cubicBezTo>
                    <a:pt x="111" y="15"/>
                    <a:pt x="111" y="15"/>
                    <a:pt x="111" y="15"/>
                  </a:cubicBezTo>
                  <a:cubicBezTo>
                    <a:pt x="111" y="15"/>
                    <a:pt x="111" y="15"/>
                    <a:pt x="111" y="15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20"/>
                    <a:pt x="115" y="20"/>
                    <a:pt x="115" y="20"/>
                  </a:cubicBezTo>
                  <a:cubicBezTo>
                    <a:pt x="116" y="20"/>
                    <a:pt x="116" y="20"/>
                    <a:pt x="116" y="20"/>
                  </a:cubicBezTo>
                  <a:cubicBezTo>
                    <a:pt x="116" y="20"/>
                    <a:pt x="116" y="20"/>
                    <a:pt x="116" y="20"/>
                  </a:cubicBezTo>
                  <a:cubicBezTo>
                    <a:pt x="116" y="20"/>
                    <a:pt x="116" y="20"/>
                    <a:pt x="116" y="20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3" y="19"/>
                    <a:pt x="113" y="19"/>
                    <a:pt x="113" y="19"/>
                  </a:cubicBezTo>
                  <a:cubicBezTo>
                    <a:pt x="113" y="18"/>
                    <a:pt x="113" y="18"/>
                    <a:pt x="113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2" y="15"/>
                    <a:pt x="112" y="15"/>
                    <a:pt x="112" y="15"/>
                  </a:cubicBezTo>
                  <a:cubicBezTo>
                    <a:pt x="112" y="14"/>
                    <a:pt x="112" y="14"/>
                    <a:pt x="112" y="14"/>
                  </a:cubicBezTo>
                  <a:cubicBezTo>
                    <a:pt x="112" y="13"/>
                    <a:pt x="112" y="13"/>
                    <a:pt x="112" y="13"/>
                  </a:cubicBezTo>
                  <a:cubicBezTo>
                    <a:pt x="112" y="13"/>
                    <a:pt x="112" y="13"/>
                    <a:pt x="112" y="13"/>
                  </a:cubicBezTo>
                  <a:cubicBezTo>
                    <a:pt x="112" y="12"/>
                    <a:pt x="112" y="12"/>
                    <a:pt x="112" y="12"/>
                  </a:cubicBezTo>
                  <a:cubicBezTo>
                    <a:pt x="112" y="12"/>
                    <a:pt x="112" y="12"/>
                    <a:pt x="112" y="12"/>
                  </a:cubicBezTo>
                  <a:cubicBezTo>
                    <a:pt x="111" y="12"/>
                    <a:pt x="111" y="12"/>
                    <a:pt x="111" y="12"/>
                  </a:cubicBezTo>
                  <a:cubicBezTo>
                    <a:pt x="110" y="10"/>
                    <a:pt x="110" y="10"/>
                    <a:pt x="110" y="10"/>
                  </a:cubicBezTo>
                  <a:cubicBezTo>
                    <a:pt x="110" y="10"/>
                    <a:pt x="110" y="10"/>
                    <a:pt x="110" y="10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7" y="10"/>
                    <a:pt x="107" y="10"/>
                    <a:pt x="107" y="10"/>
                  </a:cubicBezTo>
                  <a:cubicBezTo>
                    <a:pt x="107" y="9"/>
                    <a:pt x="107" y="9"/>
                    <a:pt x="107" y="9"/>
                  </a:cubicBezTo>
                  <a:cubicBezTo>
                    <a:pt x="107" y="8"/>
                    <a:pt x="107" y="8"/>
                    <a:pt x="107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7"/>
                    <a:pt x="107" y="7"/>
                    <a:pt x="107" y="7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7" y="5"/>
                    <a:pt x="107" y="5"/>
                    <a:pt x="107" y="5"/>
                  </a:cubicBezTo>
                  <a:cubicBezTo>
                    <a:pt x="107" y="5"/>
                    <a:pt x="107" y="5"/>
                    <a:pt x="107" y="5"/>
                  </a:cubicBezTo>
                  <a:cubicBezTo>
                    <a:pt x="108" y="6"/>
                    <a:pt x="108" y="6"/>
                    <a:pt x="108" y="6"/>
                  </a:cubicBezTo>
                  <a:cubicBezTo>
                    <a:pt x="108" y="7"/>
                    <a:pt x="108" y="7"/>
                    <a:pt x="108" y="7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4"/>
                    <a:pt x="111" y="4"/>
                    <a:pt x="111" y="4"/>
                  </a:cubicBezTo>
                  <a:cubicBezTo>
                    <a:pt x="112" y="3"/>
                    <a:pt x="112" y="3"/>
                    <a:pt x="112" y="3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4" y="5"/>
                    <a:pt x="114" y="5"/>
                    <a:pt x="114" y="5"/>
                  </a:cubicBezTo>
                  <a:cubicBezTo>
                    <a:pt x="114" y="5"/>
                    <a:pt x="114" y="5"/>
                    <a:pt x="114" y="5"/>
                  </a:cubicBezTo>
                  <a:cubicBezTo>
                    <a:pt x="115" y="6"/>
                    <a:pt x="115" y="6"/>
                    <a:pt x="115" y="6"/>
                  </a:cubicBezTo>
                  <a:cubicBezTo>
                    <a:pt x="115" y="6"/>
                    <a:pt x="115" y="6"/>
                    <a:pt x="115" y="6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5" y="7"/>
                    <a:pt x="115" y="7"/>
                    <a:pt x="115" y="7"/>
                  </a:cubicBezTo>
                  <a:cubicBezTo>
                    <a:pt x="115" y="6"/>
                    <a:pt x="115" y="6"/>
                    <a:pt x="115" y="6"/>
                  </a:cubicBezTo>
                  <a:cubicBezTo>
                    <a:pt x="116" y="6"/>
                    <a:pt x="116" y="6"/>
                    <a:pt x="116" y="6"/>
                  </a:cubicBezTo>
                  <a:cubicBezTo>
                    <a:pt x="117" y="7"/>
                    <a:pt x="117" y="7"/>
                    <a:pt x="117" y="7"/>
                  </a:cubicBezTo>
                  <a:cubicBezTo>
                    <a:pt x="117" y="7"/>
                    <a:pt x="117" y="7"/>
                    <a:pt x="117" y="7"/>
                  </a:cubicBezTo>
                  <a:cubicBezTo>
                    <a:pt x="118" y="8"/>
                    <a:pt x="118" y="8"/>
                    <a:pt x="118" y="8"/>
                  </a:cubicBezTo>
                  <a:cubicBezTo>
                    <a:pt x="118" y="9"/>
                    <a:pt x="118" y="9"/>
                    <a:pt x="118" y="9"/>
                  </a:cubicBezTo>
                  <a:cubicBezTo>
                    <a:pt x="118" y="10"/>
                    <a:pt x="118" y="10"/>
                    <a:pt x="118" y="10"/>
                  </a:cubicBezTo>
                  <a:cubicBezTo>
                    <a:pt x="118" y="10"/>
                    <a:pt x="118" y="10"/>
                    <a:pt x="118" y="10"/>
                  </a:cubicBezTo>
                  <a:cubicBezTo>
                    <a:pt x="118" y="9"/>
                    <a:pt x="118" y="9"/>
                    <a:pt x="118" y="9"/>
                  </a:cubicBezTo>
                  <a:cubicBezTo>
                    <a:pt x="118" y="8"/>
                    <a:pt x="118" y="8"/>
                    <a:pt x="118" y="8"/>
                  </a:cubicBezTo>
                  <a:cubicBezTo>
                    <a:pt x="118" y="8"/>
                    <a:pt x="118" y="8"/>
                    <a:pt x="118" y="8"/>
                  </a:cubicBezTo>
                  <a:cubicBezTo>
                    <a:pt x="118" y="7"/>
                    <a:pt x="118" y="7"/>
                    <a:pt x="118" y="7"/>
                  </a:cubicBezTo>
                  <a:cubicBezTo>
                    <a:pt x="118" y="7"/>
                    <a:pt x="118" y="7"/>
                    <a:pt x="118" y="7"/>
                  </a:cubicBezTo>
                  <a:cubicBezTo>
                    <a:pt x="118" y="6"/>
                    <a:pt x="118" y="6"/>
                    <a:pt x="118" y="6"/>
                  </a:cubicBezTo>
                  <a:cubicBezTo>
                    <a:pt x="118" y="7"/>
                    <a:pt x="118" y="7"/>
                    <a:pt x="118" y="7"/>
                  </a:cubicBezTo>
                  <a:cubicBezTo>
                    <a:pt x="120" y="8"/>
                    <a:pt x="120" y="8"/>
                    <a:pt x="120" y="8"/>
                  </a:cubicBezTo>
                  <a:cubicBezTo>
                    <a:pt x="121" y="9"/>
                    <a:pt x="121" y="9"/>
                    <a:pt x="121" y="9"/>
                  </a:cubicBezTo>
                  <a:cubicBezTo>
                    <a:pt x="122" y="9"/>
                    <a:pt x="122" y="9"/>
                    <a:pt x="122" y="9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9"/>
                    <a:pt x="123" y="9"/>
                    <a:pt x="123" y="9"/>
                  </a:cubicBezTo>
                  <a:cubicBezTo>
                    <a:pt x="122" y="9"/>
                    <a:pt x="122" y="9"/>
                    <a:pt x="122" y="9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0" y="7"/>
                    <a:pt x="120" y="7"/>
                    <a:pt x="120" y="7"/>
                  </a:cubicBezTo>
                  <a:cubicBezTo>
                    <a:pt x="120" y="6"/>
                    <a:pt x="120" y="6"/>
                    <a:pt x="120" y="6"/>
                  </a:cubicBezTo>
                  <a:cubicBezTo>
                    <a:pt x="120" y="5"/>
                    <a:pt x="120" y="5"/>
                    <a:pt x="120" y="5"/>
                  </a:cubicBezTo>
                  <a:cubicBezTo>
                    <a:pt x="121" y="5"/>
                    <a:pt x="121" y="5"/>
                    <a:pt x="121" y="5"/>
                  </a:cubicBezTo>
                  <a:cubicBezTo>
                    <a:pt x="122" y="5"/>
                    <a:pt x="122" y="5"/>
                    <a:pt x="122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25" y="2"/>
                    <a:pt x="125" y="2"/>
                    <a:pt x="125" y="2"/>
                  </a:cubicBezTo>
                  <a:cubicBezTo>
                    <a:pt x="125" y="1"/>
                    <a:pt x="125" y="1"/>
                    <a:pt x="125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8" y="1"/>
                    <a:pt x="128" y="1"/>
                    <a:pt x="128" y="1"/>
                  </a:cubicBezTo>
                  <a:cubicBezTo>
                    <a:pt x="128" y="1"/>
                    <a:pt x="128" y="1"/>
                    <a:pt x="128" y="1"/>
                  </a:cubicBezTo>
                  <a:cubicBezTo>
                    <a:pt x="128" y="2"/>
                    <a:pt x="128" y="2"/>
                    <a:pt x="128" y="2"/>
                  </a:cubicBezTo>
                  <a:cubicBezTo>
                    <a:pt x="129" y="2"/>
                    <a:pt x="129" y="2"/>
                    <a:pt x="129" y="2"/>
                  </a:cubicBezTo>
                  <a:cubicBezTo>
                    <a:pt x="129" y="2"/>
                    <a:pt x="129" y="2"/>
                    <a:pt x="129" y="2"/>
                  </a:cubicBezTo>
                  <a:cubicBezTo>
                    <a:pt x="129" y="2"/>
                    <a:pt x="129" y="2"/>
                    <a:pt x="129" y="2"/>
                  </a:cubicBezTo>
                  <a:cubicBezTo>
                    <a:pt x="129" y="1"/>
                    <a:pt x="129" y="1"/>
                    <a:pt x="129" y="1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33" y="1"/>
                    <a:pt x="133" y="1"/>
                    <a:pt x="133" y="1"/>
                  </a:cubicBezTo>
                  <a:cubicBezTo>
                    <a:pt x="134" y="1"/>
                    <a:pt x="134" y="1"/>
                    <a:pt x="134" y="1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6" y="1"/>
                    <a:pt x="136" y="1"/>
                    <a:pt x="136" y="1"/>
                  </a:cubicBezTo>
                  <a:cubicBezTo>
                    <a:pt x="137" y="1"/>
                    <a:pt x="137" y="1"/>
                    <a:pt x="137" y="1"/>
                  </a:cubicBezTo>
                  <a:cubicBezTo>
                    <a:pt x="137" y="1"/>
                    <a:pt x="137" y="1"/>
                    <a:pt x="137" y="1"/>
                  </a:cubicBezTo>
                  <a:cubicBezTo>
                    <a:pt x="138" y="1"/>
                    <a:pt x="138" y="1"/>
                    <a:pt x="138" y="1"/>
                  </a:cubicBezTo>
                  <a:cubicBezTo>
                    <a:pt x="139" y="1"/>
                    <a:pt x="139" y="1"/>
                    <a:pt x="139" y="1"/>
                  </a:cubicBezTo>
                  <a:cubicBezTo>
                    <a:pt x="139" y="1"/>
                    <a:pt x="139" y="1"/>
                    <a:pt x="139" y="1"/>
                  </a:cubicBezTo>
                  <a:cubicBezTo>
                    <a:pt x="140" y="2"/>
                    <a:pt x="140" y="2"/>
                    <a:pt x="140" y="2"/>
                  </a:cubicBezTo>
                  <a:cubicBezTo>
                    <a:pt x="140" y="2"/>
                    <a:pt x="140" y="2"/>
                    <a:pt x="140" y="2"/>
                  </a:cubicBezTo>
                  <a:cubicBezTo>
                    <a:pt x="140" y="2"/>
                    <a:pt x="140" y="2"/>
                    <a:pt x="140" y="2"/>
                  </a:cubicBezTo>
                  <a:cubicBezTo>
                    <a:pt x="141" y="2"/>
                    <a:pt x="141" y="2"/>
                    <a:pt x="141" y="2"/>
                  </a:cubicBezTo>
                  <a:cubicBezTo>
                    <a:pt x="142" y="2"/>
                    <a:pt x="142" y="2"/>
                    <a:pt x="142" y="2"/>
                  </a:cubicBezTo>
                  <a:cubicBezTo>
                    <a:pt x="143" y="2"/>
                    <a:pt x="143" y="2"/>
                    <a:pt x="143" y="2"/>
                  </a:cubicBezTo>
                  <a:cubicBezTo>
                    <a:pt x="144" y="3"/>
                    <a:pt x="144" y="3"/>
                    <a:pt x="144" y="3"/>
                  </a:cubicBezTo>
                  <a:cubicBezTo>
                    <a:pt x="146" y="3"/>
                    <a:pt x="146" y="3"/>
                    <a:pt x="146" y="3"/>
                  </a:cubicBezTo>
                  <a:cubicBezTo>
                    <a:pt x="146" y="4"/>
                    <a:pt x="146" y="4"/>
                    <a:pt x="146" y="4"/>
                  </a:cubicBezTo>
                  <a:cubicBezTo>
                    <a:pt x="147" y="3"/>
                    <a:pt x="147" y="3"/>
                    <a:pt x="147" y="3"/>
                  </a:cubicBezTo>
                  <a:cubicBezTo>
                    <a:pt x="147" y="4"/>
                    <a:pt x="147" y="4"/>
                    <a:pt x="147" y="4"/>
                  </a:cubicBezTo>
                  <a:cubicBezTo>
                    <a:pt x="148" y="4"/>
                    <a:pt x="148" y="4"/>
                    <a:pt x="148" y="4"/>
                  </a:cubicBezTo>
                  <a:cubicBezTo>
                    <a:pt x="148" y="4"/>
                    <a:pt x="148" y="4"/>
                    <a:pt x="148" y="4"/>
                  </a:cubicBezTo>
                  <a:cubicBezTo>
                    <a:pt x="149" y="4"/>
                    <a:pt x="149" y="4"/>
                    <a:pt x="149" y="4"/>
                  </a:cubicBezTo>
                  <a:cubicBezTo>
                    <a:pt x="150" y="5"/>
                    <a:pt x="150" y="5"/>
                    <a:pt x="150" y="5"/>
                  </a:cubicBezTo>
                  <a:cubicBezTo>
                    <a:pt x="151" y="5"/>
                    <a:pt x="151" y="5"/>
                    <a:pt x="151" y="5"/>
                  </a:cubicBezTo>
                  <a:cubicBezTo>
                    <a:pt x="152" y="6"/>
                    <a:pt x="152" y="6"/>
                    <a:pt x="152" y="6"/>
                  </a:cubicBezTo>
                  <a:cubicBezTo>
                    <a:pt x="153" y="6"/>
                    <a:pt x="153" y="6"/>
                    <a:pt x="153" y="6"/>
                  </a:cubicBezTo>
                  <a:cubicBezTo>
                    <a:pt x="153" y="7"/>
                    <a:pt x="153" y="7"/>
                    <a:pt x="153" y="7"/>
                  </a:cubicBezTo>
                  <a:cubicBezTo>
                    <a:pt x="154" y="7"/>
                    <a:pt x="154" y="7"/>
                    <a:pt x="154" y="7"/>
                  </a:cubicBezTo>
                  <a:cubicBezTo>
                    <a:pt x="154" y="8"/>
                    <a:pt x="154" y="8"/>
                    <a:pt x="154" y="8"/>
                  </a:cubicBezTo>
                  <a:cubicBezTo>
                    <a:pt x="154" y="8"/>
                    <a:pt x="154" y="8"/>
                    <a:pt x="154" y="8"/>
                  </a:cubicBezTo>
                  <a:cubicBezTo>
                    <a:pt x="153" y="8"/>
                    <a:pt x="153" y="8"/>
                    <a:pt x="153" y="8"/>
                  </a:cubicBezTo>
                  <a:cubicBezTo>
                    <a:pt x="152" y="8"/>
                    <a:pt x="152" y="8"/>
                    <a:pt x="152" y="8"/>
                  </a:cubicBezTo>
                  <a:cubicBezTo>
                    <a:pt x="152" y="9"/>
                    <a:pt x="152" y="9"/>
                    <a:pt x="152" y="9"/>
                  </a:cubicBezTo>
                  <a:cubicBezTo>
                    <a:pt x="151" y="9"/>
                    <a:pt x="151" y="9"/>
                    <a:pt x="151" y="9"/>
                  </a:cubicBezTo>
                  <a:cubicBezTo>
                    <a:pt x="151" y="9"/>
                    <a:pt x="151" y="9"/>
                    <a:pt x="151" y="9"/>
                  </a:cubicBezTo>
                  <a:cubicBezTo>
                    <a:pt x="150" y="9"/>
                    <a:pt x="150" y="9"/>
                    <a:pt x="150" y="9"/>
                  </a:cubicBezTo>
                  <a:cubicBezTo>
                    <a:pt x="150" y="9"/>
                    <a:pt x="150" y="9"/>
                    <a:pt x="150" y="9"/>
                  </a:cubicBezTo>
                  <a:cubicBezTo>
                    <a:pt x="149" y="9"/>
                    <a:pt x="149" y="9"/>
                    <a:pt x="149" y="9"/>
                  </a:cubicBezTo>
                  <a:cubicBezTo>
                    <a:pt x="147" y="8"/>
                    <a:pt x="147" y="8"/>
                    <a:pt x="147" y="8"/>
                  </a:cubicBezTo>
                  <a:cubicBezTo>
                    <a:pt x="146" y="8"/>
                    <a:pt x="146" y="8"/>
                    <a:pt x="146" y="8"/>
                  </a:cubicBezTo>
                  <a:cubicBezTo>
                    <a:pt x="146" y="8"/>
                    <a:pt x="146" y="8"/>
                    <a:pt x="146" y="8"/>
                  </a:cubicBezTo>
                  <a:cubicBezTo>
                    <a:pt x="145" y="8"/>
                    <a:pt x="145" y="8"/>
                    <a:pt x="145" y="8"/>
                  </a:cubicBezTo>
                  <a:cubicBezTo>
                    <a:pt x="144" y="8"/>
                    <a:pt x="144" y="8"/>
                    <a:pt x="144" y="8"/>
                  </a:cubicBezTo>
                  <a:cubicBezTo>
                    <a:pt x="143" y="8"/>
                    <a:pt x="143" y="8"/>
                    <a:pt x="143" y="8"/>
                  </a:cubicBezTo>
                  <a:cubicBezTo>
                    <a:pt x="143" y="8"/>
                    <a:pt x="143" y="8"/>
                    <a:pt x="143" y="8"/>
                  </a:cubicBezTo>
                  <a:cubicBezTo>
                    <a:pt x="143" y="8"/>
                    <a:pt x="143" y="8"/>
                    <a:pt x="143" y="8"/>
                  </a:cubicBezTo>
                  <a:cubicBezTo>
                    <a:pt x="142" y="8"/>
                    <a:pt x="142" y="8"/>
                    <a:pt x="142" y="8"/>
                  </a:cubicBezTo>
                  <a:cubicBezTo>
                    <a:pt x="140" y="9"/>
                    <a:pt x="140" y="9"/>
                    <a:pt x="140" y="9"/>
                  </a:cubicBezTo>
                  <a:cubicBezTo>
                    <a:pt x="140" y="9"/>
                    <a:pt x="140" y="9"/>
                    <a:pt x="140" y="9"/>
                  </a:cubicBezTo>
                  <a:cubicBezTo>
                    <a:pt x="139" y="9"/>
                    <a:pt x="139" y="9"/>
                    <a:pt x="139" y="9"/>
                  </a:cubicBezTo>
                  <a:cubicBezTo>
                    <a:pt x="138" y="9"/>
                    <a:pt x="138" y="9"/>
                    <a:pt x="138" y="9"/>
                  </a:cubicBezTo>
                  <a:cubicBezTo>
                    <a:pt x="137" y="9"/>
                    <a:pt x="137" y="9"/>
                    <a:pt x="137" y="9"/>
                  </a:cubicBezTo>
                  <a:cubicBezTo>
                    <a:pt x="136" y="9"/>
                    <a:pt x="136" y="9"/>
                    <a:pt x="136" y="9"/>
                  </a:cubicBezTo>
                  <a:cubicBezTo>
                    <a:pt x="136" y="8"/>
                    <a:pt x="136" y="8"/>
                    <a:pt x="136" y="8"/>
                  </a:cubicBezTo>
                  <a:cubicBezTo>
                    <a:pt x="135" y="8"/>
                    <a:pt x="135" y="8"/>
                    <a:pt x="135" y="8"/>
                  </a:cubicBezTo>
                  <a:cubicBezTo>
                    <a:pt x="136" y="7"/>
                    <a:pt x="136" y="7"/>
                    <a:pt x="136" y="7"/>
                  </a:cubicBezTo>
                  <a:cubicBezTo>
                    <a:pt x="136" y="7"/>
                    <a:pt x="136" y="7"/>
                    <a:pt x="136" y="7"/>
                  </a:cubicBezTo>
                  <a:cubicBezTo>
                    <a:pt x="137" y="7"/>
                    <a:pt x="137" y="7"/>
                    <a:pt x="137" y="7"/>
                  </a:cubicBezTo>
                  <a:cubicBezTo>
                    <a:pt x="136" y="7"/>
                    <a:pt x="136" y="7"/>
                    <a:pt x="136" y="7"/>
                  </a:cubicBezTo>
                  <a:cubicBezTo>
                    <a:pt x="136" y="6"/>
                    <a:pt x="136" y="6"/>
                    <a:pt x="136" y="6"/>
                  </a:cubicBezTo>
                  <a:cubicBezTo>
                    <a:pt x="135" y="7"/>
                    <a:pt x="135" y="7"/>
                    <a:pt x="135" y="7"/>
                  </a:cubicBezTo>
                  <a:cubicBezTo>
                    <a:pt x="134" y="7"/>
                    <a:pt x="134" y="7"/>
                    <a:pt x="134" y="7"/>
                  </a:cubicBezTo>
                  <a:cubicBezTo>
                    <a:pt x="134" y="8"/>
                    <a:pt x="134" y="8"/>
                    <a:pt x="134" y="8"/>
                  </a:cubicBezTo>
                  <a:cubicBezTo>
                    <a:pt x="135" y="9"/>
                    <a:pt x="135" y="9"/>
                    <a:pt x="135" y="9"/>
                  </a:cubicBezTo>
                  <a:cubicBezTo>
                    <a:pt x="135" y="9"/>
                    <a:pt x="135" y="9"/>
                    <a:pt x="135" y="9"/>
                  </a:cubicBezTo>
                  <a:cubicBezTo>
                    <a:pt x="135" y="9"/>
                    <a:pt x="135" y="9"/>
                    <a:pt x="135" y="9"/>
                  </a:cubicBezTo>
                  <a:cubicBezTo>
                    <a:pt x="134" y="9"/>
                    <a:pt x="134" y="9"/>
                    <a:pt x="134" y="9"/>
                  </a:cubicBezTo>
                  <a:cubicBezTo>
                    <a:pt x="134" y="9"/>
                    <a:pt x="134" y="9"/>
                    <a:pt x="134" y="9"/>
                  </a:cubicBezTo>
                  <a:cubicBezTo>
                    <a:pt x="133" y="9"/>
                    <a:pt x="133" y="9"/>
                    <a:pt x="133" y="9"/>
                  </a:cubicBezTo>
                  <a:cubicBezTo>
                    <a:pt x="132" y="9"/>
                    <a:pt x="132" y="9"/>
                    <a:pt x="132" y="9"/>
                  </a:cubicBezTo>
                  <a:cubicBezTo>
                    <a:pt x="132" y="10"/>
                    <a:pt x="132" y="10"/>
                    <a:pt x="132" y="10"/>
                  </a:cubicBezTo>
                  <a:cubicBezTo>
                    <a:pt x="131" y="10"/>
                    <a:pt x="131" y="10"/>
                    <a:pt x="131" y="10"/>
                  </a:cubicBezTo>
                  <a:cubicBezTo>
                    <a:pt x="130" y="9"/>
                    <a:pt x="130" y="9"/>
                    <a:pt x="130" y="9"/>
                  </a:cubicBezTo>
                  <a:cubicBezTo>
                    <a:pt x="129" y="9"/>
                    <a:pt x="129" y="9"/>
                    <a:pt x="129" y="9"/>
                  </a:cubicBezTo>
                  <a:cubicBezTo>
                    <a:pt x="128" y="10"/>
                    <a:pt x="128" y="10"/>
                    <a:pt x="128" y="10"/>
                  </a:cubicBezTo>
                  <a:cubicBezTo>
                    <a:pt x="126" y="11"/>
                    <a:pt x="126" y="11"/>
                    <a:pt x="126" y="11"/>
                  </a:cubicBezTo>
                  <a:cubicBezTo>
                    <a:pt x="126" y="11"/>
                    <a:pt x="126" y="11"/>
                    <a:pt x="126" y="11"/>
                  </a:cubicBezTo>
                  <a:cubicBezTo>
                    <a:pt x="126" y="13"/>
                    <a:pt x="126" y="13"/>
                    <a:pt x="126" y="13"/>
                  </a:cubicBezTo>
                  <a:cubicBezTo>
                    <a:pt x="126" y="13"/>
                    <a:pt x="126" y="13"/>
                    <a:pt x="126" y="13"/>
                  </a:cubicBezTo>
                  <a:cubicBezTo>
                    <a:pt x="126" y="14"/>
                    <a:pt x="126" y="14"/>
                    <a:pt x="126" y="14"/>
                  </a:cubicBezTo>
                  <a:cubicBezTo>
                    <a:pt x="126" y="14"/>
                    <a:pt x="126" y="14"/>
                    <a:pt x="126" y="14"/>
                  </a:cubicBezTo>
                  <a:cubicBezTo>
                    <a:pt x="127" y="14"/>
                    <a:pt x="127" y="14"/>
                    <a:pt x="127" y="14"/>
                  </a:cubicBezTo>
                  <a:cubicBezTo>
                    <a:pt x="127" y="13"/>
                    <a:pt x="127" y="13"/>
                    <a:pt x="127" y="13"/>
                  </a:cubicBezTo>
                  <a:cubicBezTo>
                    <a:pt x="127" y="12"/>
                    <a:pt x="127" y="12"/>
                    <a:pt x="127" y="12"/>
                  </a:cubicBezTo>
                  <a:cubicBezTo>
                    <a:pt x="127" y="12"/>
                    <a:pt x="127" y="12"/>
                    <a:pt x="127" y="12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9" y="12"/>
                    <a:pt x="129" y="12"/>
                    <a:pt x="129" y="12"/>
                  </a:cubicBezTo>
                  <a:cubicBezTo>
                    <a:pt x="129" y="12"/>
                    <a:pt x="129" y="12"/>
                    <a:pt x="129" y="12"/>
                  </a:cubicBezTo>
                  <a:cubicBezTo>
                    <a:pt x="129" y="12"/>
                    <a:pt x="129" y="12"/>
                    <a:pt x="129" y="12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30" y="12"/>
                    <a:pt x="130" y="12"/>
                    <a:pt x="130" y="12"/>
                  </a:cubicBezTo>
                  <a:cubicBezTo>
                    <a:pt x="130" y="12"/>
                    <a:pt x="130" y="11"/>
                    <a:pt x="130" y="11"/>
                  </a:cubicBezTo>
                  <a:cubicBezTo>
                    <a:pt x="130" y="11"/>
                    <a:pt x="131" y="11"/>
                    <a:pt x="131" y="11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3" y="11"/>
                    <a:pt x="133" y="11"/>
                    <a:pt x="133" y="11"/>
                  </a:cubicBezTo>
                  <a:cubicBezTo>
                    <a:pt x="134" y="10"/>
                    <a:pt x="134" y="10"/>
                    <a:pt x="134" y="10"/>
                  </a:cubicBezTo>
                  <a:cubicBezTo>
                    <a:pt x="134" y="10"/>
                    <a:pt x="134" y="10"/>
                    <a:pt x="134" y="10"/>
                  </a:cubicBezTo>
                  <a:cubicBezTo>
                    <a:pt x="135" y="10"/>
                    <a:pt x="135" y="10"/>
                    <a:pt x="135" y="10"/>
                  </a:cubicBezTo>
                  <a:cubicBezTo>
                    <a:pt x="135" y="11"/>
                    <a:pt x="135" y="11"/>
                    <a:pt x="135" y="11"/>
                  </a:cubicBezTo>
                  <a:cubicBezTo>
                    <a:pt x="135" y="12"/>
                    <a:pt x="135" y="12"/>
                    <a:pt x="135" y="12"/>
                  </a:cubicBezTo>
                  <a:cubicBezTo>
                    <a:pt x="136" y="12"/>
                    <a:pt x="136" y="12"/>
                    <a:pt x="136" y="12"/>
                  </a:cubicBezTo>
                  <a:cubicBezTo>
                    <a:pt x="136" y="12"/>
                    <a:pt x="136" y="12"/>
                    <a:pt x="136" y="12"/>
                  </a:cubicBezTo>
                  <a:cubicBezTo>
                    <a:pt x="136" y="12"/>
                    <a:pt x="136" y="12"/>
                    <a:pt x="136" y="12"/>
                  </a:cubicBezTo>
                  <a:cubicBezTo>
                    <a:pt x="136" y="11"/>
                    <a:pt x="136" y="11"/>
                    <a:pt x="136" y="11"/>
                  </a:cubicBezTo>
                  <a:cubicBezTo>
                    <a:pt x="136" y="10"/>
                    <a:pt x="136" y="10"/>
                    <a:pt x="136" y="10"/>
                  </a:cubicBezTo>
                  <a:cubicBezTo>
                    <a:pt x="137" y="10"/>
                    <a:pt x="137" y="10"/>
                    <a:pt x="137" y="10"/>
                  </a:cubicBezTo>
                  <a:cubicBezTo>
                    <a:pt x="138" y="10"/>
                    <a:pt x="138" y="10"/>
                    <a:pt x="138" y="10"/>
                  </a:cubicBezTo>
                  <a:cubicBezTo>
                    <a:pt x="139" y="10"/>
                    <a:pt x="139" y="10"/>
                    <a:pt x="139" y="10"/>
                  </a:cubicBezTo>
                  <a:cubicBezTo>
                    <a:pt x="140" y="10"/>
                    <a:pt x="140" y="10"/>
                    <a:pt x="140" y="10"/>
                  </a:cubicBezTo>
                  <a:cubicBezTo>
                    <a:pt x="141" y="10"/>
                    <a:pt x="141" y="10"/>
                    <a:pt x="141" y="10"/>
                  </a:cubicBezTo>
                  <a:cubicBezTo>
                    <a:pt x="142" y="9"/>
                    <a:pt x="142" y="9"/>
                    <a:pt x="142" y="9"/>
                  </a:cubicBezTo>
                  <a:cubicBezTo>
                    <a:pt x="144" y="9"/>
                    <a:pt x="144" y="9"/>
                    <a:pt x="144" y="9"/>
                  </a:cubicBezTo>
                  <a:cubicBezTo>
                    <a:pt x="145" y="10"/>
                    <a:pt x="145" y="10"/>
                    <a:pt x="145" y="10"/>
                  </a:cubicBezTo>
                  <a:cubicBezTo>
                    <a:pt x="146" y="10"/>
                    <a:pt x="146" y="10"/>
                    <a:pt x="146" y="10"/>
                  </a:cubicBezTo>
                  <a:cubicBezTo>
                    <a:pt x="146" y="10"/>
                    <a:pt x="146" y="10"/>
                    <a:pt x="146" y="10"/>
                  </a:cubicBezTo>
                  <a:cubicBezTo>
                    <a:pt x="147" y="11"/>
                    <a:pt x="147" y="11"/>
                    <a:pt x="147" y="11"/>
                  </a:cubicBezTo>
                  <a:cubicBezTo>
                    <a:pt x="148" y="11"/>
                    <a:pt x="148" y="11"/>
                    <a:pt x="148" y="11"/>
                  </a:cubicBezTo>
                  <a:cubicBezTo>
                    <a:pt x="148" y="11"/>
                    <a:pt x="148" y="11"/>
                    <a:pt x="148" y="11"/>
                  </a:cubicBezTo>
                  <a:cubicBezTo>
                    <a:pt x="149" y="11"/>
                    <a:pt x="149" y="11"/>
                    <a:pt x="149" y="11"/>
                  </a:cubicBezTo>
                  <a:cubicBezTo>
                    <a:pt x="150" y="11"/>
                    <a:pt x="150" y="11"/>
                    <a:pt x="150" y="11"/>
                  </a:cubicBezTo>
                  <a:cubicBezTo>
                    <a:pt x="150" y="11"/>
                    <a:pt x="150" y="11"/>
                    <a:pt x="150" y="11"/>
                  </a:cubicBezTo>
                  <a:cubicBezTo>
                    <a:pt x="151" y="11"/>
                    <a:pt x="151" y="11"/>
                    <a:pt x="151" y="11"/>
                  </a:cubicBezTo>
                  <a:cubicBezTo>
                    <a:pt x="151" y="12"/>
                    <a:pt x="151" y="12"/>
                    <a:pt x="151" y="12"/>
                  </a:cubicBezTo>
                  <a:cubicBezTo>
                    <a:pt x="151" y="12"/>
                    <a:pt x="151" y="12"/>
                    <a:pt x="151" y="12"/>
                  </a:cubicBezTo>
                  <a:cubicBezTo>
                    <a:pt x="152" y="11"/>
                    <a:pt x="152" y="11"/>
                    <a:pt x="152" y="11"/>
                  </a:cubicBezTo>
                  <a:cubicBezTo>
                    <a:pt x="153" y="11"/>
                    <a:pt x="153" y="11"/>
                    <a:pt x="153" y="11"/>
                  </a:cubicBezTo>
                  <a:cubicBezTo>
                    <a:pt x="153" y="11"/>
                    <a:pt x="153" y="11"/>
                    <a:pt x="153" y="11"/>
                  </a:cubicBezTo>
                  <a:cubicBezTo>
                    <a:pt x="155" y="10"/>
                    <a:pt x="155" y="10"/>
                    <a:pt x="155" y="10"/>
                  </a:cubicBezTo>
                  <a:cubicBezTo>
                    <a:pt x="155" y="10"/>
                    <a:pt x="155" y="10"/>
                    <a:pt x="155" y="10"/>
                  </a:cubicBezTo>
                  <a:cubicBezTo>
                    <a:pt x="156" y="10"/>
                    <a:pt x="156" y="10"/>
                    <a:pt x="156" y="10"/>
                  </a:cubicBezTo>
                  <a:cubicBezTo>
                    <a:pt x="156" y="10"/>
                    <a:pt x="156" y="10"/>
                    <a:pt x="156" y="10"/>
                  </a:cubicBezTo>
                  <a:cubicBezTo>
                    <a:pt x="157" y="11"/>
                    <a:pt x="157" y="11"/>
                    <a:pt x="157" y="11"/>
                  </a:cubicBezTo>
                  <a:cubicBezTo>
                    <a:pt x="157" y="11"/>
                    <a:pt x="157" y="11"/>
                    <a:pt x="157" y="11"/>
                  </a:cubicBezTo>
                  <a:cubicBezTo>
                    <a:pt x="157" y="11"/>
                    <a:pt x="157" y="11"/>
                    <a:pt x="157" y="11"/>
                  </a:cubicBezTo>
                  <a:cubicBezTo>
                    <a:pt x="157" y="12"/>
                    <a:pt x="157" y="12"/>
                    <a:pt x="157" y="12"/>
                  </a:cubicBezTo>
                  <a:cubicBezTo>
                    <a:pt x="157" y="12"/>
                    <a:pt x="157" y="12"/>
                    <a:pt x="157" y="12"/>
                  </a:cubicBezTo>
                  <a:cubicBezTo>
                    <a:pt x="157" y="12"/>
                    <a:pt x="157" y="12"/>
                    <a:pt x="157" y="12"/>
                  </a:cubicBezTo>
                  <a:cubicBezTo>
                    <a:pt x="158" y="13"/>
                    <a:pt x="158" y="13"/>
                    <a:pt x="158" y="13"/>
                  </a:cubicBezTo>
                  <a:cubicBezTo>
                    <a:pt x="158" y="13"/>
                    <a:pt x="158" y="13"/>
                    <a:pt x="158" y="13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55" y="14"/>
                    <a:pt x="155" y="14"/>
                    <a:pt x="155" y="14"/>
                  </a:cubicBezTo>
                  <a:cubicBezTo>
                    <a:pt x="154" y="14"/>
                    <a:pt x="154" y="14"/>
                    <a:pt x="154" y="14"/>
                  </a:cubicBezTo>
                  <a:cubicBezTo>
                    <a:pt x="154" y="14"/>
                    <a:pt x="154" y="14"/>
                    <a:pt x="154" y="14"/>
                  </a:cubicBezTo>
                  <a:cubicBezTo>
                    <a:pt x="153" y="13"/>
                    <a:pt x="153" y="13"/>
                    <a:pt x="153" y="13"/>
                  </a:cubicBezTo>
                  <a:cubicBezTo>
                    <a:pt x="153" y="14"/>
                    <a:pt x="153" y="14"/>
                    <a:pt x="153" y="14"/>
                  </a:cubicBezTo>
                  <a:cubicBezTo>
                    <a:pt x="153" y="14"/>
                    <a:pt x="153" y="14"/>
                    <a:pt x="153" y="14"/>
                  </a:cubicBezTo>
                  <a:cubicBezTo>
                    <a:pt x="154" y="15"/>
                    <a:pt x="154" y="15"/>
                    <a:pt x="154" y="15"/>
                  </a:cubicBezTo>
                  <a:cubicBezTo>
                    <a:pt x="154" y="15"/>
                    <a:pt x="154" y="15"/>
                    <a:pt x="154" y="15"/>
                  </a:cubicBezTo>
                  <a:cubicBezTo>
                    <a:pt x="154" y="15"/>
                    <a:pt x="154" y="15"/>
                    <a:pt x="154" y="15"/>
                  </a:cubicBezTo>
                  <a:cubicBezTo>
                    <a:pt x="153" y="15"/>
                    <a:pt x="153" y="15"/>
                    <a:pt x="153" y="15"/>
                  </a:cubicBezTo>
                  <a:cubicBezTo>
                    <a:pt x="152" y="15"/>
                    <a:pt x="152" y="15"/>
                    <a:pt x="152" y="15"/>
                  </a:cubicBezTo>
                  <a:cubicBezTo>
                    <a:pt x="152" y="15"/>
                    <a:pt x="152" y="15"/>
                    <a:pt x="152" y="15"/>
                  </a:cubicBezTo>
                  <a:cubicBezTo>
                    <a:pt x="152" y="15"/>
                    <a:pt x="152" y="15"/>
                    <a:pt x="152" y="15"/>
                  </a:cubicBezTo>
                  <a:cubicBezTo>
                    <a:pt x="152" y="15"/>
                    <a:pt x="152" y="15"/>
                    <a:pt x="152" y="15"/>
                  </a:cubicBezTo>
                  <a:cubicBezTo>
                    <a:pt x="153" y="16"/>
                    <a:pt x="153" y="16"/>
                    <a:pt x="153" y="16"/>
                  </a:cubicBezTo>
                  <a:cubicBezTo>
                    <a:pt x="154" y="16"/>
                    <a:pt x="154" y="16"/>
                    <a:pt x="154" y="16"/>
                  </a:cubicBezTo>
                  <a:cubicBezTo>
                    <a:pt x="155" y="16"/>
                    <a:pt x="155" y="16"/>
                    <a:pt x="155" y="16"/>
                  </a:cubicBezTo>
                  <a:cubicBezTo>
                    <a:pt x="155" y="16"/>
                    <a:pt x="155" y="16"/>
                    <a:pt x="155" y="16"/>
                  </a:cubicBezTo>
                  <a:cubicBezTo>
                    <a:pt x="157" y="15"/>
                    <a:pt x="157" y="15"/>
                    <a:pt x="157" y="15"/>
                  </a:cubicBezTo>
                  <a:cubicBezTo>
                    <a:pt x="157" y="15"/>
                    <a:pt x="157" y="15"/>
                    <a:pt x="157" y="15"/>
                  </a:cubicBezTo>
                  <a:cubicBezTo>
                    <a:pt x="157" y="16"/>
                    <a:pt x="157" y="16"/>
                    <a:pt x="157" y="16"/>
                  </a:cubicBezTo>
                  <a:cubicBezTo>
                    <a:pt x="157" y="15"/>
                    <a:pt x="157" y="15"/>
                    <a:pt x="157" y="15"/>
                  </a:cubicBezTo>
                  <a:cubicBezTo>
                    <a:pt x="157" y="15"/>
                    <a:pt x="157" y="15"/>
                    <a:pt x="157" y="15"/>
                  </a:cubicBezTo>
                  <a:cubicBezTo>
                    <a:pt x="158" y="15"/>
                    <a:pt x="158" y="15"/>
                    <a:pt x="158" y="15"/>
                  </a:cubicBezTo>
                  <a:cubicBezTo>
                    <a:pt x="160" y="15"/>
                    <a:pt x="160" y="15"/>
                    <a:pt x="160" y="15"/>
                  </a:cubicBezTo>
                  <a:cubicBezTo>
                    <a:pt x="160" y="15"/>
                    <a:pt x="160" y="15"/>
                    <a:pt x="160" y="15"/>
                  </a:cubicBezTo>
                  <a:cubicBezTo>
                    <a:pt x="161" y="16"/>
                    <a:pt x="161" y="16"/>
                    <a:pt x="161" y="16"/>
                  </a:cubicBezTo>
                  <a:cubicBezTo>
                    <a:pt x="161" y="16"/>
                    <a:pt x="161" y="16"/>
                    <a:pt x="161" y="16"/>
                  </a:cubicBezTo>
                  <a:cubicBezTo>
                    <a:pt x="161" y="16"/>
                    <a:pt x="161" y="16"/>
                    <a:pt x="161" y="16"/>
                  </a:cubicBezTo>
                  <a:cubicBezTo>
                    <a:pt x="162" y="15"/>
                    <a:pt x="162" y="15"/>
                    <a:pt x="162" y="15"/>
                  </a:cubicBezTo>
                  <a:cubicBezTo>
                    <a:pt x="162" y="16"/>
                    <a:pt x="162" y="16"/>
                    <a:pt x="162" y="16"/>
                  </a:cubicBezTo>
                  <a:cubicBezTo>
                    <a:pt x="162" y="16"/>
                    <a:pt x="162" y="16"/>
                    <a:pt x="162" y="16"/>
                  </a:cubicBezTo>
                  <a:cubicBezTo>
                    <a:pt x="163" y="17"/>
                    <a:pt x="163" y="17"/>
                    <a:pt x="163" y="17"/>
                  </a:cubicBezTo>
                  <a:cubicBezTo>
                    <a:pt x="164" y="17"/>
                    <a:pt x="164" y="17"/>
                    <a:pt x="164" y="17"/>
                  </a:cubicBezTo>
                  <a:cubicBezTo>
                    <a:pt x="165" y="17"/>
                    <a:pt x="165" y="17"/>
                    <a:pt x="165" y="17"/>
                  </a:cubicBezTo>
                  <a:cubicBezTo>
                    <a:pt x="165" y="18"/>
                    <a:pt x="165" y="18"/>
                    <a:pt x="165" y="18"/>
                  </a:cubicBezTo>
                  <a:cubicBezTo>
                    <a:pt x="165" y="18"/>
                    <a:pt x="165" y="18"/>
                    <a:pt x="165" y="18"/>
                  </a:cubicBezTo>
                  <a:cubicBezTo>
                    <a:pt x="167" y="19"/>
                    <a:pt x="167" y="19"/>
                    <a:pt x="167" y="19"/>
                  </a:cubicBezTo>
                  <a:cubicBezTo>
                    <a:pt x="167" y="19"/>
                    <a:pt x="167" y="19"/>
                    <a:pt x="167" y="19"/>
                  </a:cubicBezTo>
                  <a:cubicBezTo>
                    <a:pt x="167" y="20"/>
                    <a:pt x="167" y="20"/>
                    <a:pt x="167" y="20"/>
                  </a:cubicBezTo>
                  <a:cubicBezTo>
                    <a:pt x="167" y="20"/>
                    <a:pt x="167" y="20"/>
                    <a:pt x="167" y="20"/>
                  </a:cubicBezTo>
                  <a:cubicBezTo>
                    <a:pt x="167" y="21"/>
                    <a:pt x="167" y="21"/>
                    <a:pt x="167" y="21"/>
                  </a:cubicBezTo>
                  <a:cubicBezTo>
                    <a:pt x="167" y="21"/>
                    <a:pt x="167" y="21"/>
                    <a:pt x="167" y="21"/>
                  </a:cubicBezTo>
                  <a:cubicBezTo>
                    <a:pt x="167" y="22"/>
                    <a:pt x="167" y="22"/>
                    <a:pt x="167" y="22"/>
                  </a:cubicBezTo>
                  <a:cubicBezTo>
                    <a:pt x="166" y="22"/>
                    <a:pt x="166" y="22"/>
                    <a:pt x="166" y="22"/>
                  </a:cubicBezTo>
                  <a:cubicBezTo>
                    <a:pt x="166" y="22"/>
                    <a:pt x="166" y="22"/>
                    <a:pt x="166" y="22"/>
                  </a:cubicBezTo>
                  <a:cubicBezTo>
                    <a:pt x="165" y="23"/>
                    <a:pt x="165" y="23"/>
                    <a:pt x="165" y="23"/>
                  </a:cubicBezTo>
                  <a:cubicBezTo>
                    <a:pt x="165" y="22"/>
                    <a:pt x="165" y="22"/>
                    <a:pt x="165" y="22"/>
                  </a:cubicBezTo>
                  <a:cubicBezTo>
                    <a:pt x="164" y="23"/>
                    <a:pt x="164" y="23"/>
                    <a:pt x="164" y="23"/>
                  </a:cubicBezTo>
                  <a:cubicBezTo>
                    <a:pt x="164" y="23"/>
                    <a:pt x="164" y="23"/>
                    <a:pt x="164" y="23"/>
                  </a:cubicBezTo>
                  <a:cubicBezTo>
                    <a:pt x="164" y="23"/>
                    <a:pt x="164" y="23"/>
                    <a:pt x="164" y="23"/>
                  </a:cubicBezTo>
                  <a:cubicBezTo>
                    <a:pt x="163" y="24"/>
                    <a:pt x="163" y="24"/>
                    <a:pt x="163" y="24"/>
                  </a:cubicBezTo>
                  <a:cubicBezTo>
                    <a:pt x="162" y="24"/>
                    <a:pt x="162" y="24"/>
                    <a:pt x="162" y="24"/>
                  </a:cubicBezTo>
                  <a:cubicBezTo>
                    <a:pt x="161" y="24"/>
                    <a:pt x="161" y="24"/>
                    <a:pt x="161" y="24"/>
                  </a:cubicBezTo>
                  <a:cubicBezTo>
                    <a:pt x="160" y="24"/>
                    <a:pt x="160" y="24"/>
                    <a:pt x="160" y="24"/>
                  </a:cubicBezTo>
                  <a:cubicBezTo>
                    <a:pt x="160" y="24"/>
                    <a:pt x="160" y="24"/>
                    <a:pt x="160" y="24"/>
                  </a:cubicBezTo>
                  <a:cubicBezTo>
                    <a:pt x="159" y="24"/>
                    <a:pt x="159" y="24"/>
                    <a:pt x="159" y="24"/>
                  </a:cubicBezTo>
                  <a:cubicBezTo>
                    <a:pt x="159" y="24"/>
                    <a:pt x="159" y="24"/>
                    <a:pt x="159" y="24"/>
                  </a:cubicBezTo>
                  <a:cubicBezTo>
                    <a:pt x="159" y="24"/>
                    <a:pt x="159" y="24"/>
                    <a:pt x="159" y="24"/>
                  </a:cubicBezTo>
                  <a:cubicBezTo>
                    <a:pt x="159" y="24"/>
                    <a:pt x="159" y="24"/>
                    <a:pt x="159" y="24"/>
                  </a:cubicBezTo>
                  <a:cubicBezTo>
                    <a:pt x="159" y="24"/>
                    <a:pt x="159" y="24"/>
                    <a:pt x="159" y="24"/>
                  </a:cubicBezTo>
                  <a:cubicBezTo>
                    <a:pt x="159" y="25"/>
                    <a:pt x="159" y="25"/>
                    <a:pt x="159" y="25"/>
                  </a:cubicBezTo>
                  <a:cubicBezTo>
                    <a:pt x="158" y="25"/>
                    <a:pt x="158" y="25"/>
                    <a:pt x="158" y="25"/>
                  </a:cubicBezTo>
                  <a:cubicBezTo>
                    <a:pt x="157" y="25"/>
                    <a:pt x="157" y="25"/>
                    <a:pt x="157" y="25"/>
                  </a:cubicBezTo>
                  <a:cubicBezTo>
                    <a:pt x="157" y="25"/>
                    <a:pt x="157" y="25"/>
                    <a:pt x="157" y="25"/>
                  </a:cubicBezTo>
                  <a:cubicBezTo>
                    <a:pt x="156" y="25"/>
                    <a:pt x="156" y="25"/>
                    <a:pt x="156" y="25"/>
                  </a:cubicBezTo>
                  <a:cubicBezTo>
                    <a:pt x="156" y="25"/>
                    <a:pt x="156" y="25"/>
                    <a:pt x="156" y="25"/>
                  </a:cubicBezTo>
                  <a:cubicBezTo>
                    <a:pt x="155" y="25"/>
                    <a:pt x="155" y="25"/>
                    <a:pt x="155" y="25"/>
                  </a:cubicBezTo>
                  <a:cubicBezTo>
                    <a:pt x="154" y="25"/>
                    <a:pt x="154" y="25"/>
                    <a:pt x="154" y="25"/>
                  </a:cubicBezTo>
                  <a:cubicBezTo>
                    <a:pt x="153" y="25"/>
                    <a:pt x="153" y="25"/>
                    <a:pt x="153" y="25"/>
                  </a:cubicBezTo>
                  <a:cubicBezTo>
                    <a:pt x="153" y="25"/>
                    <a:pt x="153" y="25"/>
                    <a:pt x="153" y="25"/>
                  </a:cubicBezTo>
                  <a:cubicBezTo>
                    <a:pt x="152" y="25"/>
                    <a:pt x="152" y="25"/>
                    <a:pt x="152" y="25"/>
                  </a:cubicBezTo>
                  <a:cubicBezTo>
                    <a:pt x="152" y="25"/>
                    <a:pt x="152" y="25"/>
                    <a:pt x="152" y="25"/>
                  </a:cubicBezTo>
                  <a:cubicBezTo>
                    <a:pt x="151" y="25"/>
                    <a:pt x="151" y="25"/>
                    <a:pt x="151" y="25"/>
                  </a:cubicBezTo>
                  <a:cubicBezTo>
                    <a:pt x="150" y="25"/>
                    <a:pt x="150" y="25"/>
                    <a:pt x="150" y="25"/>
                  </a:cubicBezTo>
                  <a:cubicBezTo>
                    <a:pt x="150" y="25"/>
                    <a:pt x="150" y="25"/>
                    <a:pt x="150" y="2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8" y="25"/>
                    <a:pt x="148" y="25"/>
                    <a:pt x="148" y="25"/>
                  </a:cubicBezTo>
                  <a:cubicBezTo>
                    <a:pt x="147" y="24"/>
                    <a:pt x="147" y="24"/>
                    <a:pt x="147" y="24"/>
                  </a:cubicBezTo>
                  <a:cubicBezTo>
                    <a:pt x="147" y="24"/>
                    <a:pt x="147" y="24"/>
                    <a:pt x="147" y="24"/>
                  </a:cubicBezTo>
                  <a:cubicBezTo>
                    <a:pt x="147" y="24"/>
                    <a:pt x="147" y="24"/>
                    <a:pt x="147" y="24"/>
                  </a:cubicBezTo>
                  <a:cubicBezTo>
                    <a:pt x="145" y="24"/>
                    <a:pt x="145" y="24"/>
                    <a:pt x="145" y="24"/>
                  </a:cubicBezTo>
                  <a:cubicBezTo>
                    <a:pt x="145" y="24"/>
                    <a:pt x="145" y="24"/>
                    <a:pt x="145" y="24"/>
                  </a:cubicBezTo>
                  <a:cubicBezTo>
                    <a:pt x="144" y="24"/>
                    <a:pt x="144" y="24"/>
                    <a:pt x="144" y="24"/>
                  </a:cubicBezTo>
                  <a:cubicBezTo>
                    <a:pt x="143" y="24"/>
                    <a:pt x="143" y="24"/>
                    <a:pt x="143" y="24"/>
                  </a:cubicBezTo>
                  <a:cubicBezTo>
                    <a:pt x="143" y="24"/>
                    <a:pt x="143" y="24"/>
                    <a:pt x="143" y="24"/>
                  </a:cubicBezTo>
                  <a:cubicBezTo>
                    <a:pt x="142" y="24"/>
                    <a:pt x="142" y="24"/>
                    <a:pt x="142" y="24"/>
                  </a:cubicBezTo>
                  <a:cubicBezTo>
                    <a:pt x="141" y="24"/>
                    <a:pt x="141" y="24"/>
                    <a:pt x="141" y="24"/>
                  </a:cubicBezTo>
                  <a:cubicBezTo>
                    <a:pt x="141" y="24"/>
                    <a:pt x="141" y="24"/>
                    <a:pt x="141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39" y="24"/>
                    <a:pt x="139" y="24"/>
                    <a:pt x="139" y="24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8" y="24"/>
                    <a:pt x="138" y="24"/>
                    <a:pt x="138" y="24"/>
                  </a:cubicBezTo>
                  <a:cubicBezTo>
                    <a:pt x="137" y="24"/>
                    <a:pt x="137" y="24"/>
                    <a:pt x="137" y="24"/>
                  </a:cubicBezTo>
                  <a:cubicBezTo>
                    <a:pt x="137" y="24"/>
                    <a:pt x="137" y="24"/>
                    <a:pt x="137" y="24"/>
                  </a:cubicBezTo>
                  <a:cubicBezTo>
                    <a:pt x="136" y="24"/>
                    <a:pt x="136" y="24"/>
                    <a:pt x="136" y="24"/>
                  </a:cubicBezTo>
                  <a:cubicBezTo>
                    <a:pt x="136" y="24"/>
                    <a:pt x="136" y="24"/>
                    <a:pt x="136" y="24"/>
                  </a:cubicBezTo>
                  <a:cubicBezTo>
                    <a:pt x="136" y="24"/>
                    <a:pt x="136" y="24"/>
                    <a:pt x="136" y="24"/>
                  </a:cubicBezTo>
                  <a:cubicBezTo>
                    <a:pt x="136" y="24"/>
                    <a:pt x="136" y="24"/>
                    <a:pt x="136" y="24"/>
                  </a:cubicBezTo>
                  <a:cubicBezTo>
                    <a:pt x="137" y="24"/>
                    <a:pt x="137" y="24"/>
                    <a:pt x="137" y="24"/>
                  </a:cubicBezTo>
                  <a:cubicBezTo>
                    <a:pt x="137" y="25"/>
                    <a:pt x="137" y="25"/>
                    <a:pt x="137" y="25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7" y="25"/>
                    <a:pt x="137" y="25"/>
                    <a:pt x="137" y="25"/>
                  </a:cubicBezTo>
                  <a:cubicBezTo>
                    <a:pt x="137" y="26"/>
                    <a:pt x="137" y="26"/>
                    <a:pt x="137" y="26"/>
                  </a:cubicBezTo>
                  <a:cubicBezTo>
                    <a:pt x="136" y="26"/>
                    <a:pt x="136" y="26"/>
                    <a:pt x="136" y="26"/>
                  </a:cubicBezTo>
                  <a:cubicBezTo>
                    <a:pt x="136" y="26"/>
                    <a:pt x="136" y="26"/>
                    <a:pt x="136" y="26"/>
                  </a:cubicBezTo>
                  <a:cubicBezTo>
                    <a:pt x="135" y="26"/>
                    <a:pt x="135" y="26"/>
                    <a:pt x="135" y="26"/>
                  </a:cubicBezTo>
                  <a:cubicBezTo>
                    <a:pt x="134" y="26"/>
                    <a:pt x="134" y="26"/>
                    <a:pt x="134" y="26"/>
                  </a:cubicBezTo>
                  <a:cubicBezTo>
                    <a:pt x="133" y="27"/>
                    <a:pt x="133" y="27"/>
                    <a:pt x="133" y="27"/>
                  </a:cubicBezTo>
                  <a:cubicBezTo>
                    <a:pt x="132" y="27"/>
                    <a:pt x="132" y="27"/>
                    <a:pt x="132" y="27"/>
                  </a:cubicBezTo>
                  <a:cubicBezTo>
                    <a:pt x="132" y="27"/>
                    <a:pt x="132" y="27"/>
                    <a:pt x="132" y="27"/>
                  </a:cubicBezTo>
                  <a:cubicBezTo>
                    <a:pt x="131" y="27"/>
                    <a:pt x="131" y="27"/>
                    <a:pt x="131" y="27"/>
                  </a:cubicBezTo>
                  <a:cubicBezTo>
                    <a:pt x="131" y="27"/>
                    <a:pt x="131" y="27"/>
                    <a:pt x="131" y="27"/>
                  </a:cubicBezTo>
                  <a:cubicBezTo>
                    <a:pt x="130" y="28"/>
                    <a:pt x="130" y="28"/>
                    <a:pt x="130" y="28"/>
                  </a:cubicBezTo>
                  <a:cubicBezTo>
                    <a:pt x="129" y="28"/>
                    <a:pt x="129" y="28"/>
                    <a:pt x="129" y="28"/>
                  </a:cubicBezTo>
                  <a:cubicBezTo>
                    <a:pt x="129" y="28"/>
                    <a:pt x="129" y="28"/>
                    <a:pt x="129" y="28"/>
                  </a:cubicBezTo>
                  <a:cubicBezTo>
                    <a:pt x="129" y="29"/>
                    <a:pt x="129" y="29"/>
                    <a:pt x="129" y="29"/>
                  </a:cubicBezTo>
                  <a:cubicBezTo>
                    <a:pt x="129" y="29"/>
                    <a:pt x="129" y="29"/>
                    <a:pt x="129" y="29"/>
                  </a:cubicBezTo>
                  <a:cubicBezTo>
                    <a:pt x="129" y="30"/>
                    <a:pt x="129" y="30"/>
                    <a:pt x="129" y="30"/>
                  </a:cubicBezTo>
                  <a:cubicBezTo>
                    <a:pt x="129" y="31"/>
                    <a:pt x="129" y="31"/>
                    <a:pt x="129" y="31"/>
                  </a:cubicBezTo>
                  <a:cubicBezTo>
                    <a:pt x="130" y="31"/>
                    <a:pt x="130" y="31"/>
                    <a:pt x="130" y="31"/>
                  </a:cubicBezTo>
                  <a:cubicBezTo>
                    <a:pt x="130" y="31"/>
                    <a:pt x="130" y="31"/>
                    <a:pt x="130" y="31"/>
                  </a:cubicBezTo>
                  <a:cubicBezTo>
                    <a:pt x="130" y="31"/>
                    <a:pt x="130" y="31"/>
                    <a:pt x="130" y="31"/>
                  </a:cubicBezTo>
                  <a:cubicBezTo>
                    <a:pt x="130" y="30"/>
                    <a:pt x="130" y="30"/>
                    <a:pt x="130" y="30"/>
                  </a:cubicBezTo>
                  <a:cubicBezTo>
                    <a:pt x="131" y="29"/>
                    <a:pt x="131" y="29"/>
                    <a:pt x="131" y="29"/>
                  </a:cubicBezTo>
                  <a:cubicBezTo>
                    <a:pt x="132" y="29"/>
                    <a:pt x="132" y="29"/>
                    <a:pt x="132" y="29"/>
                  </a:cubicBezTo>
                  <a:cubicBezTo>
                    <a:pt x="132" y="29"/>
                    <a:pt x="132" y="29"/>
                    <a:pt x="132" y="29"/>
                  </a:cubicBezTo>
                  <a:cubicBezTo>
                    <a:pt x="133" y="29"/>
                    <a:pt x="133" y="29"/>
                    <a:pt x="133" y="29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5" y="28"/>
                    <a:pt x="135" y="28"/>
                    <a:pt x="135" y="28"/>
                  </a:cubicBezTo>
                  <a:cubicBezTo>
                    <a:pt x="136" y="28"/>
                    <a:pt x="136" y="28"/>
                    <a:pt x="136" y="28"/>
                  </a:cubicBezTo>
                  <a:cubicBezTo>
                    <a:pt x="138" y="27"/>
                    <a:pt x="138" y="27"/>
                    <a:pt x="138" y="27"/>
                  </a:cubicBezTo>
                  <a:cubicBezTo>
                    <a:pt x="138" y="27"/>
                    <a:pt x="138" y="27"/>
                    <a:pt x="138" y="27"/>
                  </a:cubicBezTo>
                  <a:cubicBezTo>
                    <a:pt x="138" y="27"/>
                    <a:pt x="138" y="27"/>
                    <a:pt x="138" y="27"/>
                  </a:cubicBezTo>
                  <a:cubicBezTo>
                    <a:pt x="138" y="28"/>
                    <a:pt x="138" y="28"/>
                    <a:pt x="138" y="28"/>
                  </a:cubicBezTo>
                  <a:cubicBezTo>
                    <a:pt x="138" y="28"/>
                    <a:pt x="138" y="28"/>
                    <a:pt x="138" y="28"/>
                  </a:cubicBezTo>
                  <a:cubicBezTo>
                    <a:pt x="139" y="28"/>
                    <a:pt x="139" y="28"/>
                    <a:pt x="139" y="28"/>
                  </a:cubicBezTo>
                  <a:cubicBezTo>
                    <a:pt x="139" y="27"/>
                    <a:pt x="139" y="27"/>
                    <a:pt x="139" y="27"/>
                  </a:cubicBezTo>
                  <a:cubicBezTo>
                    <a:pt x="140" y="26"/>
                    <a:pt x="140" y="26"/>
                    <a:pt x="140" y="26"/>
                  </a:cubicBezTo>
                  <a:cubicBezTo>
                    <a:pt x="140" y="26"/>
                    <a:pt x="140" y="26"/>
                    <a:pt x="140" y="26"/>
                  </a:cubicBezTo>
                  <a:cubicBezTo>
                    <a:pt x="141" y="26"/>
                    <a:pt x="141" y="26"/>
                    <a:pt x="141" y="26"/>
                  </a:cubicBezTo>
                  <a:cubicBezTo>
                    <a:pt x="141" y="26"/>
                    <a:pt x="141" y="26"/>
                    <a:pt x="141" y="26"/>
                  </a:cubicBezTo>
                  <a:cubicBezTo>
                    <a:pt x="142" y="26"/>
                    <a:pt x="142" y="26"/>
                    <a:pt x="142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4" y="27"/>
                    <a:pt x="144" y="27"/>
                    <a:pt x="144" y="27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7" y="27"/>
                    <a:pt x="147" y="27"/>
                    <a:pt x="147" y="27"/>
                  </a:cubicBezTo>
                  <a:cubicBezTo>
                    <a:pt x="148" y="27"/>
                    <a:pt x="148" y="27"/>
                    <a:pt x="148" y="27"/>
                  </a:cubicBezTo>
                  <a:cubicBezTo>
                    <a:pt x="149" y="27"/>
                    <a:pt x="149" y="27"/>
                    <a:pt x="149" y="27"/>
                  </a:cubicBezTo>
                  <a:cubicBezTo>
                    <a:pt x="150" y="27"/>
                    <a:pt x="150" y="27"/>
                    <a:pt x="150" y="27"/>
                  </a:cubicBezTo>
                  <a:cubicBezTo>
                    <a:pt x="152" y="28"/>
                    <a:pt x="152" y="28"/>
                    <a:pt x="152" y="28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3" y="28"/>
                    <a:pt x="153" y="28"/>
                    <a:pt x="153" y="28"/>
                  </a:cubicBezTo>
                  <a:cubicBezTo>
                    <a:pt x="153" y="28"/>
                    <a:pt x="153" y="28"/>
                    <a:pt x="153" y="28"/>
                  </a:cubicBezTo>
                  <a:cubicBezTo>
                    <a:pt x="153" y="29"/>
                    <a:pt x="153" y="29"/>
                    <a:pt x="153" y="29"/>
                  </a:cubicBezTo>
                  <a:cubicBezTo>
                    <a:pt x="152" y="29"/>
                    <a:pt x="152" y="29"/>
                    <a:pt x="152" y="29"/>
                  </a:cubicBezTo>
                  <a:cubicBezTo>
                    <a:pt x="152" y="30"/>
                    <a:pt x="152" y="30"/>
                    <a:pt x="152" y="30"/>
                  </a:cubicBezTo>
                  <a:cubicBezTo>
                    <a:pt x="152" y="30"/>
                    <a:pt x="152" y="30"/>
                    <a:pt x="152" y="30"/>
                  </a:cubicBezTo>
                  <a:cubicBezTo>
                    <a:pt x="151" y="31"/>
                    <a:pt x="151" y="31"/>
                    <a:pt x="151" y="31"/>
                  </a:cubicBezTo>
                  <a:cubicBezTo>
                    <a:pt x="149" y="31"/>
                    <a:pt x="149" y="31"/>
                    <a:pt x="149" y="31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7" y="31"/>
                    <a:pt x="147" y="31"/>
                    <a:pt x="147" y="31"/>
                  </a:cubicBezTo>
                  <a:cubicBezTo>
                    <a:pt x="147" y="31"/>
                    <a:pt x="147" y="31"/>
                    <a:pt x="147" y="31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49" y="33"/>
                    <a:pt x="149" y="33"/>
                    <a:pt x="149" y="33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50" y="32"/>
                    <a:pt x="152" y="32"/>
                    <a:pt x="152" y="32"/>
                  </a:cubicBezTo>
                  <a:cubicBezTo>
                    <a:pt x="152" y="32"/>
                    <a:pt x="153" y="33"/>
                    <a:pt x="153" y="33"/>
                  </a:cubicBezTo>
                  <a:cubicBezTo>
                    <a:pt x="154" y="33"/>
                    <a:pt x="154" y="33"/>
                    <a:pt x="154" y="33"/>
                  </a:cubicBezTo>
                  <a:cubicBezTo>
                    <a:pt x="154" y="33"/>
                    <a:pt x="154" y="33"/>
                    <a:pt x="154" y="33"/>
                  </a:cubicBezTo>
                  <a:cubicBezTo>
                    <a:pt x="155" y="33"/>
                    <a:pt x="155" y="33"/>
                    <a:pt x="155" y="33"/>
                  </a:cubicBezTo>
                  <a:cubicBezTo>
                    <a:pt x="155" y="33"/>
                    <a:pt x="155" y="33"/>
                    <a:pt x="155" y="33"/>
                  </a:cubicBezTo>
                  <a:cubicBezTo>
                    <a:pt x="155" y="33"/>
                    <a:pt x="155" y="33"/>
                    <a:pt x="155" y="33"/>
                  </a:cubicBezTo>
                  <a:cubicBezTo>
                    <a:pt x="156" y="33"/>
                    <a:pt x="156" y="33"/>
                    <a:pt x="156" y="33"/>
                  </a:cubicBezTo>
                  <a:cubicBezTo>
                    <a:pt x="156" y="33"/>
                    <a:pt x="156" y="33"/>
                    <a:pt x="156" y="33"/>
                  </a:cubicBezTo>
                  <a:cubicBezTo>
                    <a:pt x="157" y="32"/>
                    <a:pt x="157" y="32"/>
                    <a:pt x="157" y="32"/>
                  </a:cubicBezTo>
                  <a:cubicBezTo>
                    <a:pt x="157" y="31"/>
                    <a:pt x="157" y="31"/>
                    <a:pt x="157" y="31"/>
                  </a:cubicBezTo>
                  <a:cubicBezTo>
                    <a:pt x="157" y="30"/>
                    <a:pt x="157" y="30"/>
                    <a:pt x="157" y="30"/>
                  </a:cubicBezTo>
                  <a:cubicBezTo>
                    <a:pt x="158" y="29"/>
                    <a:pt x="158" y="29"/>
                    <a:pt x="158" y="29"/>
                  </a:cubicBezTo>
                  <a:cubicBezTo>
                    <a:pt x="157" y="29"/>
                    <a:pt x="157" y="29"/>
                    <a:pt x="157" y="29"/>
                  </a:cubicBezTo>
                  <a:cubicBezTo>
                    <a:pt x="157" y="29"/>
                    <a:pt x="157" y="29"/>
                    <a:pt x="157" y="29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9" y="28"/>
                    <a:pt x="159" y="28"/>
                    <a:pt x="159" y="28"/>
                  </a:cubicBezTo>
                  <a:cubicBezTo>
                    <a:pt x="160" y="28"/>
                    <a:pt x="160" y="28"/>
                    <a:pt x="160" y="28"/>
                  </a:cubicBezTo>
                  <a:cubicBezTo>
                    <a:pt x="161" y="28"/>
                    <a:pt x="161" y="28"/>
                    <a:pt x="161" y="28"/>
                  </a:cubicBezTo>
                  <a:cubicBezTo>
                    <a:pt x="162" y="28"/>
                    <a:pt x="162" y="28"/>
                    <a:pt x="162" y="28"/>
                  </a:cubicBezTo>
                  <a:cubicBezTo>
                    <a:pt x="163" y="28"/>
                    <a:pt x="163" y="28"/>
                    <a:pt x="163" y="28"/>
                  </a:cubicBezTo>
                  <a:cubicBezTo>
                    <a:pt x="163" y="29"/>
                    <a:pt x="163" y="29"/>
                    <a:pt x="163" y="29"/>
                  </a:cubicBezTo>
                  <a:cubicBezTo>
                    <a:pt x="163" y="30"/>
                    <a:pt x="163" y="30"/>
                    <a:pt x="163" y="30"/>
                  </a:cubicBezTo>
                  <a:cubicBezTo>
                    <a:pt x="163" y="31"/>
                    <a:pt x="163" y="31"/>
                    <a:pt x="163" y="31"/>
                  </a:cubicBezTo>
                  <a:cubicBezTo>
                    <a:pt x="162" y="32"/>
                    <a:pt x="162" y="32"/>
                    <a:pt x="162" y="32"/>
                  </a:cubicBezTo>
                  <a:cubicBezTo>
                    <a:pt x="161" y="34"/>
                    <a:pt x="161" y="34"/>
                    <a:pt x="161" y="34"/>
                  </a:cubicBezTo>
                  <a:cubicBezTo>
                    <a:pt x="161" y="35"/>
                    <a:pt x="161" y="35"/>
                    <a:pt x="161" y="35"/>
                  </a:cubicBezTo>
                  <a:cubicBezTo>
                    <a:pt x="161" y="35"/>
                    <a:pt x="161" y="35"/>
                    <a:pt x="161" y="35"/>
                  </a:cubicBezTo>
                  <a:cubicBezTo>
                    <a:pt x="158" y="37"/>
                    <a:pt x="158" y="37"/>
                    <a:pt x="158" y="37"/>
                  </a:cubicBezTo>
                  <a:cubicBezTo>
                    <a:pt x="158" y="37"/>
                    <a:pt x="158" y="37"/>
                    <a:pt x="158" y="37"/>
                  </a:cubicBezTo>
                  <a:cubicBezTo>
                    <a:pt x="158" y="37"/>
                    <a:pt x="158" y="37"/>
                    <a:pt x="158" y="37"/>
                  </a:cubicBezTo>
                  <a:cubicBezTo>
                    <a:pt x="157" y="37"/>
                    <a:pt x="157" y="37"/>
                    <a:pt x="157" y="37"/>
                  </a:cubicBezTo>
                  <a:cubicBezTo>
                    <a:pt x="156" y="38"/>
                    <a:pt x="156" y="38"/>
                    <a:pt x="156" y="38"/>
                  </a:cubicBezTo>
                  <a:cubicBezTo>
                    <a:pt x="156" y="38"/>
                    <a:pt x="156" y="38"/>
                    <a:pt x="156" y="38"/>
                  </a:cubicBezTo>
                  <a:cubicBezTo>
                    <a:pt x="156" y="38"/>
                    <a:pt x="156" y="38"/>
                    <a:pt x="156" y="38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54" y="40"/>
                    <a:pt x="154" y="40"/>
                    <a:pt x="154" y="40"/>
                  </a:cubicBezTo>
                  <a:cubicBezTo>
                    <a:pt x="154" y="40"/>
                    <a:pt x="154" y="40"/>
                    <a:pt x="154" y="40"/>
                  </a:cubicBezTo>
                  <a:cubicBezTo>
                    <a:pt x="153" y="40"/>
                    <a:pt x="153" y="40"/>
                    <a:pt x="153" y="40"/>
                  </a:cubicBezTo>
                  <a:cubicBezTo>
                    <a:pt x="153" y="40"/>
                    <a:pt x="153" y="40"/>
                    <a:pt x="153" y="40"/>
                  </a:cubicBezTo>
                  <a:cubicBezTo>
                    <a:pt x="153" y="40"/>
                    <a:pt x="153" y="40"/>
                    <a:pt x="153" y="40"/>
                  </a:cubicBezTo>
                  <a:cubicBezTo>
                    <a:pt x="153" y="41"/>
                    <a:pt x="153" y="41"/>
                    <a:pt x="153" y="41"/>
                  </a:cubicBezTo>
                  <a:cubicBezTo>
                    <a:pt x="153" y="41"/>
                    <a:pt x="153" y="41"/>
                    <a:pt x="153" y="41"/>
                  </a:cubicBezTo>
                  <a:cubicBezTo>
                    <a:pt x="152" y="42"/>
                    <a:pt x="152" y="42"/>
                    <a:pt x="152" y="42"/>
                  </a:cubicBezTo>
                  <a:cubicBezTo>
                    <a:pt x="151" y="43"/>
                    <a:pt x="151" y="43"/>
                    <a:pt x="151" y="43"/>
                  </a:cubicBezTo>
                  <a:cubicBezTo>
                    <a:pt x="151" y="43"/>
                    <a:pt x="151" y="43"/>
                    <a:pt x="151" y="43"/>
                  </a:cubicBezTo>
                  <a:cubicBezTo>
                    <a:pt x="150" y="44"/>
                    <a:pt x="150" y="44"/>
                    <a:pt x="150" y="44"/>
                  </a:cubicBezTo>
                  <a:cubicBezTo>
                    <a:pt x="149" y="45"/>
                    <a:pt x="149" y="45"/>
                    <a:pt x="149" y="45"/>
                  </a:cubicBezTo>
                  <a:cubicBezTo>
                    <a:pt x="148" y="45"/>
                    <a:pt x="148" y="45"/>
                    <a:pt x="148" y="45"/>
                  </a:cubicBezTo>
                  <a:cubicBezTo>
                    <a:pt x="147" y="46"/>
                    <a:pt x="147" y="46"/>
                    <a:pt x="147" y="46"/>
                  </a:cubicBezTo>
                  <a:cubicBezTo>
                    <a:pt x="147" y="46"/>
                    <a:pt x="147" y="46"/>
                    <a:pt x="147" y="46"/>
                  </a:cubicBezTo>
                  <a:cubicBezTo>
                    <a:pt x="146" y="46"/>
                    <a:pt x="146" y="46"/>
                    <a:pt x="146" y="46"/>
                  </a:cubicBezTo>
                  <a:cubicBezTo>
                    <a:pt x="146" y="47"/>
                    <a:pt x="146" y="47"/>
                    <a:pt x="146" y="47"/>
                  </a:cubicBezTo>
                  <a:cubicBezTo>
                    <a:pt x="146" y="47"/>
                    <a:pt x="146" y="47"/>
                    <a:pt x="146" y="47"/>
                  </a:cubicBezTo>
                  <a:cubicBezTo>
                    <a:pt x="146" y="48"/>
                    <a:pt x="146" y="48"/>
                    <a:pt x="146" y="48"/>
                  </a:cubicBezTo>
                  <a:cubicBezTo>
                    <a:pt x="146" y="49"/>
                    <a:pt x="146" y="49"/>
                    <a:pt x="146" y="49"/>
                  </a:cubicBezTo>
                  <a:cubicBezTo>
                    <a:pt x="146" y="48"/>
                    <a:pt x="146" y="48"/>
                    <a:pt x="146" y="48"/>
                  </a:cubicBezTo>
                  <a:cubicBezTo>
                    <a:pt x="146" y="48"/>
                    <a:pt x="146" y="48"/>
                    <a:pt x="146" y="48"/>
                  </a:cubicBezTo>
                  <a:cubicBezTo>
                    <a:pt x="147" y="47"/>
                    <a:pt x="147" y="47"/>
                    <a:pt x="147" y="47"/>
                  </a:cubicBezTo>
                  <a:cubicBezTo>
                    <a:pt x="148" y="46"/>
                    <a:pt x="148" y="46"/>
                    <a:pt x="148" y="46"/>
                  </a:cubicBezTo>
                  <a:cubicBezTo>
                    <a:pt x="149" y="45"/>
                    <a:pt x="149" y="45"/>
                    <a:pt x="149" y="45"/>
                  </a:cubicBezTo>
                  <a:cubicBezTo>
                    <a:pt x="149" y="45"/>
                    <a:pt x="149" y="45"/>
                    <a:pt x="149" y="45"/>
                  </a:cubicBezTo>
                  <a:cubicBezTo>
                    <a:pt x="149" y="46"/>
                    <a:pt x="149" y="46"/>
                    <a:pt x="149" y="46"/>
                  </a:cubicBezTo>
                  <a:cubicBezTo>
                    <a:pt x="150" y="45"/>
                    <a:pt x="150" y="45"/>
                    <a:pt x="150" y="45"/>
                  </a:cubicBezTo>
                  <a:cubicBezTo>
                    <a:pt x="151" y="44"/>
                    <a:pt x="151" y="44"/>
                    <a:pt x="151" y="44"/>
                  </a:cubicBezTo>
                  <a:cubicBezTo>
                    <a:pt x="152" y="44"/>
                    <a:pt x="152" y="44"/>
                    <a:pt x="152" y="44"/>
                  </a:cubicBezTo>
                  <a:cubicBezTo>
                    <a:pt x="152" y="43"/>
                    <a:pt x="152" y="43"/>
                    <a:pt x="152" y="43"/>
                  </a:cubicBezTo>
                  <a:cubicBezTo>
                    <a:pt x="153" y="42"/>
                    <a:pt x="153" y="42"/>
                    <a:pt x="153" y="42"/>
                  </a:cubicBezTo>
                  <a:cubicBezTo>
                    <a:pt x="154" y="41"/>
                    <a:pt x="154" y="41"/>
                    <a:pt x="154" y="41"/>
                  </a:cubicBezTo>
                  <a:cubicBezTo>
                    <a:pt x="155" y="41"/>
                    <a:pt x="155" y="41"/>
                    <a:pt x="155" y="41"/>
                  </a:cubicBezTo>
                  <a:cubicBezTo>
                    <a:pt x="156" y="41"/>
                    <a:pt x="156" y="41"/>
                    <a:pt x="156" y="41"/>
                  </a:cubicBezTo>
                  <a:cubicBezTo>
                    <a:pt x="156" y="41"/>
                    <a:pt x="156" y="41"/>
                    <a:pt x="156" y="41"/>
                  </a:cubicBezTo>
                  <a:cubicBezTo>
                    <a:pt x="157" y="40"/>
                    <a:pt x="157" y="40"/>
                    <a:pt x="157" y="40"/>
                  </a:cubicBezTo>
                  <a:cubicBezTo>
                    <a:pt x="157" y="40"/>
                    <a:pt x="157" y="40"/>
                    <a:pt x="157" y="40"/>
                  </a:cubicBezTo>
                  <a:cubicBezTo>
                    <a:pt x="158" y="40"/>
                    <a:pt x="158" y="40"/>
                    <a:pt x="158" y="40"/>
                  </a:cubicBezTo>
                  <a:cubicBezTo>
                    <a:pt x="159" y="40"/>
                    <a:pt x="159" y="40"/>
                    <a:pt x="159" y="40"/>
                  </a:cubicBezTo>
                  <a:cubicBezTo>
                    <a:pt x="160" y="40"/>
                    <a:pt x="160" y="40"/>
                    <a:pt x="160" y="40"/>
                  </a:cubicBezTo>
                  <a:cubicBezTo>
                    <a:pt x="161" y="39"/>
                    <a:pt x="161" y="39"/>
                    <a:pt x="161" y="39"/>
                  </a:cubicBezTo>
                  <a:cubicBezTo>
                    <a:pt x="162" y="39"/>
                    <a:pt x="162" y="39"/>
                    <a:pt x="162" y="39"/>
                  </a:cubicBezTo>
                  <a:cubicBezTo>
                    <a:pt x="163" y="38"/>
                    <a:pt x="163" y="38"/>
                    <a:pt x="163" y="38"/>
                  </a:cubicBezTo>
                  <a:cubicBezTo>
                    <a:pt x="163" y="38"/>
                    <a:pt x="163" y="38"/>
                    <a:pt x="163" y="38"/>
                  </a:cubicBezTo>
                  <a:cubicBezTo>
                    <a:pt x="164" y="38"/>
                    <a:pt x="164" y="38"/>
                    <a:pt x="164" y="38"/>
                  </a:cubicBezTo>
                  <a:cubicBezTo>
                    <a:pt x="164" y="37"/>
                    <a:pt x="164" y="37"/>
                    <a:pt x="164" y="37"/>
                  </a:cubicBezTo>
                  <a:cubicBezTo>
                    <a:pt x="165" y="36"/>
                    <a:pt x="165" y="36"/>
                    <a:pt x="165" y="36"/>
                  </a:cubicBezTo>
                  <a:cubicBezTo>
                    <a:pt x="166" y="35"/>
                    <a:pt x="166" y="35"/>
                    <a:pt x="166" y="35"/>
                  </a:cubicBezTo>
                  <a:cubicBezTo>
                    <a:pt x="166" y="35"/>
                    <a:pt x="166" y="35"/>
                    <a:pt x="166" y="35"/>
                  </a:cubicBezTo>
                  <a:cubicBezTo>
                    <a:pt x="166" y="34"/>
                    <a:pt x="166" y="34"/>
                    <a:pt x="166" y="34"/>
                  </a:cubicBezTo>
                  <a:cubicBezTo>
                    <a:pt x="167" y="34"/>
                    <a:pt x="167" y="34"/>
                    <a:pt x="167" y="34"/>
                  </a:cubicBezTo>
                  <a:cubicBezTo>
                    <a:pt x="167" y="34"/>
                    <a:pt x="167" y="34"/>
                    <a:pt x="167" y="34"/>
                  </a:cubicBezTo>
                  <a:cubicBezTo>
                    <a:pt x="167" y="34"/>
                    <a:pt x="167" y="34"/>
                    <a:pt x="167" y="34"/>
                  </a:cubicBezTo>
                  <a:cubicBezTo>
                    <a:pt x="167" y="35"/>
                    <a:pt x="167" y="35"/>
                    <a:pt x="167" y="35"/>
                  </a:cubicBezTo>
                  <a:cubicBezTo>
                    <a:pt x="167" y="35"/>
                    <a:pt x="167" y="35"/>
                    <a:pt x="167" y="35"/>
                  </a:cubicBezTo>
                  <a:cubicBezTo>
                    <a:pt x="167" y="36"/>
                    <a:pt x="167" y="36"/>
                    <a:pt x="167" y="36"/>
                  </a:cubicBezTo>
                  <a:cubicBezTo>
                    <a:pt x="167" y="36"/>
                    <a:pt x="167" y="36"/>
                    <a:pt x="167" y="36"/>
                  </a:cubicBezTo>
                  <a:cubicBezTo>
                    <a:pt x="168" y="37"/>
                    <a:pt x="168" y="37"/>
                    <a:pt x="168" y="37"/>
                  </a:cubicBezTo>
                  <a:cubicBezTo>
                    <a:pt x="167" y="38"/>
                    <a:pt x="167" y="38"/>
                    <a:pt x="167" y="38"/>
                  </a:cubicBezTo>
                  <a:cubicBezTo>
                    <a:pt x="167" y="38"/>
                    <a:pt x="167" y="38"/>
                    <a:pt x="167" y="38"/>
                  </a:cubicBezTo>
                  <a:cubicBezTo>
                    <a:pt x="168" y="38"/>
                    <a:pt x="168" y="38"/>
                    <a:pt x="168" y="38"/>
                  </a:cubicBezTo>
                  <a:cubicBezTo>
                    <a:pt x="168" y="37"/>
                    <a:pt x="168" y="37"/>
                    <a:pt x="168" y="37"/>
                  </a:cubicBezTo>
                  <a:cubicBezTo>
                    <a:pt x="168" y="36"/>
                    <a:pt x="168" y="36"/>
                    <a:pt x="168" y="36"/>
                  </a:cubicBezTo>
                  <a:cubicBezTo>
                    <a:pt x="168" y="36"/>
                    <a:pt x="168" y="36"/>
                    <a:pt x="168" y="36"/>
                  </a:cubicBezTo>
                  <a:cubicBezTo>
                    <a:pt x="168" y="35"/>
                    <a:pt x="168" y="35"/>
                    <a:pt x="168" y="35"/>
                  </a:cubicBezTo>
                  <a:cubicBezTo>
                    <a:pt x="168" y="35"/>
                    <a:pt x="168" y="35"/>
                    <a:pt x="168" y="35"/>
                  </a:cubicBezTo>
                  <a:cubicBezTo>
                    <a:pt x="169" y="35"/>
                    <a:pt x="169" y="35"/>
                    <a:pt x="169" y="35"/>
                  </a:cubicBezTo>
                  <a:cubicBezTo>
                    <a:pt x="169" y="36"/>
                    <a:pt x="169" y="36"/>
                    <a:pt x="169" y="36"/>
                  </a:cubicBezTo>
                  <a:cubicBezTo>
                    <a:pt x="169" y="36"/>
                    <a:pt x="169" y="36"/>
                    <a:pt x="169" y="36"/>
                  </a:cubicBezTo>
                  <a:cubicBezTo>
                    <a:pt x="170" y="36"/>
                    <a:pt x="170" y="36"/>
                    <a:pt x="170" y="36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1" y="35"/>
                    <a:pt x="171" y="35"/>
                    <a:pt x="171" y="35"/>
                  </a:cubicBezTo>
                  <a:cubicBezTo>
                    <a:pt x="171" y="35"/>
                    <a:pt x="171" y="35"/>
                    <a:pt x="171" y="35"/>
                  </a:cubicBezTo>
                  <a:cubicBezTo>
                    <a:pt x="171" y="35"/>
                    <a:pt x="171" y="35"/>
                    <a:pt x="171" y="35"/>
                  </a:cubicBezTo>
                  <a:cubicBezTo>
                    <a:pt x="172" y="34"/>
                    <a:pt x="172" y="34"/>
                    <a:pt x="172" y="34"/>
                  </a:cubicBezTo>
                  <a:cubicBezTo>
                    <a:pt x="172" y="34"/>
                    <a:pt x="172" y="34"/>
                    <a:pt x="172" y="34"/>
                  </a:cubicBezTo>
                  <a:cubicBezTo>
                    <a:pt x="172" y="33"/>
                    <a:pt x="172" y="33"/>
                    <a:pt x="172" y="33"/>
                  </a:cubicBezTo>
                  <a:cubicBezTo>
                    <a:pt x="172" y="32"/>
                    <a:pt x="172" y="32"/>
                    <a:pt x="172" y="32"/>
                  </a:cubicBezTo>
                  <a:cubicBezTo>
                    <a:pt x="172" y="32"/>
                    <a:pt x="172" y="32"/>
                    <a:pt x="172" y="32"/>
                  </a:cubicBezTo>
                  <a:cubicBezTo>
                    <a:pt x="173" y="33"/>
                    <a:pt x="173" y="33"/>
                    <a:pt x="173" y="33"/>
                  </a:cubicBezTo>
                  <a:cubicBezTo>
                    <a:pt x="173" y="33"/>
                    <a:pt x="173" y="33"/>
                    <a:pt x="173" y="33"/>
                  </a:cubicBezTo>
                  <a:cubicBezTo>
                    <a:pt x="174" y="33"/>
                    <a:pt x="174" y="33"/>
                    <a:pt x="174" y="33"/>
                  </a:cubicBezTo>
                  <a:cubicBezTo>
                    <a:pt x="175" y="32"/>
                    <a:pt x="175" y="32"/>
                    <a:pt x="175" y="32"/>
                  </a:cubicBezTo>
                  <a:cubicBezTo>
                    <a:pt x="176" y="32"/>
                    <a:pt x="176" y="32"/>
                    <a:pt x="176" y="32"/>
                  </a:cubicBezTo>
                  <a:cubicBezTo>
                    <a:pt x="177" y="32"/>
                    <a:pt x="177" y="32"/>
                    <a:pt x="177" y="32"/>
                  </a:cubicBezTo>
                  <a:cubicBezTo>
                    <a:pt x="177" y="32"/>
                    <a:pt x="177" y="32"/>
                    <a:pt x="177" y="32"/>
                  </a:cubicBezTo>
                  <a:cubicBezTo>
                    <a:pt x="179" y="32"/>
                    <a:pt x="179" y="32"/>
                    <a:pt x="179" y="32"/>
                  </a:cubicBezTo>
                  <a:cubicBezTo>
                    <a:pt x="180" y="32"/>
                    <a:pt x="180" y="32"/>
                    <a:pt x="180" y="32"/>
                  </a:cubicBezTo>
                  <a:cubicBezTo>
                    <a:pt x="181" y="33"/>
                    <a:pt x="181" y="33"/>
                    <a:pt x="181" y="33"/>
                  </a:cubicBezTo>
                  <a:cubicBezTo>
                    <a:pt x="182" y="33"/>
                    <a:pt x="182" y="33"/>
                    <a:pt x="182" y="33"/>
                  </a:cubicBezTo>
                  <a:cubicBezTo>
                    <a:pt x="183" y="33"/>
                    <a:pt x="183" y="33"/>
                    <a:pt x="183" y="33"/>
                  </a:cubicBezTo>
                  <a:cubicBezTo>
                    <a:pt x="183" y="34"/>
                    <a:pt x="183" y="34"/>
                    <a:pt x="183" y="34"/>
                  </a:cubicBezTo>
                  <a:cubicBezTo>
                    <a:pt x="184" y="34"/>
                    <a:pt x="184" y="34"/>
                    <a:pt x="184" y="34"/>
                  </a:cubicBezTo>
                  <a:cubicBezTo>
                    <a:pt x="184" y="34"/>
                    <a:pt x="184" y="34"/>
                    <a:pt x="184" y="34"/>
                  </a:cubicBezTo>
                  <a:cubicBezTo>
                    <a:pt x="185" y="35"/>
                    <a:pt x="185" y="35"/>
                    <a:pt x="185" y="35"/>
                  </a:cubicBezTo>
                  <a:cubicBezTo>
                    <a:pt x="185" y="35"/>
                    <a:pt x="185" y="35"/>
                    <a:pt x="185" y="35"/>
                  </a:cubicBezTo>
                  <a:cubicBezTo>
                    <a:pt x="186" y="36"/>
                    <a:pt x="186" y="36"/>
                    <a:pt x="186" y="36"/>
                  </a:cubicBezTo>
                  <a:cubicBezTo>
                    <a:pt x="186" y="37"/>
                    <a:pt x="186" y="37"/>
                    <a:pt x="186" y="37"/>
                  </a:cubicBezTo>
                  <a:cubicBezTo>
                    <a:pt x="187" y="37"/>
                    <a:pt x="187" y="37"/>
                    <a:pt x="187" y="37"/>
                  </a:cubicBezTo>
                  <a:cubicBezTo>
                    <a:pt x="187" y="38"/>
                    <a:pt x="187" y="38"/>
                    <a:pt x="187" y="38"/>
                  </a:cubicBezTo>
                  <a:cubicBezTo>
                    <a:pt x="187" y="39"/>
                    <a:pt x="187" y="39"/>
                    <a:pt x="187" y="39"/>
                  </a:cubicBezTo>
                  <a:cubicBezTo>
                    <a:pt x="187" y="40"/>
                    <a:pt x="187" y="40"/>
                    <a:pt x="187" y="40"/>
                  </a:cubicBezTo>
                  <a:cubicBezTo>
                    <a:pt x="186" y="40"/>
                    <a:pt x="186" y="40"/>
                    <a:pt x="186" y="40"/>
                  </a:cubicBezTo>
                  <a:cubicBezTo>
                    <a:pt x="185" y="40"/>
                    <a:pt x="185" y="40"/>
                    <a:pt x="185" y="40"/>
                  </a:cubicBezTo>
                  <a:cubicBezTo>
                    <a:pt x="185" y="41"/>
                    <a:pt x="185" y="41"/>
                    <a:pt x="185" y="41"/>
                  </a:cubicBezTo>
                  <a:cubicBezTo>
                    <a:pt x="185" y="41"/>
                    <a:pt x="185" y="41"/>
                    <a:pt x="185" y="41"/>
                  </a:cubicBezTo>
                  <a:cubicBezTo>
                    <a:pt x="184" y="41"/>
                    <a:pt x="184" y="41"/>
                    <a:pt x="184" y="41"/>
                  </a:cubicBezTo>
                  <a:cubicBezTo>
                    <a:pt x="183" y="43"/>
                    <a:pt x="183" y="43"/>
                    <a:pt x="183" y="43"/>
                  </a:cubicBezTo>
                  <a:cubicBezTo>
                    <a:pt x="183" y="43"/>
                    <a:pt x="183" y="43"/>
                    <a:pt x="183" y="43"/>
                  </a:cubicBezTo>
                  <a:cubicBezTo>
                    <a:pt x="182" y="43"/>
                    <a:pt x="182" y="43"/>
                    <a:pt x="182" y="43"/>
                  </a:cubicBezTo>
                  <a:cubicBezTo>
                    <a:pt x="182" y="43"/>
                    <a:pt x="182" y="43"/>
                    <a:pt x="182" y="43"/>
                  </a:cubicBezTo>
                  <a:cubicBezTo>
                    <a:pt x="180" y="42"/>
                    <a:pt x="180" y="42"/>
                    <a:pt x="180" y="42"/>
                  </a:cubicBezTo>
                  <a:cubicBezTo>
                    <a:pt x="180" y="42"/>
                    <a:pt x="180" y="42"/>
                    <a:pt x="180" y="42"/>
                  </a:cubicBezTo>
                  <a:cubicBezTo>
                    <a:pt x="179" y="43"/>
                    <a:pt x="179" y="43"/>
                    <a:pt x="179" y="43"/>
                  </a:cubicBezTo>
                  <a:cubicBezTo>
                    <a:pt x="179" y="44"/>
                    <a:pt x="179" y="44"/>
                    <a:pt x="179" y="44"/>
                  </a:cubicBezTo>
                  <a:cubicBezTo>
                    <a:pt x="179" y="44"/>
                    <a:pt x="179" y="44"/>
                    <a:pt x="179" y="44"/>
                  </a:cubicBezTo>
                  <a:cubicBezTo>
                    <a:pt x="179" y="44"/>
                    <a:pt x="179" y="44"/>
                    <a:pt x="179" y="44"/>
                  </a:cubicBezTo>
                  <a:cubicBezTo>
                    <a:pt x="179" y="45"/>
                    <a:pt x="179" y="45"/>
                    <a:pt x="179" y="45"/>
                  </a:cubicBezTo>
                  <a:cubicBezTo>
                    <a:pt x="180" y="45"/>
                    <a:pt x="180" y="45"/>
                    <a:pt x="180" y="45"/>
                  </a:cubicBezTo>
                  <a:cubicBezTo>
                    <a:pt x="180" y="45"/>
                    <a:pt x="180" y="45"/>
                    <a:pt x="180" y="45"/>
                  </a:cubicBezTo>
                  <a:cubicBezTo>
                    <a:pt x="180" y="46"/>
                    <a:pt x="180" y="46"/>
                    <a:pt x="180" y="46"/>
                  </a:cubicBezTo>
                  <a:cubicBezTo>
                    <a:pt x="180" y="46"/>
                    <a:pt x="180" y="46"/>
                    <a:pt x="180" y="46"/>
                  </a:cubicBezTo>
                  <a:cubicBezTo>
                    <a:pt x="179" y="46"/>
                    <a:pt x="179" y="46"/>
                    <a:pt x="179" y="46"/>
                  </a:cubicBezTo>
                  <a:cubicBezTo>
                    <a:pt x="178" y="46"/>
                    <a:pt x="178" y="46"/>
                    <a:pt x="178" y="46"/>
                  </a:cubicBezTo>
                  <a:cubicBezTo>
                    <a:pt x="177" y="47"/>
                    <a:pt x="177" y="47"/>
                    <a:pt x="177" y="47"/>
                  </a:cubicBezTo>
                  <a:cubicBezTo>
                    <a:pt x="176" y="47"/>
                    <a:pt x="176" y="47"/>
                    <a:pt x="176" y="47"/>
                  </a:cubicBezTo>
                  <a:cubicBezTo>
                    <a:pt x="176" y="47"/>
                    <a:pt x="176" y="47"/>
                    <a:pt x="176" y="47"/>
                  </a:cubicBezTo>
                  <a:cubicBezTo>
                    <a:pt x="175" y="48"/>
                    <a:pt x="175" y="48"/>
                    <a:pt x="175" y="48"/>
                  </a:cubicBezTo>
                  <a:cubicBezTo>
                    <a:pt x="174" y="47"/>
                    <a:pt x="174" y="47"/>
                    <a:pt x="174" y="47"/>
                  </a:cubicBezTo>
                  <a:cubicBezTo>
                    <a:pt x="174" y="47"/>
                    <a:pt x="174" y="47"/>
                    <a:pt x="174" y="47"/>
                  </a:cubicBezTo>
                  <a:cubicBezTo>
                    <a:pt x="173" y="47"/>
                    <a:pt x="173" y="47"/>
                    <a:pt x="173" y="47"/>
                  </a:cubicBezTo>
                  <a:cubicBezTo>
                    <a:pt x="173" y="47"/>
                    <a:pt x="173" y="47"/>
                    <a:pt x="173" y="47"/>
                  </a:cubicBezTo>
                  <a:cubicBezTo>
                    <a:pt x="172" y="47"/>
                    <a:pt x="172" y="47"/>
                    <a:pt x="172" y="47"/>
                  </a:cubicBezTo>
                  <a:cubicBezTo>
                    <a:pt x="172" y="46"/>
                    <a:pt x="172" y="46"/>
                    <a:pt x="172" y="46"/>
                  </a:cubicBezTo>
                  <a:cubicBezTo>
                    <a:pt x="172" y="46"/>
                    <a:pt x="172" y="46"/>
                    <a:pt x="172" y="46"/>
                  </a:cubicBezTo>
                  <a:cubicBezTo>
                    <a:pt x="171" y="47"/>
                    <a:pt x="171" y="47"/>
                    <a:pt x="171" y="47"/>
                  </a:cubicBezTo>
                  <a:cubicBezTo>
                    <a:pt x="171" y="47"/>
                    <a:pt x="171" y="47"/>
                    <a:pt x="171" y="47"/>
                  </a:cubicBezTo>
                  <a:cubicBezTo>
                    <a:pt x="171" y="47"/>
                    <a:pt x="171" y="47"/>
                    <a:pt x="171" y="47"/>
                  </a:cubicBezTo>
                  <a:cubicBezTo>
                    <a:pt x="170" y="47"/>
                    <a:pt x="170" y="47"/>
                    <a:pt x="170" y="47"/>
                  </a:cubicBezTo>
                  <a:cubicBezTo>
                    <a:pt x="170" y="47"/>
                    <a:pt x="170" y="47"/>
                    <a:pt x="170" y="47"/>
                  </a:cubicBezTo>
                  <a:cubicBezTo>
                    <a:pt x="170" y="47"/>
                    <a:pt x="170" y="47"/>
                    <a:pt x="170" y="47"/>
                  </a:cubicBezTo>
                  <a:cubicBezTo>
                    <a:pt x="169" y="47"/>
                    <a:pt x="169" y="47"/>
                    <a:pt x="169" y="47"/>
                  </a:cubicBezTo>
                  <a:cubicBezTo>
                    <a:pt x="169" y="47"/>
                    <a:pt x="169" y="47"/>
                    <a:pt x="169" y="47"/>
                  </a:cubicBezTo>
                  <a:cubicBezTo>
                    <a:pt x="168" y="48"/>
                    <a:pt x="168" y="48"/>
                    <a:pt x="168" y="48"/>
                  </a:cubicBezTo>
                  <a:cubicBezTo>
                    <a:pt x="168" y="48"/>
                    <a:pt x="168" y="48"/>
                    <a:pt x="168" y="48"/>
                  </a:cubicBezTo>
                  <a:cubicBezTo>
                    <a:pt x="167" y="48"/>
                    <a:pt x="167" y="48"/>
                    <a:pt x="167" y="48"/>
                  </a:cubicBezTo>
                  <a:cubicBezTo>
                    <a:pt x="166" y="47"/>
                    <a:pt x="166" y="47"/>
                    <a:pt x="166" y="47"/>
                  </a:cubicBezTo>
                  <a:cubicBezTo>
                    <a:pt x="165" y="48"/>
                    <a:pt x="165" y="48"/>
                    <a:pt x="165" y="48"/>
                  </a:cubicBezTo>
                  <a:cubicBezTo>
                    <a:pt x="165" y="48"/>
                    <a:pt x="165" y="48"/>
                    <a:pt x="165" y="48"/>
                  </a:cubicBezTo>
                  <a:cubicBezTo>
                    <a:pt x="164" y="48"/>
                    <a:pt x="164" y="48"/>
                    <a:pt x="164" y="48"/>
                  </a:cubicBezTo>
                  <a:cubicBezTo>
                    <a:pt x="163" y="48"/>
                    <a:pt x="163" y="48"/>
                    <a:pt x="163" y="48"/>
                  </a:cubicBezTo>
                  <a:cubicBezTo>
                    <a:pt x="164" y="48"/>
                    <a:pt x="164" y="48"/>
                    <a:pt x="164" y="48"/>
                  </a:cubicBezTo>
                  <a:cubicBezTo>
                    <a:pt x="165" y="48"/>
                    <a:pt x="165" y="48"/>
                    <a:pt x="165" y="48"/>
                  </a:cubicBezTo>
                  <a:cubicBezTo>
                    <a:pt x="166" y="48"/>
                    <a:pt x="166" y="48"/>
                    <a:pt x="166" y="48"/>
                  </a:cubicBezTo>
                  <a:cubicBezTo>
                    <a:pt x="167" y="48"/>
                    <a:pt x="167" y="48"/>
                    <a:pt x="167" y="48"/>
                  </a:cubicBezTo>
                  <a:cubicBezTo>
                    <a:pt x="168" y="48"/>
                    <a:pt x="168" y="48"/>
                    <a:pt x="168" y="48"/>
                  </a:cubicBezTo>
                  <a:cubicBezTo>
                    <a:pt x="168" y="48"/>
                    <a:pt x="168" y="48"/>
                    <a:pt x="168" y="48"/>
                  </a:cubicBezTo>
                  <a:cubicBezTo>
                    <a:pt x="169" y="48"/>
                    <a:pt x="169" y="48"/>
                    <a:pt x="169" y="48"/>
                  </a:cubicBezTo>
                  <a:cubicBezTo>
                    <a:pt x="171" y="48"/>
                    <a:pt x="171" y="48"/>
                    <a:pt x="171" y="48"/>
                  </a:cubicBezTo>
                  <a:cubicBezTo>
                    <a:pt x="172" y="49"/>
                    <a:pt x="172" y="49"/>
                    <a:pt x="172" y="49"/>
                  </a:cubicBezTo>
                  <a:cubicBezTo>
                    <a:pt x="172" y="49"/>
                    <a:pt x="172" y="49"/>
                    <a:pt x="172" y="49"/>
                  </a:cubicBezTo>
                  <a:cubicBezTo>
                    <a:pt x="173" y="48"/>
                    <a:pt x="173" y="48"/>
                    <a:pt x="173" y="48"/>
                  </a:cubicBezTo>
                  <a:cubicBezTo>
                    <a:pt x="173" y="48"/>
                    <a:pt x="173" y="48"/>
                    <a:pt x="173" y="48"/>
                  </a:cubicBezTo>
                  <a:cubicBezTo>
                    <a:pt x="174" y="48"/>
                    <a:pt x="174" y="48"/>
                    <a:pt x="174" y="48"/>
                  </a:cubicBezTo>
                  <a:cubicBezTo>
                    <a:pt x="174" y="49"/>
                    <a:pt x="174" y="49"/>
                    <a:pt x="174" y="49"/>
                  </a:cubicBezTo>
                  <a:cubicBezTo>
                    <a:pt x="175" y="49"/>
                    <a:pt x="175" y="49"/>
                    <a:pt x="175" y="49"/>
                  </a:cubicBezTo>
                  <a:cubicBezTo>
                    <a:pt x="175" y="50"/>
                    <a:pt x="175" y="50"/>
                    <a:pt x="175" y="50"/>
                  </a:cubicBezTo>
                  <a:cubicBezTo>
                    <a:pt x="175" y="50"/>
                    <a:pt x="175" y="50"/>
                    <a:pt x="175" y="50"/>
                  </a:cubicBezTo>
                  <a:cubicBezTo>
                    <a:pt x="175" y="51"/>
                    <a:pt x="175" y="51"/>
                    <a:pt x="175" y="51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4" y="52"/>
                    <a:pt x="174" y="52"/>
                    <a:pt x="174" y="52"/>
                  </a:cubicBezTo>
                  <a:cubicBezTo>
                    <a:pt x="173" y="52"/>
                    <a:pt x="173" y="52"/>
                    <a:pt x="173" y="52"/>
                  </a:cubicBezTo>
                  <a:cubicBezTo>
                    <a:pt x="171" y="53"/>
                    <a:pt x="171" y="53"/>
                    <a:pt x="171" y="53"/>
                  </a:cubicBezTo>
                  <a:cubicBezTo>
                    <a:pt x="171" y="52"/>
                    <a:pt x="171" y="52"/>
                    <a:pt x="171" y="52"/>
                  </a:cubicBezTo>
                  <a:cubicBezTo>
                    <a:pt x="170" y="53"/>
                    <a:pt x="170" y="53"/>
                    <a:pt x="170" y="53"/>
                  </a:cubicBezTo>
                  <a:cubicBezTo>
                    <a:pt x="168" y="53"/>
                    <a:pt x="168" y="53"/>
                    <a:pt x="168" y="53"/>
                  </a:cubicBezTo>
                  <a:cubicBezTo>
                    <a:pt x="168" y="52"/>
                    <a:pt x="168" y="52"/>
                    <a:pt x="168" y="52"/>
                  </a:cubicBezTo>
                  <a:cubicBezTo>
                    <a:pt x="166" y="51"/>
                    <a:pt x="166" y="51"/>
                    <a:pt x="166" y="51"/>
                  </a:cubicBezTo>
                  <a:cubicBezTo>
                    <a:pt x="165" y="51"/>
                    <a:pt x="165" y="51"/>
                    <a:pt x="165" y="51"/>
                  </a:cubicBezTo>
                  <a:cubicBezTo>
                    <a:pt x="164" y="51"/>
                    <a:pt x="164" y="51"/>
                    <a:pt x="164" y="51"/>
                  </a:cubicBezTo>
                  <a:cubicBezTo>
                    <a:pt x="164" y="51"/>
                    <a:pt x="164" y="51"/>
                    <a:pt x="164" y="51"/>
                  </a:cubicBezTo>
                  <a:cubicBezTo>
                    <a:pt x="163" y="52"/>
                    <a:pt x="163" y="52"/>
                    <a:pt x="163" y="52"/>
                  </a:cubicBezTo>
                  <a:cubicBezTo>
                    <a:pt x="162" y="53"/>
                    <a:pt x="162" y="53"/>
                    <a:pt x="162" y="53"/>
                  </a:cubicBezTo>
                  <a:cubicBezTo>
                    <a:pt x="162" y="53"/>
                    <a:pt x="162" y="53"/>
                    <a:pt x="162" y="53"/>
                  </a:cubicBezTo>
                  <a:cubicBezTo>
                    <a:pt x="161" y="53"/>
                    <a:pt x="161" y="53"/>
                    <a:pt x="161" y="53"/>
                  </a:cubicBezTo>
                  <a:cubicBezTo>
                    <a:pt x="162" y="54"/>
                    <a:pt x="162" y="54"/>
                    <a:pt x="162" y="54"/>
                  </a:cubicBezTo>
                  <a:cubicBezTo>
                    <a:pt x="162" y="54"/>
                    <a:pt x="162" y="54"/>
                    <a:pt x="162" y="54"/>
                  </a:cubicBezTo>
                  <a:cubicBezTo>
                    <a:pt x="162" y="54"/>
                    <a:pt x="162" y="54"/>
                    <a:pt x="162" y="54"/>
                  </a:cubicBezTo>
                  <a:cubicBezTo>
                    <a:pt x="162" y="55"/>
                    <a:pt x="162" y="55"/>
                    <a:pt x="162" y="55"/>
                  </a:cubicBezTo>
                  <a:cubicBezTo>
                    <a:pt x="162" y="55"/>
                    <a:pt x="162" y="55"/>
                    <a:pt x="162" y="55"/>
                  </a:cubicBezTo>
                  <a:cubicBezTo>
                    <a:pt x="161" y="55"/>
                    <a:pt x="161" y="55"/>
                    <a:pt x="161" y="55"/>
                  </a:cubicBezTo>
                  <a:cubicBezTo>
                    <a:pt x="161" y="55"/>
                    <a:pt x="161" y="55"/>
                    <a:pt x="161" y="55"/>
                  </a:cubicBezTo>
                  <a:cubicBezTo>
                    <a:pt x="162" y="56"/>
                    <a:pt x="162" y="56"/>
                    <a:pt x="162" y="56"/>
                  </a:cubicBezTo>
                  <a:cubicBezTo>
                    <a:pt x="163" y="56"/>
                    <a:pt x="163" y="56"/>
                    <a:pt x="163" y="56"/>
                  </a:cubicBezTo>
                  <a:cubicBezTo>
                    <a:pt x="163" y="56"/>
                    <a:pt x="163" y="56"/>
                    <a:pt x="163" y="56"/>
                  </a:cubicBezTo>
                  <a:cubicBezTo>
                    <a:pt x="163" y="56"/>
                    <a:pt x="163" y="56"/>
                    <a:pt x="163" y="56"/>
                  </a:cubicBezTo>
                  <a:cubicBezTo>
                    <a:pt x="164" y="55"/>
                    <a:pt x="164" y="55"/>
                    <a:pt x="164" y="55"/>
                  </a:cubicBezTo>
                  <a:cubicBezTo>
                    <a:pt x="165" y="54"/>
                    <a:pt x="165" y="54"/>
                    <a:pt x="165" y="54"/>
                  </a:cubicBezTo>
                  <a:cubicBezTo>
                    <a:pt x="166" y="54"/>
                    <a:pt x="166" y="54"/>
                    <a:pt x="166" y="54"/>
                  </a:cubicBezTo>
                  <a:cubicBezTo>
                    <a:pt x="167" y="54"/>
                    <a:pt x="167" y="54"/>
                    <a:pt x="167" y="54"/>
                  </a:cubicBezTo>
                  <a:cubicBezTo>
                    <a:pt x="168" y="53"/>
                    <a:pt x="168" y="53"/>
                    <a:pt x="168" y="53"/>
                  </a:cubicBezTo>
                  <a:cubicBezTo>
                    <a:pt x="169" y="53"/>
                    <a:pt x="169" y="53"/>
                    <a:pt x="169" y="53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70" y="54"/>
                    <a:pt x="170" y="54"/>
                    <a:pt x="170" y="54"/>
                  </a:cubicBezTo>
                  <a:cubicBezTo>
                    <a:pt x="170" y="54"/>
                    <a:pt x="170" y="54"/>
                    <a:pt x="170" y="54"/>
                  </a:cubicBezTo>
                  <a:cubicBezTo>
                    <a:pt x="171" y="54"/>
                    <a:pt x="171" y="54"/>
                    <a:pt x="171" y="54"/>
                  </a:cubicBezTo>
                  <a:cubicBezTo>
                    <a:pt x="171" y="55"/>
                    <a:pt x="171" y="55"/>
                    <a:pt x="171" y="55"/>
                  </a:cubicBezTo>
                  <a:cubicBezTo>
                    <a:pt x="171" y="55"/>
                    <a:pt x="171" y="55"/>
                    <a:pt x="171" y="55"/>
                  </a:cubicBezTo>
                  <a:cubicBezTo>
                    <a:pt x="170" y="56"/>
                    <a:pt x="170" y="56"/>
                    <a:pt x="170" y="56"/>
                  </a:cubicBezTo>
                  <a:cubicBezTo>
                    <a:pt x="169" y="57"/>
                    <a:pt x="169" y="57"/>
                    <a:pt x="169" y="57"/>
                  </a:cubicBezTo>
                  <a:cubicBezTo>
                    <a:pt x="169" y="57"/>
                    <a:pt x="169" y="57"/>
                    <a:pt x="169" y="57"/>
                  </a:cubicBezTo>
                  <a:cubicBezTo>
                    <a:pt x="168" y="58"/>
                    <a:pt x="168" y="58"/>
                    <a:pt x="168" y="58"/>
                  </a:cubicBezTo>
                  <a:cubicBezTo>
                    <a:pt x="167" y="59"/>
                    <a:pt x="167" y="59"/>
                    <a:pt x="167" y="59"/>
                  </a:cubicBezTo>
                  <a:cubicBezTo>
                    <a:pt x="166" y="60"/>
                    <a:pt x="166" y="60"/>
                    <a:pt x="166" y="60"/>
                  </a:cubicBezTo>
                  <a:cubicBezTo>
                    <a:pt x="165" y="62"/>
                    <a:pt x="165" y="62"/>
                    <a:pt x="165" y="62"/>
                  </a:cubicBezTo>
                  <a:cubicBezTo>
                    <a:pt x="165" y="63"/>
                    <a:pt x="165" y="63"/>
                    <a:pt x="165" y="63"/>
                  </a:cubicBezTo>
                  <a:cubicBezTo>
                    <a:pt x="164" y="63"/>
                    <a:pt x="164" y="63"/>
                    <a:pt x="164" y="63"/>
                  </a:cubicBezTo>
                  <a:cubicBezTo>
                    <a:pt x="164" y="64"/>
                    <a:pt x="164" y="64"/>
                    <a:pt x="164" y="64"/>
                  </a:cubicBezTo>
                  <a:cubicBezTo>
                    <a:pt x="164" y="65"/>
                    <a:pt x="164" y="65"/>
                    <a:pt x="164" y="65"/>
                  </a:cubicBezTo>
                  <a:cubicBezTo>
                    <a:pt x="164" y="65"/>
                    <a:pt x="164" y="65"/>
                    <a:pt x="164" y="65"/>
                  </a:cubicBezTo>
                  <a:cubicBezTo>
                    <a:pt x="163" y="66"/>
                    <a:pt x="163" y="66"/>
                    <a:pt x="163" y="66"/>
                  </a:cubicBezTo>
                  <a:cubicBezTo>
                    <a:pt x="163" y="67"/>
                    <a:pt x="163" y="67"/>
                    <a:pt x="163" y="67"/>
                  </a:cubicBezTo>
                  <a:cubicBezTo>
                    <a:pt x="163" y="68"/>
                    <a:pt x="163" y="68"/>
                    <a:pt x="163" y="68"/>
                  </a:cubicBezTo>
                  <a:cubicBezTo>
                    <a:pt x="162" y="70"/>
                    <a:pt x="162" y="70"/>
                    <a:pt x="162" y="70"/>
                  </a:cubicBezTo>
                  <a:cubicBezTo>
                    <a:pt x="163" y="70"/>
                    <a:pt x="163" y="70"/>
                    <a:pt x="163" y="70"/>
                  </a:cubicBezTo>
                  <a:cubicBezTo>
                    <a:pt x="163" y="71"/>
                    <a:pt x="163" y="71"/>
                    <a:pt x="163" y="71"/>
                  </a:cubicBezTo>
                  <a:cubicBezTo>
                    <a:pt x="162" y="72"/>
                    <a:pt x="162" y="72"/>
                    <a:pt x="162" y="72"/>
                  </a:cubicBezTo>
                  <a:cubicBezTo>
                    <a:pt x="162" y="72"/>
                    <a:pt x="162" y="72"/>
                    <a:pt x="162" y="72"/>
                  </a:cubicBezTo>
                  <a:cubicBezTo>
                    <a:pt x="161" y="73"/>
                    <a:pt x="161" y="73"/>
                    <a:pt x="161" y="73"/>
                  </a:cubicBezTo>
                  <a:cubicBezTo>
                    <a:pt x="162" y="74"/>
                    <a:pt x="162" y="74"/>
                    <a:pt x="162" y="74"/>
                  </a:cubicBezTo>
                  <a:cubicBezTo>
                    <a:pt x="161" y="74"/>
                    <a:pt x="161" y="74"/>
                    <a:pt x="161" y="74"/>
                  </a:cubicBezTo>
                  <a:cubicBezTo>
                    <a:pt x="161" y="75"/>
                    <a:pt x="161" y="75"/>
                    <a:pt x="161" y="75"/>
                  </a:cubicBezTo>
                  <a:cubicBezTo>
                    <a:pt x="161" y="76"/>
                    <a:pt x="161" y="76"/>
                    <a:pt x="161" y="76"/>
                  </a:cubicBezTo>
                  <a:cubicBezTo>
                    <a:pt x="160" y="77"/>
                    <a:pt x="160" y="77"/>
                    <a:pt x="160" y="77"/>
                  </a:cubicBezTo>
                  <a:cubicBezTo>
                    <a:pt x="160" y="77"/>
                    <a:pt x="160" y="77"/>
                    <a:pt x="160" y="77"/>
                  </a:cubicBezTo>
                  <a:cubicBezTo>
                    <a:pt x="159" y="77"/>
                    <a:pt x="159" y="77"/>
                    <a:pt x="159" y="77"/>
                  </a:cubicBezTo>
                  <a:cubicBezTo>
                    <a:pt x="159" y="77"/>
                    <a:pt x="159" y="77"/>
                    <a:pt x="159" y="77"/>
                  </a:cubicBezTo>
                  <a:cubicBezTo>
                    <a:pt x="159" y="76"/>
                    <a:pt x="159" y="76"/>
                    <a:pt x="159" y="76"/>
                  </a:cubicBezTo>
                  <a:cubicBezTo>
                    <a:pt x="158" y="76"/>
                    <a:pt x="158" y="76"/>
                    <a:pt x="158" y="76"/>
                  </a:cubicBezTo>
                  <a:cubicBezTo>
                    <a:pt x="158" y="76"/>
                    <a:pt x="158" y="76"/>
                    <a:pt x="158" y="76"/>
                  </a:cubicBezTo>
                  <a:cubicBezTo>
                    <a:pt x="159" y="75"/>
                    <a:pt x="159" y="75"/>
                    <a:pt x="159" y="75"/>
                  </a:cubicBezTo>
                  <a:cubicBezTo>
                    <a:pt x="158" y="75"/>
                    <a:pt x="158" y="75"/>
                    <a:pt x="158" y="75"/>
                  </a:cubicBezTo>
                  <a:cubicBezTo>
                    <a:pt x="158" y="75"/>
                    <a:pt x="158" y="75"/>
                    <a:pt x="158" y="75"/>
                  </a:cubicBezTo>
                  <a:cubicBezTo>
                    <a:pt x="157" y="75"/>
                    <a:pt x="157" y="75"/>
                    <a:pt x="157" y="75"/>
                  </a:cubicBezTo>
                  <a:cubicBezTo>
                    <a:pt x="157" y="75"/>
                    <a:pt x="157" y="75"/>
                    <a:pt x="157" y="75"/>
                  </a:cubicBezTo>
                  <a:cubicBezTo>
                    <a:pt x="157" y="75"/>
                    <a:pt x="157" y="75"/>
                    <a:pt x="157" y="75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7" y="77"/>
                    <a:pt x="157" y="77"/>
                    <a:pt x="157" y="77"/>
                  </a:cubicBezTo>
                  <a:cubicBezTo>
                    <a:pt x="157" y="77"/>
                    <a:pt x="157" y="77"/>
                    <a:pt x="157" y="77"/>
                  </a:cubicBezTo>
                  <a:cubicBezTo>
                    <a:pt x="157" y="78"/>
                    <a:pt x="157" y="78"/>
                    <a:pt x="157" y="78"/>
                  </a:cubicBezTo>
                  <a:cubicBezTo>
                    <a:pt x="158" y="78"/>
                    <a:pt x="158" y="78"/>
                    <a:pt x="158" y="78"/>
                  </a:cubicBezTo>
                  <a:cubicBezTo>
                    <a:pt x="158" y="78"/>
                    <a:pt x="158" y="78"/>
                    <a:pt x="158" y="78"/>
                  </a:cubicBezTo>
                  <a:cubicBezTo>
                    <a:pt x="159" y="79"/>
                    <a:pt x="159" y="79"/>
                    <a:pt x="159" y="79"/>
                  </a:cubicBezTo>
                  <a:cubicBezTo>
                    <a:pt x="159" y="80"/>
                    <a:pt x="159" y="80"/>
                    <a:pt x="159" y="80"/>
                  </a:cubicBezTo>
                  <a:cubicBezTo>
                    <a:pt x="160" y="80"/>
                    <a:pt x="160" y="80"/>
                    <a:pt x="160" y="80"/>
                  </a:cubicBezTo>
                  <a:cubicBezTo>
                    <a:pt x="160" y="80"/>
                    <a:pt x="160" y="80"/>
                    <a:pt x="160" y="80"/>
                  </a:cubicBezTo>
                  <a:cubicBezTo>
                    <a:pt x="161" y="81"/>
                    <a:pt x="161" y="81"/>
                    <a:pt x="161" y="81"/>
                  </a:cubicBezTo>
                  <a:cubicBezTo>
                    <a:pt x="162" y="82"/>
                    <a:pt x="162" y="82"/>
                    <a:pt x="162" y="82"/>
                  </a:cubicBezTo>
                  <a:cubicBezTo>
                    <a:pt x="161" y="82"/>
                    <a:pt x="161" y="82"/>
                    <a:pt x="161" y="82"/>
                  </a:cubicBezTo>
                  <a:cubicBezTo>
                    <a:pt x="161" y="83"/>
                    <a:pt x="161" y="83"/>
                    <a:pt x="161" y="83"/>
                  </a:cubicBezTo>
                  <a:cubicBezTo>
                    <a:pt x="160" y="82"/>
                    <a:pt x="160" y="82"/>
                    <a:pt x="160" y="82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8" y="80"/>
                    <a:pt x="158" y="80"/>
                    <a:pt x="158" y="80"/>
                  </a:cubicBezTo>
                  <a:cubicBezTo>
                    <a:pt x="158" y="81"/>
                    <a:pt x="158" y="81"/>
                    <a:pt x="158" y="81"/>
                  </a:cubicBezTo>
                  <a:cubicBezTo>
                    <a:pt x="158" y="81"/>
                    <a:pt x="158" y="81"/>
                    <a:pt x="158" y="81"/>
                  </a:cubicBezTo>
                  <a:cubicBezTo>
                    <a:pt x="158" y="82"/>
                    <a:pt x="158" y="82"/>
                    <a:pt x="158" y="82"/>
                  </a:cubicBezTo>
                  <a:cubicBezTo>
                    <a:pt x="158" y="82"/>
                    <a:pt x="158" y="82"/>
                    <a:pt x="158" y="82"/>
                  </a:cubicBezTo>
                  <a:cubicBezTo>
                    <a:pt x="158" y="82"/>
                    <a:pt x="158" y="82"/>
                    <a:pt x="158" y="82"/>
                  </a:cubicBezTo>
                  <a:cubicBezTo>
                    <a:pt x="158" y="82"/>
                    <a:pt x="158" y="82"/>
                    <a:pt x="158" y="82"/>
                  </a:cubicBezTo>
                  <a:cubicBezTo>
                    <a:pt x="158" y="82"/>
                    <a:pt x="158" y="82"/>
                    <a:pt x="158" y="82"/>
                  </a:cubicBezTo>
                  <a:cubicBezTo>
                    <a:pt x="157" y="82"/>
                    <a:pt x="157" y="82"/>
                    <a:pt x="157" y="82"/>
                  </a:cubicBezTo>
                  <a:cubicBezTo>
                    <a:pt x="158" y="83"/>
                    <a:pt x="158" y="83"/>
                    <a:pt x="158" y="83"/>
                  </a:cubicBezTo>
                  <a:cubicBezTo>
                    <a:pt x="158" y="83"/>
                    <a:pt x="158" y="83"/>
                    <a:pt x="158" y="83"/>
                  </a:cubicBezTo>
                  <a:cubicBezTo>
                    <a:pt x="158" y="83"/>
                    <a:pt x="158" y="83"/>
                    <a:pt x="158" y="83"/>
                  </a:cubicBezTo>
                  <a:cubicBezTo>
                    <a:pt x="158" y="84"/>
                    <a:pt x="158" y="84"/>
                    <a:pt x="158" y="84"/>
                  </a:cubicBezTo>
                  <a:cubicBezTo>
                    <a:pt x="158" y="84"/>
                    <a:pt x="158" y="84"/>
                    <a:pt x="158" y="84"/>
                  </a:cubicBezTo>
                  <a:cubicBezTo>
                    <a:pt x="159" y="84"/>
                    <a:pt x="159" y="84"/>
                    <a:pt x="159" y="84"/>
                  </a:cubicBezTo>
                  <a:cubicBezTo>
                    <a:pt x="159" y="84"/>
                    <a:pt x="159" y="84"/>
                    <a:pt x="159" y="84"/>
                  </a:cubicBezTo>
                  <a:cubicBezTo>
                    <a:pt x="160" y="84"/>
                    <a:pt x="160" y="84"/>
                    <a:pt x="160" y="84"/>
                  </a:cubicBezTo>
                  <a:cubicBezTo>
                    <a:pt x="160" y="85"/>
                    <a:pt x="160" y="85"/>
                    <a:pt x="160" y="85"/>
                  </a:cubicBezTo>
                  <a:cubicBezTo>
                    <a:pt x="160" y="85"/>
                    <a:pt x="160" y="85"/>
                    <a:pt x="160" y="85"/>
                  </a:cubicBezTo>
                  <a:cubicBezTo>
                    <a:pt x="160" y="85"/>
                    <a:pt x="160" y="85"/>
                    <a:pt x="160" y="85"/>
                  </a:cubicBezTo>
                  <a:cubicBezTo>
                    <a:pt x="160" y="85"/>
                    <a:pt x="160" y="85"/>
                    <a:pt x="160" y="85"/>
                  </a:cubicBezTo>
                  <a:cubicBezTo>
                    <a:pt x="161" y="84"/>
                    <a:pt x="161" y="84"/>
                    <a:pt x="161" y="84"/>
                  </a:cubicBezTo>
                  <a:cubicBezTo>
                    <a:pt x="162" y="84"/>
                    <a:pt x="162" y="84"/>
                    <a:pt x="162" y="84"/>
                  </a:cubicBezTo>
                  <a:cubicBezTo>
                    <a:pt x="162" y="84"/>
                    <a:pt x="162" y="84"/>
                    <a:pt x="162" y="84"/>
                  </a:cubicBezTo>
                  <a:cubicBezTo>
                    <a:pt x="162" y="84"/>
                    <a:pt x="162" y="84"/>
                    <a:pt x="162" y="84"/>
                  </a:cubicBezTo>
                  <a:cubicBezTo>
                    <a:pt x="162" y="84"/>
                    <a:pt x="162" y="84"/>
                    <a:pt x="162" y="84"/>
                  </a:cubicBezTo>
                  <a:cubicBezTo>
                    <a:pt x="163" y="84"/>
                    <a:pt x="163" y="84"/>
                    <a:pt x="163" y="84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4" y="85"/>
                    <a:pt x="164" y="85"/>
                    <a:pt x="164" y="85"/>
                  </a:cubicBezTo>
                  <a:cubicBezTo>
                    <a:pt x="164" y="86"/>
                    <a:pt x="164" y="86"/>
                    <a:pt x="164" y="86"/>
                  </a:cubicBezTo>
                  <a:cubicBezTo>
                    <a:pt x="164" y="86"/>
                    <a:pt x="164" y="86"/>
                    <a:pt x="164" y="86"/>
                  </a:cubicBezTo>
                  <a:cubicBezTo>
                    <a:pt x="164" y="87"/>
                    <a:pt x="164" y="87"/>
                    <a:pt x="164" y="87"/>
                  </a:cubicBezTo>
                  <a:cubicBezTo>
                    <a:pt x="163" y="88"/>
                    <a:pt x="163" y="88"/>
                    <a:pt x="163" y="88"/>
                  </a:cubicBezTo>
                  <a:cubicBezTo>
                    <a:pt x="163" y="89"/>
                    <a:pt x="163" y="89"/>
                    <a:pt x="163" y="89"/>
                  </a:cubicBezTo>
                  <a:cubicBezTo>
                    <a:pt x="163" y="89"/>
                    <a:pt x="163" y="89"/>
                    <a:pt x="163" y="89"/>
                  </a:cubicBezTo>
                  <a:cubicBezTo>
                    <a:pt x="163" y="90"/>
                    <a:pt x="163" y="90"/>
                    <a:pt x="163" y="90"/>
                  </a:cubicBezTo>
                  <a:cubicBezTo>
                    <a:pt x="163" y="91"/>
                    <a:pt x="163" y="91"/>
                    <a:pt x="163" y="91"/>
                  </a:cubicBezTo>
                  <a:cubicBezTo>
                    <a:pt x="163" y="91"/>
                    <a:pt x="163" y="91"/>
                    <a:pt x="163" y="91"/>
                  </a:cubicBezTo>
                  <a:cubicBezTo>
                    <a:pt x="162" y="92"/>
                    <a:pt x="162" y="92"/>
                    <a:pt x="162" y="92"/>
                  </a:cubicBezTo>
                  <a:cubicBezTo>
                    <a:pt x="162" y="91"/>
                    <a:pt x="162" y="91"/>
                    <a:pt x="162" y="91"/>
                  </a:cubicBezTo>
                  <a:cubicBezTo>
                    <a:pt x="162" y="91"/>
                    <a:pt x="162" y="91"/>
                    <a:pt x="162" y="91"/>
                  </a:cubicBezTo>
                  <a:cubicBezTo>
                    <a:pt x="161" y="91"/>
                    <a:pt x="161" y="91"/>
                    <a:pt x="161" y="91"/>
                  </a:cubicBezTo>
                  <a:cubicBezTo>
                    <a:pt x="160" y="90"/>
                    <a:pt x="160" y="90"/>
                    <a:pt x="160" y="90"/>
                  </a:cubicBezTo>
                  <a:cubicBezTo>
                    <a:pt x="160" y="90"/>
                    <a:pt x="160" y="90"/>
                    <a:pt x="160" y="90"/>
                  </a:cubicBezTo>
                  <a:cubicBezTo>
                    <a:pt x="160" y="90"/>
                    <a:pt x="160" y="90"/>
                    <a:pt x="160" y="90"/>
                  </a:cubicBezTo>
                  <a:cubicBezTo>
                    <a:pt x="159" y="90"/>
                    <a:pt x="159" y="90"/>
                    <a:pt x="159" y="90"/>
                  </a:cubicBezTo>
                  <a:cubicBezTo>
                    <a:pt x="159" y="90"/>
                    <a:pt x="159" y="90"/>
                    <a:pt x="159" y="90"/>
                  </a:cubicBezTo>
                  <a:cubicBezTo>
                    <a:pt x="159" y="89"/>
                    <a:pt x="159" y="89"/>
                    <a:pt x="159" y="89"/>
                  </a:cubicBezTo>
                  <a:cubicBezTo>
                    <a:pt x="158" y="88"/>
                    <a:pt x="158" y="88"/>
                    <a:pt x="158" y="88"/>
                  </a:cubicBezTo>
                  <a:cubicBezTo>
                    <a:pt x="158" y="88"/>
                    <a:pt x="158" y="88"/>
                    <a:pt x="158" y="88"/>
                  </a:cubicBezTo>
                  <a:cubicBezTo>
                    <a:pt x="158" y="89"/>
                    <a:pt x="158" y="89"/>
                    <a:pt x="158" y="89"/>
                  </a:cubicBezTo>
                  <a:cubicBezTo>
                    <a:pt x="157" y="88"/>
                    <a:pt x="157" y="88"/>
                    <a:pt x="157" y="88"/>
                  </a:cubicBezTo>
                  <a:cubicBezTo>
                    <a:pt x="157" y="88"/>
                    <a:pt x="157" y="88"/>
                    <a:pt x="157" y="88"/>
                  </a:cubicBezTo>
                  <a:cubicBezTo>
                    <a:pt x="156" y="88"/>
                    <a:pt x="156" y="88"/>
                    <a:pt x="156" y="88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56" y="88"/>
                    <a:pt x="156" y="88"/>
                    <a:pt x="156" y="88"/>
                  </a:cubicBezTo>
                  <a:cubicBezTo>
                    <a:pt x="156" y="89"/>
                    <a:pt x="156" y="89"/>
                    <a:pt x="156" y="89"/>
                  </a:cubicBezTo>
                  <a:cubicBezTo>
                    <a:pt x="155" y="89"/>
                    <a:pt x="155" y="89"/>
                    <a:pt x="155" y="89"/>
                  </a:cubicBezTo>
                  <a:cubicBezTo>
                    <a:pt x="155" y="89"/>
                    <a:pt x="155" y="89"/>
                    <a:pt x="155" y="89"/>
                  </a:cubicBezTo>
                  <a:cubicBezTo>
                    <a:pt x="154" y="88"/>
                    <a:pt x="154" y="88"/>
                    <a:pt x="154" y="88"/>
                  </a:cubicBezTo>
                  <a:cubicBezTo>
                    <a:pt x="153" y="89"/>
                    <a:pt x="153" y="89"/>
                    <a:pt x="153" y="89"/>
                  </a:cubicBezTo>
                  <a:cubicBezTo>
                    <a:pt x="154" y="89"/>
                    <a:pt x="154" y="89"/>
                    <a:pt x="154" y="89"/>
                  </a:cubicBezTo>
                  <a:cubicBezTo>
                    <a:pt x="154" y="89"/>
                    <a:pt x="154" y="89"/>
                    <a:pt x="154" y="89"/>
                  </a:cubicBezTo>
                  <a:cubicBezTo>
                    <a:pt x="155" y="89"/>
                    <a:pt x="155" y="89"/>
                    <a:pt x="155" y="89"/>
                  </a:cubicBezTo>
                  <a:cubicBezTo>
                    <a:pt x="155" y="89"/>
                    <a:pt x="155" y="89"/>
                    <a:pt x="155" y="89"/>
                  </a:cubicBezTo>
                  <a:cubicBezTo>
                    <a:pt x="155" y="90"/>
                    <a:pt x="155" y="90"/>
                    <a:pt x="155" y="90"/>
                  </a:cubicBezTo>
                  <a:cubicBezTo>
                    <a:pt x="155" y="90"/>
                    <a:pt x="155" y="90"/>
                    <a:pt x="155" y="90"/>
                  </a:cubicBezTo>
                  <a:cubicBezTo>
                    <a:pt x="154" y="91"/>
                    <a:pt x="154" y="91"/>
                    <a:pt x="154" y="91"/>
                  </a:cubicBezTo>
                  <a:cubicBezTo>
                    <a:pt x="153" y="91"/>
                    <a:pt x="153" y="91"/>
                    <a:pt x="153" y="91"/>
                  </a:cubicBezTo>
                  <a:cubicBezTo>
                    <a:pt x="152" y="91"/>
                    <a:pt x="152" y="91"/>
                    <a:pt x="152" y="91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151" y="90"/>
                    <a:pt x="151" y="90"/>
                    <a:pt x="151" y="90"/>
                  </a:cubicBezTo>
                  <a:cubicBezTo>
                    <a:pt x="152" y="91"/>
                    <a:pt x="152" y="91"/>
                    <a:pt x="152" y="91"/>
                  </a:cubicBezTo>
                  <a:cubicBezTo>
                    <a:pt x="152" y="91"/>
                    <a:pt x="152" y="91"/>
                    <a:pt x="152" y="91"/>
                  </a:cubicBezTo>
                  <a:cubicBezTo>
                    <a:pt x="151" y="91"/>
                    <a:pt x="151" y="91"/>
                    <a:pt x="151" y="91"/>
                  </a:cubicBezTo>
                  <a:cubicBezTo>
                    <a:pt x="152" y="92"/>
                    <a:pt x="152" y="92"/>
                    <a:pt x="152" y="92"/>
                  </a:cubicBezTo>
                  <a:cubicBezTo>
                    <a:pt x="152" y="92"/>
                    <a:pt x="152" y="92"/>
                    <a:pt x="152" y="92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1" y="93"/>
                    <a:pt x="151" y="93"/>
                    <a:pt x="151" y="93"/>
                  </a:cubicBezTo>
                  <a:cubicBezTo>
                    <a:pt x="151" y="93"/>
                    <a:pt x="151" y="93"/>
                    <a:pt x="151" y="93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4"/>
                    <a:pt x="150" y="94"/>
                    <a:pt x="150" y="94"/>
                  </a:cubicBezTo>
                  <a:cubicBezTo>
                    <a:pt x="151" y="94"/>
                    <a:pt x="151" y="94"/>
                    <a:pt x="151" y="94"/>
                  </a:cubicBezTo>
                  <a:cubicBezTo>
                    <a:pt x="152" y="94"/>
                    <a:pt x="152" y="94"/>
                    <a:pt x="152" y="94"/>
                  </a:cubicBezTo>
                  <a:cubicBezTo>
                    <a:pt x="152" y="94"/>
                    <a:pt x="152" y="94"/>
                    <a:pt x="152" y="94"/>
                  </a:cubicBezTo>
                  <a:cubicBezTo>
                    <a:pt x="152" y="95"/>
                    <a:pt x="152" y="95"/>
                    <a:pt x="152" y="95"/>
                  </a:cubicBezTo>
                  <a:cubicBezTo>
                    <a:pt x="152" y="95"/>
                    <a:pt x="152" y="95"/>
                    <a:pt x="152" y="95"/>
                  </a:cubicBezTo>
                  <a:cubicBezTo>
                    <a:pt x="152" y="95"/>
                    <a:pt x="152" y="95"/>
                    <a:pt x="152" y="95"/>
                  </a:cubicBezTo>
                  <a:cubicBezTo>
                    <a:pt x="153" y="95"/>
                    <a:pt x="153" y="95"/>
                    <a:pt x="153" y="95"/>
                  </a:cubicBezTo>
                  <a:cubicBezTo>
                    <a:pt x="153" y="95"/>
                    <a:pt x="153" y="95"/>
                    <a:pt x="153" y="95"/>
                  </a:cubicBezTo>
                  <a:cubicBezTo>
                    <a:pt x="154" y="95"/>
                    <a:pt x="154" y="95"/>
                    <a:pt x="154" y="95"/>
                  </a:cubicBezTo>
                  <a:cubicBezTo>
                    <a:pt x="155" y="95"/>
                    <a:pt x="155" y="95"/>
                    <a:pt x="155" y="95"/>
                  </a:cubicBezTo>
                  <a:cubicBezTo>
                    <a:pt x="156" y="95"/>
                    <a:pt x="156" y="95"/>
                    <a:pt x="156" y="95"/>
                  </a:cubicBezTo>
                  <a:cubicBezTo>
                    <a:pt x="156" y="96"/>
                    <a:pt x="156" y="96"/>
                    <a:pt x="156" y="96"/>
                  </a:cubicBezTo>
                  <a:cubicBezTo>
                    <a:pt x="157" y="95"/>
                    <a:pt x="157" y="95"/>
                    <a:pt x="157" y="95"/>
                  </a:cubicBezTo>
                  <a:cubicBezTo>
                    <a:pt x="157" y="95"/>
                    <a:pt x="157" y="95"/>
                    <a:pt x="157" y="95"/>
                  </a:cubicBezTo>
                  <a:cubicBezTo>
                    <a:pt x="157" y="95"/>
                    <a:pt x="157" y="95"/>
                    <a:pt x="157" y="95"/>
                  </a:cubicBezTo>
                  <a:cubicBezTo>
                    <a:pt x="157" y="96"/>
                    <a:pt x="157" y="96"/>
                    <a:pt x="157" y="96"/>
                  </a:cubicBezTo>
                  <a:cubicBezTo>
                    <a:pt x="157" y="96"/>
                    <a:pt x="157" y="96"/>
                    <a:pt x="157" y="96"/>
                  </a:cubicBezTo>
                  <a:cubicBezTo>
                    <a:pt x="158" y="97"/>
                    <a:pt x="158" y="97"/>
                    <a:pt x="158" y="97"/>
                  </a:cubicBezTo>
                  <a:cubicBezTo>
                    <a:pt x="157" y="97"/>
                    <a:pt x="157" y="97"/>
                    <a:pt x="157" y="97"/>
                  </a:cubicBezTo>
                  <a:cubicBezTo>
                    <a:pt x="157" y="97"/>
                    <a:pt x="157" y="97"/>
                    <a:pt x="157" y="97"/>
                  </a:cubicBezTo>
                  <a:cubicBezTo>
                    <a:pt x="157" y="97"/>
                    <a:pt x="157" y="97"/>
                    <a:pt x="157" y="97"/>
                  </a:cubicBezTo>
                  <a:cubicBezTo>
                    <a:pt x="156" y="97"/>
                    <a:pt x="156" y="97"/>
                    <a:pt x="156" y="97"/>
                  </a:cubicBezTo>
                  <a:cubicBezTo>
                    <a:pt x="155" y="97"/>
                    <a:pt x="155" y="97"/>
                    <a:pt x="155" y="97"/>
                  </a:cubicBezTo>
                  <a:cubicBezTo>
                    <a:pt x="155" y="97"/>
                    <a:pt x="155" y="97"/>
                    <a:pt x="155" y="97"/>
                  </a:cubicBezTo>
                  <a:cubicBezTo>
                    <a:pt x="154" y="97"/>
                    <a:pt x="154" y="97"/>
                    <a:pt x="154" y="97"/>
                  </a:cubicBezTo>
                  <a:cubicBezTo>
                    <a:pt x="153" y="97"/>
                    <a:pt x="153" y="97"/>
                    <a:pt x="153" y="97"/>
                  </a:cubicBezTo>
                  <a:cubicBezTo>
                    <a:pt x="152" y="97"/>
                    <a:pt x="152" y="97"/>
                    <a:pt x="152" y="97"/>
                  </a:cubicBezTo>
                  <a:cubicBezTo>
                    <a:pt x="152" y="97"/>
                    <a:pt x="152" y="97"/>
                    <a:pt x="152" y="97"/>
                  </a:cubicBezTo>
                  <a:cubicBezTo>
                    <a:pt x="152" y="97"/>
                    <a:pt x="152" y="97"/>
                    <a:pt x="152" y="97"/>
                  </a:cubicBezTo>
                  <a:cubicBezTo>
                    <a:pt x="152" y="97"/>
                    <a:pt x="152" y="97"/>
                    <a:pt x="152" y="97"/>
                  </a:cubicBezTo>
                  <a:cubicBezTo>
                    <a:pt x="152" y="98"/>
                    <a:pt x="152" y="98"/>
                    <a:pt x="152" y="98"/>
                  </a:cubicBezTo>
                  <a:cubicBezTo>
                    <a:pt x="152" y="98"/>
                    <a:pt x="152" y="98"/>
                    <a:pt x="152" y="98"/>
                  </a:cubicBezTo>
                  <a:cubicBezTo>
                    <a:pt x="152" y="98"/>
                    <a:pt x="152" y="98"/>
                    <a:pt x="152" y="98"/>
                  </a:cubicBezTo>
                  <a:cubicBezTo>
                    <a:pt x="153" y="98"/>
                    <a:pt x="153" y="98"/>
                    <a:pt x="153" y="98"/>
                  </a:cubicBezTo>
                  <a:cubicBezTo>
                    <a:pt x="155" y="98"/>
                    <a:pt x="155" y="98"/>
                    <a:pt x="155" y="98"/>
                  </a:cubicBezTo>
                  <a:cubicBezTo>
                    <a:pt x="155" y="98"/>
                    <a:pt x="155" y="98"/>
                    <a:pt x="155" y="98"/>
                  </a:cubicBezTo>
                  <a:cubicBezTo>
                    <a:pt x="156" y="98"/>
                    <a:pt x="156" y="98"/>
                    <a:pt x="156" y="98"/>
                  </a:cubicBezTo>
                  <a:cubicBezTo>
                    <a:pt x="156" y="98"/>
                    <a:pt x="156" y="98"/>
                    <a:pt x="156" y="98"/>
                  </a:cubicBezTo>
                  <a:cubicBezTo>
                    <a:pt x="157" y="99"/>
                    <a:pt x="157" y="99"/>
                    <a:pt x="157" y="99"/>
                  </a:cubicBezTo>
                  <a:cubicBezTo>
                    <a:pt x="157" y="99"/>
                    <a:pt x="157" y="99"/>
                    <a:pt x="157" y="99"/>
                  </a:cubicBezTo>
                  <a:cubicBezTo>
                    <a:pt x="158" y="100"/>
                    <a:pt x="158" y="100"/>
                    <a:pt x="158" y="100"/>
                  </a:cubicBezTo>
                  <a:cubicBezTo>
                    <a:pt x="158" y="100"/>
                    <a:pt x="158" y="100"/>
                    <a:pt x="158" y="100"/>
                  </a:cubicBezTo>
                  <a:cubicBezTo>
                    <a:pt x="158" y="101"/>
                    <a:pt x="158" y="101"/>
                    <a:pt x="158" y="101"/>
                  </a:cubicBezTo>
                  <a:cubicBezTo>
                    <a:pt x="158" y="101"/>
                    <a:pt x="158" y="101"/>
                    <a:pt x="158" y="101"/>
                  </a:cubicBezTo>
                  <a:cubicBezTo>
                    <a:pt x="158" y="101"/>
                    <a:pt x="158" y="101"/>
                    <a:pt x="158" y="101"/>
                  </a:cubicBezTo>
                  <a:cubicBezTo>
                    <a:pt x="157" y="100"/>
                    <a:pt x="157" y="100"/>
                    <a:pt x="157" y="100"/>
                  </a:cubicBezTo>
                  <a:cubicBezTo>
                    <a:pt x="157" y="101"/>
                    <a:pt x="157" y="101"/>
                    <a:pt x="157" y="101"/>
                  </a:cubicBezTo>
                  <a:cubicBezTo>
                    <a:pt x="157" y="101"/>
                    <a:pt x="157" y="101"/>
                    <a:pt x="157" y="101"/>
                  </a:cubicBezTo>
                  <a:cubicBezTo>
                    <a:pt x="158" y="102"/>
                    <a:pt x="158" y="102"/>
                    <a:pt x="158" y="10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8" y="104"/>
                    <a:pt x="158" y="104"/>
                  </a:cubicBezTo>
                  <a:cubicBezTo>
                    <a:pt x="158" y="104"/>
                    <a:pt x="158" y="104"/>
                    <a:pt x="158" y="104"/>
                  </a:cubicBezTo>
                  <a:cubicBezTo>
                    <a:pt x="157" y="105"/>
                    <a:pt x="157" y="105"/>
                    <a:pt x="157" y="105"/>
                  </a:cubicBezTo>
                  <a:cubicBezTo>
                    <a:pt x="157" y="106"/>
                    <a:pt x="157" y="106"/>
                    <a:pt x="157" y="106"/>
                  </a:cubicBezTo>
                  <a:cubicBezTo>
                    <a:pt x="156" y="106"/>
                    <a:pt x="156" y="106"/>
                    <a:pt x="156" y="106"/>
                  </a:cubicBezTo>
                  <a:cubicBezTo>
                    <a:pt x="156" y="106"/>
                    <a:pt x="156" y="106"/>
                    <a:pt x="156" y="106"/>
                  </a:cubicBezTo>
                  <a:cubicBezTo>
                    <a:pt x="155" y="106"/>
                    <a:pt x="155" y="106"/>
                    <a:pt x="155" y="106"/>
                  </a:cubicBezTo>
                  <a:cubicBezTo>
                    <a:pt x="155" y="105"/>
                    <a:pt x="155" y="105"/>
                    <a:pt x="155" y="105"/>
                  </a:cubicBezTo>
                  <a:cubicBezTo>
                    <a:pt x="156" y="105"/>
                    <a:pt x="156" y="105"/>
                    <a:pt x="156" y="105"/>
                  </a:cubicBezTo>
                  <a:cubicBezTo>
                    <a:pt x="155" y="105"/>
                    <a:pt x="155" y="105"/>
                    <a:pt x="155" y="105"/>
                  </a:cubicBezTo>
                  <a:cubicBezTo>
                    <a:pt x="155" y="104"/>
                    <a:pt x="155" y="104"/>
                    <a:pt x="155" y="104"/>
                  </a:cubicBezTo>
                  <a:cubicBezTo>
                    <a:pt x="155" y="105"/>
                    <a:pt x="155" y="105"/>
                    <a:pt x="155" y="105"/>
                  </a:cubicBezTo>
                  <a:cubicBezTo>
                    <a:pt x="154" y="105"/>
                    <a:pt x="154" y="105"/>
                    <a:pt x="154" y="105"/>
                  </a:cubicBezTo>
                  <a:cubicBezTo>
                    <a:pt x="153" y="103"/>
                    <a:pt x="153" y="103"/>
                    <a:pt x="153" y="103"/>
                  </a:cubicBezTo>
                  <a:cubicBezTo>
                    <a:pt x="152" y="103"/>
                    <a:pt x="152" y="103"/>
                    <a:pt x="152" y="103"/>
                  </a:cubicBezTo>
                  <a:cubicBezTo>
                    <a:pt x="152" y="102"/>
                    <a:pt x="152" y="102"/>
                    <a:pt x="152" y="102"/>
                  </a:cubicBezTo>
                  <a:cubicBezTo>
                    <a:pt x="152" y="102"/>
                    <a:pt x="152" y="102"/>
                    <a:pt x="152" y="102"/>
                  </a:cubicBezTo>
                  <a:cubicBezTo>
                    <a:pt x="151" y="101"/>
                    <a:pt x="151" y="101"/>
                    <a:pt x="151" y="101"/>
                  </a:cubicBezTo>
                  <a:cubicBezTo>
                    <a:pt x="150" y="100"/>
                    <a:pt x="150" y="100"/>
                    <a:pt x="150" y="100"/>
                  </a:cubicBezTo>
                  <a:cubicBezTo>
                    <a:pt x="150" y="100"/>
                    <a:pt x="150" y="100"/>
                    <a:pt x="150" y="100"/>
                  </a:cubicBezTo>
                  <a:cubicBezTo>
                    <a:pt x="150" y="100"/>
                    <a:pt x="150" y="100"/>
                    <a:pt x="150" y="100"/>
                  </a:cubicBezTo>
                  <a:cubicBezTo>
                    <a:pt x="150" y="100"/>
                    <a:pt x="150" y="100"/>
                    <a:pt x="150" y="100"/>
                  </a:cubicBezTo>
                  <a:cubicBezTo>
                    <a:pt x="150" y="101"/>
                    <a:pt x="150" y="101"/>
                    <a:pt x="150" y="101"/>
                  </a:cubicBezTo>
                  <a:cubicBezTo>
                    <a:pt x="151" y="101"/>
                    <a:pt x="151" y="101"/>
                    <a:pt x="151" y="101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49" y="102"/>
                    <a:pt x="149" y="102"/>
                    <a:pt x="149" y="102"/>
                  </a:cubicBezTo>
                  <a:cubicBezTo>
                    <a:pt x="149" y="102"/>
                    <a:pt x="149" y="102"/>
                    <a:pt x="149" y="102"/>
                  </a:cubicBezTo>
                  <a:cubicBezTo>
                    <a:pt x="148" y="101"/>
                    <a:pt x="148" y="101"/>
                    <a:pt x="148" y="101"/>
                  </a:cubicBezTo>
                  <a:cubicBezTo>
                    <a:pt x="148" y="100"/>
                    <a:pt x="148" y="100"/>
                    <a:pt x="148" y="100"/>
                  </a:cubicBezTo>
                  <a:cubicBezTo>
                    <a:pt x="148" y="101"/>
                    <a:pt x="148" y="101"/>
                    <a:pt x="148" y="101"/>
                  </a:cubicBezTo>
                  <a:cubicBezTo>
                    <a:pt x="148" y="101"/>
                    <a:pt x="148" y="101"/>
                    <a:pt x="148" y="101"/>
                  </a:cubicBezTo>
                  <a:cubicBezTo>
                    <a:pt x="149" y="102"/>
                    <a:pt x="149" y="102"/>
                    <a:pt x="149" y="102"/>
                  </a:cubicBezTo>
                  <a:cubicBezTo>
                    <a:pt x="150" y="103"/>
                    <a:pt x="150" y="103"/>
                    <a:pt x="150" y="103"/>
                  </a:cubicBezTo>
                  <a:cubicBezTo>
                    <a:pt x="151" y="103"/>
                    <a:pt x="151" y="103"/>
                    <a:pt x="151" y="103"/>
                  </a:cubicBezTo>
                  <a:cubicBezTo>
                    <a:pt x="152" y="103"/>
                    <a:pt x="152" y="103"/>
                    <a:pt x="152" y="103"/>
                  </a:cubicBezTo>
                  <a:cubicBezTo>
                    <a:pt x="154" y="105"/>
                    <a:pt x="154" y="105"/>
                    <a:pt x="154" y="105"/>
                  </a:cubicBezTo>
                  <a:cubicBezTo>
                    <a:pt x="154" y="105"/>
                    <a:pt x="154" y="105"/>
                    <a:pt x="154" y="105"/>
                  </a:cubicBezTo>
                  <a:cubicBezTo>
                    <a:pt x="154" y="106"/>
                    <a:pt x="154" y="106"/>
                    <a:pt x="154" y="106"/>
                  </a:cubicBezTo>
                  <a:cubicBezTo>
                    <a:pt x="153" y="106"/>
                    <a:pt x="153" y="106"/>
                    <a:pt x="153" y="106"/>
                  </a:cubicBezTo>
                  <a:cubicBezTo>
                    <a:pt x="153" y="105"/>
                    <a:pt x="153" y="105"/>
                    <a:pt x="153" y="105"/>
                  </a:cubicBezTo>
                  <a:cubicBezTo>
                    <a:pt x="152" y="105"/>
                    <a:pt x="152" y="105"/>
                    <a:pt x="152" y="105"/>
                  </a:cubicBezTo>
                  <a:cubicBezTo>
                    <a:pt x="152" y="106"/>
                    <a:pt x="152" y="106"/>
                    <a:pt x="152" y="106"/>
                  </a:cubicBezTo>
                  <a:cubicBezTo>
                    <a:pt x="151" y="106"/>
                    <a:pt x="151" y="106"/>
                    <a:pt x="151" y="106"/>
                  </a:cubicBezTo>
                  <a:cubicBezTo>
                    <a:pt x="150" y="106"/>
                    <a:pt x="150" y="106"/>
                    <a:pt x="150" y="106"/>
                  </a:cubicBezTo>
                  <a:cubicBezTo>
                    <a:pt x="150" y="106"/>
                    <a:pt x="150" y="106"/>
                    <a:pt x="150" y="106"/>
                  </a:cubicBezTo>
                  <a:cubicBezTo>
                    <a:pt x="149" y="106"/>
                    <a:pt x="149" y="106"/>
                    <a:pt x="149" y="106"/>
                  </a:cubicBezTo>
                  <a:cubicBezTo>
                    <a:pt x="150" y="105"/>
                    <a:pt x="150" y="105"/>
                    <a:pt x="150" y="105"/>
                  </a:cubicBezTo>
                  <a:cubicBezTo>
                    <a:pt x="149" y="105"/>
                    <a:pt x="149" y="105"/>
                    <a:pt x="149" y="105"/>
                  </a:cubicBezTo>
                  <a:cubicBezTo>
                    <a:pt x="149" y="105"/>
                    <a:pt x="149" y="105"/>
                    <a:pt x="149" y="105"/>
                  </a:cubicBezTo>
                  <a:cubicBezTo>
                    <a:pt x="149" y="105"/>
                    <a:pt x="149" y="105"/>
                    <a:pt x="149" y="105"/>
                  </a:cubicBezTo>
                  <a:cubicBezTo>
                    <a:pt x="149" y="106"/>
                    <a:pt x="149" y="106"/>
                    <a:pt x="149" y="106"/>
                  </a:cubicBezTo>
                  <a:cubicBezTo>
                    <a:pt x="149" y="106"/>
                    <a:pt x="149" y="106"/>
                    <a:pt x="149" y="106"/>
                  </a:cubicBezTo>
                  <a:cubicBezTo>
                    <a:pt x="150" y="107"/>
                    <a:pt x="150" y="107"/>
                    <a:pt x="150" y="107"/>
                  </a:cubicBezTo>
                  <a:cubicBezTo>
                    <a:pt x="150" y="107"/>
                    <a:pt x="150" y="107"/>
                    <a:pt x="150" y="107"/>
                  </a:cubicBezTo>
                  <a:cubicBezTo>
                    <a:pt x="151" y="107"/>
                    <a:pt x="151" y="107"/>
                    <a:pt x="151" y="107"/>
                  </a:cubicBezTo>
                  <a:cubicBezTo>
                    <a:pt x="152" y="106"/>
                    <a:pt x="152" y="106"/>
                    <a:pt x="152" y="106"/>
                  </a:cubicBezTo>
                  <a:cubicBezTo>
                    <a:pt x="152" y="106"/>
                    <a:pt x="152" y="106"/>
                    <a:pt x="152" y="106"/>
                  </a:cubicBezTo>
                  <a:cubicBezTo>
                    <a:pt x="153" y="106"/>
                    <a:pt x="153" y="106"/>
                    <a:pt x="153" y="106"/>
                  </a:cubicBezTo>
                  <a:cubicBezTo>
                    <a:pt x="153" y="107"/>
                    <a:pt x="153" y="107"/>
                    <a:pt x="153" y="107"/>
                  </a:cubicBezTo>
                  <a:cubicBezTo>
                    <a:pt x="153" y="107"/>
                    <a:pt x="153" y="107"/>
                    <a:pt x="153" y="107"/>
                  </a:cubicBezTo>
                  <a:cubicBezTo>
                    <a:pt x="153" y="108"/>
                    <a:pt x="153" y="108"/>
                    <a:pt x="153" y="108"/>
                  </a:cubicBezTo>
                  <a:cubicBezTo>
                    <a:pt x="153" y="109"/>
                    <a:pt x="153" y="109"/>
                    <a:pt x="153" y="109"/>
                  </a:cubicBezTo>
                  <a:cubicBezTo>
                    <a:pt x="152" y="109"/>
                    <a:pt x="152" y="109"/>
                    <a:pt x="152" y="109"/>
                  </a:cubicBezTo>
                  <a:cubicBezTo>
                    <a:pt x="152" y="109"/>
                    <a:pt x="152" y="109"/>
                    <a:pt x="152" y="109"/>
                  </a:cubicBezTo>
                  <a:cubicBezTo>
                    <a:pt x="153" y="110"/>
                    <a:pt x="153" y="110"/>
                    <a:pt x="153" y="110"/>
                  </a:cubicBezTo>
                  <a:cubicBezTo>
                    <a:pt x="153" y="109"/>
                    <a:pt x="153" y="109"/>
                    <a:pt x="153" y="109"/>
                  </a:cubicBezTo>
                  <a:cubicBezTo>
                    <a:pt x="154" y="110"/>
                    <a:pt x="154" y="110"/>
                    <a:pt x="154" y="110"/>
                  </a:cubicBezTo>
                  <a:cubicBezTo>
                    <a:pt x="155" y="110"/>
                    <a:pt x="155" y="110"/>
                    <a:pt x="155" y="110"/>
                  </a:cubicBezTo>
                  <a:cubicBezTo>
                    <a:pt x="156" y="111"/>
                    <a:pt x="156" y="111"/>
                    <a:pt x="156" y="111"/>
                  </a:cubicBezTo>
                  <a:cubicBezTo>
                    <a:pt x="156" y="110"/>
                    <a:pt x="156" y="110"/>
                    <a:pt x="156" y="110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1"/>
                    <a:pt x="157" y="111"/>
                    <a:pt x="157" y="111"/>
                  </a:cubicBezTo>
                  <a:cubicBezTo>
                    <a:pt x="157" y="111"/>
                    <a:pt x="157" y="111"/>
                    <a:pt x="157" y="111"/>
                  </a:cubicBezTo>
                  <a:cubicBezTo>
                    <a:pt x="157" y="112"/>
                    <a:pt x="157" y="112"/>
                    <a:pt x="157" y="112"/>
                  </a:cubicBezTo>
                  <a:cubicBezTo>
                    <a:pt x="158" y="112"/>
                    <a:pt x="158" y="112"/>
                    <a:pt x="158" y="112"/>
                  </a:cubicBezTo>
                  <a:cubicBezTo>
                    <a:pt x="157" y="113"/>
                    <a:pt x="157" y="113"/>
                    <a:pt x="157" y="113"/>
                  </a:cubicBezTo>
                  <a:cubicBezTo>
                    <a:pt x="157" y="114"/>
                    <a:pt x="157" y="114"/>
                    <a:pt x="157" y="114"/>
                  </a:cubicBezTo>
                  <a:cubicBezTo>
                    <a:pt x="156" y="114"/>
                    <a:pt x="156" y="114"/>
                    <a:pt x="156" y="114"/>
                  </a:cubicBezTo>
                  <a:cubicBezTo>
                    <a:pt x="155" y="114"/>
                    <a:pt x="155" y="114"/>
                    <a:pt x="155" y="114"/>
                  </a:cubicBezTo>
                  <a:cubicBezTo>
                    <a:pt x="155" y="114"/>
                    <a:pt x="155" y="114"/>
                    <a:pt x="155" y="114"/>
                  </a:cubicBezTo>
                  <a:cubicBezTo>
                    <a:pt x="154" y="113"/>
                    <a:pt x="154" y="113"/>
                    <a:pt x="154" y="113"/>
                  </a:cubicBezTo>
                  <a:cubicBezTo>
                    <a:pt x="154" y="113"/>
                    <a:pt x="154" y="113"/>
                    <a:pt x="154" y="113"/>
                  </a:cubicBezTo>
                  <a:cubicBezTo>
                    <a:pt x="154" y="112"/>
                    <a:pt x="154" y="112"/>
                    <a:pt x="154" y="112"/>
                  </a:cubicBezTo>
                  <a:cubicBezTo>
                    <a:pt x="153" y="112"/>
                    <a:pt x="153" y="112"/>
                    <a:pt x="153" y="112"/>
                  </a:cubicBezTo>
                  <a:cubicBezTo>
                    <a:pt x="153" y="111"/>
                    <a:pt x="153" y="111"/>
                    <a:pt x="153" y="111"/>
                  </a:cubicBezTo>
                  <a:cubicBezTo>
                    <a:pt x="152" y="111"/>
                    <a:pt x="152" y="111"/>
                    <a:pt x="152" y="111"/>
                  </a:cubicBezTo>
                  <a:cubicBezTo>
                    <a:pt x="151" y="111"/>
                    <a:pt x="151" y="111"/>
                    <a:pt x="151" y="111"/>
                  </a:cubicBezTo>
                  <a:cubicBezTo>
                    <a:pt x="151" y="111"/>
                    <a:pt x="151" y="111"/>
                    <a:pt x="151" y="111"/>
                  </a:cubicBezTo>
                  <a:cubicBezTo>
                    <a:pt x="150" y="111"/>
                    <a:pt x="150" y="111"/>
                    <a:pt x="150" y="111"/>
                  </a:cubicBezTo>
                  <a:cubicBezTo>
                    <a:pt x="150" y="111"/>
                    <a:pt x="150" y="111"/>
                    <a:pt x="150" y="111"/>
                  </a:cubicBezTo>
                  <a:cubicBezTo>
                    <a:pt x="149" y="110"/>
                    <a:pt x="149" y="110"/>
                    <a:pt x="149" y="110"/>
                  </a:cubicBezTo>
                  <a:cubicBezTo>
                    <a:pt x="149" y="110"/>
                    <a:pt x="149" y="110"/>
                    <a:pt x="149" y="110"/>
                  </a:cubicBezTo>
                  <a:cubicBezTo>
                    <a:pt x="149" y="110"/>
                    <a:pt x="149" y="110"/>
                    <a:pt x="149" y="110"/>
                  </a:cubicBezTo>
                  <a:cubicBezTo>
                    <a:pt x="149" y="110"/>
                    <a:pt x="149" y="110"/>
                    <a:pt x="149" y="110"/>
                  </a:cubicBezTo>
                  <a:cubicBezTo>
                    <a:pt x="149" y="111"/>
                    <a:pt x="149" y="111"/>
                    <a:pt x="149" y="111"/>
                  </a:cubicBezTo>
                  <a:cubicBezTo>
                    <a:pt x="149" y="112"/>
                    <a:pt x="149" y="112"/>
                    <a:pt x="149" y="112"/>
                  </a:cubicBezTo>
                  <a:cubicBezTo>
                    <a:pt x="149" y="112"/>
                    <a:pt x="149" y="112"/>
                    <a:pt x="149" y="112"/>
                  </a:cubicBezTo>
                  <a:cubicBezTo>
                    <a:pt x="148" y="112"/>
                    <a:pt x="148" y="112"/>
                    <a:pt x="148" y="112"/>
                  </a:cubicBezTo>
                  <a:cubicBezTo>
                    <a:pt x="148" y="112"/>
                    <a:pt x="148" y="112"/>
                    <a:pt x="148" y="112"/>
                  </a:cubicBezTo>
                  <a:cubicBezTo>
                    <a:pt x="147" y="113"/>
                    <a:pt x="147" y="113"/>
                    <a:pt x="147" y="113"/>
                  </a:cubicBezTo>
                  <a:cubicBezTo>
                    <a:pt x="148" y="113"/>
                    <a:pt x="148" y="113"/>
                    <a:pt x="148" y="113"/>
                  </a:cubicBezTo>
                  <a:cubicBezTo>
                    <a:pt x="148" y="113"/>
                    <a:pt x="148" y="113"/>
                    <a:pt x="148" y="113"/>
                  </a:cubicBezTo>
                  <a:cubicBezTo>
                    <a:pt x="148" y="114"/>
                    <a:pt x="148" y="114"/>
                    <a:pt x="148" y="114"/>
                  </a:cubicBezTo>
                  <a:cubicBezTo>
                    <a:pt x="147" y="114"/>
                    <a:pt x="147" y="114"/>
                    <a:pt x="147" y="114"/>
                  </a:cubicBezTo>
                  <a:cubicBezTo>
                    <a:pt x="147" y="115"/>
                    <a:pt x="147" y="115"/>
                    <a:pt x="147" y="115"/>
                  </a:cubicBezTo>
                  <a:cubicBezTo>
                    <a:pt x="147" y="115"/>
                    <a:pt x="147" y="115"/>
                    <a:pt x="147" y="115"/>
                  </a:cubicBezTo>
                  <a:cubicBezTo>
                    <a:pt x="147" y="115"/>
                    <a:pt x="147" y="115"/>
                    <a:pt x="147" y="115"/>
                  </a:cubicBezTo>
                  <a:cubicBezTo>
                    <a:pt x="147" y="115"/>
                    <a:pt x="147" y="115"/>
                    <a:pt x="147" y="115"/>
                  </a:cubicBezTo>
                  <a:cubicBezTo>
                    <a:pt x="148" y="116"/>
                    <a:pt x="148" y="116"/>
                    <a:pt x="148" y="116"/>
                  </a:cubicBezTo>
                  <a:cubicBezTo>
                    <a:pt x="148" y="116"/>
                    <a:pt x="148" y="116"/>
                    <a:pt x="148" y="116"/>
                  </a:cubicBezTo>
                  <a:cubicBezTo>
                    <a:pt x="148" y="117"/>
                    <a:pt x="148" y="117"/>
                    <a:pt x="148" y="117"/>
                  </a:cubicBezTo>
                  <a:cubicBezTo>
                    <a:pt x="148" y="118"/>
                    <a:pt x="148" y="118"/>
                    <a:pt x="148" y="118"/>
                  </a:cubicBezTo>
                  <a:cubicBezTo>
                    <a:pt x="148" y="118"/>
                    <a:pt x="148" y="118"/>
                    <a:pt x="148" y="118"/>
                  </a:cubicBezTo>
                  <a:cubicBezTo>
                    <a:pt x="149" y="118"/>
                    <a:pt x="149" y="118"/>
                    <a:pt x="149" y="118"/>
                  </a:cubicBezTo>
                  <a:cubicBezTo>
                    <a:pt x="149" y="117"/>
                    <a:pt x="149" y="117"/>
                    <a:pt x="149" y="117"/>
                  </a:cubicBezTo>
                  <a:cubicBezTo>
                    <a:pt x="149" y="117"/>
                    <a:pt x="149" y="117"/>
                    <a:pt x="149" y="117"/>
                  </a:cubicBezTo>
                  <a:cubicBezTo>
                    <a:pt x="148" y="116"/>
                    <a:pt x="148" y="116"/>
                    <a:pt x="148" y="116"/>
                  </a:cubicBezTo>
                  <a:cubicBezTo>
                    <a:pt x="149" y="116"/>
                    <a:pt x="149" y="116"/>
                    <a:pt x="149" y="116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9" y="116"/>
                    <a:pt x="149" y="116"/>
                    <a:pt x="149" y="116"/>
                  </a:cubicBezTo>
                  <a:cubicBezTo>
                    <a:pt x="150" y="116"/>
                    <a:pt x="150" y="116"/>
                    <a:pt x="150" y="116"/>
                  </a:cubicBezTo>
                  <a:cubicBezTo>
                    <a:pt x="150" y="117"/>
                    <a:pt x="150" y="117"/>
                    <a:pt x="150" y="117"/>
                  </a:cubicBezTo>
                  <a:cubicBezTo>
                    <a:pt x="151" y="117"/>
                    <a:pt x="151" y="117"/>
                    <a:pt x="151" y="117"/>
                  </a:cubicBezTo>
                  <a:cubicBezTo>
                    <a:pt x="151" y="117"/>
                    <a:pt x="151" y="117"/>
                    <a:pt x="151" y="117"/>
                  </a:cubicBezTo>
                  <a:cubicBezTo>
                    <a:pt x="151" y="117"/>
                    <a:pt x="151" y="117"/>
                    <a:pt x="151" y="117"/>
                  </a:cubicBezTo>
                  <a:cubicBezTo>
                    <a:pt x="152" y="117"/>
                    <a:pt x="152" y="117"/>
                    <a:pt x="152" y="117"/>
                  </a:cubicBezTo>
                  <a:cubicBezTo>
                    <a:pt x="152" y="117"/>
                    <a:pt x="152" y="117"/>
                    <a:pt x="152" y="117"/>
                  </a:cubicBezTo>
                  <a:cubicBezTo>
                    <a:pt x="153" y="117"/>
                    <a:pt x="153" y="117"/>
                    <a:pt x="153" y="117"/>
                  </a:cubicBezTo>
                  <a:cubicBezTo>
                    <a:pt x="153" y="117"/>
                    <a:pt x="153" y="117"/>
                    <a:pt x="153" y="117"/>
                  </a:cubicBezTo>
                  <a:cubicBezTo>
                    <a:pt x="153" y="117"/>
                    <a:pt x="153" y="117"/>
                    <a:pt x="153" y="117"/>
                  </a:cubicBezTo>
                  <a:cubicBezTo>
                    <a:pt x="153" y="118"/>
                    <a:pt x="153" y="118"/>
                    <a:pt x="153" y="118"/>
                  </a:cubicBezTo>
                  <a:cubicBezTo>
                    <a:pt x="153" y="118"/>
                    <a:pt x="153" y="118"/>
                    <a:pt x="153" y="118"/>
                  </a:cubicBezTo>
                  <a:cubicBezTo>
                    <a:pt x="152" y="119"/>
                    <a:pt x="152" y="119"/>
                    <a:pt x="152" y="119"/>
                  </a:cubicBezTo>
                  <a:cubicBezTo>
                    <a:pt x="152" y="120"/>
                    <a:pt x="152" y="120"/>
                    <a:pt x="152" y="120"/>
                  </a:cubicBezTo>
                  <a:cubicBezTo>
                    <a:pt x="152" y="121"/>
                    <a:pt x="152" y="121"/>
                    <a:pt x="152" y="121"/>
                  </a:cubicBezTo>
                  <a:cubicBezTo>
                    <a:pt x="152" y="121"/>
                    <a:pt x="152" y="121"/>
                    <a:pt x="152" y="121"/>
                  </a:cubicBezTo>
                  <a:cubicBezTo>
                    <a:pt x="151" y="121"/>
                    <a:pt x="151" y="121"/>
                    <a:pt x="151" y="121"/>
                  </a:cubicBezTo>
                  <a:cubicBezTo>
                    <a:pt x="151" y="121"/>
                    <a:pt x="151" y="121"/>
                    <a:pt x="151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49" y="121"/>
                    <a:pt x="149" y="121"/>
                    <a:pt x="149" y="121"/>
                  </a:cubicBezTo>
                  <a:cubicBezTo>
                    <a:pt x="149" y="121"/>
                    <a:pt x="149" y="121"/>
                    <a:pt x="149" y="121"/>
                  </a:cubicBezTo>
                  <a:cubicBezTo>
                    <a:pt x="148" y="121"/>
                    <a:pt x="148" y="121"/>
                    <a:pt x="148" y="121"/>
                  </a:cubicBezTo>
                  <a:cubicBezTo>
                    <a:pt x="148" y="122"/>
                    <a:pt x="148" y="122"/>
                    <a:pt x="148" y="122"/>
                  </a:cubicBezTo>
                  <a:cubicBezTo>
                    <a:pt x="148" y="122"/>
                    <a:pt x="148" y="122"/>
                    <a:pt x="148" y="122"/>
                  </a:cubicBezTo>
                  <a:cubicBezTo>
                    <a:pt x="147" y="122"/>
                    <a:pt x="147" y="122"/>
                    <a:pt x="147" y="122"/>
                  </a:cubicBezTo>
                  <a:cubicBezTo>
                    <a:pt x="147" y="122"/>
                    <a:pt x="147" y="122"/>
                    <a:pt x="147" y="122"/>
                  </a:cubicBezTo>
                  <a:cubicBezTo>
                    <a:pt x="147" y="122"/>
                    <a:pt x="147" y="122"/>
                    <a:pt x="147" y="122"/>
                  </a:cubicBezTo>
                  <a:cubicBezTo>
                    <a:pt x="147" y="123"/>
                    <a:pt x="147" y="123"/>
                    <a:pt x="147" y="123"/>
                  </a:cubicBezTo>
                  <a:cubicBezTo>
                    <a:pt x="146" y="123"/>
                    <a:pt x="146" y="123"/>
                    <a:pt x="146" y="123"/>
                  </a:cubicBezTo>
                  <a:cubicBezTo>
                    <a:pt x="146" y="123"/>
                    <a:pt x="146" y="123"/>
                    <a:pt x="146" y="123"/>
                  </a:cubicBezTo>
                  <a:cubicBezTo>
                    <a:pt x="145" y="122"/>
                    <a:pt x="145" y="122"/>
                    <a:pt x="145" y="122"/>
                  </a:cubicBezTo>
                  <a:cubicBezTo>
                    <a:pt x="144" y="122"/>
                    <a:pt x="144" y="122"/>
                    <a:pt x="144" y="122"/>
                  </a:cubicBezTo>
                  <a:cubicBezTo>
                    <a:pt x="143" y="121"/>
                    <a:pt x="143" y="121"/>
                    <a:pt x="143" y="121"/>
                  </a:cubicBezTo>
                  <a:cubicBezTo>
                    <a:pt x="141" y="119"/>
                    <a:pt x="141" y="119"/>
                    <a:pt x="141" y="119"/>
                  </a:cubicBezTo>
                  <a:cubicBezTo>
                    <a:pt x="141" y="119"/>
                    <a:pt x="141" y="119"/>
                    <a:pt x="141" y="119"/>
                  </a:cubicBezTo>
                  <a:cubicBezTo>
                    <a:pt x="141" y="118"/>
                    <a:pt x="141" y="118"/>
                    <a:pt x="141" y="118"/>
                  </a:cubicBezTo>
                  <a:cubicBezTo>
                    <a:pt x="141" y="118"/>
                    <a:pt x="141" y="118"/>
                    <a:pt x="141" y="118"/>
                  </a:cubicBezTo>
                  <a:cubicBezTo>
                    <a:pt x="142" y="118"/>
                    <a:pt x="142" y="118"/>
                    <a:pt x="142" y="118"/>
                  </a:cubicBezTo>
                  <a:cubicBezTo>
                    <a:pt x="142" y="118"/>
                    <a:pt x="142" y="118"/>
                    <a:pt x="142" y="118"/>
                  </a:cubicBezTo>
                  <a:cubicBezTo>
                    <a:pt x="142" y="119"/>
                    <a:pt x="142" y="119"/>
                    <a:pt x="142" y="119"/>
                  </a:cubicBezTo>
                  <a:cubicBezTo>
                    <a:pt x="144" y="119"/>
                    <a:pt x="144" y="119"/>
                    <a:pt x="144" y="119"/>
                  </a:cubicBezTo>
                  <a:cubicBezTo>
                    <a:pt x="145" y="120"/>
                    <a:pt x="145" y="120"/>
                    <a:pt x="145" y="120"/>
                  </a:cubicBezTo>
                  <a:cubicBezTo>
                    <a:pt x="145" y="120"/>
                    <a:pt x="145" y="120"/>
                    <a:pt x="145" y="120"/>
                  </a:cubicBezTo>
                  <a:cubicBezTo>
                    <a:pt x="146" y="120"/>
                    <a:pt x="146" y="120"/>
                    <a:pt x="146" y="120"/>
                  </a:cubicBezTo>
                  <a:cubicBezTo>
                    <a:pt x="146" y="119"/>
                    <a:pt x="146" y="119"/>
                    <a:pt x="146" y="119"/>
                  </a:cubicBezTo>
                  <a:cubicBezTo>
                    <a:pt x="146" y="119"/>
                    <a:pt x="146" y="119"/>
                    <a:pt x="146" y="119"/>
                  </a:cubicBezTo>
                  <a:cubicBezTo>
                    <a:pt x="145" y="119"/>
                    <a:pt x="145" y="119"/>
                    <a:pt x="145" y="119"/>
                  </a:cubicBezTo>
                  <a:cubicBezTo>
                    <a:pt x="145" y="119"/>
                    <a:pt x="145" y="119"/>
                    <a:pt x="145" y="119"/>
                  </a:cubicBezTo>
                  <a:cubicBezTo>
                    <a:pt x="144" y="119"/>
                    <a:pt x="144" y="119"/>
                    <a:pt x="144" y="119"/>
                  </a:cubicBezTo>
                  <a:cubicBezTo>
                    <a:pt x="143" y="118"/>
                    <a:pt x="143" y="118"/>
                    <a:pt x="143" y="118"/>
                  </a:cubicBezTo>
                  <a:cubicBezTo>
                    <a:pt x="142" y="118"/>
                    <a:pt x="142" y="118"/>
                    <a:pt x="142" y="118"/>
                  </a:cubicBezTo>
                  <a:cubicBezTo>
                    <a:pt x="141" y="118"/>
                    <a:pt x="141" y="118"/>
                    <a:pt x="141" y="118"/>
                  </a:cubicBezTo>
                  <a:cubicBezTo>
                    <a:pt x="141" y="117"/>
                    <a:pt x="141" y="117"/>
                    <a:pt x="141" y="117"/>
                  </a:cubicBezTo>
                  <a:cubicBezTo>
                    <a:pt x="141" y="117"/>
                    <a:pt x="141" y="117"/>
                    <a:pt x="141" y="117"/>
                  </a:cubicBezTo>
                  <a:cubicBezTo>
                    <a:pt x="140" y="117"/>
                    <a:pt x="140" y="117"/>
                    <a:pt x="140" y="117"/>
                  </a:cubicBezTo>
                  <a:cubicBezTo>
                    <a:pt x="140" y="117"/>
                    <a:pt x="140" y="117"/>
                    <a:pt x="140" y="117"/>
                  </a:cubicBezTo>
                  <a:cubicBezTo>
                    <a:pt x="140" y="117"/>
                    <a:pt x="140" y="117"/>
                    <a:pt x="140" y="117"/>
                  </a:cubicBezTo>
                  <a:cubicBezTo>
                    <a:pt x="140" y="118"/>
                    <a:pt x="140" y="118"/>
                    <a:pt x="140" y="118"/>
                  </a:cubicBezTo>
                  <a:cubicBezTo>
                    <a:pt x="140" y="119"/>
                    <a:pt x="140" y="119"/>
                    <a:pt x="140" y="119"/>
                  </a:cubicBezTo>
                  <a:cubicBezTo>
                    <a:pt x="140" y="120"/>
                    <a:pt x="140" y="120"/>
                    <a:pt x="140" y="120"/>
                  </a:cubicBezTo>
                  <a:cubicBezTo>
                    <a:pt x="139" y="120"/>
                    <a:pt x="139" y="120"/>
                    <a:pt x="139" y="120"/>
                  </a:cubicBezTo>
                  <a:cubicBezTo>
                    <a:pt x="139" y="120"/>
                    <a:pt x="139" y="120"/>
                    <a:pt x="139" y="120"/>
                  </a:cubicBezTo>
                  <a:cubicBezTo>
                    <a:pt x="138" y="118"/>
                    <a:pt x="138" y="118"/>
                    <a:pt x="138" y="118"/>
                  </a:cubicBezTo>
                  <a:cubicBezTo>
                    <a:pt x="137" y="117"/>
                    <a:pt x="137" y="117"/>
                    <a:pt x="137" y="117"/>
                  </a:cubicBezTo>
                  <a:cubicBezTo>
                    <a:pt x="137" y="116"/>
                    <a:pt x="137" y="116"/>
                    <a:pt x="137" y="116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6" y="117"/>
                    <a:pt x="136" y="117"/>
                    <a:pt x="136" y="117"/>
                  </a:cubicBezTo>
                  <a:cubicBezTo>
                    <a:pt x="137" y="118"/>
                    <a:pt x="137" y="118"/>
                    <a:pt x="137" y="118"/>
                  </a:cubicBezTo>
                  <a:cubicBezTo>
                    <a:pt x="137" y="119"/>
                    <a:pt x="137" y="119"/>
                    <a:pt x="137" y="119"/>
                  </a:cubicBezTo>
                  <a:cubicBezTo>
                    <a:pt x="138" y="119"/>
                    <a:pt x="138" y="119"/>
                    <a:pt x="138" y="119"/>
                  </a:cubicBezTo>
                  <a:cubicBezTo>
                    <a:pt x="138" y="119"/>
                    <a:pt x="138" y="119"/>
                    <a:pt x="138" y="119"/>
                  </a:cubicBezTo>
                  <a:cubicBezTo>
                    <a:pt x="138" y="120"/>
                    <a:pt x="138" y="120"/>
                    <a:pt x="138" y="120"/>
                  </a:cubicBezTo>
                  <a:cubicBezTo>
                    <a:pt x="138" y="120"/>
                    <a:pt x="138" y="120"/>
                    <a:pt x="138" y="120"/>
                  </a:cubicBezTo>
                  <a:cubicBezTo>
                    <a:pt x="137" y="120"/>
                    <a:pt x="137" y="120"/>
                    <a:pt x="137" y="120"/>
                  </a:cubicBezTo>
                  <a:cubicBezTo>
                    <a:pt x="136" y="120"/>
                    <a:pt x="136" y="120"/>
                    <a:pt x="136" y="120"/>
                  </a:cubicBezTo>
                  <a:cubicBezTo>
                    <a:pt x="136" y="121"/>
                    <a:pt x="136" y="121"/>
                    <a:pt x="136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4" y="122"/>
                    <a:pt x="134" y="122"/>
                    <a:pt x="134" y="122"/>
                  </a:cubicBezTo>
                  <a:cubicBezTo>
                    <a:pt x="134" y="122"/>
                    <a:pt x="134" y="122"/>
                    <a:pt x="134" y="122"/>
                  </a:cubicBezTo>
                  <a:cubicBezTo>
                    <a:pt x="133" y="121"/>
                    <a:pt x="133" y="121"/>
                    <a:pt x="133" y="121"/>
                  </a:cubicBezTo>
                  <a:cubicBezTo>
                    <a:pt x="133" y="121"/>
                    <a:pt x="133" y="121"/>
                    <a:pt x="133" y="121"/>
                  </a:cubicBezTo>
                  <a:cubicBezTo>
                    <a:pt x="132" y="121"/>
                    <a:pt x="132" y="121"/>
                    <a:pt x="132" y="121"/>
                  </a:cubicBezTo>
                  <a:cubicBezTo>
                    <a:pt x="132" y="120"/>
                    <a:pt x="132" y="120"/>
                    <a:pt x="132" y="120"/>
                  </a:cubicBezTo>
                  <a:cubicBezTo>
                    <a:pt x="131" y="120"/>
                    <a:pt x="131" y="120"/>
                    <a:pt x="131" y="120"/>
                  </a:cubicBezTo>
                  <a:cubicBezTo>
                    <a:pt x="131" y="120"/>
                    <a:pt x="131" y="120"/>
                    <a:pt x="131" y="120"/>
                  </a:cubicBezTo>
                  <a:cubicBezTo>
                    <a:pt x="131" y="119"/>
                    <a:pt x="131" y="119"/>
                    <a:pt x="131" y="119"/>
                  </a:cubicBezTo>
                  <a:cubicBezTo>
                    <a:pt x="130" y="119"/>
                    <a:pt x="130" y="119"/>
                    <a:pt x="130" y="119"/>
                  </a:cubicBezTo>
                  <a:cubicBezTo>
                    <a:pt x="130" y="119"/>
                    <a:pt x="130" y="119"/>
                    <a:pt x="130" y="119"/>
                  </a:cubicBezTo>
                  <a:cubicBezTo>
                    <a:pt x="130" y="119"/>
                    <a:pt x="130" y="119"/>
                    <a:pt x="130" y="119"/>
                  </a:cubicBezTo>
                  <a:cubicBezTo>
                    <a:pt x="130" y="119"/>
                    <a:pt x="130" y="119"/>
                    <a:pt x="130" y="119"/>
                  </a:cubicBezTo>
                  <a:cubicBezTo>
                    <a:pt x="130" y="120"/>
                    <a:pt x="130" y="120"/>
                    <a:pt x="130" y="120"/>
                  </a:cubicBezTo>
                  <a:cubicBezTo>
                    <a:pt x="131" y="120"/>
                    <a:pt x="131" y="120"/>
                    <a:pt x="131" y="120"/>
                  </a:cubicBezTo>
                  <a:cubicBezTo>
                    <a:pt x="132" y="121"/>
                    <a:pt x="132" y="121"/>
                    <a:pt x="132" y="121"/>
                  </a:cubicBezTo>
                  <a:cubicBezTo>
                    <a:pt x="132" y="121"/>
                    <a:pt x="132" y="121"/>
                    <a:pt x="132" y="121"/>
                  </a:cubicBezTo>
                  <a:cubicBezTo>
                    <a:pt x="132" y="122"/>
                    <a:pt x="132" y="122"/>
                    <a:pt x="132" y="122"/>
                  </a:cubicBezTo>
                  <a:cubicBezTo>
                    <a:pt x="132" y="122"/>
                    <a:pt x="132" y="122"/>
                    <a:pt x="132" y="122"/>
                  </a:cubicBezTo>
                  <a:cubicBezTo>
                    <a:pt x="130" y="122"/>
                    <a:pt x="130" y="122"/>
                    <a:pt x="130" y="122"/>
                  </a:cubicBezTo>
                  <a:cubicBezTo>
                    <a:pt x="129" y="122"/>
                    <a:pt x="129" y="122"/>
                    <a:pt x="129" y="122"/>
                  </a:cubicBezTo>
                  <a:cubicBezTo>
                    <a:pt x="129" y="122"/>
                    <a:pt x="129" y="122"/>
                    <a:pt x="129" y="122"/>
                  </a:cubicBezTo>
                  <a:cubicBezTo>
                    <a:pt x="128" y="123"/>
                    <a:pt x="128" y="123"/>
                    <a:pt x="128" y="123"/>
                  </a:cubicBezTo>
                  <a:cubicBezTo>
                    <a:pt x="128" y="123"/>
                    <a:pt x="128" y="123"/>
                    <a:pt x="128" y="123"/>
                  </a:cubicBezTo>
                  <a:cubicBezTo>
                    <a:pt x="129" y="123"/>
                    <a:pt x="129" y="123"/>
                    <a:pt x="129" y="123"/>
                  </a:cubicBezTo>
                  <a:cubicBezTo>
                    <a:pt x="129" y="123"/>
                    <a:pt x="129" y="123"/>
                    <a:pt x="129" y="123"/>
                  </a:cubicBezTo>
                  <a:cubicBezTo>
                    <a:pt x="129" y="123"/>
                    <a:pt x="129" y="123"/>
                    <a:pt x="129" y="123"/>
                  </a:cubicBezTo>
                  <a:cubicBezTo>
                    <a:pt x="130" y="123"/>
                    <a:pt x="130" y="123"/>
                    <a:pt x="130" y="123"/>
                  </a:cubicBezTo>
                  <a:cubicBezTo>
                    <a:pt x="130" y="123"/>
                    <a:pt x="130" y="123"/>
                    <a:pt x="130" y="123"/>
                  </a:cubicBezTo>
                  <a:cubicBezTo>
                    <a:pt x="130" y="123"/>
                    <a:pt x="130" y="123"/>
                    <a:pt x="130" y="123"/>
                  </a:cubicBezTo>
                  <a:cubicBezTo>
                    <a:pt x="130" y="123"/>
                    <a:pt x="131" y="123"/>
                    <a:pt x="131" y="123"/>
                  </a:cubicBezTo>
                  <a:cubicBezTo>
                    <a:pt x="131" y="123"/>
                    <a:pt x="132" y="123"/>
                    <a:pt x="132" y="123"/>
                  </a:cubicBezTo>
                  <a:cubicBezTo>
                    <a:pt x="132" y="123"/>
                    <a:pt x="132" y="123"/>
                    <a:pt x="132" y="123"/>
                  </a:cubicBezTo>
                  <a:cubicBezTo>
                    <a:pt x="132" y="122"/>
                    <a:pt x="132" y="122"/>
                    <a:pt x="132" y="122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4" y="122"/>
                    <a:pt x="134" y="122"/>
                    <a:pt x="134" y="122"/>
                  </a:cubicBezTo>
                  <a:cubicBezTo>
                    <a:pt x="135" y="122"/>
                    <a:pt x="135" y="122"/>
                    <a:pt x="135" y="122"/>
                  </a:cubicBezTo>
                  <a:cubicBezTo>
                    <a:pt x="135" y="122"/>
                    <a:pt x="135" y="122"/>
                    <a:pt x="135" y="122"/>
                  </a:cubicBezTo>
                  <a:cubicBezTo>
                    <a:pt x="135" y="123"/>
                    <a:pt x="135" y="123"/>
                    <a:pt x="135" y="123"/>
                  </a:cubicBezTo>
                  <a:cubicBezTo>
                    <a:pt x="136" y="123"/>
                    <a:pt x="136" y="123"/>
                    <a:pt x="136" y="123"/>
                  </a:cubicBezTo>
                  <a:cubicBezTo>
                    <a:pt x="137" y="123"/>
                    <a:pt x="137" y="123"/>
                    <a:pt x="137" y="123"/>
                  </a:cubicBezTo>
                  <a:cubicBezTo>
                    <a:pt x="137" y="124"/>
                    <a:pt x="137" y="124"/>
                    <a:pt x="137" y="124"/>
                  </a:cubicBezTo>
                  <a:cubicBezTo>
                    <a:pt x="137" y="124"/>
                    <a:pt x="137" y="124"/>
                    <a:pt x="137" y="124"/>
                  </a:cubicBezTo>
                  <a:cubicBezTo>
                    <a:pt x="137" y="124"/>
                    <a:pt x="137" y="124"/>
                    <a:pt x="137" y="124"/>
                  </a:cubicBezTo>
                  <a:cubicBezTo>
                    <a:pt x="136" y="125"/>
                    <a:pt x="136" y="125"/>
                    <a:pt x="136" y="125"/>
                  </a:cubicBezTo>
                  <a:cubicBezTo>
                    <a:pt x="135" y="125"/>
                    <a:pt x="135" y="125"/>
                    <a:pt x="135" y="125"/>
                  </a:cubicBezTo>
                  <a:cubicBezTo>
                    <a:pt x="135" y="125"/>
                    <a:pt x="135" y="125"/>
                    <a:pt x="135" y="125"/>
                  </a:cubicBezTo>
                  <a:cubicBezTo>
                    <a:pt x="134" y="125"/>
                    <a:pt x="134" y="125"/>
                    <a:pt x="134" y="125"/>
                  </a:cubicBezTo>
                  <a:cubicBezTo>
                    <a:pt x="133" y="126"/>
                    <a:pt x="133" y="126"/>
                    <a:pt x="133" y="126"/>
                  </a:cubicBezTo>
                  <a:cubicBezTo>
                    <a:pt x="133" y="126"/>
                    <a:pt x="133" y="126"/>
                    <a:pt x="133" y="126"/>
                  </a:cubicBezTo>
                  <a:cubicBezTo>
                    <a:pt x="132" y="125"/>
                    <a:pt x="132" y="125"/>
                    <a:pt x="132" y="125"/>
                  </a:cubicBezTo>
                  <a:cubicBezTo>
                    <a:pt x="132" y="125"/>
                    <a:pt x="132" y="125"/>
                    <a:pt x="132" y="125"/>
                  </a:cubicBezTo>
                  <a:cubicBezTo>
                    <a:pt x="131" y="125"/>
                    <a:pt x="131" y="125"/>
                    <a:pt x="131" y="125"/>
                  </a:cubicBezTo>
                  <a:cubicBezTo>
                    <a:pt x="131" y="125"/>
                    <a:pt x="131" y="125"/>
                    <a:pt x="131" y="125"/>
                  </a:cubicBezTo>
                  <a:cubicBezTo>
                    <a:pt x="130" y="125"/>
                    <a:pt x="130" y="125"/>
                    <a:pt x="130" y="125"/>
                  </a:cubicBezTo>
                  <a:cubicBezTo>
                    <a:pt x="130" y="125"/>
                    <a:pt x="130" y="125"/>
                    <a:pt x="130" y="125"/>
                  </a:cubicBezTo>
                  <a:cubicBezTo>
                    <a:pt x="130" y="125"/>
                    <a:pt x="130" y="125"/>
                    <a:pt x="130" y="125"/>
                  </a:cubicBezTo>
                  <a:cubicBezTo>
                    <a:pt x="130" y="125"/>
                    <a:pt x="130" y="125"/>
                    <a:pt x="130" y="125"/>
                  </a:cubicBezTo>
                  <a:cubicBezTo>
                    <a:pt x="130" y="125"/>
                    <a:pt x="130" y="125"/>
                    <a:pt x="130" y="125"/>
                  </a:cubicBezTo>
                  <a:cubicBezTo>
                    <a:pt x="131" y="125"/>
                    <a:pt x="131" y="125"/>
                    <a:pt x="131" y="125"/>
                  </a:cubicBezTo>
                  <a:cubicBezTo>
                    <a:pt x="131" y="125"/>
                    <a:pt x="131" y="125"/>
                    <a:pt x="131" y="125"/>
                  </a:cubicBezTo>
                  <a:cubicBezTo>
                    <a:pt x="132" y="125"/>
                    <a:pt x="132" y="125"/>
                    <a:pt x="132" y="125"/>
                  </a:cubicBezTo>
                  <a:cubicBezTo>
                    <a:pt x="132" y="126"/>
                    <a:pt x="132" y="126"/>
                    <a:pt x="132" y="126"/>
                  </a:cubicBezTo>
                  <a:cubicBezTo>
                    <a:pt x="132" y="126"/>
                    <a:pt x="132" y="126"/>
                    <a:pt x="132" y="126"/>
                  </a:cubicBezTo>
                  <a:cubicBezTo>
                    <a:pt x="131" y="126"/>
                    <a:pt x="131" y="126"/>
                    <a:pt x="131" y="126"/>
                  </a:cubicBezTo>
                  <a:cubicBezTo>
                    <a:pt x="130" y="126"/>
                    <a:pt x="130" y="126"/>
                    <a:pt x="130" y="126"/>
                  </a:cubicBezTo>
                  <a:cubicBezTo>
                    <a:pt x="130" y="127"/>
                    <a:pt x="130" y="127"/>
                    <a:pt x="130" y="127"/>
                  </a:cubicBezTo>
                  <a:cubicBezTo>
                    <a:pt x="130" y="127"/>
                    <a:pt x="130" y="127"/>
                    <a:pt x="130" y="127"/>
                  </a:cubicBezTo>
                  <a:cubicBezTo>
                    <a:pt x="131" y="126"/>
                    <a:pt x="131" y="126"/>
                    <a:pt x="131" y="126"/>
                  </a:cubicBezTo>
                  <a:cubicBezTo>
                    <a:pt x="132" y="126"/>
                    <a:pt x="132" y="126"/>
                    <a:pt x="132" y="126"/>
                  </a:cubicBezTo>
                  <a:cubicBezTo>
                    <a:pt x="132" y="126"/>
                    <a:pt x="132" y="126"/>
                    <a:pt x="132" y="126"/>
                  </a:cubicBezTo>
                  <a:cubicBezTo>
                    <a:pt x="132" y="127"/>
                    <a:pt x="132" y="127"/>
                    <a:pt x="132" y="127"/>
                  </a:cubicBezTo>
                  <a:cubicBezTo>
                    <a:pt x="132" y="127"/>
                    <a:pt x="132" y="127"/>
                    <a:pt x="132" y="127"/>
                  </a:cubicBezTo>
                  <a:cubicBezTo>
                    <a:pt x="133" y="127"/>
                    <a:pt x="133" y="127"/>
                    <a:pt x="133" y="127"/>
                  </a:cubicBezTo>
                  <a:cubicBezTo>
                    <a:pt x="133" y="126"/>
                    <a:pt x="133" y="126"/>
                    <a:pt x="133" y="126"/>
                  </a:cubicBezTo>
                  <a:cubicBezTo>
                    <a:pt x="134" y="126"/>
                    <a:pt x="134" y="126"/>
                    <a:pt x="134" y="126"/>
                  </a:cubicBezTo>
                  <a:cubicBezTo>
                    <a:pt x="134" y="126"/>
                    <a:pt x="134" y="126"/>
                    <a:pt x="134" y="126"/>
                  </a:cubicBezTo>
                  <a:cubicBezTo>
                    <a:pt x="135" y="126"/>
                    <a:pt x="135" y="126"/>
                    <a:pt x="135" y="126"/>
                  </a:cubicBezTo>
                  <a:cubicBezTo>
                    <a:pt x="135" y="126"/>
                    <a:pt x="135" y="126"/>
                    <a:pt x="135" y="126"/>
                  </a:cubicBezTo>
                  <a:cubicBezTo>
                    <a:pt x="135" y="126"/>
                    <a:pt x="135" y="126"/>
                    <a:pt x="135" y="126"/>
                  </a:cubicBezTo>
                  <a:cubicBezTo>
                    <a:pt x="137" y="127"/>
                    <a:pt x="137" y="127"/>
                    <a:pt x="137" y="127"/>
                  </a:cubicBezTo>
                  <a:cubicBezTo>
                    <a:pt x="137" y="127"/>
                    <a:pt x="137" y="127"/>
                    <a:pt x="137" y="127"/>
                  </a:cubicBezTo>
                  <a:cubicBezTo>
                    <a:pt x="137" y="127"/>
                    <a:pt x="137" y="127"/>
                    <a:pt x="137" y="127"/>
                  </a:cubicBezTo>
                  <a:cubicBezTo>
                    <a:pt x="137" y="127"/>
                    <a:pt x="137" y="127"/>
                    <a:pt x="137" y="127"/>
                  </a:cubicBezTo>
                  <a:cubicBezTo>
                    <a:pt x="137" y="128"/>
                    <a:pt x="137" y="128"/>
                    <a:pt x="137" y="128"/>
                  </a:cubicBezTo>
                  <a:cubicBezTo>
                    <a:pt x="137" y="129"/>
                    <a:pt x="137" y="129"/>
                    <a:pt x="137" y="129"/>
                  </a:cubicBezTo>
                  <a:cubicBezTo>
                    <a:pt x="136" y="129"/>
                    <a:pt x="136" y="129"/>
                    <a:pt x="136" y="129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4" y="129"/>
                    <a:pt x="134" y="129"/>
                    <a:pt x="134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2" y="129"/>
                    <a:pt x="132" y="129"/>
                    <a:pt x="132" y="129"/>
                  </a:cubicBezTo>
                  <a:cubicBezTo>
                    <a:pt x="132" y="129"/>
                    <a:pt x="132" y="129"/>
                    <a:pt x="132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4" y="129"/>
                    <a:pt x="134" y="129"/>
                    <a:pt x="134" y="129"/>
                  </a:cubicBezTo>
                  <a:cubicBezTo>
                    <a:pt x="135" y="130"/>
                    <a:pt x="135" y="130"/>
                    <a:pt x="135" y="130"/>
                  </a:cubicBezTo>
                  <a:cubicBezTo>
                    <a:pt x="135" y="130"/>
                    <a:pt x="135" y="130"/>
                    <a:pt x="135" y="130"/>
                  </a:cubicBezTo>
                  <a:cubicBezTo>
                    <a:pt x="135" y="130"/>
                    <a:pt x="135" y="130"/>
                    <a:pt x="135" y="130"/>
                  </a:cubicBezTo>
                  <a:cubicBezTo>
                    <a:pt x="136" y="130"/>
                    <a:pt x="136" y="130"/>
                    <a:pt x="136" y="130"/>
                  </a:cubicBezTo>
                  <a:cubicBezTo>
                    <a:pt x="137" y="130"/>
                    <a:pt x="137" y="130"/>
                    <a:pt x="137" y="130"/>
                  </a:cubicBezTo>
                  <a:cubicBezTo>
                    <a:pt x="138" y="130"/>
                    <a:pt x="138" y="130"/>
                    <a:pt x="138" y="130"/>
                  </a:cubicBezTo>
                  <a:cubicBezTo>
                    <a:pt x="138" y="130"/>
                    <a:pt x="138" y="130"/>
                    <a:pt x="138" y="130"/>
                  </a:cubicBezTo>
                  <a:cubicBezTo>
                    <a:pt x="139" y="130"/>
                    <a:pt x="139" y="130"/>
                    <a:pt x="139" y="130"/>
                  </a:cubicBezTo>
                  <a:cubicBezTo>
                    <a:pt x="140" y="131"/>
                    <a:pt x="140" y="131"/>
                    <a:pt x="140" y="131"/>
                  </a:cubicBezTo>
                  <a:cubicBezTo>
                    <a:pt x="140" y="131"/>
                    <a:pt x="140" y="131"/>
                    <a:pt x="140" y="131"/>
                  </a:cubicBezTo>
                  <a:cubicBezTo>
                    <a:pt x="140" y="132"/>
                    <a:pt x="140" y="132"/>
                    <a:pt x="140" y="132"/>
                  </a:cubicBezTo>
                  <a:cubicBezTo>
                    <a:pt x="141" y="132"/>
                    <a:pt x="141" y="132"/>
                    <a:pt x="141" y="132"/>
                  </a:cubicBezTo>
                  <a:cubicBezTo>
                    <a:pt x="141" y="132"/>
                    <a:pt x="141" y="132"/>
                    <a:pt x="141" y="132"/>
                  </a:cubicBezTo>
                  <a:cubicBezTo>
                    <a:pt x="141" y="132"/>
                    <a:pt x="141" y="132"/>
                    <a:pt x="141" y="132"/>
                  </a:cubicBezTo>
                  <a:cubicBezTo>
                    <a:pt x="142" y="133"/>
                    <a:pt x="142" y="133"/>
                    <a:pt x="142" y="133"/>
                  </a:cubicBezTo>
                  <a:cubicBezTo>
                    <a:pt x="142" y="133"/>
                    <a:pt x="142" y="133"/>
                    <a:pt x="142" y="133"/>
                  </a:cubicBezTo>
                  <a:cubicBezTo>
                    <a:pt x="143" y="133"/>
                    <a:pt x="143" y="133"/>
                    <a:pt x="143" y="133"/>
                  </a:cubicBezTo>
                  <a:cubicBezTo>
                    <a:pt x="143" y="134"/>
                    <a:pt x="143" y="134"/>
                    <a:pt x="143" y="134"/>
                  </a:cubicBezTo>
                  <a:cubicBezTo>
                    <a:pt x="143" y="134"/>
                    <a:pt x="143" y="134"/>
                    <a:pt x="143" y="134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3" y="135"/>
                    <a:pt x="143" y="135"/>
                    <a:pt x="143" y="135"/>
                  </a:cubicBezTo>
                  <a:cubicBezTo>
                    <a:pt x="143" y="136"/>
                    <a:pt x="143" y="136"/>
                    <a:pt x="143" y="136"/>
                  </a:cubicBezTo>
                  <a:cubicBezTo>
                    <a:pt x="143" y="136"/>
                    <a:pt x="143" y="136"/>
                    <a:pt x="143" y="136"/>
                  </a:cubicBezTo>
                  <a:cubicBezTo>
                    <a:pt x="142" y="137"/>
                    <a:pt x="142" y="137"/>
                    <a:pt x="142" y="137"/>
                  </a:cubicBezTo>
                  <a:cubicBezTo>
                    <a:pt x="143" y="137"/>
                    <a:pt x="143" y="137"/>
                    <a:pt x="143" y="137"/>
                  </a:cubicBezTo>
                  <a:cubicBezTo>
                    <a:pt x="143" y="136"/>
                    <a:pt x="143" y="136"/>
                    <a:pt x="143" y="136"/>
                  </a:cubicBezTo>
                  <a:cubicBezTo>
                    <a:pt x="144" y="136"/>
                    <a:pt x="144" y="136"/>
                    <a:pt x="144" y="136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4" y="136"/>
                    <a:pt x="144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ubicBezTo>
                    <a:pt x="144" y="137"/>
                    <a:pt x="144" y="137"/>
                    <a:pt x="144" y="137"/>
                  </a:cubicBezTo>
                  <a:cubicBezTo>
                    <a:pt x="144" y="136"/>
                    <a:pt x="144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ubicBezTo>
                    <a:pt x="145" y="136"/>
                    <a:pt x="145" y="136"/>
                    <a:pt x="145" y="136"/>
                  </a:cubicBezTo>
                  <a:cubicBezTo>
                    <a:pt x="145" y="136"/>
                    <a:pt x="145" y="136"/>
                    <a:pt x="145" y="136"/>
                  </a:cubicBezTo>
                  <a:cubicBezTo>
                    <a:pt x="146" y="136"/>
                    <a:pt x="146" y="136"/>
                    <a:pt x="146" y="136"/>
                  </a:cubicBezTo>
                  <a:cubicBezTo>
                    <a:pt x="145" y="137"/>
                    <a:pt x="145" y="137"/>
                    <a:pt x="145" y="137"/>
                  </a:cubicBezTo>
                  <a:cubicBezTo>
                    <a:pt x="145" y="137"/>
                    <a:pt x="145" y="137"/>
                    <a:pt x="145" y="137"/>
                  </a:cubicBezTo>
                  <a:cubicBezTo>
                    <a:pt x="144" y="138"/>
                    <a:pt x="144" y="138"/>
                    <a:pt x="144" y="138"/>
                  </a:cubicBezTo>
                  <a:cubicBezTo>
                    <a:pt x="144" y="138"/>
                    <a:pt x="144" y="138"/>
                    <a:pt x="144" y="138"/>
                  </a:cubicBezTo>
                  <a:cubicBezTo>
                    <a:pt x="144" y="139"/>
                    <a:pt x="144" y="139"/>
                    <a:pt x="144" y="139"/>
                  </a:cubicBezTo>
                  <a:cubicBezTo>
                    <a:pt x="144" y="139"/>
                    <a:pt x="144" y="139"/>
                    <a:pt x="144" y="139"/>
                  </a:cubicBezTo>
                  <a:cubicBezTo>
                    <a:pt x="144" y="139"/>
                    <a:pt x="144" y="139"/>
                    <a:pt x="144" y="139"/>
                  </a:cubicBezTo>
                  <a:cubicBezTo>
                    <a:pt x="144" y="140"/>
                    <a:pt x="144" y="140"/>
                    <a:pt x="144" y="140"/>
                  </a:cubicBezTo>
                  <a:cubicBezTo>
                    <a:pt x="144" y="140"/>
                    <a:pt x="144" y="140"/>
                    <a:pt x="144" y="140"/>
                  </a:cubicBezTo>
                  <a:cubicBezTo>
                    <a:pt x="144" y="140"/>
                    <a:pt x="144" y="140"/>
                    <a:pt x="144" y="140"/>
                  </a:cubicBezTo>
                  <a:cubicBezTo>
                    <a:pt x="145" y="139"/>
                    <a:pt x="145" y="139"/>
                    <a:pt x="145" y="139"/>
                  </a:cubicBezTo>
                  <a:cubicBezTo>
                    <a:pt x="145" y="138"/>
                    <a:pt x="145" y="138"/>
                    <a:pt x="145" y="138"/>
                  </a:cubicBezTo>
                  <a:cubicBezTo>
                    <a:pt x="146" y="138"/>
                    <a:pt x="146" y="138"/>
                    <a:pt x="146" y="138"/>
                  </a:cubicBezTo>
                  <a:cubicBezTo>
                    <a:pt x="146" y="138"/>
                    <a:pt x="146" y="138"/>
                    <a:pt x="146" y="138"/>
                  </a:cubicBezTo>
                  <a:cubicBezTo>
                    <a:pt x="146" y="138"/>
                    <a:pt x="146" y="138"/>
                    <a:pt x="146" y="138"/>
                  </a:cubicBezTo>
                  <a:cubicBezTo>
                    <a:pt x="146" y="139"/>
                    <a:pt x="146" y="139"/>
                    <a:pt x="146" y="139"/>
                  </a:cubicBezTo>
                  <a:cubicBezTo>
                    <a:pt x="145" y="140"/>
                    <a:pt x="145" y="140"/>
                    <a:pt x="145" y="140"/>
                  </a:cubicBezTo>
                  <a:cubicBezTo>
                    <a:pt x="146" y="140"/>
                    <a:pt x="146" y="140"/>
                    <a:pt x="146" y="140"/>
                  </a:cubicBezTo>
                  <a:cubicBezTo>
                    <a:pt x="146" y="140"/>
                    <a:pt x="146" y="140"/>
                    <a:pt x="146" y="140"/>
                  </a:cubicBezTo>
                  <a:cubicBezTo>
                    <a:pt x="146" y="140"/>
                    <a:pt x="146" y="140"/>
                    <a:pt x="146" y="140"/>
                  </a:cubicBezTo>
                  <a:cubicBezTo>
                    <a:pt x="146" y="141"/>
                    <a:pt x="146" y="141"/>
                    <a:pt x="146" y="141"/>
                  </a:cubicBezTo>
                  <a:cubicBezTo>
                    <a:pt x="146" y="141"/>
                    <a:pt x="146" y="141"/>
                    <a:pt x="146" y="141"/>
                  </a:cubicBezTo>
                  <a:cubicBezTo>
                    <a:pt x="145" y="141"/>
                    <a:pt x="145" y="141"/>
                    <a:pt x="145" y="141"/>
                  </a:cubicBezTo>
                  <a:cubicBezTo>
                    <a:pt x="145" y="142"/>
                    <a:pt x="145" y="142"/>
                    <a:pt x="145" y="142"/>
                  </a:cubicBezTo>
                  <a:cubicBezTo>
                    <a:pt x="145" y="142"/>
                    <a:pt x="145" y="142"/>
                    <a:pt x="145" y="142"/>
                  </a:cubicBezTo>
                  <a:cubicBezTo>
                    <a:pt x="146" y="142"/>
                    <a:pt x="146" y="142"/>
                    <a:pt x="146" y="142"/>
                  </a:cubicBezTo>
                  <a:cubicBezTo>
                    <a:pt x="146" y="142"/>
                    <a:pt x="146" y="142"/>
                    <a:pt x="146" y="142"/>
                  </a:cubicBezTo>
                  <a:cubicBezTo>
                    <a:pt x="146" y="142"/>
                    <a:pt x="146" y="142"/>
                    <a:pt x="146" y="142"/>
                  </a:cubicBezTo>
                  <a:cubicBezTo>
                    <a:pt x="146" y="143"/>
                    <a:pt x="146" y="143"/>
                    <a:pt x="146" y="143"/>
                  </a:cubicBezTo>
                  <a:cubicBezTo>
                    <a:pt x="146" y="143"/>
                    <a:pt x="146" y="143"/>
                    <a:pt x="146" y="143"/>
                  </a:cubicBezTo>
                  <a:cubicBezTo>
                    <a:pt x="146" y="143"/>
                    <a:pt x="146" y="143"/>
                    <a:pt x="146" y="143"/>
                  </a:cubicBezTo>
                  <a:cubicBezTo>
                    <a:pt x="146" y="144"/>
                    <a:pt x="146" y="144"/>
                    <a:pt x="146" y="144"/>
                  </a:cubicBezTo>
                  <a:cubicBezTo>
                    <a:pt x="146" y="144"/>
                    <a:pt x="146" y="144"/>
                    <a:pt x="146" y="144"/>
                  </a:cubicBezTo>
                  <a:cubicBezTo>
                    <a:pt x="146" y="145"/>
                    <a:pt x="146" y="145"/>
                    <a:pt x="146" y="145"/>
                  </a:cubicBezTo>
                  <a:cubicBezTo>
                    <a:pt x="146" y="146"/>
                    <a:pt x="146" y="146"/>
                    <a:pt x="146" y="146"/>
                  </a:cubicBezTo>
                  <a:cubicBezTo>
                    <a:pt x="146" y="146"/>
                    <a:pt x="146" y="146"/>
                    <a:pt x="146" y="146"/>
                  </a:cubicBezTo>
                  <a:cubicBezTo>
                    <a:pt x="146" y="147"/>
                    <a:pt x="146" y="147"/>
                    <a:pt x="146" y="147"/>
                  </a:cubicBezTo>
                  <a:cubicBezTo>
                    <a:pt x="145" y="147"/>
                    <a:pt x="145" y="147"/>
                    <a:pt x="145" y="147"/>
                  </a:cubicBezTo>
                  <a:cubicBezTo>
                    <a:pt x="145" y="147"/>
                    <a:pt x="145" y="147"/>
                    <a:pt x="145" y="147"/>
                  </a:cubicBezTo>
                  <a:cubicBezTo>
                    <a:pt x="145" y="147"/>
                    <a:pt x="145" y="147"/>
                    <a:pt x="145" y="147"/>
                  </a:cubicBezTo>
                  <a:cubicBezTo>
                    <a:pt x="144" y="147"/>
                    <a:pt x="144" y="147"/>
                    <a:pt x="144" y="147"/>
                  </a:cubicBezTo>
                  <a:cubicBezTo>
                    <a:pt x="145" y="147"/>
                    <a:pt x="145" y="147"/>
                    <a:pt x="145" y="147"/>
                  </a:cubicBezTo>
                  <a:cubicBezTo>
                    <a:pt x="144" y="146"/>
                    <a:pt x="144" y="146"/>
                    <a:pt x="144" y="146"/>
                  </a:cubicBezTo>
                  <a:cubicBezTo>
                    <a:pt x="144" y="146"/>
                    <a:pt x="144" y="146"/>
                    <a:pt x="144" y="146"/>
                  </a:cubicBezTo>
                  <a:cubicBezTo>
                    <a:pt x="144" y="146"/>
                    <a:pt x="144" y="146"/>
                    <a:pt x="144" y="146"/>
                  </a:cubicBezTo>
                  <a:cubicBezTo>
                    <a:pt x="143" y="147"/>
                    <a:pt x="143" y="147"/>
                    <a:pt x="143" y="147"/>
                  </a:cubicBezTo>
                  <a:cubicBezTo>
                    <a:pt x="143" y="146"/>
                    <a:pt x="143" y="146"/>
                    <a:pt x="143" y="146"/>
                  </a:cubicBezTo>
                  <a:cubicBezTo>
                    <a:pt x="143" y="146"/>
                    <a:pt x="143" y="146"/>
                    <a:pt x="143" y="146"/>
                  </a:cubicBezTo>
                  <a:cubicBezTo>
                    <a:pt x="143" y="145"/>
                    <a:pt x="143" y="145"/>
                    <a:pt x="143" y="145"/>
                  </a:cubicBezTo>
                  <a:cubicBezTo>
                    <a:pt x="143" y="145"/>
                    <a:pt x="143" y="145"/>
                    <a:pt x="143" y="145"/>
                  </a:cubicBezTo>
                  <a:cubicBezTo>
                    <a:pt x="143" y="144"/>
                    <a:pt x="143" y="144"/>
                    <a:pt x="143" y="144"/>
                  </a:cubicBezTo>
                  <a:cubicBezTo>
                    <a:pt x="143" y="143"/>
                    <a:pt x="143" y="143"/>
                    <a:pt x="143" y="143"/>
                  </a:cubicBezTo>
                  <a:cubicBezTo>
                    <a:pt x="143" y="143"/>
                    <a:pt x="143" y="143"/>
                    <a:pt x="143" y="143"/>
                  </a:cubicBezTo>
                  <a:cubicBezTo>
                    <a:pt x="143" y="143"/>
                    <a:pt x="143" y="143"/>
                    <a:pt x="143" y="143"/>
                  </a:cubicBezTo>
                  <a:cubicBezTo>
                    <a:pt x="142" y="143"/>
                    <a:pt x="142" y="143"/>
                    <a:pt x="142" y="143"/>
                  </a:cubicBezTo>
                  <a:cubicBezTo>
                    <a:pt x="142" y="144"/>
                    <a:pt x="142" y="144"/>
                    <a:pt x="142" y="144"/>
                  </a:cubicBezTo>
                  <a:cubicBezTo>
                    <a:pt x="142" y="145"/>
                    <a:pt x="142" y="145"/>
                    <a:pt x="142" y="145"/>
                  </a:cubicBezTo>
                  <a:cubicBezTo>
                    <a:pt x="142" y="146"/>
                    <a:pt x="142" y="146"/>
                    <a:pt x="142" y="146"/>
                  </a:cubicBezTo>
                  <a:cubicBezTo>
                    <a:pt x="142" y="147"/>
                    <a:pt x="142" y="147"/>
                    <a:pt x="142" y="147"/>
                  </a:cubicBezTo>
                  <a:cubicBezTo>
                    <a:pt x="142" y="147"/>
                    <a:pt x="142" y="147"/>
                    <a:pt x="142" y="147"/>
                  </a:cubicBezTo>
                  <a:cubicBezTo>
                    <a:pt x="141" y="147"/>
                    <a:pt x="141" y="147"/>
                    <a:pt x="141" y="147"/>
                  </a:cubicBezTo>
                  <a:cubicBezTo>
                    <a:pt x="141" y="147"/>
                    <a:pt x="141" y="147"/>
                    <a:pt x="141" y="147"/>
                  </a:cubicBezTo>
                  <a:cubicBezTo>
                    <a:pt x="140" y="147"/>
                    <a:pt x="140" y="147"/>
                    <a:pt x="140" y="147"/>
                  </a:cubicBezTo>
                  <a:cubicBezTo>
                    <a:pt x="140" y="147"/>
                    <a:pt x="140" y="147"/>
                    <a:pt x="140" y="147"/>
                  </a:cubicBezTo>
                  <a:cubicBezTo>
                    <a:pt x="139" y="146"/>
                    <a:pt x="139" y="146"/>
                    <a:pt x="139" y="146"/>
                  </a:cubicBezTo>
                  <a:cubicBezTo>
                    <a:pt x="138" y="145"/>
                    <a:pt x="138" y="145"/>
                    <a:pt x="138" y="145"/>
                  </a:cubicBezTo>
                  <a:cubicBezTo>
                    <a:pt x="137" y="144"/>
                    <a:pt x="137" y="144"/>
                    <a:pt x="137" y="144"/>
                  </a:cubicBezTo>
                  <a:cubicBezTo>
                    <a:pt x="137" y="144"/>
                    <a:pt x="137" y="144"/>
                    <a:pt x="137" y="144"/>
                  </a:cubicBezTo>
                  <a:cubicBezTo>
                    <a:pt x="137" y="142"/>
                    <a:pt x="137" y="142"/>
                    <a:pt x="137" y="142"/>
                  </a:cubicBezTo>
                  <a:cubicBezTo>
                    <a:pt x="136" y="142"/>
                    <a:pt x="136" y="142"/>
                    <a:pt x="136" y="142"/>
                  </a:cubicBezTo>
                  <a:cubicBezTo>
                    <a:pt x="136" y="141"/>
                    <a:pt x="136" y="141"/>
                    <a:pt x="136" y="141"/>
                  </a:cubicBezTo>
                  <a:cubicBezTo>
                    <a:pt x="136" y="140"/>
                    <a:pt x="136" y="140"/>
                    <a:pt x="136" y="140"/>
                  </a:cubicBezTo>
                  <a:cubicBezTo>
                    <a:pt x="136" y="140"/>
                    <a:pt x="136" y="140"/>
                    <a:pt x="136" y="140"/>
                  </a:cubicBezTo>
                  <a:cubicBezTo>
                    <a:pt x="136" y="139"/>
                    <a:pt x="136" y="139"/>
                    <a:pt x="136" y="139"/>
                  </a:cubicBezTo>
                  <a:cubicBezTo>
                    <a:pt x="136" y="139"/>
                    <a:pt x="136" y="139"/>
                    <a:pt x="136" y="139"/>
                  </a:cubicBezTo>
                  <a:cubicBezTo>
                    <a:pt x="136" y="139"/>
                    <a:pt x="136" y="139"/>
                    <a:pt x="136" y="139"/>
                  </a:cubicBezTo>
                  <a:cubicBezTo>
                    <a:pt x="135" y="139"/>
                    <a:pt x="135" y="139"/>
                    <a:pt x="135" y="139"/>
                  </a:cubicBezTo>
                  <a:cubicBezTo>
                    <a:pt x="135" y="139"/>
                    <a:pt x="135" y="139"/>
                    <a:pt x="135" y="139"/>
                  </a:cubicBezTo>
                  <a:cubicBezTo>
                    <a:pt x="134" y="139"/>
                    <a:pt x="134" y="139"/>
                    <a:pt x="134" y="139"/>
                  </a:cubicBezTo>
                  <a:cubicBezTo>
                    <a:pt x="133" y="137"/>
                    <a:pt x="133" y="137"/>
                    <a:pt x="133" y="137"/>
                  </a:cubicBezTo>
                  <a:cubicBezTo>
                    <a:pt x="132" y="137"/>
                    <a:pt x="132" y="137"/>
                    <a:pt x="132" y="137"/>
                  </a:cubicBezTo>
                  <a:cubicBezTo>
                    <a:pt x="132" y="136"/>
                    <a:pt x="132" y="136"/>
                    <a:pt x="132" y="136"/>
                  </a:cubicBezTo>
                  <a:cubicBezTo>
                    <a:pt x="132" y="136"/>
                    <a:pt x="132" y="136"/>
                    <a:pt x="132" y="136"/>
                  </a:cubicBezTo>
                  <a:cubicBezTo>
                    <a:pt x="131" y="137"/>
                    <a:pt x="131" y="137"/>
                    <a:pt x="131" y="137"/>
                  </a:cubicBezTo>
                  <a:cubicBezTo>
                    <a:pt x="130" y="136"/>
                    <a:pt x="130" y="136"/>
                    <a:pt x="130" y="136"/>
                  </a:cubicBezTo>
                  <a:cubicBezTo>
                    <a:pt x="130" y="136"/>
                    <a:pt x="130" y="136"/>
                    <a:pt x="130" y="136"/>
                  </a:cubicBezTo>
                  <a:cubicBezTo>
                    <a:pt x="129" y="137"/>
                    <a:pt x="129" y="137"/>
                    <a:pt x="129" y="137"/>
                  </a:cubicBezTo>
                  <a:cubicBezTo>
                    <a:pt x="129" y="136"/>
                    <a:pt x="129" y="136"/>
                    <a:pt x="129" y="136"/>
                  </a:cubicBezTo>
                  <a:cubicBezTo>
                    <a:pt x="128" y="136"/>
                    <a:pt x="128" y="136"/>
                    <a:pt x="128" y="136"/>
                  </a:cubicBezTo>
                  <a:cubicBezTo>
                    <a:pt x="128" y="135"/>
                    <a:pt x="128" y="135"/>
                    <a:pt x="128" y="135"/>
                  </a:cubicBezTo>
                  <a:cubicBezTo>
                    <a:pt x="127" y="135"/>
                    <a:pt x="127" y="135"/>
                    <a:pt x="127" y="135"/>
                  </a:cubicBezTo>
                  <a:cubicBezTo>
                    <a:pt x="127" y="134"/>
                    <a:pt x="127" y="134"/>
                    <a:pt x="127" y="134"/>
                  </a:cubicBezTo>
                  <a:cubicBezTo>
                    <a:pt x="127" y="134"/>
                    <a:pt x="127" y="134"/>
                    <a:pt x="127" y="134"/>
                  </a:cubicBezTo>
                  <a:cubicBezTo>
                    <a:pt x="127" y="133"/>
                    <a:pt x="127" y="133"/>
                    <a:pt x="127" y="133"/>
                  </a:cubicBezTo>
                  <a:cubicBezTo>
                    <a:pt x="126" y="132"/>
                    <a:pt x="126" y="132"/>
                    <a:pt x="126" y="132"/>
                  </a:cubicBezTo>
                  <a:cubicBezTo>
                    <a:pt x="126" y="133"/>
                    <a:pt x="126" y="133"/>
                    <a:pt x="126" y="133"/>
                  </a:cubicBezTo>
                  <a:cubicBezTo>
                    <a:pt x="126" y="134"/>
                    <a:pt x="126" y="134"/>
                    <a:pt x="126" y="134"/>
                  </a:cubicBezTo>
                  <a:cubicBezTo>
                    <a:pt x="126" y="134"/>
                    <a:pt x="126" y="134"/>
                    <a:pt x="126" y="134"/>
                  </a:cubicBezTo>
                  <a:cubicBezTo>
                    <a:pt x="125" y="134"/>
                    <a:pt x="125" y="134"/>
                    <a:pt x="125" y="134"/>
                  </a:cubicBezTo>
                  <a:cubicBezTo>
                    <a:pt x="125" y="134"/>
                    <a:pt x="125" y="134"/>
                    <a:pt x="125" y="134"/>
                  </a:cubicBezTo>
                  <a:cubicBezTo>
                    <a:pt x="126" y="135"/>
                    <a:pt x="126" y="135"/>
                    <a:pt x="126" y="135"/>
                  </a:cubicBezTo>
                  <a:cubicBezTo>
                    <a:pt x="126" y="135"/>
                    <a:pt x="126" y="135"/>
                    <a:pt x="126" y="135"/>
                  </a:cubicBezTo>
                  <a:cubicBezTo>
                    <a:pt x="127" y="136"/>
                    <a:pt x="127" y="136"/>
                    <a:pt x="127" y="136"/>
                  </a:cubicBezTo>
                  <a:cubicBezTo>
                    <a:pt x="127" y="136"/>
                    <a:pt x="127" y="136"/>
                    <a:pt x="127" y="136"/>
                  </a:cubicBezTo>
                  <a:cubicBezTo>
                    <a:pt x="127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6" y="136"/>
                  </a:cubicBezTo>
                  <a:cubicBezTo>
                    <a:pt x="126" y="137"/>
                    <a:pt x="126" y="137"/>
                    <a:pt x="126" y="137"/>
                  </a:cubicBezTo>
                  <a:cubicBezTo>
                    <a:pt x="125" y="137"/>
                    <a:pt x="125" y="137"/>
                    <a:pt x="125" y="137"/>
                  </a:cubicBezTo>
                  <a:cubicBezTo>
                    <a:pt x="124" y="137"/>
                    <a:pt x="124" y="137"/>
                    <a:pt x="124" y="137"/>
                  </a:cubicBezTo>
                  <a:cubicBezTo>
                    <a:pt x="124" y="137"/>
                    <a:pt x="124" y="137"/>
                    <a:pt x="124" y="137"/>
                  </a:cubicBezTo>
                  <a:cubicBezTo>
                    <a:pt x="125" y="137"/>
                    <a:pt x="125" y="137"/>
                    <a:pt x="125" y="137"/>
                  </a:cubicBezTo>
                  <a:cubicBezTo>
                    <a:pt x="126" y="137"/>
                    <a:pt x="126" y="137"/>
                    <a:pt x="126" y="137"/>
                  </a:cubicBezTo>
                  <a:cubicBezTo>
                    <a:pt x="126" y="137"/>
                    <a:pt x="126" y="137"/>
                    <a:pt x="126" y="137"/>
                  </a:cubicBezTo>
                  <a:cubicBezTo>
                    <a:pt x="127" y="137"/>
                    <a:pt x="127" y="137"/>
                    <a:pt x="127" y="137"/>
                  </a:cubicBezTo>
                  <a:cubicBezTo>
                    <a:pt x="128" y="136"/>
                    <a:pt x="128" y="136"/>
                    <a:pt x="128" y="136"/>
                  </a:cubicBezTo>
                  <a:cubicBezTo>
                    <a:pt x="128" y="137"/>
                    <a:pt x="128" y="137"/>
                    <a:pt x="128" y="137"/>
                  </a:cubicBezTo>
                  <a:cubicBezTo>
                    <a:pt x="128" y="137"/>
                    <a:pt x="128" y="137"/>
                    <a:pt x="128" y="137"/>
                  </a:cubicBezTo>
                  <a:cubicBezTo>
                    <a:pt x="128" y="138"/>
                    <a:pt x="128" y="138"/>
                    <a:pt x="128" y="138"/>
                  </a:cubicBezTo>
                  <a:cubicBezTo>
                    <a:pt x="129" y="137"/>
                    <a:pt x="129" y="137"/>
                    <a:pt x="129" y="137"/>
                  </a:cubicBezTo>
                  <a:cubicBezTo>
                    <a:pt x="130" y="137"/>
                    <a:pt x="130" y="137"/>
                    <a:pt x="130" y="137"/>
                  </a:cubicBezTo>
                  <a:cubicBezTo>
                    <a:pt x="132" y="138"/>
                    <a:pt x="132" y="138"/>
                    <a:pt x="132" y="138"/>
                  </a:cubicBezTo>
                  <a:cubicBezTo>
                    <a:pt x="132" y="138"/>
                    <a:pt x="132" y="138"/>
                    <a:pt x="132" y="138"/>
                  </a:cubicBezTo>
                  <a:cubicBezTo>
                    <a:pt x="133" y="138"/>
                    <a:pt x="133" y="138"/>
                    <a:pt x="133" y="138"/>
                  </a:cubicBezTo>
                  <a:cubicBezTo>
                    <a:pt x="133" y="139"/>
                    <a:pt x="133" y="139"/>
                    <a:pt x="133" y="139"/>
                  </a:cubicBezTo>
                  <a:cubicBezTo>
                    <a:pt x="133" y="139"/>
                    <a:pt x="133" y="139"/>
                    <a:pt x="133" y="139"/>
                  </a:cubicBezTo>
                  <a:cubicBezTo>
                    <a:pt x="133" y="140"/>
                    <a:pt x="133" y="140"/>
                    <a:pt x="133" y="140"/>
                  </a:cubicBezTo>
                  <a:cubicBezTo>
                    <a:pt x="132" y="140"/>
                    <a:pt x="132" y="140"/>
                    <a:pt x="132" y="140"/>
                  </a:cubicBezTo>
                  <a:cubicBezTo>
                    <a:pt x="132" y="141"/>
                    <a:pt x="132" y="141"/>
                    <a:pt x="132" y="141"/>
                  </a:cubicBezTo>
                  <a:cubicBezTo>
                    <a:pt x="132" y="141"/>
                    <a:pt x="132" y="141"/>
                    <a:pt x="132" y="141"/>
                  </a:cubicBezTo>
                  <a:cubicBezTo>
                    <a:pt x="131" y="141"/>
                    <a:pt x="131" y="141"/>
                    <a:pt x="131" y="141"/>
                  </a:cubicBezTo>
                  <a:cubicBezTo>
                    <a:pt x="129" y="142"/>
                    <a:pt x="129" y="142"/>
                    <a:pt x="129" y="142"/>
                  </a:cubicBezTo>
                  <a:cubicBezTo>
                    <a:pt x="128" y="142"/>
                    <a:pt x="128" y="142"/>
                    <a:pt x="128" y="142"/>
                  </a:cubicBezTo>
                  <a:cubicBezTo>
                    <a:pt x="127" y="142"/>
                    <a:pt x="127" y="142"/>
                    <a:pt x="127" y="142"/>
                  </a:cubicBezTo>
                  <a:cubicBezTo>
                    <a:pt x="126" y="142"/>
                    <a:pt x="126" y="142"/>
                    <a:pt x="126" y="142"/>
                  </a:cubicBezTo>
                  <a:cubicBezTo>
                    <a:pt x="126" y="141"/>
                    <a:pt x="126" y="141"/>
                    <a:pt x="126" y="141"/>
                  </a:cubicBezTo>
                  <a:cubicBezTo>
                    <a:pt x="126" y="141"/>
                    <a:pt x="126" y="141"/>
                    <a:pt x="126" y="141"/>
                  </a:cubicBezTo>
                  <a:cubicBezTo>
                    <a:pt x="126" y="140"/>
                    <a:pt x="126" y="140"/>
                    <a:pt x="126" y="140"/>
                  </a:cubicBezTo>
                  <a:cubicBezTo>
                    <a:pt x="125" y="140"/>
                    <a:pt x="125" y="140"/>
                    <a:pt x="125" y="140"/>
                  </a:cubicBezTo>
                  <a:cubicBezTo>
                    <a:pt x="125" y="141"/>
                    <a:pt x="125" y="141"/>
                    <a:pt x="125" y="141"/>
                  </a:cubicBezTo>
                  <a:cubicBezTo>
                    <a:pt x="125" y="141"/>
                    <a:pt x="125" y="141"/>
                    <a:pt x="125" y="141"/>
                  </a:cubicBezTo>
                  <a:cubicBezTo>
                    <a:pt x="125" y="142"/>
                    <a:pt x="125" y="142"/>
                    <a:pt x="125" y="142"/>
                  </a:cubicBezTo>
                  <a:cubicBezTo>
                    <a:pt x="125" y="142"/>
                    <a:pt x="125" y="142"/>
                    <a:pt x="125" y="142"/>
                  </a:cubicBezTo>
                  <a:cubicBezTo>
                    <a:pt x="125" y="142"/>
                    <a:pt x="125" y="142"/>
                    <a:pt x="125" y="142"/>
                  </a:cubicBezTo>
                  <a:cubicBezTo>
                    <a:pt x="124" y="142"/>
                    <a:pt x="124" y="142"/>
                    <a:pt x="124" y="142"/>
                  </a:cubicBezTo>
                  <a:cubicBezTo>
                    <a:pt x="124" y="142"/>
                    <a:pt x="124" y="142"/>
                    <a:pt x="124" y="142"/>
                  </a:cubicBezTo>
                  <a:cubicBezTo>
                    <a:pt x="124" y="142"/>
                    <a:pt x="124" y="142"/>
                    <a:pt x="124" y="142"/>
                  </a:cubicBezTo>
                  <a:cubicBezTo>
                    <a:pt x="124" y="142"/>
                    <a:pt x="124" y="142"/>
                    <a:pt x="124" y="142"/>
                  </a:cubicBezTo>
                  <a:cubicBezTo>
                    <a:pt x="124" y="142"/>
                    <a:pt x="124" y="142"/>
                    <a:pt x="124" y="142"/>
                  </a:cubicBezTo>
                  <a:cubicBezTo>
                    <a:pt x="125" y="143"/>
                    <a:pt x="125" y="143"/>
                    <a:pt x="125" y="143"/>
                  </a:cubicBezTo>
                  <a:cubicBezTo>
                    <a:pt x="125" y="143"/>
                    <a:pt x="125" y="143"/>
                    <a:pt x="125" y="143"/>
                  </a:cubicBezTo>
                  <a:cubicBezTo>
                    <a:pt x="124" y="144"/>
                    <a:pt x="124" y="144"/>
                    <a:pt x="124" y="144"/>
                  </a:cubicBezTo>
                  <a:cubicBezTo>
                    <a:pt x="124" y="144"/>
                    <a:pt x="124" y="144"/>
                    <a:pt x="124" y="144"/>
                  </a:cubicBezTo>
                  <a:cubicBezTo>
                    <a:pt x="124" y="144"/>
                    <a:pt x="124" y="144"/>
                    <a:pt x="124" y="144"/>
                  </a:cubicBezTo>
                  <a:cubicBezTo>
                    <a:pt x="123" y="144"/>
                    <a:pt x="123" y="144"/>
                    <a:pt x="123" y="144"/>
                  </a:cubicBezTo>
                  <a:cubicBezTo>
                    <a:pt x="123" y="145"/>
                    <a:pt x="123" y="145"/>
                    <a:pt x="123" y="145"/>
                  </a:cubicBezTo>
                  <a:cubicBezTo>
                    <a:pt x="123" y="145"/>
                    <a:pt x="123" y="145"/>
                    <a:pt x="123" y="145"/>
                  </a:cubicBezTo>
                  <a:cubicBezTo>
                    <a:pt x="121" y="146"/>
                    <a:pt x="121" y="146"/>
                    <a:pt x="121" y="146"/>
                  </a:cubicBezTo>
                  <a:cubicBezTo>
                    <a:pt x="121" y="145"/>
                    <a:pt x="121" y="145"/>
                    <a:pt x="121" y="145"/>
                  </a:cubicBezTo>
                  <a:cubicBezTo>
                    <a:pt x="120" y="145"/>
                    <a:pt x="120" y="145"/>
                    <a:pt x="120" y="145"/>
                  </a:cubicBezTo>
                  <a:cubicBezTo>
                    <a:pt x="119" y="146"/>
                    <a:pt x="119" y="146"/>
                    <a:pt x="119" y="146"/>
                  </a:cubicBezTo>
                  <a:cubicBezTo>
                    <a:pt x="119" y="147"/>
                    <a:pt x="119" y="147"/>
                    <a:pt x="119" y="147"/>
                  </a:cubicBezTo>
                  <a:cubicBezTo>
                    <a:pt x="119" y="147"/>
                    <a:pt x="119" y="147"/>
                    <a:pt x="119" y="147"/>
                  </a:cubicBezTo>
                  <a:cubicBezTo>
                    <a:pt x="121" y="146"/>
                    <a:pt x="121" y="146"/>
                    <a:pt x="121" y="146"/>
                  </a:cubicBezTo>
                  <a:cubicBezTo>
                    <a:pt x="122" y="146"/>
                    <a:pt x="122" y="146"/>
                    <a:pt x="122" y="146"/>
                  </a:cubicBezTo>
                  <a:cubicBezTo>
                    <a:pt x="122" y="146"/>
                    <a:pt x="122" y="146"/>
                    <a:pt x="122" y="146"/>
                  </a:cubicBezTo>
                  <a:cubicBezTo>
                    <a:pt x="123" y="146"/>
                    <a:pt x="123" y="146"/>
                    <a:pt x="123" y="146"/>
                  </a:cubicBezTo>
                  <a:cubicBezTo>
                    <a:pt x="123" y="146"/>
                    <a:pt x="123" y="146"/>
                    <a:pt x="123" y="146"/>
                  </a:cubicBezTo>
                  <a:cubicBezTo>
                    <a:pt x="124" y="147"/>
                    <a:pt x="124" y="147"/>
                    <a:pt x="124" y="147"/>
                  </a:cubicBezTo>
                  <a:cubicBezTo>
                    <a:pt x="125" y="147"/>
                    <a:pt x="125" y="147"/>
                    <a:pt x="125" y="147"/>
                  </a:cubicBezTo>
                  <a:cubicBezTo>
                    <a:pt x="126" y="146"/>
                    <a:pt x="126" y="146"/>
                    <a:pt x="126" y="146"/>
                  </a:cubicBezTo>
                  <a:cubicBezTo>
                    <a:pt x="127" y="146"/>
                    <a:pt x="127" y="146"/>
                    <a:pt x="127" y="146"/>
                  </a:cubicBezTo>
                  <a:cubicBezTo>
                    <a:pt x="128" y="147"/>
                    <a:pt x="128" y="147"/>
                    <a:pt x="128" y="147"/>
                  </a:cubicBezTo>
                  <a:cubicBezTo>
                    <a:pt x="128" y="146"/>
                    <a:pt x="128" y="146"/>
                    <a:pt x="128" y="146"/>
                  </a:cubicBezTo>
                  <a:cubicBezTo>
                    <a:pt x="129" y="147"/>
                    <a:pt x="129" y="147"/>
                    <a:pt x="129" y="147"/>
                  </a:cubicBezTo>
                  <a:cubicBezTo>
                    <a:pt x="129" y="147"/>
                    <a:pt x="129" y="147"/>
                    <a:pt x="129" y="147"/>
                  </a:cubicBezTo>
                  <a:cubicBezTo>
                    <a:pt x="129" y="147"/>
                    <a:pt x="129" y="147"/>
                    <a:pt x="129" y="147"/>
                  </a:cubicBezTo>
                  <a:cubicBezTo>
                    <a:pt x="130" y="147"/>
                    <a:pt x="130" y="147"/>
                    <a:pt x="130" y="147"/>
                  </a:cubicBezTo>
                  <a:cubicBezTo>
                    <a:pt x="129" y="148"/>
                    <a:pt x="129" y="148"/>
                    <a:pt x="129" y="148"/>
                  </a:cubicBezTo>
                  <a:cubicBezTo>
                    <a:pt x="129" y="148"/>
                    <a:pt x="129" y="148"/>
                    <a:pt x="129" y="148"/>
                  </a:cubicBezTo>
                  <a:cubicBezTo>
                    <a:pt x="128" y="148"/>
                    <a:pt x="128" y="148"/>
                    <a:pt x="128" y="148"/>
                  </a:cubicBezTo>
                  <a:cubicBezTo>
                    <a:pt x="127" y="148"/>
                    <a:pt x="127" y="148"/>
                    <a:pt x="127" y="148"/>
                  </a:cubicBezTo>
                  <a:cubicBezTo>
                    <a:pt x="126" y="148"/>
                    <a:pt x="126" y="148"/>
                    <a:pt x="126" y="148"/>
                  </a:cubicBezTo>
                  <a:cubicBezTo>
                    <a:pt x="125" y="148"/>
                    <a:pt x="125" y="148"/>
                    <a:pt x="125" y="148"/>
                  </a:cubicBezTo>
                  <a:cubicBezTo>
                    <a:pt x="125" y="149"/>
                    <a:pt x="125" y="149"/>
                    <a:pt x="125" y="149"/>
                  </a:cubicBezTo>
                  <a:cubicBezTo>
                    <a:pt x="124" y="148"/>
                    <a:pt x="124" y="148"/>
                    <a:pt x="124" y="148"/>
                  </a:cubicBezTo>
                  <a:cubicBezTo>
                    <a:pt x="124" y="148"/>
                    <a:pt x="124" y="148"/>
                    <a:pt x="124" y="148"/>
                  </a:cubicBezTo>
                  <a:cubicBezTo>
                    <a:pt x="123" y="148"/>
                    <a:pt x="123" y="148"/>
                    <a:pt x="123" y="148"/>
                  </a:cubicBezTo>
                  <a:cubicBezTo>
                    <a:pt x="122" y="149"/>
                    <a:pt x="122" y="149"/>
                    <a:pt x="122" y="149"/>
                  </a:cubicBezTo>
                  <a:cubicBezTo>
                    <a:pt x="123" y="149"/>
                    <a:pt x="123" y="149"/>
                    <a:pt x="123" y="149"/>
                  </a:cubicBezTo>
                  <a:cubicBezTo>
                    <a:pt x="123" y="149"/>
                    <a:pt x="123" y="149"/>
                    <a:pt x="123" y="149"/>
                  </a:cubicBezTo>
                  <a:cubicBezTo>
                    <a:pt x="124" y="149"/>
                    <a:pt x="124" y="149"/>
                    <a:pt x="124" y="149"/>
                  </a:cubicBezTo>
                  <a:cubicBezTo>
                    <a:pt x="125" y="149"/>
                    <a:pt x="125" y="149"/>
                    <a:pt x="125" y="149"/>
                  </a:cubicBezTo>
                  <a:cubicBezTo>
                    <a:pt x="126" y="149"/>
                    <a:pt x="126" y="149"/>
                    <a:pt x="126" y="149"/>
                  </a:cubicBezTo>
                  <a:cubicBezTo>
                    <a:pt x="126" y="150"/>
                    <a:pt x="126" y="150"/>
                    <a:pt x="126" y="150"/>
                  </a:cubicBezTo>
                  <a:cubicBezTo>
                    <a:pt x="126" y="149"/>
                    <a:pt x="126" y="149"/>
                    <a:pt x="126" y="149"/>
                  </a:cubicBezTo>
                  <a:cubicBezTo>
                    <a:pt x="127" y="148"/>
                    <a:pt x="127" y="148"/>
                    <a:pt x="127" y="148"/>
                  </a:cubicBezTo>
                  <a:cubicBezTo>
                    <a:pt x="127" y="148"/>
                    <a:pt x="128" y="148"/>
                    <a:pt x="128" y="148"/>
                  </a:cubicBezTo>
                  <a:cubicBezTo>
                    <a:pt x="128" y="148"/>
                    <a:pt x="129" y="148"/>
                    <a:pt x="129" y="148"/>
                  </a:cubicBezTo>
                  <a:cubicBezTo>
                    <a:pt x="129" y="148"/>
                    <a:pt x="129" y="148"/>
                    <a:pt x="129" y="148"/>
                  </a:cubicBezTo>
                  <a:cubicBezTo>
                    <a:pt x="129" y="149"/>
                    <a:pt x="129" y="149"/>
                    <a:pt x="129" y="149"/>
                  </a:cubicBezTo>
                  <a:cubicBezTo>
                    <a:pt x="130" y="148"/>
                    <a:pt x="130" y="148"/>
                    <a:pt x="130" y="148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32" y="148"/>
                    <a:pt x="132" y="148"/>
                    <a:pt x="132" y="148"/>
                  </a:cubicBezTo>
                  <a:cubicBezTo>
                    <a:pt x="133" y="147"/>
                    <a:pt x="133" y="147"/>
                    <a:pt x="133" y="147"/>
                  </a:cubicBezTo>
                  <a:cubicBezTo>
                    <a:pt x="133" y="147"/>
                    <a:pt x="133" y="147"/>
                    <a:pt x="133" y="147"/>
                  </a:cubicBezTo>
                  <a:cubicBezTo>
                    <a:pt x="133" y="147"/>
                    <a:pt x="133" y="147"/>
                    <a:pt x="133" y="147"/>
                  </a:cubicBezTo>
                  <a:cubicBezTo>
                    <a:pt x="133" y="147"/>
                    <a:pt x="133" y="147"/>
                    <a:pt x="133" y="147"/>
                  </a:cubicBezTo>
                  <a:cubicBezTo>
                    <a:pt x="133" y="148"/>
                    <a:pt x="133" y="148"/>
                    <a:pt x="133" y="148"/>
                  </a:cubicBezTo>
                  <a:cubicBezTo>
                    <a:pt x="134" y="147"/>
                    <a:pt x="134" y="147"/>
                    <a:pt x="134" y="147"/>
                  </a:cubicBezTo>
                  <a:cubicBezTo>
                    <a:pt x="134" y="147"/>
                    <a:pt x="134" y="147"/>
                    <a:pt x="134" y="147"/>
                  </a:cubicBezTo>
                  <a:cubicBezTo>
                    <a:pt x="135" y="148"/>
                    <a:pt x="135" y="148"/>
                    <a:pt x="135" y="148"/>
                  </a:cubicBezTo>
                  <a:cubicBezTo>
                    <a:pt x="136" y="148"/>
                    <a:pt x="136" y="148"/>
                    <a:pt x="136" y="148"/>
                  </a:cubicBezTo>
                  <a:cubicBezTo>
                    <a:pt x="137" y="149"/>
                    <a:pt x="137" y="149"/>
                    <a:pt x="137" y="149"/>
                  </a:cubicBezTo>
                  <a:cubicBezTo>
                    <a:pt x="138" y="149"/>
                    <a:pt x="138" y="149"/>
                    <a:pt x="138" y="149"/>
                  </a:cubicBezTo>
                  <a:cubicBezTo>
                    <a:pt x="139" y="149"/>
                    <a:pt x="139" y="149"/>
                    <a:pt x="139" y="149"/>
                  </a:cubicBezTo>
                  <a:cubicBezTo>
                    <a:pt x="140" y="149"/>
                    <a:pt x="140" y="149"/>
                    <a:pt x="140" y="149"/>
                  </a:cubicBezTo>
                  <a:cubicBezTo>
                    <a:pt x="141" y="149"/>
                    <a:pt x="141" y="149"/>
                    <a:pt x="141" y="149"/>
                  </a:cubicBezTo>
                  <a:cubicBezTo>
                    <a:pt x="141" y="149"/>
                    <a:pt x="141" y="149"/>
                    <a:pt x="141" y="149"/>
                  </a:cubicBezTo>
                  <a:cubicBezTo>
                    <a:pt x="142" y="149"/>
                    <a:pt x="142" y="149"/>
                    <a:pt x="142" y="149"/>
                  </a:cubicBezTo>
                  <a:cubicBezTo>
                    <a:pt x="143" y="149"/>
                    <a:pt x="143" y="149"/>
                    <a:pt x="143" y="149"/>
                  </a:cubicBezTo>
                  <a:cubicBezTo>
                    <a:pt x="143" y="149"/>
                    <a:pt x="143" y="149"/>
                    <a:pt x="143" y="149"/>
                  </a:cubicBezTo>
                  <a:cubicBezTo>
                    <a:pt x="143" y="150"/>
                    <a:pt x="143" y="150"/>
                    <a:pt x="143" y="150"/>
                  </a:cubicBezTo>
                  <a:cubicBezTo>
                    <a:pt x="142" y="150"/>
                    <a:pt x="142" y="150"/>
                    <a:pt x="142" y="150"/>
                  </a:cubicBezTo>
                  <a:cubicBezTo>
                    <a:pt x="141" y="151"/>
                    <a:pt x="141" y="151"/>
                    <a:pt x="141" y="151"/>
                  </a:cubicBezTo>
                  <a:cubicBezTo>
                    <a:pt x="141" y="151"/>
                    <a:pt x="141" y="151"/>
                    <a:pt x="141" y="151"/>
                  </a:cubicBezTo>
                  <a:cubicBezTo>
                    <a:pt x="140" y="151"/>
                    <a:pt x="140" y="151"/>
                    <a:pt x="140" y="151"/>
                  </a:cubicBezTo>
                  <a:cubicBezTo>
                    <a:pt x="140" y="151"/>
                    <a:pt x="140" y="151"/>
                    <a:pt x="140" y="151"/>
                  </a:cubicBezTo>
                  <a:cubicBezTo>
                    <a:pt x="141" y="152"/>
                    <a:pt x="141" y="152"/>
                    <a:pt x="141" y="152"/>
                  </a:cubicBezTo>
                  <a:cubicBezTo>
                    <a:pt x="141" y="152"/>
                    <a:pt x="141" y="152"/>
                    <a:pt x="141" y="152"/>
                  </a:cubicBezTo>
                  <a:cubicBezTo>
                    <a:pt x="140" y="152"/>
                    <a:pt x="140" y="152"/>
                    <a:pt x="140" y="152"/>
                  </a:cubicBezTo>
                  <a:cubicBezTo>
                    <a:pt x="140" y="152"/>
                    <a:pt x="140" y="152"/>
                    <a:pt x="140" y="152"/>
                  </a:cubicBezTo>
                  <a:cubicBezTo>
                    <a:pt x="140" y="152"/>
                    <a:pt x="140" y="152"/>
                    <a:pt x="140" y="152"/>
                  </a:cubicBezTo>
                  <a:cubicBezTo>
                    <a:pt x="139" y="152"/>
                    <a:pt x="139" y="152"/>
                    <a:pt x="139" y="152"/>
                  </a:cubicBezTo>
                  <a:cubicBezTo>
                    <a:pt x="139" y="152"/>
                    <a:pt x="139" y="152"/>
                    <a:pt x="139" y="152"/>
                  </a:cubicBezTo>
                  <a:cubicBezTo>
                    <a:pt x="139" y="152"/>
                    <a:pt x="139" y="152"/>
                    <a:pt x="139" y="152"/>
                  </a:cubicBezTo>
                  <a:cubicBezTo>
                    <a:pt x="139" y="152"/>
                    <a:pt x="139" y="152"/>
                    <a:pt x="139" y="152"/>
                  </a:cubicBezTo>
                  <a:cubicBezTo>
                    <a:pt x="138" y="152"/>
                    <a:pt x="138" y="152"/>
                    <a:pt x="138" y="152"/>
                  </a:cubicBezTo>
                  <a:cubicBezTo>
                    <a:pt x="138" y="152"/>
                    <a:pt x="138" y="152"/>
                    <a:pt x="138" y="152"/>
                  </a:cubicBezTo>
                  <a:cubicBezTo>
                    <a:pt x="138" y="153"/>
                    <a:pt x="138" y="153"/>
                    <a:pt x="138" y="153"/>
                  </a:cubicBezTo>
                  <a:cubicBezTo>
                    <a:pt x="138" y="153"/>
                    <a:pt x="138" y="153"/>
                    <a:pt x="138" y="153"/>
                  </a:cubicBezTo>
                  <a:cubicBezTo>
                    <a:pt x="138" y="153"/>
                    <a:pt x="138" y="153"/>
                    <a:pt x="138" y="153"/>
                  </a:cubicBezTo>
                  <a:cubicBezTo>
                    <a:pt x="137" y="154"/>
                    <a:pt x="137" y="154"/>
                    <a:pt x="137" y="154"/>
                  </a:cubicBezTo>
                  <a:cubicBezTo>
                    <a:pt x="137" y="154"/>
                    <a:pt x="137" y="154"/>
                    <a:pt x="137" y="154"/>
                  </a:cubicBezTo>
                  <a:cubicBezTo>
                    <a:pt x="137" y="154"/>
                    <a:pt x="137" y="154"/>
                    <a:pt x="137" y="154"/>
                  </a:cubicBezTo>
                  <a:cubicBezTo>
                    <a:pt x="136" y="153"/>
                    <a:pt x="136" y="153"/>
                    <a:pt x="136" y="153"/>
                  </a:cubicBezTo>
                  <a:cubicBezTo>
                    <a:pt x="136" y="154"/>
                    <a:pt x="136" y="154"/>
                    <a:pt x="136" y="154"/>
                  </a:cubicBezTo>
                  <a:cubicBezTo>
                    <a:pt x="136" y="154"/>
                    <a:pt x="136" y="154"/>
                    <a:pt x="136" y="154"/>
                  </a:cubicBezTo>
                  <a:cubicBezTo>
                    <a:pt x="136" y="154"/>
                    <a:pt x="136" y="154"/>
                    <a:pt x="136" y="154"/>
                  </a:cubicBezTo>
                  <a:cubicBezTo>
                    <a:pt x="136" y="154"/>
                    <a:pt x="136" y="154"/>
                    <a:pt x="136" y="154"/>
                  </a:cubicBezTo>
                  <a:cubicBezTo>
                    <a:pt x="135" y="155"/>
                    <a:pt x="135" y="155"/>
                    <a:pt x="135" y="155"/>
                  </a:cubicBezTo>
                  <a:cubicBezTo>
                    <a:pt x="135" y="155"/>
                    <a:pt x="135" y="155"/>
                    <a:pt x="135" y="155"/>
                  </a:cubicBezTo>
                  <a:cubicBezTo>
                    <a:pt x="134" y="155"/>
                    <a:pt x="134" y="155"/>
                    <a:pt x="134" y="155"/>
                  </a:cubicBezTo>
                  <a:cubicBezTo>
                    <a:pt x="134" y="154"/>
                    <a:pt x="134" y="154"/>
                    <a:pt x="134" y="154"/>
                  </a:cubicBezTo>
                  <a:cubicBezTo>
                    <a:pt x="134" y="154"/>
                    <a:pt x="134" y="154"/>
                    <a:pt x="134" y="154"/>
                  </a:cubicBezTo>
                  <a:cubicBezTo>
                    <a:pt x="134" y="155"/>
                    <a:pt x="134" y="155"/>
                    <a:pt x="134" y="155"/>
                  </a:cubicBezTo>
                  <a:cubicBezTo>
                    <a:pt x="134" y="156"/>
                    <a:pt x="134" y="156"/>
                    <a:pt x="134" y="156"/>
                  </a:cubicBezTo>
                  <a:cubicBezTo>
                    <a:pt x="134" y="156"/>
                    <a:pt x="134" y="156"/>
                    <a:pt x="134" y="156"/>
                  </a:cubicBezTo>
                  <a:cubicBezTo>
                    <a:pt x="133" y="156"/>
                    <a:pt x="133" y="156"/>
                    <a:pt x="133" y="156"/>
                  </a:cubicBezTo>
                  <a:cubicBezTo>
                    <a:pt x="133" y="155"/>
                    <a:pt x="133" y="155"/>
                    <a:pt x="133" y="155"/>
                  </a:cubicBezTo>
                  <a:cubicBezTo>
                    <a:pt x="132" y="156"/>
                    <a:pt x="132" y="156"/>
                    <a:pt x="132" y="156"/>
                  </a:cubicBezTo>
                  <a:cubicBezTo>
                    <a:pt x="132" y="156"/>
                    <a:pt x="132" y="156"/>
                    <a:pt x="132" y="156"/>
                  </a:cubicBezTo>
                  <a:cubicBezTo>
                    <a:pt x="133" y="156"/>
                    <a:pt x="133" y="156"/>
                    <a:pt x="133" y="156"/>
                  </a:cubicBezTo>
                  <a:cubicBezTo>
                    <a:pt x="133" y="157"/>
                    <a:pt x="133" y="157"/>
                    <a:pt x="133" y="157"/>
                  </a:cubicBezTo>
                  <a:cubicBezTo>
                    <a:pt x="132" y="157"/>
                    <a:pt x="132" y="157"/>
                    <a:pt x="132" y="157"/>
                  </a:cubicBezTo>
                  <a:cubicBezTo>
                    <a:pt x="131" y="157"/>
                    <a:pt x="131" y="157"/>
                    <a:pt x="131" y="157"/>
                  </a:cubicBezTo>
                  <a:cubicBezTo>
                    <a:pt x="131" y="157"/>
                    <a:pt x="131" y="157"/>
                    <a:pt x="131" y="157"/>
                  </a:cubicBezTo>
                  <a:cubicBezTo>
                    <a:pt x="131" y="157"/>
                    <a:pt x="131" y="157"/>
                    <a:pt x="131" y="157"/>
                  </a:cubicBezTo>
                  <a:cubicBezTo>
                    <a:pt x="130" y="157"/>
                    <a:pt x="130" y="157"/>
                    <a:pt x="130" y="157"/>
                  </a:cubicBezTo>
                  <a:cubicBezTo>
                    <a:pt x="130" y="157"/>
                    <a:pt x="130" y="157"/>
                    <a:pt x="130" y="157"/>
                  </a:cubicBezTo>
                  <a:cubicBezTo>
                    <a:pt x="131" y="158"/>
                    <a:pt x="131" y="158"/>
                    <a:pt x="131" y="158"/>
                  </a:cubicBezTo>
                  <a:cubicBezTo>
                    <a:pt x="131" y="158"/>
                    <a:pt x="131" y="158"/>
                    <a:pt x="131" y="158"/>
                  </a:cubicBezTo>
                  <a:cubicBezTo>
                    <a:pt x="130" y="158"/>
                    <a:pt x="130" y="158"/>
                    <a:pt x="130" y="158"/>
                  </a:cubicBezTo>
                  <a:cubicBezTo>
                    <a:pt x="129" y="158"/>
                    <a:pt x="129" y="158"/>
                    <a:pt x="129" y="158"/>
                  </a:cubicBezTo>
                  <a:cubicBezTo>
                    <a:pt x="129" y="159"/>
                    <a:pt x="129" y="159"/>
                    <a:pt x="129" y="159"/>
                  </a:cubicBezTo>
                  <a:cubicBezTo>
                    <a:pt x="128" y="159"/>
                    <a:pt x="128" y="159"/>
                    <a:pt x="128" y="159"/>
                  </a:cubicBezTo>
                  <a:cubicBezTo>
                    <a:pt x="128" y="159"/>
                    <a:pt x="128" y="159"/>
                    <a:pt x="128" y="159"/>
                  </a:cubicBezTo>
                  <a:cubicBezTo>
                    <a:pt x="127" y="160"/>
                    <a:pt x="127" y="160"/>
                    <a:pt x="127" y="160"/>
                  </a:cubicBezTo>
                  <a:cubicBezTo>
                    <a:pt x="127" y="160"/>
                    <a:pt x="127" y="160"/>
                    <a:pt x="127" y="160"/>
                  </a:cubicBezTo>
                  <a:cubicBezTo>
                    <a:pt x="127" y="159"/>
                    <a:pt x="127" y="159"/>
                    <a:pt x="127" y="159"/>
                  </a:cubicBezTo>
                  <a:cubicBezTo>
                    <a:pt x="126" y="159"/>
                    <a:pt x="126" y="159"/>
                    <a:pt x="126" y="159"/>
                  </a:cubicBezTo>
                  <a:cubicBezTo>
                    <a:pt x="126" y="160"/>
                    <a:pt x="126" y="160"/>
                    <a:pt x="126" y="160"/>
                  </a:cubicBezTo>
                  <a:cubicBezTo>
                    <a:pt x="125" y="160"/>
                    <a:pt x="125" y="160"/>
                    <a:pt x="125" y="160"/>
                  </a:cubicBezTo>
                  <a:cubicBezTo>
                    <a:pt x="125" y="160"/>
                    <a:pt x="125" y="160"/>
                    <a:pt x="125" y="160"/>
                  </a:cubicBezTo>
                  <a:cubicBezTo>
                    <a:pt x="124" y="160"/>
                    <a:pt x="124" y="160"/>
                    <a:pt x="124" y="160"/>
                  </a:cubicBezTo>
                  <a:cubicBezTo>
                    <a:pt x="124" y="160"/>
                    <a:pt x="124" y="160"/>
                    <a:pt x="124" y="160"/>
                  </a:cubicBezTo>
                  <a:cubicBezTo>
                    <a:pt x="123" y="160"/>
                    <a:pt x="123" y="160"/>
                    <a:pt x="123" y="160"/>
                  </a:cubicBezTo>
                  <a:cubicBezTo>
                    <a:pt x="123" y="160"/>
                    <a:pt x="123" y="160"/>
                    <a:pt x="123" y="160"/>
                  </a:cubicBezTo>
                  <a:cubicBezTo>
                    <a:pt x="123" y="160"/>
                    <a:pt x="123" y="160"/>
                    <a:pt x="123" y="160"/>
                  </a:cubicBezTo>
                  <a:cubicBezTo>
                    <a:pt x="122" y="161"/>
                    <a:pt x="122" y="161"/>
                    <a:pt x="122" y="161"/>
                  </a:cubicBezTo>
                  <a:cubicBezTo>
                    <a:pt x="122" y="161"/>
                    <a:pt x="122" y="161"/>
                    <a:pt x="122" y="161"/>
                  </a:cubicBezTo>
                  <a:cubicBezTo>
                    <a:pt x="122" y="160"/>
                    <a:pt x="122" y="160"/>
                    <a:pt x="122" y="160"/>
                  </a:cubicBezTo>
                  <a:cubicBezTo>
                    <a:pt x="122" y="160"/>
                    <a:pt x="122" y="160"/>
                    <a:pt x="122" y="160"/>
                  </a:cubicBezTo>
                  <a:cubicBezTo>
                    <a:pt x="121" y="161"/>
                    <a:pt x="121" y="161"/>
                    <a:pt x="121" y="161"/>
                  </a:cubicBezTo>
                  <a:cubicBezTo>
                    <a:pt x="121" y="161"/>
                    <a:pt x="121" y="161"/>
                    <a:pt x="121" y="161"/>
                  </a:cubicBezTo>
                  <a:cubicBezTo>
                    <a:pt x="121" y="161"/>
                    <a:pt x="121" y="161"/>
                    <a:pt x="121" y="161"/>
                  </a:cubicBezTo>
                  <a:cubicBezTo>
                    <a:pt x="120" y="160"/>
                    <a:pt x="120" y="160"/>
                    <a:pt x="120" y="160"/>
                  </a:cubicBezTo>
                  <a:cubicBezTo>
                    <a:pt x="120" y="160"/>
                    <a:pt x="120" y="160"/>
                    <a:pt x="120" y="160"/>
                  </a:cubicBezTo>
                  <a:cubicBezTo>
                    <a:pt x="120" y="161"/>
                    <a:pt x="120" y="161"/>
                    <a:pt x="120" y="161"/>
                  </a:cubicBezTo>
                  <a:cubicBezTo>
                    <a:pt x="120" y="161"/>
                    <a:pt x="120" y="161"/>
                    <a:pt x="120" y="161"/>
                  </a:cubicBezTo>
                  <a:cubicBezTo>
                    <a:pt x="119" y="161"/>
                    <a:pt x="119" y="161"/>
                    <a:pt x="119" y="161"/>
                  </a:cubicBezTo>
                  <a:cubicBezTo>
                    <a:pt x="119" y="161"/>
                    <a:pt x="119" y="161"/>
                    <a:pt x="119" y="161"/>
                  </a:cubicBezTo>
                  <a:cubicBezTo>
                    <a:pt x="119" y="161"/>
                    <a:pt x="119" y="161"/>
                    <a:pt x="119" y="161"/>
                  </a:cubicBezTo>
                  <a:cubicBezTo>
                    <a:pt x="119" y="162"/>
                    <a:pt x="119" y="162"/>
                    <a:pt x="119" y="162"/>
                  </a:cubicBezTo>
                  <a:cubicBezTo>
                    <a:pt x="118" y="162"/>
                    <a:pt x="118" y="162"/>
                    <a:pt x="118" y="162"/>
                  </a:cubicBezTo>
                  <a:cubicBezTo>
                    <a:pt x="118" y="161"/>
                    <a:pt x="118" y="161"/>
                    <a:pt x="118" y="161"/>
                  </a:cubicBezTo>
                  <a:cubicBezTo>
                    <a:pt x="118" y="162"/>
                    <a:pt x="118" y="162"/>
                    <a:pt x="118" y="162"/>
                  </a:cubicBezTo>
                  <a:cubicBezTo>
                    <a:pt x="117" y="162"/>
                    <a:pt x="117" y="162"/>
                    <a:pt x="117" y="162"/>
                  </a:cubicBezTo>
                  <a:cubicBezTo>
                    <a:pt x="117" y="162"/>
                    <a:pt x="117" y="162"/>
                    <a:pt x="117" y="162"/>
                  </a:cubicBezTo>
                  <a:cubicBezTo>
                    <a:pt x="117" y="162"/>
                    <a:pt x="117" y="162"/>
                    <a:pt x="117" y="162"/>
                  </a:cubicBezTo>
                  <a:cubicBezTo>
                    <a:pt x="117" y="162"/>
                    <a:pt x="117" y="162"/>
                    <a:pt x="117" y="162"/>
                  </a:cubicBezTo>
                  <a:cubicBezTo>
                    <a:pt x="117" y="162"/>
                    <a:pt x="117" y="162"/>
                    <a:pt x="117" y="162"/>
                  </a:cubicBezTo>
                  <a:cubicBezTo>
                    <a:pt x="116" y="163"/>
                    <a:pt x="116" y="163"/>
                    <a:pt x="116" y="163"/>
                  </a:cubicBezTo>
                  <a:cubicBezTo>
                    <a:pt x="116" y="163"/>
                    <a:pt x="116" y="163"/>
                    <a:pt x="116" y="163"/>
                  </a:cubicBezTo>
                  <a:cubicBezTo>
                    <a:pt x="115" y="163"/>
                    <a:pt x="115" y="163"/>
                    <a:pt x="115" y="163"/>
                  </a:cubicBezTo>
                  <a:cubicBezTo>
                    <a:pt x="115" y="163"/>
                    <a:pt x="115" y="163"/>
                    <a:pt x="115" y="163"/>
                  </a:cubicBezTo>
                  <a:cubicBezTo>
                    <a:pt x="114" y="162"/>
                    <a:pt x="114" y="162"/>
                    <a:pt x="114" y="162"/>
                  </a:cubicBezTo>
                  <a:cubicBezTo>
                    <a:pt x="114" y="161"/>
                    <a:pt x="114" y="161"/>
                    <a:pt x="114" y="161"/>
                  </a:cubicBezTo>
                  <a:cubicBezTo>
                    <a:pt x="113" y="162"/>
                    <a:pt x="113" y="162"/>
                    <a:pt x="113" y="162"/>
                  </a:cubicBezTo>
                  <a:cubicBezTo>
                    <a:pt x="113" y="162"/>
                    <a:pt x="113" y="162"/>
                    <a:pt x="113" y="162"/>
                  </a:cubicBezTo>
                  <a:cubicBezTo>
                    <a:pt x="113" y="162"/>
                    <a:pt x="113" y="162"/>
                    <a:pt x="113" y="162"/>
                  </a:cubicBezTo>
                  <a:cubicBezTo>
                    <a:pt x="113" y="163"/>
                    <a:pt x="113" y="163"/>
                    <a:pt x="113" y="163"/>
                  </a:cubicBezTo>
                  <a:cubicBezTo>
                    <a:pt x="112" y="163"/>
                    <a:pt x="112" y="163"/>
                    <a:pt x="112" y="163"/>
                  </a:cubicBezTo>
                  <a:cubicBezTo>
                    <a:pt x="112" y="163"/>
                    <a:pt x="112" y="163"/>
                    <a:pt x="112" y="163"/>
                  </a:cubicBezTo>
                  <a:cubicBezTo>
                    <a:pt x="112" y="163"/>
                    <a:pt x="112" y="163"/>
                    <a:pt x="112" y="163"/>
                  </a:cubicBezTo>
                  <a:cubicBezTo>
                    <a:pt x="111" y="163"/>
                    <a:pt x="111" y="163"/>
                    <a:pt x="111" y="163"/>
                  </a:cubicBezTo>
                  <a:cubicBezTo>
                    <a:pt x="111" y="163"/>
                    <a:pt x="111" y="163"/>
                    <a:pt x="111" y="163"/>
                  </a:cubicBezTo>
                  <a:cubicBezTo>
                    <a:pt x="110" y="163"/>
                    <a:pt x="110" y="163"/>
                    <a:pt x="110" y="163"/>
                  </a:cubicBezTo>
                  <a:cubicBezTo>
                    <a:pt x="110" y="163"/>
                    <a:pt x="110" y="163"/>
                    <a:pt x="110" y="163"/>
                  </a:cubicBezTo>
                  <a:cubicBezTo>
                    <a:pt x="109" y="163"/>
                    <a:pt x="109" y="163"/>
                    <a:pt x="109" y="163"/>
                  </a:cubicBezTo>
                  <a:cubicBezTo>
                    <a:pt x="109" y="163"/>
                    <a:pt x="109" y="163"/>
                    <a:pt x="109" y="163"/>
                  </a:cubicBezTo>
                  <a:cubicBezTo>
                    <a:pt x="109" y="163"/>
                    <a:pt x="109" y="163"/>
                    <a:pt x="109" y="163"/>
                  </a:cubicBezTo>
                  <a:cubicBezTo>
                    <a:pt x="108" y="163"/>
                    <a:pt x="108" y="163"/>
                    <a:pt x="108" y="163"/>
                  </a:cubicBezTo>
                  <a:cubicBezTo>
                    <a:pt x="108" y="163"/>
                    <a:pt x="108" y="163"/>
                    <a:pt x="108" y="163"/>
                  </a:cubicBezTo>
                  <a:cubicBezTo>
                    <a:pt x="107" y="162"/>
                    <a:pt x="107" y="162"/>
                    <a:pt x="107" y="162"/>
                  </a:cubicBezTo>
                  <a:cubicBezTo>
                    <a:pt x="108" y="162"/>
                    <a:pt x="108" y="162"/>
                    <a:pt x="108" y="162"/>
                  </a:cubicBezTo>
                  <a:cubicBezTo>
                    <a:pt x="107" y="161"/>
                    <a:pt x="107" y="161"/>
                    <a:pt x="107" y="161"/>
                  </a:cubicBezTo>
                  <a:cubicBezTo>
                    <a:pt x="107" y="161"/>
                    <a:pt x="107" y="161"/>
                    <a:pt x="107" y="161"/>
                  </a:cubicBezTo>
                  <a:cubicBezTo>
                    <a:pt x="106" y="161"/>
                    <a:pt x="106" y="161"/>
                    <a:pt x="106" y="161"/>
                  </a:cubicBezTo>
                  <a:cubicBezTo>
                    <a:pt x="106" y="160"/>
                    <a:pt x="106" y="160"/>
                    <a:pt x="106" y="160"/>
                  </a:cubicBezTo>
                  <a:cubicBezTo>
                    <a:pt x="106" y="159"/>
                    <a:pt x="106" y="159"/>
                    <a:pt x="106" y="159"/>
                  </a:cubicBezTo>
                  <a:cubicBezTo>
                    <a:pt x="106" y="159"/>
                    <a:pt x="106" y="159"/>
                    <a:pt x="106" y="159"/>
                  </a:cubicBezTo>
                  <a:cubicBezTo>
                    <a:pt x="105" y="158"/>
                    <a:pt x="105" y="158"/>
                    <a:pt x="105" y="158"/>
                  </a:cubicBezTo>
                  <a:cubicBezTo>
                    <a:pt x="105" y="159"/>
                    <a:pt x="105" y="159"/>
                    <a:pt x="105" y="159"/>
                  </a:cubicBezTo>
                  <a:cubicBezTo>
                    <a:pt x="105" y="159"/>
                    <a:pt x="105" y="159"/>
                    <a:pt x="105" y="159"/>
                  </a:cubicBezTo>
                  <a:cubicBezTo>
                    <a:pt x="105" y="159"/>
                    <a:pt x="105" y="159"/>
                    <a:pt x="105" y="159"/>
                  </a:cubicBezTo>
                  <a:cubicBezTo>
                    <a:pt x="106" y="160"/>
                    <a:pt x="106" y="160"/>
                    <a:pt x="106" y="160"/>
                  </a:cubicBezTo>
                  <a:cubicBezTo>
                    <a:pt x="106" y="160"/>
                    <a:pt x="106" y="160"/>
                    <a:pt x="106" y="160"/>
                  </a:cubicBezTo>
                  <a:cubicBezTo>
                    <a:pt x="106" y="161"/>
                    <a:pt x="106" y="161"/>
                    <a:pt x="106" y="161"/>
                  </a:cubicBezTo>
                  <a:cubicBezTo>
                    <a:pt x="106" y="162"/>
                    <a:pt x="106" y="162"/>
                    <a:pt x="106" y="162"/>
                  </a:cubicBezTo>
                  <a:cubicBezTo>
                    <a:pt x="106" y="162"/>
                    <a:pt x="106" y="162"/>
                    <a:pt x="106" y="162"/>
                  </a:cubicBezTo>
                  <a:cubicBezTo>
                    <a:pt x="106" y="162"/>
                    <a:pt x="106" y="162"/>
                    <a:pt x="106" y="162"/>
                  </a:cubicBezTo>
                  <a:cubicBezTo>
                    <a:pt x="107" y="162"/>
                    <a:pt x="107" y="162"/>
                    <a:pt x="107" y="162"/>
                  </a:cubicBezTo>
                  <a:cubicBezTo>
                    <a:pt x="107" y="163"/>
                    <a:pt x="107" y="163"/>
                    <a:pt x="107" y="163"/>
                  </a:cubicBezTo>
                  <a:cubicBezTo>
                    <a:pt x="107" y="164"/>
                    <a:pt x="107" y="164"/>
                    <a:pt x="107" y="164"/>
                  </a:cubicBezTo>
                  <a:cubicBezTo>
                    <a:pt x="106" y="165"/>
                    <a:pt x="106" y="165"/>
                    <a:pt x="106" y="165"/>
                  </a:cubicBezTo>
                  <a:cubicBezTo>
                    <a:pt x="106" y="165"/>
                    <a:pt x="106" y="165"/>
                    <a:pt x="106" y="165"/>
                  </a:cubicBezTo>
                  <a:cubicBezTo>
                    <a:pt x="105" y="165"/>
                    <a:pt x="105" y="165"/>
                    <a:pt x="105" y="165"/>
                  </a:cubicBezTo>
                  <a:cubicBezTo>
                    <a:pt x="105" y="165"/>
                    <a:pt x="105" y="165"/>
                    <a:pt x="105" y="165"/>
                  </a:cubicBezTo>
                  <a:cubicBezTo>
                    <a:pt x="104" y="165"/>
                    <a:pt x="104" y="165"/>
                    <a:pt x="104" y="165"/>
                  </a:cubicBezTo>
                  <a:cubicBezTo>
                    <a:pt x="104" y="166"/>
                    <a:pt x="104" y="166"/>
                    <a:pt x="104" y="166"/>
                  </a:cubicBezTo>
                  <a:cubicBezTo>
                    <a:pt x="103" y="166"/>
                    <a:pt x="103" y="166"/>
                    <a:pt x="103" y="166"/>
                  </a:cubicBezTo>
                  <a:cubicBezTo>
                    <a:pt x="103" y="166"/>
                    <a:pt x="103" y="166"/>
                    <a:pt x="103" y="166"/>
                  </a:cubicBezTo>
                  <a:cubicBezTo>
                    <a:pt x="103" y="166"/>
                    <a:pt x="103" y="166"/>
                    <a:pt x="103" y="166"/>
                  </a:cubicBezTo>
                  <a:cubicBezTo>
                    <a:pt x="103" y="166"/>
                    <a:pt x="103" y="166"/>
                    <a:pt x="103" y="166"/>
                  </a:cubicBezTo>
                  <a:cubicBezTo>
                    <a:pt x="103" y="167"/>
                    <a:pt x="103" y="167"/>
                    <a:pt x="103" y="167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01" y="168"/>
                    <a:pt x="101" y="168"/>
                    <a:pt x="101" y="168"/>
                  </a:cubicBezTo>
                  <a:cubicBezTo>
                    <a:pt x="101" y="168"/>
                    <a:pt x="101" y="168"/>
                    <a:pt x="101" y="168"/>
                  </a:cubicBezTo>
                  <a:cubicBezTo>
                    <a:pt x="101" y="168"/>
                    <a:pt x="101" y="168"/>
                    <a:pt x="101" y="168"/>
                  </a:cubicBezTo>
                  <a:cubicBezTo>
                    <a:pt x="101" y="168"/>
                    <a:pt x="101" y="168"/>
                    <a:pt x="101" y="168"/>
                  </a:cubicBezTo>
                  <a:cubicBezTo>
                    <a:pt x="101" y="168"/>
                    <a:pt x="101" y="168"/>
                    <a:pt x="101" y="168"/>
                  </a:cubicBezTo>
                  <a:cubicBezTo>
                    <a:pt x="101" y="168"/>
                    <a:pt x="101" y="168"/>
                    <a:pt x="101" y="168"/>
                  </a:cubicBezTo>
                  <a:cubicBezTo>
                    <a:pt x="101" y="169"/>
                    <a:pt x="101" y="169"/>
                    <a:pt x="101" y="169"/>
                  </a:cubicBezTo>
                  <a:cubicBezTo>
                    <a:pt x="101" y="169"/>
                    <a:pt x="101" y="169"/>
                    <a:pt x="101" y="169"/>
                  </a:cubicBezTo>
                  <a:cubicBezTo>
                    <a:pt x="100" y="169"/>
                    <a:pt x="100" y="169"/>
                    <a:pt x="100" y="169"/>
                  </a:cubicBezTo>
                  <a:cubicBezTo>
                    <a:pt x="100" y="169"/>
                    <a:pt x="100" y="169"/>
                    <a:pt x="100" y="169"/>
                  </a:cubicBezTo>
                  <a:cubicBezTo>
                    <a:pt x="100" y="169"/>
                    <a:pt x="100" y="169"/>
                    <a:pt x="100" y="169"/>
                  </a:cubicBezTo>
                  <a:cubicBezTo>
                    <a:pt x="100" y="169"/>
                    <a:pt x="100" y="169"/>
                    <a:pt x="100" y="169"/>
                  </a:cubicBezTo>
                  <a:cubicBezTo>
                    <a:pt x="100" y="169"/>
                    <a:pt x="100" y="169"/>
                    <a:pt x="100" y="169"/>
                  </a:cubicBezTo>
                  <a:cubicBezTo>
                    <a:pt x="100" y="170"/>
                    <a:pt x="100" y="170"/>
                    <a:pt x="100" y="170"/>
                  </a:cubicBezTo>
                  <a:cubicBezTo>
                    <a:pt x="100" y="170"/>
                    <a:pt x="100" y="170"/>
                    <a:pt x="100" y="170"/>
                  </a:cubicBezTo>
                  <a:cubicBezTo>
                    <a:pt x="99" y="170"/>
                    <a:pt x="99" y="170"/>
                    <a:pt x="99" y="170"/>
                  </a:cubicBezTo>
                  <a:cubicBezTo>
                    <a:pt x="98" y="171"/>
                    <a:pt x="98" y="171"/>
                    <a:pt x="98" y="171"/>
                  </a:cubicBezTo>
                  <a:cubicBezTo>
                    <a:pt x="98" y="172"/>
                    <a:pt x="98" y="172"/>
                    <a:pt x="98" y="172"/>
                  </a:cubicBezTo>
                  <a:cubicBezTo>
                    <a:pt x="98" y="172"/>
                    <a:pt x="98" y="172"/>
                    <a:pt x="98" y="172"/>
                  </a:cubicBezTo>
                  <a:cubicBezTo>
                    <a:pt x="98" y="173"/>
                    <a:pt x="98" y="173"/>
                    <a:pt x="98" y="173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6" y="174"/>
                    <a:pt x="96" y="174"/>
                    <a:pt x="96" y="174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6" y="174"/>
                    <a:pt x="96" y="174"/>
                    <a:pt x="96" y="174"/>
                  </a:cubicBezTo>
                  <a:cubicBezTo>
                    <a:pt x="96" y="174"/>
                    <a:pt x="96" y="174"/>
                    <a:pt x="96" y="174"/>
                  </a:cubicBezTo>
                  <a:cubicBezTo>
                    <a:pt x="95" y="174"/>
                    <a:pt x="95" y="174"/>
                    <a:pt x="95" y="174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6"/>
                    <a:pt x="94" y="176"/>
                    <a:pt x="94" y="176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3" y="175"/>
                    <a:pt x="93" y="175"/>
                    <a:pt x="93" y="175"/>
                  </a:cubicBezTo>
                  <a:cubicBezTo>
                    <a:pt x="93" y="175"/>
                    <a:pt x="93" y="175"/>
                    <a:pt x="93" y="175"/>
                  </a:cubicBezTo>
                  <a:cubicBezTo>
                    <a:pt x="93" y="175"/>
                    <a:pt x="93" y="175"/>
                    <a:pt x="93" y="175"/>
                  </a:cubicBezTo>
                  <a:cubicBezTo>
                    <a:pt x="93" y="175"/>
                    <a:pt x="93" y="175"/>
                    <a:pt x="93" y="175"/>
                  </a:cubicBezTo>
                  <a:cubicBezTo>
                    <a:pt x="92" y="175"/>
                    <a:pt x="92" y="175"/>
                    <a:pt x="92" y="175"/>
                  </a:cubicBezTo>
                  <a:cubicBezTo>
                    <a:pt x="92" y="174"/>
                    <a:pt x="92" y="174"/>
                    <a:pt x="92" y="174"/>
                  </a:cubicBezTo>
                  <a:cubicBezTo>
                    <a:pt x="91" y="174"/>
                    <a:pt x="91" y="174"/>
                    <a:pt x="91" y="174"/>
                  </a:cubicBezTo>
                  <a:cubicBezTo>
                    <a:pt x="91" y="175"/>
                    <a:pt x="91" y="175"/>
                    <a:pt x="91" y="175"/>
                  </a:cubicBezTo>
                  <a:cubicBezTo>
                    <a:pt x="91" y="175"/>
                    <a:pt x="91" y="175"/>
                    <a:pt x="91" y="175"/>
                  </a:cubicBezTo>
                  <a:cubicBezTo>
                    <a:pt x="92" y="175"/>
                    <a:pt x="92" y="175"/>
                    <a:pt x="92" y="175"/>
                  </a:cubicBezTo>
                  <a:cubicBezTo>
                    <a:pt x="92" y="176"/>
                    <a:pt x="92" y="176"/>
                    <a:pt x="92" y="176"/>
                  </a:cubicBezTo>
                  <a:cubicBezTo>
                    <a:pt x="92" y="176"/>
                    <a:pt x="92" y="176"/>
                    <a:pt x="92" y="176"/>
                  </a:cubicBezTo>
                  <a:cubicBezTo>
                    <a:pt x="92" y="177"/>
                    <a:pt x="92" y="177"/>
                    <a:pt x="92" y="177"/>
                  </a:cubicBezTo>
                  <a:cubicBezTo>
                    <a:pt x="91" y="177"/>
                    <a:pt x="91" y="177"/>
                    <a:pt x="91" y="177"/>
                  </a:cubicBezTo>
                  <a:cubicBezTo>
                    <a:pt x="90" y="177"/>
                    <a:pt x="90" y="177"/>
                    <a:pt x="90" y="177"/>
                  </a:cubicBezTo>
                  <a:cubicBezTo>
                    <a:pt x="89" y="178"/>
                    <a:pt x="89" y="178"/>
                    <a:pt x="89" y="178"/>
                  </a:cubicBezTo>
                  <a:cubicBezTo>
                    <a:pt x="89" y="178"/>
                    <a:pt x="89" y="178"/>
                    <a:pt x="89" y="178"/>
                  </a:cubicBezTo>
                  <a:cubicBezTo>
                    <a:pt x="88" y="178"/>
                    <a:pt x="88" y="178"/>
                    <a:pt x="88" y="178"/>
                  </a:cubicBezTo>
                  <a:cubicBezTo>
                    <a:pt x="88" y="177"/>
                    <a:pt x="88" y="177"/>
                    <a:pt x="88" y="177"/>
                  </a:cubicBezTo>
                  <a:cubicBezTo>
                    <a:pt x="89" y="177"/>
                    <a:pt x="89" y="177"/>
                    <a:pt x="89" y="177"/>
                  </a:cubicBezTo>
                  <a:cubicBezTo>
                    <a:pt x="88" y="177"/>
                    <a:pt x="88" y="177"/>
                    <a:pt x="88" y="177"/>
                  </a:cubicBezTo>
                  <a:cubicBezTo>
                    <a:pt x="88" y="177"/>
                    <a:pt x="88" y="177"/>
                    <a:pt x="88" y="177"/>
                  </a:cubicBezTo>
                  <a:cubicBezTo>
                    <a:pt x="88" y="177"/>
                    <a:pt x="88" y="177"/>
                    <a:pt x="88" y="177"/>
                  </a:cubicBezTo>
                  <a:cubicBezTo>
                    <a:pt x="88" y="177"/>
                    <a:pt x="88" y="177"/>
                    <a:pt x="88" y="177"/>
                  </a:cubicBezTo>
                  <a:cubicBezTo>
                    <a:pt x="88" y="178"/>
                    <a:pt x="88" y="178"/>
                    <a:pt x="88" y="178"/>
                  </a:cubicBezTo>
                  <a:cubicBezTo>
                    <a:pt x="87" y="178"/>
                    <a:pt x="87" y="178"/>
                    <a:pt x="87" y="178"/>
                  </a:cubicBezTo>
                  <a:cubicBezTo>
                    <a:pt x="87" y="178"/>
                    <a:pt x="87" y="178"/>
                    <a:pt x="87" y="178"/>
                  </a:cubicBezTo>
                  <a:cubicBezTo>
                    <a:pt x="86" y="178"/>
                    <a:pt x="86" y="178"/>
                    <a:pt x="86" y="178"/>
                  </a:cubicBezTo>
                  <a:cubicBezTo>
                    <a:pt x="86" y="177"/>
                    <a:pt x="86" y="177"/>
                    <a:pt x="86" y="177"/>
                  </a:cubicBezTo>
                  <a:cubicBezTo>
                    <a:pt x="86" y="177"/>
                    <a:pt x="86" y="177"/>
                    <a:pt x="86" y="177"/>
                  </a:cubicBezTo>
                  <a:cubicBezTo>
                    <a:pt x="86" y="176"/>
                    <a:pt x="86" y="176"/>
                    <a:pt x="86" y="176"/>
                  </a:cubicBezTo>
                  <a:cubicBezTo>
                    <a:pt x="86" y="176"/>
                    <a:pt x="86" y="176"/>
                    <a:pt x="86" y="176"/>
                  </a:cubicBezTo>
                  <a:cubicBezTo>
                    <a:pt x="85" y="176"/>
                    <a:pt x="85" y="176"/>
                    <a:pt x="85" y="176"/>
                  </a:cubicBezTo>
                  <a:cubicBezTo>
                    <a:pt x="85" y="177"/>
                    <a:pt x="85" y="177"/>
                    <a:pt x="85" y="177"/>
                  </a:cubicBezTo>
                  <a:cubicBezTo>
                    <a:pt x="85" y="177"/>
                    <a:pt x="85" y="177"/>
                    <a:pt x="85" y="177"/>
                  </a:cubicBezTo>
                  <a:cubicBezTo>
                    <a:pt x="85" y="178"/>
                    <a:pt x="85" y="178"/>
                    <a:pt x="85" y="178"/>
                  </a:cubicBezTo>
                  <a:cubicBezTo>
                    <a:pt x="85" y="178"/>
                    <a:pt x="85" y="178"/>
                    <a:pt x="85" y="178"/>
                  </a:cubicBezTo>
                  <a:cubicBezTo>
                    <a:pt x="85" y="178"/>
                    <a:pt x="85" y="178"/>
                    <a:pt x="85" y="178"/>
                  </a:cubicBezTo>
                  <a:cubicBezTo>
                    <a:pt x="84" y="177"/>
                    <a:pt x="84" y="177"/>
                    <a:pt x="84" y="177"/>
                  </a:cubicBezTo>
                  <a:cubicBezTo>
                    <a:pt x="84" y="176"/>
                    <a:pt x="84" y="176"/>
                    <a:pt x="84" y="176"/>
                  </a:cubicBezTo>
                  <a:cubicBezTo>
                    <a:pt x="84" y="176"/>
                    <a:pt x="84" y="176"/>
                    <a:pt x="84" y="176"/>
                  </a:cubicBezTo>
                  <a:cubicBezTo>
                    <a:pt x="85" y="175"/>
                    <a:pt x="85" y="175"/>
                    <a:pt x="85" y="175"/>
                  </a:cubicBezTo>
                  <a:cubicBezTo>
                    <a:pt x="85" y="175"/>
                    <a:pt x="85" y="175"/>
                    <a:pt x="85" y="175"/>
                  </a:cubicBezTo>
                  <a:cubicBezTo>
                    <a:pt x="85" y="175"/>
                    <a:pt x="85" y="175"/>
                    <a:pt x="85" y="175"/>
                  </a:cubicBezTo>
                  <a:cubicBezTo>
                    <a:pt x="84" y="174"/>
                    <a:pt x="84" y="174"/>
                    <a:pt x="84" y="174"/>
                  </a:cubicBezTo>
                  <a:cubicBezTo>
                    <a:pt x="83" y="174"/>
                    <a:pt x="83" y="174"/>
                    <a:pt x="83" y="174"/>
                  </a:cubicBezTo>
                  <a:cubicBezTo>
                    <a:pt x="83" y="174"/>
                    <a:pt x="83" y="174"/>
                    <a:pt x="83" y="174"/>
                  </a:cubicBezTo>
                  <a:cubicBezTo>
                    <a:pt x="83" y="174"/>
                    <a:pt x="83" y="174"/>
                    <a:pt x="83" y="174"/>
                  </a:cubicBezTo>
                  <a:cubicBezTo>
                    <a:pt x="83" y="174"/>
                    <a:pt x="83" y="174"/>
                    <a:pt x="83" y="174"/>
                  </a:cubicBezTo>
                  <a:cubicBezTo>
                    <a:pt x="83" y="174"/>
                    <a:pt x="83" y="174"/>
                    <a:pt x="83" y="174"/>
                  </a:cubicBezTo>
                  <a:cubicBezTo>
                    <a:pt x="83" y="175"/>
                    <a:pt x="83" y="175"/>
                    <a:pt x="83" y="175"/>
                  </a:cubicBezTo>
                  <a:cubicBezTo>
                    <a:pt x="83" y="175"/>
                    <a:pt x="83" y="175"/>
                    <a:pt x="83" y="175"/>
                  </a:cubicBezTo>
                  <a:cubicBezTo>
                    <a:pt x="83" y="175"/>
                    <a:pt x="83" y="175"/>
                    <a:pt x="83" y="175"/>
                  </a:cubicBezTo>
                  <a:cubicBezTo>
                    <a:pt x="83" y="176"/>
                    <a:pt x="83" y="176"/>
                    <a:pt x="83" y="176"/>
                  </a:cubicBezTo>
                  <a:cubicBezTo>
                    <a:pt x="83" y="177"/>
                    <a:pt x="83" y="177"/>
                    <a:pt x="83" y="177"/>
                  </a:cubicBezTo>
                  <a:cubicBezTo>
                    <a:pt x="82" y="177"/>
                    <a:pt x="82" y="177"/>
                    <a:pt x="82" y="177"/>
                  </a:cubicBezTo>
                  <a:cubicBezTo>
                    <a:pt x="82" y="177"/>
                    <a:pt x="82" y="177"/>
                    <a:pt x="82" y="177"/>
                  </a:cubicBezTo>
                  <a:cubicBezTo>
                    <a:pt x="81" y="176"/>
                    <a:pt x="81" y="176"/>
                    <a:pt x="81" y="176"/>
                  </a:cubicBezTo>
                  <a:cubicBezTo>
                    <a:pt x="81" y="176"/>
                    <a:pt x="81" y="176"/>
                    <a:pt x="81" y="176"/>
                  </a:cubicBezTo>
                  <a:cubicBezTo>
                    <a:pt x="81" y="177"/>
                    <a:pt x="81" y="177"/>
                    <a:pt x="81" y="177"/>
                  </a:cubicBezTo>
                  <a:cubicBezTo>
                    <a:pt x="81" y="177"/>
                    <a:pt x="81" y="177"/>
                    <a:pt x="81" y="177"/>
                  </a:cubicBezTo>
                  <a:cubicBezTo>
                    <a:pt x="81" y="178"/>
                    <a:pt x="81" y="178"/>
                    <a:pt x="81" y="178"/>
                  </a:cubicBezTo>
                  <a:cubicBezTo>
                    <a:pt x="82" y="179"/>
                    <a:pt x="82" y="179"/>
                    <a:pt x="82" y="179"/>
                  </a:cubicBezTo>
                  <a:cubicBezTo>
                    <a:pt x="82" y="179"/>
                    <a:pt x="82" y="179"/>
                    <a:pt x="82" y="179"/>
                  </a:cubicBezTo>
                  <a:cubicBezTo>
                    <a:pt x="81" y="179"/>
                    <a:pt x="81" y="179"/>
                    <a:pt x="81" y="179"/>
                  </a:cubicBezTo>
                  <a:cubicBezTo>
                    <a:pt x="81" y="179"/>
                    <a:pt x="81" y="179"/>
                    <a:pt x="81" y="179"/>
                  </a:cubicBezTo>
                  <a:cubicBezTo>
                    <a:pt x="81" y="180"/>
                    <a:pt x="81" y="180"/>
                    <a:pt x="81" y="180"/>
                  </a:cubicBezTo>
                  <a:cubicBezTo>
                    <a:pt x="80" y="180"/>
                    <a:pt x="80" y="180"/>
                    <a:pt x="80" y="180"/>
                  </a:cubicBezTo>
                  <a:cubicBezTo>
                    <a:pt x="80" y="179"/>
                    <a:pt x="80" y="179"/>
                    <a:pt x="80" y="179"/>
                  </a:cubicBezTo>
                  <a:cubicBezTo>
                    <a:pt x="79" y="180"/>
                    <a:pt x="79" y="180"/>
                    <a:pt x="79" y="180"/>
                  </a:cubicBezTo>
                  <a:cubicBezTo>
                    <a:pt x="79" y="180"/>
                    <a:pt x="79" y="180"/>
                    <a:pt x="79" y="180"/>
                  </a:cubicBezTo>
                  <a:cubicBezTo>
                    <a:pt x="78" y="180"/>
                    <a:pt x="78" y="180"/>
                    <a:pt x="78" y="180"/>
                  </a:cubicBezTo>
                  <a:cubicBezTo>
                    <a:pt x="78" y="180"/>
                    <a:pt x="78" y="180"/>
                    <a:pt x="78" y="180"/>
                  </a:cubicBezTo>
                  <a:cubicBezTo>
                    <a:pt x="78" y="179"/>
                    <a:pt x="78" y="179"/>
                    <a:pt x="78" y="179"/>
                  </a:cubicBezTo>
                  <a:cubicBezTo>
                    <a:pt x="77" y="179"/>
                    <a:pt x="77" y="179"/>
                    <a:pt x="77" y="179"/>
                  </a:cubicBezTo>
                  <a:cubicBezTo>
                    <a:pt x="77" y="179"/>
                    <a:pt x="77" y="179"/>
                    <a:pt x="77" y="179"/>
                  </a:cubicBezTo>
                  <a:cubicBezTo>
                    <a:pt x="77" y="179"/>
                    <a:pt x="77" y="179"/>
                    <a:pt x="77" y="179"/>
                  </a:cubicBezTo>
                  <a:cubicBezTo>
                    <a:pt x="77" y="180"/>
                    <a:pt x="77" y="180"/>
                    <a:pt x="77" y="180"/>
                  </a:cubicBezTo>
                  <a:cubicBezTo>
                    <a:pt x="77" y="180"/>
                    <a:pt x="77" y="180"/>
                    <a:pt x="77" y="180"/>
                  </a:cubicBezTo>
                  <a:cubicBezTo>
                    <a:pt x="76" y="180"/>
                    <a:pt x="76" y="180"/>
                    <a:pt x="76" y="180"/>
                  </a:cubicBezTo>
                  <a:cubicBezTo>
                    <a:pt x="76" y="179"/>
                    <a:pt x="76" y="179"/>
                    <a:pt x="76" y="179"/>
                  </a:cubicBezTo>
                  <a:cubicBezTo>
                    <a:pt x="76" y="179"/>
                    <a:pt x="76" y="179"/>
                    <a:pt x="76" y="179"/>
                  </a:cubicBezTo>
                  <a:cubicBezTo>
                    <a:pt x="75" y="179"/>
                    <a:pt x="75" y="179"/>
                    <a:pt x="75" y="179"/>
                  </a:cubicBezTo>
                  <a:cubicBezTo>
                    <a:pt x="75" y="179"/>
                    <a:pt x="75" y="179"/>
                    <a:pt x="75" y="179"/>
                  </a:cubicBezTo>
                  <a:cubicBezTo>
                    <a:pt x="75" y="179"/>
                    <a:pt x="75" y="179"/>
                    <a:pt x="75" y="179"/>
                  </a:cubicBezTo>
                  <a:cubicBezTo>
                    <a:pt x="74" y="180"/>
                    <a:pt x="74" y="180"/>
                    <a:pt x="74" y="180"/>
                  </a:cubicBezTo>
                  <a:cubicBezTo>
                    <a:pt x="74" y="180"/>
                    <a:pt x="74" y="180"/>
                    <a:pt x="74" y="180"/>
                  </a:cubicBezTo>
                  <a:cubicBezTo>
                    <a:pt x="75" y="180"/>
                    <a:pt x="75" y="180"/>
                    <a:pt x="75" y="180"/>
                  </a:cubicBezTo>
                  <a:cubicBezTo>
                    <a:pt x="75" y="181"/>
                    <a:pt x="75" y="181"/>
                    <a:pt x="75" y="181"/>
                  </a:cubicBezTo>
                  <a:cubicBezTo>
                    <a:pt x="74" y="182"/>
                    <a:pt x="74" y="182"/>
                    <a:pt x="74" y="182"/>
                  </a:cubicBezTo>
                  <a:cubicBezTo>
                    <a:pt x="73" y="183"/>
                    <a:pt x="73" y="183"/>
                    <a:pt x="73" y="183"/>
                  </a:cubicBezTo>
                  <a:cubicBezTo>
                    <a:pt x="73" y="183"/>
                    <a:pt x="73" y="183"/>
                    <a:pt x="73" y="183"/>
                  </a:cubicBezTo>
                  <a:cubicBezTo>
                    <a:pt x="72" y="183"/>
                    <a:pt x="72" y="183"/>
                    <a:pt x="72" y="183"/>
                  </a:cubicBezTo>
                  <a:cubicBezTo>
                    <a:pt x="72" y="182"/>
                    <a:pt x="72" y="182"/>
                    <a:pt x="72" y="182"/>
                  </a:cubicBezTo>
                  <a:cubicBezTo>
                    <a:pt x="72" y="182"/>
                    <a:pt x="72" y="182"/>
                    <a:pt x="72" y="182"/>
                  </a:cubicBezTo>
                  <a:cubicBezTo>
                    <a:pt x="71" y="182"/>
                    <a:pt x="71" y="182"/>
                    <a:pt x="71" y="182"/>
                  </a:cubicBezTo>
                  <a:cubicBezTo>
                    <a:pt x="71" y="182"/>
                    <a:pt x="71" y="182"/>
                    <a:pt x="71" y="182"/>
                  </a:cubicBezTo>
                  <a:cubicBezTo>
                    <a:pt x="71" y="182"/>
                    <a:pt x="71" y="182"/>
                    <a:pt x="71" y="182"/>
                  </a:cubicBezTo>
                  <a:cubicBezTo>
                    <a:pt x="70" y="182"/>
                    <a:pt x="70" y="182"/>
                    <a:pt x="70" y="182"/>
                  </a:cubicBezTo>
                  <a:cubicBezTo>
                    <a:pt x="70" y="182"/>
                    <a:pt x="70" y="182"/>
                    <a:pt x="70" y="182"/>
                  </a:cubicBezTo>
                  <a:cubicBezTo>
                    <a:pt x="70" y="182"/>
                    <a:pt x="70" y="182"/>
                    <a:pt x="70" y="182"/>
                  </a:cubicBezTo>
                  <a:cubicBezTo>
                    <a:pt x="70" y="182"/>
                    <a:pt x="70" y="182"/>
                    <a:pt x="70" y="182"/>
                  </a:cubicBezTo>
                  <a:cubicBezTo>
                    <a:pt x="70" y="183"/>
                    <a:pt x="70" y="183"/>
                    <a:pt x="70" y="183"/>
                  </a:cubicBezTo>
                  <a:cubicBezTo>
                    <a:pt x="70" y="183"/>
                    <a:pt x="70" y="183"/>
                    <a:pt x="70" y="183"/>
                  </a:cubicBezTo>
                  <a:cubicBezTo>
                    <a:pt x="70" y="184"/>
                    <a:pt x="70" y="184"/>
                    <a:pt x="70" y="184"/>
                  </a:cubicBezTo>
                  <a:cubicBezTo>
                    <a:pt x="70" y="184"/>
                    <a:pt x="70" y="184"/>
                    <a:pt x="70" y="184"/>
                  </a:cubicBezTo>
                  <a:cubicBezTo>
                    <a:pt x="71" y="184"/>
                    <a:pt x="71" y="184"/>
                    <a:pt x="71" y="184"/>
                  </a:cubicBezTo>
                  <a:cubicBezTo>
                    <a:pt x="71" y="185"/>
                    <a:pt x="71" y="185"/>
                    <a:pt x="71" y="185"/>
                  </a:cubicBezTo>
                  <a:cubicBezTo>
                    <a:pt x="71" y="186"/>
                    <a:pt x="71" y="186"/>
                    <a:pt x="71" y="186"/>
                  </a:cubicBezTo>
                  <a:cubicBezTo>
                    <a:pt x="71" y="187"/>
                    <a:pt x="71" y="187"/>
                    <a:pt x="71" y="187"/>
                  </a:cubicBezTo>
                  <a:cubicBezTo>
                    <a:pt x="70" y="187"/>
                    <a:pt x="70" y="187"/>
                    <a:pt x="70" y="187"/>
                  </a:cubicBezTo>
                  <a:cubicBezTo>
                    <a:pt x="70" y="187"/>
                    <a:pt x="70" y="187"/>
                    <a:pt x="70" y="187"/>
                  </a:cubicBezTo>
                  <a:cubicBezTo>
                    <a:pt x="70" y="187"/>
                    <a:pt x="70" y="187"/>
                    <a:pt x="70" y="187"/>
                  </a:cubicBezTo>
                  <a:cubicBezTo>
                    <a:pt x="69" y="187"/>
                    <a:pt x="69" y="187"/>
                    <a:pt x="69" y="187"/>
                  </a:cubicBezTo>
                  <a:cubicBezTo>
                    <a:pt x="68" y="187"/>
                    <a:pt x="68" y="187"/>
                    <a:pt x="68" y="187"/>
                  </a:cubicBezTo>
                  <a:cubicBezTo>
                    <a:pt x="67" y="187"/>
                    <a:pt x="67" y="187"/>
                    <a:pt x="67" y="187"/>
                  </a:cubicBezTo>
                  <a:cubicBezTo>
                    <a:pt x="67" y="187"/>
                    <a:pt x="67" y="187"/>
                    <a:pt x="67" y="187"/>
                  </a:cubicBezTo>
                  <a:cubicBezTo>
                    <a:pt x="67" y="188"/>
                    <a:pt x="67" y="188"/>
                    <a:pt x="67" y="188"/>
                  </a:cubicBezTo>
                  <a:cubicBezTo>
                    <a:pt x="68" y="188"/>
                    <a:pt x="68" y="188"/>
                    <a:pt x="68" y="188"/>
                  </a:cubicBezTo>
                  <a:cubicBezTo>
                    <a:pt x="69" y="188"/>
                    <a:pt x="69" y="188"/>
                    <a:pt x="69" y="188"/>
                  </a:cubicBezTo>
                  <a:cubicBezTo>
                    <a:pt x="69" y="189"/>
                    <a:pt x="69" y="189"/>
                    <a:pt x="69" y="189"/>
                  </a:cubicBezTo>
                  <a:cubicBezTo>
                    <a:pt x="70" y="189"/>
                    <a:pt x="70" y="189"/>
                    <a:pt x="70" y="189"/>
                  </a:cubicBezTo>
                  <a:cubicBezTo>
                    <a:pt x="70" y="189"/>
                    <a:pt x="70" y="189"/>
                    <a:pt x="70" y="189"/>
                  </a:cubicBezTo>
                  <a:cubicBezTo>
                    <a:pt x="70" y="189"/>
                    <a:pt x="70" y="189"/>
                    <a:pt x="70" y="189"/>
                  </a:cubicBezTo>
                  <a:cubicBezTo>
                    <a:pt x="70" y="189"/>
                    <a:pt x="70" y="189"/>
                    <a:pt x="70" y="189"/>
                  </a:cubicBezTo>
                  <a:cubicBezTo>
                    <a:pt x="70" y="190"/>
                    <a:pt x="70" y="190"/>
                    <a:pt x="70" y="190"/>
                  </a:cubicBezTo>
                  <a:cubicBezTo>
                    <a:pt x="70" y="190"/>
                    <a:pt x="70" y="190"/>
                    <a:pt x="70" y="190"/>
                  </a:cubicBezTo>
                  <a:cubicBezTo>
                    <a:pt x="69" y="190"/>
                    <a:pt x="69" y="190"/>
                    <a:pt x="69" y="190"/>
                  </a:cubicBezTo>
                  <a:cubicBezTo>
                    <a:pt x="69" y="190"/>
                    <a:pt x="69" y="190"/>
                    <a:pt x="69" y="190"/>
                  </a:cubicBezTo>
                  <a:cubicBezTo>
                    <a:pt x="70" y="190"/>
                    <a:pt x="70" y="190"/>
                    <a:pt x="70" y="190"/>
                  </a:cubicBezTo>
                  <a:cubicBezTo>
                    <a:pt x="70" y="191"/>
                    <a:pt x="70" y="191"/>
                    <a:pt x="70" y="191"/>
                  </a:cubicBezTo>
                  <a:cubicBezTo>
                    <a:pt x="70" y="191"/>
                    <a:pt x="70" y="191"/>
                    <a:pt x="70" y="191"/>
                  </a:cubicBezTo>
                  <a:cubicBezTo>
                    <a:pt x="70" y="192"/>
                    <a:pt x="70" y="192"/>
                    <a:pt x="70" y="192"/>
                  </a:cubicBezTo>
                  <a:cubicBezTo>
                    <a:pt x="70" y="192"/>
                    <a:pt x="70" y="192"/>
                    <a:pt x="70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68" y="191"/>
                    <a:pt x="68" y="191"/>
                    <a:pt x="68" y="191"/>
                  </a:cubicBezTo>
                  <a:cubicBezTo>
                    <a:pt x="68" y="191"/>
                    <a:pt x="68" y="191"/>
                    <a:pt x="68" y="191"/>
                  </a:cubicBezTo>
                  <a:cubicBezTo>
                    <a:pt x="67" y="191"/>
                    <a:pt x="67" y="191"/>
                    <a:pt x="67" y="191"/>
                  </a:cubicBezTo>
                  <a:cubicBezTo>
                    <a:pt x="67" y="191"/>
                    <a:pt x="67" y="191"/>
                    <a:pt x="67" y="191"/>
                  </a:cubicBezTo>
                  <a:cubicBezTo>
                    <a:pt x="66" y="190"/>
                    <a:pt x="66" y="190"/>
                    <a:pt x="66" y="190"/>
                  </a:cubicBezTo>
                  <a:cubicBezTo>
                    <a:pt x="66" y="191"/>
                    <a:pt x="66" y="191"/>
                    <a:pt x="66" y="191"/>
                  </a:cubicBezTo>
                  <a:cubicBezTo>
                    <a:pt x="66" y="191"/>
                    <a:pt x="66" y="191"/>
                    <a:pt x="66" y="191"/>
                  </a:cubicBezTo>
                  <a:cubicBezTo>
                    <a:pt x="67" y="191"/>
                    <a:pt x="67" y="191"/>
                    <a:pt x="67" y="191"/>
                  </a:cubicBezTo>
                  <a:cubicBezTo>
                    <a:pt x="67" y="191"/>
                    <a:pt x="67" y="191"/>
                    <a:pt x="67" y="191"/>
                  </a:cubicBezTo>
                  <a:cubicBezTo>
                    <a:pt x="68" y="192"/>
                    <a:pt x="68" y="192"/>
                    <a:pt x="68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69" y="193"/>
                    <a:pt x="69" y="193"/>
                    <a:pt x="69" y="193"/>
                  </a:cubicBezTo>
                  <a:cubicBezTo>
                    <a:pt x="69" y="193"/>
                    <a:pt x="69" y="193"/>
                    <a:pt x="69" y="193"/>
                  </a:cubicBezTo>
                  <a:cubicBezTo>
                    <a:pt x="68" y="193"/>
                    <a:pt x="68" y="193"/>
                    <a:pt x="68" y="193"/>
                  </a:cubicBezTo>
                  <a:cubicBezTo>
                    <a:pt x="68" y="193"/>
                    <a:pt x="68" y="193"/>
                    <a:pt x="68" y="193"/>
                  </a:cubicBezTo>
                  <a:cubicBezTo>
                    <a:pt x="68" y="194"/>
                    <a:pt x="68" y="194"/>
                    <a:pt x="68" y="194"/>
                  </a:cubicBezTo>
                  <a:cubicBezTo>
                    <a:pt x="67" y="193"/>
                    <a:pt x="67" y="193"/>
                    <a:pt x="67" y="193"/>
                  </a:cubicBezTo>
                  <a:cubicBezTo>
                    <a:pt x="66" y="193"/>
                    <a:pt x="66" y="193"/>
                    <a:pt x="66" y="193"/>
                  </a:cubicBezTo>
                  <a:cubicBezTo>
                    <a:pt x="66" y="192"/>
                    <a:pt x="66" y="192"/>
                    <a:pt x="66" y="192"/>
                  </a:cubicBezTo>
                  <a:cubicBezTo>
                    <a:pt x="65" y="192"/>
                    <a:pt x="65" y="192"/>
                    <a:pt x="65" y="192"/>
                  </a:cubicBezTo>
                  <a:cubicBezTo>
                    <a:pt x="65" y="193"/>
                    <a:pt x="65" y="193"/>
                    <a:pt x="65" y="193"/>
                  </a:cubicBezTo>
                  <a:cubicBezTo>
                    <a:pt x="65" y="193"/>
                    <a:pt x="65" y="193"/>
                    <a:pt x="65" y="193"/>
                  </a:cubicBezTo>
                  <a:cubicBezTo>
                    <a:pt x="65" y="194"/>
                    <a:pt x="65" y="194"/>
                    <a:pt x="65" y="194"/>
                  </a:cubicBezTo>
                  <a:cubicBezTo>
                    <a:pt x="65" y="194"/>
                    <a:pt x="65" y="194"/>
                    <a:pt x="65" y="194"/>
                  </a:cubicBezTo>
                  <a:cubicBezTo>
                    <a:pt x="66" y="194"/>
                    <a:pt x="66" y="194"/>
                    <a:pt x="66" y="194"/>
                  </a:cubicBezTo>
                  <a:cubicBezTo>
                    <a:pt x="66" y="195"/>
                    <a:pt x="66" y="195"/>
                    <a:pt x="66" y="195"/>
                  </a:cubicBezTo>
                  <a:cubicBezTo>
                    <a:pt x="66" y="195"/>
                    <a:pt x="66" y="195"/>
                    <a:pt x="66" y="195"/>
                  </a:cubicBezTo>
                  <a:cubicBezTo>
                    <a:pt x="66" y="195"/>
                    <a:pt x="66" y="195"/>
                    <a:pt x="66" y="195"/>
                  </a:cubicBezTo>
                  <a:cubicBezTo>
                    <a:pt x="66" y="195"/>
                    <a:pt x="66" y="195"/>
                    <a:pt x="66" y="195"/>
                  </a:cubicBezTo>
                  <a:cubicBezTo>
                    <a:pt x="65" y="195"/>
                    <a:pt x="65" y="195"/>
                    <a:pt x="65" y="195"/>
                  </a:cubicBezTo>
                  <a:cubicBezTo>
                    <a:pt x="64" y="194"/>
                    <a:pt x="64" y="194"/>
                    <a:pt x="64" y="194"/>
                  </a:cubicBezTo>
                  <a:cubicBezTo>
                    <a:pt x="64" y="194"/>
                    <a:pt x="64" y="194"/>
                    <a:pt x="64" y="194"/>
                  </a:cubicBezTo>
                  <a:cubicBezTo>
                    <a:pt x="64" y="194"/>
                    <a:pt x="64" y="194"/>
                    <a:pt x="64" y="194"/>
                  </a:cubicBezTo>
                  <a:cubicBezTo>
                    <a:pt x="64" y="195"/>
                    <a:pt x="64" y="195"/>
                    <a:pt x="64" y="195"/>
                  </a:cubicBezTo>
                  <a:cubicBezTo>
                    <a:pt x="65" y="195"/>
                    <a:pt x="65" y="195"/>
                    <a:pt x="65" y="195"/>
                  </a:cubicBezTo>
                  <a:cubicBezTo>
                    <a:pt x="65" y="195"/>
                    <a:pt x="65" y="195"/>
                    <a:pt x="65" y="195"/>
                  </a:cubicBezTo>
                  <a:cubicBezTo>
                    <a:pt x="66" y="196"/>
                    <a:pt x="66" y="196"/>
                    <a:pt x="66" y="196"/>
                  </a:cubicBezTo>
                  <a:cubicBezTo>
                    <a:pt x="66" y="196"/>
                    <a:pt x="66" y="196"/>
                    <a:pt x="66" y="196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4" y="196"/>
                    <a:pt x="64" y="196"/>
                    <a:pt x="64" y="196"/>
                  </a:cubicBezTo>
                  <a:cubicBezTo>
                    <a:pt x="64" y="196"/>
                    <a:pt x="64" y="196"/>
                    <a:pt x="64" y="196"/>
                  </a:cubicBezTo>
                  <a:cubicBezTo>
                    <a:pt x="64" y="195"/>
                    <a:pt x="64" y="195"/>
                    <a:pt x="64" y="195"/>
                  </a:cubicBezTo>
                  <a:cubicBezTo>
                    <a:pt x="63" y="195"/>
                    <a:pt x="63" y="195"/>
                    <a:pt x="63" y="195"/>
                  </a:cubicBezTo>
                  <a:cubicBezTo>
                    <a:pt x="63" y="195"/>
                    <a:pt x="63" y="195"/>
                    <a:pt x="63" y="195"/>
                  </a:cubicBezTo>
                  <a:cubicBezTo>
                    <a:pt x="63" y="195"/>
                    <a:pt x="63" y="195"/>
                    <a:pt x="63" y="195"/>
                  </a:cubicBezTo>
                  <a:cubicBezTo>
                    <a:pt x="63" y="195"/>
                    <a:pt x="63" y="195"/>
                    <a:pt x="63" y="195"/>
                  </a:cubicBezTo>
                  <a:cubicBezTo>
                    <a:pt x="63" y="196"/>
                    <a:pt x="63" y="196"/>
                    <a:pt x="63" y="196"/>
                  </a:cubicBezTo>
                  <a:cubicBezTo>
                    <a:pt x="63" y="196"/>
                    <a:pt x="63" y="196"/>
                    <a:pt x="63" y="196"/>
                  </a:cubicBezTo>
                  <a:cubicBezTo>
                    <a:pt x="63" y="197"/>
                    <a:pt x="63" y="197"/>
                    <a:pt x="63" y="197"/>
                  </a:cubicBezTo>
                  <a:cubicBezTo>
                    <a:pt x="63" y="197"/>
                    <a:pt x="63" y="197"/>
                    <a:pt x="63" y="197"/>
                  </a:cubicBezTo>
                  <a:cubicBezTo>
                    <a:pt x="65" y="197"/>
                    <a:pt x="65" y="197"/>
                    <a:pt x="65" y="197"/>
                  </a:cubicBezTo>
                  <a:cubicBezTo>
                    <a:pt x="65" y="197"/>
                    <a:pt x="65" y="197"/>
                    <a:pt x="65" y="197"/>
                  </a:cubicBezTo>
                  <a:cubicBezTo>
                    <a:pt x="65" y="197"/>
                    <a:pt x="65" y="197"/>
                    <a:pt x="65" y="197"/>
                  </a:cubicBezTo>
                  <a:cubicBezTo>
                    <a:pt x="65" y="198"/>
                    <a:pt x="65" y="198"/>
                    <a:pt x="65" y="198"/>
                  </a:cubicBezTo>
                  <a:cubicBezTo>
                    <a:pt x="65" y="198"/>
                    <a:pt x="65" y="198"/>
                    <a:pt x="65" y="198"/>
                  </a:cubicBezTo>
                  <a:cubicBezTo>
                    <a:pt x="65" y="198"/>
                    <a:pt x="65" y="198"/>
                    <a:pt x="65" y="198"/>
                  </a:cubicBezTo>
                  <a:cubicBezTo>
                    <a:pt x="64" y="198"/>
                    <a:pt x="64" y="198"/>
                    <a:pt x="64" y="198"/>
                  </a:cubicBezTo>
                  <a:cubicBezTo>
                    <a:pt x="64" y="198"/>
                    <a:pt x="64" y="198"/>
                    <a:pt x="64" y="198"/>
                  </a:cubicBezTo>
                  <a:cubicBezTo>
                    <a:pt x="63" y="198"/>
                    <a:pt x="63" y="198"/>
                    <a:pt x="63" y="198"/>
                  </a:cubicBezTo>
                  <a:cubicBezTo>
                    <a:pt x="62" y="198"/>
                    <a:pt x="62" y="198"/>
                    <a:pt x="62" y="198"/>
                  </a:cubicBezTo>
                  <a:cubicBezTo>
                    <a:pt x="62" y="197"/>
                    <a:pt x="62" y="197"/>
                    <a:pt x="62" y="197"/>
                  </a:cubicBezTo>
                  <a:cubicBezTo>
                    <a:pt x="62" y="197"/>
                    <a:pt x="62" y="197"/>
                    <a:pt x="62" y="197"/>
                  </a:cubicBezTo>
                  <a:cubicBezTo>
                    <a:pt x="62" y="197"/>
                    <a:pt x="62" y="197"/>
                    <a:pt x="62" y="197"/>
                  </a:cubicBezTo>
                  <a:cubicBezTo>
                    <a:pt x="62" y="197"/>
                    <a:pt x="62" y="197"/>
                    <a:pt x="62" y="197"/>
                  </a:cubicBezTo>
                  <a:cubicBezTo>
                    <a:pt x="62" y="198"/>
                    <a:pt x="62" y="198"/>
                    <a:pt x="62" y="198"/>
                  </a:cubicBezTo>
                  <a:cubicBezTo>
                    <a:pt x="61" y="198"/>
                    <a:pt x="61" y="198"/>
                    <a:pt x="61" y="198"/>
                  </a:cubicBezTo>
                  <a:cubicBezTo>
                    <a:pt x="61" y="198"/>
                    <a:pt x="61" y="198"/>
                    <a:pt x="61" y="198"/>
                  </a:cubicBezTo>
                  <a:cubicBezTo>
                    <a:pt x="60" y="198"/>
                    <a:pt x="60" y="198"/>
                    <a:pt x="60" y="198"/>
                  </a:cubicBezTo>
                  <a:cubicBezTo>
                    <a:pt x="60" y="198"/>
                    <a:pt x="60" y="198"/>
                    <a:pt x="60" y="198"/>
                  </a:cubicBezTo>
                  <a:cubicBezTo>
                    <a:pt x="60" y="198"/>
                    <a:pt x="60" y="198"/>
                    <a:pt x="60" y="198"/>
                  </a:cubicBezTo>
                  <a:cubicBezTo>
                    <a:pt x="59" y="198"/>
                    <a:pt x="59" y="198"/>
                    <a:pt x="59" y="198"/>
                  </a:cubicBezTo>
                  <a:cubicBezTo>
                    <a:pt x="59" y="198"/>
                    <a:pt x="59" y="198"/>
                    <a:pt x="59" y="198"/>
                  </a:cubicBezTo>
                  <a:cubicBezTo>
                    <a:pt x="59" y="199"/>
                    <a:pt x="59" y="199"/>
                    <a:pt x="59" y="199"/>
                  </a:cubicBezTo>
                  <a:cubicBezTo>
                    <a:pt x="61" y="199"/>
                    <a:pt x="61" y="199"/>
                    <a:pt x="61" y="199"/>
                  </a:cubicBezTo>
                  <a:cubicBezTo>
                    <a:pt x="62" y="199"/>
                    <a:pt x="62" y="199"/>
                    <a:pt x="62" y="199"/>
                  </a:cubicBezTo>
                  <a:cubicBezTo>
                    <a:pt x="62" y="200"/>
                    <a:pt x="62" y="200"/>
                    <a:pt x="62" y="200"/>
                  </a:cubicBezTo>
                  <a:cubicBezTo>
                    <a:pt x="62" y="201"/>
                    <a:pt x="62" y="201"/>
                    <a:pt x="62" y="201"/>
                  </a:cubicBezTo>
                  <a:cubicBezTo>
                    <a:pt x="62" y="201"/>
                    <a:pt x="62" y="201"/>
                    <a:pt x="62" y="201"/>
                  </a:cubicBezTo>
                  <a:cubicBezTo>
                    <a:pt x="62" y="201"/>
                    <a:pt x="62" y="201"/>
                    <a:pt x="62" y="201"/>
                  </a:cubicBezTo>
                  <a:cubicBezTo>
                    <a:pt x="61" y="201"/>
                    <a:pt x="61" y="201"/>
                    <a:pt x="61" y="201"/>
                  </a:cubicBezTo>
                  <a:cubicBezTo>
                    <a:pt x="60" y="200"/>
                    <a:pt x="60" y="200"/>
                    <a:pt x="60" y="200"/>
                  </a:cubicBezTo>
                  <a:cubicBezTo>
                    <a:pt x="60" y="200"/>
                    <a:pt x="60" y="200"/>
                    <a:pt x="60" y="200"/>
                  </a:cubicBezTo>
                  <a:cubicBezTo>
                    <a:pt x="59" y="200"/>
                    <a:pt x="59" y="200"/>
                    <a:pt x="59" y="200"/>
                  </a:cubicBezTo>
                  <a:cubicBezTo>
                    <a:pt x="59" y="200"/>
                    <a:pt x="59" y="200"/>
                    <a:pt x="59" y="200"/>
                  </a:cubicBezTo>
                  <a:cubicBezTo>
                    <a:pt x="60" y="200"/>
                    <a:pt x="60" y="200"/>
                    <a:pt x="60" y="200"/>
                  </a:cubicBezTo>
                  <a:cubicBezTo>
                    <a:pt x="60" y="200"/>
                    <a:pt x="60" y="200"/>
                    <a:pt x="60" y="200"/>
                  </a:cubicBezTo>
                  <a:cubicBezTo>
                    <a:pt x="61" y="201"/>
                    <a:pt x="61" y="201"/>
                    <a:pt x="61" y="201"/>
                  </a:cubicBezTo>
                  <a:cubicBezTo>
                    <a:pt x="62" y="202"/>
                    <a:pt x="62" y="202"/>
                    <a:pt x="62" y="202"/>
                  </a:cubicBezTo>
                  <a:cubicBezTo>
                    <a:pt x="62" y="202"/>
                    <a:pt x="62" y="202"/>
                    <a:pt x="62" y="202"/>
                  </a:cubicBezTo>
                  <a:cubicBezTo>
                    <a:pt x="61" y="203"/>
                    <a:pt x="61" y="203"/>
                    <a:pt x="61" y="203"/>
                  </a:cubicBezTo>
                  <a:cubicBezTo>
                    <a:pt x="62" y="203"/>
                    <a:pt x="62" y="203"/>
                    <a:pt x="62" y="203"/>
                  </a:cubicBezTo>
                  <a:cubicBezTo>
                    <a:pt x="62" y="203"/>
                    <a:pt x="62" y="203"/>
                    <a:pt x="62" y="203"/>
                  </a:cubicBezTo>
                  <a:cubicBezTo>
                    <a:pt x="61" y="204"/>
                    <a:pt x="61" y="204"/>
                    <a:pt x="61" y="204"/>
                  </a:cubicBezTo>
                  <a:cubicBezTo>
                    <a:pt x="61" y="204"/>
                    <a:pt x="61" y="204"/>
                    <a:pt x="61" y="204"/>
                  </a:cubicBezTo>
                  <a:cubicBezTo>
                    <a:pt x="61" y="205"/>
                    <a:pt x="61" y="205"/>
                    <a:pt x="61" y="205"/>
                  </a:cubicBezTo>
                  <a:cubicBezTo>
                    <a:pt x="60" y="205"/>
                    <a:pt x="60" y="205"/>
                    <a:pt x="60" y="205"/>
                  </a:cubicBezTo>
                  <a:cubicBezTo>
                    <a:pt x="60" y="205"/>
                    <a:pt x="60" y="205"/>
                    <a:pt x="60" y="205"/>
                  </a:cubicBezTo>
                  <a:cubicBezTo>
                    <a:pt x="59" y="204"/>
                    <a:pt x="59" y="204"/>
                    <a:pt x="59" y="204"/>
                  </a:cubicBezTo>
                  <a:cubicBezTo>
                    <a:pt x="59" y="204"/>
                    <a:pt x="59" y="204"/>
                    <a:pt x="59" y="204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59" y="204"/>
                    <a:pt x="59" y="204"/>
                    <a:pt x="59" y="204"/>
                  </a:cubicBezTo>
                  <a:cubicBezTo>
                    <a:pt x="59" y="205"/>
                    <a:pt x="59" y="205"/>
                    <a:pt x="59" y="205"/>
                  </a:cubicBezTo>
                  <a:cubicBezTo>
                    <a:pt x="60" y="205"/>
                    <a:pt x="60" y="205"/>
                    <a:pt x="60" y="205"/>
                  </a:cubicBezTo>
                  <a:cubicBezTo>
                    <a:pt x="60" y="205"/>
                    <a:pt x="60" y="205"/>
                    <a:pt x="60" y="205"/>
                  </a:cubicBezTo>
                  <a:cubicBezTo>
                    <a:pt x="60" y="206"/>
                    <a:pt x="60" y="206"/>
                    <a:pt x="60" y="206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59" y="205"/>
                    <a:pt x="59" y="205"/>
                    <a:pt x="59" y="205"/>
                  </a:cubicBezTo>
                  <a:cubicBezTo>
                    <a:pt x="59" y="205"/>
                    <a:pt x="59" y="205"/>
                    <a:pt x="59" y="205"/>
                  </a:cubicBezTo>
                  <a:cubicBezTo>
                    <a:pt x="58" y="206"/>
                    <a:pt x="58" y="206"/>
                    <a:pt x="58" y="206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7" y="207"/>
                    <a:pt x="57" y="207"/>
                    <a:pt x="57" y="207"/>
                  </a:cubicBezTo>
                  <a:cubicBezTo>
                    <a:pt x="57" y="207"/>
                    <a:pt x="57" y="207"/>
                    <a:pt x="57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8" y="208"/>
                    <a:pt x="58" y="208"/>
                    <a:pt x="58" y="208"/>
                  </a:cubicBezTo>
                  <a:cubicBezTo>
                    <a:pt x="58" y="208"/>
                    <a:pt x="58" y="208"/>
                    <a:pt x="58" y="208"/>
                  </a:cubicBezTo>
                  <a:cubicBezTo>
                    <a:pt x="58" y="208"/>
                    <a:pt x="58" y="208"/>
                    <a:pt x="58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6" y="208"/>
                    <a:pt x="56" y="208"/>
                    <a:pt x="56" y="208"/>
                  </a:cubicBezTo>
                  <a:cubicBezTo>
                    <a:pt x="56" y="208"/>
                    <a:pt x="56" y="208"/>
                    <a:pt x="56" y="208"/>
                  </a:cubicBezTo>
                  <a:cubicBezTo>
                    <a:pt x="56" y="208"/>
                    <a:pt x="56" y="208"/>
                    <a:pt x="56" y="208"/>
                  </a:cubicBezTo>
                  <a:cubicBezTo>
                    <a:pt x="57" y="209"/>
                    <a:pt x="57" y="209"/>
                    <a:pt x="57" y="209"/>
                  </a:cubicBezTo>
                  <a:cubicBezTo>
                    <a:pt x="58" y="209"/>
                    <a:pt x="58" y="209"/>
                    <a:pt x="58" y="209"/>
                  </a:cubicBezTo>
                  <a:cubicBezTo>
                    <a:pt x="59" y="209"/>
                    <a:pt x="59" y="209"/>
                    <a:pt x="59" y="209"/>
                  </a:cubicBezTo>
                  <a:cubicBezTo>
                    <a:pt x="59" y="209"/>
                    <a:pt x="59" y="209"/>
                    <a:pt x="59" y="209"/>
                  </a:cubicBezTo>
                  <a:cubicBezTo>
                    <a:pt x="59" y="210"/>
                    <a:pt x="59" y="210"/>
                    <a:pt x="59" y="210"/>
                  </a:cubicBezTo>
                  <a:cubicBezTo>
                    <a:pt x="58" y="210"/>
                    <a:pt x="58" y="210"/>
                    <a:pt x="58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6" y="210"/>
                    <a:pt x="56" y="210"/>
                    <a:pt x="56" y="210"/>
                  </a:cubicBezTo>
                  <a:cubicBezTo>
                    <a:pt x="56" y="210"/>
                    <a:pt x="56" y="210"/>
                    <a:pt x="56" y="210"/>
                  </a:cubicBezTo>
                  <a:cubicBezTo>
                    <a:pt x="55" y="210"/>
                    <a:pt x="55" y="210"/>
                    <a:pt x="55" y="210"/>
                  </a:cubicBezTo>
                  <a:cubicBezTo>
                    <a:pt x="56" y="210"/>
                    <a:pt x="56" y="210"/>
                    <a:pt x="56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211"/>
                    <a:pt x="57" y="211"/>
                    <a:pt x="57" y="211"/>
                  </a:cubicBezTo>
                  <a:cubicBezTo>
                    <a:pt x="57" y="211"/>
                    <a:pt x="57" y="211"/>
                    <a:pt x="57" y="211"/>
                  </a:cubicBezTo>
                  <a:cubicBezTo>
                    <a:pt x="56" y="211"/>
                    <a:pt x="56" y="211"/>
                    <a:pt x="56" y="211"/>
                  </a:cubicBezTo>
                  <a:cubicBezTo>
                    <a:pt x="56" y="211"/>
                    <a:pt x="56" y="211"/>
                    <a:pt x="56" y="211"/>
                  </a:cubicBezTo>
                  <a:cubicBezTo>
                    <a:pt x="57" y="211"/>
                    <a:pt x="57" y="211"/>
                    <a:pt x="57" y="211"/>
                  </a:cubicBezTo>
                  <a:cubicBezTo>
                    <a:pt x="58" y="211"/>
                    <a:pt x="58" y="211"/>
                    <a:pt x="58" y="211"/>
                  </a:cubicBezTo>
                  <a:cubicBezTo>
                    <a:pt x="58" y="212"/>
                    <a:pt x="58" y="212"/>
                    <a:pt x="58" y="212"/>
                  </a:cubicBezTo>
                  <a:cubicBezTo>
                    <a:pt x="57" y="212"/>
                    <a:pt x="57" y="212"/>
                    <a:pt x="57" y="212"/>
                  </a:cubicBezTo>
                  <a:cubicBezTo>
                    <a:pt x="56" y="212"/>
                    <a:pt x="56" y="212"/>
                    <a:pt x="56" y="212"/>
                  </a:cubicBezTo>
                  <a:cubicBezTo>
                    <a:pt x="56" y="212"/>
                    <a:pt x="56" y="212"/>
                    <a:pt x="56" y="212"/>
                  </a:cubicBezTo>
                  <a:cubicBezTo>
                    <a:pt x="56" y="212"/>
                    <a:pt x="56" y="212"/>
                    <a:pt x="56" y="212"/>
                  </a:cubicBezTo>
                  <a:cubicBezTo>
                    <a:pt x="56" y="212"/>
                    <a:pt x="56" y="212"/>
                    <a:pt x="56" y="212"/>
                  </a:cubicBezTo>
                  <a:cubicBezTo>
                    <a:pt x="57" y="212"/>
                    <a:pt x="57" y="212"/>
                    <a:pt x="57" y="212"/>
                  </a:cubicBezTo>
                  <a:cubicBezTo>
                    <a:pt x="58" y="212"/>
                    <a:pt x="58" y="212"/>
                    <a:pt x="58" y="212"/>
                  </a:cubicBezTo>
                  <a:cubicBezTo>
                    <a:pt x="58" y="213"/>
                    <a:pt x="58" y="213"/>
                    <a:pt x="58" y="213"/>
                  </a:cubicBezTo>
                  <a:cubicBezTo>
                    <a:pt x="57" y="213"/>
                    <a:pt x="57" y="213"/>
                    <a:pt x="57" y="213"/>
                  </a:cubicBezTo>
                  <a:cubicBezTo>
                    <a:pt x="56" y="213"/>
                    <a:pt x="56" y="213"/>
                    <a:pt x="56" y="213"/>
                  </a:cubicBezTo>
                  <a:cubicBezTo>
                    <a:pt x="56" y="213"/>
                    <a:pt x="56" y="213"/>
                    <a:pt x="56" y="213"/>
                  </a:cubicBezTo>
                  <a:cubicBezTo>
                    <a:pt x="55" y="213"/>
                    <a:pt x="55" y="213"/>
                    <a:pt x="55" y="213"/>
                  </a:cubicBezTo>
                  <a:cubicBezTo>
                    <a:pt x="55" y="212"/>
                    <a:pt x="55" y="212"/>
                    <a:pt x="55" y="212"/>
                  </a:cubicBezTo>
                  <a:cubicBezTo>
                    <a:pt x="54" y="212"/>
                    <a:pt x="54" y="212"/>
                    <a:pt x="54" y="212"/>
                  </a:cubicBezTo>
                  <a:cubicBezTo>
                    <a:pt x="54" y="212"/>
                    <a:pt x="54" y="212"/>
                    <a:pt x="54" y="212"/>
                  </a:cubicBezTo>
                  <a:cubicBezTo>
                    <a:pt x="54" y="212"/>
                    <a:pt x="54" y="212"/>
                    <a:pt x="54" y="212"/>
                  </a:cubicBezTo>
                  <a:cubicBezTo>
                    <a:pt x="53" y="212"/>
                    <a:pt x="53" y="212"/>
                    <a:pt x="53" y="212"/>
                  </a:cubicBezTo>
                  <a:cubicBezTo>
                    <a:pt x="53" y="212"/>
                    <a:pt x="53" y="212"/>
                    <a:pt x="53" y="212"/>
                  </a:cubicBezTo>
                  <a:cubicBezTo>
                    <a:pt x="53" y="213"/>
                    <a:pt x="53" y="213"/>
                    <a:pt x="53" y="213"/>
                  </a:cubicBezTo>
                  <a:cubicBezTo>
                    <a:pt x="55" y="213"/>
                    <a:pt x="55" y="213"/>
                    <a:pt x="55" y="213"/>
                  </a:cubicBezTo>
                  <a:cubicBezTo>
                    <a:pt x="55" y="214"/>
                    <a:pt x="55" y="214"/>
                    <a:pt x="55" y="214"/>
                  </a:cubicBezTo>
                  <a:cubicBezTo>
                    <a:pt x="55" y="214"/>
                    <a:pt x="55" y="214"/>
                    <a:pt x="55" y="214"/>
                  </a:cubicBezTo>
                  <a:cubicBezTo>
                    <a:pt x="55" y="214"/>
                    <a:pt x="55" y="214"/>
                    <a:pt x="55" y="214"/>
                  </a:cubicBezTo>
                  <a:cubicBezTo>
                    <a:pt x="55" y="214"/>
                    <a:pt x="55" y="214"/>
                    <a:pt x="55" y="214"/>
                  </a:cubicBezTo>
                  <a:cubicBezTo>
                    <a:pt x="55" y="214"/>
                    <a:pt x="55" y="214"/>
                    <a:pt x="55" y="214"/>
                  </a:cubicBezTo>
                  <a:cubicBezTo>
                    <a:pt x="56" y="214"/>
                    <a:pt x="56" y="214"/>
                    <a:pt x="56" y="214"/>
                  </a:cubicBezTo>
                  <a:cubicBezTo>
                    <a:pt x="56" y="215"/>
                    <a:pt x="56" y="215"/>
                    <a:pt x="56" y="215"/>
                  </a:cubicBezTo>
                  <a:cubicBezTo>
                    <a:pt x="57" y="215"/>
                    <a:pt x="57" y="215"/>
                    <a:pt x="57" y="215"/>
                  </a:cubicBezTo>
                  <a:cubicBezTo>
                    <a:pt x="57" y="215"/>
                    <a:pt x="57" y="215"/>
                    <a:pt x="57" y="215"/>
                  </a:cubicBezTo>
                  <a:cubicBezTo>
                    <a:pt x="56" y="215"/>
                    <a:pt x="56" y="215"/>
                    <a:pt x="56" y="215"/>
                  </a:cubicBezTo>
                  <a:cubicBezTo>
                    <a:pt x="56" y="215"/>
                    <a:pt x="56" y="215"/>
                    <a:pt x="56" y="215"/>
                  </a:cubicBezTo>
                  <a:cubicBezTo>
                    <a:pt x="56" y="216"/>
                    <a:pt x="56" y="216"/>
                    <a:pt x="56" y="216"/>
                  </a:cubicBezTo>
                  <a:cubicBezTo>
                    <a:pt x="55" y="216"/>
                    <a:pt x="55" y="216"/>
                    <a:pt x="55" y="216"/>
                  </a:cubicBezTo>
                  <a:close/>
                  <a:moveTo>
                    <a:pt x="54" y="216"/>
                  </a:moveTo>
                  <a:cubicBezTo>
                    <a:pt x="53" y="215"/>
                    <a:pt x="53" y="215"/>
                    <a:pt x="53" y="215"/>
                  </a:cubicBezTo>
                  <a:cubicBezTo>
                    <a:pt x="52" y="215"/>
                    <a:pt x="52" y="215"/>
                    <a:pt x="52" y="215"/>
                  </a:cubicBezTo>
                  <a:cubicBezTo>
                    <a:pt x="52" y="215"/>
                    <a:pt x="52" y="215"/>
                    <a:pt x="52" y="215"/>
                  </a:cubicBezTo>
                  <a:cubicBezTo>
                    <a:pt x="53" y="216"/>
                    <a:pt x="53" y="216"/>
                    <a:pt x="53" y="216"/>
                  </a:cubicBezTo>
                  <a:cubicBezTo>
                    <a:pt x="54" y="216"/>
                    <a:pt x="54" y="216"/>
                    <a:pt x="54" y="216"/>
                  </a:cubicBezTo>
                  <a:cubicBezTo>
                    <a:pt x="54" y="216"/>
                    <a:pt x="54" y="216"/>
                    <a:pt x="54" y="216"/>
                  </a:cubicBezTo>
                  <a:close/>
                  <a:moveTo>
                    <a:pt x="124" y="146"/>
                  </a:moveTo>
                  <a:cubicBezTo>
                    <a:pt x="124" y="146"/>
                    <a:pt x="124" y="146"/>
                    <a:pt x="124" y="146"/>
                  </a:cubicBezTo>
                  <a:cubicBezTo>
                    <a:pt x="125" y="146"/>
                    <a:pt x="125" y="146"/>
                    <a:pt x="125" y="146"/>
                  </a:cubicBezTo>
                  <a:cubicBezTo>
                    <a:pt x="127" y="146"/>
                    <a:pt x="127" y="146"/>
                    <a:pt x="127" y="146"/>
                  </a:cubicBezTo>
                  <a:cubicBezTo>
                    <a:pt x="129" y="146"/>
                    <a:pt x="129" y="146"/>
                    <a:pt x="129" y="146"/>
                  </a:cubicBezTo>
                  <a:cubicBezTo>
                    <a:pt x="129" y="145"/>
                    <a:pt x="129" y="145"/>
                    <a:pt x="129" y="145"/>
                  </a:cubicBezTo>
                  <a:cubicBezTo>
                    <a:pt x="130" y="145"/>
                    <a:pt x="130" y="145"/>
                    <a:pt x="130" y="145"/>
                  </a:cubicBezTo>
                  <a:cubicBezTo>
                    <a:pt x="131" y="146"/>
                    <a:pt x="131" y="146"/>
                    <a:pt x="131" y="146"/>
                  </a:cubicBezTo>
                  <a:cubicBezTo>
                    <a:pt x="132" y="145"/>
                    <a:pt x="132" y="145"/>
                    <a:pt x="132" y="145"/>
                  </a:cubicBezTo>
                  <a:cubicBezTo>
                    <a:pt x="133" y="146"/>
                    <a:pt x="133" y="146"/>
                    <a:pt x="133" y="146"/>
                  </a:cubicBezTo>
                  <a:cubicBezTo>
                    <a:pt x="134" y="145"/>
                    <a:pt x="134" y="145"/>
                    <a:pt x="134" y="145"/>
                  </a:cubicBezTo>
                  <a:cubicBezTo>
                    <a:pt x="134" y="143"/>
                    <a:pt x="134" y="143"/>
                    <a:pt x="134" y="143"/>
                  </a:cubicBezTo>
                  <a:cubicBezTo>
                    <a:pt x="133" y="142"/>
                    <a:pt x="133" y="142"/>
                    <a:pt x="133" y="142"/>
                  </a:cubicBezTo>
                  <a:cubicBezTo>
                    <a:pt x="133" y="141"/>
                    <a:pt x="133" y="141"/>
                    <a:pt x="133" y="141"/>
                  </a:cubicBezTo>
                  <a:cubicBezTo>
                    <a:pt x="132" y="141"/>
                    <a:pt x="132" y="141"/>
                    <a:pt x="132" y="141"/>
                  </a:cubicBezTo>
                  <a:cubicBezTo>
                    <a:pt x="130" y="142"/>
                    <a:pt x="130" y="142"/>
                    <a:pt x="130" y="142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26" y="144"/>
                    <a:pt x="126" y="144"/>
                    <a:pt x="126" y="144"/>
                  </a:cubicBezTo>
                  <a:cubicBezTo>
                    <a:pt x="125" y="145"/>
                    <a:pt x="125" y="145"/>
                    <a:pt x="125" y="145"/>
                  </a:cubicBezTo>
                  <a:cubicBezTo>
                    <a:pt x="124" y="145"/>
                    <a:pt x="124" y="145"/>
                    <a:pt x="124" y="145"/>
                  </a:cubicBezTo>
                  <a:cubicBezTo>
                    <a:pt x="124" y="145"/>
                    <a:pt x="124" y="145"/>
                    <a:pt x="124" y="145"/>
                  </a:cubicBezTo>
                  <a:cubicBezTo>
                    <a:pt x="124" y="146"/>
                    <a:pt x="124" y="146"/>
                    <a:pt x="124" y="146"/>
                  </a:cubicBezTo>
                  <a:close/>
                  <a:moveTo>
                    <a:pt x="57" y="211"/>
                  </a:moveTo>
                  <a:cubicBezTo>
                    <a:pt x="58" y="211"/>
                    <a:pt x="58" y="211"/>
                    <a:pt x="58" y="211"/>
                  </a:cubicBezTo>
                  <a:cubicBezTo>
                    <a:pt x="58" y="211"/>
                    <a:pt x="58" y="211"/>
                    <a:pt x="58" y="211"/>
                  </a:cubicBezTo>
                  <a:cubicBezTo>
                    <a:pt x="58" y="210"/>
                    <a:pt x="58" y="210"/>
                    <a:pt x="58" y="210"/>
                  </a:cubicBezTo>
                  <a:cubicBezTo>
                    <a:pt x="58" y="210"/>
                    <a:pt x="58" y="210"/>
                    <a:pt x="58" y="210"/>
                  </a:cubicBezTo>
                  <a:cubicBezTo>
                    <a:pt x="57" y="211"/>
                    <a:pt x="57" y="211"/>
                    <a:pt x="57" y="211"/>
                  </a:cubicBezTo>
                  <a:close/>
                  <a:moveTo>
                    <a:pt x="62" y="203"/>
                  </a:moveTo>
                  <a:cubicBezTo>
                    <a:pt x="62" y="203"/>
                    <a:pt x="62" y="203"/>
                    <a:pt x="62" y="203"/>
                  </a:cubicBezTo>
                  <a:cubicBezTo>
                    <a:pt x="62" y="202"/>
                    <a:pt x="62" y="202"/>
                    <a:pt x="62" y="202"/>
                  </a:cubicBezTo>
                  <a:cubicBezTo>
                    <a:pt x="62" y="203"/>
                    <a:pt x="62" y="203"/>
                    <a:pt x="62" y="203"/>
                  </a:cubicBezTo>
                  <a:close/>
                  <a:moveTo>
                    <a:pt x="62" y="202"/>
                  </a:moveTo>
                  <a:cubicBezTo>
                    <a:pt x="62" y="202"/>
                    <a:pt x="62" y="202"/>
                    <a:pt x="62" y="202"/>
                  </a:cubicBezTo>
                  <a:cubicBezTo>
                    <a:pt x="63" y="202"/>
                    <a:pt x="63" y="202"/>
                    <a:pt x="63" y="202"/>
                  </a:cubicBezTo>
                  <a:cubicBezTo>
                    <a:pt x="63" y="201"/>
                    <a:pt x="63" y="201"/>
                    <a:pt x="63" y="201"/>
                  </a:cubicBezTo>
                  <a:cubicBezTo>
                    <a:pt x="62" y="202"/>
                    <a:pt x="62" y="202"/>
                    <a:pt x="62" y="202"/>
                  </a:cubicBezTo>
                  <a:close/>
                  <a:moveTo>
                    <a:pt x="63" y="200"/>
                  </a:moveTo>
                  <a:cubicBezTo>
                    <a:pt x="63" y="200"/>
                    <a:pt x="63" y="200"/>
                    <a:pt x="63" y="200"/>
                  </a:cubicBezTo>
                  <a:cubicBezTo>
                    <a:pt x="63" y="200"/>
                    <a:pt x="63" y="200"/>
                    <a:pt x="63" y="200"/>
                  </a:cubicBezTo>
                  <a:cubicBezTo>
                    <a:pt x="63" y="200"/>
                    <a:pt x="63" y="200"/>
                    <a:pt x="63" y="200"/>
                  </a:cubicBezTo>
                  <a:cubicBezTo>
                    <a:pt x="63" y="200"/>
                    <a:pt x="63" y="200"/>
                    <a:pt x="63" y="200"/>
                  </a:cubicBezTo>
                  <a:cubicBezTo>
                    <a:pt x="63" y="200"/>
                    <a:pt x="63" y="200"/>
                    <a:pt x="63" y="200"/>
                  </a:cubicBezTo>
                  <a:close/>
                  <a:moveTo>
                    <a:pt x="62" y="198"/>
                  </a:moveTo>
                  <a:cubicBezTo>
                    <a:pt x="62" y="199"/>
                    <a:pt x="62" y="199"/>
                    <a:pt x="62" y="199"/>
                  </a:cubicBezTo>
                  <a:cubicBezTo>
                    <a:pt x="63" y="199"/>
                    <a:pt x="63" y="199"/>
                    <a:pt x="63" y="199"/>
                  </a:cubicBezTo>
                  <a:cubicBezTo>
                    <a:pt x="63" y="199"/>
                    <a:pt x="63" y="199"/>
                    <a:pt x="63" y="199"/>
                  </a:cubicBezTo>
                  <a:cubicBezTo>
                    <a:pt x="64" y="199"/>
                    <a:pt x="64" y="199"/>
                    <a:pt x="64" y="199"/>
                  </a:cubicBezTo>
                  <a:cubicBezTo>
                    <a:pt x="64" y="199"/>
                    <a:pt x="64" y="199"/>
                    <a:pt x="64" y="199"/>
                  </a:cubicBezTo>
                  <a:cubicBezTo>
                    <a:pt x="64" y="199"/>
                    <a:pt x="64" y="199"/>
                    <a:pt x="64" y="199"/>
                  </a:cubicBezTo>
                  <a:cubicBezTo>
                    <a:pt x="63" y="199"/>
                    <a:pt x="63" y="199"/>
                    <a:pt x="63" y="199"/>
                  </a:cubicBezTo>
                  <a:cubicBezTo>
                    <a:pt x="62" y="198"/>
                    <a:pt x="62" y="198"/>
                    <a:pt x="62" y="198"/>
                  </a:cubicBezTo>
                  <a:cubicBezTo>
                    <a:pt x="62" y="198"/>
                    <a:pt x="62" y="198"/>
                    <a:pt x="62" y="198"/>
                  </a:cubicBezTo>
                  <a:close/>
                  <a:moveTo>
                    <a:pt x="66" y="198"/>
                  </a:moveTo>
                  <a:cubicBezTo>
                    <a:pt x="66" y="198"/>
                    <a:pt x="66" y="198"/>
                    <a:pt x="66" y="198"/>
                  </a:cubicBezTo>
                  <a:cubicBezTo>
                    <a:pt x="66" y="197"/>
                    <a:pt x="66" y="197"/>
                    <a:pt x="66" y="197"/>
                  </a:cubicBezTo>
                  <a:cubicBezTo>
                    <a:pt x="66" y="197"/>
                    <a:pt x="66" y="197"/>
                    <a:pt x="66" y="197"/>
                  </a:cubicBezTo>
                  <a:cubicBezTo>
                    <a:pt x="66" y="198"/>
                    <a:pt x="66" y="198"/>
                    <a:pt x="66" y="198"/>
                  </a:cubicBezTo>
                  <a:close/>
                  <a:moveTo>
                    <a:pt x="65" y="193"/>
                  </a:moveTo>
                  <a:cubicBezTo>
                    <a:pt x="65" y="193"/>
                    <a:pt x="65" y="193"/>
                    <a:pt x="65" y="193"/>
                  </a:cubicBezTo>
                  <a:cubicBezTo>
                    <a:pt x="66" y="194"/>
                    <a:pt x="66" y="194"/>
                    <a:pt x="66" y="194"/>
                  </a:cubicBezTo>
                  <a:cubicBezTo>
                    <a:pt x="67" y="194"/>
                    <a:pt x="67" y="194"/>
                    <a:pt x="67" y="194"/>
                  </a:cubicBezTo>
                  <a:cubicBezTo>
                    <a:pt x="67" y="195"/>
                    <a:pt x="67" y="195"/>
                    <a:pt x="67" y="195"/>
                  </a:cubicBezTo>
                  <a:cubicBezTo>
                    <a:pt x="67" y="194"/>
                    <a:pt x="67" y="194"/>
                    <a:pt x="67" y="194"/>
                  </a:cubicBezTo>
                  <a:cubicBezTo>
                    <a:pt x="67" y="194"/>
                    <a:pt x="67" y="194"/>
                    <a:pt x="67" y="194"/>
                  </a:cubicBezTo>
                  <a:cubicBezTo>
                    <a:pt x="66" y="194"/>
                    <a:pt x="66" y="194"/>
                    <a:pt x="66" y="194"/>
                  </a:cubicBezTo>
                  <a:cubicBezTo>
                    <a:pt x="66" y="193"/>
                    <a:pt x="66" y="193"/>
                    <a:pt x="66" y="193"/>
                  </a:cubicBezTo>
                  <a:cubicBezTo>
                    <a:pt x="65" y="193"/>
                    <a:pt x="65" y="193"/>
                    <a:pt x="65" y="193"/>
                  </a:cubicBezTo>
                  <a:close/>
                  <a:moveTo>
                    <a:pt x="71" y="184"/>
                  </a:moveTo>
                  <a:cubicBezTo>
                    <a:pt x="71" y="185"/>
                    <a:pt x="71" y="185"/>
                    <a:pt x="71" y="185"/>
                  </a:cubicBezTo>
                  <a:cubicBezTo>
                    <a:pt x="72" y="185"/>
                    <a:pt x="72" y="185"/>
                    <a:pt x="72" y="185"/>
                  </a:cubicBezTo>
                  <a:cubicBezTo>
                    <a:pt x="71" y="186"/>
                    <a:pt x="71" y="186"/>
                    <a:pt x="71" y="186"/>
                  </a:cubicBezTo>
                  <a:cubicBezTo>
                    <a:pt x="72" y="187"/>
                    <a:pt x="72" y="187"/>
                    <a:pt x="72" y="187"/>
                  </a:cubicBezTo>
                  <a:cubicBezTo>
                    <a:pt x="72" y="187"/>
                    <a:pt x="72" y="187"/>
                    <a:pt x="72" y="187"/>
                  </a:cubicBezTo>
                  <a:cubicBezTo>
                    <a:pt x="72" y="186"/>
                    <a:pt x="72" y="186"/>
                    <a:pt x="72" y="186"/>
                  </a:cubicBezTo>
                  <a:cubicBezTo>
                    <a:pt x="72" y="185"/>
                    <a:pt x="72" y="185"/>
                    <a:pt x="72" y="185"/>
                  </a:cubicBezTo>
                  <a:cubicBezTo>
                    <a:pt x="72" y="185"/>
                    <a:pt x="72" y="185"/>
                    <a:pt x="72" y="185"/>
                  </a:cubicBezTo>
                  <a:cubicBezTo>
                    <a:pt x="71" y="184"/>
                    <a:pt x="71" y="184"/>
                    <a:pt x="71" y="184"/>
                  </a:cubicBezTo>
                  <a:cubicBezTo>
                    <a:pt x="71" y="184"/>
                    <a:pt x="71" y="184"/>
                    <a:pt x="71" y="184"/>
                  </a:cubicBezTo>
                  <a:cubicBezTo>
                    <a:pt x="71" y="184"/>
                    <a:pt x="71" y="184"/>
                    <a:pt x="71" y="184"/>
                  </a:cubicBezTo>
                  <a:close/>
                  <a:moveTo>
                    <a:pt x="75" y="181"/>
                  </a:moveTo>
                  <a:cubicBezTo>
                    <a:pt x="75" y="182"/>
                    <a:pt x="75" y="182"/>
                    <a:pt x="75" y="182"/>
                  </a:cubicBezTo>
                  <a:cubicBezTo>
                    <a:pt x="76" y="182"/>
                    <a:pt x="76" y="182"/>
                    <a:pt x="76" y="182"/>
                  </a:cubicBezTo>
                  <a:cubicBezTo>
                    <a:pt x="76" y="182"/>
                    <a:pt x="76" y="182"/>
                    <a:pt x="76" y="182"/>
                  </a:cubicBezTo>
                  <a:cubicBezTo>
                    <a:pt x="76" y="181"/>
                    <a:pt x="76" y="181"/>
                    <a:pt x="76" y="181"/>
                  </a:cubicBezTo>
                  <a:cubicBezTo>
                    <a:pt x="75" y="181"/>
                    <a:pt x="75" y="181"/>
                    <a:pt x="75" y="181"/>
                  </a:cubicBezTo>
                  <a:close/>
                  <a:moveTo>
                    <a:pt x="76" y="181"/>
                  </a:moveTo>
                  <a:cubicBezTo>
                    <a:pt x="77" y="181"/>
                    <a:pt x="77" y="181"/>
                    <a:pt x="77" y="181"/>
                  </a:cubicBezTo>
                  <a:cubicBezTo>
                    <a:pt x="77" y="181"/>
                    <a:pt x="77" y="181"/>
                    <a:pt x="77" y="181"/>
                  </a:cubicBezTo>
                  <a:cubicBezTo>
                    <a:pt x="76" y="180"/>
                    <a:pt x="76" y="180"/>
                    <a:pt x="76" y="180"/>
                  </a:cubicBezTo>
                  <a:cubicBezTo>
                    <a:pt x="76" y="181"/>
                    <a:pt x="76" y="181"/>
                    <a:pt x="76" y="181"/>
                  </a:cubicBezTo>
                  <a:close/>
                  <a:moveTo>
                    <a:pt x="83" y="180"/>
                  </a:moveTo>
                  <a:cubicBezTo>
                    <a:pt x="84" y="180"/>
                    <a:pt x="84" y="180"/>
                    <a:pt x="84" y="180"/>
                  </a:cubicBezTo>
                  <a:cubicBezTo>
                    <a:pt x="85" y="180"/>
                    <a:pt x="85" y="180"/>
                    <a:pt x="85" y="180"/>
                  </a:cubicBezTo>
                  <a:cubicBezTo>
                    <a:pt x="85" y="179"/>
                    <a:pt x="85" y="179"/>
                    <a:pt x="85" y="179"/>
                  </a:cubicBezTo>
                  <a:cubicBezTo>
                    <a:pt x="84" y="178"/>
                    <a:pt x="84" y="178"/>
                    <a:pt x="84" y="178"/>
                  </a:cubicBezTo>
                  <a:cubicBezTo>
                    <a:pt x="84" y="178"/>
                    <a:pt x="84" y="178"/>
                    <a:pt x="84" y="178"/>
                  </a:cubicBezTo>
                  <a:cubicBezTo>
                    <a:pt x="84" y="178"/>
                    <a:pt x="84" y="178"/>
                    <a:pt x="84" y="178"/>
                  </a:cubicBezTo>
                  <a:cubicBezTo>
                    <a:pt x="83" y="178"/>
                    <a:pt x="83" y="178"/>
                    <a:pt x="83" y="178"/>
                  </a:cubicBezTo>
                  <a:cubicBezTo>
                    <a:pt x="83" y="178"/>
                    <a:pt x="83" y="178"/>
                    <a:pt x="83" y="178"/>
                  </a:cubicBezTo>
                  <a:cubicBezTo>
                    <a:pt x="83" y="179"/>
                    <a:pt x="83" y="179"/>
                    <a:pt x="83" y="179"/>
                  </a:cubicBezTo>
                  <a:cubicBezTo>
                    <a:pt x="82" y="179"/>
                    <a:pt x="82" y="179"/>
                    <a:pt x="82" y="179"/>
                  </a:cubicBezTo>
                  <a:cubicBezTo>
                    <a:pt x="83" y="180"/>
                    <a:pt x="83" y="180"/>
                    <a:pt x="83" y="180"/>
                  </a:cubicBezTo>
                  <a:cubicBezTo>
                    <a:pt x="83" y="180"/>
                    <a:pt x="83" y="180"/>
                    <a:pt x="83" y="180"/>
                  </a:cubicBezTo>
                  <a:cubicBezTo>
                    <a:pt x="83" y="180"/>
                    <a:pt x="83" y="180"/>
                    <a:pt x="83" y="180"/>
                  </a:cubicBezTo>
                  <a:close/>
                  <a:moveTo>
                    <a:pt x="86" y="180"/>
                  </a:moveTo>
                  <a:cubicBezTo>
                    <a:pt x="86" y="179"/>
                    <a:pt x="86" y="179"/>
                    <a:pt x="86" y="179"/>
                  </a:cubicBezTo>
                  <a:cubicBezTo>
                    <a:pt x="86" y="179"/>
                    <a:pt x="86" y="179"/>
                    <a:pt x="86" y="179"/>
                  </a:cubicBezTo>
                  <a:cubicBezTo>
                    <a:pt x="86" y="179"/>
                    <a:pt x="86" y="179"/>
                    <a:pt x="86" y="179"/>
                  </a:cubicBezTo>
                  <a:cubicBezTo>
                    <a:pt x="86" y="179"/>
                    <a:pt x="86" y="179"/>
                    <a:pt x="86" y="179"/>
                  </a:cubicBezTo>
                  <a:cubicBezTo>
                    <a:pt x="86" y="180"/>
                    <a:pt x="86" y="180"/>
                    <a:pt x="86" y="180"/>
                  </a:cubicBezTo>
                  <a:cubicBezTo>
                    <a:pt x="86" y="180"/>
                    <a:pt x="86" y="180"/>
                    <a:pt x="86" y="180"/>
                  </a:cubicBezTo>
                  <a:close/>
                  <a:moveTo>
                    <a:pt x="139" y="153"/>
                  </a:moveTo>
                  <a:cubicBezTo>
                    <a:pt x="139" y="153"/>
                    <a:pt x="139" y="153"/>
                    <a:pt x="139" y="153"/>
                  </a:cubicBezTo>
                  <a:cubicBezTo>
                    <a:pt x="139" y="153"/>
                    <a:pt x="139" y="153"/>
                    <a:pt x="139" y="153"/>
                  </a:cubicBezTo>
                  <a:cubicBezTo>
                    <a:pt x="139" y="153"/>
                    <a:pt x="139" y="153"/>
                    <a:pt x="139" y="153"/>
                  </a:cubicBezTo>
                  <a:cubicBezTo>
                    <a:pt x="139" y="153"/>
                    <a:pt x="139" y="153"/>
                    <a:pt x="139" y="153"/>
                  </a:cubicBezTo>
                  <a:cubicBezTo>
                    <a:pt x="139" y="153"/>
                    <a:pt x="139" y="153"/>
                    <a:pt x="139" y="153"/>
                  </a:cubicBezTo>
                  <a:close/>
                  <a:moveTo>
                    <a:pt x="129" y="146"/>
                  </a:moveTo>
                  <a:cubicBezTo>
                    <a:pt x="130" y="146"/>
                    <a:pt x="130" y="146"/>
                    <a:pt x="130" y="146"/>
                  </a:cubicBezTo>
                  <a:cubicBezTo>
                    <a:pt x="130" y="146"/>
                    <a:pt x="130" y="146"/>
                    <a:pt x="130" y="146"/>
                  </a:cubicBezTo>
                  <a:cubicBezTo>
                    <a:pt x="130" y="146"/>
                    <a:pt x="130" y="146"/>
                    <a:pt x="130" y="146"/>
                  </a:cubicBezTo>
                  <a:cubicBezTo>
                    <a:pt x="130" y="146"/>
                    <a:pt x="130" y="146"/>
                    <a:pt x="130" y="146"/>
                  </a:cubicBezTo>
                  <a:cubicBezTo>
                    <a:pt x="130" y="146"/>
                    <a:pt x="129" y="146"/>
                    <a:pt x="129" y="146"/>
                  </a:cubicBezTo>
                  <a:close/>
                  <a:moveTo>
                    <a:pt x="125" y="143"/>
                  </a:moveTo>
                  <a:cubicBezTo>
                    <a:pt x="126" y="143"/>
                    <a:pt x="126" y="143"/>
                    <a:pt x="126" y="143"/>
                  </a:cubicBezTo>
                  <a:cubicBezTo>
                    <a:pt x="126" y="143"/>
                    <a:pt x="126" y="143"/>
                    <a:pt x="126" y="143"/>
                  </a:cubicBezTo>
                  <a:cubicBezTo>
                    <a:pt x="126" y="143"/>
                    <a:pt x="126" y="143"/>
                    <a:pt x="126" y="143"/>
                  </a:cubicBezTo>
                  <a:cubicBezTo>
                    <a:pt x="126" y="143"/>
                    <a:pt x="126" y="143"/>
                    <a:pt x="126" y="143"/>
                  </a:cubicBezTo>
                  <a:cubicBezTo>
                    <a:pt x="125" y="143"/>
                    <a:pt x="125" y="143"/>
                    <a:pt x="125" y="143"/>
                  </a:cubicBezTo>
                  <a:close/>
                  <a:moveTo>
                    <a:pt x="133" y="141"/>
                  </a:moveTo>
                  <a:cubicBezTo>
                    <a:pt x="133" y="141"/>
                    <a:pt x="133" y="141"/>
                    <a:pt x="133" y="141"/>
                  </a:cubicBezTo>
                  <a:cubicBezTo>
                    <a:pt x="134" y="142"/>
                    <a:pt x="134" y="142"/>
                    <a:pt x="134" y="142"/>
                  </a:cubicBezTo>
                  <a:cubicBezTo>
                    <a:pt x="134" y="141"/>
                    <a:pt x="134" y="141"/>
                    <a:pt x="134" y="141"/>
                  </a:cubicBezTo>
                  <a:cubicBezTo>
                    <a:pt x="134" y="141"/>
                    <a:pt x="134" y="141"/>
                    <a:pt x="134" y="141"/>
                  </a:cubicBezTo>
                  <a:cubicBezTo>
                    <a:pt x="134" y="141"/>
                    <a:pt x="134" y="141"/>
                    <a:pt x="134" y="141"/>
                  </a:cubicBezTo>
                  <a:cubicBezTo>
                    <a:pt x="133" y="141"/>
                    <a:pt x="133" y="141"/>
                    <a:pt x="133" y="141"/>
                  </a:cubicBezTo>
                  <a:close/>
                  <a:moveTo>
                    <a:pt x="139" y="126"/>
                  </a:moveTo>
                  <a:cubicBezTo>
                    <a:pt x="139" y="126"/>
                    <a:pt x="139" y="126"/>
                    <a:pt x="139" y="126"/>
                  </a:cubicBezTo>
                  <a:cubicBezTo>
                    <a:pt x="139" y="127"/>
                    <a:pt x="139" y="127"/>
                    <a:pt x="139" y="127"/>
                  </a:cubicBezTo>
                  <a:cubicBezTo>
                    <a:pt x="139" y="127"/>
                    <a:pt x="139" y="127"/>
                    <a:pt x="139" y="127"/>
                  </a:cubicBezTo>
                  <a:cubicBezTo>
                    <a:pt x="140" y="128"/>
                    <a:pt x="140" y="128"/>
                    <a:pt x="140" y="128"/>
                  </a:cubicBezTo>
                  <a:cubicBezTo>
                    <a:pt x="140" y="129"/>
                    <a:pt x="140" y="129"/>
                    <a:pt x="140" y="129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2" y="130"/>
                    <a:pt x="142" y="130"/>
                    <a:pt x="142" y="130"/>
                  </a:cubicBezTo>
                  <a:cubicBezTo>
                    <a:pt x="143" y="131"/>
                    <a:pt x="143" y="131"/>
                    <a:pt x="143" y="131"/>
                  </a:cubicBezTo>
                  <a:cubicBezTo>
                    <a:pt x="144" y="131"/>
                    <a:pt x="144" y="131"/>
                    <a:pt x="144" y="131"/>
                  </a:cubicBezTo>
                  <a:cubicBezTo>
                    <a:pt x="144" y="131"/>
                    <a:pt x="144" y="131"/>
                    <a:pt x="144" y="131"/>
                  </a:cubicBezTo>
                  <a:cubicBezTo>
                    <a:pt x="144" y="132"/>
                    <a:pt x="144" y="132"/>
                    <a:pt x="144" y="132"/>
                  </a:cubicBezTo>
                  <a:cubicBezTo>
                    <a:pt x="145" y="132"/>
                    <a:pt x="145" y="132"/>
                    <a:pt x="145" y="132"/>
                  </a:cubicBezTo>
                  <a:cubicBezTo>
                    <a:pt x="145" y="132"/>
                    <a:pt x="145" y="132"/>
                    <a:pt x="145" y="132"/>
                  </a:cubicBezTo>
                  <a:cubicBezTo>
                    <a:pt x="145" y="131"/>
                    <a:pt x="145" y="131"/>
                    <a:pt x="145" y="131"/>
                  </a:cubicBezTo>
                  <a:cubicBezTo>
                    <a:pt x="146" y="131"/>
                    <a:pt x="146" y="131"/>
                    <a:pt x="146" y="131"/>
                  </a:cubicBezTo>
                  <a:cubicBezTo>
                    <a:pt x="145" y="130"/>
                    <a:pt x="145" y="130"/>
                    <a:pt x="145" y="130"/>
                  </a:cubicBezTo>
                  <a:cubicBezTo>
                    <a:pt x="144" y="130"/>
                    <a:pt x="144" y="130"/>
                    <a:pt x="144" y="130"/>
                  </a:cubicBezTo>
                  <a:cubicBezTo>
                    <a:pt x="144" y="130"/>
                    <a:pt x="144" y="130"/>
                    <a:pt x="144" y="130"/>
                  </a:cubicBezTo>
                  <a:cubicBezTo>
                    <a:pt x="143" y="129"/>
                    <a:pt x="143" y="129"/>
                    <a:pt x="143" y="129"/>
                  </a:cubicBezTo>
                  <a:cubicBezTo>
                    <a:pt x="144" y="129"/>
                    <a:pt x="144" y="129"/>
                    <a:pt x="144" y="129"/>
                  </a:cubicBezTo>
                  <a:cubicBezTo>
                    <a:pt x="144" y="129"/>
                    <a:pt x="144" y="129"/>
                    <a:pt x="144" y="129"/>
                  </a:cubicBezTo>
                  <a:cubicBezTo>
                    <a:pt x="145" y="129"/>
                    <a:pt x="145" y="129"/>
                    <a:pt x="145" y="129"/>
                  </a:cubicBezTo>
                  <a:cubicBezTo>
                    <a:pt x="145" y="129"/>
                    <a:pt x="145" y="129"/>
                    <a:pt x="145" y="129"/>
                  </a:cubicBezTo>
                  <a:cubicBezTo>
                    <a:pt x="146" y="129"/>
                    <a:pt x="146" y="129"/>
                    <a:pt x="146" y="129"/>
                  </a:cubicBezTo>
                  <a:cubicBezTo>
                    <a:pt x="146" y="130"/>
                    <a:pt x="146" y="130"/>
                    <a:pt x="146" y="130"/>
                  </a:cubicBezTo>
                  <a:cubicBezTo>
                    <a:pt x="147" y="129"/>
                    <a:pt x="147" y="129"/>
                    <a:pt x="147" y="129"/>
                  </a:cubicBezTo>
                  <a:cubicBezTo>
                    <a:pt x="146" y="129"/>
                    <a:pt x="146" y="129"/>
                    <a:pt x="146" y="129"/>
                  </a:cubicBezTo>
                  <a:cubicBezTo>
                    <a:pt x="144" y="128"/>
                    <a:pt x="144" y="128"/>
                    <a:pt x="144" y="128"/>
                  </a:cubicBezTo>
                  <a:cubicBezTo>
                    <a:pt x="143" y="127"/>
                    <a:pt x="143" y="127"/>
                    <a:pt x="143" y="127"/>
                  </a:cubicBezTo>
                  <a:cubicBezTo>
                    <a:pt x="143" y="126"/>
                    <a:pt x="143" y="126"/>
                    <a:pt x="143" y="126"/>
                  </a:cubicBezTo>
                  <a:cubicBezTo>
                    <a:pt x="142" y="126"/>
                    <a:pt x="142" y="126"/>
                    <a:pt x="142" y="126"/>
                  </a:cubicBezTo>
                  <a:cubicBezTo>
                    <a:pt x="141" y="126"/>
                    <a:pt x="141" y="126"/>
                    <a:pt x="141" y="126"/>
                  </a:cubicBezTo>
                  <a:cubicBezTo>
                    <a:pt x="141" y="126"/>
                    <a:pt x="141" y="126"/>
                    <a:pt x="141" y="126"/>
                  </a:cubicBezTo>
                  <a:cubicBezTo>
                    <a:pt x="140" y="126"/>
                    <a:pt x="140" y="126"/>
                    <a:pt x="140" y="126"/>
                  </a:cubicBezTo>
                  <a:cubicBezTo>
                    <a:pt x="139" y="125"/>
                    <a:pt x="139" y="125"/>
                    <a:pt x="139" y="125"/>
                  </a:cubicBezTo>
                  <a:cubicBezTo>
                    <a:pt x="139" y="126"/>
                    <a:pt x="139" y="126"/>
                    <a:pt x="139" y="126"/>
                  </a:cubicBezTo>
                  <a:close/>
                  <a:moveTo>
                    <a:pt x="137" y="126"/>
                  </a:moveTo>
                  <a:cubicBezTo>
                    <a:pt x="137" y="126"/>
                    <a:pt x="137" y="126"/>
                    <a:pt x="137" y="126"/>
                  </a:cubicBezTo>
                  <a:cubicBezTo>
                    <a:pt x="137" y="125"/>
                    <a:pt x="137" y="125"/>
                    <a:pt x="137" y="125"/>
                  </a:cubicBezTo>
                  <a:cubicBezTo>
                    <a:pt x="138" y="125"/>
                    <a:pt x="138" y="125"/>
                    <a:pt x="138" y="125"/>
                  </a:cubicBezTo>
                  <a:cubicBezTo>
                    <a:pt x="136" y="125"/>
                    <a:pt x="136" y="125"/>
                    <a:pt x="136" y="125"/>
                  </a:cubicBezTo>
                  <a:cubicBezTo>
                    <a:pt x="136" y="126"/>
                    <a:pt x="136" y="126"/>
                    <a:pt x="136" y="126"/>
                  </a:cubicBezTo>
                  <a:cubicBezTo>
                    <a:pt x="137" y="126"/>
                    <a:pt x="137" y="126"/>
                    <a:pt x="137" y="126"/>
                  </a:cubicBezTo>
                  <a:close/>
                  <a:moveTo>
                    <a:pt x="139" y="125"/>
                  </a:moveTo>
                  <a:cubicBezTo>
                    <a:pt x="139" y="125"/>
                    <a:pt x="139" y="125"/>
                    <a:pt x="139" y="125"/>
                  </a:cubicBezTo>
                  <a:cubicBezTo>
                    <a:pt x="141" y="125"/>
                    <a:pt x="141" y="125"/>
                    <a:pt x="141" y="125"/>
                  </a:cubicBezTo>
                  <a:cubicBezTo>
                    <a:pt x="141" y="126"/>
                    <a:pt x="141" y="126"/>
                    <a:pt x="141" y="126"/>
                  </a:cubicBezTo>
                  <a:cubicBezTo>
                    <a:pt x="143" y="126"/>
                    <a:pt x="143" y="126"/>
                    <a:pt x="143" y="126"/>
                  </a:cubicBezTo>
                  <a:cubicBezTo>
                    <a:pt x="144" y="126"/>
                    <a:pt x="144" y="126"/>
                    <a:pt x="144" y="126"/>
                  </a:cubicBezTo>
                  <a:cubicBezTo>
                    <a:pt x="144" y="126"/>
                    <a:pt x="144" y="126"/>
                    <a:pt x="144" y="126"/>
                  </a:cubicBezTo>
                  <a:cubicBezTo>
                    <a:pt x="145" y="126"/>
                    <a:pt x="145" y="126"/>
                    <a:pt x="145" y="126"/>
                  </a:cubicBezTo>
                  <a:cubicBezTo>
                    <a:pt x="145" y="127"/>
                    <a:pt x="145" y="127"/>
                    <a:pt x="145" y="127"/>
                  </a:cubicBezTo>
                  <a:cubicBezTo>
                    <a:pt x="145" y="127"/>
                    <a:pt x="145" y="127"/>
                    <a:pt x="145" y="127"/>
                  </a:cubicBezTo>
                  <a:cubicBezTo>
                    <a:pt x="146" y="127"/>
                    <a:pt x="146" y="127"/>
                    <a:pt x="146" y="127"/>
                  </a:cubicBezTo>
                  <a:cubicBezTo>
                    <a:pt x="146" y="127"/>
                    <a:pt x="146" y="127"/>
                    <a:pt x="146" y="127"/>
                  </a:cubicBezTo>
                  <a:cubicBezTo>
                    <a:pt x="147" y="127"/>
                    <a:pt x="147" y="127"/>
                    <a:pt x="147" y="127"/>
                  </a:cubicBezTo>
                  <a:cubicBezTo>
                    <a:pt x="147" y="127"/>
                    <a:pt x="147" y="127"/>
                    <a:pt x="147" y="127"/>
                  </a:cubicBezTo>
                  <a:cubicBezTo>
                    <a:pt x="147" y="126"/>
                    <a:pt x="147" y="126"/>
                    <a:pt x="147" y="126"/>
                  </a:cubicBezTo>
                  <a:cubicBezTo>
                    <a:pt x="147" y="126"/>
                    <a:pt x="147" y="126"/>
                    <a:pt x="147" y="126"/>
                  </a:cubicBezTo>
                  <a:cubicBezTo>
                    <a:pt x="147" y="126"/>
                    <a:pt x="147" y="126"/>
                    <a:pt x="147" y="126"/>
                  </a:cubicBezTo>
                  <a:cubicBezTo>
                    <a:pt x="146" y="125"/>
                    <a:pt x="146" y="125"/>
                    <a:pt x="146" y="125"/>
                  </a:cubicBezTo>
                  <a:cubicBezTo>
                    <a:pt x="146" y="125"/>
                    <a:pt x="146" y="125"/>
                    <a:pt x="146" y="125"/>
                  </a:cubicBezTo>
                  <a:cubicBezTo>
                    <a:pt x="145" y="124"/>
                    <a:pt x="145" y="124"/>
                    <a:pt x="145" y="124"/>
                  </a:cubicBezTo>
                  <a:cubicBezTo>
                    <a:pt x="144" y="124"/>
                    <a:pt x="144" y="124"/>
                    <a:pt x="144" y="124"/>
                  </a:cubicBezTo>
                  <a:cubicBezTo>
                    <a:pt x="142" y="125"/>
                    <a:pt x="142" y="125"/>
                    <a:pt x="142" y="125"/>
                  </a:cubicBezTo>
                  <a:cubicBezTo>
                    <a:pt x="141" y="124"/>
                    <a:pt x="141" y="124"/>
                    <a:pt x="141" y="124"/>
                  </a:cubicBezTo>
                  <a:cubicBezTo>
                    <a:pt x="140" y="124"/>
                    <a:pt x="140" y="124"/>
                    <a:pt x="140" y="124"/>
                  </a:cubicBezTo>
                  <a:cubicBezTo>
                    <a:pt x="139" y="124"/>
                    <a:pt x="139" y="124"/>
                    <a:pt x="139" y="124"/>
                  </a:cubicBezTo>
                  <a:cubicBezTo>
                    <a:pt x="139" y="124"/>
                    <a:pt x="139" y="125"/>
                    <a:pt x="139" y="125"/>
                  </a:cubicBezTo>
                  <a:close/>
                  <a:moveTo>
                    <a:pt x="135" y="122"/>
                  </a:moveTo>
                  <a:cubicBezTo>
                    <a:pt x="136" y="122"/>
                    <a:pt x="136" y="122"/>
                    <a:pt x="136" y="122"/>
                  </a:cubicBezTo>
                  <a:cubicBezTo>
                    <a:pt x="137" y="123"/>
                    <a:pt x="137" y="123"/>
                    <a:pt x="137" y="123"/>
                  </a:cubicBezTo>
                  <a:cubicBezTo>
                    <a:pt x="138" y="124"/>
                    <a:pt x="138" y="124"/>
                    <a:pt x="138" y="124"/>
                  </a:cubicBezTo>
                  <a:cubicBezTo>
                    <a:pt x="139" y="124"/>
                    <a:pt x="139" y="124"/>
                    <a:pt x="139" y="124"/>
                  </a:cubicBezTo>
                  <a:cubicBezTo>
                    <a:pt x="141" y="124"/>
                    <a:pt x="141" y="124"/>
                    <a:pt x="141" y="124"/>
                  </a:cubicBezTo>
                  <a:cubicBezTo>
                    <a:pt x="143" y="124"/>
                    <a:pt x="143" y="124"/>
                    <a:pt x="143" y="124"/>
                  </a:cubicBezTo>
                  <a:cubicBezTo>
                    <a:pt x="145" y="124"/>
                    <a:pt x="145" y="124"/>
                    <a:pt x="145" y="124"/>
                  </a:cubicBezTo>
                  <a:cubicBezTo>
                    <a:pt x="144" y="123"/>
                    <a:pt x="144" y="123"/>
                    <a:pt x="144" y="123"/>
                  </a:cubicBezTo>
                  <a:cubicBezTo>
                    <a:pt x="143" y="123"/>
                    <a:pt x="143" y="123"/>
                    <a:pt x="143" y="123"/>
                  </a:cubicBezTo>
                  <a:cubicBezTo>
                    <a:pt x="141" y="123"/>
                    <a:pt x="141" y="123"/>
                    <a:pt x="141" y="123"/>
                  </a:cubicBezTo>
                  <a:cubicBezTo>
                    <a:pt x="141" y="123"/>
                    <a:pt x="141" y="123"/>
                    <a:pt x="141" y="123"/>
                  </a:cubicBezTo>
                  <a:cubicBezTo>
                    <a:pt x="139" y="122"/>
                    <a:pt x="139" y="122"/>
                    <a:pt x="139" y="122"/>
                  </a:cubicBezTo>
                  <a:cubicBezTo>
                    <a:pt x="138" y="122"/>
                    <a:pt x="138" y="122"/>
                    <a:pt x="138" y="122"/>
                  </a:cubicBezTo>
                  <a:cubicBezTo>
                    <a:pt x="138" y="122"/>
                    <a:pt x="138" y="122"/>
                    <a:pt x="138" y="122"/>
                  </a:cubicBezTo>
                  <a:cubicBezTo>
                    <a:pt x="138" y="122"/>
                    <a:pt x="138" y="122"/>
                    <a:pt x="138" y="122"/>
                  </a:cubicBezTo>
                  <a:cubicBezTo>
                    <a:pt x="139" y="122"/>
                    <a:pt x="139" y="122"/>
                    <a:pt x="139" y="122"/>
                  </a:cubicBezTo>
                  <a:cubicBezTo>
                    <a:pt x="140" y="122"/>
                    <a:pt x="140" y="122"/>
                    <a:pt x="140" y="122"/>
                  </a:cubicBezTo>
                  <a:cubicBezTo>
                    <a:pt x="142" y="123"/>
                    <a:pt x="142" y="123"/>
                    <a:pt x="142" y="123"/>
                  </a:cubicBezTo>
                  <a:cubicBezTo>
                    <a:pt x="142" y="123"/>
                    <a:pt x="142" y="123"/>
                    <a:pt x="142" y="123"/>
                  </a:cubicBezTo>
                  <a:cubicBezTo>
                    <a:pt x="142" y="122"/>
                    <a:pt x="142" y="122"/>
                    <a:pt x="142" y="122"/>
                  </a:cubicBezTo>
                  <a:cubicBezTo>
                    <a:pt x="140" y="121"/>
                    <a:pt x="140" y="121"/>
                    <a:pt x="140" y="121"/>
                  </a:cubicBezTo>
                  <a:cubicBezTo>
                    <a:pt x="138" y="121"/>
                    <a:pt x="138" y="121"/>
                    <a:pt x="138" y="121"/>
                  </a:cubicBezTo>
                  <a:cubicBezTo>
                    <a:pt x="137" y="121"/>
                    <a:pt x="137" y="121"/>
                    <a:pt x="137" y="121"/>
                  </a:cubicBezTo>
                  <a:cubicBezTo>
                    <a:pt x="137" y="121"/>
                    <a:pt x="137" y="121"/>
                    <a:pt x="137" y="121"/>
                  </a:cubicBezTo>
                  <a:cubicBezTo>
                    <a:pt x="136" y="122"/>
                    <a:pt x="136" y="122"/>
                    <a:pt x="136" y="122"/>
                  </a:cubicBezTo>
                  <a:cubicBezTo>
                    <a:pt x="135" y="122"/>
                    <a:pt x="135" y="122"/>
                    <a:pt x="135" y="122"/>
                  </a:cubicBezTo>
                  <a:close/>
                  <a:moveTo>
                    <a:pt x="149" y="124"/>
                  </a:moveTo>
                  <a:cubicBezTo>
                    <a:pt x="149" y="124"/>
                    <a:pt x="149" y="124"/>
                    <a:pt x="149" y="124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49" y="124"/>
                    <a:pt x="149" y="124"/>
                    <a:pt x="149" y="124"/>
                  </a:cubicBezTo>
                  <a:cubicBezTo>
                    <a:pt x="149" y="124"/>
                    <a:pt x="149" y="124"/>
                    <a:pt x="149" y="124"/>
                  </a:cubicBezTo>
                  <a:close/>
                  <a:moveTo>
                    <a:pt x="150" y="112"/>
                  </a:moveTo>
                  <a:cubicBezTo>
                    <a:pt x="149" y="113"/>
                    <a:pt x="149" y="113"/>
                    <a:pt x="149" y="113"/>
                  </a:cubicBezTo>
                  <a:cubicBezTo>
                    <a:pt x="149" y="114"/>
                    <a:pt x="149" y="114"/>
                    <a:pt x="149" y="114"/>
                  </a:cubicBezTo>
                  <a:cubicBezTo>
                    <a:pt x="149" y="114"/>
                    <a:pt x="149" y="114"/>
                    <a:pt x="149" y="114"/>
                  </a:cubicBezTo>
                  <a:cubicBezTo>
                    <a:pt x="150" y="114"/>
                    <a:pt x="150" y="114"/>
                    <a:pt x="150" y="114"/>
                  </a:cubicBezTo>
                  <a:cubicBezTo>
                    <a:pt x="151" y="115"/>
                    <a:pt x="151" y="115"/>
                    <a:pt x="151" y="115"/>
                  </a:cubicBezTo>
                  <a:cubicBezTo>
                    <a:pt x="152" y="115"/>
                    <a:pt x="152" y="115"/>
                    <a:pt x="152" y="115"/>
                  </a:cubicBezTo>
                  <a:cubicBezTo>
                    <a:pt x="153" y="115"/>
                    <a:pt x="153" y="115"/>
                    <a:pt x="153" y="115"/>
                  </a:cubicBezTo>
                  <a:cubicBezTo>
                    <a:pt x="153" y="115"/>
                    <a:pt x="153" y="115"/>
                    <a:pt x="153" y="115"/>
                  </a:cubicBezTo>
                  <a:cubicBezTo>
                    <a:pt x="153" y="114"/>
                    <a:pt x="153" y="114"/>
                    <a:pt x="153" y="114"/>
                  </a:cubicBezTo>
                  <a:cubicBezTo>
                    <a:pt x="154" y="114"/>
                    <a:pt x="154" y="114"/>
                    <a:pt x="154" y="114"/>
                  </a:cubicBezTo>
                  <a:cubicBezTo>
                    <a:pt x="154" y="113"/>
                    <a:pt x="154" y="113"/>
                    <a:pt x="154" y="113"/>
                  </a:cubicBezTo>
                  <a:cubicBezTo>
                    <a:pt x="152" y="112"/>
                    <a:pt x="152" y="112"/>
                    <a:pt x="152" y="112"/>
                  </a:cubicBezTo>
                  <a:cubicBezTo>
                    <a:pt x="151" y="112"/>
                    <a:pt x="151" y="112"/>
                    <a:pt x="151" y="112"/>
                  </a:cubicBezTo>
                  <a:cubicBezTo>
                    <a:pt x="150" y="112"/>
                    <a:pt x="150" y="112"/>
                    <a:pt x="150" y="112"/>
                  </a:cubicBezTo>
                  <a:close/>
                  <a:moveTo>
                    <a:pt x="158" y="111"/>
                  </a:moveTo>
                  <a:cubicBezTo>
                    <a:pt x="158" y="111"/>
                    <a:pt x="158" y="111"/>
                    <a:pt x="158" y="111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9" y="110"/>
                    <a:pt x="159" y="110"/>
                    <a:pt x="159" y="110"/>
                  </a:cubicBezTo>
                  <a:cubicBezTo>
                    <a:pt x="158" y="110"/>
                    <a:pt x="158" y="110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8" y="111"/>
                    <a:pt x="158" y="111"/>
                    <a:pt x="158" y="111"/>
                  </a:cubicBezTo>
                  <a:close/>
                  <a:moveTo>
                    <a:pt x="154" y="107"/>
                  </a:moveTo>
                  <a:cubicBezTo>
                    <a:pt x="154" y="107"/>
                    <a:pt x="154" y="107"/>
                    <a:pt x="154" y="107"/>
                  </a:cubicBezTo>
                  <a:cubicBezTo>
                    <a:pt x="154" y="108"/>
                    <a:pt x="154" y="108"/>
                    <a:pt x="154" y="108"/>
                  </a:cubicBezTo>
                  <a:cubicBezTo>
                    <a:pt x="154" y="109"/>
                    <a:pt x="154" y="109"/>
                    <a:pt x="154" y="109"/>
                  </a:cubicBezTo>
                  <a:cubicBezTo>
                    <a:pt x="155" y="109"/>
                    <a:pt x="155" y="109"/>
                    <a:pt x="155" y="109"/>
                  </a:cubicBezTo>
                  <a:cubicBezTo>
                    <a:pt x="155" y="109"/>
                    <a:pt x="155" y="109"/>
                    <a:pt x="155" y="109"/>
                  </a:cubicBezTo>
                  <a:cubicBezTo>
                    <a:pt x="155" y="109"/>
                    <a:pt x="155" y="109"/>
                    <a:pt x="155" y="109"/>
                  </a:cubicBezTo>
                  <a:cubicBezTo>
                    <a:pt x="156" y="108"/>
                    <a:pt x="156" y="108"/>
                    <a:pt x="156" y="108"/>
                  </a:cubicBezTo>
                  <a:cubicBezTo>
                    <a:pt x="156" y="107"/>
                    <a:pt x="156" y="107"/>
                    <a:pt x="156" y="107"/>
                  </a:cubicBezTo>
                  <a:cubicBezTo>
                    <a:pt x="155" y="107"/>
                    <a:pt x="155" y="107"/>
                    <a:pt x="155" y="107"/>
                  </a:cubicBezTo>
                  <a:cubicBezTo>
                    <a:pt x="154" y="107"/>
                    <a:pt x="154" y="107"/>
                    <a:pt x="154" y="107"/>
                  </a:cubicBezTo>
                  <a:close/>
                  <a:moveTo>
                    <a:pt x="160" y="104"/>
                  </a:moveTo>
                  <a:cubicBezTo>
                    <a:pt x="160" y="105"/>
                    <a:pt x="160" y="105"/>
                    <a:pt x="160" y="105"/>
                  </a:cubicBezTo>
                  <a:cubicBezTo>
                    <a:pt x="159" y="106"/>
                    <a:pt x="159" y="106"/>
                    <a:pt x="159" y="106"/>
                  </a:cubicBezTo>
                  <a:cubicBezTo>
                    <a:pt x="160" y="107"/>
                    <a:pt x="160" y="107"/>
                    <a:pt x="160" y="107"/>
                  </a:cubicBezTo>
                  <a:cubicBezTo>
                    <a:pt x="160" y="108"/>
                    <a:pt x="160" y="108"/>
                    <a:pt x="160" y="108"/>
                  </a:cubicBezTo>
                  <a:cubicBezTo>
                    <a:pt x="161" y="107"/>
                    <a:pt x="161" y="107"/>
                    <a:pt x="161" y="107"/>
                  </a:cubicBezTo>
                  <a:cubicBezTo>
                    <a:pt x="162" y="107"/>
                    <a:pt x="162" y="107"/>
                    <a:pt x="162" y="107"/>
                  </a:cubicBezTo>
                  <a:cubicBezTo>
                    <a:pt x="163" y="107"/>
                    <a:pt x="163" y="107"/>
                    <a:pt x="163" y="107"/>
                  </a:cubicBezTo>
                  <a:cubicBezTo>
                    <a:pt x="163" y="108"/>
                    <a:pt x="163" y="108"/>
                    <a:pt x="163" y="108"/>
                  </a:cubicBezTo>
                  <a:cubicBezTo>
                    <a:pt x="163" y="108"/>
                    <a:pt x="163" y="108"/>
                    <a:pt x="163" y="108"/>
                  </a:cubicBezTo>
                  <a:cubicBezTo>
                    <a:pt x="164" y="107"/>
                    <a:pt x="164" y="107"/>
                    <a:pt x="164" y="107"/>
                  </a:cubicBezTo>
                  <a:cubicBezTo>
                    <a:pt x="164" y="107"/>
                    <a:pt x="164" y="107"/>
                    <a:pt x="164" y="107"/>
                  </a:cubicBezTo>
                  <a:cubicBezTo>
                    <a:pt x="164" y="106"/>
                    <a:pt x="164" y="106"/>
                    <a:pt x="164" y="106"/>
                  </a:cubicBezTo>
                  <a:cubicBezTo>
                    <a:pt x="164" y="105"/>
                    <a:pt x="164" y="105"/>
                    <a:pt x="164" y="105"/>
                  </a:cubicBezTo>
                  <a:cubicBezTo>
                    <a:pt x="163" y="106"/>
                    <a:pt x="163" y="106"/>
                    <a:pt x="163" y="106"/>
                  </a:cubicBezTo>
                  <a:cubicBezTo>
                    <a:pt x="163" y="106"/>
                    <a:pt x="163" y="106"/>
                    <a:pt x="163" y="106"/>
                  </a:cubicBezTo>
                  <a:cubicBezTo>
                    <a:pt x="163" y="106"/>
                    <a:pt x="163" y="106"/>
                    <a:pt x="163" y="106"/>
                  </a:cubicBezTo>
                  <a:cubicBezTo>
                    <a:pt x="162" y="105"/>
                    <a:pt x="162" y="105"/>
                    <a:pt x="162" y="105"/>
                  </a:cubicBezTo>
                  <a:cubicBezTo>
                    <a:pt x="162" y="105"/>
                    <a:pt x="162" y="105"/>
                    <a:pt x="162" y="105"/>
                  </a:cubicBezTo>
                  <a:cubicBezTo>
                    <a:pt x="162" y="104"/>
                    <a:pt x="162" y="104"/>
                    <a:pt x="162" y="104"/>
                  </a:cubicBezTo>
                  <a:cubicBezTo>
                    <a:pt x="162" y="104"/>
                    <a:pt x="162" y="104"/>
                    <a:pt x="162" y="104"/>
                  </a:cubicBezTo>
                  <a:cubicBezTo>
                    <a:pt x="163" y="104"/>
                    <a:pt x="163" y="104"/>
                    <a:pt x="163" y="104"/>
                  </a:cubicBezTo>
                  <a:cubicBezTo>
                    <a:pt x="163" y="103"/>
                    <a:pt x="163" y="103"/>
                    <a:pt x="163" y="103"/>
                  </a:cubicBezTo>
                  <a:cubicBezTo>
                    <a:pt x="162" y="103"/>
                    <a:pt x="162" y="103"/>
                    <a:pt x="162" y="103"/>
                  </a:cubicBezTo>
                  <a:cubicBezTo>
                    <a:pt x="161" y="104"/>
                    <a:pt x="161" y="104"/>
                    <a:pt x="161" y="104"/>
                  </a:cubicBezTo>
                  <a:cubicBezTo>
                    <a:pt x="161" y="103"/>
                    <a:pt x="161" y="103"/>
                    <a:pt x="161" y="103"/>
                  </a:cubicBezTo>
                  <a:cubicBezTo>
                    <a:pt x="160" y="104"/>
                    <a:pt x="160" y="104"/>
                    <a:pt x="160" y="104"/>
                  </a:cubicBezTo>
                  <a:cubicBezTo>
                    <a:pt x="160" y="104"/>
                    <a:pt x="160" y="104"/>
                    <a:pt x="160" y="104"/>
                  </a:cubicBezTo>
                  <a:close/>
                  <a:moveTo>
                    <a:pt x="161" y="91"/>
                  </a:moveTo>
                  <a:cubicBezTo>
                    <a:pt x="160" y="91"/>
                    <a:pt x="160" y="91"/>
                    <a:pt x="160" y="91"/>
                  </a:cubicBezTo>
                  <a:cubicBezTo>
                    <a:pt x="160" y="92"/>
                    <a:pt x="160" y="92"/>
                    <a:pt x="160" y="92"/>
                  </a:cubicBezTo>
                  <a:cubicBezTo>
                    <a:pt x="161" y="92"/>
                    <a:pt x="161" y="92"/>
                    <a:pt x="161" y="92"/>
                  </a:cubicBezTo>
                  <a:cubicBezTo>
                    <a:pt x="161" y="93"/>
                    <a:pt x="161" y="93"/>
                    <a:pt x="161" y="93"/>
                  </a:cubicBezTo>
                  <a:cubicBezTo>
                    <a:pt x="160" y="93"/>
                    <a:pt x="160" y="93"/>
                    <a:pt x="160" y="93"/>
                  </a:cubicBezTo>
                  <a:cubicBezTo>
                    <a:pt x="160" y="94"/>
                    <a:pt x="160" y="94"/>
                    <a:pt x="160" y="94"/>
                  </a:cubicBezTo>
                  <a:cubicBezTo>
                    <a:pt x="161" y="95"/>
                    <a:pt x="161" y="95"/>
                    <a:pt x="161" y="95"/>
                  </a:cubicBezTo>
                  <a:cubicBezTo>
                    <a:pt x="161" y="96"/>
                    <a:pt x="161" y="96"/>
                    <a:pt x="161" y="96"/>
                  </a:cubicBezTo>
                  <a:cubicBezTo>
                    <a:pt x="161" y="97"/>
                    <a:pt x="161" y="97"/>
                    <a:pt x="161" y="97"/>
                  </a:cubicBezTo>
                  <a:cubicBezTo>
                    <a:pt x="161" y="98"/>
                    <a:pt x="161" y="98"/>
                    <a:pt x="161" y="98"/>
                  </a:cubicBezTo>
                  <a:cubicBezTo>
                    <a:pt x="161" y="98"/>
                    <a:pt x="161" y="98"/>
                    <a:pt x="161" y="98"/>
                  </a:cubicBezTo>
                  <a:cubicBezTo>
                    <a:pt x="161" y="98"/>
                    <a:pt x="161" y="98"/>
                    <a:pt x="161" y="98"/>
                  </a:cubicBezTo>
                  <a:cubicBezTo>
                    <a:pt x="161" y="97"/>
                    <a:pt x="161" y="97"/>
                    <a:pt x="161" y="97"/>
                  </a:cubicBezTo>
                  <a:cubicBezTo>
                    <a:pt x="162" y="96"/>
                    <a:pt x="162" y="96"/>
                    <a:pt x="162" y="96"/>
                  </a:cubicBezTo>
                  <a:cubicBezTo>
                    <a:pt x="162" y="95"/>
                    <a:pt x="162" y="95"/>
                    <a:pt x="162" y="95"/>
                  </a:cubicBezTo>
                  <a:cubicBezTo>
                    <a:pt x="161" y="94"/>
                    <a:pt x="161" y="94"/>
                    <a:pt x="161" y="94"/>
                  </a:cubicBezTo>
                  <a:cubicBezTo>
                    <a:pt x="161" y="93"/>
                    <a:pt x="161" y="93"/>
                    <a:pt x="161" y="93"/>
                  </a:cubicBezTo>
                  <a:cubicBezTo>
                    <a:pt x="161" y="92"/>
                    <a:pt x="161" y="92"/>
                    <a:pt x="161" y="92"/>
                  </a:cubicBezTo>
                  <a:cubicBezTo>
                    <a:pt x="161" y="91"/>
                    <a:pt x="161" y="91"/>
                    <a:pt x="161" y="91"/>
                  </a:cubicBezTo>
                  <a:cubicBezTo>
                    <a:pt x="161" y="91"/>
                    <a:pt x="161" y="91"/>
                    <a:pt x="161" y="91"/>
                  </a:cubicBezTo>
                  <a:close/>
                  <a:moveTo>
                    <a:pt x="154" y="93"/>
                  </a:moveTo>
                  <a:cubicBezTo>
                    <a:pt x="154" y="94"/>
                    <a:pt x="154" y="94"/>
                    <a:pt x="154" y="94"/>
                  </a:cubicBezTo>
                  <a:cubicBezTo>
                    <a:pt x="154" y="94"/>
                    <a:pt x="154" y="94"/>
                    <a:pt x="154" y="94"/>
                  </a:cubicBezTo>
                  <a:cubicBezTo>
                    <a:pt x="155" y="94"/>
                    <a:pt x="155" y="94"/>
                    <a:pt x="155" y="94"/>
                  </a:cubicBezTo>
                  <a:cubicBezTo>
                    <a:pt x="156" y="93"/>
                    <a:pt x="156" y="93"/>
                    <a:pt x="156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4" y="93"/>
                    <a:pt x="154" y="93"/>
                    <a:pt x="154" y="93"/>
                  </a:cubicBezTo>
                  <a:cubicBezTo>
                    <a:pt x="154" y="93"/>
                    <a:pt x="154" y="93"/>
                    <a:pt x="154" y="93"/>
                  </a:cubicBezTo>
                  <a:close/>
                  <a:moveTo>
                    <a:pt x="153" y="92"/>
                  </a:moveTo>
                  <a:cubicBezTo>
                    <a:pt x="153" y="92"/>
                    <a:pt x="153" y="92"/>
                    <a:pt x="153" y="92"/>
                  </a:cubicBezTo>
                  <a:cubicBezTo>
                    <a:pt x="154" y="92"/>
                    <a:pt x="154" y="92"/>
                    <a:pt x="154" y="92"/>
                  </a:cubicBezTo>
                  <a:cubicBezTo>
                    <a:pt x="154" y="91"/>
                    <a:pt x="154" y="91"/>
                    <a:pt x="154" y="91"/>
                  </a:cubicBezTo>
                  <a:cubicBezTo>
                    <a:pt x="153" y="91"/>
                    <a:pt x="153" y="91"/>
                    <a:pt x="153" y="91"/>
                  </a:cubicBezTo>
                  <a:cubicBezTo>
                    <a:pt x="153" y="92"/>
                    <a:pt x="153" y="92"/>
                    <a:pt x="153" y="92"/>
                  </a:cubicBezTo>
                  <a:close/>
                  <a:moveTo>
                    <a:pt x="159" y="78"/>
                  </a:moveTo>
                  <a:cubicBezTo>
                    <a:pt x="159" y="79"/>
                    <a:pt x="159" y="79"/>
                    <a:pt x="159" y="79"/>
                  </a:cubicBezTo>
                  <a:cubicBezTo>
                    <a:pt x="160" y="80"/>
                    <a:pt x="160" y="80"/>
                    <a:pt x="160" y="80"/>
                  </a:cubicBezTo>
                  <a:cubicBezTo>
                    <a:pt x="161" y="80"/>
                    <a:pt x="161" y="80"/>
                    <a:pt x="161" y="80"/>
                  </a:cubicBezTo>
                  <a:cubicBezTo>
                    <a:pt x="161" y="79"/>
                    <a:pt x="161" y="79"/>
                    <a:pt x="161" y="79"/>
                  </a:cubicBezTo>
                  <a:cubicBezTo>
                    <a:pt x="160" y="79"/>
                    <a:pt x="160" y="79"/>
                    <a:pt x="160" y="79"/>
                  </a:cubicBezTo>
                  <a:cubicBezTo>
                    <a:pt x="159" y="78"/>
                    <a:pt x="159" y="78"/>
                    <a:pt x="159" y="78"/>
                  </a:cubicBezTo>
                  <a:cubicBezTo>
                    <a:pt x="159" y="78"/>
                    <a:pt x="159" y="78"/>
                    <a:pt x="159" y="78"/>
                  </a:cubicBezTo>
                  <a:cubicBezTo>
                    <a:pt x="159" y="78"/>
                    <a:pt x="159" y="78"/>
                    <a:pt x="159" y="78"/>
                  </a:cubicBezTo>
                  <a:close/>
                  <a:moveTo>
                    <a:pt x="164" y="82"/>
                  </a:moveTo>
                  <a:cubicBezTo>
                    <a:pt x="164" y="82"/>
                    <a:pt x="165" y="82"/>
                    <a:pt x="165" y="82"/>
                  </a:cubicBezTo>
                  <a:cubicBezTo>
                    <a:pt x="165" y="82"/>
                    <a:pt x="165" y="82"/>
                    <a:pt x="165" y="82"/>
                  </a:cubicBezTo>
                  <a:cubicBezTo>
                    <a:pt x="165" y="82"/>
                    <a:pt x="165" y="82"/>
                    <a:pt x="165" y="82"/>
                  </a:cubicBezTo>
                  <a:cubicBezTo>
                    <a:pt x="165" y="81"/>
                    <a:pt x="165" y="81"/>
                    <a:pt x="165" y="81"/>
                  </a:cubicBezTo>
                  <a:cubicBezTo>
                    <a:pt x="165" y="80"/>
                    <a:pt x="165" y="80"/>
                    <a:pt x="165" y="80"/>
                  </a:cubicBezTo>
                  <a:cubicBezTo>
                    <a:pt x="166" y="80"/>
                    <a:pt x="166" y="80"/>
                    <a:pt x="166" y="80"/>
                  </a:cubicBezTo>
                  <a:cubicBezTo>
                    <a:pt x="166" y="79"/>
                    <a:pt x="166" y="79"/>
                    <a:pt x="166" y="79"/>
                  </a:cubicBezTo>
                  <a:cubicBezTo>
                    <a:pt x="165" y="80"/>
                    <a:pt x="165" y="80"/>
                    <a:pt x="165" y="80"/>
                  </a:cubicBezTo>
                  <a:cubicBezTo>
                    <a:pt x="165" y="81"/>
                    <a:pt x="165" y="81"/>
                    <a:pt x="165" y="81"/>
                  </a:cubicBezTo>
                  <a:cubicBezTo>
                    <a:pt x="164" y="82"/>
                    <a:pt x="164" y="82"/>
                    <a:pt x="164" y="82"/>
                  </a:cubicBezTo>
                  <a:close/>
                  <a:moveTo>
                    <a:pt x="162" y="77"/>
                  </a:moveTo>
                  <a:cubicBezTo>
                    <a:pt x="162" y="77"/>
                    <a:pt x="162" y="77"/>
                    <a:pt x="162" y="77"/>
                  </a:cubicBezTo>
                  <a:cubicBezTo>
                    <a:pt x="162" y="77"/>
                    <a:pt x="162" y="77"/>
                    <a:pt x="162" y="77"/>
                  </a:cubicBezTo>
                  <a:cubicBezTo>
                    <a:pt x="163" y="76"/>
                    <a:pt x="163" y="76"/>
                    <a:pt x="163" y="76"/>
                  </a:cubicBezTo>
                  <a:cubicBezTo>
                    <a:pt x="163" y="76"/>
                    <a:pt x="163" y="76"/>
                    <a:pt x="163" y="76"/>
                  </a:cubicBezTo>
                  <a:cubicBezTo>
                    <a:pt x="162" y="76"/>
                    <a:pt x="162" y="76"/>
                    <a:pt x="162" y="76"/>
                  </a:cubicBezTo>
                  <a:cubicBezTo>
                    <a:pt x="162" y="77"/>
                    <a:pt x="162" y="77"/>
                    <a:pt x="162" y="77"/>
                  </a:cubicBezTo>
                  <a:close/>
                  <a:moveTo>
                    <a:pt x="162" y="74"/>
                  </a:moveTo>
                  <a:cubicBezTo>
                    <a:pt x="162" y="74"/>
                    <a:pt x="162" y="74"/>
                    <a:pt x="162" y="74"/>
                  </a:cubicBezTo>
                  <a:cubicBezTo>
                    <a:pt x="163" y="75"/>
                    <a:pt x="163" y="75"/>
                    <a:pt x="163" y="75"/>
                  </a:cubicBezTo>
                  <a:cubicBezTo>
                    <a:pt x="163" y="74"/>
                    <a:pt x="163" y="74"/>
                    <a:pt x="163" y="74"/>
                  </a:cubicBezTo>
                  <a:cubicBezTo>
                    <a:pt x="163" y="74"/>
                    <a:pt x="163" y="74"/>
                    <a:pt x="163" y="74"/>
                  </a:cubicBezTo>
                  <a:cubicBezTo>
                    <a:pt x="162" y="74"/>
                    <a:pt x="162" y="74"/>
                    <a:pt x="162" y="74"/>
                  </a:cubicBezTo>
                  <a:close/>
                  <a:moveTo>
                    <a:pt x="166" y="65"/>
                  </a:moveTo>
                  <a:cubicBezTo>
                    <a:pt x="167" y="66"/>
                    <a:pt x="167" y="66"/>
                    <a:pt x="167" y="66"/>
                  </a:cubicBezTo>
                  <a:cubicBezTo>
                    <a:pt x="167" y="67"/>
                    <a:pt x="167" y="67"/>
                    <a:pt x="167" y="67"/>
                  </a:cubicBezTo>
                  <a:cubicBezTo>
                    <a:pt x="167" y="66"/>
                    <a:pt x="167" y="66"/>
                    <a:pt x="167" y="66"/>
                  </a:cubicBezTo>
                  <a:cubicBezTo>
                    <a:pt x="168" y="65"/>
                    <a:pt x="168" y="65"/>
                    <a:pt x="168" y="65"/>
                  </a:cubicBezTo>
                  <a:cubicBezTo>
                    <a:pt x="168" y="64"/>
                    <a:pt x="168" y="64"/>
                    <a:pt x="168" y="64"/>
                  </a:cubicBezTo>
                  <a:cubicBezTo>
                    <a:pt x="168" y="64"/>
                    <a:pt x="168" y="64"/>
                    <a:pt x="168" y="64"/>
                  </a:cubicBezTo>
                  <a:cubicBezTo>
                    <a:pt x="168" y="63"/>
                    <a:pt x="168" y="63"/>
                    <a:pt x="168" y="63"/>
                  </a:cubicBezTo>
                  <a:cubicBezTo>
                    <a:pt x="167" y="64"/>
                    <a:pt x="167" y="64"/>
                    <a:pt x="167" y="64"/>
                  </a:cubicBezTo>
                  <a:cubicBezTo>
                    <a:pt x="167" y="64"/>
                    <a:pt x="167" y="64"/>
                    <a:pt x="167" y="64"/>
                  </a:cubicBezTo>
                  <a:cubicBezTo>
                    <a:pt x="166" y="65"/>
                    <a:pt x="166" y="65"/>
                    <a:pt x="166" y="65"/>
                  </a:cubicBezTo>
                  <a:close/>
                  <a:moveTo>
                    <a:pt x="164" y="54"/>
                  </a:moveTo>
                  <a:cubicBezTo>
                    <a:pt x="164" y="54"/>
                    <a:pt x="164" y="54"/>
                    <a:pt x="164" y="54"/>
                  </a:cubicBezTo>
                  <a:cubicBezTo>
                    <a:pt x="164" y="53"/>
                    <a:pt x="164" y="53"/>
                    <a:pt x="164" y="53"/>
                  </a:cubicBezTo>
                  <a:cubicBezTo>
                    <a:pt x="165" y="53"/>
                    <a:pt x="165" y="53"/>
                    <a:pt x="165" y="53"/>
                  </a:cubicBezTo>
                  <a:cubicBezTo>
                    <a:pt x="166" y="53"/>
                    <a:pt x="166" y="53"/>
                    <a:pt x="166" y="53"/>
                  </a:cubicBezTo>
                  <a:cubicBezTo>
                    <a:pt x="166" y="52"/>
                    <a:pt x="166" y="52"/>
                    <a:pt x="166" y="52"/>
                  </a:cubicBezTo>
                  <a:cubicBezTo>
                    <a:pt x="165" y="51"/>
                    <a:pt x="165" y="51"/>
                    <a:pt x="165" y="51"/>
                  </a:cubicBezTo>
                  <a:cubicBezTo>
                    <a:pt x="164" y="52"/>
                    <a:pt x="164" y="52"/>
                    <a:pt x="164" y="52"/>
                  </a:cubicBezTo>
                  <a:cubicBezTo>
                    <a:pt x="164" y="53"/>
                    <a:pt x="164" y="53"/>
                    <a:pt x="164" y="53"/>
                  </a:cubicBezTo>
                  <a:cubicBezTo>
                    <a:pt x="164" y="54"/>
                    <a:pt x="164" y="54"/>
                    <a:pt x="164" y="54"/>
                  </a:cubicBezTo>
                  <a:close/>
                  <a:moveTo>
                    <a:pt x="173" y="32"/>
                  </a:moveTo>
                  <a:cubicBezTo>
                    <a:pt x="173" y="31"/>
                    <a:pt x="173" y="31"/>
                    <a:pt x="173" y="31"/>
                  </a:cubicBezTo>
                  <a:cubicBezTo>
                    <a:pt x="173" y="30"/>
                    <a:pt x="173" y="30"/>
                    <a:pt x="173" y="30"/>
                  </a:cubicBezTo>
                  <a:cubicBezTo>
                    <a:pt x="173" y="29"/>
                    <a:pt x="173" y="29"/>
                    <a:pt x="173" y="29"/>
                  </a:cubicBezTo>
                  <a:cubicBezTo>
                    <a:pt x="173" y="29"/>
                    <a:pt x="173" y="29"/>
                    <a:pt x="173" y="29"/>
                  </a:cubicBezTo>
                  <a:cubicBezTo>
                    <a:pt x="173" y="28"/>
                    <a:pt x="173" y="28"/>
                    <a:pt x="173" y="28"/>
                  </a:cubicBezTo>
                  <a:cubicBezTo>
                    <a:pt x="172" y="28"/>
                    <a:pt x="172" y="28"/>
                    <a:pt x="172" y="28"/>
                  </a:cubicBezTo>
                  <a:cubicBezTo>
                    <a:pt x="172" y="29"/>
                    <a:pt x="172" y="29"/>
                    <a:pt x="172" y="29"/>
                  </a:cubicBezTo>
                  <a:cubicBezTo>
                    <a:pt x="173" y="29"/>
                    <a:pt x="173" y="29"/>
                    <a:pt x="173" y="29"/>
                  </a:cubicBezTo>
                  <a:cubicBezTo>
                    <a:pt x="173" y="30"/>
                    <a:pt x="173" y="30"/>
                    <a:pt x="173" y="30"/>
                  </a:cubicBezTo>
                  <a:cubicBezTo>
                    <a:pt x="172" y="30"/>
                    <a:pt x="172" y="30"/>
                    <a:pt x="172" y="30"/>
                  </a:cubicBezTo>
                  <a:cubicBezTo>
                    <a:pt x="173" y="32"/>
                    <a:pt x="173" y="32"/>
                    <a:pt x="173" y="32"/>
                  </a:cubicBezTo>
                  <a:close/>
                  <a:moveTo>
                    <a:pt x="170" y="34"/>
                  </a:moveTo>
                  <a:cubicBezTo>
                    <a:pt x="170" y="34"/>
                    <a:pt x="170" y="34"/>
                    <a:pt x="170" y="34"/>
                  </a:cubicBezTo>
                  <a:cubicBezTo>
                    <a:pt x="171" y="34"/>
                    <a:pt x="171" y="34"/>
                    <a:pt x="171" y="34"/>
                  </a:cubicBezTo>
                  <a:cubicBezTo>
                    <a:pt x="171" y="32"/>
                    <a:pt x="171" y="32"/>
                    <a:pt x="171" y="32"/>
                  </a:cubicBezTo>
                  <a:cubicBezTo>
                    <a:pt x="170" y="32"/>
                    <a:pt x="170" y="32"/>
                    <a:pt x="170" y="32"/>
                  </a:cubicBezTo>
                  <a:cubicBezTo>
                    <a:pt x="170" y="32"/>
                    <a:pt x="170" y="32"/>
                    <a:pt x="170" y="32"/>
                  </a:cubicBezTo>
                  <a:cubicBezTo>
                    <a:pt x="170" y="33"/>
                    <a:pt x="170" y="33"/>
                    <a:pt x="170" y="33"/>
                  </a:cubicBezTo>
                  <a:cubicBezTo>
                    <a:pt x="170" y="34"/>
                    <a:pt x="170" y="34"/>
                    <a:pt x="170" y="34"/>
                  </a:cubicBezTo>
                  <a:close/>
                  <a:moveTo>
                    <a:pt x="169" y="32"/>
                  </a:moveTo>
                  <a:cubicBezTo>
                    <a:pt x="169" y="32"/>
                    <a:pt x="169" y="32"/>
                    <a:pt x="169" y="32"/>
                  </a:cubicBezTo>
                  <a:cubicBezTo>
                    <a:pt x="169" y="32"/>
                    <a:pt x="169" y="32"/>
                    <a:pt x="169" y="32"/>
                  </a:cubicBezTo>
                  <a:cubicBezTo>
                    <a:pt x="170" y="31"/>
                    <a:pt x="170" y="31"/>
                    <a:pt x="170" y="31"/>
                  </a:cubicBezTo>
                  <a:cubicBezTo>
                    <a:pt x="170" y="30"/>
                    <a:pt x="170" y="30"/>
                    <a:pt x="170" y="30"/>
                  </a:cubicBezTo>
                  <a:cubicBezTo>
                    <a:pt x="170" y="30"/>
                    <a:pt x="170" y="30"/>
                    <a:pt x="170" y="30"/>
                  </a:cubicBezTo>
                  <a:cubicBezTo>
                    <a:pt x="170" y="29"/>
                    <a:pt x="170" y="29"/>
                    <a:pt x="170" y="29"/>
                  </a:cubicBezTo>
                  <a:cubicBezTo>
                    <a:pt x="169" y="30"/>
                    <a:pt x="169" y="30"/>
                    <a:pt x="169" y="30"/>
                  </a:cubicBezTo>
                  <a:cubicBezTo>
                    <a:pt x="168" y="30"/>
                    <a:pt x="168" y="30"/>
                    <a:pt x="168" y="30"/>
                  </a:cubicBezTo>
                  <a:cubicBezTo>
                    <a:pt x="169" y="31"/>
                    <a:pt x="169" y="31"/>
                    <a:pt x="169" y="31"/>
                  </a:cubicBezTo>
                  <a:cubicBezTo>
                    <a:pt x="169" y="32"/>
                    <a:pt x="169" y="32"/>
                    <a:pt x="169" y="32"/>
                  </a:cubicBezTo>
                  <a:close/>
                  <a:moveTo>
                    <a:pt x="122" y="2"/>
                  </a:moveTo>
                  <a:cubicBezTo>
                    <a:pt x="122" y="2"/>
                    <a:pt x="122" y="2"/>
                    <a:pt x="122" y="2"/>
                  </a:cubicBezTo>
                  <a:cubicBezTo>
                    <a:pt x="123" y="2"/>
                    <a:pt x="123" y="2"/>
                    <a:pt x="123" y="2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2" y="1"/>
                    <a:pt x="122" y="1"/>
                    <a:pt x="122" y="1"/>
                  </a:cubicBezTo>
                  <a:cubicBezTo>
                    <a:pt x="122" y="1"/>
                    <a:pt x="122" y="1"/>
                    <a:pt x="122" y="1"/>
                  </a:cubicBezTo>
                  <a:cubicBezTo>
                    <a:pt x="122" y="2"/>
                    <a:pt x="122" y="2"/>
                    <a:pt x="122" y="2"/>
                  </a:cubicBezTo>
                  <a:cubicBezTo>
                    <a:pt x="122" y="2"/>
                    <a:pt x="122" y="2"/>
                    <a:pt x="122" y="2"/>
                  </a:cubicBezTo>
                  <a:close/>
                  <a:moveTo>
                    <a:pt x="122" y="4"/>
                  </a:moveTo>
                  <a:cubicBezTo>
                    <a:pt x="122" y="4"/>
                    <a:pt x="122" y="4"/>
                    <a:pt x="122" y="4"/>
                  </a:cubicBezTo>
                  <a:cubicBezTo>
                    <a:pt x="123" y="4"/>
                    <a:pt x="123" y="4"/>
                    <a:pt x="123" y="4"/>
                  </a:cubicBezTo>
                  <a:cubicBezTo>
                    <a:pt x="123" y="4"/>
                    <a:pt x="123" y="4"/>
                    <a:pt x="123" y="4"/>
                  </a:cubicBezTo>
                  <a:cubicBezTo>
                    <a:pt x="123" y="3"/>
                    <a:pt x="123" y="3"/>
                    <a:pt x="123" y="3"/>
                  </a:cubicBezTo>
                  <a:cubicBezTo>
                    <a:pt x="123" y="3"/>
                    <a:pt x="123" y="3"/>
                    <a:pt x="123" y="3"/>
                  </a:cubicBezTo>
                  <a:cubicBezTo>
                    <a:pt x="122" y="3"/>
                    <a:pt x="122" y="3"/>
                    <a:pt x="122" y="3"/>
                  </a:cubicBezTo>
                  <a:cubicBezTo>
                    <a:pt x="122" y="4"/>
                    <a:pt x="122" y="4"/>
                    <a:pt x="122" y="4"/>
                  </a:cubicBezTo>
                  <a:close/>
                  <a:moveTo>
                    <a:pt x="118" y="4"/>
                  </a:moveTo>
                  <a:cubicBezTo>
                    <a:pt x="119" y="5"/>
                    <a:pt x="119" y="5"/>
                    <a:pt x="119" y="5"/>
                  </a:cubicBezTo>
                  <a:cubicBezTo>
                    <a:pt x="119" y="5"/>
                    <a:pt x="119" y="5"/>
                    <a:pt x="119" y="5"/>
                  </a:cubicBezTo>
                  <a:cubicBezTo>
                    <a:pt x="120" y="5"/>
                    <a:pt x="120" y="5"/>
                    <a:pt x="120" y="5"/>
                  </a:cubicBezTo>
                  <a:cubicBezTo>
                    <a:pt x="120" y="5"/>
                    <a:pt x="120" y="5"/>
                    <a:pt x="120" y="5"/>
                  </a:cubicBezTo>
                  <a:cubicBezTo>
                    <a:pt x="121" y="4"/>
                    <a:pt x="121" y="4"/>
                    <a:pt x="121" y="4"/>
                  </a:cubicBezTo>
                  <a:cubicBezTo>
                    <a:pt x="119" y="4"/>
                    <a:pt x="119" y="4"/>
                    <a:pt x="119" y="4"/>
                  </a:cubicBezTo>
                  <a:cubicBezTo>
                    <a:pt x="119" y="3"/>
                    <a:pt x="119" y="3"/>
                    <a:pt x="119" y="3"/>
                  </a:cubicBezTo>
                  <a:cubicBezTo>
                    <a:pt x="119" y="2"/>
                    <a:pt x="119" y="2"/>
                    <a:pt x="119" y="2"/>
                  </a:cubicBezTo>
                  <a:cubicBezTo>
                    <a:pt x="119" y="3"/>
                    <a:pt x="119" y="3"/>
                    <a:pt x="119" y="3"/>
                  </a:cubicBezTo>
                  <a:cubicBezTo>
                    <a:pt x="118" y="3"/>
                    <a:pt x="118" y="3"/>
                    <a:pt x="118" y="3"/>
                  </a:cubicBezTo>
                  <a:cubicBezTo>
                    <a:pt x="118" y="3"/>
                    <a:pt x="118" y="3"/>
                    <a:pt x="118" y="3"/>
                  </a:cubicBezTo>
                  <a:cubicBezTo>
                    <a:pt x="118" y="4"/>
                    <a:pt x="118" y="4"/>
                    <a:pt x="118" y="4"/>
                  </a:cubicBezTo>
                  <a:close/>
                  <a:moveTo>
                    <a:pt x="116" y="5"/>
                  </a:moveTo>
                  <a:cubicBezTo>
                    <a:pt x="116" y="5"/>
                    <a:pt x="116" y="5"/>
                    <a:pt x="116" y="5"/>
                  </a:cubicBezTo>
                  <a:cubicBezTo>
                    <a:pt x="117" y="5"/>
                    <a:pt x="117" y="5"/>
                    <a:pt x="117" y="5"/>
                  </a:cubicBezTo>
                  <a:cubicBezTo>
                    <a:pt x="117" y="5"/>
                    <a:pt x="117" y="5"/>
                    <a:pt x="117" y="5"/>
                  </a:cubicBezTo>
                  <a:cubicBezTo>
                    <a:pt x="117" y="5"/>
                    <a:pt x="117" y="5"/>
                    <a:pt x="117" y="5"/>
                  </a:cubicBezTo>
                  <a:cubicBezTo>
                    <a:pt x="116" y="4"/>
                    <a:pt x="116" y="4"/>
                    <a:pt x="116" y="4"/>
                  </a:cubicBezTo>
                  <a:cubicBezTo>
                    <a:pt x="116" y="5"/>
                    <a:pt x="116" y="5"/>
                    <a:pt x="116" y="5"/>
                  </a:cubicBezTo>
                  <a:close/>
                  <a:moveTo>
                    <a:pt x="103" y="8"/>
                  </a:moveTo>
                  <a:cubicBezTo>
                    <a:pt x="103" y="9"/>
                    <a:pt x="103" y="9"/>
                    <a:pt x="103" y="9"/>
                  </a:cubicBezTo>
                  <a:cubicBezTo>
                    <a:pt x="104" y="9"/>
                    <a:pt x="104" y="9"/>
                    <a:pt x="104" y="9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6" y="10"/>
                    <a:pt x="106" y="10"/>
                    <a:pt x="106" y="10"/>
                  </a:cubicBezTo>
                  <a:cubicBezTo>
                    <a:pt x="106" y="9"/>
                    <a:pt x="106" y="9"/>
                    <a:pt x="106" y="9"/>
                  </a:cubicBezTo>
                  <a:cubicBezTo>
                    <a:pt x="106" y="8"/>
                    <a:pt x="106" y="8"/>
                    <a:pt x="106" y="8"/>
                  </a:cubicBezTo>
                  <a:cubicBezTo>
                    <a:pt x="106" y="8"/>
                    <a:pt x="106" y="8"/>
                    <a:pt x="106" y="8"/>
                  </a:cubicBezTo>
                  <a:cubicBezTo>
                    <a:pt x="106" y="8"/>
                    <a:pt x="106" y="8"/>
                    <a:pt x="106" y="8"/>
                  </a:cubicBezTo>
                  <a:cubicBezTo>
                    <a:pt x="106" y="7"/>
                    <a:pt x="106" y="7"/>
                    <a:pt x="106" y="7"/>
                  </a:cubicBezTo>
                  <a:cubicBezTo>
                    <a:pt x="105" y="7"/>
                    <a:pt x="105" y="7"/>
                    <a:pt x="105" y="7"/>
                  </a:cubicBezTo>
                  <a:cubicBezTo>
                    <a:pt x="104" y="6"/>
                    <a:pt x="104" y="6"/>
                    <a:pt x="104" y="6"/>
                  </a:cubicBezTo>
                  <a:cubicBezTo>
                    <a:pt x="104" y="7"/>
                    <a:pt x="104" y="7"/>
                    <a:pt x="104" y="7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lose/>
                  <a:moveTo>
                    <a:pt x="102" y="9"/>
                  </a:moveTo>
                  <a:cubicBezTo>
                    <a:pt x="103" y="10"/>
                    <a:pt x="103" y="10"/>
                    <a:pt x="103" y="10"/>
                  </a:cubicBezTo>
                  <a:cubicBezTo>
                    <a:pt x="103" y="10"/>
                    <a:pt x="103" y="10"/>
                    <a:pt x="103" y="10"/>
                  </a:cubicBezTo>
                  <a:cubicBezTo>
                    <a:pt x="103" y="9"/>
                    <a:pt x="103" y="9"/>
                    <a:pt x="103" y="9"/>
                  </a:cubicBezTo>
                  <a:cubicBezTo>
                    <a:pt x="102" y="8"/>
                    <a:pt x="102" y="8"/>
                    <a:pt x="102" y="8"/>
                  </a:cubicBezTo>
                  <a:cubicBezTo>
                    <a:pt x="102" y="9"/>
                    <a:pt x="102" y="9"/>
                    <a:pt x="102" y="9"/>
                  </a:cubicBezTo>
                  <a:close/>
                  <a:moveTo>
                    <a:pt x="98" y="8"/>
                  </a:moveTo>
                  <a:cubicBezTo>
                    <a:pt x="98" y="9"/>
                    <a:pt x="98" y="9"/>
                    <a:pt x="98" y="9"/>
                  </a:cubicBezTo>
                  <a:cubicBezTo>
                    <a:pt x="99" y="9"/>
                    <a:pt x="99" y="9"/>
                    <a:pt x="99" y="9"/>
                  </a:cubicBezTo>
                  <a:cubicBezTo>
                    <a:pt x="99" y="9"/>
                    <a:pt x="99" y="9"/>
                    <a:pt x="99" y="9"/>
                  </a:cubicBezTo>
                  <a:cubicBezTo>
                    <a:pt x="100" y="9"/>
                    <a:pt x="100" y="9"/>
                    <a:pt x="100" y="9"/>
                  </a:cubicBezTo>
                  <a:cubicBezTo>
                    <a:pt x="100" y="9"/>
                    <a:pt x="100" y="9"/>
                    <a:pt x="100" y="9"/>
                  </a:cubicBezTo>
                  <a:cubicBezTo>
                    <a:pt x="99" y="9"/>
                    <a:pt x="99" y="9"/>
                    <a:pt x="99" y="9"/>
                  </a:cubicBezTo>
                  <a:cubicBezTo>
                    <a:pt x="99" y="8"/>
                    <a:pt x="99" y="8"/>
                    <a:pt x="99" y="8"/>
                  </a:cubicBezTo>
                  <a:cubicBezTo>
                    <a:pt x="99" y="8"/>
                    <a:pt x="99" y="8"/>
                    <a:pt x="99" y="8"/>
                  </a:cubicBezTo>
                  <a:cubicBezTo>
                    <a:pt x="98" y="7"/>
                    <a:pt x="98" y="7"/>
                    <a:pt x="98" y="7"/>
                  </a:cubicBezTo>
                  <a:cubicBezTo>
                    <a:pt x="98" y="8"/>
                    <a:pt x="98" y="8"/>
                    <a:pt x="98" y="8"/>
                  </a:cubicBezTo>
                  <a:cubicBezTo>
                    <a:pt x="98" y="8"/>
                    <a:pt x="98" y="8"/>
                    <a:pt x="98" y="8"/>
                  </a:cubicBezTo>
                  <a:close/>
                  <a:moveTo>
                    <a:pt x="95" y="16"/>
                  </a:moveTo>
                  <a:cubicBezTo>
                    <a:pt x="95" y="16"/>
                    <a:pt x="95" y="16"/>
                    <a:pt x="95" y="16"/>
                  </a:cubicBezTo>
                  <a:cubicBezTo>
                    <a:pt x="96" y="16"/>
                    <a:pt x="96" y="16"/>
                    <a:pt x="96" y="16"/>
                  </a:cubicBezTo>
                  <a:cubicBezTo>
                    <a:pt x="96" y="15"/>
                    <a:pt x="96" y="15"/>
                    <a:pt x="96" y="15"/>
                  </a:cubicBezTo>
                  <a:cubicBezTo>
                    <a:pt x="96" y="15"/>
                    <a:pt x="96" y="15"/>
                    <a:pt x="96" y="15"/>
                  </a:cubicBezTo>
                  <a:cubicBezTo>
                    <a:pt x="95" y="14"/>
                    <a:pt x="95" y="14"/>
                    <a:pt x="95" y="14"/>
                  </a:cubicBezTo>
                  <a:cubicBezTo>
                    <a:pt x="95" y="13"/>
                    <a:pt x="95" y="13"/>
                    <a:pt x="95" y="13"/>
                  </a:cubicBezTo>
                  <a:cubicBezTo>
                    <a:pt x="94" y="13"/>
                    <a:pt x="94" y="13"/>
                    <a:pt x="94" y="13"/>
                  </a:cubicBezTo>
                  <a:cubicBezTo>
                    <a:pt x="94" y="14"/>
                    <a:pt x="94" y="14"/>
                    <a:pt x="94" y="14"/>
                  </a:cubicBezTo>
                  <a:cubicBezTo>
                    <a:pt x="95" y="14"/>
                    <a:pt x="95" y="14"/>
                    <a:pt x="95" y="14"/>
                  </a:cubicBezTo>
                  <a:cubicBezTo>
                    <a:pt x="95" y="15"/>
                    <a:pt x="95" y="15"/>
                    <a:pt x="95" y="15"/>
                  </a:cubicBezTo>
                  <a:cubicBezTo>
                    <a:pt x="95" y="16"/>
                    <a:pt x="95" y="16"/>
                    <a:pt x="95" y="16"/>
                  </a:cubicBezTo>
                  <a:close/>
                  <a:moveTo>
                    <a:pt x="96" y="23"/>
                  </a:moveTo>
                  <a:cubicBezTo>
                    <a:pt x="97" y="23"/>
                    <a:pt x="97" y="23"/>
                    <a:pt x="97" y="23"/>
                  </a:cubicBezTo>
                  <a:cubicBezTo>
                    <a:pt x="98" y="23"/>
                    <a:pt x="98" y="23"/>
                    <a:pt x="98" y="23"/>
                  </a:cubicBezTo>
                  <a:cubicBezTo>
                    <a:pt x="98" y="22"/>
                    <a:pt x="98" y="22"/>
                    <a:pt x="98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7" y="21"/>
                    <a:pt x="97" y="21"/>
                    <a:pt x="97" y="21"/>
                  </a:cubicBezTo>
                  <a:cubicBezTo>
                    <a:pt x="97" y="21"/>
                    <a:pt x="97" y="21"/>
                    <a:pt x="97" y="21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5" y="22"/>
                    <a:pt x="95" y="22"/>
                    <a:pt x="95" y="22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96" y="23"/>
                    <a:pt x="96" y="23"/>
                    <a:pt x="96" y="23"/>
                  </a:cubicBezTo>
                  <a:cubicBezTo>
                    <a:pt x="96" y="23"/>
                    <a:pt x="96" y="23"/>
                    <a:pt x="96" y="23"/>
                  </a:cubicBezTo>
                  <a:close/>
                  <a:moveTo>
                    <a:pt x="96" y="24"/>
                  </a:moveTo>
                  <a:cubicBezTo>
                    <a:pt x="96" y="25"/>
                    <a:pt x="96" y="25"/>
                    <a:pt x="96" y="25"/>
                  </a:cubicBezTo>
                  <a:cubicBezTo>
                    <a:pt x="96" y="26"/>
                    <a:pt x="96" y="26"/>
                    <a:pt x="96" y="26"/>
                  </a:cubicBezTo>
                  <a:cubicBezTo>
                    <a:pt x="96" y="26"/>
                    <a:pt x="96" y="26"/>
                    <a:pt x="96" y="26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8" y="25"/>
                    <a:pt x="98" y="25"/>
                    <a:pt x="98" y="25"/>
                  </a:cubicBezTo>
                  <a:cubicBezTo>
                    <a:pt x="97" y="24"/>
                    <a:pt x="97" y="24"/>
                    <a:pt x="97" y="24"/>
                  </a:cubicBezTo>
                  <a:cubicBezTo>
                    <a:pt x="97" y="24"/>
                    <a:pt x="97" y="24"/>
                    <a:pt x="97" y="24"/>
                  </a:cubicBezTo>
                  <a:cubicBezTo>
                    <a:pt x="96" y="24"/>
                    <a:pt x="96" y="24"/>
                    <a:pt x="96" y="24"/>
                  </a:cubicBezTo>
                  <a:close/>
                  <a:moveTo>
                    <a:pt x="84" y="17"/>
                  </a:moveTo>
                  <a:cubicBezTo>
                    <a:pt x="84" y="16"/>
                    <a:pt x="84" y="16"/>
                    <a:pt x="84" y="16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83" y="15"/>
                    <a:pt x="83" y="15"/>
                    <a:pt x="83" y="15"/>
                  </a:cubicBezTo>
                  <a:cubicBezTo>
                    <a:pt x="83" y="16"/>
                    <a:pt x="83" y="16"/>
                    <a:pt x="83" y="16"/>
                  </a:cubicBezTo>
                  <a:cubicBezTo>
                    <a:pt x="84" y="17"/>
                    <a:pt x="84" y="17"/>
                    <a:pt x="84" y="17"/>
                  </a:cubicBezTo>
                  <a:close/>
                  <a:moveTo>
                    <a:pt x="82" y="22"/>
                  </a:moveTo>
                  <a:cubicBezTo>
                    <a:pt x="82" y="22"/>
                    <a:pt x="82" y="22"/>
                    <a:pt x="82" y="22"/>
                  </a:cubicBezTo>
                  <a:cubicBezTo>
                    <a:pt x="83" y="21"/>
                    <a:pt x="83" y="21"/>
                    <a:pt x="83" y="21"/>
                  </a:cubicBezTo>
                  <a:cubicBezTo>
                    <a:pt x="83" y="20"/>
                    <a:pt x="83" y="20"/>
                    <a:pt x="83" y="20"/>
                  </a:cubicBezTo>
                  <a:cubicBezTo>
                    <a:pt x="82" y="19"/>
                    <a:pt x="82" y="19"/>
                    <a:pt x="82" y="19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2" y="17"/>
                    <a:pt x="82" y="17"/>
                    <a:pt x="82" y="17"/>
                  </a:cubicBezTo>
                  <a:cubicBezTo>
                    <a:pt x="82" y="16"/>
                    <a:pt x="82" y="16"/>
                    <a:pt x="82" y="16"/>
                  </a:cubicBezTo>
                  <a:cubicBezTo>
                    <a:pt x="82" y="15"/>
                    <a:pt x="82" y="15"/>
                    <a:pt x="82" y="15"/>
                  </a:cubicBezTo>
                  <a:cubicBezTo>
                    <a:pt x="82" y="14"/>
                    <a:pt x="82" y="14"/>
                    <a:pt x="82" y="14"/>
                  </a:cubicBezTo>
                  <a:cubicBezTo>
                    <a:pt x="81" y="13"/>
                    <a:pt x="81" y="13"/>
                    <a:pt x="81" y="13"/>
                  </a:cubicBezTo>
                  <a:cubicBezTo>
                    <a:pt x="81" y="14"/>
                    <a:pt x="81" y="14"/>
                    <a:pt x="81" y="14"/>
                  </a:cubicBezTo>
                  <a:cubicBezTo>
                    <a:pt x="81" y="16"/>
                    <a:pt x="81" y="16"/>
                    <a:pt x="81" y="16"/>
                  </a:cubicBezTo>
                  <a:cubicBezTo>
                    <a:pt x="80" y="17"/>
                    <a:pt x="80" y="17"/>
                    <a:pt x="80" y="17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1" y="19"/>
                    <a:pt x="81" y="19"/>
                    <a:pt x="81" y="19"/>
                  </a:cubicBezTo>
                  <a:cubicBezTo>
                    <a:pt x="81" y="20"/>
                    <a:pt x="81" y="20"/>
                    <a:pt x="81" y="20"/>
                  </a:cubicBezTo>
                  <a:cubicBezTo>
                    <a:pt x="82" y="22"/>
                    <a:pt x="82" y="22"/>
                    <a:pt x="82" y="22"/>
                  </a:cubicBezTo>
                  <a:close/>
                  <a:moveTo>
                    <a:pt x="34" y="28"/>
                  </a:moveTo>
                  <a:cubicBezTo>
                    <a:pt x="35" y="29"/>
                    <a:pt x="35" y="29"/>
                    <a:pt x="35" y="29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4" y="28"/>
                    <a:pt x="34" y="28"/>
                    <a:pt x="34" y="28"/>
                  </a:cubicBezTo>
                  <a:close/>
                  <a:moveTo>
                    <a:pt x="4" y="63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4" y="63"/>
                    <a:pt x="4" y="63"/>
                    <a:pt x="4" y="63"/>
                  </a:cubicBezTo>
                  <a:cubicBezTo>
                    <a:pt x="4" y="63"/>
                    <a:pt x="4" y="63"/>
                    <a:pt x="4" y="63"/>
                  </a:cubicBezTo>
                  <a:close/>
                  <a:moveTo>
                    <a:pt x="0" y="63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2" y="64"/>
                    <a:pt x="2" y="64"/>
                    <a:pt x="2" y="64"/>
                  </a:cubicBezTo>
                  <a:cubicBezTo>
                    <a:pt x="2" y="65"/>
                    <a:pt x="2" y="65"/>
                    <a:pt x="2" y="65"/>
                  </a:cubicBezTo>
                  <a:cubicBezTo>
                    <a:pt x="3" y="64"/>
                    <a:pt x="3" y="64"/>
                    <a:pt x="3" y="64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63"/>
                    <a:pt x="0" y="63"/>
                    <a:pt x="0" y="63"/>
                  </a:cubicBezTo>
                  <a:close/>
                  <a:moveTo>
                    <a:pt x="34" y="97"/>
                  </a:moveTo>
                  <a:cubicBezTo>
                    <a:pt x="33" y="97"/>
                    <a:pt x="33" y="97"/>
                    <a:pt x="33" y="97"/>
                  </a:cubicBezTo>
                  <a:cubicBezTo>
                    <a:pt x="34" y="97"/>
                    <a:pt x="34" y="97"/>
                    <a:pt x="34" y="97"/>
                  </a:cubicBezTo>
                  <a:cubicBezTo>
                    <a:pt x="34" y="97"/>
                    <a:pt x="34" y="97"/>
                    <a:pt x="34" y="97"/>
                  </a:cubicBezTo>
                  <a:cubicBezTo>
                    <a:pt x="34" y="96"/>
                    <a:pt x="34" y="96"/>
                    <a:pt x="34" y="96"/>
                  </a:cubicBezTo>
                  <a:cubicBezTo>
                    <a:pt x="34" y="97"/>
                    <a:pt x="34" y="97"/>
                    <a:pt x="34" y="97"/>
                  </a:cubicBezTo>
                  <a:close/>
                  <a:moveTo>
                    <a:pt x="34" y="100"/>
                  </a:moveTo>
                  <a:cubicBezTo>
                    <a:pt x="34" y="100"/>
                    <a:pt x="34" y="100"/>
                    <a:pt x="34" y="100"/>
                  </a:cubicBezTo>
                  <a:cubicBezTo>
                    <a:pt x="35" y="100"/>
                    <a:pt x="35" y="100"/>
                    <a:pt x="35" y="100"/>
                  </a:cubicBezTo>
                  <a:cubicBezTo>
                    <a:pt x="36" y="100"/>
                    <a:pt x="36" y="100"/>
                    <a:pt x="36" y="100"/>
                  </a:cubicBezTo>
                  <a:cubicBezTo>
                    <a:pt x="37" y="101"/>
                    <a:pt x="37" y="101"/>
                    <a:pt x="37" y="101"/>
                  </a:cubicBezTo>
                  <a:cubicBezTo>
                    <a:pt x="37" y="101"/>
                    <a:pt x="37" y="101"/>
                    <a:pt x="37" y="101"/>
                  </a:cubicBezTo>
                  <a:cubicBezTo>
                    <a:pt x="37" y="100"/>
                    <a:pt x="37" y="100"/>
                    <a:pt x="37" y="100"/>
                  </a:cubicBezTo>
                  <a:cubicBezTo>
                    <a:pt x="37" y="100"/>
                    <a:pt x="37" y="100"/>
                    <a:pt x="37" y="100"/>
                  </a:cubicBezTo>
                  <a:cubicBezTo>
                    <a:pt x="36" y="100"/>
                    <a:pt x="36" y="100"/>
                    <a:pt x="36" y="100"/>
                  </a:cubicBezTo>
                  <a:cubicBezTo>
                    <a:pt x="35" y="100"/>
                    <a:pt x="35" y="100"/>
                    <a:pt x="35" y="100"/>
                  </a:cubicBezTo>
                  <a:cubicBezTo>
                    <a:pt x="34" y="99"/>
                    <a:pt x="34" y="99"/>
                    <a:pt x="34" y="99"/>
                  </a:cubicBezTo>
                  <a:cubicBezTo>
                    <a:pt x="34" y="99"/>
                    <a:pt x="34" y="99"/>
                    <a:pt x="34" y="99"/>
                  </a:cubicBezTo>
                  <a:cubicBezTo>
                    <a:pt x="34" y="100"/>
                    <a:pt x="34" y="100"/>
                    <a:pt x="34" y="100"/>
                  </a:cubicBezTo>
                  <a:cubicBezTo>
                    <a:pt x="34" y="100"/>
                    <a:pt x="34" y="100"/>
                    <a:pt x="34" y="100"/>
                  </a:cubicBezTo>
                  <a:close/>
                  <a:moveTo>
                    <a:pt x="35" y="101"/>
                  </a:moveTo>
                  <a:cubicBezTo>
                    <a:pt x="35" y="101"/>
                    <a:pt x="35" y="101"/>
                    <a:pt x="35" y="101"/>
                  </a:cubicBezTo>
                  <a:cubicBezTo>
                    <a:pt x="35" y="101"/>
                    <a:pt x="35" y="101"/>
                    <a:pt x="35" y="101"/>
                  </a:cubicBezTo>
                  <a:cubicBezTo>
                    <a:pt x="35" y="101"/>
                    <a:pt x="35" y="101"/>
                    <a:pt x="35" y="101"/>
                  </a:cubicBezTo>
                  <a:cubicBezTo>
                    <a:pt x="35" y="101"/>
                    <a:pt x="35" y="101"/>
                    <a:pt x="35" y="101"/>
                  </a:cubicBezTo>
                  <a:close/>
                  <a:moveTo>
                    <a:pt x="35" y="106"/>
                  </a:moveTo>
                  <a:cubicBezTo>
                    <a:pt x="35" y="107"/>
                    <a:pt x="35" y="107"/>
                    <a:pt x="35" y="107"/>
                  </a:cubicBezTo>
                  <a:cubicBezTo>
                    <a:pt x="36" y="107"/>
                    <a:pt x="36" y="107"/>
                    <a:pt x="36" y="107"/>
                  </a:cubicBezTo>
                  <a:cubicBezTo>
                    <a:pt x="36" y="107"/>
                    <a:pt x="36" y="107"/>
                    <a:pt x="36" y="107"/>
                  </a:cubicBezTo>
                  <a:cubicBezTo>
                    <a:pt x="37" y="107"/>
                    <a:pt x="37" y="107"/>
                    <a:pt x="37" y="107"/>
                  </a:cubicBezTo>
                  <a:cubicBezTo>
                    <a:pt x="37" y="106"/>
                    <a:pt x="37" y="106"/>
                    <a:pt x="37" y="106"/>
                  </a:cubicBezTo>
                  <a:cubicBezTo>
                    <a:pt x="36" y="106"/>
                    <a:pt x="36" y="106"/>
                    <a:pt x="36" y="106"/>
                  </a:cubicBezTo>
                  <a:cubicBezTo>
                    <a:pt x="35" y="106"/>
                    <a:pt x="35" y="106"/>
                    <a:pt x="35" y="106"/>
                  </a:cubicBezTo>
                  <a:cubicBezTo>
                    <a:pt x="35" y="106"/>
                    <a:pt x="35" y="106"/>
                    <a:pt x="35" y="106"/>
                  </a:cubicBezTo>
                  <a:close/>
                  <a:moveTo>
                    <a:pt x="34" y="108"/>
                  </a:moveTo>
                  <a:cubicBezTo>
                    <a:pt x="34" y="109"/>
                    <a:pt x="34" y="109"/>
                    <a:pt x="34" y="109"/>
                  </a:cubicBezTo>
                  <a:cubicBezTo>
                    <a:pt x="35" y="109"/>
                    <a:pt x="35" y="109"/>
                    <a:pt x="35" y="109"/>
                  </a:cubicBezTo>
                  <a:cubicBezTo>
                    <a:pt x="36" y="108"/>
                    <a:pt x="36" y="108"/>
                    <a:pt x="36" y="108"/>
                  </a:cubicBezTo>
                  <a:cubicBezTo>
                    <a:pt x="35" y="108"/>
                    <a:pt x="35" y="108"/>
                    <a:pt x="35" y="108"/>
                  </a:cubicBezTo>
                  <a:cubicBezTo>
                    <a:pt x="34" y="108"/>
                    <a:pt x="34" y="108"/>
                    <a:pt x="34" y="108"/>
                  </a:cubicBezTo>
                  <a:cubicBezTo>
                    <a:pt x="34" y="108"/>
                    <a:pt x="34" y="108"/>
                    <a:pt x="34" y="108"/>
                  </a:cubicBezTo>
                  <a:close/>
                  <a:moveTo>
                    <a:pt x="35" y="111"/>
                  </a:moveTo>
                  <a:cubicBezTo>
                    <a:pt x="36" y="111"/>
                    <a:pt x="36" y="111"/>
                    <a:pt x="36" y="111"/>
                  </a:cubicBezTo>
                  <a:cubicBezTo>
                    <a:pt x="36" y="111"/>
                    <a:pt x="36" y="111"/>
                    <a:pt x="36" y="111"/>
                  </a:cubicBezTo>
                  <a:cubicBezTo>
                    <a:pt x="36" y="111"/>
                    <a:pt x="36" y="111"/>
                    <a:pt x="36" y="111"/>
                  </a:cubicBezTo>
                  <a:cubicBezTo>
                    <a:pt x="36" y="110"/>
                    <a:pt x="36" y="110"/>
                    <a:pt x="36" y="110"/>
                  </a:cubicBezTo>
                  <a:cubicBezTo>
                    <a:pt x="35" y="111"/>
                    <a:pt x="35" y="111"/>
                    <a:pt x="35" y="111"/>
                  </a:cubicBezTo>
                  <a:cubicBezTo>
                    <a:pt x="35" y="111"/>
                    <a:pt x="35" y="111"/>
                    <a:pt x="35" y="111"/>
                  </a:cubicBezTo>
                  <a:close/>
                  <a:moveTo>
                    <a:pt x="37" y="112"/>
                  </a:moveTo>
                  <a:cubicBezTo>
                    <a:pt x="37" y="113"/>
                    <a:pt x="37" y="113"/>
                    <a:pt x="37" y="113"/>
                  </a:cubicBezTo>
                  <a:cubicBezTo>
                    <a:pt x="37" y="113"/>
                    <a:pt x="37" y="113"/>
                    <a:pt x="37" y="113"/>
                  </a:cubicBezTo>
                  <a:cubicBezTo>
                    <a:pt x="37" y="112"/>
                    <a:pt x="37" y="112"/>
                    <a:pt x="37" y="112"/>
                  </a:cubicBezTo>
                  <a:cubicBezTo>
                    <a:pt x="37" y="112"/>
                    <a:pt x="37" y="112"/>
                    <a:pt x="37" y="112"/>
                  </a:cubicBezTo>
                  <a:close/>
                  <a:moveTo>
                    <a:pt x="34" y="113"/>
                  </a:moveTo>
                  <a:cubicBezTo>
                    <a:pt x="34" y="113"/>
                    <a:pt x="34" y="113"/>
                    <a:pt x="34" y="113"/>
                  </a:cubicBezTo>
                  <a:cubicBezTo>
                    <a:pt x="34" y="112"/>
                    <a:pt x="34" y="112"/>
                    <a:pt x="34" y="112"/>
                  </a:cubicBezTo>
                  <a:cubicBezTo>
                    <a:pt x="34" y="113"/>
                    <a:pt x="34" y="113"/>
                    <a:pt x="34" y="113"/>
                  </a:cubicBezTo>
                  <a:cubicBezTo>
                    <a:pt x="34" y="113"/>
                    <a:pt x="34" y="113"/>
                    <a:pt x="34" y="113"/>
                  </a:cubicBezTo>
                  <a:close/>
                  <a:moveTo>
                    <a:pt x="35" y="113"/>
                  </a:moveTo>
                  <a:cubicBezTo>
                    <a:pt x="35" y="113"/>
                    <a:pt x="35" y="113"/>
                    <a:pt x="35" y="113"/>
                  </a:cubicBezTo>
                  <a:cubicBezTo>
                    <a:pt x="36" y="112"/>
                    <a:pt x="36" y="112"/>
                    <a:pt x="36" y="112"/>
                  </a:cubicBezTo>
                  <a:cubicBezTo>
                    <a:pt x="35" y="112"/>
                    <a:pt x="35" y="112"/>
                    <a:pt x="35" y="112"/>
                  </a:cubicBezTo>
                  <a:cubicBezTo>
                    <a:pt x="35" y="113"/>
                    <a:pt x="35" y="113"/>
                    <a:pt x="35" y="113"/>
                  </a:cubicBezTo>
                  <a:close/>
                  <a:moveTo>
                    <a:pt x="35" y="114"/>
                  </a:moveTo>
                  <a:cubicBezTo>
                    <a:pt x="35" y="113"/>
                    <a:pt x="35" y="113"/>
                    <a:pt x="35" y="113"/>
                  </a:cubicBezTo>
                  <a:cubicBezTo>
                    <a:pt x="35" y="113"/>
                    <a:pt x="35" y="113"/>
                    <a:pt x="35" y="113"/>
                  </a:cubicBezTo>
                  <a:cubicBezTo>
                    <a:pt x="35" y="113"/>
                    <a:pt x="35" y="113"/>
                    <a:pt x="35" y="113"/>
                  </a:cubicBezTo>
                  <a:cubicBezTo>
                    <a:pt x="35" y="114"/>
                    <a:pt x="35" y="114"/>
                    <a:pt x="35" y="114"/>
                  </a:cubicBezTo>
                  <a:close/>
                  <a:moveTo>
                    <a:pt x="35" y="115"/>
                  </a:moveTo>
                  <a:cubicBezTo>
                    <a:pt x="36" y="115"/>
                    <a:pt x="36" y="115"/>
                    <a:pt x="36" y="115"/>
                  </a:cubicBezTo>
                  <a:cubicBezTo>
                    <a:pt x="35" y="115"/>
                    <a:pt x="35" y="115"/>
                    <a:pt x="35" y="115"/>
                  </a:cubicBezTo>
                  <a:cubicBezTo>
                    <a:pt x="35" y="115"/>
                    <a:pt x="35" y="115"/>
                    <a:pt x="35" y="115"/>
                  </a:cubicBezTo>
                  <a:cubicBezTo>
                    <a:pt x="35" y="115"/>
                    <a:pt x="35" y="115"/>
                    <a:pt x="35" y="115"/>
                  </a:cubicBezTo>
                  <a:cubicBezTo>
                    <a:pt x="35" y="115"/>
                    <a:pt x="35" y="115"/>
                    <a:pt x="35" y="115"/>
                  </a:cubicBezTo>
                  <a:close/>
                  <a:moveTo>
                    <a:pt x="36" y="116"/>
                  </a:moveTo>
                  <a:cubicBezTo>
                    <a:pt x="37" y="116"/>
                    <a:pt x="37" y="116"/>
                    <a:pt x="37" y="116"/>
                  </a:cubicBezTo>
                  <a:cubicBezTo>
                    <a:pt x="37" y="115"/>
                    <a:pt x="37" y="115"/>
                    <a:pt x="37" y="115"/>
                  </a:cubicBezTo>
                  <a:cubicBezTo>
                    <a:pt x="36" y="115"/>
                    <a:pt x="36" y="115"/>
                    <a:pt x="36" y="115"/>
                  </a:cubicBezTo>
                  <a:cubicBezTo>
                    <a:pt x="36" y="115"/>
                    <a:pt x="36" y="115"/>
                    <a:pt x="36" y="115"/>
                  </a:cubicBezTo>
                  <a:cubicBezTo>
                    <a:pt x="36" y="115"/>
                    <a:pt x="36" y="116"/>
                    <a:pt x="36" y="116"/>
                  </a:cubicBezTo>
                  <a:close/>
                  <a:moveTo>
                    <a:pt x="33" y="118"/>
                  </a:moveTo>
                  <a:cubicBezTo>
                    <a:pt x="34" y="117"/>
                    <a:pt x="34" y="117"/>
                    <a:pt x="34" y="117"/>
                  </a:cubicBezTo>
                  <a:cubicBezTo>
                    <a:pt x="34" y="117"/>
                    <a:pt x="34" y="117"/>
                    <a:pt x="34" y="117"/>
                  </a:cubicBezTo>
                  <a:cubicBezTo>
                    <a:pt x="34" y="117"/>
                    <a:pt x="34" y="117"/>
                    <a:pt x="34" y="117"/>
                  </a:cubicBezTo>
                  <a:cubicBezTo>
                    <a:pt x="33" y="117"/>
                    <a:pt x="33" y="117"/>
                    <a:pt x="33" y="117"/>
                  </a:cubicBezTo>
                  <a:cubicBezTo>
                    <a:pt x="33" y="117"/>
                    <a:pt x="33" y="117"/>
                    <a:pt x="33" y="117"/>
                  </a:cubicBezTo>
                  <a:cubicBezTo>
                    <a:pt x="33" y="118"/>
                    <a:pt x="33" y="118"/>
                    <a:pt x="33" y="118"/>
                  </a:cubicBezTo>
                  <a:close/>
                  <a:moveTo>
                    <a:pt x="35" y="119"/>
                  </a:moveTo>
                  <a:cubicBezTo>
                    <a:pt x="36" y="118"/>
                    <a:pt x="36" y="118"/>
                    <a:pt x="36" y="118"/>
                  </a:cubicBezTo>
                  <a:cubicBezTo>
                    <a:pt x="37" y="117"/>
                    <a:pt x="37" y="117"/>
                    <a:pt x="37" y="117"/>
                  </a:cubicBezTo>
                  <a:cubicBezTo>
                    <a:pt x="37" y="117"/>
                    <a:pt x="37" y="117"/>
                    <a:pt x="37" y="117"/>
                  </a:cubicBezTo>
                  <a:cubicBezTo>
                    <a:pt x="36" y="117"/>
                    <a:pt x="36" y="117"/>
                    <a:pt x="36" y="117"/>
                  </a:cubicBezTo>
                  <a:cubicBezTo>
                    <a:pt x="35" y="117"/>
                    <a:pt x="35" y="117"/>
                    <a:pt x="35" y="117"/>
                  </a:cubicBezTo>
                  <a:cubicBezTo>
                    <a:pt x="35" y="118"/>
                    <a:pt x="35" y="118"/>
                    <a:pt x="35" y="118"/>
                  </a:cubicBezTo>
                  <a:cubicBezTo>
                    <a:pt x="35" y="118"/>
                    <a:pt x="35" y="118"/>
                    <a:pt x="35" y="118"/>
                  </a:cubicBezTo>
                  <a:cubicBezTo>
                    <a:pt x="34" y="118"/>
                    <a:pt x="34" y="118"/>
                    <a:pt x="34" y="118"/>
                  </a:cubicBezTo>
                  <a:cubicBezTo>
                    <a:pt x="34" y="119"/>
                    <a:pt x="34" y="119"/>
                    <a:pt x="34" y="119"/>
                  </a:cubicBezTo>
                  <a:cubicBezTo>
                    <a:pt x="34" y="119"/>
                    <a:pt x="34" y="119"/>
                    <a:pt x="34" y="119"/>
                  </a:cubicBezTo>
                  <a:cubicBezTo>
                    <a:pt x="35" y="119"/>
                    <a:pt x="35" y="119"/>
                    <a:pt x="35" y="119"/>
                  </a:cubicBezTo>
                  <a:cubicBezTo>
                    <a:pt x="35" y="119"/>
                    <a:pt x="35" y="119"/>
                    <a:pt x="35" y="119"/>
                  </a:cubicBezTo>
                  <a:close/>
                  <a:moveTo>
                    <a:pt x="36" y="119"/>
                  </a:moveTo>
                  <a:cubicBezTo>
                    <a:pt x="36" y="119"/>
                    <a:pt x="36" y="119"/>
                    <a:pt x="36" y="119"/>
                  </a:cubicBezTo>
                  <a:cubicBezTo>
                    <a:pt x="37" y="118"/>
                    <a:pt x="37" y="118"/>
                    <a:pt x="37" y="118"/>
                  </a:cubicBezTo>
                  <a:cubicBezTo>
                    <a:pt x="37" y="118"/>
                    <a:pt x="37" y="118"/>
                    <a:pt x="37" y="118"/>
                  </a:cubicBezTo>
                  <a:cubicBezTo>
                    <a:pt x="36" y="119"/>
                    <a:pt x="36" y="119"/>
                    <a:pt x="36" y="119"/>
                  </a:cubicBezTo>
                  <a:close/>
                  <a:moveTo>
                    <a:pt x="36" y="120"/>
                  </a:moveTo>
                  <a:cubicBezTo>
                    <a:pt x="36" y="119"/>
                    <a:pt x="36" y="119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36" y="120"/>
                    <a:pt x="36" y="120"/>
                    <a:pt x="36" y="120"/>
                  </a:cubicBezTo>
                  <a:close/>
                  <a:moveTo>
                    <a:pt x="34" y="120"/>
                  </a:moveTo>
                  <a:cubicBezTo>
                    <a:pt x="35" y="120"/>
                    <a:pt x="35" y="120"/>
                    <a:pt x="35" y="120"/>
                  </a:cubicBezTo>
                  <a:cubicBezTo>
                    <a:pt x="34" y="119"/>
                    <a:pt x="34" y="119"/>
                    <a:pt x="34" y="119"/>
                  </a:cubicBezTo>
                  <a:cubicBezTo>
                    <a:pt x="34" y="119"/>
                    <a:pt x="34" y="119"/>
                    <a:pt x="34" y="119"/>
                  </a:cubicBezTo>
                  <a:cubicBezTo>
                    <a:pt x="34" y="120"/>
                    <a:pt x="34" y="120"/>
                    <a:pt x="34" y="120"/>
                  </a:cubicBezTo>
                  <a:cubicBezTo>
                    <a:pt x="34" y="120"/>
                    <a:pt x="34" y="120"/>
                    <a:pt x="34" y="120"/>
                  </a:cubicBezTo>
                  <a:close/>
                  <a:moveTo>
                    <a:pt x="33" y="123"/>
                  </a:moveTo>
                  <a:cubicBezTo>
                    <a:pt x="33" y="123"/>
                    <a:pt x="33" y="123"/>
                    <a:pt x="33" y="123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4" y="122"/>
                    <a:pt x="34" y="122"/>
                    <a:pt x="34" y="122"/>
                  </a:cubicBezTo>
                  <a:cubicBezTo>
                    <a:pt x="35" y="122"/>
                    <a:pt x="35" y="122"/>
                    <a:pt x="35" y="122"/>
                  </a:cubicBezTo>
                  <a:cubicBezTo>
                    <a:pt x="35" y="122"/>
                    <a:pt x="35" y="122"/>
                    <a:pt x="35" y="122"/>
                  </a:cubicBezTo>
                  <a:cubicBezTo>
                    <a:pt x="35" y="122"/>
                    <a:pt x="35" y="122"/>
                    <a:pt x="35" y="122"/>
                  </a:cubicBezTo>
                  <a:cubicBezTo>
                    <a:pt x="34" y="122"/>
                    <a:pt x="34" y="122"/>
                    <a:pt x="34" y="122"/>
                  </a:cubicBezTo>
                  <a:cubicBezTo>
                    <a:pt x="33" y="122"/>
                    <a:pt x="33" y="122"/>
                    <a:pt x="33" y="122"/>
                  </a:cubicBezTo>
                  <a:cubicBezTo>
                    <a:pt x="33" y="122"/>
                    <a:pt x="33" y="122"/>
                    <a:pt x="33" y="122"/>
                  </a:cubicBezTo>
                  <a:cubicBezTo>
                    <a:pt x="33" y="122"/>
                    <a:pt x="33" y="123"/>
                    <a:pt x="33" y="123"/>
                  </a:cubicBezTo>
                  <a:close/>
                  <a:moveTo>
                    <a:pt x="32" y="125"/>
                  </a:moveTo>
                  <a:cubicBezTo>
                    <a:pt x="32" y="126"/>
                    <a:pt x="32" y="126"/>
                    <a:pt x="32" y="126"/>
                  </a:cubicBezTo>
                  <a:cubicBezTo>
                    <a:pt x="33" y="126"/>
                    <a:pt x="33" y="126"/>
                    <a:pt x="33" y="126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32" y="125"/>
                    <a:pt x="32" y="125"/>
                    <a:pt x="32" y="125"/>
                  </a:cubicBezTo>
                  <a:close/>
                  <a:moveTo>
                    <a:pt x="52" y="218"/>
                  </a:moveTo>
                  <a:cubicBezTo>
                    <a:pt x="52" y="217"/>
                    <a:pt x="52" y="217"/>
                    <a:pt x="52" y="217"/>
                  </a:cubicBezTo>
                  <a:cubicBezTo>
                    <a:pt x="53" y="217"/>
                    <a:pt x="53" y="217"/>
                    <a:pt x="53" y="217"/>
                  </a:cubicBezTo>
                  <a:cubicBezTo>
                    <a:pt x="53" y="217"/>
                    <a:pt x="53" y="217"/>
                    <a:pt x="53" y="217"/>
                  </a:cubicBezTo>
                  <a:cubicBezTo>
                    <a:pt x="53" y="218"/>
                    <a:pt x="53" y="218"/>
                    <a:pt x="53" y="218"/>
                  </a:cubicBezTo>
                  <a:cubicBezTo>
                    <a:pt x="52" y="218"/>
                    <a:pt x="52" y="218"/>
                    <a:pt x="52" y="218"/>
                  </a:cubicBezTo>
                  <a:cubicBezTo>
                    <a:pt x="52" y="218"/>
                    <a:pt x="52" y="218"/>
                    <a:pt x="52" y="218"/>
                  </a:cubicBezTo>
                  <a:cubicBezTo>
                    <a:pt x="52" y="218"/>
                    <a:pt x="52" y="218"/>
                    <a:pt x="52" y="218"/>
                  </a:cubicBezTo>
                  <a:close/>
                  <a:moveTo>
                    <a:pt x="47" y="215"/>
                  </a:moveTo>
                  <a:cubicBezTo>
                    <a:pt x="47" y="215"/>
                    <a:pt x="47" y="215"/>
                    <a:pt x="47" y="215"/>
                  </a:cubicBezTo>
                  <a:cubicBezTo>
                    <a:pt x="47" y="215"/>
                    <a:pt x="47" y="215"/>
                    <a:pt x="47" y="215"/>
                  </a:cubicBezTo>
                  <a:cubicBezTo>
                    <a:pt x="48" y="214"/>
                    <a:pt x="48" y="214"/>
                    <a:pt x="48" y="214"/>
                  </a:cubicBezTo>
                  <a:cubicBezTo>
                    <a:pt x="48" y="214"/>
                    <a:pt x="48" y="214"/>
                    <a:pt x="48" y="214"/>
                  </a:cubicBezTo>
                  <a:cubicBezTo>
                    <a:pt x="47" y="214"/>
                    <a:pt x="47" y="214"/>
                    <a:pt x="47" y="214"/>
                  </a:cubicBezTo>
                  <a:cubicBezTo>
                    <a:pt x="47" y="214"/>
                    <a:pt x="47" y="214"/>
                    <a:pt x="47" y="214"/>
                  </a:cubicBezTo>
                  <a:cubicBezTo>
                    <a:pt x="47" y="214"/>
                    <a:pt x="47" y="214"/>
                    <a:pt x="47" y="214"/>
                  </a:cubicBezTo>
                  <a:cubicBezTo>
                    <a:pt x="47" y="215"/>
                    <a:pt x="47" y="215"/>
                    <a:pt x="47" y="215"/>
                  </a:cubicBezTo>
                  <a:close/>
                  <a:moveTo>
                    <a:pt x="44" y="210"/>
                  </a:moveTo>
                  <a:cubicBezTo>
                    <a:pt x="44" y="210"/>
                    <a:pt x="44" y="210"/>
                    <a:pt x="44" y="210"/>
                  </a:cubicBezTo>
                  <a:cubicBezTo>
                    <a:pt x="44" y="210"/>
                    <a:pt x="44" y="210"/>
                    <a:pt x="44" y="210"/>
                  </a:cubicBezTo>
                  <a:cubicBezTo>
                    <a:pt x="45" y="210"/>
                    <a:pt x="45" y="210"/>
                    <a:pt x="45" y="210"/>
                  </a:cubicBezTo>
                  <a:cubicBezTo>
                    <a:pt x="45" y="209"/>
                    <a:pt x="45" y="209"/>
                    <a:pt x="45" y="209"/>
                  </a:cubicBezTo>
                  <a:cubicBezTo>
                    <a:pt x="44" y="209"/>
                    <a:pt x="44" y="209"/>
                    <a:pt x="44" y="209"/>
                  </a:cubicBezTo>
                  <a:cubicBezTo>
                    <a:pt x="44" y="210"/>
                    <a:pt x="44" y="210"/>
                    <a:pt x="44" y="210"/>
                  </a:cubicBezTo>
                  <a:close/>
                  <a:moveTo>
                    <a:pt x="42" y="210"/>
                  </a:moveTo>
                  <a:cubicBezTo>
                    <a:pt x="42" y="210"/>
                    <a:pt x="42" y="210"/>
                    <a:pt x="42" y="210"/>
                  </a:cubicBezTo>
                  <a:cubicBezTo>
                    <a:pt x="43" y="210"/>
                    <a:pt x="43" y="210"/>
                    <a:pt x="43" y="210"/>
                  </a:cubicBezTo>
                  <a:cubicBezTo>
                    <a:pt x="43" y="210"/>
                    <a:pt x="43" y="210"/>
                    <a:pt x="43" y="210"/>
                  </a:cubicBezTo>
                  <a:cubicBezTo>
                    <a:pt x="42" y="209"/>
                    <a:pt x="42" y="209"/>
                    <a:pt x="42" y="209"/>
                  </a:cubicBezTo>
                  <a:cubicBezTo>
                    <a:pt x="42" y="210"/>
                    <a:pt x="42" y="210"/>
                    <a:pt x="42" y="210"/>
                  </a:cubicBezTo>
                  <a:close/>
                  <a:moveTo>
                    <a:pt x="37" y="210"/>
                  </a:moveTo>
                  <a:cubicBezTo>
                    <a:pt x="37" y="210"/>
                    <a:pt x="37" y="210"/>
                    <a:pt x="37" y="210"/>
                  </a:cubicBezTo>
                  <a:cubicBezTo>
                    <a:pt x="38" y="210"/>
                    <a:pt x="38" y="210"/>
                    <a:pt x="38" y="210"/>
                  </a:cubicBezTo>
                  <a:cubicBezTo>
                    <a:pt x="38" y="211"/>
                    <a:pt x="38" y="211"/>
                    <a:pt x="38" y="211"/>
                  </a:cubicBezTo>
                  <a:cubicBezTo>
                    <a:pt x="39" y="211"/>
                    <a:pt x="39" y="211"/>
                    <a:pt x="39" y="211"/>
                  </a:cubicBezTo>
                  <a:cubicBezTo>
                    <a:pt x="38" y="210"/>
                    <a:pt x="38" y="210"/>
                    <a:pt x="38" y="210"/>
                  </a:cubicBezTo>
                  <a:cubicBezTo>
                    <a:pt x="38" y="210"/>
                    <a:pt x="38" y="210"/>
                    <a:pt x="38" y="210"/>
                  </a:cubicBezTo>
                  <a:cubicBezTo>
                    <a:pt x="37" y="210"/>
                    <a:pt x="37" y="210"/>
                    <a:pt x="37" y="210"/>
                  </a:cubicBezTo>
                  <a:close/>
                  <a:moveTo>
                    <a:pt x="31" y="186"/>
                  </a:moveTo>
                  <a:cubicBezTo>
                    <a:pt x="31" y="186"/>
                    <a:pt x="31" y="186"/>
                    <a:pt x="31" y="186"/>
                  </a:cubicBezTo>
                  <a:cubicBezTo>
                    <a:pt x="32" y="185"/>
                    <a:pt x="32" y="185"/>
                    <a:pt x="32" y="185"/>
                  </a:cubicBezTo>
                  <a:cubicBezTo>
                    <a:pt x="33" y="184"/>
                    <a:pt x="33" y="184"/>
                    <a:pt x="33" y="184"/>
                  </a:cubicBezTo>
                  <a:cubicBezTo>
                    <a:pt x="32" y="184"/>
                    <a:pt x="32" y="184"/>
                    <a:pt x="32" y="184"/>
                  </a:cubicBezTo>
                  <a:cubicBezTo>
                    <a:pt x="32" y="185"/>
                    <a:pt x="32" y="185"/>
                    <a:pt x="32" y="185"/>
                  </a:cubicBezTo>
                  <a:cubicBezTo>
                    <a:pt x="31" y="186"/>
                    <a:pt x="31" y="186"/>
                    <a:pt x="31" y="186"/>
                  </a:cubicBezTo>
                  <a:close/>
                  <a:moveTo>
                    <a:pt x="31" y="185"/>
                  </a:moveTo>
                  <a:cubicBezTo>
                    <a:pt x="31" y="185"/>
                    <a:pt x="31" y="185"/>
                    <a:pt x="31" y="185"/>
                  </a:cubicBezTo>
                  <a:cubicBezTo>
                    <a:pt x="31" y="185"/>
                    <a:pt x="31" y="185"/>
                    <a:pt x="31" y="185"/>
                  </a:cubicBezTo>
                  <a:cubicBezTo>
                    <a:pt x="32" y="185"/>
                    <a:pt x="32" y="185"/>
                    <a:pt x="32" y="185"/>
                  </a:cubicBezTo>
                  <a:cubicBezTo>
                    <a:pt x="32" y="184"/>
                    <a:pt x="32" y="184"/>
                    <a:pt x="32" y="184"/>
                  </a:cubicBezTo>
                  <a:cubicBezTo>
                    <a:pt x="32" y="184"/>
                    <a:pt x="32" y="184"/>
                    <a:pt x="32" y="184"/>
                  </a:cubicBezTo>
                  <a:cubicBezTo>
                    <a:pt x="31" y="185"/>
                    <a:pt x="31" y="185"/>
                    <a:pt x="31" y="185"/>
                  </a:cubicBezTo>
                  <a:close/>
                  <a:moveTo>
                    <a:pt x="27" y="177"/>
                  </a:moveTo>
                  <a:cubicBezTo>
                    <a:pt x="27" y="177"/>
                    <a:pt x="27" y="177"/>
                    <a:pt x="27" y="177"/>
                  </a:cubicBezTo>
                  <a:cubicBezTo>
                    <a:pt x="27" y="177"/>
                    <a:pt x="27" y="177"/>
                    <a:pt x="27" y="177"/>
                  </a:cubicBezTo>
                  <a:cubicBezTo>
                    <a:pt x="28" y="177"/>
                    <a:pt x="28" y="177"/>
                    <a:pt x="28" y="177"/>
                  </a:cubicBezTo>
                  <a:cubicBezTo>
                    <a:pt x="28" y="177"/>
                    <a:pt x="28" y="177"/>
                    <a:pt x="28" y="177"/>
                  </a:cubicBezTo>
                  <a:cubicBezTo>
                    <a:pt x="28" y="176"/>
                    <a:pt x="28" y="176"/>
                    <a:pt x="28" y="176"/>
                  </a:cubicBezTo>
                  <a:cubicBezTo>
                    <a:pt x="27" y="177"/>
                    <a:pt x="27" y="177"/>
                    <a:pt x="27" y="177"/>
                  </a:cubicBezTo>
                  <a:close/>
                  <a:moveTo>
                    <a:pt x="27" y="176"/>
                  </a:moveTo>
                  <a:cubicBezTo>
                    <a:pt x="27" y="176"/>
                    <a:pt x="27" y="176"/>
                    <a:pt x="27" y="176"/>
                  </a:cubicBezTo>
                  <a:cubicBezTo>
                    <a:pt x="28" y="176"/>
                    <a:pt x="28" y="176"/>
                    <a:pt x="28" y="176"/>
                  </a:cubicBezTo>
                  <a:cubicBezTo>
                    <a:pt x="28" y="175"/>
                    <a:pt x="28" y="175"/>
                    <a:pt x="28" y="175"/>
                  </a:cubicBezTo>
                  <a:cubicBezTo>
                    <a:pt x="27" y="175"/>
                    <a:pt x="27" y="175"/>
                    <a:pt x="27" y="175"/>
                  </a:cubicBezTo>
                  <a:cubicBezTo>
                    <a:pt x="27" y="176"/>
                    <a:pt x="27" y="176"/>
                    <a:pt x="27" y="176"/>
                  </a:cubicBezTo>
                  <a:close/>
                  <a:moveTo>
                    <a:pt x="27" y="168"/>
                  </a:moveTo>
                  <a:cubicBezTo>
                    <a:pt x="28" y="168"/>
                    <a:pt x="28" y="168"/>
                    <a:pt x="28" y="168"/>
                  </a:cubicBezTo>
                  <a:cubicBezTo>
                    <a:pt x="29" y="168"/>
                    <a:pt x="29" y="168"/>
                    <a:pt x="29" y="168"/>
                  </a:cubicBezTo>
                  <a:cubicBezTo>
                    <a:pt x="28" y="167"/>
                    <a:pt x="28" y="167"/>
                    <a:pt x="28" y="167"/>
                  </a:cubicBezTo>
                  <a:cubicBezTo>
                    <a:pt x="27" y="168"/>
                    <a:pt x="27" y="168"/>
                    <a:pt x="27" y="168"/>
                  </a:cubicBezTo>
                  <a:close/>
                  <a:moveTo>
                    <a:pt x="28" y="167"/>
                  </a:moveTo>
                  <a:cubicBezTo>
                    <a:pt x="28" y="167"/>
                    <a:pt x="28" y="167"/>
                    <a:pt x="28" y="167"/>
                  </a:cubicBezTo>
                  <a:cubicBezTo>
                    <a:pt x="29" y="167"/>
                    <a:pt x="29" y="167"/>
                    <a:pt x="29" y="167"/>
                  </a:cubicBezTo>
                  <a:cubicBezTo>
                    <a:pt x="29" y="167"/>
                    <a:pt x="29" y="167"/>
                    <a:pt x="29" y="167"/>
                  </a:cubicBezTo>
                  <a:cubicBezTo>
                    <a:pt x="29" y="167"/>
                    <a:pt x="29" y="167"/>
                    <a:pt x="29" y="167"/>
                  </a:cubicBezTo>
                  <a:cubicBezTo>
                    <a:pt x="28" y="167"/>
                    <a:pt x="28" y="167"/>
                    <a:pt x="28" y="167"/>
                  </a:cubicBezTo>
                  <a:cubicBezTo>
                    <a:pt x="28" y="167"/>
                    <a:pt x="28" y="167"/>
                    <a:pt x="28" y="167"/>
                  </a:cubicBezTo>
                  <a:close/>
                  <a:moveTo>
                    <a:pt x="26" y="167"/>
                  </a:moveTo>
                  <a:cubicBezTo>
                    <a:pt x="26" y="167"/>
                    <a:pt x="26" y="167"/>
                    <a:pt x="26" y="167"/>
                  </a:cubicBezTo>
                  <a:cubicBezTo>
                    <a:pt x="27" y="167"/>
                    <a:pt x="27" y="167"/>
                    <a:pt x="27" y="167"/>
                  </a:cubicBezTo>
                  <a:cubicBezTo>
                    <a:pt x="27" y="167"/>
                    <a:pt x="27" y="167"/>
                    <a:pt x="27" y="167"/>
                  </a:cubicBezTo>
                  <a:cubicBezTo>
                    <a:pt x="26" y="167"/>
                    <a:pt x="26" y="167"/>
                    <a:pt x="26" y="167"/>
                  </a:cubicBezTo>
                  <a:cubicBezTo>
                    <a:pt x="26" y="167"/>
                    <a:pt x="26" y="167"/>
                    <a:pt x="26" y="167"/>
                  </a:cubicBezTo>
                  <a:close/>
                  <a:moveTo>
                    <a:pt x="29" y="160"/>
                  </a:moveTo>
                  <a:cubicBezTo>
                    <a:pt x="28" y="160"/>
                    <a:pt x="28" y="160"/>
                    <a:pt x="28" y="160"/>
                  </a:cubicBezTo>
                  <a:cubicBezTo>
                    <a:pt x="29" y="160"/>
                    <a:pt x="29" y="160"/>
                    <a:pt x="29" y="160"/>
                  </a:cubicBezTo>
                  <a:cubicBezTo>
                    <a:pt x="29" y="160"/>
                    <a:pt x="29" y="160"/>
                    <a:pt x="29" y="160"/>
                  </a:cubicBezTo>
                  <a:cubicBezTo>
                    <a:pt x="29" y="160"/>
                    <a:pt x="29" y="160"/>
                    <a:pt x="29" y="160"/>
                  </a:cubicBezTo>
                  <a:cubicBezTo>
                    <a:pt x="30" y="159"/>
                    <a:pt x="30" y="159"/>
                    <a:pt x="30" y="159"/>
                  </a:cubicBezTo>
                  <a:cubicBezTo>
                    <a:pt x="29" y="159"/>
                    <a:pt x="29" y="159"/>
                    <a:pt x="29" y="159"/>
                  </a:cubicBezTo>
                  <a:cubicBezTo>
                    <a:pt x="29" y="160"/>
                    <a:pt x="29" y="160"/>
                    <a:pt x="29" y="160"/>
                  </a:cubicBezTo>
                  <a:close/>
                  <a:moveTo>
                    <a:pt x="36" y="157"/>
                  </a:moveTo>
                  <a:cubicBezTo>
                    <a:pt x="36" y="157"/>
                    <a:pt x="36" y="157"/>
                    <a:pt x="36" y="157"/>
                  </a:cubicBezTo>
                  <a:cubicBezTo>
                    <a:pt x="37" y="157"/>
                    <a:pt x="37" y="157"/>
                    <a:pt x="37" y="157"/>
                  </a:cubicBezTo>
                  <a:cubicBezTo>
                    <a:pt x="37" y="157"/>
                    <a:pt x="37" y="157"/>
                    <a:pt x="37" y="157"/>
                  </a:cubicBezTo>
                  <a:cubicBezTo>
                    <a:pt x="36" y="157"/>
                    <a:pt x="36" y="157"/>
                    <a:pt x="36" y="157"/>
                  </a:cubicBezTo>
                  <a:cubicBezTo>
                    <a:pt x="36" y="157"/>
                    <a:pt x="36" y="157"/>
                    <a:pt x="36" y="157"/>
                  </a:cubicBezTo>
                  <a:cubicBezTo>
                    <a:pt x="36" y="157"/>
                    <a:pt x="36" y="157"/>
                    <a:pt x="36" y="157"/>
                  </a:cubicBezTo>
                  <a:close/>
                  <a:moveTo>
                    <a:pt x="33" y="153"/>
                  </a:moveTo>
                  <a:cubicBezTo>
                    <a:pt x="33" y="154"/>
                    <a:pt x="33" y="154"/>
                    <a:pt x="33" y="154"/>
                  </a:cubicBezTo>
                  <a:cubicBezTo>
                    <a:pt x="33" y="154"/>
                    <a:pt x="33" y="154"/>
                    <a:pt x="33" y="154"/>
                  </a:cubicBezTo>
                  <a:cubicBezTo>
                    <a:pt x="34" y="154"/>
                    <a:pt x="34" y="154"/>
                    <a:pt x="34" y="154"/>
                  </a:cubicBezTo>
                  <a:cubicBezTo>
                    <a:pt x="34" y="153"/>
                    <a:pt x="34" y="153"/>
                    <a:pt x="34" y="153"/>
                  </a:cubicBezTo>
                  <a:cubicBezTo>
                    <a:pt x="33" y="153"/>
                    <a:pt x="33" y="153"/>
                    <a:pt x="33" y="153"/>
                  </a:cubicBezTo>
                  <a:cubicBezTo>
                    <a:pt x="33" y="153"/>
                    <a:pt x="33" y="153"/>
                    <a:pt x="33" y="153"/>
                  </a:cubicBezTo>
                  <a:close/>
                  <a:moveTo>
                    <a:pt x="36" y="153"/>
                  </a:moveTo>
                  <a:cubicBezTo>
                    <a:pt x="37" y="153"/>
                    <a:pt x="37" y="153"/>
                    <a:pt x="37" y="153"/>
                  </a:cubicBezTo>
                  <a:cubicBezTo>
                    <a:pt x="37" y="153"/>
                    <a:pt x="37" y="153"/>
                    <a:pt x="37" y="153"/>
                  </a:cubicBezTo>
                  <a:cubicBezTo>
                    <a:pt x="38" y="153"/>
                    <a:pt x="38" y="153"/>
                    <a:pt x="38" y="153"/>
                  </a:cubicBezTo>
                  <a:cubicBezTo>
                    <a:pt x="37" y="153"/>
                    <a:pt x="37" y="153"/>
                    <a:pt x="37" y="153"/>
                  </a:cubicBezTo>
                  <a:cubicBezTo>
                    <a:pt x="36" y="153"/>
                    <a:pt x="36" y="153"/>
                    <a:pt x="36" y="153"/>
                  </a:cubicBezTo>
                  <a:close/>
                  <a:moveTo>
                    <a:pt x="34" y="153"/>
                  </a:moveTo>
                  <a:cubicBezTo>
                    <a:pt x="35" y="153"/>
                    <a:pt x="35" y="153"/>
                    <a:pt x="35" y="153"/>
                  </a:cubicBezTo>
                  <a:cubicBezTo>
                    <a:pt x="36" y="153"/>
                    <a:pt x="36" y="153"/>
                    <a:pt x="36" y="153"/>
                  </a:cubicBezTo>
                  <a:cubicBezTo>
                    <a:pt x="37" y="152"/>
                    <a:pt x="37" y="152"/>
                    <a:pt x="37" y="152"/>
                  </a:cubicBezTo>
                  <a:cubicBezTo>
                    <a:pt x="36" y="152"/>
                    <a:pt x="36" y="152"/>
                    <a:pt x="36" y="152"/>
                  </a:cubicBezTo>
                  <a:cubicBezTo>
                    <a:pt x="35" y="152"/>
                    <a:pt x="35" y="152"/>
                    <a:pt x="35" y="152"/>
                  </a:cubicBezTo>
                  <a:cubicBezTo>
                    <a:pt x="34" y="152"/>
                    <a:pt x="34" y="152"/>
                    <a:pt x="34" y="152"/>
                  </a:cubicBezTo>
                  <a:cubicBezTo>
                    <a:pt x="34" y="153"/>
                    <a:pt x="34" y="153"/>
                    <a:pt x="34" y="153"/>
                  </a:cubicBezTo>
                  <a:close/>
                  <a:moveTo>
                    <a:pt x="42" y="137"/>
                  </a:moveTo>
                  <a:cubicBezTo>
                    <a:pt x="42" y="138"/>
                    <a:pt x="42" y="138"/>
                    <a:pt x="42" y="138"/>
                  </a:cubicBezTo>
                  <a:cubicBezTo>
                    <a:pt x="43" y="138"/>
                    <a:pt x="43" y="138"/>
                    <a:pt x="43" y="138"/>
                  </a:cubicBezTo>
                  <a:cubicBezTo>
                    <a:pt x="43" y="137"/>
                    <a:pt x="43" y="137"/>
                    <a:pt x="43" y="137"/>
                  </a:cubicBezTo>
                  <a:cubicBezTo>
                    <a:pt x="43" y="137"/>
                    <a:pt x="43" y="137"/>
                    <a:pt x="43" y="137"/>
                  </a:cubicBezTo>
                  <a:cubicBezTo>
                    <a:pt x="42" y="137"/>
                    <a:pt x="42" y="137"/>
                    <a:pt x="42" y="137"/>
                  </a:cubicBezTo>
                  <a:close/>
                  <a:moveTo>
                    <a:pt x="42" y="135"/>
                  </a:moveTo>
                  <a:cubicBezTo>
                    <a:pt x="41" y="135"/>
                    <a:pt x="41" y="135"/>
                    <a:pt x="41" y="135"/>
                  </a:cubicBezTo>
                  <a:cubicBezTo>
                    <a:pt x="42" y="136"/>
                    <a:pt x="42" y="136"/>
                    <a:pt x="42" y="136"/>
                  </a:cubicBezTo>
                  <a:cubicBezTo>
                    <a:pt x="43" y="136"/>
                    <a:pt x="43" y="136"/>
                    <a:pt x="43" y="136"/>
                  </a:cubicBezTo>
                  <a:cubicBezTo>
                    <a:pt x="42" y="135"/>
                    <a:pt x="42" y="135"/>
                    <a:pt x="42" y="135"/>
                  </a:cubicBezTo>
                  <a:cubicBezTo>
                    <a:pt x="42" y="135"/>
                    <a:pt x="42" y="135"/>
                    <a:pt x="42" y="135"/>
                  </a:cubicBezTo>
                  <a:close/>
                  <a:moveTo>
                    <a:pt x="39" y="130"/>
                  </a:moveTo>
                  <a:cubicBezTo>
                    <a:pt x="40" y="130"/>
                    <a:pt x="40" y="130"/>
                    <a:pt x="40" y="130"/>
                  </a:cubicBezTo>
                  <a:cubicBezTo>
                    <a:pt x="40" y="129"/>
                    <a:pt x="40" y="129"/>
                    <a:pt x="40" y="129"/>
                  </a:cubicBezTo>
                  <a:cubicBezTo>
                    <a:pt x="41" y="129"/>
                    <a:pt x="41" y="129"/>
                    <a:pt x="41" y="129"/>
                  </a:cubicBezTo>
                  <a:cubicBezTo>
                    <a:pt x="41" y="129"/>
                    <a:pt x="41" y="129"/>
                    <a:pt x="41" y="129"/>
                  </a:cubicBezTo>
                  <a:cubicBezTo>
                    <a:pt x="40" y="129"/>
                    <a:pt x="40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39" y="129"/>
                    <a:pt x="39" y="129"/>
                    <a:pt x="39" y="129"/>
                  </a:cubicBezTo>
                  <a:cubicBezTo>
                    <a:pt x="39" y="129"/>
                    <a:pt x="39" y="129"/>
                    <a:pt x="39" y="129"/>
                  </a:cubicBezTo>
                  <a:cubicBezTo>
                    <a:pt x="39" y="130"/>
                    <a:pt x="39" y="130"/>
                    <a:pt x="39" y="130"/>
                  </a:cubicBezTo>
                  <a:close/>
                  <a:moveTo>
                    <a:pt x="39" y="133"/>
                  </a:move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1" y="131"/>
                    <a:pt x="41" y="131"/>
                    <a:pt x="41" y="131"/>
                  </a:cubicBezTo>
                  <a:cubicBezTo>
                    <a:pt x="40" y="131"/>
                    <a:pt x="40" y="131"/>
                    <a:pt x="40" y="131"/>
                  </a:cubicBezTo>
                  <a:cubicBezTo>
                    <a:pt x="40" y="131"/>
                    <a:pt x="40" y="131"/>
                    <a:pt x="40" y="131"/>
                  </a:cubicBezTo>
                  <a:cubicBezTo>
                    <a:pt x="39" y="133"/>
                    <a:pt x="39" y="133"/>
                    <a:pt x="39" y="133"/>
                  </a:cubicBezTo>
                  <a:close/>
                  <a:moveTo>
                    <a:pt x="36" y="133"/>
                  </a:moveTo>
                  <a:cubicBezTo>
                    <a:pt x="37" y="133"/>
                    <a:pt x="37" y="133"/>
                    <a:pt x="37" y="133"/>
                  </a:cubicBezTo>
                  <a:cubicBezTo>
                    <a:pt x="38" y="133"/>
                    <a:pt x="38" y="133"/>
                    <a:pt x="38" y="133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7" y="132"/>
                    <a:pt x="37" y="132"/>
                    <a:pt x="37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3"/>
                    <a:pt x="36" y="133"/>
                    <a:pt x="36" y="133"/>
                  </a:cubicBezTo>
                  <a:close/>
                  <a:moveTo>
                    <a:pt x="31" y="137"/>
                  </a:moveTo>
                  <a:cubicBezTo>
                    <a:pt x="31" y="137"/>
                    <a:pt x="31" y="137"/>
                    <a:pt x="31" y="137"/>
                  </a:cubicBezTo>
                  <a:cubicBezTo>
                    <a:pt x="31" y="138"/>
                    <a:pt x="31" y="138"/>
                    <a:pt x="31" y="138"/>
                  </a:cubicBezTo>
                  <a:cubicBezTo>
                    <a:pt x="32" y="138"/>
                    <a:pt x="32" y="138"/>
                    <a:pt x="32" y="138"/>
                  </a:cubicBezTo>
                  <a:cubicBezTo>
                    <a:pt x="32" y="137"/>
                    <a:pt x="32" y="137"/>
                    <a:pt x="32" y="137"/>
                  </a:cubicBezTo>
                  <a:cubicBezTo>
                    <a:pt x="32" y="137"/>
                    <a:pt x="32" y="137"/>
                    <a:pt x="32" y="137"/>
                  </a:cubicBezTo>
                  <a:cubicBezTo>
                    <a:pt x="31" y="137"/>
                    <a:pt x="31" y="137"/>
                    <a:pt x="31" y="137"/>
                  </a:cubicBezTo>
                  <a:close/>
                  <a:moveTo>
                    <a:pt x="41" y="144"/>
                  </a:moveTo>
                  <a:cubicBezTo>
                    <a:pt x="41" y="145"/>
                    <a:pt x="41" y="145"/>
                    <a:pt x="41" y="145"/>
                  </a:cubicBezTo>
                  <a:cubicBezTo>
                    <a:pt x="42" y="144"/>
                    <a:pt x="42" y="144"/>
                    <a:pt x="42" y="144"/>
                  </a:cubicBezTo>
                  <a:cubicBezTo>
                    <a:pt x="42" y="145"/>
                    <a:pt x="42" y="145"/>
                    <a:pt x="42" y="145"/>
                  </a:cubicBezTo>
                  <a:cubicBezTo>
                    <a:pt x="42" y="146"/>
                    <a:pt x="42" y="146"/>
                    <a:pt x="42" y="146"/>
                  </a:cubicBezTo>
                  <a:cubicBezTo>
                    <a:pt x="42" y="146"/>
                    <a:pt x="42" y="146"/>
                    <a:pt x="42" y="146"/>
                  </a:cubicBezTo>
                  <a:cubicBezTo>
                    <a:pt x="43" y="146"/>
                    <a:pt x="43" y="146"/>
                    <a:pt x="43" y="146"/>
                  </a:cubicBezTo>
                  <a:cubicBezTo>
                    <a:pt x="43" y="145"/>
                    <a:pt x="43" y="145"/>
                    <a:pt x="43" y="145"/>
                  </a:cubicBezTo>
                  <a:cubicBezTo>
                    <a:pt x="44" y="144"/>
                    <a:pt x="44" y="144"/>
                    <a:pt x="44" y="144"/>
                  </a:cubicBezTo>
                  <a:cubicBezTo>
                    <a:pt x="43" y="144"/>
                    <a:pt x="43" y="144"/>
                    <a:pt x="43" y="144"/>
                  </a:cubicBezTo>
                  <a:cubicBezTo>
                    <a:pt x="43" y="144"/>
                    <a:pt x="43" y="144"/>
                    <a:pt x="43" y="144"/>
                  </a:cubicBezTo>
                  <a:cubicBezTo>
                    <a:pt x="42" y="144"/>
                    <a:pt x="42" y="144"/>
                    <a:pt x="42" y="144"/>
                  </a:cubicBezTo>
                  <a:cubicBezTo>
                    <a:pt x="41" y="144"/>
                    <a:pt x="41" y="144"/>
                    <a:pt x="41" y="144"/>
                  </a:cubicBezTo>
                  <a:close/>
                  <a:moveTo>
                    <a:pt x="31" y="147"/>
                  </a:moveTo>
                  <a:cubicBezTo>
                    <a:pt x="31" y="147"/>
                    <a:pt x="31" y="147"/>
                    <a:pt x="31" y="147"/>
                  </a:cubicBezTo>
                  <a:cubicBezTo>
                    <a:pt x="33" y="147"/>
                    <a:pt x="33" y="147"/>
                    <a:pt x="33" y="147"/>
                  </a:cubicBezTo>
                  <a:cubicBezTo>
                    <a:pt x="33" y="148"/>
                    <a:pt x="33" y="148"/>
                    <a:pt x="33" y="148"/>
                  </a:cubicBezTo>
                  <a:cubicBezTo>
                    <a:pt x="34" y="148"/>
                    <a:pt x="34" y="148"/>
                    <a:pt x="34" y="148"/>
                  </a:cubicBezTo>
                  <a:cubicBezTo>
                    <a:pt x="34" y="148"/>
                    <a:pt x="34" y="148"/>
                    <a:pt x="34" y="148"/>
                  </a:cubicBezTo>
                  <a:cubicBezTo>
                    <a:pt x="37" y="147"/>
                    <a:pt x="37" y="147"/>
                    <a:pt x="37" y="147"/>
                  </a:cubicBezTo>
                  <a:cubicBezTo>
                    <a:pt x="38" y="147"/>
                    <a:pt x="38" y="147"/>
                    <a:pt x="38" y="147"/>
                  </a:cubicBezTo>
                  <a:cubicBezTo>
                    <a:pt x="40" y="146"/>
                    <a:pt x="40" y="146"/>
                    <a:pt x="40" y="146"/>
                  </a:cubicBezTo>
                  <a:cubicBezTo>
                    <a:pt x="39" y="145"/>
                    <a:pt x="39" y="145"/>
                    <a:pt x="39" y="145"/>
                  </a:cubicBezTo>
                  <a:cubicBezTo>
                    <a:pt x="39" y="144"/>
                    <a:pt x="39" y="144"/>
                    <a:pt x="39" y="144"/>
                  </a:cubicBezTo>
                  <a:cubicBezTo>
                    <a:pt x="38" y="144"/>
                    <a:pt x="38" y="144"/>
                    <a:pt x="38" y="144"/>
                  </a:cubicBezTo>
                  <a:cubicBezTo>
                    <a:pt x="37" y="144"/>
                    <a:pt x="37" y="144"/>
                    <a:pt x="37" y="144"/>
                  </a:cubicBezTo>
                  <a:cubicBezTo>
                    <a:pt x="37" y="142"/>
                    <a:pt x="37" y="142"/>
                    <a:pt x="37" y="142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1" y="139"/>
                    <a:pt x="31" y="139"/>
                    <a:pt x="31" y="139"/>
                  </a:cubicBezTo>
                  <a:cubicBezTo>
                    <a:pt x="31" y="139"/>
                    <a:pt x="31" y="139"/>
                    <a:pt x="31" y="139"/>
                  </a:cubicBezTo>
                  <a:cubicBezTo>
                    <a:pt x="30" y="140"/>
                    <a:pt x="30" y="140"/>
                    <a:pt x="30" y="140"/>
                  </a:cubicBezTo>
                  <a:cubicBezTo>
                    <a:pt x="30" y="141"/>
                    <a:pt x="30" y="141"/>
                    <a:pt x="30" y="141"/>
                  </a:cubicBezTo>
                  <a:cubicBezTo>
                    <a:pt x="31" y="142"/>
                    <a:pt x="31" y="142"/>
                    <a:pt x="31" y="142"/>
                  </a:cubicBezTo>
                  <a:cubicBezTo>
                    <a:pt x="32" y="142"/>
                    <a:pt x="32" y="142"/>
                    <a:pt x="32" y="142"/>
                  </a:cubicBezTo>
                  <a:cubicBezTo>
                    <a:pt x="31" y="142"/>
                    <a:pt x="31" y="142"/>
                    <a:pt x="31" y="142"/>
                  </a:cubicBezTo>
                  <a:cubicBezTo>
                    <a:pt x="30" y="142"/>
                    <a:pt x="30" y="142"/>
                    <a:pt x="30" y="142"/>
                  </a:cubicBezTo>
                  <a:cubicBezTo>
                    <a:pt x="30" y="143"/>
                    <a:pt x="30" y="143"/>
                    <a:pt x="30" y="143"/>
                  </a:cubicBezTo>
                  <a:cubicBezTo>
                    <a:pt x="30" y="143"/>
                    <a:pt x="30" y="143"/>
                    <a:pt x="30" y="143"/>
                  </a:cubicBezTo>
                  <a:cubicBezTo>
                    <a:pt x="31" y="144"/>
                    <a:pt x="31" y="144"/>
                    <a:pt x="31" y="144"/>
                  </a:cubicBezTo>
                  <a:cubicBezTo>
                    <a:pt x="30" y="144"/>
                    <a:pt x="30" y="144"/>
                    <a:pt x="30" y="144"/>
                  </a:cubicBezTo>
                  <a:cubicBezTo>
                    <a:pt x="30" y="144"/>
                    <a:pt x="30" y="144"/>
                    <a:pt x="30" y="144"/>
                  </a:cubicBezTo>
                  <a:cubicBezTo>
                    <a:pt x="30" y="145"/>
                    <a:pt x="30" y="145"/>
                    <a:pt x="30" y="145"/>
                  </a:cubicBezTo>
                  <a:cubicBezTo>
                    <a:pt x="32" y="146"/>
                    <a:pt x="32" y="146"/>
                    <a:pt x="32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5" y="145"/>
                    <a:pt x="35" y="145"/>
                    <a:pt x="35" y="145"/>
                  </a:cubicBezTo>
                  <a:cubicBezTo>
                    <a:pt x="34" y="146"/>
                    <a:pt x="34" y="146"/>
                    <a:pt x="34" y="146"/>
                  </a:cubicBezTo>
                  <a:cubicBezTo>
                    <a:pt x="33" y="147"/>
                    <a:pt x="33" y="147"/>
                    <a:pt x="33" y="147"/>
                  </a:cubicBezTo>
                  <a:cubicBezTo>
                    <a:pt x="32" y="146"/>
                    <a:pt x="32" y="146"/>
                    <a:pt x="32" y="146"/>
                  </a:cubicBezTo>
                  <a:cubicBezTo>
                    <a:pt x="31" y="146"/>
                    <a:pt x="31" y="146"/>
                    <a:pt x="31" y="146"/>
                  </a:cubicBezTo>
                  <a:lnTo>
                    <a:pt x="31" y="14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59" name="Freeform 161"/>
            <p:cNvSpPr>
              <a:spLocks noEditPoints="1"/>
            </p:cNvSpPr>
            <p:nvPr/>
          </p:nvSpPr>
          <p:spPr bwMode="auto">
            <a:xfrm>
              <a:off x="1705606" y="742950"/>
              <a:ext cx="1834736" cy="1541384"/>
            </a:xfrm>
            <a:custGeom>
              <a:avLst/>
              <a:gdLst>
                <a:gd name="T0" fmla="*/ 282 w 385"/>
                <a:gd name="T1" fmla="*/ 23 h 323"/>
                <a:gd name="T2" fmla="*/ 282 w 385"/>
                <a:gd name="T3" fmla="*/ 55 h 323"/>
                <a:gd name="T4" fmla="*/ 281 w 385"/>
                <a:gd name="T5" fmla="*/ 61 h 323"/>
                <a:gd name="T6" fmla="*/ 300 w 385"/>
                <a:gd name="T7" fmla="*/ 38 h 323"/>
                <a:gd name="T8" fmla="*/ 301 w 385"/>
                <a:gd name="T9" fmla="*/ 22 h 323"/>
                <a:gd name="T10" fmla="*/ 325 w 385"/>
                <a:gd name="T11" fmla="*/ 10 h 323"/>
                <a:gd name="T12" fmla="*/ 379 w 385"/>
                <a:gd name="T13" fmla="*/ 12 h 323"/>
                <a:gd name="T14" fmla="*/ 330 w 385"/>
                <a:gd name="T15" fmla="*/ 46 h 323"/>
                <a:gd name="T16" fmla="*/ 296 w 385"/>
                <a:gd name="T17" fmla="*/ 67 h 323"/>
                <a:gd name="T18" fmla="*/ 308 w 385"/>
                <a:gd name="T19" fmla="*/ 151 h 323"/>
                <a:gd name="T20" fmla="*/ 270 w 385"/>
                <a:gd name="T21" fmla="*/ 63 h 323"/>
                <a:gd name="T22" fmla="*/ 241 w 385"/>
                <a:gd name="T23" fmla="*/ 43 h 323"/>
                <a:gd name="T24" fmla="*/ 201 w 385"/>
                <a:gd name="T25" fmla="*/ 40 h 323"/>
                <a:gd name="T26" fmla="*/ 263 w 385"/>
                <a:gd name="T27" fmla="*/ 71 h 323"/>
                <a:gd name="T28" fmla="*/ 273 w 385"/>
                <a:gd name="T29" fmla="*/ 98 h 323"/>
                <a:gd name="T30" fmla="*/ 165 w 385"/>
                <a:gd name="T31" fmla="*/ 52 h 323"/>
                <a:gd name="T32" fmla="*/ 239 w 385"/>
                <a:gd name="T33" fmla="*/ 81 h 323"/>
                <a:gd name="T34" fmla="*/ 222 w 385"/>
                <a:gd name="T35" fmla="*/ 71 h 323"/>
                <a:gd name="T36" fmla="*/ 213 w 385"/>
                <a:gd name="T37" fmla="*/ 74 h 323"/>
                <a:gd name="T38" fmla="*/ 201 w 385"/>
                <a:gd name="T39" fmla="*/ 63 h 323"/>
                <a:gd name="T40" fmla="*/ 145 w 385"/>
                <a:gd name="T41" fmla="*/ 70 h 323"/>
                <a:gd name="T42" fmla="*/ 207 w 385"/>
                <a:gd name="T43" fmla="*/ 101 h 323"/>
                <a:gd name="T44" fmla="*/ 221 w 385"/>
                <a:gd name="T45" fmla="*/ 106 h 323"/>
                <a:gd name="T46" fmla="*/ 277 w 385"/>
                <a:gd name="T47" fmla="*/ 112 h 323"/>
                <a:gd name="T48" fmla="*/ 266 w 385"/>
                <a:gd name="T49" fmla="*/ 145 h 323"/>
                <a:gd name="T50" fmla="*/ 191 w 385"/>
                <a:gd name="T51" fmla="*/ 148 h 323"/>
                <a:gd name="T52" fmla="*/ 188 w 385"/>
                <a:gd name="T53" fmla="*/ 109 h 323"/>
                <a:gd name="T54" fmla="*/ 162 w 385"/>
                <a:gd name="T55" fmla="*/ 87 h 323"/>
                <a:gd name="T56" fmla="*/ 142 w 385"/>
                <a:gd name="T57" fmla="*/ 130 h 323"/>
                <a:gd name="T58" fmla="*/ 182 w 385"/>
                <a:gd name="T59" fmla="*/ 139 h 323"/>
                <a:gd name="T60" fmla="*/ 277 w 385"/>
                <a:gd name="T61" fmla="*/ 194 h 323"/>
                <a:gd name="T62" fmla="*/ 280 w 385"/>
                <a:gd name="T63" fmla="*/ 154 h 323"/>
                <a:gd name="T64" fmla="*/ 242 w 385"/>
                <a:gd name="T65" fmla="*/ 135 h 323"/>
                <a:gd name="T66" fmla="*/ 258 w 385"/>
                <a:gd name="T67" fmla="*/ 120 h 323"/>
                <a:gd name="T68" fmla="*/ 287 w 385"/>
                <a:gd name="T69" fmla="*/ 120 h 323"/>
                <a:gd name="T70" fmla="*/ 296 w 385"/>
                <a:gd name="T71" fmla="*/ 143 h 323"/>
                <a:gd name="T72" fmla="*/ 305 w 385"/>
                <a:gd name="T73" fmla="*/ 158 h 323"/>
                <a:gd name="T74" fmla="*/ 320 w 385"/>
                <a:gd name="T75" fmla="*/ 177 h 323"/>
                <a:gd name="T76" fmla="*/ 306 w 385"/>
                <a:gd name="T77" fmla="*/ 178 h 323"/>
                <a:gd name="T78" fmla="*/ 298 w 385"/>
                <a:gd name="T79" fmla="*/ 202 h 323"/>
                <a:gd name="T80" fmla="*/ 241 w 385"/>
                <a:gd name="T81" fmla="*/ 185 h 323"/>
                <a:gd name="T82" fmla="*/ 283 w 385"/>
                <a:gd name="T83" fmla="*/ 220 h 323"/>
                <a:gd name="T84" fmla="*/ 229 w 385"/>
                <a:gd name="T85" fmla="*/ 245 h 323"/>
                <a:gd name="T86" fmla="*/ 305 w 385"/>
                <a:gd name="T87" fmla="*/ 297 h 323"/>
                <a:gd name="T88" fmla="*/ 326 w 385"/>
                <a:gd name="T89" fmla="*/ 297 h 323"/>
                <a:gd name="T90" fmla="*/ 318 w 385"/>
                <a:gd name="T91" fmla="*/ 278 h 323"/>
                <a:gd name="T92" fmla="*/ 35 w 385"/>
                <a:gd name="T93" fmla="*/ 268 h 323"/>
                <a:gd name="T94" fmla="*/ 20 w 385"/>
                <a:gd name="T95" fmla="*/ 240 h 323"/>
                <a:gd name="T96" fmla="*/ 65 w 385"/>
                <a:gd name="T97" fmla="*/ 112 h 323"/>
                <a:gd name="T98" fmla="*/ 28 w 385"/>
                <a:gd name="T99" fmla="*/ 245 h 323"/>
                <a:gd name="T100" fmla="*/ 68 w 385"/>
                <a:gd name="T101" fmla="*/ 116 h 323"/>
                <a:gd name="T102" fmla="*/ 112 w 385"/>
                <a:gd name="T103" fmla="*/ 117 h 323"/>
                <a:gd name="T104" fmla="*/ 169 w 385"/>
                <a:gd name="T105" fmla="*/ 137 h 323"/>
                <a:gd name="T106" fmla="*/ 201 w 385"/>
                <a:gd name="T107" fmla="*/ 156 h 323"/>
                <a:gd name="T108" fmla="*/ 225 w 385"/>
                <a:gd name="T109" fmla="*/ 132 h 323"/>
                <a:gd name="T110" fmla="*/ 258 w 385"/>
                <a:gd name="T111" fmla="*/ 148 h 323"/>
                <a:gd name="T112" fmla="*/ 216 w 385"/>
                <a:gd name="T113" fmla="*/ 185 h 323"/>
                <a:gd name="T114" fmla="*/ 178 w 385"/>
                <a:gd name="T115" fmla="*/ 234 h 323"/>
                <a:gd name="T116" fmla="*/ 246 w 385"/>
                <a:gd name="T117" fmla="*/ 222 h 323"/>
                <a:gd name="T118" fmla="*/ 293 w 385"/>
                <a:gd name="T119" fmla="*/ 224 h 323"/>
                <a:gd name="T120" fmla="*/ 312 w 385"/>
                <a:gd name="T121" fmla="*/ 258 h 323"/>
                <a:gd name="T122" fmla="*/ 275 w 385"/>
                <a:gd name="T123" fmla="*/ 281 h 323"/>
                <a:gd name="T124" fmla="*/ 281 w 385"/>
                <a:gd name="T125" fmla="*/ 309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5" h="323">
                  <a:moveTo>
                    <a:pt x="278" y="57"/>
                  </a:moveTo>
                  <a:cubicBezTo>
                    <a:pt x="279" y="56"/>
                    <a:pt x="279" y="56"/>
                    <a:pt x="279" y="56"/>
                  </a:cubicBezTo>
                  <a:cubicBezTo>
                    <a:pt x="280" y="56"/>
                    <a:pt x="280" y="56"/>
                    <a:pt x="280" y="56"/>
                  </a:cubicBezTo>
                  <a:cubicBezTo>
                    <a:pt x="281" y="54"/>
                    <a:pt x="281" y="54"/>
                    <a:pt x="281" y="54"/>
                  </a:cubicBezTo>
                  <a:cubicBezTo>
                    <a:pt x="282" y="52"/>
                    <a:pt x="282" y="52"/>
                    <a:pt x="282" y="52"/>
                  </a:cubicBezTo>
                  <a:cubicBezTo>
                    <a:pt x="282" y="52"/>
                    <a:pt x="282" y="52"/>
                    <a:pt x="282" y="52"/>
                  </a:cubicBezTo>
                  <a:cubicBezTo>
                    <a:pt x="282" y="53"/>
                    <a:pt x="282" y="53"/>
                    <a:pt x="282" y="53"/>
                  </a:cubicBezTo>
                  <a:cubicBezTo>
                    <a:pt x="282" y="54"/>
                    <a:pt x="282" y="54"/>
                    <a:pt x="282" y="54"/>
                  </a:cubicBezTo>
                  <a:cubicBezTo>
                    <a:pt x="282" y="54"/>
                    <a:pt x="282" y="54"/>
                    <a:pt x="282" y="54"/>
                  </a:cubicBezTo>
                  <a:cubicBezTo>
                    <a:pt x="283" y="54"/>
                    <a:pt x="283" y="54"/>
                    <a:pt x="283" y="54"/>
                  </a:cubicBezTo>
                  <a:cubicBezTo>
                    <a:pt x="283" y="53"/>
                    <a:pt x="283" y="53"/>
                    <a:pt x="283" y="53"/>
                  </a:cubicBezTo>
                  <a:cubicBezTo>
                    <a:pt x="284" y="53"/>
                    <a:pt x="284" y="53"/>
                    <a:pt x="284" y="53"/>
                  </a:cubicBezTo>
                  <a:cubicBezTo>
                    <a:pt x="284" y="52"/>
                    <a:pt x="284" y="52"/>
                    <a:pt x="284" y="52"/>
                  </a:cubicBezTo>
                  <a:cubicBezTo>
                    <a:pt x="283" y="52"/>
                    <a:pt x="283" y="52"/>
                    <a:pt x="283" y="52"/>
                  </a:cubicBezTo>
                  <a:cubicBezTo>
                    <a:pt x="283" y="52"/>
                    <a:pt x="283" y="52"/>
                    <a:pt x="283" y="52"/>
                  </a:cubicBezTo>
                  <a:cubicBezTo>
                    <a:pt x="284" y="51"/>
                    <a:pt x="284" y="51"/>
                    <a:pt x="284" y="51"/>
                  </a:cubicBezTo>
                  <a:cubicBezTo>
                    <a:pt x="284" y="50"/>
                    <a:pt x="284" y="50"/>
                    <a:pt x="284" y="50"/>
                  </a:cubicBezTo>
                  <a:cubicBezTo>
                    <a:pt x="284" y="50"/>
                    <a:pt x="284" y="50"/>
                    <a:pt x="284" y="50"/>
                  </a:cubicBezTo>
                  <a:cubicBezTo>
                    <a:pt x="284" y="49"/>
                    <a:pt x="284" y="49"/>
                    <a:pt x="284" y="49"/>
                  </a:cubicBezTo>
                  <a:cubicBezTo>
                    <a:pt x="285" y="48"/>
                    <a:pt x="285" y="48"/>
                    <a:pt x="285" y="48"/>
                  </a:cubicBezTo>
                  <a:cubicBezTo>
                    <a:pt x="285" y="47"/>
                    <a:pt x="285" y="47"/>
                    <a:pt x="285" y="47"/>
                  </a:cubicBezTo>
                  <a:cubicBezTo>
                    <a:pt x="286" y="47"/>
                    <a:pt x="286" y="47"/>
                    <a:pt x="286" y="47"/>
                  </a:cubicBezTo>
                  <a:cubicBezTo>
                    <a:pt x="287" y="46"/>
                    <a:pt x="287" y="46"/>
                    <a:pt x="287" y="46"/>
                  </a:cubicBezTo>
                  <a:cubicBezTo>
                    <a:pt x="287" y="47"/>
                    <a:pt x="287" y="47"/>
                    <a:pt x="287" y="47"/>
                  </a:cubicBezTo>
                  <a:cubicBezTo>
                    <a:pt x="287" y="47"/>
                    <a:pt x="287" y="47"/>
                    <a:pt x="287" y="47"/>
                  </a:cubicBezTo>
                  <a:cubicBezTo>
                    <a:pt x="286" y="47"/>
                    <a:pt x="286" y="47"/>
                    <a:pt x="286" y="47"/>
                  </a:cubicBezTo>
                  <a:cubicBezTo>
                    <a:pt x="286" y="49"/>
                    <a:pt x="286" y="49"/>
                    <a:pt x="286" y="49"/>
                  </a:cubicBezTo>
                  <a:cubicBezTo>
                    <a:pt x="285" y="50"/>
                    <a:pt x="285" y="50"/>
                    <a:pt x="285" y="50"/>
                  </a:cubicBezTo>
                  <a:cubicBezTo>
                    <a:pt x="285" y="51"/>
                    <a:pt x="285" y="51"/>
                    <a:pt x="285" y="51"/>
                  </a:cubicBezTo>
                  <a:cubicBezTo>
                    <a:pt x="285" y="51"/>
                    <a:pt x="285" y="51"/>
                    <a:pt x="285" y="51"/>
                  </a:cubicBezTo>
                  <a:cubicBezTo>
                    <a:pt x="285" y="52"/>
                    <a:pt x="285" y="52"/>
                    <a:pt x="285" y="52"/>
                  </a:cubicBezTo>
                  <a:cubicBezTo>
                    <a:pt x="286" y="52"/>
                    <a:pt x="286" y="52"/>
                    <a:pt x="286" y="52"/>
                  </a:cubicBezTo>
                  <a:cubicBezTo>
                    <a:pt x="287" y="51"/>
                    <a:pt x="287" y="51"/>
                    <a:pt x="287" y="51"/>
                  </a:cubicBezTo>
                  <a:cubicBezTo>
                    <a:pt x="288" y="49"/>
                    <a:pt x="288" y="49"/>
                    <a:pt x="288" y="49"/>
                  </a:cubicBezTo>
                  <a:cubicBezTo>
                    <a:pt x="289" y="48"/>
                    <a:pt x="289" y="48"/>
                    <a:pt x="289" y="48"/>
                  </a:cubicBezTo>
                  <a:cubicBezTo>
                    <a:pt x="289" y="47"/>
                    <a:pt x="289" y="47"/>
                    <a:pt x="289" y="47"/>
                  </a:cubicBezTo>
                  <a:cubicBezTo>
                    <a:pt x="289" y="47"/>
                    <a:pt x="289" y="47"/>
                    <a:pt x="289" y="47"/>
                  </a:cubicBezTo>
                  <a:cubicBezTo>
                    <a:pt x="290" y="46"/>
                    <a:pt x="290" y="46"/>
                    <a:pt x="290" y="46"/>
                  </a:cubicBezTo>
                  <a:cubicBezTo>
                    <a:pt x="290" y="47"/>
                    <a:pt x="290" y="47"/>
                    <a:pt x="290" y="47"/>
                  </a:cubicBezTo>
                  <a:cubicBezTo>
                    <a:pt x="290" y="47"/>
                    <a:pt x="290" y="47"/>
                    <a:pt x="290" y="47"/>
                  </a:cubicBezTo>
                  <a:cubicBezTo>
                    <a:pt x="290" y="48"/>
                    <a:pt x="290" y="48"/>
                    <a:pt x="290" y="48"/>
                  </a:cubicBezTo>
                  <a:cubicBezTo>
                    <a:pt x="290" y="48"/>
                    <a:pt x="290" y="48"/>
                    <a:pt x="290" y="48"/>
                  </a:cubicBezTo>
                  <a:cubicBezTo>
                    <a:pt x="291" y="47"/>
                    <a:pt x="291" y="47"/>
                    <a:pt x="291" y="47"/>
                  </a:cubicBezTo>
                  <a:cubicBezTo>
                    <a:pt x="292" y="47"/>
                    <a:pt x="292" y="47"/>
                    <a:pt x="292" y="47"/>
                  </a:cubicBezTo>
                  <a:cubicBezTo>
                    <a:pt x="293" y="47"/>
                    <a:pt x="293" y="47"/>
                    <a:pt x="293" y="47"/>
                  </a:cubicBezTo>
                  <a:cubicBezTo>
                    <a:pt x="295" y="46"/>
                    <a:pt x="295" y="46"/>
                    <a:pt x="295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7" y="46"/>
                    <a:pt x="297" y="46"/>
                    <a:pt x="297" y="46"/>
                  </a:cubicBezTo>
                  <a:cubicBezTo>
                    <a:pt x="297" y="45"/>
                    <a:pt x="297" y="45"/>
                    <a:pt x="297" y="45"/>
                  </a:cubicBezTo>
                  <a:cubicBezTo>
                    <a:pt x="297" y="44"/>
                    <a:pt x="297" y="44"/>
                    <a:pt x="297" y="44"/>
                  </a:cubicBezTo>
                  <a:cubicBezTo>
                    <a:pt x="298" y="44"/>
                    <a:pt x="298" y="44"/>
                    <a:pt x="298" y="44"/>
                  </a:cubicBezTo>
                  <a:cubicBezTo>
                    <a:pt x="297" y="43"/>
                    <a:pt x="297" y="43"/>
                    <a:pt x="297" y="43"/>
                  </a:cubicBezTo>
                  <a:cubicBezTo>
                    <a:pt x="297" y="42"/>
                    <a:pt x="297" y="42"/>
                    <a:pt x="297" y="42"/>
                  </a:cubicBezTo>
                  <a:cubicBezTo>
                    <a:pt x="297" y="40"/>
                    <a:pt x="297" y="40"/>
                    <a:pt x="297" y="40"/>
                  </a:cubicBezTo>
                  <a:cubicBezTo>
                    <a:pt x="297" y="40"/>
                    <a:pt x="297" y="40"/>
                    <a:pt x="297" y="40"/>
                  </a:cubicBezTo>
                  <a:cubicBezTo>
                    <a:pt x="296" y="41"/>
                    <a:pt x="296" y="41"/>
                    <a:pt x="296" y="41"/>
                  </a:cubicBezTo>
                  <a:cubicBezTo>
                    <a:pt x="295" y="43"/>
                    <a:pt x="295" y="43"/>
                    <a:pt x="295" y="43"/>
                  </a:cubicBezTo>
                  <a:cubicBezTo>
                    <a:pt x="295" y="43"/>
                    <a:pt x="295" y="43"/>
                    <a:pt x="295" y="43"/>
                  </a:cubicBezTo>
                  <a:cubicBezTo>
                    <a:pt x="295" y="42"/>
                    <a:pt x="295" y="42"/>
                    <a:pt x="295" y="42"/>
                  </a:cubicBezTo>
                  <a:cubicBezTo>
                    <a:pt x="296" y="41"/>
                    <a:pt x="296" y="41"/>
                    <a:pt x="296" y="41"/>
                  </a:cubicBezTo>
                  <a:cubicBezTo>
                    <a:pt x="297" y="41"/>
                    <a:pt x="297" y="41"/>
                    <a:pt x="297" y="41"/>
                  </a:cubicBezTo>
                  <a:cubicBezTo>
                    <a:pt x="297" y="40"/>
                    <a:pt x="297" y="40"/>
                    <a:pt x="297" y="40"/>
                  </a:cubicBezTo>
                  <a:cubicBezTo>
                    <a:pt x="296" y="39"/>
                    <a:pt x="296" y="39"/>
                    <a:pt x="296" y="39"/>
                  </a:cubicBezTo>
                  <a:cubicBezTo>
                    <a:pt x="295" y="39"/>
                    <a:pt x="295" y="39"/>
                    <a:pt x="295" y="39"/>
                  </a:cubicBezTo>
                  <a:cubicBezTo>
                    <a:pt x="295" y="39"/>
                    <a:pt x="295" y="39"/>
                    <a:pt x="295" y="39"/>
                  </a:cubicBezTo>
                  <a:cubicBezTo>
                    <a:pt x="295" y="39"/>
                    <a:pt x="295" y="39"/>
                    <a:pt x="295" y="39"/>
                  </a:cubicBezTo>
                  <a:cubicBezTo>
                    <a:pt x="294" y="39"/>
                    <a:pt x="294" y="39"/>
                    <a:pt x="294" y="39"/>
                  </a:cubicBezTo>
                  <a:cubicBezTo>
                    <a:pt x="294" y="39"/>
                    <a:pt x="294" y="39"/>
                    <a:pt x="294" y="39"/>
                  </a:cubicBezTo>
                  <a:cubicBezTo>
                    <a:pt x="293" y="39"/>
                    <a:pt x="293" y="39"/>
                    <a:pt x="293" y="39"/>
                  </a:cubicBezTo>
                  <a:cubicBezTo>
                    <a:pt x="292" y="40"/>
                    <a:pt x="292" y="40"/>
                    <a:pt x="292" y="40"/>
                  </a:cubicBezTo>
                  <a:cubicBezTo>
                    <a:pt x="292" y="39"/>
                    <a:pt x="292" y="39"/>
                    <a:pt x="292" y="39"/>
                  </a:cubicBezTo>
                  <a:cubicBezTo>
                    <a:pt x="292" y="39"/>
                    <a:pt x="292" y="39"/>
                    <a:pt x="292" y="39"/>
                  </a:cubicBezTo>
                  <a:cubicBezTo>
                    <a:pt x="294" y="38"/>
                    <a:pt x="294" y="38"/>
                    <a:pt x="294" y="38"/>
                  </a:cubicBezTo>
                  <a:cubicBezTo>
                    <a:pt x="295" y="38"/>
                    <a:pt x="295" y="38"/>
                    <a:pt x="295" y="38"/>
                  </a:cubicBezTo>
                  <a:cubicBezTo>
                    <a:pt x="296" y="37"/>
                    <a:pt x="296" y="37"/>
                    <a:pt x="296" y="37"/>
                  </a:cubicBezTo>
                  <a:cubicBezTo>
                    <a:pt x="297" y="36"/>
                    <a:pt x="297" y="36"/>
                    <a:pt x="297" y="36"/>
                  </a:cubicBezTo>
                  <a:cubicBezTo>
                    <a:pt x="298" y="35"/>
                    <a:pt x="298" y="35"/>
                    <a:pt x="298" y="35"/>
                  </a:cubicBezTo>
                  <a:cubicBezTo>
                    <a:pt x="298" y="33"/>
                    <a:pt x="298" y="33"/>
                    <a:pt x="298" y="33"/>
                  </a:cubicBezTo>
                  <a:cubicBezTo>
                    <a:pt x="298" y="33"/>
                    <a:pt x="298" y="33"/>
                    <a:pt x="298" y="33"/>
                  </a:cubicBezTo>
                  <a:cubicBezTo>
                    <a:pt x="297" y="33"/>
                    <a:pt x="297" y="33"/>
                    <a:pt x="297" y="33"/>
                  </a:cubicBezTo>
                  <a:cubicBezTo>
                    <a:pt x="297" y="34"/>
                    <a:pt x="297" y="34"/>
                    <a:pt x="297" y="34"/>
                  </a:cubicBezTo>
                  <a:cubicBezTo>
                    <a:pt x="296" y="33"/>
                    <a:pt x="296" y="33"/>
                    <a:pt x="296" y="33"/>
                  </a:cubicBezTo>
                  <a:cubicBezTo>
                    <a:pt x="297" y="33"/>
                    <a:pt x="297" y="33"/>
                    <a:pt x="297" y="33"/>
                  </a:cubicBezTo>
                  <a:cubicBezTo>
                    <a:pt x="297" y="33"/>
                    <a:pt x="297" y="33"/>
                    <a:pt x="297" y="33"/>
                  </a:cubicBezTo>
                  <a:cubicBezTo>
                    <a:pt x="298" y="33"/>
                    <a:pt x="298" y="33"/>
                    <a:pt x="298" y="33"/>
                  </a:cubicBezTo>
                  <a:cubicBezTo>
                    <a:pt x="298" y="32"/>
                    <a:pt x="298" y="32"/>
                    <a:pt x="298" y="32"/>
                  </a:cubicBezTo>
                  <a:cubicBezTo>
                    <a:pt x="298" y="31"/>
                    <a:pt x="298" y="31"/>
                    <a:pt x="298" y="31"/>
                  </a:cubicBezTo>
                  <a:cubicBezTo>
                    <a:pt x="299" y="30"/>
                    <a:pt x="299" y="30"/>
                    <a:pt x="299" y="30"/>
                  </a:cubicBezTo>
                  <a:cubicBezTo>
                    <a:pt x="299" y="30"/>
                    <a:pt x="299" y="30"/>
                    <a:pt x="299" y="30"/>
                  </a:cubicBezTo>
                  <a:cubicBezTo>
                    <a:pt x="299" y="29"/>
                    <a:pt x="299" y="29"/>
                    <a:pt x="299" y="29"/>
                  </a:cubicBezTo>
                  <a:cubicBezTo>
                    <a:pt x="299" y="29"/>
                    <a:pt x="299" y="29"/>
                    <a:pt x="299" y="29"/>
                  </a:cubicBezTo>
                  <a:cubicBezTo>
                    <a:pt x="298" y="28"/>
                    <a:pt x="298" y="28"/>
                    <a:pt x="298" y="28"/>
                  </a:cubicBezTo>
                  <a:cubicBezTo>
                    <a:pt x="297" y="29"/>
                    <a:pt x="297" y="29"/>
                    <a:pt x="297" y="29"/>
                  </a:cubicBezTo>
                  <a:cubicBezTo>
                    <a:pt x="296" y="30"/>
                    <a:pt x="296" y="30"/>
                    <a:pt x="296" y="30"/>
                  </a:cubicBezTo>
                  <a:cubicBezTo>
                    <a:pt x="296" y="31"/>
                    <a:pt x="296" y="31"/>
                    <a:pt x="296" y="31"/>
                  </a:cubicBezTo>
                  <a:cubicBezTo>
                    <a:pt x="297" y="32"/>
                    <a:pt x="297" y="32"/>
                    <a:pt x="297" y="32"/>
                  </a:cubicBezTo>
                  <a:cubicBezTo>
                    <a:pt x="296" y="33"/>
                    <a:pt x="296" y="33"/>
                    <a:pt x="296" y="33"/>
                  </a:cubicBezTo>
                  <a:cubicBezTo>
                    <a:pt x="296" y="33"/>
                    <a:pt x="296" y="33"/>
                    <a:pt x="296" y="33"/>
                  </a:cubicBezTo>
                  <a:cubicBezTo>
                    <a:pt x="295" y="33"/>
                    <a:pt x="295" y="33"/>
                    <a:pt x="295" y="33"/>
                  </a:cubicBezTo>
                  <a:cubicBezTo>
                    <a:pt x="295" y="32"/>
                    <a:pt x="295" y="32"/>
                    <a:pt x="295" y="32"/>
                  </a:cubicBezTo>
                  <a:cubicBezTo>
                    <a:pt x="295" y="32"/>
                    <a:pt x="295" y="32"/>
                    <a:pt x="295" y="32"/>
                  </a:cubicBezTo>
                  <a:cubicBezTo>
                    <a:pt x="295" y="31"/>
                    <a:pt x="295" y="31"/>
                    <a:pt x="295" y="31"/>
                  </a:cubicBezTo>
                  <a:cubicBezTo>
                    <a:pt x="296" y="30"/>
                    <a:pt x="296" y="30"/>
                    <a:pt x="296" y="30"/>
                  </a:cubicBezTo>
                  <a:cubicBezTo>
                    <a:pt x="296" y="29"/>
                    <a:pt x="296" y="29"/>
                    <a:pt x="296" y="29"/>
                  </a:cubicBezTo>
                  <a:cubicBezTo>
                    <a:pt x="296" y="29"/>
                    <a:pt x="296" y="29"/>
                    <a:pt x="296" y="29"/>
                  </a:cubicBezTo>
                  <a:cubicBezTo>
                    <a:pt x="296" y="29"/>
                    <a:pt x="296" y="29"/>
                    <a:pt x="296" y="29"/>
                  </a:cubicBezTo>
                  <a:cubicBezTo>
                    <a:pt x="297" y="29"/>
                    <a:pt x="297" y="29"/>
                    <a:pt x="297" y="29"/>
                  </a:cubicBezTo>
                  <a:cubicBezTo>
                    <a:pt x="296" y="28"/>
                    <a:pt x="296" y="28"/>
                    <a:pt x="296" y="28"/>
                  </a:cubicBezTo>
                  <a:cubicBezTo>
                    <a:pt x="296" y="27"/>
                    <a:pt x="296" y="27"/>
                    <a:pt x="296" y="27"/>
                  </a:cubicBezTo>
                  <a:cubicBezTo>
                    <a:pt x="295" y="27"/>
                    <a:pt x="295" y="27"/>
                    <a:pt x="295" y="27"/>
                  </a:cubicBezTo>
                  <a:cubicBezTo>
                    <a:pt x="294" y="27"/>
                    <a:pt x="294" y="27"/>
                    <a:pt x="294" y="27"/>
                  </a:cubicBezTo>
                  <a:cubicBezTo>
                    <a:pt x="294" y="28"/>
                    <a:pt x="294" y="28"/>
                    <a:pt x="294" y="28"/>
                  </a:cubicBezTo>
                  <a:cubicBezTo>
                    <a:pt x="293" y="27"/>
                    <a:pt x="293" y="27"/>
                    <a:pt x="293" y="27"/>
                  </a:cubicBezTo>
                  <a:cubicBezTo>
                    <a:pt x="293" y="27"/>
                    <a:pt x="293" y="27"/>
                    <a:pt x="293" y="27"/>
                  </a:cubicBezTo>
                  <a:cubicBezTo>
                    <a:pt x="293" y="26"/>
                    <a:pt x="293" y="26"/>
                    <a:pt x="293" y="26"/>
                  </a:cubicBezTo>
                  <a:cubicBezTo>
                    <a:pt x="293" y="25"/>
                    <a:pt x="293" y="25"/>
                    <a:pt x="293" y="25"/>
                  </a:cubicBezTo>
                  <a:cubicBezTo>
                    <a:pt x="293" y="23"/>
                    <a:pt x="293" y="23"/>
                    <a:pt x="293" y="23"/>
                  </a:cubicBezTo>
                  <a:cubicBezTo>
                    <a:pt x="293" y="22"/>
                    <a:pt x="293" y="22"/>
                    <a:pt x="293" y="22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3" y="19"/>
                    <a:pt x="293" y="19"/>
                    <a:pt x="293" y="19"/>
                  </a:cubicBezTo>
                  <a:cubicBezTo>
                    <a:pt x="294" y="17"/>
                    <a:pt x="294" y="17"/>
                    <a:pt x="294" y="17"/>
                  </a:cubicBezTo>
                  <a:cubicBezTo>
                    <a:pt x="294" y="16"/>
                    <a:pt x="294" y="16"/>
                    <a:pt x="294" y="16"/>
                  </a:cubicBezTo>
                  <a:cubicBezTo>
                    <a:pt x="293" y="16"/>
                    <a:pt x="293" y="16"/>
                    <a:pt x="293" y="16"/>
                  </a:cubicBezTo>
                  <a:cubicBezTo>
                    <a:pt x="293" y="15"/>
                    <a:pt x="293" y="15"/>
                    <a:pt x="293" y="15"/>
                  </a:cubicBezTo>
                  <a:cubicBezTo>
                    <a:pt x="292" y="14"/>
                    <a:pt x="292" y="14"/>
                    <a:pt x="292" y="14"/>
                  </a:cubicBezTo>
                  <a:cubicBezTo>
                    <a:pt x="292" y="13"/>
                    <a:pt x="292" y="13"/>
                    <a:pt x="292" y="13"/>
                  </a:cubicBezTo>
                  <a:cubicBezTo>
                    <a:pt x="290" y="13"/>
                    <a:pt x="290" y="13"/>
                    <a:pt x="290" y="13"/>
                  </a:cubicBezTo>
                  <a:cubicBezTo>
                    <a:pt x="290" y="13"/>
                    <a:pt x="290" y="13"/>
                    <a:pt x="290" y="13"/>
                  </a:cubicBezTo>
                  <a:cubicBezTo>
                    <a:pt x="290" y="13"/>
                    <a:pt x="290" y="13"/>
                    <a:pt x="290" y="13"/>
                  </a:cubicBezTo>
                  <a:cubicBezTo>
                    <a:pt x="290" y="14"/>
                    <a:pt x="290" y="14"/>
                    <a:pt x="290" y="14"/>
                  </a:cubicBezTo>
                  <a:cubicBezTo>
                    <a:pt x="289" y="13"/>
                    <a:pt x="289" y="13"/>
                    <a:pt x="289" y="13"/>
                  </a:cubicBezTo>
                  <a:cubicBezTo>
                    <a:pt x="288" y="13"/>
                    <a:pt x="288" y="13"/>
                    <a:pt x="288" y="13"/>
                  </a:cubicBezTo>
                  <a:cubicBezTo>
                    <a:pt x="288" y="14"/>
                    <a:pt x="288" y="14"/>
                    <a:pt x="288" y="14"/>
                  </a:cubicBezTo>
                  <a:cubicBezTo>
                    <a:pt x="287" y="15"/>
                    <a:pt x="287" y="15"/>
                    <a:pt x="287" y="15"/>
                  </a:cubicBezTo>
                  <a:cubicBezTo>
                    <a:pt x="288" y="15"/>
                    <a:pt x="288" y="15"/>
                    <a:pt x="288" y="15"/>
                  </a:cubicBezTo>
                  <a:cubicBezTo>
                    <a:pt x="288" y="15"/>
                    <a:pt x="288" y="15"/>
                    <a:pt x="288" y="15"/>
                  </a:cubicBezTo>
                  <a:cubicBezTo>
                    <a:pt x="289" y="15"/>
                    <a:pt x="289" y="15"/>
                    <a:pt x="289" y="15"/>
                  </a:cubicBezTo>
                  <a:cubicBezTo>
                    <a:pt x="290" y="15"/>
                    <a:pt x="290" y="15"/>
                    <a:pt x="290" y="15"/>
                  </a:cubicBezTo>
                  <a:cubicBezTo>
                    <a:pt x="291" y="16"/>
                    <a:pt x="291" y="16"/>
                    <a:pt x="291" y="16"/>
                  </a:cubicBezTo>
                  <a:cubicBezTo>
                    <a:pt x="291" y="16"/>
                    <a:pt x="291" y="16"/>
                    <a:pt x="291" y="16"/>
                  </a:cubicBezTo>
                  <a:cubicBezTo>
                    <a:pt x="291" y="17"/>
                    <a:pt x="291" y="17"/>
                    <a:pt x="291" y="17"/>
                  </a:cubicBezTo>
                  <a:cubicBezTo>
                    <a:pt x="290" y="18"/>
                    <a:pt x="290" y="18"/>
                    <a:pt x="290" y="18"/>
                  </a:cubicBezTo>
                  <a:cubicBezTo>
                    <a:pt x="289" y="18"/>
                    <a:pt x="289" y="18"/>
                    <a:pt x="289" y="18"/>
                  </a:cubicBezTo>
                  <a:cubicBezTo>
                    <a:pt x="288" y="17"/>
                    <a:pt x="288" y="17"/>
                    <a:pt x="288" y="17"/>
                  </a:cubicBezTo>
                  <a:cubicBezTo>
                    <a:pt x="288" y="17"/>
                    <a:pt x="288" y="17"/>
                    <a:pt x="288" y="17"/>
                  </a:cubicBezTo>
                  <a:cubicBezTo>
                    <a:pt x="287" y="17"/>
                    <a:pt x="287" y="17"/>
                    <a:pt x="287" y="17"/>
                  </a:cubicBezTo>
                  <a:cubicBezTo>
                    <a:pt x="287" y="18"/>
                    <a:pt x="287" y="18"/>
                    <a:pt x="287" y="18"/>
                  </a:cubicBezTo>
                  <a:cubicBezTo>
                    <a:pt x="288" y="18"/>
                    <a:pt x="288" y="18"/>
                    <a:pt x="288" y="18"/>
                  </a:cubicBezTo>
                  <a:cubicBezTo>
                    <a:pt x="287" y="19"/>
                    <a:pt x="287" y="19"/>
                    <a:pt x="287" y="19"/>
                  </a:cubicBezTo>
                  <a:cubicBezTo>
                    <a:pt x="286" y="19"/>
                    <a:pt x="286" y="19"/>
                    <a:pt x="286" y="19"/>
                  </a:cubicBezTo>
                  <a:cubicBezTo>
                    <a:pt x="285" y="18"/>
                    <a:pt x="285" y="18"/>
                    <a:pt x="285" y="18"/>
                  </a:cubicBezTo>
                  <a:cubicBezTo>
                    <a:pt x="284" y="18"/>
                    <a:pt x="284" y="18"/>
                    <a:pt x="284" y="18"/>
                  </a:cubicBezTo>
                  <a:cubicBezTo>
                    <a:pt x="283" y="19"/>
                    <a:pt x="283" y="19"/>
                    <a:pt x="283" y="19"/>
                  </a:cubicBezTo>
                  <a:cubicBezTo>
                    <a:pt x="283" y="20"/>
                    <a:pt x="283" y="20"/>
                    <a:pt x="283" y="20"/>
                  </a:cubicBezTo>
                  <a:cubicBezTo>
                    <a:pt x="283" y="20"/>
                    <a:pt x="283" y="20"/>
                    <a:pt x="283" y="20"/>
                  </a:cubicBezTo>
                  <a:cubicBezTo>
                    <a:pt x="284" y="20"/>
                    <a:pt x="284" y="20"/>
                    <a:pt x="284" y="20"/>
                  </a:cubicBezTo>
                  <a:cubicBezTo>
                    <a:pt x="284" y="21"/>
                    <a:pt x="284" y="21"/>
                    <a:pt x="284" y="21"/>
                  </a:cubicBezTo>
                  <a:cubicBezTo>
                    <a:pt x="285" y="22"/>
                    <a:pt x="285" y="22"/>
                    <a:pt x="285" y="22"/>
                  </a:cubicBezTo>
                  <a:cubicBezTo>
                    <a:pt x="285" y="22"/>
                    <a:pt x="285" y="22"/>
                    <a:pt x="285" y="22"/>
                  </a:cubicBezTo>
                  <a:cubicBezTo>
                    <a:pt x="284" y="22"/>
                    <a:pt x="284" y="22"/>
                    <a:pt x="284" y="22"/>
                  </a:cubicBezTo>
                  <a:cubicBezTo>
                    <a:pt x="284" y="23"/>
                    <a:pt x="284" y="23"/>
                    <a:pt x="284" y="23"/>
                  </a:cubicBezTo>
                  <a:cubicBezTo>
                    <a:pt x="285" y="23"/>
                    <a:pt x="285" y="23"/>
                    <a:pt x="285" y="23"/>
                  </a:cubicBezTo>
                  <a:cubicBezTo>
                    <a:pt x="285" y="24"/>
                    <a:pt x="285" y="24"/>
                    <a:pt x="285" y="24"/>
                  </a:cubicBezTo>
                  <a:cubicBezTo>
                    <a:pt x="284" y="24"/>
                    <a:pt x="284" y="24"/>
                    <a:pt x="284" y="24"/>
                  </a:cubicBezTo>
                  <a:cubicBezTo>
                    <a:pt x="283" y="23"/>
                    <a:pt x="283" y="23"/>
                    <a:pt x="283" y="23"/>
                  </a:cubicBezTo>
                  <a:cubicBezTo>
                    <a:pt x="282" y="23"/>
                    <a:pt x="282" y="23"/>
                    <a:pt x="282" y="23"/>
                  </a:cubicBezTo>
                  <a:cubicBezTo>
                    <a:pt x="282" y="23"/>
                    <a:pt x="282" y="23"/>
                    <a:pt x="282" y="23"/>
                  </a:cubicBezTo>
                  <a:cubicBezTo>
                    <a:pt x="281" y="23"/>
                    <a:pt x="281" y="23"/>
                    <a:pt x="281" y="23"/>
                  </a:cubicBezTo>
                  <a:cubicBezTo>
                    <a:pt x="280" y="23"/>
                    <a:pt x="280" y="23"/>
                    <a:pt x="280" y="23"/>
                  </a:cubicBezTo>
                  <a:cubicBezTo>
                    <a:pt x="280" y="24"/>
                    <a:pt x="280" y="24"/>
                    <a:pt x="280" y="24"/>
                  </a:cubicBezTo>
                  <a:cubicBezTo>
                    <a:pt x="280" y="24"/>
                    <a:pt x="280" y="24"/>
                    <a:pt x="280" y="24"/>
                  </a:cubicBezTo>
                  <a:cubicBezTo>
                    <a:pt x="280" y="25"/>
                    <a:pt x="280" y="25"/>
                    <a:pt x="280" y="25"/>
                  </a:cubicBezTo>
                  <a:cubicBezTo>
                    <a:pt x="280" y="25"/>
                    <a:pt x="280" y="25"/>
                    <a:pt x="280" y="25"/>
                  </a:cubicBezTo>
                  <a:cubicBezTo>
                    <a:pt x="280" y="24"/>
                    <a:pt x="280" y="24"/>
                    <a:pt x="280" y="24"/>
                  </a:cubicBezTo>
                  <a:cubicBezTo>
                    <a:pt x="279" y="24"/>
                    <a:pt x="279" y="24"/>
                    <a:pt x="279" y="24"/>
                  </a:cubicBezTo>
                  <a:cubicBezTo>
                    <a:pt x="278" y="24"/>
                    <a:pt x="278" y="24"/>
                    <a:pt x="278" y="24"/>
                  </a:cubicBezTo>
                  <a:cubicBezTo>
                    <a:pt x="278" y="24"/>
                    <a:pt x="278" y="24"/>
                    <a:pt x="278" y="24"/>
                  </a:cubicBezTo>
                  <a:cubicBezTo>
                    <a:pt x="277" y="23"/>
                    <a:pt x="277" y="23"/>
                    <a:pt x="277" y="23"/>
                  </a:cubicBezTo>
                  <a:cubicBezTo>
                    <a:pt x="277" y="23"/>
                    <a:pt x="277" y="23"/>
                    <a:pt x="277" y="23"/>
                  </a:cubicBezTo>
                  <a:cubicBezTo>
                    <a:pt x="276" y="23"/>
                    <a:pt x="276" y="23"/>
                    <a:pt x="276" y="23"/>
                  </a:cubicBezTo>
                  <a:cubicBezTo>
                    <a:pt x="277" y="24"/>
                    <a:pt x="277" y="24"/>
                    <a:pt x="277" y="24"/>
                  </a:cubicBezTo>
                  <a:cubicBezTo>
                    <a:pt x="277" y="25"/>
                    <a:pt x="277" y="25"/>
                    <a:pt x="277" y="25"/>
                  </a:cubicBezTo>
                  <a:cubicBezTo>
                    <a:pt x="277" y="26"/>
                    <a:pt x="277" y="26"/>
                    <a:pt x="277" y="26"/>
                  </a:cubicBezTo>
                  <a:cubicBezTo>
                    <a:pt x="278" y="27"/>
                    <a:pt x="278" y="27"/>
                    <a:pt x="278" y="27"/>
                  </a:cubicBezTo>
                  <a:cubicBezTo>
                    <a:pt x="279" y="27"/>
                    <a:pt x="279" y="27"/>
                    <a:pt x="279" y="27"/>
                  </a:cubicBezTo>
                  <a:cubicBezTo>
                    <a:pt x="279" y="27"/>
                    <a:pt x="279" y="27"/>
                    <a:pt x="279" y="27"/>
                  </a:cubicBezTo>
                  <a:cubicBezTo>
                    <a:pt x="279" y="27"/>
                    <a:pt x="279" y="27"/>
                    <a:pt x="279" y="27"/>
                  </a:cubicBezTo>
                  <a:cubicBezTo>
                    <a:pt x="278" y="27"/>
                    <a:pt x="278" y="27"/>
                    <a:pt x="278" y="27"/>
                  </a:cubicBezTo>
                  <a:cubicBezTo>
                    <a:pt x="279" y="28"/>
                    <a:pt x="279" y="28"/>
                    <a:pt x="279" y="28"/>
                  </a:cubicBezTo>
                  <a:cubicBezTo>
                    <a:pt x="279" y="29"/>
                    <a:pt x="279" y="29"/>
                    <a:pt x="279" y="29"/>
                  </a:cubicBezTo>
                  <a:cubicBezTo>
                    <a:pt x="280" y="29"/>
                    <a:pt x="280" y="29"/>
                    <a:pt x="280" y="29"/>
                  </a:cubicBezTo>
                  <a:cubicBezTo>
                    <a:pt x="281" y="29"/>
                    <a:pt x="281" y="29"/>
                    <a:pt x="281" y="29"/>
                  </a:cubicBezTo>
                  <a:cubicBezTo>
                    <a:pt x="282" y="28"/>
                    <a:pt x="282" y="28"/>
                    <a:pt x="282" y="28"/>
                  </a:cubicBezTo>
                  <a:cubicBezTo>
                    <a:pt x="282" y="29"/>
                    <a:pt x="282" y="29"/>
                    <a:pt x="282" y="29"/>
                  </a:cubicBezTo>
                  <a:cubicBezTo>
                    <a:pt x="282" y="29"/>
                    <a:pt x="282" y="29"/>
                    <a:pt x="282" y="29"/>
                  </a:cubicBezTo>
                  <a:cubicBezTo>
                    <a:pt x="282" y="30"/>
                    <a:pt x="282" y="30"/>
                    <a:pt x="282" y="30"/>
                  </a:cubicBezTo>
                  <a:cubicBezTo>
                    <a:pt x="281" y="31"/>
                    <a:pt x="281" y="31"/>
                    <a:pt x="281" y="31"/>
                  </a:cubicBezTo>
                  <a:cubicBezTo>
                    <a:pt x="281" y="31"/>
                    <a:pt x="281" y="31"/>
                    <a:pt x="281" y="31"/>
                  </a:cubicBezTo>
                  <a:cubicBezTo>
                    <a:pt x="280" y="30"/>
                    <a:pt x="280" y="30"/>
                    <a:pt x="280" y="30"/>
                  </a:cubicBezTo>
                  <a:cubicBezTo>
                    <a:pt x="277" y="30"/>
                    <a:pt x="277" y="30"/>
                    <a:pt x="277" y="30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5" y="28"/>
                    <a:pt x="275" y="28"/>
                    <a:pt x="275" y="28"/>
                  </a:cubicBezTo>
                  <a:cubicBezTo>
                    <a:pt x="275" y="28"/>
                    <a:pt x="275" y="28"/>
                    <a:pt x="275" y="28"/>
                  </a:cubicBezTo>
                  <a:cubicBezTo>
                    <a:pt x="275" y="29"/>
                    <a:pt x="275" y="29"/>
                    <a:pt x="275" y="29"/>
                  </a:cubicBezTo>
                  <a:cubicBezTo>
                    <a:pt x="275" y="29"/>
                    <a:pt x="275" y="29"/>
                    <a:pt x="275" y="29"/>
                  </a:cubicBezTo>
                  <a:cubicBezTo>
                    <a:pt x="274" y="29"/>
                    <a:pt x="274" y="29"/>
                    <a:pt x="274" y="29"/>
                  </a:cubicBezTo>
                  <a:cubicBezTo>
                    <a:pt x="275" y="31"/>
                    <a:pt x="275" y="31"/>
                    <a:pt x="275" y="31"/>
                  </a:cubicBezTo>
                  <a:cubicBezTo>
                    <a:pt x="274" y="31"/>
                    <a:pt x="274" y="31"/>
                    <a:pt x="274" y="31"/>
                  </a:cubicBezTo>
                  <a:cubicBezTo>
                    <a:pt x="274" y="31"/>
                    <a:pt x="274" y="31"/>
                    <a:pt x="274" y="31"/>
                  </a:cubicBezTo>
                  <a:cubicBezTo>
                    <a:pt x="274" y="32"/>
                    <a:pt x="274" y="32"/>
                    <a:pt x="274" y="32"/>
                  </a:cubicBezTo>
                  <a:cubicBezTo>
                    <a:pt x="273" y="32"/>
                    <a:pt x="273" y="32"/>
                    <a:pt x="273" y="32"/>
                  </a:cubicBezTo>
                  <a:cubicBezTo>
                    <a:pt x="273" y="34"/>
                    <a:pt x="273" y="34"/>
                    <a:pt x="273" y="34"/>
                  </a:cubicBezTo>
                  <a:cubicBezTo>
                    <a:pt x="274" y="34"/>
                    <a:pt x="274" y="34"/>
                    <a:pt x="274" y="34"/>
                  </a:cubicBezTo>
                  <a:cubicBezTo>
                    <a:pt x="275" y="34"/>
                    <a:pt x="275" y="34"/>
                    <a:pt x="275" y="34"/>
                  </a:cubicBezTo>
                  <a:cubicBezTo>
                    <a:pt x="276" y="35"/>
                    <a:pt x="276" y="35"/>
                    <a:pt x="276" y="35"/>
                  </a:cubicBezTo>
                  <a:cubicBezTo>
                    <a:pt x="277" y="35"/>
                    <a:pt x="277" y="35"/>
                    <a:pt x="277" y="35"/>
                  </a:cubicBezTo>
                  <a:cubicBezTo>
                    <a:pt x="277" y="35"/>
                    <a:pt x="277" y="35"/>
                    <a:pt x="277" y="35"/>
                  </a:cubicBezTo>
                  <a:cubicBezTo>
                    <a:pt x="276" y="35"/>
                    <a:pt x="276" y="35"/>
                    <a:pt x="276" y="35"/>
                  </a:cubicBezTo>
                  <a:cubicBezTo>
                    <a:pt x="275" y="35"/>
                    <a:pt x="275" y="35"/>
                    <a:pt x="275" y="35"/>
                  </a:cubicBezTo>
                  <a:cubicBezTo>
                    <a:pt x="274" y="35"/>
                    <a:pt x="274" y="35"/>
                    <a:pt x="274" y="35"/>
                  </a:cubicBezTo>
                  <a:cubicBezTo>
                    <a:pt x="273" y="35"/>
                    <a:pt x="273" y="35"/>
                    <a:pt x="273" y="35"/>
                  </a:cubicBezTo>
                  <a:cubicBezTo>
                    <a:pt x="272" y="35"/>
                    <a:pt x="272" y="35"/>
                    <a:pt x="272" y="35"/>
                  </a:cubicBezTo>
                  <a:cubicBezTo>
                    <a:pt x="271" y="36"/>
                    <a:pt x="271" y="36"/>
                    <a:pt x="271" y="36"/>
                  </a:cubicBezTo>
                  <a:cubicBezTo>
                    <a:pt x="271" y="37"/>
                    <a:pt x="271" y="37"/>
                    <a:pt x="271" y="37"/>
                  </a:cubicBezTo>
                  <a:cubicBezTo>
                    <a:pt x="272" y="37"/>
                    <a:pt x="272" y="37"/>
                    <a:pt x="272" y="37"/>
                  </a:cubicBezTo>
                  <a:cubicBezTo>
                    <a:pt x="271" y="38"/>
                    <a:pt x="271" y="38"/>
                    <a:pt x="271" y="38"/>
                  </a:cubicBezTo>
                  <a:cubicBezTo>
                    <a:pt x="271" y="38"/>
                    <a:pt x="271" y="38"/>
                    <a:pt x="271" y="38"/>
                  </a:cubicBezTo>
                  <a:cubicBezTo>
                    <a:pt x="271" y="39"/>
                    <a:pt x="271" y="39"/>
                    <a:pt x="271" y="39"/>
                  </a:cubicBezTo>
                  <a:cubicBezTo>
                    <a:pt x="271" y="39"/>
                    <a:pt x="271" y="39"/>
                    <a:pt x="271" y="39"/>
                  </a:cubicBezTo>
                  <a:cubicBezTo>
                    <a:pt x="272" y="39"/>
                    <a:pt x="272" y="39"/>
                    <a:pt x="272" y="39"/>
                  </a:cubicBezTo>
                  <a:cubicBezTo>
                    <a:pt x="273" y="39"/>
                    <a:pt x="273" y="39"/>
                    <a:pt x="273" y="39"/>
                  </a:cubicBezTo>
                  <a:cubicBezTo>
                    <a:pt x="274" y="38"/>
                    <a:pt x="274" y="38"/>
                    <a:pt x="274" y="38"/>
                  </a:cubicBezTo>
                  <a:cubicBezTo>
                    <a:pt x="274" y="38"/>
                    <a:pt x="274" y="38"/>
                    <a:pt x="274" y="38"/>
                  </a:cubicBezTo>
                  <a:cubicBezTo>
                    <a:pt x="274" y="39"/>
                    <a:pt x="274" y="39"/>
                    <a:pt x="274" y="39"/>
                  </a:cubicBezTo>
                  <a:cubicBezTo>
                    <a:pt x="273" y="39"/>
                    <a:pt x="273" y="39"/>
                    <a:pt x="273" y="39"/>
                  </a:cubicBezTo>
                  <a:cubicBezTo>
                    <a:pt x="273" y="40"/>
                    <a:pt x="273" y="40"/>
                    <a:pt x="273" y="40"/>
                  </a:cubicBezTo>
                  <a:cubicBezTo>
                    <a:pt x="273" y="40"/>
                    <a:pt x="273" y="40"/>
                    <a:pt x="273" y="40"/>
                  </a:cubicBezTo>
                  <a:cubicBezTo>
                    <a:pt x="274" y="40"/>
                    <a:pt x="274" y="40"/>
                    <a:pt x="274" y="40"/>
                  </a:cubicBezTo>
                  <a:cubicBezTo>
                    <a:pt x="275" y="40"/>
                    <a:pt x="275" y="40"/>
                    <a:pt x="275" y="40"/>
                  </a:cubicBezTo>
                  <a:cubicBezTo>
                    <a:pt x="275" y="40"/>
                    <a:pt x="275" y="40"/>
                    <a:pt x="275" y="40"/>
                  </a:cubicBezTo>
                  <a:cubicBezTo>
                    <a:pt x="276" y="39"/>
                    <a:pt x="276" y="39"/>
                    <a:pt x="276" y="39"/>
                  </a:cubicBezTo>
                  <a:cubicBezTo>
                    <a:pt x="276" y="40"/>
                    <a:pt x="276" y="40"/>
                    <a:pt x="276" y="40"/>
                  </a:cubicBezTo>
                  <a:cubicBezTo>
                    <a:pt x="275" y="40"/>
                    <a:pt x="275" y="40"/>
                    <a:pt x="275" y="40"/>
                  </a:cubicBezTo>
                  <a:cubicBezTo>
                    <a:pt x="276" y="40"/>
                    <a:pt x="276" y="40"/>
                    <a:pt x="276" y="40"/>
                  </a:cubicBezTo>
                  <a:cubicBezTo>
                    <a:pt x="277" y="40"/>
                    <a:pt x="277" y="40"/>
                    <a:pt x="277" y="40"/>
                  </a:cubicBezTo>
                  <a:cubicBezTo>
                    <a:pt x="278" y="41"/>
                    <a:pt x="278" y="41"/>
                    <a:pt x="278" y="41"/>
                  </a:cubicBezTo>
                  <a:cubicBezTo>
                    <a:pt x="277" y="41"/>
                    <a:pt x="277" y="41"/>
                    <a:pt x="277" y="41"/>
                  </a:cubicBezTo>
                  <a:cubicBezTo>
                    <a:pt x="277" y="41"/>
                    <a:pt x="277" y="41"/>
                    <a:pt x="277" y="41"/>
                  </a:cubicBezTo>
                  <a:cubicBezTo>
                    <a:pt x="277" y="42"/>
                    <a:pt x="277" y="42"/>
                    <a:pt x="277" y="42"/>
                  </a:cubicBezTo>
                  <a:cubicBezTo>
                    <a:pt x="278" y="41"/>
                    <a:pt x="278" y="41"/>
                    <a:pt x="278" y="41"/>
                  </a:cubicBezTo>
                  <a:cubicBezTo>
                    <a:pt x="279" y="42"/>
                    <a:pt x="279" y="42"/>
                    <a:pt x="279" y="42"/>
                  </a:cubicBezTo>
                  <a:cubicBezTo>
                    <a:pt x="282" y="42"/>
                    <a:pt x="282" y="42"/>
                    <a:pt x="282" y="42"/>
                  </a:cubicBezTo>
                  <a:cubicBezTo>
                    <a:pt x="282" y="43"/>
                    <a:pt x="282" y="43"/>
                    <a:pt x="282" y="43"/>
                  </a:cubicBezTo>
                  <a:cubicBezTo>
                    <a:pt x="280" y="43"/>
                    <a:pt x="280" y="43"/>
                    <a:pt x="280" y="43"/>
                  </a:cubicBezTo>
                  <a:cubicBezTo>
                    <a:pt x="279" y="43"/>
                    <a:pt x="279" y="43"/>
                    <a:pt x="279" y="43"/>
                  </a:cubicBezTo>
                  <a:cubicBezTo>
                    <a:pt x="278" y="42"/>
                    <a:pt x="278" y="42"/>
                    <a:pt x="278" y="42"/>
                  </a:cubicBezTo>
                  <a:cubicBezTo>
                    <a:pt x="277" y="42"/>
                    <a:pt x="277" y="42"/>
                    <a:pt x="277" y="42"/>
                  </a:cubicBezTo>
                  <a:cubicBezTo>
                    <a:pt x="277" y="43"/>
                    <a:pt x="277" y="43"/>
                    <a:pt x="277" y="43"/>
                  </a:cubicBezTo>
                  <a:cubicBezTo>
                    <a:pt x="278" y="43"/>
                    <a:pt x="278" y="43"/>
                    <a:pt x="278" y="43"/>
                  </a:cubicBezTo>
                  <a:cubicBezTo>
                    <a:pt x="280" y="44"/>
                    <a:pt x="280" y="44"/>
                    <a:pt x="280" y="44"/>
                  </a:cubicBezTo>
                  <a:cubicBezTo>
                    <a:pt x="281" y="44"/>
                    <a:pt x="281" y="44"/>
                    <a:pt x="281" y="44"/>
                  </a:cubicBezTo>
                  <a:cubicBezTo>
                    <a:pt x="282" y="44"/>
                    <a:pt x="282" y="44"/>
                    <a:pt x="282" y="44"/>
                  </a:cubicBezTo>
                  <a:cubicBezTo>
                    <a:pt x="280" y="44"/>
                    <a:pt x="280" y="44"/>
                    <a:pt x="280" y="44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78" y="44"/>
                    <a:pt x="278" y="44"/>
                    <a:pt x="278" y="44"/>
                  </a:cubicBezTo>
                  <a:cubicBezTo>
                    <a:pt x="277" y="44"/>
                    <a:pt x="277" y="44"/>
                    <a:pt x="277" y="44"/>
                  </a:cubicBezTo>
                  <a:cubicBezTo>
                    <a:pt x="276" y="43"/>
                    <a:pt x="276" y="43"/>
                    <a:pt x="276" y="43"/>
                  </a:cubicBezTo>
                  <a:cubicBezTo>
                    <a:pt x="275" y="43"/>
                    <a:pt x="275" y="43"/>
                    <a:pt x="275" y="43"/>
                  </a:cubicBezTo>
                  <a:cubicBezTo>
                    <a:pt x="274" y="42"/>
                    <a:pt x="274" y="42"/>
                    <a:pt x="274" y="42"/>
                  </a:cubicBezTo>
                  <a:cubicBezTo>
                    <a:pt x="273" y="42"/>
                    <a:pt x="273" y="42"/>
                    <a:pt x="273" y="42"/>
                  </a:cubicBezTo>
                  <a:cubicBezTo>
                    <a:pt x="273" y="43"/>
                    <a:pt x="273" y="43"/>
                    <a:pt x="273" y="43"/>
                  </a:cubicBezTo>
                  <a:cubicBezTo>
                    <a:pt x="272" y="43"/>
                    <a:pt x="272" y="43"/>
                    <a:pt x="272" y="43"/>
                  </a:cubicBezTo>
                  <a:cubicBezTo>
                    <a:pt x="271" y="43"/>
                    <a:pt x="271" y="43"/>
                    <a:pt x="271" y="43"/>
                  </a:cubicBezTo>
                  <a:cubicBezTo>
                    <a:pt x="271" y="45"/>
                    <a:pt x="271" y="45"/>
                    <a:pt x="271" y="45"/>
                  </a:cubicBezTo>
                  <a:cubicBezTo>
                    <a:pt x="272" y="46"/>
                    <a:pt x="272" y="46"/>
                    <a:pt x="272" y="46"/>
                  </a:cubicBezTo>
                  <a:cubicBezTo>
                    <a:pt x="272" y="47"/>
                    <a:pt x="272" y="47"/>
                    <a:pt x="272" y="47"/>
                  </a:cubicBezTo>
                  <a:cubicBezTo>
                    <a:pt x="271" y="47"/>
                    <a:pt x="271" y="47"/>
                    <a:pt x="271" y="47"/>
                  </a:cubicBezTo>
                  <a:cubicBezTo>
                    <a:pt x="271" y="46"/>
                    <a:pt x="271" y="46"/>
                    <a:pt x="271" y="46"/>
                  </a:cubicBezTo>
                  <a:cubicBezTo>
                    <a:pt x="270" y="46"/>
                    <a:pt x="270" y="46"/>
                    <a:pt x="270" y="46"/>
                  </a:cubicBezTo>
                  <a:cubicBezTo>
                    <a:pt x="270" y="47"/>
                    <a:pt x="270" y="47"/>
                    <a:pt x="270" y="47"/>
                  </a:cubicBezTo>
                  <a:cubicBezTo>
                    <a:pt x="270" y="48"/>
                    <a:pt x="270" y="48"/>
                    <a:pt x="270" y="48"/>
                  </a:cubicBezTo>
                  <a:cubicBezTo>
                    <a:pt x="270" y="49"/>
                    <a:pt x="270" y="49"/>
                    <a:pt x="270" y="49"/>
                  </a:cubicBezTo>
                  <a:cubicBezTo>
                    <a:pt x="271" y="48"/>
                    <a:pt x="271" y="48"/>
                    <a:pt x="271" y="48"/>
                  </a:cubicBezTo>
                  <a:cubicBezTo>
                    <a:pt x="271" y="48"/>
                    <a:pt x="271" y="48"/>
                    <a:pt x="271" y="48"/>
                  </a:cubicBezTo>
                  <a:cubicBezTo>
                    <a:pt x="272" y="49"/>
                    <a:pt x="272" y="49"/>
                    <a:pt x="272" y="49"/>
                  </a:cubicBezTo>
                  <a:cubicBezTo>
                    <a:pt x="273" y="49"/>
                    <a:pt x="273" y="49"/>
                    <a:pt x="273" y="49"/>
                  </a:cubicBezTo>
                  <a:cubicBezTo>
                    <a:pt x="272" y="50"/>
                    <a:pt x="272" y="50"/>
                    <a:pt x="272" y="50"/>
                  </a:cubicBezTo>
                  <a:cubicBezTo>
                    <a:pt x="271" y="50"/>
                    <a:pt x="271" y="50"/>
                    <a:pt x="271" y="50"/>
                  </a:cubicBezTo>
                  <a:cubicBezTo>
                    <a:pt x="271" y="49"/>
                    <a:pt x="271" y="49"/>
                    <a:pt x="271" y="49"/>
                  </a:cubicBezTo>
                  <a:cubicBezTo>
                    <a:pt x="269" y="49"/>
                    <a:pt x="269" y="49"/>
                    <a:pt x="269" y="49"/>
                  </a:cubicBezTo>
                  <a:cubicBezTo>
                    <a:pt x="269" y="51"/>
                    <a:pt x="269" y="51"/>
                    <a:pt x="269" y="51"/>
                  </a:cubicBezTo>
                  <a:cubicBezTo>
                    <a:pt x="270" y="51"/>
                    <a:pt x="270" y="51"/>
                    <a:pt x="270" y="51"/>
                  </a:cubicBezTo>
                  <a:cubicBezTo>
                    <a:pt x="270" y="51"/>
                    <a:pt x="270" y="51"/>
                    <a:pt x="270" y="51"/>
                  </a:cubicBezTo>
                  <a:cubicBezTo>
                    <a:pt x="270" y="51"/>
                    <a:pt x="270" y="51"/>
                    <a:pt x="270" y="51"/>
                  </a:cubicBezTo>
                  <a:cubicBezTo>
                    <a:pt x="270" y="53"/>
                    <a:pt x="270" y="53"/>
                    <a:pt x="270" y="53"/>
                  </a:cubicBezTo>
                  <a:cubicBezTo>
                    <a:pt x="270" y="53"/>
                    <a:pt x="270" y="53"/>
                    <a:pt x="270" y="53"/>
                  </a:cubicBezTo>
                  <a:cubicBezTo>
                    <a:pt x="271" y="53"/>
                    <a:pt x="271" y="53"/>
                    <a:pt x="271" y="53"/>
                  </a:cubicBezTo>
                  <a:cubicBezTo>
                    <a:pt x="271" y="54"/>
                    <a:pt x="271" y="54"/>
                    <a:pt x="271" y="54"/>
                  </a:cubicBezTo>
                  <a:cubicBezTo>
                    <a:pt x="272" y="54"/>
                    <a:pt x="272" y="54"/>
                    <a:pt x="272" y="54"/>
                  </a:cubicBezTo>
                  <a:cubicBezTo>
                    <a:pt x="274" y="56"/>
                    <a:pt x="274" y="56"/>
                    <a:pt x="274" y="56"/>
                  </a:cubicBezTo>
                  <a:cubicBezTo>
                    <a:pt x="275" y="55"/>
                    <a:pt x="275" y="55"/>
                    <a:pt x="275" y="55"/>
                  </a:cubicBezTo>
                  <a:cubicBezTo>
                    <a:pt x="275" y="55"/>
                    <a:pt x="275" y="55"/>
                    <a:pt x="275" y="55"/>
                  </a:cubicBezTo>
                  <a:cubicBezTo>
                    <a:pt x="275" y="54"/>
                    <a:pt x="275" y="54"/>
                    <a:pt x="275" y="54"/>
                  </a:cubicBezTo>
                  <a:cubicBezTo>
                    <a:pt x="276" y="54"/>
                    <a:pt x="276" y="54"/>
                    <a:pt x="276" y="54"/>
                  </a:cubicBezTo>
                  <a:cubicBezTo>
                    <a:pt x="277" y="55"/>
                    <a:pt x="277" y="55"/>
                    <a:pt x="277" y="55"/>
                  </a:cubicBezTo>
                  <a:cubicBezTo>
                    <a:pt x="276" y="55"/>
                    <a:pt x="276" y="55"/>
                    <a:pt x="276" y="55"/>
                  </a:cubicBezTo>
                  <a:cubicBezTo>
                    <a:pt x="276" y="56"/>
                    <a:pt x="276" y="56"/>
                    <a:pt x="276" y="56"/>
                  </a:cubicBezTo>
                  <a:cubicBezTo>
                    <a:pt x="277" y="56"/>
                    <a:pt x="277" y="56"/>
                    <a:pt x="277" y="56"/>
                  </a:cubicBezTo>
                  <a:cubicBezTo>
                    <a:pt x="278" y="54"/>
                    <a:pt x="278" y="54"/>
                    <a:pt x="278" y="54"/>
                  </a:cubicBezTo>
                  <a:cubicBezTo>
                    <a:pt x="278" y="52"/>
                    <a:pt x="278" y="52"/>
                    <a:pt x="278" y="52"/>
                  </a:cubicBezTo>
                  <a:cubicBezTo>
                    <a:pt x="278" y="51"/>
                    <a:pt x="278" y="51"/>
                    <a:pt x="278" y="51"/>
                  </a:cubicBezTo>
                  <a:cubicBezTo>
                    <a:pt x="279" y="50"/>
                    <a:pt x="279" y="50"/>
                    <a:pt x="279" y="50"/>
                  </a:cubicBezTo>
                  <a:cubicBezTo>
                    <a:pt x="279" y="50"/>
                    <a:pt x="279" y="50"/>
                    <a:pt x="279" y="50"/>
                  </a:cubicBezTo>
                  <a:cubicBezTo>
                    <a:pt x="279" y="51"/>
                    <a:pt x="279" y="51"/>
                    <a:pt x="279" y="51"/>
                  </a:cubicBezTo>
                  <a:cubicBezTo>
                    <a:pt x="278" y="52"/>
                    <a:pt x="278" y="52"/>
                    <a:pt x="278" y="52"/>
                  </a:cubicBezTo>
                  <a:cubicBezTo>
                    <a:pt x="278" y="53"/>
                    <a:pt x="278" y="53"/>
                    <a:pt x="278" y="53"/>
                  </a:cubicBezTo>
                  <a:cubicBezTo>
                    <a:pt x="278" y="54"/>
                    <a:pt x="278" y="54"/>
                    <a:pt x="278" y="54"/>
                  </a:cubicBezTo>
                  <a:cubicBezTo>
                    <a:pt x="278" y="55"/>
                    <a:pt x="278" y="55"/>
                    <a:pt x="278" y="55"/>
                  </a:cubicBezTo>
                  <a:cubicBezTo>
                    <a:pt x="278" y="56"/>
                    <a:pt x="278" y="56"/>
                    <a:pt x="278" y="56"/>
                  </a:cubicBezTo>
                  <a:cubicBezTo>
                    <a:pt x="278" y="57"/>
                    <a:pt x="278" y="57"/>
                    <a:pt x="278" y="57"/>
                  </a:cubicBezTo>
                  <a:cubicBezTo>
                    <a:pt x="278" y="57"/>
                    <a:pt x="278" y="57"/>
                    <a:pt x="278" y="57"/>
                  </a:cubicBezTo>
                  <a:close/>
                  <a:moveTo>
                    <a:pt x="281" y="22"/>
                  </a:moveTo>
                  <a:cubicBezTo>
                    <a:pt x="281" y="21"/>
                    <a:pt x="281" y="21"/>
                    <a:pt x="281" y="21"/>
                  </a:cubicBezTo>
                  <a:cubicBezTo>
                    <a:pt x="281" y="21"/>
                    <a:pt x="281" y="21"/>
                    <a:pt x="281" y="21"/>
                  </a:cubicBezTo>
                  <a:cubicBezTo>
                    <a:pt x="282" y="22"/>
                    <a:pt x="282" y="22"/>
                    <a:pt x="282" y="22"/>
                  </a:cubicBezTo>
                  <a:cubicBezTo>
                    <a:pt x="282" y="22"/>
                    <a:pt x="282" y="22"/>
                    <a:pt x="282" y="22"/>
                  </a:cubicBezTo>
                  <a:cubicBezTo>
                    <a:pt x="283" y="22"/>
                    <a:pt x="283" y="22"/>
                    <a:pt x="283" y="22"/>
                  </a:cubicBezTo>
                  <a:cubicBezTo>
                    <a:pt x="282" y="22"/>
                    <a:pt x="282" y="22"/>
                    <a:pt x="282" y="22"/>
                  </a:cubicBezTo>
                  <a:cubicBezTo>
                    <a:pt x="282" y="22"/>
                    <a:pt x="282" y="22"/>
                    <a:pt x="282" y="22"/>
                  </a:cubicBezTo>
                  <a:cubicBezTo>
                    <a:pt x="281" y="22"/>
                    <a:pt x="281" y="22"/>
                    <a:pt x="281" y="22"/>
                  </a:cubicBezTo>
                  <a:cubicBezTo>
                    <a:pt x="281" y="22"/>
                    <a:pt x="281" y="22"/>
                    <a:pt x="281" y="22"/>
                  </a:cubicBezTo>
                  <a:close/>
                  <a:moveTo>
                    <a:pt x="281" y="57"/>
                  </a:moveTo>
                  <a:cubicBezTo>
                    <a:pt x="281" y="56"/>
                    <a:pt x="281" y="56"/>
                    <a:pt x="281" y="56"/>
                  </a:cubicBezTo>
                  <a:cubicBezTo>
                    <a:pt x="282" y="55"/>
                    <a:pt x="282" y="55"/>
                    <a:pt x="282" y="55"/>
                  </a:cubicBezTo>
                  <a:cubicBezTo>
                    <a:pt x="282" y="55"/>
                    <a:pt x="282" y="55"/>
                    <a:pt x="282" y="55"/>
                  </a:cubicBezTo>
                  <a:cubicBezTo>
                    <a:pt x="283" y="55"/>
                    <a:pt x="283" y="55"/>
                    <a:pt x="283" y="55"/>
                  </a:cubicBezTo>
                  <a:cubicBezTo>
                    <a:pt x="283" y="55"/>
                    <a:pt x="283" y="55"/>
                    <a:pt x="283" y="55"/>
                  </a:cubicBezTo>
                  <a:cubicBezTo>
                    <a:pt x="283" y="55"/>
                    <a:pt x="283" y="55"/>
                    <a:pt x="283" y="55"/>
                  </a:cubicBezTo>
                  <a:cubicBezTo>
                    <a:pt x="282" y="56"/>
                    <a:pt x="282" y="56"/>
                    <a:pt x="282" y="56"/>
                  </a:cubicBezTo>
                  <a:cubicBezTo>
                    <a:pt x="282" y="57"/>
                    <a:pt x="282" y="57"/>
                    <a:pt x="282" y="57"/>
                  </a:cubicBezTo>
                  <a:cubicBezTo>
                    <a:pt x="281" y="57"/>
                    <a:pt x="281" y="57"/>
                    <a:pt x="281" y="57"/>
                  </a:cubicBezTo>
                  <a:close/>
                  <a:moveTo>
                    <a:pt x="290" y="49"/>
                  </a:moveTo>
                  <a:cubicBezTo>
                    <a:pt x="291" y="48"/>
                    <a:pt x="291" y="48"/>
                    <a:pt x="291" y="48"/>
                  </a:cubicBezTo>
                  <a:cubicBezTo>
                    <a:pt x="292" y="48"/>
                    <a:pt x="292" y="48"/>
                    <a:pt x="292" y="48"/>
                  </a:cubicBezTo>
                  <a:cubicBezTo>
                    <a:pt x="293" y="47"/>
                    <a:pt x="293" y="47"/>
                    <a:pt x="293" y="47"/>
                  </a:cubicBezTo>
                  <a:cubicBezTo>
                    <a:pt x="294" y="48"/>
                    <a:pt x="294" y="48"/>
                    <a:pt x="294" y="48"/>
                  </a:cubicBezTo>
                  <a:cubicBezTo>
                    <a:pt x="295" y="48"/>
                    <a:pt x="295" y="48"/>
                    <a:pt x="295" y="48"/>
                  </a:cubicBezTo>
                  <a:cubicBezTo>
                    <a:pt x="294" y="49"/>
                    <a:pt x="294" y="49"/>
                    <a:pt x="294" y="49"/>
                  </a:cubicBezTo>
                  <a:cubicBezTo>
                    <a:pt x="293" y="49"/>
                    <a:pt x="293" y="49"/>
                    <a:pt x="293" y="49"/>
                  </a:cubicBezTo>
                  <a:cubicBezTo>
                    <a:pt x="292" y="49"/>
                    <a:pt x="292" y="49"/>
                    <a:pt x="292" y="49"/>
                  </a:cubicBezTo>
                  <a:cubicBezTo>
                    <a:pt x="291" y="50"/>
                    <a:pt x="291" y="50"/>
                    <a:pt x="291" y="50"/>
                  </a:cubicBezTo>
                  <a:cubicBezTo>
                    <a:pt x="291" y="49"/>
                    <a:pt x="291" y="49"/>
                    <a:pt x="291" y="49"/>
                  </a:cubicBezTo>
                  <a:cubicBezTo>
                    <a:pt x="290" y="49"/>
                    <a:pt x="290" y="49"/>
                    <a:pt x="290" y="49"/>
                  </a:cubicBezTo>
                  <a:close/>
                  <a:moveTo>
                    <a:pt x="357" y="2"/>
                  </a:moveTo>
                  <a:cubicBezTo>
                    <a:pt x="357" y="1"/>
                    <a:pt x="357" y="1"/>
                    <a:pt x="357" y="1"/>
                  </a:cubicBezTo>
                  <a:cubicBezTo>
                    <a:pt x="358" y="1"/>
                    <a:pt x="358" y="1"/>
                    <a:pt x="358" y="1"/>
                  </a:cubicBezTo>
                  <a:cubicBezTo>
                    <a:pt x="358" y="2"/>
                    <a:pt x="358" y="2"/>
                    <a:pt x="358" y="2"/>
                  </a:cubicBezTo>
                  <a:cubicBezTo>
                    <a:pt x="358" y="2"/>
                    <a:pt x="358" y="2"/>
                    <a:pt x="358" y="2"/>
                  </a:cubicBezTo>
                  <a:cubicBezTo>
                    <a:pt x="357" y="2"/>
                    <a:pt x="357" y="2"/>
                    <a:pt x="357" y="2"/>
                  </a:cubicBezTo>
                  <a:close/>
                  <a:moveTo>
                    <a:pt x="325" y="58"/>
                  </a:moveTo>
                  <a:cubicBezTo>
                    <a:pt x="325" y="59"/>
                    <a:pt x="325" y="59"/>
                    <a:pt x="325" y="59"/>
                  </a:cubicBezTo>
                  <a:cubicBezTo>
                    <a:pt x="325" y="59"/>
                    <a:pt x="325" y="59"/>
                    <a:pt x="325" y="59"/>
                  </a:cubicBezTo>
                  <a:cubicBezTo>
                    <a:pt x="326" y="59"/>
                    <a:pt x="326" y="59"/>
                    <a:pt x="326" y="59"/>
                  </a:cubicBezTo>
                  <a:cubicBezTo>
                    <a:pt x="326" y="59"/>
                    <a:pt x="326" y="59"/>
                    <a:pt x="326" y="59"/>
                  </a:cubicBezTo>
                  <a:cubicBezTo>
                    <a:pt x="325" y="58"/>
                    <a:pt x="325" y="58"/>
                    <a:pt x="325" y="58"/>
                  </a:cubicBezTo>
                  <a:cubicBezTo>
                    <a:pt x="325" y="58"/>
                    <a:pt x="325" y="58"/>
                    <a:pt x="325" y="58"/>
                  </a:cubicBezTo>
                  <a:close/>
                  <a:moveTo>
                    <a:pt x="309" y="67"/>
                  </a:moveTo>
                  <a:cubicBezTo>
                    <a:pt x="309" y="68"/>
                    <a:pt x="309" y="68"/>
                    <a:pt x="309" y="68"/>
                  </a:cubicBezTo>
                  <a:cubicBezTo>
                    <a:pt x="310" y="68"/>
                    <a:pt x="310" y="68"/>
                    <a:pt x="310" y="68"/>
                  </a:cubicBezTo>
                  <a:cubicBezTo>
                    <a:pt x="310" y="67"/>
                    <a:pt x="310" y="67"/>
                    <a:pt x="310" y="67"/>
                  </a:cubicBezTo>
                  <a:cubicBezTo>
                    <a:pt x="309" y="67"/>
                    <a:pt x="309" y="67"/>
                    <a:pt x="309" y="67"/>
                  </a:cubicBezTo>
                  <a:close/>
                  <a:moveTo>
                    <a:pt x="287" y="67"/>
                  </a:moveTo>
                  <a:cubicBezTo>
                    <a:pt x="286" y="66"/>
                    <a:pt x="286" y="66"/>
                    <a:pt x="286" y="66"/>
                  </a:cubicBezTo>
                  <a:cubicBezTo>
                    <a:pt x="286" y="65"/>
                    <a:pt x="286" y="65"/>
                    <a:pt x="286" y="65"/>
                  </a:cubicBezTo>
                  <a:cubicBezTo>
                    <a:pt x="287" y="65"/>
                    <a:pt x="287" y="65"/>
                    <a:pt x="287" y="65"/>
                  </a:cubicBezTo>
                  <a:cubicBezTo>
                    <a:pt x="287" y="66"/>
                    <a:pt x="287" y="66"/>
                    <a:pt x="287" y="66"/>
                  </a:cubicBezTo>
                  <a:cubicBezTo>
                    <a:pt x="287" y="67"/>
                    <a:pt x="287" y="67"/>
                    <a:pt x="287" y="67"/>
                  </a:cubicBezTo>
                  <a:cubicBezTo>
                    <a:pt x="287" y="67"/>
                    <a:pt x="287" y="67"/>
                    <a:pt x="287" y="67"/>
                  </a:cubicBezTo>
                  <a:cubicBezTo>
                    <a:pt x="287" y="67"/>
                    <a:pt x="287" y="67"/>
                    <a:pt x="287" y="67"/>
                  </a:cubicBezTo>
                  <a:close/>
                  <a:moveTo>
                    <a:pt x="280" y="79"/>
                  </a:moveTo>
                  <a:cubicBezTo>
                    <a:pt x="280" y="78"/>
                    <a:pt x="280" y="78"/>
                    <a:pt x="280" y="78"/>
                  </a:cubicBezTo>
                  <a:cubicBezTo>
                    <a:pt x="280" y="78"/>
                    <a:pt x="280" y="78"/>
                    <a:pt x="280" y="78"/>
                  </a:cubicBezTo>
                  <a:cubicBezTo>
                    <a:pt x="280" y="77"/>
                    <a:pt x="280" y="77"/>
                    <a:pt x="280" y="77"/>
                  </a:cubicBezTo>
                  <a:cubicBezTo>
                    <a:pt x="280" y="77"/>
                    <a:pt x="280" y="77"/>
                    <a:pt x="280" y="77"/>
                  </a:cubicBezTo>
                  <a:cubicBezTo>
                    <a:pt x="279" y="77"/>
                    <a:pt x="279" y="77"/>
                    <a:pt x="279" y="77"/>
                  </a:cubicBezTo>
                  <a:cubicBezTo>
                    <a:pt x="279" y="78"/>
                    <a:pt x="279" y="78"/>
                    <a:pt x="279" y="78"/>
                  </a:cubicBezTo>
                  <a:cubicBezTo>
                    <a:pt x="279" y="79"/>
                    <a:pt x="279" y="79"/>
                    <a:pt x="279" y="79"/>
                  </a:cubicBezTo>
                  <a:cubicBezTo>
                    <a:pt x="280" y="80"/>
                    <a:pt x="280" y="80"/>
                    <a:pt x="280" y="80"/>
                  </a:cubicBezTo>
                  <a:cubicBezTo>
                    <a:pt x="280" y="81"/>
                    <a:pt x="280" y="81"/>
                    <a:pt x="280" y="81"/>
                  </a:cubicBezTo>
                  <a:cubicBezTo>
                    <a:pt x="279" y="81"/>
                    <a:pt x="279" y="81"/>
                    <a:pt x="279" y="81"/>
                  </a:cubicBezTo>
                  <a:cubicBezTo>
                    <a:pt x="279" y="80"/>
                    <a:pt x="279" y="80"/>
                    <a:pt x="279" y="80"/>
                  </a:cubicBezTo>
                  <a:cubicBezTo>
                    <a:pt x="277" y="80"/>
                    <a:pt x="277" y="80"/>
                    <a:pt x="277" y="80"/>
                  </a:cubicBezTo>
                  <a:cubicBezTo>
                    <a:pt x="277" y="80"/>
                    <a:pt x="277" y="80"/>
                    <a:pt x="277" y="80"/>
                  </a:cubicBezTo>
                  <a:cubicBezTo>
                    <a:pt x="276" y="80"/>
                    <a:pt x="276" y="80"/>
                    <a:pt x="276" y="80"/>
                  </a:cubicBezTo>
                  <a:cubicBezTo>
                    <a:pt x="275" y="79"/>
                    <a:pt x="275" y="79"/>
                    <a:pt x="275" y="79"/>
                  </a:cubicBezTo>
                  <a:cubicBezTo>
                    <a:pt x="275" y="79"/>
                    <a:pt x="275" y="79"/>
                    <a:pt x="275" y="79"/>
                  </a:cubicBezTo>
                  <a:cubicBezTo>
                    <a:pt x="274" y="79"/>
                    <a:pt x="274" y="79"/>
                    <a:pt x="274" y="79"/>
                  </a:cubicBezTo>
                  <a:cubicBezTo>
                    <a:pt x="274" y="78"/>
                    <a:pt x="274" y="78"/>
                    <a:pt x="274" y="78"/>
                  </a:cubicBezTo>
                  <a:cubicBezTo>
                    <a:pt x="274" y="78"/>
                    <a:pt x="274" y="78"/>
                    <a:pt x="274" y="78"/>
                  </a:cubicBezTo>
                  <a:cubicBezTo>
                    <a:pt x="274" y="78"/>
                    <a:pt x="274" y="78"/>
                    <a:pt x="274" y="78"/>
                  </a:cubicBezTo>
                  <a:cubicBezTo>
                    <a:pt x="274" y="77"/>
                    <a:pt x="274" y="77"/>
                    <a:pt x="274" y="77"/>
                  </a:cubicBezTo>
                  <a:cubicBezTo>
                    <a:pt x="274" y="77"/>
                    <a:pt x="274" y="77"/>
                    <a:pt x="274" y="77"/>
                  </a:cubicBezTo>
                  <a:cubicBezTo>
                    <a:pt x="275" y="77"/>
                    <a:pt x="275" y="77"/>
                    <a:pt x="275" y="77"/>
                  </a:cubicBezTo>
                  <a:cubicBezTo>
                    <a:pt x="275" y="76"/>
                    <a:pt x="275" y="76"/>
                    <a:pt x="275" y="76"/>
                  </a:cubicBezTo>
                  <a:cubicBezTo>
                    <a:pt x="274" y="75"/>
                    <a:pt x="274" y="75"/>
                    <a:pt x="274" y="75"/>
                  </a:cubicBezTo>
                  <a:cubicBezTo>
                    <a:pt x="274" y="75"/>
                    <a:pt x="274" y="75"/>
                    <a:pt x="274" y="75"/>
                  </a:cubicBezTo>
                  <a:cubicBezTo>
                    <a:pt x="274" y="75"/>
                    <a:pt x="274" y="75"/>
                    <a:pt x="274" y="75"/>
                  </a:cubicBezTo>
                  <a:cubicBezTo>
                    <a:pt x="274" y="76"/>
                    <a:pt x="274" y="76"/>
                    <a:pt x="274" y="76"/>
                  </a:cubicBezTo>
                  <a:cubicBezTo>
                    <a:pt x="274" y="76"/>
                    <a:pt x="274" y="76"/>
                    <a:pt x="274" y="76"/>
                  </a:cubicBezTo>
                  <a:cubicBezTo>
                    <a:pt x="274" y="77"/>
                    <a:pt x="274" y="77"/>
                    <a:pt x="274" y="77"/>
                  </a:cubicBezTo>
                  <a:cubicBezTo>
                    <a:pt x="273" y="77"/>
                    <a:pt x="273" y="77"/>
                    <a:pt x="273" y="77"/>
                  </a:cubicBezTo>
                  <a:cubicBezTo>
                    <a:pt x="273" y="77"/>
                    <a:pt x="273" y="77"/>
                    <a:pt x="273" y="77"/>
                  </a:cubicBezTo>
                  <a:cubicBezTo>
                    <a:pt x="273" y="77"/>
                    <a:pt x="273" y="77"/>
                    <a:pt x="273" y="77"/>
                  </a:cubicBezTo>
                  <a:cubicBezTo>
                    <a:pt x="273" y="78"/>
                    <a:pt x="273" y="78"/>
                    <a:pt x="273" y="78"/>
                  </a:cubicBezTo>
                  <a:cubicBezTo>
                    <a:pt x="273" y="78"/>
                    <a:pt x="273" y="78"/>
                    <a:pt x="273" y="78"/>
                  </a:cubicBezTo>
                  <a:cubicBezTo>
                    <a:pt x="272" y="78"/>
                    <a:pt x="272" y="78"/>
                    <a:pt x="272" y="78"/>
                  </a:cubicBezTo>
                  <a:cubicBezTo>
                    <a:pt x="272" y="77"/>
                    <a:pt x="272" y="77"/>
                    <a:pt x="272" y="77"/>
                  </a:cubicBezTo>
                  <a:cubicBezTo>
                    <a:pt x="272" y="77"/>
                    <a:pt x="272" y="77"/>
                    <a:pt x="272" y="77"/>
                  </a:cubicBezTo>
                  <a:cubicBezTo>
                    <a:pt x="272" y="76"/>
                    <a:pt x="272" y="76"/>
                    <a:pt x="272" y="76"/>
                  </a:cubicBezTo>
                  <a:cubicBezTo>
                    <a:pt x="272" y="75"/>
                    <a:pt x="272" y="75"/>
                    <a:pt x="272" y="75"/>
                  </a:cubicBezTo>
                  <a:cubicBezTo>
                    <a:pt x="272" y="75"/>
                    <a:pt x="272" y="75"/>
                    <a:pt x="272" y="75"/>
                  </a:cubicBezTo>
                  <a:cubicBezTo>
                    <a:pt x="272" y="74"/>
                    <a:pt x="272" y="74"/>
                    <a:pt x="272" y="74"/>
                  </a:cubicBezTo>
                  <a:cubicBezTo>
                    <a:pt x="272" y="75"/>
                    <a:pt x="272" y="75"/>
                    <a:pt x="272" y="75"/>
                  </a:cubicBezTo>
                  <a:cubicBezTo>
                    <a:pt x="271" y="75"/>
                    <a:pt x="271" y="75"/>
                    <a:pt x="271" y="75"/>
                  </a:cubicBezTo>
                  <a:cubicBezTo>
                    <a:pt x="271" y="76"/>
                    <a:pt x="271" y="76"/>
                    <a:pt x="271" y="76"/>
                  </a:cubicBezTo>
                  <a:cubicBezTo>
                    <a:pt x="271" y="76"/>
                    <a:pt x="271" y="76"/>
                    <a:pt x="271" y="76"/>
                  </a:cubicBezTo>
                  <a:cubicBezTo>
                    <a:pt x="271" y="77"/>
                    <a:pt x="271" y="77"/>
                    <a:pt x="271" y="77"/>
                  </a:cubicBezTo>
                  <a:cubicBezTo>
                    <a:pt x="270" y="77"/>
                    <a:pt x="270" y="77"/>
                    <a:pt x="270" y="77"/>
                  </a:cubicBezTo>
                  <a:cubicBezTo>
                    <a:pt x="269" y="77"/>
                    <a:pt x="269" y="77"/>
                    <a:pt x="269" y="77"/>
                  </a:cubicBezTo>
                  <a:cubicBezTo>
                    <a:pt x="269" y="77"/>
                    <a:pt x="269" y="77"/>
                    <a:pt x="269" y="77"/>
                  </a:cubicBezTo>
                  <a:cubicBezTo>
                    <a:pt x="269" y="76"/>
                    <a:pt x="269" y="76"/>
                    <a:pt x="269" y="76"/>
                  </a:cubicBezTo>
                  <a:cubicBezTo>
                    <a:pt x="269" y="76"/>
                    <a:pt x="269" y="76"/>
                    <a:pt x="269" y="76"/>
                  </a:cubicBezTo>
                  <a:cubicBezTo>
                    <a:pt x="269" y="75"/>
                    <a:pt x="269" y="75"/>
                    <a:pt x="269" y="75"/>
                  </a:cubicBezTo>
                  <a:cubicBezTo>
                    <a:pt x="269" y="74"/>
                    <a:pt x="269" y="74"/>
                    <a:pt x="269" y="74"/>
                  </a:cubicBezTo>
                  <a:cubicBezTo>
                    <a:pt x="269" y="74"/>
                    <a:pt x="269" y="74"/>
                    <a:pt x="269" y="74"/>
                  </a:cubicBezTo>
                  <a:cubicBezTo>
                    <a:pt x="270" y="72"/>
                    <a:pt x="270" y="72"/>
                    <a:pt x="270" y="72"/>
                  </a:cubicBezTo>
                  <a:cubicBezTo>
                    <a:pt x="270" y="72"/>
                    <a:pt x="270" y="72"/>
                    <a:pt x="270" y="72"/>
                  </a:cubicBezTo>
                  <a:cubicBezTo>
                    <a:pt x="269" y="73"/>
                    <a:pt x="269" y="73"/>
                    <a:pt x="269" y="73"/>
                  </a:cubicBezTo>
                  <a:cubicBezTo>
                    <a:pt x="269" y="74"/>
                    <a:pt x="269" y="74"/>
                    <a:pt x="269" y="74"/>
                  </a:cubicBezTo>
                  <a:cubicBezTo>
                    <a:pt x="269" y="75"/>
                    <a:pt x="269" y="75"/>
                    <a:pt x="269" y="75"/>
                  </a:cubicBezTo>
                  <a:cubicBezTo>
                    <a:pt x="268" y="76"/>
                    <a:pt x="268" y="76"/>
                    <a:pt x="268" y="76"/>
                  </a:cubicBezTo>
                  <a:cubicBezTo>
                    <a:pt x="268" y="76"/>
                    <a:pt x="268" y="76"/>
                    <a:pt x="268" y="76"/>
                  </a:cubicBezTo>
                  <a:cubicBezTo>
                    <a:pt x="268" y="75"/>
                    <a:pt x="268" y="75"/>
                    <a:pt x="268" y="75"/>
                  </a:cubicBezTo>
                  <a:cubicBezTo>
                    <a:pt x="268" y="75"/>
                    <a:pt x="268" y="75"/>
                    <a:pt x="268" y="75"/>
                  </a:cubicBezTo>
                  <a:cubicBezTo>
                    <a:pt x="268" y="75"/>
                    <a:pt x="268" y="75"/>
                    <a:pt x="268" y="75"/>
                  </a:cubicBezTo>
                  <a:cubicBezTo>
                    <a:pt x="268" y="76"/>
                    <a:pt x="268" y="76"/>
                    <a:pt x="268" y="76"/>
                  </a:cubicBezTo>
                  <a:cubicBezTo>
                    <a:pt x="267" y="76"/>
                    <a:pt x="267" y="76"/>
                    <a:pt x="267" y="76"/>
                  </a:cubicBezTo>
                  <a:cubicBezTo>
                    <a:pt x="266" y="75"/>
                    <a:pt x="266" y="75"/>
                    <a:pt x="266" y="75"/>
                  </a:cubicBezTo>
                  <a:cubicBezTo>
                    <a:pt x="266" y="74"/>
                    <a:pt x="266" y="74"/>
                    <a:pt x="266" y="74"/>
                  </a:cubicBezTo>
                  <a:cubicBezTo>
                    <a:pt x="266" y="74"/>
                    <a:pt x="266" y="74"/>
                    <a:pt x="266" y="74"/>
                  </a:cubicBezTo>
                  <a:cubicBezTo>
                    <a:pt x="266" y="73"/>
                    <a:pt x="266" y="73"/>
                    <a:pt x="266" y="73"/>
                  </a:cubicBezTo>
                  <a:cubicBezTo>
                    <a:pt x="267" y="73"/>
                    <a:pt x="267" y="73"/>
                    <a:pt x="267" y="73"/>
                  </a:cubicBezTo>
                  <a:cubicBezTo>
                    <a:pt x="268" y="72"/>
                    <a:pt x="268" y="72"/>
                    <a:pt x="268" y="72"/>
                  </a:cubicBezTo>
                  <a:cubicBezTo>
                    <a:pt x="267" y="72"/>
                    <a:pt x="267" y="72"/>
                    <a:pt x="267" y="72"/>
                  </a:cubicBezTo>
                  <a:cubicBezTo>
                    <a:pt x="268" y="71"/>
                    <a:pt x="268" y="71"/>
                    <a:pt x="268" y="71"/>
                  </a:cubicBezTo>
                  <a:cubicBezTo>
                    <a:pt x="268" y="70"/>
                    <a:pt x="268" y="70"/>
                    <a:pt x="268" y="70"/>
                  </a:cubicBezTo>
                  <a:cubicBezTo>
                    <a:pt x="269" y="70"/>
                    <a:pt x="269" y="70"/>
                    <a:pt x="269" y="70"/>
                  </a:cubicBezTo>
                  <a:cubicBezTo>
                    <a:pt x="269" y="70"/>
                    <a:pt x="269" y="70"/>
                    <a:pt x="269" y="70"/>
                  </a:cubicBezTo>
                  <a:cubicBezTo>
                    <a:pt x="271" y="70"/>
                    <a:pt x="271" y="70"/>
                    <a:pt x="271" y="70"/>
                  </a:cubicBezTo>
                  <a:cubicBezTo>
                    <a:pt x="271" y="69"/>
                    <a:pt x="271" y="69"/>
                    <a:pt x="271" y="69"/>
                  </a:cubicBezTo>
                  <a:cubicBezTo>
                    <a:pt x="272" y="69"/>
                    <a:pt x="272" y="69"/>
                    <a:pt x="272" y="69"/>
                  </a:cubicBezTo>
                  <a:cubicBezTo>
                    <a:pt x="272" y="69"/>
                    <a:pt x="272" y="69"/>
                    <a:pt x="272" y="69"/>
                  </a:cubicBezTo>
                  <a:cubicBezTo>
                    <a:pt x="272" y="69"/>
                    <a:pt x="272" y="69"/>
                    <a:pt x="272" y="69"/>
                  </a:cubicBezTo>
                  <a:cubicBezTo>
                    <a:pt x="273" y="68"/>
                    <a:pt x="273" y="68"/>
                    <a:pt x="273" y="68"/>
                  </a:cubicBezTo>
                  <a:cubicBezTo>
                    <a:pt x="274" y="68"/>
                    <a:pt x="274" y="68"/>
                    <a:pt x="274" y="68"/>
                  </a:cubicBezTo>
                  <a:cubicBezTo>
                    <a:pt x="275" y="69"/>
                    <a:pt x="275" y="69"/>
                    <a:pt x="275" y="69"/>
                  </a:cubicBezTo>
                  <a:cubicBezTo>
                    <a:pt x="276" y="69"/>
                    <a:pt x="276" y="69"/>
                    <a:pt x="276" y="69"/>
                  </a:cubicBezTo>
                  <a:cubicBezTo>
                    <a:pt x="277" y="68"/>
                    <a:pt x="277" y="68"/>
                    <a:pt x="277" y="68"/>
                  </a:cubicBezTo>
                  <a:cubicBezTo>
                    <a:pt x="277" y="69"/>
                    <a:pt x="277" y="69"/>
                    <a:pt x="277" y="69"/>
                  </a:cubicBezTo>
                  <a:cubicBezTo>
                    <a:pt x="278" y="69"/>
                    <a:pt x="278" y="69"/>
                    <a:pt x="278" y="69"/>
                  </a:cubicBezTo>
                  <a:cubicBezTo>
                    <a:pt x="278" y="69"/>
                    <a:pt x="278" y="69"/>
                    <a:pt x="278" y="69"/>
                  </a:cubicBezTo>
                  <a:cubicBezTo>
                    <a:pt x="278" y="69"/>
                    <a:pt x="278" y="69"/>
                    <a:pt x="278" y="69"/>
                  </a:cubicBezTo>
                  <a:cubicBezTo>
                    <a:pt x="279" y="69"/>
                    <a:pt x="279" y="69"/>
                    <a:pt x="279" y="69"/>
                  </a:cubicBezTo>
                  <a:cubicBezTo>
                    <a:pt x="280" y="69"/>
                    <a:pt x="280" y="69"/>
                    <a:pt x="280" y="69"/>
                  </a:cubicBezTo>
                  <a:cubicBezTo>
                    <a:pt x="280" y="69"/>
                    <a:pt x="280" y="69"/>
                    <a:pt x="280" y="69"/>
                  </a:cubicBezTo>
                  <a:cubicBezTo>
                    <a:pt x="281" y="69"/>
                    <a:pt x="281" y="69"/>
                    <a:pt x="281" y="69"/>
                  </a:cubicBezTo>
                  <a:cubicBezTo>
                    <a:pt x="281" y="69"/>
                    <a:pt x="281" y="69"/>
                    <a:pt x="281" y="69"/>
                  </a:cubicBezTo>
                  <a:cubicBezTo>
                    <a:pt x="281" y="69"/>
                    <a:pt x="281" y="69"/>
                    <a:pt x="281" y="69"/>
                  </a:cubicBezTo>
                  <a:cubicBezTo>
                    <a:pt x="280" y="69"/>
                    <a:pt x="280" y="69"/>
                    <a:pt x="280" y="69"/>
                  </a:cubicBezTo>
                  <a:cubicBezTo>
                    <a:pt x="280" y="68"/>
                    <a:pt x="280" y="68"/>
                    <a:pt x="280" y="68"/>
                  </a:cubicBezTo>
                  <a:cubicBezTo>
                    <a:pt x="279" y="68"/>
                    <a:pt x="279" y="68"/>
                    <a:pt x="279" y="68"/>
                  </a:cubicBezTo>
                  <a:cubicBezTo>
                    <a:pt x="280" y="68"/>
                    <a:pt x="280" y="68"/>
                    <a:pt x="280" y="68"/>
                  </a:cubicBezTo>
                  <a:cubicBezTo>
                    <a:pt x="280" y="68"/>
                    <a:pt x="280" y="68"/>
                    <a:pt x="280" y="68"/>
                  </a:cubicBezTo>
                  <a:cubicBezTo>
                    <a:pt x="280" y="67"/>
                    <a:pt x="280" y="67"/>
                    <a:pt x="280" y="67"/>
                  </a:cubicBezTo>
                  <a:cubicBezTo>
                    <a:pt x="279" y="67"/>
                    <a:pt x="279" y="67"/>
                    <a:pt x="279" y="67"/>
                  </a:cubicBezTo>
                  <a:cubicBezTo>
                    <a:pt x="280" y="67"/>
                    <a:pt x="280" y="67"/>
                    <a:pt x="280" y="67"/>
                  </a:cubicBezTo>
                  <a:cubicBezTo>
                    <a:pt x="280" y="67"/>
                    <a:pt x="280" y="67"/>
                    <a:pt x="280" y="67"/>
                  </a:cubicBezTo>
                  <a:cubicBezTo>
                    <a:pt x="281" y="67"/>
                    <a:pt x="281" y="67"/>
                    <a:pt x="281" y="67"/>
                  </a:cubicBezTo>
                  <a:cubicBezTo>
                    <a:pt x="280" y="66"/>
                    <a:pt x="280" y="66"/>
                    <a:pt x="280" y="66"/>
                  </a:cubicBezTo>
                  <a:cubicBezTo>
                    <a:pt x="279" y="66"/>
                    <a:pt x="279" y="66"/>
                    <a:pt x="279" y="66"/>
                  </a:cubicBezTo>
                  <a:cubicBezTo>
                    <a:pt x="279" y="67"/>
                    <a:pt x="279" y="67"/>
                    <a:pt x="279" y="67"/>
                  </a:cubicBezTo>
                  <a:cubicBezTo>
                    <a:pt x="278" y="66"/>
                    <a:pt x="278" y="66"/>
                    <a:pt x="278" y="66"/>
                  </a:cubicBezTo>
                  <a:cubicBezTo>
                    <a:pt x="279" y="65"/>
                    <a:pt x="279" y="65"/>
                    <a:pt x="279" y="65"/>
                  </a:cubicBezTo>
                  <a:cubicBezTo>
                    <a:pt x="279" y="65"/>
                    <a:pt x="279" y="65"/>
                    <a:pt x="279" y="65"/>
                  </a:cubicBezTo>
                  <a:cubicBezTo>
                    <a:pt x="279" y="64"/>
                    <a:pt x="279" y="64"/>
                    <a:pt x="279" y="64"/>
                  </a:cubicBezTo>
                  <a:cubicBezTo>
                    <a:pt x="279" y="64"/>
                    <a:pt x="279" y="64"/>
                    <a:pt x="279" y="64"/>
                  </a:cubicBezTo>
                  <a:cubicBezTo>
                    <a:pt x="279" y="64"/>
                    <a:pt x="279" y="64"/>
                    <a:pt x="279" y="64"/>
                  </a:cubicBezTo>
                  <a:cubicBezTo>
                    <a:pt x="279" y="62"/>
                    <a:pt x="279" y="62"/>
                    <a:pt x="279" y="62"/>
                  </a:cubicBezTo>
                  <a:cubicBezTo>
                    <a:pt x="279" y="62"/>
                    <a:pt x="279" y="62"/>
                    <a:pt x="279" y="62"/>
                  </a:cubicBezTo>
                  <a:cubicBezTo>
                    <a:pt x="279" y="61"/>
                    <a:pt x="279" y="61"/>
                    <a:pt x="279" y="61"/>
                  </a:cubicBezTo>
                  <a:cubicBezTo>
                    <a:pt x="279" y="61"/>
                    <a:pt x="279" y="61"/>
                    <a:pt x="279" y="61"/>
                  </a:cubicBezTo>
                  <a:cubicBezTo>
                    <a:pt x="279" y="61"/>
                    <a:pt x="279" y="61"/>
                    <a:pt x="279" y="61"/>
                  </a:cubicBezTo>
                  <a:cubicBezTo>
                    <a:pt x="280" y="60"/>
                    <a:pt x="280" y="60"/>
                    <a:pt x="280" y="60"/>
                  </a:cubicBezTo>
                  <a:cubicBezTo>
                    <a:pt x="281" y="61"/>
                    <a:pt x="281" y="61"/>
                    <a:pt x="281" y="61"/>
                  </a:cubicBezTo>
                  <a:cubicBezTo>
                    <a:pt x="282" y="60"/>
                    <a:pt x="282" y="60"/>
                    <a:pt x="282" y="60"/>
                  </a:cubicBezTo>
                  <a:cubicBezTo>
                    <a:pt x="283" y="61"/>
                    <a:pt x="283" y="61"/>
                    <a:pt x="283" y="61"/>
                  </a:cubicBezTo>
                  <a:cubicBezTo>
                    <a:pt x="283" y="61"/>
                    <a:pt x="283" y="61"/>
                    <a:pt x="283" y="61"/>
                  </a:cubicBezTo>
                  <a:cubicBezTo>
                    <a:pt x="284" y="62"/>
                    <a:pt x="284" y="62"/>
                    <a:pt x="284" y="62"/>
                  </a:cubicBezTo>
                  <a:cubicBezTo>
                    <a:pt x="285" y="63"/>
                    <a:pt x="285" y="63"/>
                    <a:pt x="285" y="63"/>
                  </a:cubicBezTo>
                  <a:cubicBezTo>
                    <a:pt x="285" y="66"/>
                    <a:pt x="285" y="66"/>
                    <a:pt x="285" y="66"/>
                  </a:cubicBezTo>
                  <a:cubicBezTo>
                    <a:pt x="284" y="67"/>
                    <a:pt x="284" y="67"/>
                    <a:pt x="284" y="67"/>
                  </a:cubicBezTo>
                  <a:cubicBezTo>
                    <a:pt x="285" y="67"/>
                    <a:pt x="285" y="67"/>
                    <a:pt x="285" y="67"/>
                  </a:cubicBezTo>
                  <a:cubicBezTo>
                    <a:pt x="285" y="67"/>
                    <a:pt x="285" y="67"/>
                    <a:pt x="285" y="67"/>
                  </a:cubicBezTo>
                  <a:cubicBezTo>
                    <a:pt x="287" y="67"/>
                    <a:pt x="287" y="67"/>
                    <a:pt x="287" y="67"/>
                  </a:cubicBezTo>
                  <a:cubicBezTo>
                    <a:pt x="287" y="68"/>
                    <a:pt x="287" y="68"/>
                    <a:pt x="287" y="68"/>
                  </a:cubicBezTo>
                  <a:cubicBezTo>
                    <a:pt x="288" y="69"/>
                    <a:pt x="288" y="69"/>
                    <a:pt x="288" y="69"/>
                  </a:cubicBezTo>
                  <a:cubicBezTo>
                    <a:pt x="288" y="68"/>
                    <a:pt x="288" y="68"/>
                    <a:pt x="288" y="68"/>
                  </a:cubicBezTo>
                  <a:cubicBezTo>
                    <a:pt x="290" y="68"/>
                    <a:pt x="290" y="68"/>
                    <a:pt x="290" y="68"/>
                  </a:cubicBezTo>
                  <a:cubicBezTo>
                    <a:pt x="291" y="69"/>
                    <a:pt x="291" y="69"/>
                    <a:pt x="291" y="69"/>
                  </a:cubicBezTo>
                  <a:cubicBezTo>
                    <a:pt x="291" y="69"/>
                    <a:pt x="291" y="69"/>
                    <a:pt x="291" y="69"/>
                  </a:cubicBezTo>
                  <a:cubicBezTo>
                    <a:pt x="291" y="68"/>
                    <a:pt x="291" y="68"/>
                    <a:pt x="291" y="68"/>
                  </a:cubicBezTo>
                  <a:cubicBezTo>
                    <a:pt x="292" y="68"/>
                    <a:pt x="292" y="68"/>
                    <a:pt x="292" y="68"/>
                  </a:cubicBezTo>
                  <a:cubicBezTo>
                    <a:pt x="293" y="67"/>
                    <a:pt x="293" y="67"/>
                    <a:pt x="293" y="67"/>
                  </a:cubicBezTo>
                  <a:cubicBezTo>
                    <a:pt x="294" y="66"/>
                    <a:pt x="294" y="66"/>
                    <a:pt x="294" y="66"/>
                  </a:cubicBezTo>
                  <a:cubicBezTo>
                    <a:pt x="295" y="65"/>
                    <a:pt x="295" y="65"/>
                    <a:pt x="295" y="65"/>
                  </a:cubicBezTo>
                  <a:cubicBezTo>
                    <a:pt x="297" y="64"/>
                    <a:pt x="297" y="64"/>
                    <a:pt x="297" y="64"/>
                  </a:cubicBezTo>
                  <a:cubicBezTo>
                    <a:pt x="297" y="63"/>
                    <a:pt x="297" y="63"/>
                    <a:pt x="297" y="63"/>
                  </a:cubicBezTo>
                  <a:cubicBezTo>
                    <a:pt x="298" y="62"/>
                    <a:pt x="298" y="62"/>
                    <a:pt x="298" y="62"/>
                  </a:cubicBezTo>
                  <a:cubicBezTo>
                    <a:pt x="297" y="62"/>
                    <a:pt x="297" y="62"/>
                    <a:pt x="297" y="62"/>
                  </a:cubicBezTo>
                  <a:cubicBezTo>
                    <a:pt x="296" y="63"/>
                    <a:pt x="296" y="63"/>
                    <a:pt x="296" y="63"/>
                  </a:cubicBezTo>
                  <a:cubicBezTo>
                    <a:pt x="296" y="63"/>
                    <a:pt x="296" y="63"/>
                    <a:pt x="296" y="63"/>
                  </a:cubicBezTo>
                  <a:cubicBezTo>
                    <a:pt x="295" y="65"/>
                    <a:pt x="295" y="65"/>
                    <a:pt x="295" y="65"/>
                  </a:cubicBezTo>
                  <a:cubicBezTo>
                    <a:pt x="294" y="65"/>
                    <a:pt x="294" y="65"/>
                    <a:pt x="294" y="65"/>
                  </a:cubicBezTo>
                  <a:cubicBezTo>
                    <a:pt x="294" y="66"/>
                    <a:pt x="294" y="66"/>
                    <a:pt x="294" y="66"/>
                  </a:cubicBezTo>
                  <a:cubicBezTo>
                    <a:pt x="293" y="67"/>
                    <a:pt x="293" y="67"/>
                    <a:pt x="293" y="67"/>
                  </a:cubicBezTo>
                  <a:cubicBezTo>
                    <a:pt x="291" y="67"/>
                    <a:pt x="291" y="67"/>
                    <a:pt x="291" y="67"/>
                  </a:cubicBezTo>
                  <a:cubicBezTo>
                    <a:pt x="291" y="67"/>
                    <a:pt x="291" y="67"/>
                    <a:pt x="291" y="67"/>
                  </a:cubicBezTo>
                  <a:cubicBezTo>
                    <a:pt x="290" y="67"/>
                    <a:pt x="290" y="67"/>
                    <a:pt x="290" y="67"/>
                  </a:cubicBezTo>
                  <a:cubicBezTo>
                    <a:pt x="290" y="67"/>
                    <a:pt x="290" y="67"/>
                    <a:pt x="290" y="67"/>
                  </a:cubicBezTo>
                  <a:cubicBezTo>
                    <a:pt x="289" y="67"/>
                    <a:pt x="289" y="67"/>
                    <a:pt x="289" y="67"/>
                  </a:cubicBezTo>
                  <a:cubicBezTo>
                    <a:pt x="288" y="66"/>
                    <a:pt x="288" y="66"/>
                    <a:pt x="288" y="66"/>
                  </a:cubicBezTo>
                  <a:cubicBezTo>
                    <a:pt x="288" y="66"/>
                    <a:pt x="288" y="66"/>
                    <a:pt x="288" y="66"/>
                  </a:cubicBezTo>
                  <a:cubicBezTo>
                    <a:pt x="289" y="65"/>
                    <a:pt x="289" y="65"/>
                    <a:pt x="289" y="65"/>
                  </a:cubicBezTo>
                  <a:cubicBezTo>
                    <a:pt x="289" y="65"/>
                    <a:pt x="289" y="65"/>
                    <a:pt x="289" y="65"/>
                  </a:cubicBezTo>
                  <a:cubicBezTo>
                    <a:pt x="290" y="64"/>
                    <a:pt x="290" y="64"/>
                    <a:pt x="290" y="64"/>
                  </a:cubicBezTo>
                  <a:cubicBezTo>
                    <a:pt x="289" y="65"/>
                    <a:pt x="289" y="65"/>
                    <a:pt x="289" y="65"/>
                  </a:cubicBezTo>
                  <a:cubicBezTo>
                    <a:pt x="288" y="65"/>
                    <a:pt x="288" y="65"/>
                    <a:pt x="288" y="65"/>
                  </a:cubicBezTo>
                  <a:cubicBezTo>
                    <a:pt x="287" y="65"/>
                    <a:pt x="287" y="65"/>
                    <a:pt x="287" y="65"/>
                  </a:cubicBezTo>
                  <a:cubicBezTo>
                    <a:pt x="287" y="64"/>
                    <a:pt x="287" y="64"/>
                    <a:pt x="287" y="64"/>
                  </a:cubicBezTo>
                  <a:cubicBezTo>
                    <a:pt x="287" y="64"/>
                    <a:pt x="287" y="64"/>
                    <a:pt x="287" y="64"/>
                  </a:cubicBezTo>
                  <a:cubicBezTo>
                    <a:pt x="288" y="64"/>
                    <a:pt x="288" y="64"/>
                    <a:pt x="288" y="64"/>
                  </a:cubicBezTo>
                  <a:cubicBezTo>
                    <a:pt x="288" y="64"/>
                    <a:pt x="288" y="64"/>
                    <a:pt x="288" y="64"/>
                  </a:cubicBezTo>
                  <a:cubicBezTo>
                    <a:pt x="288" y="63"/>
                    <a:pt x="288" y="63"/>
                    <a:pt x="288" y="63"/>
                  </a:cubicBezTo>
                  <a:cubicBezTo>
                    <a:pt x="288" y="63"/>
                    <a:pt x="288" y="63"/>
                    <a:pt x="288" y="63"/>
                  </a:cubicBezTo>
                  <a:cubicBezTo>
                    <a:pt x="288" y="63"/>
                    <a:pt x="288" y="63"/>
                    <a:pt x="288" y="63"/>
                  </a:cubicBezTo>
                  <a:cubicBezTo>
                    <a:pt x="288" y="63"/>
                    <a:pt x="288" y="63"/>
                    <a:pt x="288" y="63"/>
                  </a:cubicBezTo>
                  <a:cubicBezTo>
                    <a:pt x="289" y="63"/>
                    <a:pt x="289" y="63"/>
                    <a:pt x="289" y="63"/>
                  </a:cubicBezTo>
                  <a:cubicBezTo>
                    <a:pt x="289" y="63"/>
                    <a:pt x="289" y="63"/>
                    <a:pt x="289" y="63"/>
                  </a:cubicBezTo>
                  <a:cubicBezTo>
                    <a:pt x="289" y="62"/>
                    <a:pt x="289" y="62"/>
                    <a:pt x="289" y="62"/>
                  </a:cubicBezTo>
                  <a:cubicBezTo>
                    <a:pt x="289" y="62"/>
                    <a:pt x="289" y="62"/>
                    <a:pt x="289" y="62"/>
                  </a:cubicBezTo>
                  <a:cubicBezTo>
                    <a:pt x="288" y="62"/>
                    <a:pt x="288" y="62"/>
                    <a:pt x="288" y="62"/>
                  </a:cubicBezTo>
                  <a:cubicBezTo>
                    <a:pt x="288" y="62"/>
                    <a:pt x="288" y="62"/>
                    <a:pt x="288" y="62"/>
                  </a:cubicBezTo>
                  <a:cubicBezTo>
                    <a:pt x="287" y="62"/>
                    <a:pt x="287" y="62"/>
                    <a:pt x="287" y="62"/>
                  </a:cubicBezTo>
                  <a:cubicBezTo>
                    <a:pt x="287" y="62"/>
                    <a:pt x="287" y="62"/>
                    <a:pt x="287" y="62"/>
                  </a:cubicBezTo>
                  <a:cubicBezTo>
                    <a:pt x="287" y="61"/>
                    <a:pt x="287" y="61"/>
                    <a:pt x="287" y="61"/>
                  </a:cubicBezTo>
                  <a:cubicBezTo>
                    <a:pt x="288" y="61"/>
                    <a:pt x="288" y="61"/>
                    <a:pt x="288" y="61"/>
                  </a:cubicBezTo>
                  <a:cubicBezTo>
                    <a:pt x="288" y="61"/>
                    <a:pt x="288" y="61"/>
                    <a:pt x="288" y="61"/>
                  </a:cubicBezTo>
                  <a:cubicBezTo>
                    <a:pt x="289" y="61"/>
                    <a:pt x="289" y="61"/>
                    <a:pt x="289" y="61"/>
                  </a:cubicBezTo>
                  <a:cubicBezTo>
                    <a:pt x="290" y="61"/>
                    <a:pt x="290" y="61"/>
                    <a:pt x="290" y="61"/>
                  </a:cubicBezTo>
                  <a:cubicBezTo>
                    <a:pt x="291" y="61"/>
                    <a:pt x="291" y="61"/>
                    <a:pt x="291" y="61"/>
                  </a:cubicBezTo>
                  <a:cubicBezTo>
                    <a:pt x="290" y="61"/>
                    <a:pt x="290" y="61"/>
                    <a:pt x="290" y="61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60"/>
                    <a:pt x="291" y="60"/>
                    <a:pt x="291" y="60"/>
                  </a:cubicBezTo>
                  <a:cubicBezTo>
                    <a:pt x="291" y="59"/>
                    <a:pt x="291" y="59"/>
                    <a:pt x="291" y="59"/>
                  </a:cubicBezTo>
                  <a:cubicBezTo>
                    <a:pt x="291" y="59"/>
                    <a:pt x="291" y="59"/>
                    <a:pt x="291" y="59"/>
                  </a:cubicBezTo>
                  <a:cubicBezTo>
                    <a:pt x="291" y="59"/>
                    <a:pt x="291" y="59"/>
                    <a:pt x="291" y="59"/>
                  </a:cubicBezTo>
                  <a:cubicBezTo>
                    <a:pt x="291" y="58"/>
                    <a:pt x="291" y="58"/>
                    <a:pt x="291" y="58"/>
                  </a:cubicBezTo>
                  <a:cubicBezTo>
                    <a:pt x="292" y="58"/>
                    <a:pt x="292" y="58"/>
                    <a:pt x="292" y="58"/>
                  </a:cubicBezTo>
                  <a:cubicBezTo>
                    <a:pt x="292" y="57"/>
                    <a:pt x="292" y="57"/>
                    <a:pt x="292" y="57"/>
                  </a:cubicBezTo>
                  <a:cubicBezTo>
                    <a:pt x="293" y="56"/>
                    <a:pt x="293" y="56"/>
                    <a:pt x="293" y="56"/>
                  </a:cubicBezTo>
                  <a:cubicBezTo>
                    <a:pt x="293" y="56"/>
                    <a:pt x="293" y="56"/>
                    <a:pt x="293" y="56"/>
                  </a:cubicBezTo>
                  <a:cubicBezTo>
                    <a:pt x="294" y="55"/>
                    <a:pt x="294" y="55"/>
                    <a:pt x="294" y="55"/>
                  </a:cubicBezTo>
                  <a:cubicBezTo>
                    <a:pt x="293" y="55"/>
                    <a:pt x="293" y="55"/>
                    <a:pt x="293" y="55"/>
                  </a:cubicBezTo>
                  <a:cubicBezTo>
                    <a:pt x="292" y="57"/>
                    <a:pt x="292" y="57"/>
                    <a:pt x="292" y="57"/>
                  </a:cubicBezTo>
                  <a:cubicBezTo>
                    <a:pt x="291" y="58"/>
                    <a:pt x="291" y="58"/>
                    <a:pt x="291" y="58"/>
                  </a:cubicBezTo>
                  <a:cubicBezTo>
                    <a:pt x="289" y="59"/>
                    <a:pt x="289" y="59"/>
                    <a:pt x="289" y="59"/>
                  </a:cubicBezTo>
                  <a:cubicBezTo>
                    <a:pt x="288" y="60"/>
                    <a:pt x="288" y="60"/>
                    <a:pt x="288" y="60"/>
                  </a:cubicBezTo>
                  <a:cubicBezTo>
                    <a:pt x="288" y="60"/>
                    <a:pt x="288" y="60"/>
                    <a:pt x="288" y="60"/>
                  </a:cubicBezTo>
                  <a:cubicBezTo>
                    <a:pt x="286" y="60"/>
                    <a:pt x="286" y="60"/>
                    <a:pt x="286" y="60"/>
                  </a:cubicBezTo>
                  <a:cubicBezTo>
                    <a:pt x="286" y="59"/>
                    <a:pt x="286" y="59"/>
                    <a:pt x="286" y="59"/>
                  </a:cubicBezTo>
                  <a:cubicBezTo>
                    <a:pt x="287" y="59"/>
                    <a:pt x="287" y="59"/>
                    <a:pt x="287" y="59"/>
                  </a:cubicBezTo>
                  <a:cubicBezTo>
                    <a:pt x="288" y="58"/>
                    <a:pt x="288" y="58"/>
                    <a:pt x="288" y="58"/>
                  </a:cubicBezTo>
                  <a:cubicBezTo>
                    <a:pt x="288" y="57"/>
                    <a:pt x="288" y="57"/>
                    <a:pt x="288" y="57"/>
                  </a:cubicBezTo>
                  <a:cubicBezTo>
                    <a:pt x="287" y="58"/>
                    <a:pt x="287" y="58"/>
                    <a:pt x="287" y="58"/>
                  </a:cubicBezTo>
                  <a:cubicBezTo>
                    <a:pt x="285" y="58"/>
                    <a:pt x="285" y="58"/>
                    <a:pt x="285" y="58"/>
                  </a:cubicBezTo>
                  <a:cubicBezTo>
                    <a:pt x="285" y="59"/>
                    <a:pt x="285" y="59"/>
                    <a:pt x="285" y="59"/>
                  </a:cubicBezTo>
                  <a:cubicBezTo>
                    <a:pt x="285" y="59"/>
                    <a:pt x="285" y="59"/>
                    <a:pt x="285" y="59"/>
                  </a:cubicBezTo>
                  <a:cubicBezTo>
                    <a:pt x="284" y="59"/>
                    <a:pt x="284" y="59"/>
                    <a:pt x="284" y="59"/>
                  </a:cubicBezTo>
                  <a:cubicBezTo>
                    <a:pt x="282" y="58"/>
                    <a:pt x="282" y="58"/>
                    <a:pt x="282" y="58"/>
                  </a:cubicBezTo>
                  <a:cubicBezTo>
                    <a:pt x="283" y="58"/>
                    <a:pt x="283" y="58"/>
                    <a:pt x="283" y="58"/>
                  </a:cubicBezTo>
                  <a:cubicBezTo>
                    <a:pt x="284" y="58"/>
                    <a:pt x="284" y="58"/>
                    <a:pt x="284" y="58"/>
                  </a:cubicBezTo>
                  <a:cubicBezTo>
                    <a:pt x="284" y="57"/>
                    <a:pt x="284" y="57"/>
                    <a:pt x="284" y="57"/>
                  </a:cubicBezTo>
                  <a:cubicBezTo>
                    <a:pt x="283" y="57"/>
                    <a:pt x="283" y="57"/>
                    <a:pt x="283" y="57"/>
                  </a:cubicBezTo>
                  <a:cubicBezTo>
                    <a:pt x="283" y="56"/>
                    <a:pt x="283" y="56"/>
                    <a:pt x="283" y="56"/>
                  </a:cubicBezTo>
                  <a:cubicBezTo>
                    <a:pt x="284" y="56"/>
                    <a:pt x="284" y="56"/>
                    <a:pt x="284" y="56"/>
                  </a:cubicBezTo>
                  <a:cubicBezTo>
                    <a:pt x="284" y="55"/>
                    <a:pt x="284" y="55"/>
                    <a:pt x="284" y="55"/>
                  </a:cubicBezTo>
                  <a:cubicBezTo>
                    <a:pt x="285" y="55"/>
                    <a:pt x="285" y="55"/>
                    <a:pt x="285" y="55"/>
                  </a:cubicBezTo>
                  <a:cubicBezTo>
                    <a:pt x="286" y="54"/>
                    <a:pt x="286" y="54"/>
                    <a:pt x="286" y="54"/>
                  </a:cubicBezTo>
                  <a:cubicBezTo>
                    <a:pt x="287" y="54"/>
                    <a:pt x="287" y="54"/>
                    <a:pt x="287" y="54"/>
                  </a:cubicBezTo>
                  <a:cubicBezTo>
                    <a:pt x="287" y="53"/>
                    <a:pt x="287" y="53"/>
                    <a:pt x="287" y="53"/>
                  </a:cubicBezTo>
                  <a:cubicBezTo>
                    <a:pt x="288" y="52"/>
                    <a:pt x="288" y="52"/>
                    <a:pt x="288" y="52"/>
                  </a:cubicBezTo>
                  <a:cubicBezTo>
                    <a:pt x="289" y="51"/>
                    <a:pt x="289" y="51"/>
                    <a:pt x="289" y="51"/>
                  </a:cubicBezTo>
                  <a:cubicBezTo>
                    <a:pt x="290" y="51"/>
                    <a:pt x="290" y="51"/>
                    <a:pt x="290" y="51"/>
                  </a:cubicBezTo>
                  <a:cubicBezTo>
                    <a:pt x="291" y="51"/>
                    <a:pt x="291" y="51"/>
                    <a:pt x="291" y="51"/>
                  </a:cubicBezTo>
                  <a:cubicBezTo>
                    <a:pt x="293" y="51"/>
                    <a:pt x="293" y="51"/>
                    <a:pt x="293" y="51"/>
                  </a:cubicBezTo>
                  <a:cubicBezTo>
                    <a:pt x="293" y="51"/>
                    <a:pt x="293" y="51"/>
                    <a:pt x="293" y="51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5" y="50"/>
                    <a:pt x="295" y="50"/>
                    <a:pt x="295" y="50"/>
                  </a:cubicBezTo>
                  <a:cubicBezTo>
                    <a:pt x="296" y="50"/>
                    <a:pt x="296" y="50"/>
                    <a:pt x="296" y="50"/>
                  </a:cubicBezTo>
                  <a:cubicBezTo>
                    <a:pt x="296" y="50"/>
                    <a:pt x="296" y="50"/>
                    <a:pt x="296" y="50"/>
                  </a:cubicBezTo>
                  <a:cubicBezTo>
                    <a:pt x="297" y="51"/>
                    <a:pt x="297" y="51"/>
                    <a:pt x="297" y="51"/>
                  </a:cubicBezTo>
                  <a:cubicBezTo>
                    <a:pt x="297" y="51"/>
                    <a:pt x="297" y="51"/>
                    <a:pt x="297" y="51"/>
                  </a:cubicBezTo>
                  <a:cubicBezTo>
                    <a:pt x="299" y="52"/>
                    <a:pt x="299" y="52"/>
                    <a:pt x="299" y="52"/>
                  </a:cubicBezTo>
                  <a:cubicBezTo>
                    <a:pt x="300" y="53"/>
                    <a:pt x="300" y="53"/>
                    <a:pt x="300" y="53"/>
                  </a:cubicBezTo>
                  <a:cubicBezTo>
                    <a:pt x="300" y="54"/>
                    <a:pt x="300" y="54"/>
                    <a:pt x="300" y="54"/>
                  </a:cubicBezTo>
                  <a:cubicBezTo>
                    <a:pt x="301" y="54"/>
                    <a:pt x="301" y="54"/>
                    <a:pt x="301" y="54"/>
                  </a:cubicBezTo>
                  <a:cubicBezTo>
                    <a:pt x="302" y="55"/>
                    <a:pt x="302" y="55"/>
                    <a:pt x="302" y="55"/>
                  </a:cubicBezTo>
                  <a:cubicBezTo>
                    <a:pt x="302" y="54"/>
                    <a:pt x="302" y="54"/>
                    <a:pt x="302" y="54"/>
                  </a:cubicBezTo>
                  <a:cubicBezTo>
                    <a:pt x="303" y="54"/>
                    <a:pt x="303" y="54"/>
                    <a:pt x="303" y="54"/>
                  </a:cubicBezTo>
                  <a:cubicBezTo>
                    <a:pt x="302" y="54"/>
                    <a:pt x="302" y="54"/>
                    <a:pt x="302" y="54"/>
                  </a:cubicBezTo>
                  <a:cubicBezTo>
                    <a:pt x="301" y="54"/>
                    <a:pt x="301" y="54"/>
                    <a:pt x="301" y="54"/>
                  </a:cubicBezTo>
                  <a:cubicBezTo>
                    <a:pt x="301" y="53"/>
                    <a:pt x="301" y="53"/>
                    <a:pt x="301" y="53"/>
                  </a:cubicBezTo>
                  <a:cubicBezTo>
                    <a:pt x="301" y="53"/>
                    <a:pt x="301" y="53"/>
                    <a:pt x="301" y="53"/>
                  </a:cubicBezTo>
                  <a:cubicBezTo>
                    <a:pt x="302" y="52"/>
                    <a:pt x="302" y="52"/>
                    <a:pt x="302" y="52"/>
                  </a:cubicBezTo>
                  <a:cubicBezTo>
                    <a:pt x="304" y="52"/>
                    <a:pt x="304" y="52"/>
                    <a:pt x="304" y="52"/>
                  </a:cubicBezTo>
                  <a:cubicBezTo>
                    <a:pt x="305" y="53"/>
                    <a:pt x="305" y="53"/>
                    <a:pt x="305" y="53"/>
                  </a:cubicBezTo>
                  <a:cubicBezTo>
                    <a:pt x="305" y="53"/>
                    <a:pt x="305" y="53"/>
                    <a:pt x="305" y="53"/>
                  </a:cubicBezTo>
                  <a:cubicBezTo>
                    <a:pt x="305" y="52"/>
                    <a:pt x="305" y="52"/>
                    <a:pt x="305" y="52"/>
                  </a:cubicBezTo>
                  <a:cubicBezTo>
                    <a:pt x="305" y="51"/>
                    <a:pt x="305" y="51"/>
                    <a:pt x="305" y="51"/>
                  </a:cubicBezTo>
                  <a:cubicBezTo>
                    <a:pt x="305" y="50"/>
                    <a:pt x="305" y="50"/>
                    <a:pt x="305" y="50"/>
                  </a:cubicBezTo>
                  <a:cubicBezTo>
                    <a:pt x="305" y="50"/>
                    <a:pt x="305" y="50"/>
                    <a:pt x="305" y="50"/>
                  </a:cubicBezTo>
                  <a:cubicBezTo>
                    <a:pt x="305" y="51"/>
                    <a:pt x="305" y="51"/>
                    <a:pt x="305" y="51"/>
                  </a:cubicBezTo>
                  <a:cubicBezTo>
                    <a:pt x="304" y="52"/>
                    <a:pt x="304" y="52"/>
                    <a:pt x="304" y="52"/>
                  </a:cubicBezTo>
                  <a:cubicBezTo>
                    <a:pt x="303" y="52"/>
                    <a:pt x="303" y="52"/>
                    <a:pt x="303" y="52"/>
                  </a:cubicBezTo>
                  <a:cubicBezTo>
                    <a:pt x="301" y="52"/>
                    <a:pt x="301" y="52"/>
                    <a:pt x="301" y="52"/>
                  </a:cubicBezTo>
                  <a:cubicBezTo>
                    <a:pt x="300" y="52"/>
                    <a:pt x="300" y="52"/>
                    <a:pt x="300" y="52"/>
                  </a:cubicBezTo>
                  <a:cubicBezTo>
                    <a:pt x="300" y="51"/>
                    <a:pt x="300" y="51"/>
                    <a:pt x="300" y="51"/>
                  </a:cubicBezTo>
                  <a:cubicBezTo>
                    <a:pt x="299" y="51"/>
                    <a:pt x="299" y="51"/>
                    <a:pt x="299" y="51"/>
                  </a:cubicBezTo>
                  <a:cubicBezTo>
                    <a:pt x="298" y="51"/>
                    <a:pt x="298" y="51"/>
                    <a:pt x="298" y="51"/>
                  </a:cubicBezTo>
                  <a:cubicBezTo>
                    <a:pt x="297" y="49"/>
                    <a:pt x="297" y="49"/>
                    <a:pt x="297" y="49"/>
                  </a:cubicBezTo>
                  <a:cubicBezTo>
                    <a:pt x="296" y="48"/>
                    <a:pt x="296" y="48"/>
                    <a:pt x="296" y="48"/>
                  </a:cubicBezTo>
                  <a:cubicBezTo>
                    <a:pt x="297" y="47"/>
                    <a:pt x="297" y="47"/>
                    <a:pt x="297" y="47"/>
                  </a:cubicBezTo>
                  <a:cubicBezTo>
                    <a:pt x="298" y="48"/>
                    <a:pt x="298" y="48"/>
                    <a:pt x="298" y="48"/>
                  </a:cubicBezTo>
                  <a:cubicBezTo>
                    <a:pt x="298" y="49"/>
                    <a:pt x="298" y="49"/>
                    <a:pt x="298" y="49"/>
                  </a:cubicBezTo>
                  <a:cubicBezTo>
                    <a:pt x="298" y="49"/>
                    <a:pt x="298" y="49"/>
                    <a:pt x="298" y="49"/>
                  </a:cubicBezTo>
                  <a:cubicBezTo>
                    <a:pt x="299" y="48"/>
                    <a:pt x="299" y="48"/>
                    <a:pt x="299" y="48"/>
                  </a:cubicBezTo>
                  <a:cubicBezTo>
                    <a:pt x="299" y="47"/>
                    <a:pt x="299" y="47"/>
                    <a:pt x="299" y="47"/>
                  </a:cubicBezTo>
                  <a:cubicBezTo>
                    <a:pt x="299" y="47"/>
                    <a:pt x="299" y="47"/>
                    <a:pt x="299" y="47"/>
                  </a:cubicBezTo>
                  <a:cubicBezTo>
                    <a:pt x="298" y="47"/>
                    <a:pt x="298" y="47"/>
                    <a:pt x="298" y="47"/>
                  </a:cubicBezTo>
                  <a:cubicBezTo>
                    <a:pt x="298" y="46"/>
                    <a:pt x="298" y="46"/>
                    <a:pt x="298" y="46"/>
                  </a:cubicBezTo>
                  <a:cubicBezTo>
                    <a:pt x="299" y="45"/>
                    <a:pt x="299" y="45"/>
                    <a:pt x="299" y="45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300" y="43"/>
                    <a:pt x="300" y="43"/>
                    <a:pt x="300" y="43"/>
                  </a:cubicBezTo>
                  <a:cubicBezTo>
                    <a:pt x="299" y="40"/>
                    <a:pt x="299" y="40"/>
                    <a:pt x="299" y="40"/>
                  </a:cubicBezTo>
                  <a:cubicBezTo>
                    <a:pt x="299" y="39"/>
                    <a:pt x="299" y="39"/>
                    <a:pt x="299" y="39"/>
                  </a:cubicBezTo>
                  <a:cubicBezTo>
                    <a:pt x="298" y="39"/>
                    <a:pt x="298" y="39"/>
                    <a:pt x="298" y="39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9" y="37"/>
                    <a:pt x="299" y="37"/>
                    <a:pt x="299" y="37"/>
                  </a:cubicBezTo>
                  <a:cubicBezTo>
                    <a:pt x="299" y="37"/>
                    <a:pt x="299" y="37"/>
                    <a:pt x="299" y="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01" y="39"/>
                    <a:pt x="301" y="39"/>
                    <a:pt x="301" y="39"/>
                  </a:cubicBezTo>
                  <a:cubicBezTo>
                    <a:pt x="301" y="39"/>
                    <a:pt x="301" y="39"/>
                    <a:pt x="301" y="39"/>
                  </a:cubicBezTo>
                  <a:cubicBezTo>
                    <a:pt x="301" y="38"/>
                    <a:pt x="301" y="38"/>
                    <a:pt x="301" y="38"/>
                  </a:cubicBezTo>
                  <a:cubicBezTo>
                    <a:pt x="301" y="37"/>
                    <a:pt x="301" y="37"/>
                    <a:pt x="301" y="37"/>
                  </a:cubicBezTo>
                  <a:cubicBezTo>
                    <a:pt x="300" y="37"/>
                    <a:pt x="300" y="37"/>
                    <a:pt x="300" y="37"/>
                  </a:cubicBezTo>
                  <a:cubicBezTo>
                    <a:pt x="299" y="36"/>
                    <a:pt x="299" y="36"/>
                    <a:pt x="299" y="36"/>
                  </a:cubicBezTo>
                  <a:cubicBezTo>
                    <a:pt x="299" y="36"/>
                    <a:pt x="299" y="36"/>
                    <a:pt x="299" y="36"/>
                  </a:cubicBezTo>
                  <a:cubicBezTo>
                    <a:pt x="300" y="35"/>
                    <a:pt x="300" y="35"/>
                    <a:pt x="300" y="35"/>
                  </a:cubicBezTo>
                  <a:cubicBezTo>
                    <a:pt x="302" y="32"/>
                    <a:pt x="302" y="32"/>
                    <a:pt x="302" y="32"/>
                  </a:cubicBezTo>
                  <a:cubicBezTo>
                    <a:pt x="304" y="32"/>
                    <a:pt x="304" y="32"/>
                    <a:pt x="304" y="32"/>
                  </a:cubicBezTo>
                  <a:cubicBezTo>
                    <a:pt x="304" y="32"/>
                    <a:pt x="304" y="32"/>
                    <a:pt x="304" y="32"/>
                  </a:cubicBezTo>
                  <a:cubicBezTo>
                    <a:pt x="305" y="33"/>
                    <a:pt x="305" y="33"/>
                    <a:pt x="305" y="33"/>
                  </a:cubicBezTo>
                  <a:cubicBezTo>
                    <a:pt x="306" y="33"/>
                    <a:pt x="306" y="33"/>
                    <a:pt x="306" y="33"/>
                  </a:cubicBezTo>
                  <a:cubicBezTo>
                    <a:pt x="307" y="33"/>
                    <a:pt x="307" y="33"/>
                    <a:pt x="307" y="33"/>
                  </a:cubicBezTo>
                  <a:cubicBezTo>
                    <a:pt x="308" y="35"/>
                    <a:pt x="308" y="35"/>
                    <a:pt x="308" y="35"/>
                  </a:cubicBezTo>
                  <a:cubicBezTo>
                    <a:pt x="308" y="35"/>
                    <a:pt x="308" y="35"/>
                    <a:pt x="308" y="35"/>
                  </a:cubicBezTo>
                  <a:cubicBezTo>
                    <a:pt x="309" y="37"/>
                    <a:pt x="309" y="37"/>
                    <a:pt x="309" y="37"/>
                  </a:cubicBezTo>
                  <a:cubicBezTo>
                    <a:pt x="310" y="38"/>
                    <a:pt x="310" y="38"/>
                    <a:pt x="310" y="38"/>
                  </a:cubicBezTo>
                  <a:cubicBezTo>
                    <a:pt x="310" y="40"/>
                    <a:pt x="310" y="40"/>
                    <a:pt x="310" y="40"/>
                  </a:cubicBezTo>
                  <a:cubicBezTo>
                    <a:pt x="310" y="41"/>
                    <a:pt x="310" y="41"/>
                    <a:pt x="310" y="41"/>
                  </a:cubicBezTo>
                  <a:cubicBezTo>
                    <a:pt x="311" y="42"/>
                    <a:pt x="311" y="42"/>
                    <a:pt x="311" y="42"/>
                  </a:cubicBezTo>
                  <a:cubicBezTo>
                    <a:pt x="311" y="42"/>
                    <a:pt x="311" y="42"/>
                    <a:pt x="311" y="42"/>
                  </a:cubicBezTo>
                  <a:cubicBezTo>
                    <a:pt x="311" y="42"/>
                    <a:pt x="311" y="42"/>
                    <a:pt x="311" y="42"/>
                  </a:cubicBezTo>
                  <a:cubicBezTo>
                    <a:pt x="312" y="42"/>
                    <a:pt x="312" y="42"/>
                    <a:pt x="312" y="42"/>
                  </a:cubicBezTo>
                  <a:cubicBezTo>
                    <a:pt x="312" y="43"/>
                    <a:pt x="312" y="43"/>
                    <a:pt x="312" y="43"/>
                  </a:cubicBezTo>
                  <a:cubicBezTo>
                    <a:pt x="313" y="42"/>
                    <a:pt x="313" y="42"/>
                    <a:pt x="313" y="42"/>
                  </a:cubicBezTo>
                  <a:cubicBezTo>
                    <a:pt x="313" y="42"/>
                    <a:pt x="313" y="42"/>
                    <a:pt x="313" y="42"/>
                  </a:cubicBezTo>
                  <a:cubicBezTo>
                    <a:pt x="314" y="42"/>
                    <a:pt x="314" y="42"/>
                    <a:pt x="314" y="42"/>
                  </a:cubicBezTo>
                  <a:cubicBezTo>
                    <a:pt x="313" y="42"/>
                    <a:pt x="313" y="42"/>
                    <a:pt x="313" y="42"/>
                  </a:cubicBezTo>
                  <a:cubicBezTo>
                    <a:pt x="312" y="42"/>
                    <a:pt x="312" y="42"/>
                    <a:pt x="312" y="42"/>
                  </a:cubicBezTo>
                  <a:cubicBezTo>
                    <a:pt x="312" y="41"/>
                    <a:pt x="312" y="41"/>
                    <a:pt x="312" y="41"/>
                  </a:cubicBezTo>
                  <a:cubicBezTo>
                    <a:pt x="311" y="41"/>
                    <a:pt x="311" y="41"/>
                    <a:pt x="311" y="41"/>
                  </a:cubicBezTo>
                  <a:cubicBezTo>
                    <a:pt x="311" y="40"/>
                    <a:pt x="311" y="40"/>
                    <a:pt x="311" y="40"/>
                  </a:cubicBezTo>
                  <a:cubicBezTo>
                    <a:pt x="312" y="39"/>
                    <a:pt x="312" y="39"/>
                    <a:pt x="312" y="39"/>
                  </a:cubicBezTo>
                  <a:cubicBezTo>
                    <a:pt x="312" y="39"/>
                    <a:pt x="312" y="39"/>
                    <a:pt x="312" y="39"/>
                  </a:cubicBezTo>
                  <a:cubicBezTo>
                    <a:pt x="312" y="36"/>
                    <a:pt x="312" y="36"/>
                    <a:pt x="312" y="36"/>
                  </a:cubicBezTo>
                  <a:cubicBezTo>
                    <a:pt x="311" y="35"/>
                    <a:pt x="311" y="35"/>
                    <a:pt x="311" y="35"/>
                  </a:cubicBezTo>
                  <a:cubicBezTo>
                    <a:pt x="312" y="34"/>
                    <a:pt x="312" y="34"/>
                    <a:pt x="312" y="34"/>
                  </a:cubicBezTo>
                  <a:cubicBezTo>
                    <a:pt x="313" y="34"/>
                    <a:pt x="313" y="34"/>
                    <a:pt x="313" y="34"/>
                  </a:cubicBezTo>
                  <a:cubicBezTo>
                    <a:pt x="314" y="34"/>
                    <a:pt x="314" y="34"/>
                    <a:pt x="314" y="34"/>
                  </a:cubicBezTo>
                  <a:cubicBezTo>
                    <a:pt x="315" y="35"/>
                    <a:pt x="315" y="35"/>
                    <a:pt x="315" y="35"/>
                  </a:cubicBezTo>
                  <a:cubicBezTo>
                    <a:pt x="316" y="35"/>
                    <a:pt x="316" y="35"/>
                    <a:pt x="316" y="35"/>
                  </a:cubicBezTo>
                  <a:cubicBezTo>
                    <a:pt x="318" y="35"/>
                    <a:pt x="318" y="35"/>
                    <a:pt x="318" y="35"/>
                  </a:cubicBezTo>
                  <a:cubicBezTo>
                    <a:pt x="320" y="35"/>
                    <a:pt x="320" y="35"/>
                    <a:pt x="320" y="35"/>
                  </a:cubicBezTo>
                  <a:cubicBezTo>
                    <a:pt x="321" y="35"/>
                    <a:pt x="321" y="35"/>
                    <a:pt x="321" y="35"/>
                  </a:cubicBezTo>
                  <a:cubicBezTo>
                    <a:pt x="322" y="35"/>
                    <a:pt x="322" y="35"/>
                    <a:pt x="322" y="35"/>
                  </a:cubicBezTo>
                  <a:cubicBezTo>
                    <a:pt x="323" y="35"/>
                    <a:pt x="323" y="35"/>
                    <a:pt x="323" y="35"/>
                  </a:cubicBezTo>
                  <a:cubicBezTo>
                    <a:pt x="324" y="36"/>
                    <a:pt x="324" y="36"/>
                    <a:pt x="324" y="36"/>
                  </a:cubicBezTo>
                  <a:cubicBezTo>
                    <a:pt x="325" y="36"/>
                    <a:pt x="325" y="36"/>
                    <a:pt x="325" y="36"/>
                  </a:cubicBezTo>
                  <a:cubicBezTo>
                    <a:pt x="326" y="36"/>
                    <a:pt x="326" y="36"/>
                    <a:pt x="326" y="36"/>
                  </a:cubicBezTo>
                  <a:cubicBezTo>
                    <a:pt x="326" y="35"/>
                    <a:pt x="326" y="35"/>
                    <a:pt x="326" y="35"/>
                  </a:cubicBezTo>
                  <a:cubicBezTo>
                    <a:pt x="325" y="35"/>
                    <a:pt x="325" y="35"/>
                    <a:pt x="325" y="35"/>
                  </a:cubicBezTo>
                  <a:cubicBezTo>
                    <a:pt x="324" y="35"/>
                    <a:pt x="324" y="35"/>
                    <a:pt x="324" y="35"/>
                  </a:cubicBezTo>
                  <a:cubicBezTo>
                    <a:pt x="323" y="35"/>
                    <a:pt x="323" y="35"/>
                    <a:pt x="323" y="35"/>
                  </a:cubicBezTo>
                  <a:cubicBezTo>
                    <a:pt x="322" y="34"/>
                    <a:pt x="322" y="34"/>
                    <a:pt x="322" y="34"/>
                  </a:cubicBezTo>
                  <a:cubicBezTo>
                    <a:pt x="322" y="34"/>
                    <a:pt x="322" y="34"/>
                    <a:pt x="322" y="34"/>
                  </a:cubicBezTo>
                  <a:cubicBezTo>
                    <a:pt x="323" y="34"/>
                    <a:pt x="323" y="34"/>
                    <a:pt x="323" y="34"/>
                  </a:cubicBezTo>
                  <a:cubicBezTo>
                    <a:pt x="324" y="34"/>
                    <a:pt x="324" y="34"/>
                    <a:pt x="324" y="34"/>
                  </a:cubicBezTo>
                  <a:cubicBezTo>
                    <a:pt x="327" y="33"/>
                    <a:pt x="327" y="33"/>
                    <a:pt x="327" y="33"/>
                  </a:cubicBezTo>
                  <a:cubicBezTo>
                    <a:pt x="329" y="33"/>
                    <a:pt x="329" y="33"/>
                    <a:pt x="329" y="33"/>
                  </a:cubicBezTo>
                  <a:cubicBezTo>
                    <a:pt x="331" y="34"/>
                    <a:pt x="331" y="34"/>
                    <a:pt x="331" y="34"/>
                  </a:cubicBezTo>
                  <a:cubicBezTo>
                    <a:pt x="332" y="34"/>
                    <a:pt x="332" y="34"/>
                    <a:pt x="332" y="34"/>
                  </a:cubicBezTo>
                  <a:cubicBezTo>
                    <a:pt x="333" y="34"/>
                    <a:pt x="333" y="34"/>
                    <a:pt x="333" y="34"/>
                  </a:cubicBezTo>
                  <a:cubicBezTo>
                    <a:pt x="334" y="34"/>
                    <a:pt x="334" y="34"/>
                    <a:pt x="334" y="34"/>
                  </a:cubicBezTo>
                  <a:cubicBezTo>
                    <a:pt x="333" y="33"/>
                    <a:pt x="333" y="33"/>
                    <a:pt x="333" y="33"/>
                  </a:cubicBezTo>
                  <a:cubicBezTo>
                    <a:pt x="333" y="33"/>
                    <a:pt x="333" y="33"/>
                    <a:pt x="333" y="33"/>
                  </a:cubicBezTo>
                  <a:cubicBezTo>
                    <a:pt x="332" y="33"/>
                    <a:pt x="332" y="33"/>
                    <a:pt x="332" y="33"/>
                  </a:cubicBezTo>
                  <a:cubicBezTo>
                    <a:pt x="332" y="33"/>
                    <a:pt x="332" y="33"/>
                    <a:pt x="332" y="33"/>
                  </a:cubicBezTo>
                  <a:cubicBezTo>
                    <a:pt x="331" y="32"/>
                    <a:pt x="331" y="32"/>
                    <a:pt x="331" y="32"/>
                  </a:cubicBezTo>
                  <a:cubicBezTo>
                    <a:pt x="330" y="32"/>
                    <a:pt x="330" y="32"/>
                    <a:pt x="330" y="32"/>
                  </a:cubicBezTo>
                  <a:cubicBezTo>
                    <a:pt x="330" y="32"/>
                    <a:pt x="330" y="32"/>
                    <a:pt x="330" y="32"/>
                  </a:cubicBezTo>
                  <a:cubicBezTo>
                    <a:pt x="327" y="32"/>
                    <a:pt x="327" y="32"/>
                    <a:pt x="327" y="32"/>
                  </a:cubicBezTo>
                  <a:cubicBezTo>
                    <a:pt x="327" y="32"/>
                    <a:pt x="327" y="32"/>
                    <a:pt x="327" y="32"/>
                  </a:cubicBezTo>
                  <a:cubicBezTo>
                    <a:pt x="328" y="31"/>
                    <a:pt x="328" y="31"/>
                    <a:pt x="328" y="31"/>
                  </a:cubicBezTo>
                  <a:cubicBezTo>
                    <a:pt x="328" y="30"/>
                    <a:pt x="328" y="30"/>
                    <a:pt x="328" y="30"/>
                  </a:cubicBezTo>
                  <a:cubicBezTo>
                    <a:pt x="329" y="30"/>
                    <a:pt x="329" y="30"/>
                    <a:pt x="329" y="30"/>
                  </a:cubicBezTo>
                  <a:cubicBezTo>
                    <a:pt x="330" y="29"/>
                    <a:pt x="330" y="29"/>
                    <a:pt x="330" y="29"/>
                  </a:cubicBezTo>
                  <a:cubicBezTo>
                    <a:pt x="331" y="28"/>
                    <a:pt x="331" y="28"/>
                    <a:pt x="331" y="28"/>
                  </a:cubicBezTo>
                  <a:cubicBezTo>
                    <a:pt x="333" y="27"/>
                    <a:pt x="333" y="27"/>
                    <a:pt x="333" y="27"/>
                  </a:cubicBezTo>
                  <a:cubicBezTo>
                    <a:pt x="334" y="27"/>
                    <a:pt x="334" y="27"/>
                    <a:pt x="334" y="27"/>
                  </a:cubicBezTo>
                  <a:cubicBezTo>
                    <a:pt x="336" y="26"/>
                    <a:pt x="336" y="26"/>
                    <a:pt x="336" y="26"/>
                  </a:cubicBezTo>
                  <a:cubicBezTo>
                    <a:pt x="336" y="26"/>
                    <a:pt x="336" y="26"/>
                    <a:pt x="336" y="26"/>
                  </a:cubicBezTo>
                  <a:cubicBezTo>
                    <a:pt x="334" y="26"/>
                    <a:pt x="334" y="26"/>
                    <a:pt x="334" y="26"/>
                  </a:cubicBezTo>
                  <a:cubicBezTo>
                    <a:pt x="332" y="27"/>
                    <a:pt x="332" y="27"/>
                    <a:pt x="332" y="27"/>
                  </a:cubicBezTo>
                  <a:cubicBezTo>
                    <a:pt x="330" y="28"/>
                    <a:pt x="330" y="28"/>
                    <a:pt x="330" y="28"/>
                  </a:cubicBezTo>
                  <a:cubicBezTo>
                    <a:pt x="330" y="29"/>
                    <a:pt x="330" y="29"/>
                    <a:pt x="330" y="29"/>
                  </a:cubicBezTo>
                  <a:cubicBezTo>
                    <a:pt x="329" y="29"/>
                    <a:pt x="329" y="29"/>
                    <a:pt x="329" y="29"/>
                  </a:cubicBezTo>
                  <a:cubicBezTo>
                    <a:pt x="329" y="28"/>
                    <a:pt x="329" y="28"/>
                    <a:pt x="329" y="28"/>
                  </a:cubicBezTo>
                  <a:cubicBezTo>
                    <a:pt x="329" y="28"/>
                    <a:pt x="329" y="28"/>
                    <a:pt x="329" y="28"/>
                  </a:cubicBezTo>
                  <a:cubicBezTo>
                    <a:pt x="328" y="29"/>
                    <a:pt x="328" y="29"/>
                    <a:pt x="328" y="29"/>
                  </a:cubicBezTo>
                  <a:cubicBezTo>
                    <a:pt x="327" y="29"/>
                    <a:pt x="327" y="29"/>
                    <a:pt x="327" y="29"/>
                  </a:cubicBezTo>
                  <a:cubicBezTo>
                    <a:pt x="326" y="30"/>
                    <a:pt x="326" y="30"/>
                    <a:pt x="326" y="30"/>
                  </a:cubicBezTo>
                  <a:cubicBezTo>
                    <a:pt x="327" y="30"/>
                    <a:pt x="327" y="30"/>
                    <a:pt x="327" y="30"/>
                  </a:cubicBezTo>
                  <a:cubicBezTo>
                    <a:pt x="327" y="31"/>
                    <a:pt x="327" y="31"/>
                    <a:pt x="327" y="31"/>
                  </a:cubicBezTo>
                  <a:cubicBezTo>
                    <a:pt x="325" y="32"/>
                    <a:pt x="325" y="32"/>
                    <a:pt x="325" y="32"/>
                  </a:cubicBezTo>
                  <a:cubicBezTo>
                    <a:pt x="324" y="32"/>
                    <a:pt x="324" y="32"/>
                    <a:pt x="324" y="32"/>
                  </a:cubicBezTo>
                  <a:cubicBezTo>
                    <a:pt x="321" y="33"/>
                    <a:pt x="321" y="33"/>
                    <a:pt x="321" y="33"/>
                  </a:cubicBezTo>
                  <a:cubicBezTo>
                    <a:pt x="320" y="33"/>
                    <a:pt x="320" y="33"/>
                    <a:pt x="320" y="33"/>
                  </a:cubicBezTo>
                  <a:cubicBezTo>
                    <a:pt x="319" y="33"/>
                    <a:pt x="319" y="33"/>
                    <a:pt x="319" y="33"/>
                  </a:cubicBezTo>
                  <a:cubicBezTo>
                    <a:pt x="317" y="33"/>
                    <a:pt x="317" y="33"/>
                    <a:pt x="317" y="33"/>
                  </a:cubicBezTo>
                  <a:cubicBezTo>
                    <a:pt x="316" y="32"/>
                    <a:pt x="316" y="32"/>
                    <a:pt x="316" y="32"/>
                  </a:cubicBezTo>
                  <a:cubicBezTo>
                    <a:pt x="314" y="32"/>
                    <a:pt x="314" y="32"/>
                    <a:pt x="314" y="32"/>
                  </a:cubicBezTo>
                  <a:cubicBezTo>
                    <a:pt x="314" y="32"/>
                    <a:pt x="314" y="32"/>
                    <a:pt x="314" y="32"/>
                  </a:cubicBezTo>
                  <a:cubicBezTo>
                    <a:pt x="314" y="32"/>
                    <a:pt x="314" y="32"/>
                    <a:pt x="314" y="32"/>
                  </a:cubicBezTo>
                  <a:cubicBezTo>
                    <a:pt x="315" y="31"/>
                    <a:pt x="315" y="31"/>
                    <a:pt x="315" y="31"/>
                  </a:cubicBezTo>
                  <a:cubicBezTo>
                    <a:pt x="316" y="31"/>
                    <a:pt x="316" y="31"/>
                    <a:pt x="316" y="31"/>
                  </a:cubicBezTo>
                  <a:cubicBezTo>
                    <a:pt x="317" y="30"/>
                    <a:pt x="317" y="30"/>
                    <a:pt x="317" y="30"/>
                  </a:cubicBezTo>
                  <a:cubicBezTo>
                    <a:pt x="318" y="30"/>
                    <a:pt x="318" y="30"/>
                    <a:pt x="318" y="30"/>
                  </a:cubicBezTo>
                  <a:cubicBezTo>
                    <a:pt x="319" y="29"/>
                    <a:pt x="319" y="29"/>
                    <a:pt x="319" y="29"/>
                  </a:cubicBezTo>
                  <a:cubicBezTo>
                    <a:pt x="318" y="29"/>
                    <a:pt x="318" y="29"/>
                    <a:pt x="318" y="29"/>
                  </a:cubicBezTo>
                  <a:cubicBezTo>
                    <a:pt x="317" y="30"/>
                    <a:pt x="317" y="30"/>
                    <a:pt x="317" y="30"/>
                  </a:cubicBezTo>
                  <a:cubicBezTo>
                    <a:pt x="316" y="30"/>
                    <a:pt x="316" y="30"/>
                    <a:pt x="316" y="30"/>
                  </a:cubicBezTo>
                  <a:cubicBezTo>
                    <a:pt x="315" y="30"/>
                    <a:pt x="315" y="30"/>
                    <a:pt x="315" y="30"/>
                  </a:cubicBezTo>
                  <a:cubicBezTo>
                    <a:pt x="314" y="30"/>
                    <a:pt x="314" y="30"/>
                    <a:pt x="314" y="30"/>
                  </a:cubicBezTo>
                  <a:cubicBezTo>
                    <a:pt x="314" y="29"/>
                    <a:pt x="314" y="29"/>
                    <a:pt x="314" y="29"/>
                  </a:cubicBezTo>
                  <a:cubicBezTo>
                    <a:pt x="315" y="29"/>
                    <a:pt x="315" y="29"/>
                    <a:pt x="315" y="29"/>
                  </a:cubicBezTo>
                  <a:cubicBezTo>
                    <a:pt x="315" y="29"/>
                    <a:pt x="315" y="29"/>
                    <a:pt x="315" y="29"/>
                  </a:cubicBezTo>
                  <a:cubicBezTo>
                    <a:pt x="313" y="29"/>
                    <a:pt x="313" y="29"/>
                    <a:pt x="313" y="29"/>
                  </a:cubicBezTo>
                  <a:cubicBezTo>
                    <a:pt x="313" y="30"/>
                    <a:pt x="313" y="30"/>
                    <a:pt x="313" y="30"/>
                  </a:cubicBezTo>
                  <a:cubicBezTo>
                    <a:pt x="312" y="31"/>
                    <a:pt x="312" y="31"/>
                    <a:pt x="312" y="31"/>
                  </a:cubicBezTo>
                  <a:cubicBezTo>
                    <a:pt x="310" y="31"/>
                    <a:pt x="310" y="31"/>
                    <a:pt x="310" y="31"/>
                  </a:cubicBezTo>
                  <a:cubicBezTo>
                    <a:pt x="309" y="31"/>
                    <a:pt x="309" y="31"/>
                    <a:pt x="309" y="31"/>
                  </a:cubicBezTo>
                  <a:cubicBezTo>
                    <a:pt x="307" y="31"/>
                    <a:pt x="307" y="31"/>
                    <a:pt x="307" y="31"/>
                  </a:cubicBezTo>
                  <a:cubicBezTo>
                    <a:pt x="306" y="30"/>
                    <a:pt x="306" y="30"/>
                    <a:pt x="306" y="30"/>
                  </a:cubicBezTo>
                  <a:cubicBezTo>
                    <a:pt x="306" y="29"/>
                    <a:pt x="306" y="29"/>
                    <a:pt x="306" y="29"/>
                  </a:cubicBezTo>
                  <a:cubicBezTo>
                    <a:pt x="305" y="29"/>
                    <a:pt x="305" y="29"/>
                    <a:pt x="305" y="29"/>
                  </a:cubicBezTo>
                  <a:cubicBezTo>
                    <a:pt x="304" y="29"/>
                    <a:pt x="304" y="29"/>
                    <a:pt x="304" y="29"/>
                  </a:cubicBezTo>
                  <a:cubicBezTo>
                    <a:pt x="304" y="28"/>
                    <a:pt x="304" y="28"/>
                    <a:pt x="304" y="28"/>
                  </a:cubicBezTo>
                  <a:cubicBezTo>
                    <a:pt x="305" y="28"/>
                    <a:pt x="305" y="28"/>
                    <a:pt x="305" y="28"/>
                  </a:cubicBezTo>
                  <a:cubicBezTo>
                    <a:pt x="306" y="27"/>
                    <a:pt x="306" y="27"/>
                    <a:pt x="306" y="27"/>
                  </a:cubicBezTo>
                  <a:cubicBezTo>
                    <a:pt x="307" y="26"/>
                    <a:pt x="307" y="26"/>
                    <a:pt x="307" y="26"/>
                  </a:cubicBezTo>
                  <a:cubicBezTo>
                    <a:pt x="308" y="25"/>
                    <a:pt x="308" y="25"/>
                    <a:pt x="308" y="25"/>
                  </a:cubicBezTo>
                  <a:cubicBezTo>
                    <a:pt x="309" y="24"/>
                    <a:pt x="309" y="24"/>
                    <a:pt x="309" y="24"/>
                  </a:cubicBezTo>
                  <a:cubicBezTo>
                    <a:pt x="309" y="24"/>
                    <a:pt x="309" y="24"/>
                    <a:pt x="309" y="24"/>
                  </a:cubicBezTo>
                  <a:cubicBezTo>
                    <a:pt x="310" y="24"/>
                    <a:pt x="310" y="24"/>
                    <a:pt x="310" y="24"/>
                  </a:cubicBezTo>
                  <a:cubicBezTo>
                    <a:pt x="312" y="24"/>
                    <a:pt x="312" y="24"/>
                    <a:pt x="312" y="24"/>
                  </a:cubicBezTo>
                  <a:cubicBezTo>
                    <a:pt x="313" y="24"/>
                    <a:pt x="313" y="24"/>
                    <a:pt x="313" y="24"/>
                  </a:cubicBezTo>
                  <a:cubicBezTo>
                    <a:pt x="313" y="24"/>
                    <a:pt x="313" y="24"/>
                    <a:pt x="313" y="24"/>
                  </a:cubicBezTo>
                  <a:cubicBezTo>
                    <a:pt x="315" y="25"/>
                    <a:pt x="315" y="25"/>
                    <a:pt x="315" y="25"/>
                  </a:cubicBezTo>
                  <a:cubicBezTo>
                    <a:pt x="317" y="25"/>
                    <a:pt x="317" y="25"/>
                    <a:pt x="317" y="25"/>
                  </a:cubicBezTo>
                  <a:cubicBezTo>
                    <a:pt x="317" y="25"/>
                    <a:pt x="317" y="25"/>
                    <a:pt x="317" y="25"/>
                  </a:cubicBezTo>
                  <a:cubicBezTo>
                    <a:pt x="319" y="25"/>
                    <a:pt x="319" y="25"/>
                    <a:pt x="319" y="25"/>
                  </a:cubicBezTo>
                  <a:cubicBezTo>
                    <a:pt x="319" y="25"/>
                    <a:pt x="319" y="25"/>
                    <a:pt x="319" y="25"/>
                  </a:cubicBezTo>
                  <a:cubicBezTo>
                    <a:pt x="318" y="24"/>
                    <a:pt x="318" y="24"/>
                    <a:pt x="318" y="24"/>
                  </a:cubicBezTo>
                  <a:cubicBezTo>
                    <a:pt x="317" y="25"/>
                    <a:pt x="317" y="25"/>
                    <a:pt x="317" y="25"/>
                  </a:cubicBezTo>
                  <a:cubicBezTo>
                    <a:pt x="315" y="24"/>
                    <a:pt x="315" y="24"/>
                    <a:pt x="315" y="24"/>
                  </a:cubicBezTo>
                  <a:cubicBezTo>
                    <a:pt x="314" y="24"/>
                    <a:pt x="314" y="24"/>
                    <a:pt x="314" y="24"/>
                  </a:cubicBezTo>
                  <a:cubicBezTo>
                    <a:pt x="313" y="24"/>
                    <a:pt x="313" y="24"/>
                    <a:pt x="313" y="24"/>
                  </a:cubicBezTo>
                  <a:cubicBezTo>
                    <a:pt x="311" y="24"/>
                    <a:pt x="311" y="24"/>
                    <a:pt x="311" y="24"/>
                  </a:cubicBezTo>
                  <a:cubicBezTo>
                    <a:pt x="309" y="23"/>
                    <a:pt x="309" y="23"/>
                    <a:pt x="309" y="23"/>
                  </a:cubicBezTo>
                  <a:cubicBezTo>
                    <a:pt x="308" y="23"/>
                    <a:pt x="308" y="23"/>
                    <a:pt x="308" y="23"/>
                  </a:cubicBezTo>
                  <a:cubicBezTo>
                    <a:pt x="308" y="24"/>
                    <a:pt x="308" y="24"/>
                    <a:pt x="308" y="24"/>
                  </a:cubicBezTo>
                  <a:cubicBezTo>
                    <a:pt x="307" y="25"/>
                    <a:pt x="307" y="25"/>
                    <a:pt x="307" y="25"/>
                  </a:cubicBezTo>
                  <a:cubicBezTo>
                    <a:pt x="306" y="26"/>
                    <a:pt x="306" y="26"/>
                    <a:pt x="306" y="26"/>
                  </a:cubicBezTo>
                  <a:cubicBezTo>
                    <a:pt x="304" y="26"/>
                    <a:pt x="304" y="26"/>
                    <a:pt x="304" y="26"/>
                  </a:cubicBezTo>
                  <a:cubicBezTo>
                    <a:pt x="303" y="28"/>
                    <a:pt x="303" y="28"/>
                    <a:pt x="303" y="28"/>
                  </a:cubicBezTo>
                  <a:cubicBezTo>
                    <a:pt x="303" y="28"/>
                    <a:pt x="303" y="28"/>
                    <a:pt x="303" y="28"/>
                  </a:cubicBezTo>
                  <a:cubicBezTo>
                    <a:pt x="302" y="27"/>
                    <a:pt x="302" y="27"/>
                    <a:pt x="302" y="27"/>
                  </a:cubicBezTo>
                  <a:cubicBezTo>
                    <a:pt x="301" y="26"/>
                    <a:pt x="301" y="26"/>
                    <a:pt x="301" y="26"/>
                  </a:cubicBezTo>
                  <a:cubicBezTo>
                    <a:pt x="300" y="26"/>
                    <a:pt x="300" y="26"/>
                    <a:pt x="300" y="26"/>
                  </a:cubicBezTo>
                  <a:cubicBezTo>
                    <a:pt x="300" y="25"/>
                    <a:pt x="300" y="25"/>
                    <a:pt x="300" y="25"/>
                  </a:cubicBezTo>
                  <a:cubicBezTo>
                    <a:pt x="299" y="24"/>
                    <a:pt x="299" y="24"/>
                    <a:pt x="299" y="24"/>
                  </a:cubicBezTo>
                  <a:cubicBezTo>
                    <a:pt x="299" y="23"/>
                    <a:pt x="299" y="23"/>
                    <a:pt x="299" y="23"/>
                  </a:cubicBezTo>
                  <a:cubicBezTo>
                    <a:pt x="299" y="23"/>
                    <a:pt x="299" y="23"/>
                    <a:pt x="299" y="23"/>
                  </a:cubicBezTo>
                  <a:cubicBezTo>
                    <a:pt x="299" y="22"/>
                    <a:pt x="299" y="22"/>
                    <a:pt x="299" y="22"/>
                  </a:cubicBezTo>
                  <a:cubicBezTo>
                    <a:pt x="299" y="21"/>
                    <a:pt x="299" y="21"/>
                    <a:pt x="299" y="21"/>
                  </a:cubicBezTo>
                  <a:cubicBezTo>
                    <a:pt x="300" y="22"/>
                    <a:pt x="300" y="22"/>
                    <a:pt x="300" y="22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301" y="22"/>
                    <a:pt x="301" y="22"/>
                    <a:pt x="301" y="22"/>
                  </a:cubicBezTo>
                  <a:cubicBezTo>
                    <a:pt x="304" y="22"/>
                    <a:pt x="304" y="22"/>
                    <a:pt x="304" y="22"/>
                  </a:cubicBezTo>
                  <a:cubicBezTo>
                    <a:pt x="305" y="23"/>
                    <a:pt x="305" y="23"/>
                    <a:pt x="305" y="23"/>
                  </a:cubicBezTo>
                  <a:cubicBezTo>
                    <a:pt x="306" y="23"/>
                    <a:pt x="306" y="23"/>
                    <a:pt x="306" y="23"/>
                  </a:cubicBezTo>
                  <a:cubicBezTo>
                    <a:pt x="306" y="23"/>
                    <a:pt x="306" y="23"/>
                    <a:pt x="306" y="23"/>
                  </a:cubicBezTo>
                  <a:cubicBezTo>
                    <a:pt x="307" y="23"/>
                    <a:pt x="307" y="23"/>
                    <a:pt x="307" y="23"/>
                  </a:cubicBezTo>
                  <a:cubicBezTo>
                    <a:pt x="308" y="22"/>
                    <a:pt x="308" y="22"/>
                    <a:pt x="308" y="22"/>
                  </a:cubicBezTo>
                  <a:cubicBezTo>
                    <a:pt x="309" y="23"/>
                    <a:pt x="309" y="23"/>
                    <a:pt x="309" y="23"/>
                  </a:cubicBezTo>
                  <a:cubicBezTo>
                    <a:pt x="310" y="22"/>
                    <a:pt x="310" y="22"/>
                    <a:pt x="310" y="22"/>
                  </a:cubicBezTo>
                  <a:cubicBezTo>
                    <a:pt x="311" y="22"/>
                    <a:pt x="311" y="22"/>
                    <a:pt x="311" y="22"/>
                  </a:cubicBezTo>
                  <a:cubicBezTo>
                    <a:pt x="311" y="22"/>
                    <a:pt x="311" y="22"/>
                    <a:pt x="311" y="22"/>
                  </a:cubicBezTo>
                  <a:cubicBezTo>
                    <a:pt x="313" y="22"/>
                    <a:pt x="313" y="22"/>
                    <a:pt x="313" y="22"/>
                  </a:cubicBezTo>
                  <a:cubicBezTo>
                    <a:pt x="315" y="21"/>
                    <a:pt x="315" y="21"/>
                    <a:pt x="315" y="21"/>
                  </a:cubicBezTo>
                  <a:cubicBezTo>
                    <a:pt x="315" y="21"/>
                    <a:pt x="315" y="21"/>
                    <a:pt x="315" y="21"/>
                  </a:cubicBezTo>
                  <a:cubicBezTo>
                    <a:pt x="315" y="20"/>
                    <a:pt x="315" y="20"/>
                    <a:pt x="315" y="20"/>
                  </a:cubicBezTo>
                  <a:cubicBezTo>
                    <a:pt x="314" y="21"/>
                    <a:pt x="314" y="21"/>
                    <a:pt x="314" y="21"/>
                  </a:cubicBezTo>
                  <a:cubicBezTo>
                    <a:pt x="314" y="21"/>
                    <a:pt x="314" y="21"/>
                    <a:pt x="314" y="21"/>
                  </a:cubicBezTo>
                  <a:cubicBezTo>
                    <a:pt x="313" y="21"/>
                    <a:pt x="313" y="21"/>
                    <a:pt x="313" y="21"/>
                  </a:cubicBezTo>
                  <a:cubicBezTo>
                    <a:pt x="312" y="21"/>
                    <a:pt x="312" y="21"/>
                    <a:pt x="312" y="21"/>
                  </a:cubicBezTo>
                  <a:cubicBezTo>
                    <a:pt x="310" y="21"/>
                    <a:pt x="310" y="21"/>
                    <a:pt x="310" y="21"/>
                  </a:cubicBezTo>
                  <a:cubicBezTo>
                    <a:pt x="309" y="22"/>
                    <a:pt x="309" y="22"/>
                    <a:pt x="309" y="22"/>
                  </a:cubicBezTo>
                  <a:cubicBezTo>
                    <a:pt x="308" y="22"/>
                    <a:pt x="308" y="22"/>
                    <a:pt x="308" y="22"/>
                  </a:cubicBezTo>
                  <a:cubicBezTo>
                    <a:pt x="307" y="22"/>
                    <a:pt x="307" y="22"/>
                    <a:pt x="307" y="22"/>
                  </a:cubicBezTo>
                  <a:cubicBezTo>
                    <a:pt x="307" y="22"/>
                    <a:pt x="307" y="22"/>
                    <a:pt x="307" y="22"/>
                  </a:cubicBezTo>
                  <a:cubicBezTo>
                    <a:pt x="306" y="22"/>
                    <a:pt x="306" y="22"/>
                    <a:pt x="306" y="22"/>
                  </a:cubicBezTo>
                  <a:cubicBezTo>
                    <a:pt x="305" y="21"/>
                    <a:pt x="305" y="21"/>
                    <a:pt x="305" y="21"/>
                  </a:cubicBezTo>
                  <a:cubicBezTo>
                    <a:pt x="304" y="21"/>
                    <a:pt x="304" y="21"/>
                    <a:pt x="304" y="21"/>
                  </a:cubicBezTo>
                  <a:cubicBezTo>
                    <a:pt x="304" y="21"/>
                    <a:pt x="304" y="21"/>
                    <a:pt x="304" y="21"/>
                  </a:cubicBezTo>
                  <a:cubicBezTo>
                    <a:pt x="303" y="21"/>
                    <a:pt x="303" y="21"/>
                    <a:pt x="303" y="21"/>
                  </a:cubicBezTo>
                  <a:cubicBezTo>
                    <a:pt x="301" y="20"/>
                    <a:pt x="301" y="20"/>
                    <a:pt x="301" y="20"/>
                  </a:cubicBezTo>
                  <a:cubicBezTo>
                    <a:pt x="300" y="21"/>
                    <a:pt x="300" y="21"/>
                    <a:pt x="300" y="21"/>
                  </a:cubicBezTo>
                  <a:cubicBezTo>
                    <a:pt x="299" y="20"/>
                    <a:pt x="299" y="20"/>
                    <a:pt x="299" y="20"/>
                  </a:cubicBezTo>
                  <a:cubicBezTo>
                    <a:pt x="299" y="20"/>
                    <a:pt x="299" y="20"/>
                    <a:pt x="299" y="20"/>
                  </a:cubicBezTo>
                  <a:cubicBezTo>
                    <a:pt x="300" y="19"/>
                    <a:pt x="300" y="19"/>
                    <a:pt x="300" y="19"/>
                  </a:cubicBezTo>
                  <a:cubicBezTo>
                    <a:pt x="300" y="18"/>
                    <a:pt x="300" y="18"/>
                    <a:pt x="300" y="18"/>
                  </a:cubicBezTo>
                  <a:cubicBezTo>
                    <a:pt x="300" y="18"/>
                    <a:pt x="300" y="18"/>
                    <a:pt x="300" y="18"/>
                  </a:cubicBezTo>
                  <a:cubicBezTo>
                    <a:pt x="301" y="18"/>
                    <a:pt x="301" y="18"/>
                    <a:pt x="301" y="18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3" y="18"/>
                    <a:pt x="303" y="18"/>
                    <a:pt x="303" y="18"/>
                  </a:cubicBezTo>
                  <a:cubicBezTo>
                    <a:pt x="303" y="18"/>
                    <a:pt x="303" y="18"/>
                    <a:pt x="303" y="18"/>
                  </a:cubicBezTo>
                  <a:cubicBezTo>
                    <a:pt x="302" y="18"/>
                    <a:pt x="302" y="18"/>
                    <a:pt x="302" y="18"/>
                  </a:cubicBezTo>
                  <a:cubicBezTo>
                    <a:pt x="302" y="18"/>
                    <a:pt x="302" y="18"/>
                    <a:pt x="302" y="18"/>
                  </a:cubicBezTo>
                  <a:cubicBezTo>
                    <a:pt x="301" y="17"/>
                    <a:pt x="301" y="17"/>
                    <a:pt x="301" y="17"/>
                  </a:cubicBezTo>
                  <a:cubicBezTo>
                    <a:pt x="301" y="17"/>
                    <a:pt x="301" y="17"/>
                    <a:pt x="301" y="17"/>
                  </a:cubicBezTo>
                  <a:cubicBezTo>
                    <a:pt x="303" y="17"/>
                    <a:pt x="303" y="17"/>
                    <a:pt x="303" y="17"/>
                  </a:cubicBezTo>
                  <a:cubicBezTo>
                    <a:pt x="304" y="16"/>
                    <a:pt x="304" y="16"/>
                    <a:pt x="304" y="16"/>
                  </a:cubicBezTo>
                  <a:cubicBezTo>
                    <a:pt x="305" y="16"/>
                    <a:pt x="305" y="16"/>
                    <a:pt x="305" y="16"/>
                  </a:cubicBezTo>
                  <a:cubicBezTo>
                    <a:pt x="306" y="15"/>
                    <a:pt x="306" y="15"/>
                    <a:pt x="306" y="15"/>
                  </a:cubicBezTo>
                  <a:cubicBezTo>
                    <a:pt x="307" y="15"/>
                    <a:pt x="307" y="15"/>
                    <a:pt x="307" y="15"/>
                  </a:cubicBezTo>
                  <a:cubicBezTo>
                    <a:pt x="307" y="16"/>
                    <a:pt x="307" y="16"/>
                    <a:pt x="307" y="16"/>
                  </a:cubicBezTo>
                  <a:cubicBezTo>
                    <a:pt x="308" y="15"/>
                    <a:pt x="308" y="15"/>
                    <a:pt x="308" y="15"/>
                  </a:cubicBezTo>
                  <a:cubicBezTo>
                    <a:pt x="308" y="15"/>
                    <a:pt x="308" y="15"/>
                    <a:pt x="308" y="15"/>
                  </a:cubicBezTo>
                  <a:cubicBezTo>
                    <a:pt x="308" y="15"/>
                    <a:pt x="308" y="15"/>
                    <a:pt x="308" y="15"/>
                  </a:cubicBezTo>
                  <a:cubicBezTo>
                    <a:pt x="306" y="15"/>
                    <a:pt x="306" y="15"/>
                    <a:pt x="306" y="15"/>
                  </a:cubicBezTo>
                  <a:cubicBezTo>
                    <a:pt x="304" y="15"/>
                    <a:pt x="304" y="15"/>
                    <a:pt x="304" y="15"/>
                  </a:cubicBezTo>
                  <a:cubicBezTo>
                    <a:pt x="303" y="15"/>
                    <a:pt x="303" y="15"/>
                    <a:pt x="303" y="15"/>
                  </a:cubicBezTo>
                  <a:cubicBezTo>
                    <a:pt x="302" y="15"/>
                    <a:pt x="302" y="15"/>
                    <a:pt x="302" y="15"/>
                  </a:cubicBezTo>
                  <a:cubicBezTo>
                    <a:pt x="302" y="16"/>
                    <a:pt x="302" y="16"/>
                    <a:pt x="302" y="16"/>
                  </a:cubicBezTo>
                  <a:cubicBezTo>
                    <a:pt x="301" y="16"/>
                    <a:pt x="301" y="16"/>
                    <a:pt x="301" y="16"/>
                  </a:cubicBezTo>
                  <a:cubicBezTo>
                    <a:pt x="301" y="15"/>
                    <a:pt x="301" y="15"/>
                    <a:pt x="301" y="15"/>
                  </a:cubicBezTo>
                  <a:cubicBezTo>
                    <a:pt x="301" y="15"/>
                    <a:pt x="301" y="15"/>
                    <a:pt x="301" y="15"/>
                  </a:cubicBezTo>
                  <a:cubicBezTo>
                    <a:pt x="302" y="14"/>
                    <a:pt x="302" y="14"/>
                    <a:pt x="302" y="14"/>
                  </a:cubicBezTo>
                  <a:cubicBezTo>
                    <a:pt x="303" y="13"/>
                    <a:pt x="303" y="13"/>
                    <a:pt x="303" y="13"/>
                  </a:cubicBezTo>
                  <a:cubicBezTo>
                    <a:pt x="304" y="13"/>
                    <a:pt x="304" y="13"/>
                    <a:pt x="304" y="13"/>
                  </a:cubicBezTo>
                  <a:cubicBezTo>
                    <a:pt x="305" y="13"/>
                    <a:pt x="305" y="13"/>
                    <a:pt x="305" y="13"/>
                  </a:cubicBezTo>
                  <a:cubicBezTo>
                    <a:pt x="304" y="13"/>
                    <a:pt x="304" y="13"/>
                    <a:pt x="304" y="13"/>
                  </a:cubicBezTo>
                  <a:cubicBezTo>
                    <a:pt x="304" y="13"/>
                    <a:pt x="304" y="13"/>
                    <a:pt x="304" y="13"/>
                  </a:cubicBezTo>
                  <a:cubicBezTo>
                    <a:pt x="304" y="11"/>
                    <a:pt x="304" y="11"/>
                    <a:pt x="304" y="11"/>
                  </a:cubicBezTo>
                  <a:cubicBezTo>
                    <a:pt x="303" y="12"/>
                    <a:pt x="303" y="12"/>
                    <a:pt x="303" y="12"/>
                  </a:cubicBezTo>
                  <a:cubicBezTo>
                    <a:pt x="303" y="12"/>
                    <a:pt x="303" y="12"/>
                    <a:pt x="303" y="12"/>
                  </a:cubicBezTo>
                  <a:cubicBezTo>
                    <a:pt x="303" y="13"/>
                    <a:pt x="303" y="13"/>
                    <a:pt x="303" y="13"/>
                  </a:cubicBezTo>
                  <a:cubicBezTo>
                    <a:pt x="303" y="12"/>
                    <a:pt x="303" y="12"/>
                    <a:pt x="303" y="12"/>
                  </a:cubicBezTo>
                  <a:cubicBezTo>
                    <a:pt x="302" y="12"/>
                    <a:pt x="302" y="12"/>
                    <a:pt x="302" y="12"/>
                  </a:cubicBezTo>
                  <a:cubicBezTo>
                    <a:pt x="302" y="12"/>
                    <a:pt x="302" y="12"/>
                    <a:pt x="302" y="12"/>
                  </a:cubicBezTo>
                  <a:cubicBezTo>
                    <a:pt x="301" y="12"/>
                    <a:pt x="301" y="12"/>
                    <a:pt x="301" y="12"/>
                  </a:cubicBezTo>
                  <a:cubicBezTo>
                    <a:pt x="301" y="13"/>
                    <a:pt x="301" y="13"/>
                    <a:pt x="301" y="13"/>
                  </a:cubicBezTo>
                  <a:cubicBezTo>
                    <a:pt x="300" y="14"/>
                    <a:pt x="300" y="14"/>
                    <a:pt x="300" y="14"/>
                  </a:cubicBezTo>
                  <a:cubicBezTo>
                    <a:pt x="299" y="14"/>
                    <a:pt x="299" y="14"/>
                    <a:pt x="299" y="14"/>
                  </a:cubicBezTo>
                  <a:cubicBezTo>
                    <a:pt x="299" y="13"/>
                    <a:pt x="299" y="13"/>
                    <a:pt x="299" y="13"/>
                  </a:cubicBezTo>
                  <a:cubicBezTo>
                    <a:pt x="299" y="12"/>
                    <a:pt x="299" y="12"/>
                    <a:pt x="299" y="12"/>
                  </a:cubicBezTo>
                  <a:cubicBezTo>
                    <a:pt x="299" y="12"/>
                    <a:pt x="299" y="12"/>
                    <a:pt x="299" y="12"/>
                  </a:cubicBezTo>
                  <a:cubicBezTo>
                    <a:pt x="299" y="11"/>
                    <a:pt x="299" y="11"/>
                    <a:pt x="299" y="11"/>
                  </a:cubicBezTo>
                  <a:cubicBezTo>
                    <a:pt x="299" y="11"/>
                    <a:pt x="299" y="11"/>
                    <a:pt x="299" y="11"/>
                  </a:cubicBezTo>
                  <a:cubicBezTo>
                    <a:pt x="300" y="12"/>
                    <a:pt x="300" y="12"/>
                    <a:pt x="300" y="12"/>
                  </a:cubicBezTo>
                  <a:cubicBezTo>
                    <a:pt x="300" y="11"/>
                    <a:pt x="300" y="11"/>
                    <a:pt x="300" y="11"/>
                  </a:cubicBezTo>
                  <a:cubicBezTo>
                    <a:pt x="300" y="10"/>
                    <a:pt x="300" y="10"/>
                    <a:pt x="300" y="10"/>
                  </a:cubicBezTo>
                  <a:cubicBezTo>
                    <a:pt x="301" y="10"/>
                    <a:pt x="301" y="10"/>
                    <a:pt x="301" y="10"/>
                  </a:cubicBezTo>
                  <a:cubicBezTo>
                    <a:pt x="302" y="10"/>
                    <a:pt x="302" y="10"/>
                    <a:pt x="302" y="10"/>
                  </a:cubicBezTo>
                  <a:cubicBezTo>
                    <a:pt x="303" y="9"/>
                    <a:pt x="303" y="9"/>
                    <a:pt x="303" y="9"/>
                  </a:cubicBezTo>
                  <a:cubicBezTo>
                    <a:pt x="304" y="9"/>
                    <a:pt x="304" y="9"/>
                    <a:pt x="304" y="9"/>
                  </a:cubicBezTo>
                  <a:cubicBezTo>
                    <a:pt x="305" y="9"/>
                    <a:pt x="305" y="9"/>
                    <a:pt x="305" y="9"/>
                  </a:cubicBezTo>
                  <a:cubicBezTo>
                    <a:pt x="307" y="8"/>
                    <a:pt x="307" y="8"/>
                    <a:pt x="307" y="8"/>
                  </a:cubicBezTo>
                  <a:cubicBezTo>
                    <a:pt x="307" y="8"/>
                    <a:pt x="307" y="8"/>
                    <a:pt x="307" y="8"/>
                  </a:cubicBezTo>
                  <a:cubicBezTo>
                    <a:pt x="308" y="8"/>
                    <a:pt x="308" y="8"/>
                    <a:pt x="308" y="8"/>
                  </a:cubicBezTo>
                  <a:cubicBezTo>
                    <a:pt x="308" y="9"/>
                    <a:pt x="308" y="9"/>
                    <a:pt x="308" y="9"/>
                  </a:cubicBezTo>
                  <a:cubicBezTo>
                    <a:pt x="308" y="9"/>
                    <a:pt x="308" y="9"/>
                    <a:pt x="308" y="9"/>
                  </a:cubicBezTo>
                  <a:cubicBezTo>
                    <a:pt x="308" y="11"/>
                    <a:pt x="308" y="11"/>
                    <a:pt x="308" y="11"/>
                  </a:cubicBezTo>
                  <a:cubicBezTo>
                    <a:pt x="308" y="11"/>
                    <a:pt x="308" y="11"/>
                    <a:pt x="308" y="11"/>
                  </a:cubicBezTo>
                  <a:cubicBezTo>
                    <a:pt x="309" y="10"/>
                    <a:pt x="309" y="10"/>
                    <a:pt x="309" y="10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10" y="10"/>
                    <a:pt x="310" y="10"/>
                    <a:pt x="310" y="10"/>
                  </a:cubicBezTo>
                  <a:cubicBezTo>
                    <a:pt x="309" y="10"/>
                    <a:pt x="309" y="10"/>
                    <a:pt x="309" y="10"/>
                  </a:cubicBezTo>
                  <a:cubicBezTo>
                    <a:pt x="309" y="11"/>
                    <a:pt x="309" y="11"/>
                    <a:pt x="309" y="11"/>
                  </a:cubicBezTo>
                  <a:cubicBezTo>
                    <a:pt x="310" y="10"/>
                    <a:pt x="310" y="10"/>
                    <a:pt x="310" y="10"/>
                  </a:cubicBezTo>
                  <a:cubicBezTo>
                    <a:pt x="310" y="10"/>
                    <a:pt x="310" y="10"/>
                    <a:pt x="310" y="10"/>
                  </a:cubicBezTo>
                  <a:cubicBezTo>
                    <a:pt x="310" y="9"/>
                    <a:pt x="310" y="9"/>
                    <a:pt x="310" y="9"/>
                  </a:cubicBezTo>
                  <a:cubicBezTo>
                    <a:pt x="310" y="9"/>
                    <a:pt x="310" y="9"/>
                    <a:pt x="310" y="9"/>
                  </a:cubicBezTo>
                  <a:cubicBezTo>
                    <a:pt x="310" y="8"/>
                    <a:pt x="310" y="8"/>
                    <a:pt x="310" y="8"/>
                  </a:cubicBezTo>
                  <a:cubicBezTo>
                    <a:pt x="311" y="8"/>
                    <a:pt x="311" y="8"/>
                    <a:pt x="311" y="8"/>
                  </a:cubicBezTo>
                  <a:cubicBezTo>
                    <a:pt x="312" y="7"/>
                    <a:pt x="312" y="7"/>
                    <a:pt x="312" y="7"/>
                  </a:cubicBezTo>
                  <a:cubicBezTo>
                    <a:pt x="312" y="7"/>
                    <a:pt x="312" y="7"/>
                    <a:pt x="312" y="7"/>
                  </a:cubicBezTo>
                  <a:cubicBezTo>
                    <a:pt x="312" y="8"/>
                    <a:pt x="312" y="8"/>
                    <a:pt x="312" y="8"/>
                  </a:cubicBezTo>
                  <a:cubicBezTo>
                    <a:pt x="312" y="9"/>
                    <a:pt x="312" y="9"/>
                    <a:pt x="312" y="9"/>
                  </a:cubicBezTo>
                  <a:cubicBezTo>
                    <a:pt x="313" y="9"/>
                    <a:pt x="313" y="9"/>
                    <a:pt x="313" y="9"/>
                  </a:cubicBezTo>
                  <a:cubicBezTo>
                    <a:pt x="313" y="10"/>
                    <a:pt x="313" y="10"/>
                    <a:pt x="313" y="10"/>
                  </a:cubicBezTo>
                  <a:cubicBezTo>
                    <a:pt x="313" y="11"/>
                    <a:pt x="313" y="11"/>
                    <a:pt x="313" y="11"/>
                  </a:cubicBezTo>
                  <a:cubicBezTo>
                    <a:pt x="313" y="11"/>
                    <a:pt x="313" y="11"/>
                    <a:pt x="313" y="11"/>
                  </a:cubicBezTo>
                  <a:cubicBezTo>
                    <a:pt x="313" y="12"/>
                    <a:pt x="313" y="12"/>
                    <a:pt x="313" y="12"/>
                  </a:cubicBezTo>
                  <a:cubicBezTo>
                    <a:pt x="314" y="12"/>
                    <a:pt x="314" y="12"/>
                    <a:pt x="314" y="12"/>
                  </a:cubicBezTo>
                  <a:cubicBezTo>
                    <a:pt x="314" y="12"/>
                    <a:pt x="314" y="12"/>
                    <a:pt x="314" y="12"/>
                  </a:cubicBezTo>
                  <a:cubicBezTo>
                    <a:pt x="314" y="11"/>
                    <a:pt x="314" y="11"/>
                    <a:pt x="314" y="11"/>
                  </a:cubicBezTo>
                  <a:cubicBezTo>
                    <a:pt x="314" y="10"/>
                    <a:pt x="314" y="10"/>
                    <a:pt x="314" y="10"/>
                  </a:cubicBezTo>
                  <a:cubicBezTo>
                    <a:pt x="314" y="10"/>
                    <a:pt x="314" y="10"/>
                    <a:pt x="314" y="10"/>
                  </a:cubicBezTo>
                  <a:cubicBezTo>
                    <a:pt x="315" y="9"/>
                    <a:pt x="315" y="9"/>
                    <a:pt x="315" y="9"/>
                  </a:cubicBezTo>
                  <a:cubicBezTo>
                    <a:pt x="316" y="9"/>
                    <a:pt x="316" y="9"/>
                    <a:pt x="316" y="9"/>
                  </a:cubicBezTo>
                  <a:cubicBezTo>
                    <a:pt x="317" y="10"/>
                    <a:pt x="317" y="10"/>
                    <a:pt x="317" y="10"/>
                  </a:cubicBezTo>
                  <a:cubicBezTo>
                    <a:pt x="317" y="11"/>
                    <a:pt x="317" y="11"/>
                    <a:pt x="317" y="11"/>
                  </a:cubicBezTo>
                  <a:cubicBezTo>
                    <a:pt x="316" y="12"/>
                    <a:pt x="316" y="12"/>
                    <a:pt x="316" y="12"/>
                  </a:cubicBezTo>
                  <a:cubicBezTo>
                    <a:pt x="317" y="12"/>
                    <a:pt x="317" y="12"/>
                    <a:pt x="317" y="12"/>
                  </a:cubicBezTo>
                  <a:cubicBezTo>
                    <a:pt x="317" y="13"/>
                    <a:pt x="317" y="13"/>
                    <a:pt x="317" y="13"/>
                  </a:cubicBezTo>
                  <a:cubicBezTo>
                    <a:pt x="317" y="12"/>
                    <a:pt x="317" y="12"/>
                    <a:pt x="317" y="12"/>
                  </a:cubicBezTo>
                  <a:cubicBezTo>
                    <a:pt x="317" y="11"/>
                    <a:pt x="317" y="11"/>
                    <a:pt x="317" y="11"/>
                  </a:cubicBezTo>
                  <a:cubicBezTo>
                    <a:pt x="318" y="11"/>
                    <a:pt x="318" y="11"/>
                    <a:pt x="318" y="11"/>
                  </a:cubicBezTo>
                  <a:cubicBezTo>
                    <a:pt x="318" y="11"/>
                    <a:pt x="318" y="11"/>
                    <a:pt x="318" y="11"/>
                  </a:cubicBezTo>
                  <a:cubicBezTo>
                    <a:pt x="319" y="11"/>
                    <a:pt x="319" y="11"/>
                    <a:pt x="319" y="11"/>
                  </a:cubicBezTo>
                  <a:cubicBezTo>
                    <a:pt x="318" y="12"/>
                    <a:pt x="318" y="12"/>
                    <a:pt x="318" y="12"/>
                  </a:cubicBezTo>
                  <a:cubicBezTo>
                    <a:pt x="318" y="12"/>
                    <a:pt x="318" y="12"/>
                    <a:pt x="318" y="12"/>
                  </a:cubicBezTo>
                  <a:cubicBezTo>
                    <a:pt x="319" y="13"/>
                    <a:pt x="319" y="13"/>
                    <a:pt x="319" y="13"/>
                  </a:cubicBezTo>
                  <a:cubicBezTo>
                    <a:pt x="319" y="12"/>
                    <a:pt x="319" y="12"/>
                    <a:pt x="319" y="12"/>
                  </a:cubicBezTo>
                  <a:cubicBezTo>
                    <a:pt x="320" y="12"/>
                    <a:pt x="320" y="12"/>
                    <a:pt x="320" y="12"/>
                  </a:cubicBezTo>
                  <a:cubicBezTo>
                    <a:pt x="320" y="13"/>
                    <a:pt x="320" y="13"/>
                    <a:pt x="320" y="13"/>
                  </a:cubicBezTo>
                  <a:cubicBezTo>
                    <a:pt x="320" y="12"/>
                    <a:pt x="320" y="12"/>
                    <a:pt x="320" y="12"/>
                  </a:cubicBezTo>
                  <a:cubicBezTo>
                    <a:pt x="320" y="11"/>
                    <a:pt x="320" y="11"/>
                    <a:pt x="320" y="11"/>
                  </a:cubicBezTo>
                  <a:cubicBezTo>
                    <a:pt x="319" y="10"/>
                    <a:pt x="319" y="10"/>
                    <a:pt x="319" y="10"/>
                  </a:cubicBezTo>
                  <a:cubicBezTo>
                    <a:pt x="319" y="10"/>
                    <a:pt x="319" y="10"/>
                    <a:pt x="319" y="10"/>
                  </a:cubicBezTo>
                  <a:cubicBezTo>
                    <a:pt x="319" y="10"/>
                    <a:pt x="319" y="10"/>
                    <a:pt x="319" y="10"/>
                  </a:cubicBezTo>
                  <a:cubicBezTo>
                    <a:pt x="319" y="9"/>
                    <a:pt x="319" y="9"/>
                    <a:pt x="319" y="9"/>
                  </a:cubicBezTo>
                  <a:cubicBezTo>
                    <a:pt x="318" y="8"/>
                    <a:pt x="318" y="8"/>
                    <a:pt x="318" y="8"/>
                  </a:cubicBezTo>
                  <a:cubicBezTo>
                    <a:pt x="318" y="8"/>
                    <a:pt x="318" y="8"/>
                    <a:pt x="318" y="8"/>
                  </a:cubicBezTo>
                  <a:cubicBezTo>
                    <a:pt x="317" y="7"/>
                    <a:pt x="317" y="7"/>
                    <a:pt x="317" y="7"/>
                  </a:cubicBezTo>
                  <a:cubicBezTo>
                    <a:pt x="317" y="6"/>
                    <a:pt x="317" y="6"/>
                    <a:pt x="317" y="6"/>
                  </a:cubicBezTo>
                  <a:cubicBezTo>
                    <a:pt x="318" y="6"/>
                    <a:pt x="318" y="6"/>
                    <a:pt x="318" y="6"/>
                  </a:cubicBezTo>
                  <a:cubicBezTo>
                    <a:pt x="319" y="7"/>
                    <a:pt x="319" y="7"/>
                    <a:pt x="319" y="7"/>
                  </a:cubicBezTo>
                  <a:cubicBezTo>
                    <a:pt x="320" y="7"/>
                    <a:pt x="320" y="7"/>
                    <a:pt x="320" y="7"/>
                  </a:cubicBezTo>
                  <a:cubicBezTo>
                    <a:pt x="321" y="7"/>
                    <a:pt x="321" y="7"/>
                    <a:pt x="321" y="7"/>
                  </a:cubicBezTo>
                  <a:cubicBezTo>
                    <a:pt x="321" y="6"/>
                    <a:pt x="321" y="6"/>
                    <a:pt x="321" y="6"/>
                  </a:cubicBezTo>
                  <a:cubicBezTo>
                    <a:pt x="321" y="5"/>
                    <a:pt x="321" y="5"/>
                    <a:pt x="321" y="5"/>
                  </a:cubicBezTo>
                  <a:cubicBezTo>
                    <a:pt x="320" y="4"/>
                    <a:pt x="320" y="4"/>
                    <a:pt x="320" y="4"/>
                  </a:cubicBezTo>
                  <a:cubicBezTo>
                    <a:pt x="321" y="4"/>
                    <a:pt x="321" y="4"/>
                    <a:pt x="321" y="4"/>
                  </a:cubicBezTo>
                  <a:cubicBezTo>
                    <a:pt x="322" y="3"/>
                    <a:pt x="322" y="3"/>
                    <a:pt x="322" y="3"/>
                  </a:cubicBezTo>
                  <a:cubicBezTo>
                    <a:pt x="322" y="4"/>
                    <a:pt x="322" y="4"/>
                    <a:pt x="322" y="4"/>
                  </a:cubicBezTo>
                  <a:cubicBezTo>
                    <a:pt x="324" y="4"/>
                    <a:pt x="324" y="4"/>
                    <a:pt x="324" y="4"/>
                  </a:cubicBezTo>
                  <a:cubicBezTo>
                    <a:pt x="324" y="4"/>
                    <a:pt x="324" y="4"/>
                    <a:pt x="324" y="4"/>
                  </a:cubicBezTo>
                  <a:cubicBezTo>
                    <a:pt x="324" y="5"/>
                    <a:pt x="324" y="5"/>
                    <a:pt x="324" y="5"/>
                  </a:cubicBezTo>
                  <a:cubicBezTo>
                    <a:pt x="324" y="5"/>
                    <a:pt x="324" y="5"/>
                    <a:pt x="324" y="5"/>
                  </a:cubicBezTo>
                  <a:cubicBezTo>
                    <a:pt x="324" y="6"/>
                    <a:pt x="324" y="6"/>
                    <a:pt x="324" y="6"/>
                  </a:cubicBezTo>
                  <a:cubicBezTo>
                    <a:pt x="325" y="6"/>
                    <a:pt x="325" y="6"/>
                    <a:pt x="325" y="6"/>
                  </a:cubicBezTo>
                  <a:cubicBezTo>
                    <a:pt x="325" y="7"/>
                    <a:pt x="325" y="7"/>
                    <a:pt x="325" y="7"/>
                  </a:cubicBezTo>
                  <a:cubicBezTo>
                    <a:pt x="325" y="8"/>
                    <a:pt x="325" y="8"/>
                    <a:pt x="325" y="8"/>
                  </a:cubicBezTo>
                  <a:cubicBezTo>
                    <a:pt x="325" y="10"/>
                    <a:pt x="325" y="10"/>
                    <a:pt x="325" y="10"/>
                  </a:cubicBezTo>
                  <a:cubicBezTo>
                    <a:pt x="326" y="9"/>
                    <a:pt x="326" y="9"/>
                    <a:pt x="326" y="9"/>
                  </a:cubicBezTo>
                  <a:cubicBezTo>
                    <a:pt x="327" y="9"/>
                    <a:pt x="327" y="9"/>
                    <a:pt x="327" y="9"/>
                  </a:cubicBezTo>
                  <a:cubicBezTo>
                    <a:pt x="327" y="9"/>
                    <a:pt x="327" y="9"/>
                    <a:pt x="327" y="9"/>
                  </a:cubicBezTo>
                  <a:cubicBezTo>
                    <a:pt x="327" y="9"/>
                    <a:pt x="327" y="9"/>
                    <a:pt x="327" y="9"/>
                  </a:cubicBezTo>
                  <a:cubicBezTo>
                    <a:pt x="327" y="10"/>
                    <a:pt x="327" y="10"/>
                    <a:pt x="327" y="10"/>
                  </a:cubicBezTo>
                  <a:cubicBezTo>
                    <a:pt x="328" y="9"/>
                    <a:pt x="328" y="9"/>
                    <a:pt x="328" y="9"/>
                  </a:cubicBezTo>
                  <a:cubicBezTo>
                    <a:pt x="328" y="9"/>
                    <a:pt x="328" y="9"/>
                    <a:pt x="328" y="9"/>
                  </a:cubicBezTo>
                  <a:cubicBezTo>
                    <a:pt x="329" y="8"/>
                    <a:pt x="329" y="8"/>
                    <a:pt x="329" y="8"/>
                  </a:cubicBezTo>
                  <a:cubicBezTo>
                    <a:pt x="330" y="8"/>
                    <a:pt x="330" y="8"/>
                    <a:pt x="330" y="8"/>
                  </a:cubicBezTo>
                  <a:cubicBezTo>
                    <a:pt x="329" y="6"/>
                    <a:pt x="329" y="6"/>
                    <a:pt x="329" y="6"/>
                  </a:cubicBezTo>
                  <a:cubicBezTo>
                    <a:pt x="330" y="6"/>
                    <a:pt x="330" y="6"/>
                    <a:pt x="330" y="6"/>
                  </a:cubicBezTo>
                  <a:cubicBezTo>
                    <a:pt x="330" y="6"/>
                    <a:pt x="330" y="6"/>
                    <a:pt x="330" y="6"/>
                  </a:cubicBezTo>
                  <a:cubicBezTo>
                    <a:pt x="331" y="6"/>
                    <a:pt x="331" y="6"/>
                    <a:pt x="331" y="6"/>
                  </a:cubicBezTo>
                  <a:cubicBezTo>
                    <a:pt x="332" y="6"/>
                    <a:pt x="332" y="6"/>
                    <a:pt x="332" y="6"/>
                  </a:cubicBezTo>
                  <a:cubicBezTo>
                    <a:pt x="332" y="6"/>
                    <a:pt x="332" y="6"/>
                    <a:pt x="332" y="6"/>
                  </a:cubicBezTo>
                  <a:cubicBezTo>
                    <a:pt x="331" y="5"/>
                    <a:pt x="331" y="5"/>
                    <a:pt x="331" y="5"/>
                  </a:cubicBezTo>
                  <a:cubicBezTo>
                    <a:pt x="330" y="4"/>
                    <a:pt x="330" y="4"/>
                    <a:pt x="330" y="4"/>
                  </a:cubicBezTo>
                  <a:cubicBezTo>
                    <a:pt x="331" y="3"/>
                    <a:pt x="331" y="3"/>
                    <a:pt x="331" y="3"/>
                  </a:cubicBezTo>
                  <a:cubicBezTo>
                    <a:pt x="331" y="3"/>
                    <a:pt x="331" y="3"/>
                    <a:pt x="331" y="3"/>
                  </a:cubicBezTo>
                  <a:cubicBezTo>
                    <a:pt x="331" y="3"/>
                    <a:pt x="331" y="3"/>
                    <a:pt x="331" y="3"/>
                  </a:cubicBezTo>
                  <a:cubicBezTo>
                    <a:pt x="333" y="3"/>
                    <a:pt x="333" y="3"/>
                    <a:pt x="333" y="3"/>
                  </a:cubicBezTo>
                  <a:cubicBezTo>
                    <a:pt x="333" y="5"/>
                    <a:pt x="333" y="5"/>
                    <a:pt x="333" y="5"/>
                  </a:cubicBezTo>
                  <a:cubicBezTo>
                    <a:pt x="334" y="5"/>
                    <a:pt x="334" y="5"/>
                    <a:pt x="334" y="5"/>
                  </a:cubicBezTo>
                  <a:cubicBezTo>
                    <a:pt x="333" y="6"/>
                    <a:pt x="333" y="6"/>
                    <a:pt x="333" y="6"/>
                  </a:cubicBezTo>
                  <a:cubicBezTo>
                    <a:pt x="334" y="7"/>
                    <a:pt x="334" y="7"/>
                    <a:pt x="334" y="7"/>
                  </a:cubicBezTo>
                  <a:cubicBezTo>
                    <a:pt x="334" y="8"/>
                    <a:pt x="334" y="8"/>
                    <a:pt x="334" y="8"/>
                  </a:cubicBezTo>
                  <a:cubicBezTo>
                    <a:pt x="334" y="9"/>
                    <a:pt x="334" y="9"/>
                    <a:pt x="334" y="9"/>
                  </a:cubicBezTo>
                  <a:cubicBezTo>
                    <a:pt x="335" y="8"/>
                    <a:pt x="335" y="8"/>
                    <a:pt x="335" y="8"/>
                  </a:cubicBezTo>
                  <a:cubicBezTo>
                    <a:pt x="335" y="7"/>
                    <a:pt x="335" y="7"/>
                    <a:pt x="335" y="7"/>
                  </a:cubicBezTo>
                  <a:cubicBezTo>
                    <a:pt x="335" y="7"/>
                    <a:pt x="335" y="7"/>
                    <a:pt x="335" y="7"/>
                  </a:cubicBezTo>
                  <a:cubicBezTo>
                    <a:pt x="335" y="6"/>
                    <a:pt x="335" y="6"/>
                    <a:pt x="335" y="6"/>
                  </a:cubicBezTo>
                  <a:cubicBezTo>
                    <a:pt x="334" y="5"/>
                    <a:pt x="334" y="5"/>
                    <a:pt x="334" y="5"/>
                  </a:cubicBezTo>
                  <a:cubicBezTo>
                    <a:pt x="334" y="3"/>
                    <a:pt x="334" y="3"/>
                    <a:pt x="334" y="3"/>
                  </a:cubicBezTo>
                  <a:cubicBezTo>
                    <a:pt x="334" y="2"/>
                    <a:pt x="334" y="2"/>
                    <a:pt x="334" y="2"/>
                  </a:cubicBezTo>
                  <a:cubicBezTo>
                    <a:pt x="335" y="1"/>
                    <a:pt x="335" y="1"/>
                    <a:pt x="335" y="1"/>
                  </a:cubicBezTo>
                  <a:cubicBezTo>
                    <a:pt x="335" y="1"/>
                    <a:pt x="335" y="1"/>
                    <a:pt x="335" y="1"/>
                  </a:cubicBezTo>
                  <a:cubicBezTo>
                    <a:pt x="336" y="2"/>
                    <a:pt x="336" y="2"/>
                    <a:pt x="336" y="2"/>
                  </a:cubicBezTo>
                  <a:cubicBezTo>
                    <a:pt x="337" y="2"/>
                    <a:pt x="337" y="2"/>
                    <a:pt x="337" y="2"/>
                  </a:cubicBezTo>
                  <a:cubicBezTo>
                    <a:pt x="337" y="2"/>
                    <a:pt x="337" y="2"/>
                    <a:pt x="337" y="2"/>
                  </a:cubicBezTo>
                  <a:cubicBezTo>
                    <a:pt x="337" y="3"/>
                    <a:pt x="337" y="3"/>
                    <a:pt x="337" y="3"/>
                  </a:cubicBezTo>
                  <a:cubicBezTo>
                    <a:pt x="337" y="4"/>
                    <a:pt x="337" y="4"/>
                    <a:pt x="337" y="4"/>
                  </a:cubicBezTo>
                  <a:cubicBezTo>
                    <a:pt x="337" y="5"/>
                    <a:pt x="337" y="5"/>
                    <a:pt x="337" y="5"/>
                  </a:cubicBezTo>
                  <a:cubicBezTo>
                    <a:pt x="337" y="6"/>
                    <a:pt x="337" y="6"/>
                    <a:pt x="337" y="6"/>
                  </a:cubicBezTo>
                  <a:cubicBezTo>
                    <a:pt x="338" y="6"/>
                    <a:pt x="338" y="6"/>
                    <a:pt x="338" y="6"/>
                  </a:cubicBezTo>
                  <a:cubicBezTo>
                    <a:pt x="338" y="6"/>
                    <a:pt x="338" y="6"/>
                    <a:pt x="338" y="6"/>
                  </a:cubicBezTo>
                  <a:cubicBezTo>
                    <a:pt x="338" y="5"/>
                    <a:pt x="338" y="5"/>
                    <a:pt x="338" y="5"/>
                  </a:cubicBezTo>
                  <a:cubicBezTo>
                    <a:pt x="338" y="5"/>
                    <a:pt x="338" y="5"/>
                    <a:pt x="338" y="5"/>
                  </a:cubicBezTo>
                  <a:cubicBezTo>
                    <a:pt x="340" y="7"/>
                    <a:pt x="340" y="7"/>
                    <a:pt x="340" y="7"/>
                  </a:cubicBezTo>
                  <a:cubicBezTo>
                    <a:pt x="340" y="6"/>
                    <a:pt x="340" y="6"/>
                    <a:pt x="340" y="6"/>
                  </a:cubicBezTo>
                  <a:cubicBezTo>
                    <a:pt x="341" y="6"/>
                    <a:pt x="341" y="6"/>
                    <a:pt x="341" y="6"/>
                  </a:cubicBezTo>
                  <a:cubicBezTo>
                    <a:pt x="341" y="6"/>
                    <a:pt x="341" y="6"/>
                    <a:pt x="341" y="6"/>
                  </a:cubicBezTo>
                  <a:cubicBezTo>
                    <a:pt x="340" y="6"/>
                    <a:pt x="340" y="6"/>
                    <a:pt x="340" y="6"/>
                  </a:cubicBezTo>
                  <a:cubicBezTo>
                    <a:pt x="340" y="5"/>
                    <a:pt x="340" y="5"/>
                    <a:pt x="340" y="5"/>
                  </a:cubicBezTo>
                  <a:cubicBezTo>
                    <a:pt x="340" y="4"/>
                    <a:pt x="340" y="4"/>
                    <a:pt x="340" y="4"/>
                  </a:cubicBezTo>
                  <a:cubicBezTo>
                    <a:pt x="340" y="4"/>
                    <a:pt x="340" y="4"/>
                    <a:pt x="340" y="4"/>
                  </a:cubicBezTo>
                  <a:cubicBezTo>
                    <a:pt x="339" y="3"/>
                    <a:pt x="339" y="3"/>
                    <a:pt x="339" y="3"/>
                  </a:cubicBezTo>
                  <a:cubicBezTo>
                    <a:pt x="339" y="3"/>
                    <a:pt x="339" y="3"/>
                    <a:pt x="339" y="3"/>
                  </a:cubicBezTo>
                  <a:cubicBezTo>
                    <a:pt x="339" y="2"/>
                    <a:pt x="339" y="2"/>
                    <a:pt x="339" y="2"/>
                  </a:cubicBezTo>
                  <a:cubicBezTo>
                    <a:pt x="340" y="2"/>
                    <a:pt x="340" y="2"/>
                    <a:pt x="340" y="2"/>
                  </a:cubicBezTo>
                  <a:cubicBezTo>
                    <a:pt x="339" y="2"/>
                    <a:pt x="339" y="2"/>
                    <a:pt x="339" y="2"/>
                  </a:cubicBezTo>
                  <a:cubicBezTo>
                    <a:pt x="339" y="2"/>
                    <a:pt x="339" y="2"/>
                    <a:pt x="339" y="2"/>
                  </a:cubicBezTo>
                  <a:cubicBezTo>
                    <a:pt x="338" y="1"/>
                    <a:pt x="338" y="1"/>
                    <a:pt x="338" y="1"/>
                  </a:cubicBezTo>
                  <a:cubicBezTo>
                    <a:pt x="339" y="1"/>
                    <a:pt x="339" y="1"/>
                    <a:pt x="339" y="1"/>
                  </a:cubicBezTo>
                  <a:cubicBezTo>
                    <a:pt x="339" y="1"/>
                    <a:pt x="339" y="1"/>
                    <a:pt x="339" y="1"/>
                  </a:cubicBezTo>
                  <a:cubicBezTo>
                    <a:pt x="340" y="0"/>
                    <a:pt x="340" y="0"/>
                    <a:pt x="340" y="0"/>
                  </a:cubicBezTo>
                  <a:cubicBezTo>
                    <a:pt x="342" y="0"/>
                    <a:pt x="342" y="0"/>
                    <a:pt x="342" y="0"/>
                  </a:cubicBezTo>
                  <a:cubicBezTo>
                    <a:pt x="343" y="1"/>
                    <a:pt x="343" y="1"/>
                    <a:pt x="343" y="1"/>
                  </a:cubicBezTo>
                  <a:cubicBezTo>
                    <a:pt x="343" y="2"/>
                    <a:pt x="343" y="2"/>
                    <a:pt x="343" y="2"/>
                  </a:cubicBezTo>
                  <a:cubicBezTo>
                    <a:pt x="342" y="2"/>
                    <a:pt x="342" y="2"/>
                    <a:pt x="342" y="2"/>
                  </a:cubicBezTo>
                  <a:cubicBezTo>
                    <a:pt x="342" y="3"/>
                    <a:pt x="342" y="3"/>
                    <a:pt x="342" y="3"/>
                  </a:cubicBezTo>
                  <a:cubicBezTo>
                    <a:pt x="343" y="3"/>
                    <a:pt x="343" y="3"/>
                    <a:pt x="343" y="3"/>
                  </a:cubicBezTo>
                  <a:cubicBezTo>
                    <a:pt x="343" y="2"/>
                    <a:pt x="343" y="2"/>
                    <a:pt x="343" y="2"/>
                  </a:cubicBezTo>
                  <a:cubicBezTo>
                    <a:pt x="344" y="2"/>
                    <a:pt x="344" y="2"/>
                    <a:pt x="344" y="2"/>
                  </a:cubicBezTo>
                  <a:cubicBezTo>
                    <a:pt x="344" y="2"/>
                    <a:pt x="344" y="2"/>
                    <a:pt x="344" y="2"/>
                  </a:cubicBezTo>
                  <a:cubicBezTo>
                    <a:pt x="344" y="3"/>
                    <a:pt x="344" y="3"/>
                    <a:pt x="344" y="3"/>
                  </a:cubicBezTo>
                  <a:cubicBezTo>
                    <a:pt x="344" y="3"/>
                    <a:pt x="344" y="3"/>
                    <a:pt x="344" y="3"/>
                  </a:cubicBezTo>
                  <a:cubicBezTo>
                    <a:pt x="345" y="3"/>
                    <a:pt x="345" y="3"/>
                    <a:pt x="345" y="3"/>
                  </a:cubicBezTo>
                  <a:cubicBezTo>
                    <a:pt x="345" y="3"/>
                    <a:pt x="345" y="3"/>
                    <a:pt x="345" y="3"/>
                  </a:cubicBezTo>
                  <a:cubicBezTo>
                    <a:pt x="346" y="2"/>
                    <a:pt x="346" y="2"/>
                    <a:pt x="346" y="2"/>
                  </a:cubicBezTo>
                  <a:cubicBezTo>
                    <a:pt x="346" y="2"/>
                    <a:pt x="346" y="2"/>
                    <a:pt x="346" y="2"/>
                  </a:cubicBezTo>
                  <a:cubicBezTo>
                    <a:pt x="346" y="3"/>
                    <a:pt x="346" y="3"/>
                    <a:pt x="346" y="3"/>
                  </a:cubicBezTo>
                  <a:cubicBezTo>
                    <a:pt x="346" y="4"/>
                    <a:pt x="346" y="4"/>
                    <a:pt x="346" y="4"/>
                  </a:cubicBezTo>
                  <a:cubicBezTo>
                    <a:pt x="346" y="5"/>
                    <a:pt x="346" y="5"/>
                    <a:pt x="346" y="5"/>
                  </a:cubicBezTo>
                  <a:cubicBezTo>
                    <a:pt x="346" y="6"/>
                    <a:pt x="346" y="6"/>
                    <a:pt x="346" y="6"/>
                  </a:cubicBezTo>
                  <a:cubicBezTo>
                    <a:pt x="346" y="6"/>
                    <a:pt x="346" y="6"/>
                    <a:pt x="346" y="6"/>
                  </a:cubicBezTo>
                  <a:cubicBezTo>
                    <a:pt x="347" y="6"/>
                    <a:pt x="347" y="6"/>
                    <a:pt x="347" y="6"/>
                  </a:cubicBezTo>
                  <a:cubicBezTo>
                    <a:pt x="348" y="6"/>
                    <a:pt x="348" y="6"/>
                    <a:pt x="348" y="6"/>
                  </a:cubicBezTo>
                  <a:cubicBezTo>
                    <a:pt x="348" y="6"/>
                    <a:pt x="348" y="6"/>
                    <a:pt x="348" y="6"/>
                  </a:cubicBezTo>
                  <a:cubicBezTo>
                    <a:pt x="348" y="5"/>
                    <a:pt x="348" y="5"/>
                    <a:pt x="348" y="5"/>
                  </a:cubicBezTo>
                  <a:cubicBezTo>
                    <a:pt x="349" y="3"/>
                    <a:pt x="349" y="3"/>
                    <a:pt x="349" y="3"/>
                  </a:cubicBezTo>
                  <a:cubicBezTo>
                    <a:pt x="348" y="2"/>
                    <a:pt x="348" y="2"/>
                    <a:pt x="348" y="2"/>
                  </a:cubicBezTo>
                  <a:cubicBezTo>
                    <a:pt x="348" y="0"/>
                    <a:pt x="348" y="0"/>
                    <a:pt x="348" y="0"/>
                  </a:cubicBezTo>
                  <a:cubicBezTo>
                    <a:pt x="349" y="0"/>
                    <a:pt x="349" y="0"/>
                    <a:pt x="349" y="0"/>
                  </a:cubicBezTo>
                  <a:cubicBezTo>
                    <a:pt x="349" y="1"/>
                    <a:pt x="349" y="1"/>
                    <a:pt x="349" y="1"/>
                  </a:cubicBezTo>
                  <a:cubicBezTo>
                    <a:pt x="350" y="1"/>
                    <a:pt x="350" y="1"/>
                    <a:pt x="350" y="1"/>
                  </a:cubicBezTo>
                  <a:cubicBezTo>
                    <a:pt x="351" y="1"/>
                    <a:pt x="351" y="1"/>
                    <a:pt x="351" y="1"/>
                  </a:cubicBezTo>
                  <a:cubicBezTo>
                    <a:pt x="352" y="0"/>
                    <a:pt x="352" y="0"/>
                    <a:pt x="352" y="0"/>
                  </a:cubicBezTo>
                  <a:cubicBezTo>
                    <a:pt x="353" y="1"/>
                    <a:pt x="353" y="1"/>
                    <a:pt x="353" y="1"/>
                  </a:cubicBezTo>
                  <a:cubicBezTo>
                    <a:pt x="353" y="1"/>
                    <a:pt x="353" y="1"/>
                    <a:pt x="353" y="1"/>
                  </a:cubicBezTo>
                  <a:cubicBezTo>
                    <a:pt x="354" y="2"/>
                    <a:pt x="354" y="2"/>
                    <a:pt x="354" y="2"/>
                  </a:cubicBezTo>
                  <a:cubicBezTo>
                    <a:pt x="355" y="1"/>
                    <a:pt x="355" y="1"/>
                    <a:pt x="355" y="1"/>
                  </a:cubicBezTo>
                  <a:cubicBezTo>
                    <a:pt x="357" y="2"/>
                    <a:pt x="357" y="2"/>
                    <a:pt x="357" y="2"/>
                  </a:cubicBezTo>
                  <a:cubicBezTo>
                    <a:pt x="357" y="3"/>
                    <a:pt x="357" y="3"/>
                    <a:pt x="357" y="3"/>
                  </a:cubicBezTo>
                  <a:cubicBezTo>
                    <a:pt x="357" y="3"/>
                    <a:pt x="357" y="3"/>
                    <a:pt x="357" y="3"/>
                  </a:cubicBezTo>
                  <a:cubicBezTo>
                    <a:pt x="357" y="4"/>
                    <a:pt x="357" y="4"/>
                    <a:pt x="357" y="4"/>
                  </a:cubicBezTo>
                  <a:cubicBezTo>
                    <a:pt x="357" y="5"/>
                    <a:pt x="357" y="5"/>
                    <a:pt x="357" y="5"/>
                  </a:cubicBezTo>
                  <a:cubicBezTo>
                    <a:pt x="357" y="5"/>
                    <a:pt x="357" y="5"/>
                    <a:pt x="357" y="5"/>
                  </a:cubicBezTo>
                  <a:cubicBezTo>
                    <a:pt x="358" y="5"/>
                    <a:pt x="358" y="5"/>
                    <a:pt x="358" y="5"/>
                  </a:cubicBezTo>
                  <a:cubicBezTo>
                    <a:pt x="359" y="4"/>
                    <a:pt x="359" y="4"/>
                    <a:pt x="359" y="4"/>
                  </a:cubicBezTo>
                  <a:cubicBezTo>
                    <a:pt x="360" y="3"/>
                    <a:pt x="360" y="3"/>
                    <a:pt x="360" y="3"/>
                  </a:cubicBezTo>
                  <a:cubicBezTo>
                    <a:pt x="361" y="3"/>
                    <a:pt x="361" y="3"/>
                    <a:pt x="361" y="3"/>
                  </a:cubicBezTo>
                  <a:cubicBezTo>
                    <a:pt x="361" y="3"/>
                    <a:pt x="361" y="3"/>
                    <a:pt x="361" y="3"/>
                  </a:cubicBezTo>
                  <a:cubicBezTo>
                    <a:pt x="362" y="3"/>
                    <a:pt x="362" y="3"/>
                    <a:pt x="362" y="3"/>
                  </a:cubicBezTo>
                  <a:cubicBezTo>
                    <a:pt x="364" y="3"/>
                    <a:pt x="364" y="3"/>
                    <a:pt x="364" y="3"/>
                  </a:cubicBezTo>
                  <a:cubicBezTo>
                    <a:pt x="363" y="4"/>
                    <a:pt x="363" y="4"/>
                    <a:pt x="363" y="4"/>
                  </a:cubicBezTo>
                  <a:cubicBezTo>
                    <a:pt x="362" y="5"/>
                    <a:pt x="362" y="5"/>
                    <a:pt x="362" y="5"/>
                  </a:cubicBezTo>
                  <a:cubicBezTo>
                    <a:pt x="363" y="5"/>
                    <a:pt x="363" y="5"/>
                    <a:pt x="363" y="5"/>
                  </a:cubicBezTo>
                  <a:cubicBezTo>
                    <a:pt x="363" y="5"/>
                    <a:pt x="363" y="5"/>
                    <a:pt x="363" y="5"/>
                  </a:cubicBezTo>
                  <a:cubicBezTo>
                    <a:pt x="364" y="4"/>
                    <a:pt x="364" y="4"/>
                    <a:pt x="364" y="4"/>
                  </a:cubicBezTo>
                  <a:cubicBezTo>
                    <a:pt x="365" y="4"/>
                    <a:pt x="365" y="4"/>
                    <a:pt x="365" y="4"/>
                  </a:cubicBezTo>
                  <a:cubicBezTo>
                    <a:pt x="365" y="4"/>
                    <a:pt x="365" y="4"/>
                    <a:pt x="365" y="4"/>
                  </a:cubicBezTo>
                  <a:cubicBezTo>
                    <a:pt x="367" y="4"/>
                    <a:pt x="367" y="4"/>
                    <a:pt x="367" y="4"/>
                  </a:cubicBezTo>
                  <a:cubicBezTo>
                    <a:pt x="368" y="4"/>
                    <a:pt x="368" y="4"/>
                    <a:pt x="368" y="4"/>
                  </a:cubicBezTo>
                  <a:cubicBezTo>
                    <a:pt x="369" y="5"/>
                    <a:pt x="369" y="5"/>
                    <a:pt x="369" y="5"/>
                  </a:cubicBezTo>
                  <a:cubicBezTo>
                    <a:pt x="369" y="5"/>
                    <a:pt x="369" y="5"/>
                    <a:pt x="369" y="5"/>
                  </a:cubicBezTo>
                  <a:cubicBezTo>
                    <a:pt x="368" y="5"/>
                    <a:pt x="368" y="5"/>
                    <a:pt x="368" y="5"/>
                  </a:cubicBezTo>
                  <a:cubicBezTo>
                    <a:pt x="368" y="6"/>
                    <a:pt x="368" y="6"/>
                    <a:pt x="368" y="6"/>
                  </a:cubicBezTo>
                  <a:cubicBezTo>
                    <a:pt x="368" y="6"/>
                    <a:pt x="368" y="6"/>
                    <a:pt x="368" y="6"/>
                  </a:cubicBezTo>
                  <a:cubicBezTo>
                    <a:pt x="368" y="7"/>
                    <a:pt x="368" y="7"/>
                    <a:pt x="368" y="7"/>
                  </a:cubicBezTo>
                  <a:cubicBezTo>
                    <a:pt x="369" y="7"/>
                    <a:pt x="369" y="7"/>
                    <a:pt x="369" y="7"/>
                  </a:cubicBezTo>
                  <a:cubicBezTo>
                    <a:pt x="370" y="6"/>
                    <a:pt x="370" y="6"/>
                    <a:pt x="370" y="6"/>
                  </a:cubicBezTo>
                  <a:cubicBezTo>
                    <a:pt x="370" y="7"/>
                    <a:pt x="370" y="7"/>
                    <a:pt x="370" y="7"/>
                  </a:cubicBezTo>
                  <a:cubicBezTo>
                    <a:pt x="370" y="7"/>
                    <a:pt x="370" y="7"/>
                    <a:pt x="370" y="7"/>
                  </a:cubicBezTo>
                  <a:cubicBezTo>
                    <a:pt x="371" y="7"/>
                    <a:pt x="371" y="7"/>
                    <a:pt x="371" y="7"/>
                  </a:cubicBezTo>
                  <a:cubicBezTo>
                    <a:pt x="372" y="6"/>
                    <a:pt x="372" y="6"/>
                    <a:pt x="372" y="6"/>
                  </a:cubicBezTo>
                  <a:cubicBezTo>
                    <a:pt x="372" y="7"/>
                    <a:pt x="372" y="7"/>
                    <a:pt x="372" y="7"/>
                  </a:cubicBezTo>
                  <a:cubicBezTo>
                    <a:pt x="372" y="8"/>
                    <a:pt x="372" y="8"/>
                    <a:pt x="372" y="8"/>
                  </a:cubicBezTo>
                  <a:cubicBezTo>
                    <a:pt x="372" y="8"/>
                    <a:pt x="372" y="8"/>
                    <a:pt x="372" y="8"/>
                  </a:cubicBezTo>
                  <a:cubicBezTo>
                    <a:pt x="373" y="8"/>
                    <a:pt x="373" y="8"/>
                    <a:pt x="373" y="8"/>
                  </a:cubicBezTo>
                  <a:cubicBezTo>
                    <a:pt x="373" y="8"/>
                    <a:pt x="373" y="8"/>
                    <a:pt x="373" y="8"/>
                  </a:cubicBezTo>
                  <a:cubicBezTo>
                    <a:pt x="374" y="7"/>
                    <a:pt x="374" y="7"/>
                    <a:pt x="374" y="7"/>
                  </a:cubicBezTo>
                  <a:cubicBezTo>
                    <a:pt x="374" y="7"/>
                    <a:pt x="374" y="7"/>
                    <a:pt x="374" y="7"/>
                  </a:cubicBezTo>
                  <a:cubicBezTo>
                    <a:pt x="374" y="8"/>
                    <a:pt x="374" y="8"/>
                    <a:pt x="374" y="8"/>
                  </a:cubicBezTo>
                  <a:cubicBezTo>
                    <a:pt x="376" y="9"/>
                    <a:pt x="376" y="9"/>
                    <a:pt x="376" y="9"/>
                  </a:cubicBezTo>
                  <a:cubicBezTo>
                    <a:pt x="377" y="9"/>
                    <a:pt x="377" y="9"/>
                    <a:pt x="377" y="9"/>
                  </a:cubicBezTo>
                  <a:cubicBezTo>
                    <a:pt x="377" y="9"/>
                    <a:pt x="377" y="9"/>
                    <a:pt x="377" y="9"/>
                  </a:cubicBezTo>
                  <a:cubicBezTo>
                    <a:pt x="377" y="10"/>
                    <a:pt x="377" y="10"/>
                    <a:pt x="377" y="10"/>
                  </a:cubicBezTo>
                  <a:cubicBezTo>
                    <a:pt x="375" y="10"/>
                    <a:pt x="375" y="10"/>
                    <a:pt x="375" y="10"/>
                  </a:cubicBezTo>
                  <a:cubicBezTo>
                    <a:pt x="374" y="11"/>
                    <a:pt x="374" y="11"/>
                    <a:pt x="374" y="11"/>
                  </a:cubicBezTo>
                  <a:cubicBezTo>
                    <a:pt x="373" y="12"/>
                    <a:pt x="373" y="12"/>
                    <a:pt x="373" y="12"/>
                  </a:cubicBezTo>
                  <a:cubicBezTo>
                    <a:pt x="372" y="12"/>
                    <a:pt x="372" y="12"/>
                    <a:pt x="372" y="12"/>
                  </a:cubicBezTo>
                  <a:cubicBezTo>
                    <a:pt x="371" y="12"/>
                    <a:pt x="371" y="12"/>
                    <a:pt x="371" y="12"/>
                  </a:cubicBezTo>
                  <a:cubicBezTo>
                    <a:pt x="370" y="12"/>
                    <a:pt x="370" y="12"/>
                    <a:pt x="370" y="12"/>
                  </a:cubicBezTo>
                  <a:cubicBezTo>
                    <a:pt x="370" y="12"/>
                    <a:pt x="370" y="12"/>
                    <a:pt x="370" y="12"/>
                  </a:cubicBezTo>
                  <a:cubicBezTo>
                    <a:pt x="369" y="13"/>
                    <a:pt x="369" y="13"/>
                    <a:pt x="369" y="13"/>
                  </a:cubicBezTo>
                  <a:cubicBezTo>
                    <a:pt x="371" y="13"/>
                    <a:pt x="371" y="13"/>
                    <a:pt x="371" y="13"/>
                  </a:cubicBezTo>
                  <a:cubicBezTo>
                    <a:pt x="372" y="13"/>
                    <a:pt x="372" y="13"/>
                    <a:pt x="372" y="13"/>
                  </a:cubicBezTo>
                  <a:cubicBezTo>
                    <a:pt x="373" y="13"/>
                    <a:pt x="373" y="13"/>
                    <a:pt x="373" y="13"/>
                  </a:cubicBezTo>
                  <a:cubicBezTo>
                    <a:pt x="374" y="13"/>
                    <a:pt x="374" y="13"/>
                    <a:pt x="374" y="13"/>
                  </a:cubicBezTo>
                  <a:cubicBezTo>
                    <a:pt x="374" y="12"/>
                    <a:pt x="374" y="12"/>
                    <a:pt x="374" y="12"/>
                  </a:cubicBezTo>
                  <a:cubicBezTo>
                    <a:pt x="375" y="12"/>
                    <a:pt x="375" y="12"/>
                    <a:pt x="375" y="12"/>
                  </a:cubicBezTo>
                  <a:cubicBezTo>
                    <a:pt x="375" y="12"/>
                    <a:pt x="375" y="12"/>
                    <a:pt x="375" y="12"/>
                  </a:cubicBezTo>
                  <a:cubicBezTo>
                    <a:pt x="376" y="11"/>
                    <a:pt x="376" y="11"/>
                    <a:pt x="376" y="11"/>
                  </a:cubicBezTo>
                  <a:cubicBezTo>
                    <a:pt x="377" y="11"/>
                    <a:pt x="377" y="11"/>
                    <a:pt x="377" y="11"/>
                  </a:cubicBezTo>
                  <a:cubicBezTo>
                    <a:pt x="378" y="11"/>
                    <a:pt x="378" y="11"/>
                    <a:pt x="378" y="11"/>
                  </a:cubicBezTo>
                  <a:cubicBezTo>
                    <a:pt x="378" y="11"/>
                    <a:pt x="378" y="11"/>
                    <a:pt x="378" y="11"/>
                  </a:cubicBezTo>
                  <a:cubicBezTo>
                    <a:pt x="378" y="12"/>
                    <a:pt x="378" y="12"/>
                    <a:pt x="378" y="12"/>
                  </a:cubicBezTo>
                  <a:cubicBezTo>
                    <a:pt x="378" y="13"/>
                    <a:pt x="378" y="13"/>
                    <a:pt x="378" y="13"/>
                  </a:cubicBezTo>
                  <a:cubicBezTo>
                    <a:pt x="379" y="12"/>
                    <a:pt x="379" y="12"/>
                    <a:pt x="379" y="12"/>
                  </a:cubicBezTo>
                  <a:cubicBezTo>
                    <a:pt x="379" y="12"/>
                    <a:pt x="379" y="12"/>
                    <a:pt x="379" y="12"/>
                  </a:cubicBezTo>
                  <a:cubicBezTo>
                    <a:pt x="380" y="11"/>
                    <a:pt x="380" y="11"/>
                    <a:pt x="380" y="11"/>
                  </a:cubicBezTo>
                  <a:cubicBezTo>
                    <a:pt x="380" y="11"/>
                    <a:pt x="380" y="11"/>
                    <a:pt x="380" y="11"/>
                  </a:cubicBezTo>
                  <a:cubicBezTo>
                    <a:pt x="380" y="12"/>
                    <a:pt x="380" y="12"/>
                    <a:pt x="380" y="12"/>
                  </a:cubicBezTo>
                  <a:cubicBezTo>
                    <a:pt x="380" y="12"/>
                    <a:pt x="380" y="12"/>
                    <a:pt x="380" y="12"/>
                  </a:cubicBezTo>
                  <a:cubicBezTo>
                    <a:pt x="380" y="13"/>
                    <a:pt x="380" y="13"/>
                    <a:pt x="380" y="13"/>
                  </a:cubicBezTo>
                  <a:cubicBezTo>
                    <a:pt x="380" y="13"/>
                    <a:pt x="380" y="13"/>
                    <a:pt x="380" y="13"/>
                  </a:cubicBezTo>
                  <a:cubicBezTo>
                    <a:pt x="381" y="13"/>
                    <a:pt x="381" y="13"/>
                    <a:pt x="381" y="13"/>
                  </a:cubicBezTo>
                  <a:cubicBezTo>
                    <a:pt x="381" y="13"/>
                    <a:pt x="381" y="13"/>
                    <a:pt x="381" y="13"/>
                  </a:cubicBezTo>
                  <a:cubicBezTo>
                    <a:pt x="381" y="12"/>
                    <a:pt x="381" y="12"/>
                    <a:pt x="381" y="12"/>
                  </a:cubicBezTo>
                  <a:cubicBezTo>
                    <a:pt x="382" y="12"/>
                    <a:pt x="382" y="12"/>
                    <a:pt x="382" y="12"/>
                  </a:cubicBezTo>
                  <a:cubicBezTo>
                    <a:pt x="383" y="12"/>
                    <a:pt x="383" y="12"/>
                    <a:pt x="383" y="12"/>
                  </a:cubicBezTo>
                  <a:cubicBezTo>
                    <a:pt x="382" y="14"/>
                    <a:pt x="382" y="14"/>
                    <a:pt x="382" y="14"/>
                  </a:cubicBezTo>
                  <a:cubicBezTo>
                    <a:pt x="382" y="14"/>
                    <a:pt x="382" y="14"/>
                    <a:pt x="382" y="14"/>
                  </a:cubicBezTo>
                  <a:cubicBezTo>
                    <a:pt x="382" y="14"/>
                    <a:pt x="382" y="14"/>
                    <a:pt x="382" y="14"/>
                  </a:cubicBezTo>
                  <a:cubicBezTo>
                    <a:pt x="382" y="15"/>
                    <a:pt x="382" y="15"/>
                    <a:pt x="382" y="15"/>
                  </a:cubicBezTo>
                  <a:cubicBezTo>
                    <a:pt x="382" y="16"/>
                    <a:pt x="382" y="16"/>
                    <a:pt x="382" y="16"/>
                  </a:cubicBezTo>
                  <a:cubicBezTo>
                    <a:pt x="382" y="17"/>
                    <a:pt x="382" y="17"/>
                    <a:pt x="382" y="17"/>
                  </a:cubicBezTo>
                  <a:cubicBezTo>
                    <a:pt x="381" y="17"/>
                    <a:pt x="381" y="17"/>
                    <a:pt x="381" y="17"/>
                  </a:cubicBezTo>
                  <a:cubicBezTo>
                    <a:pt x="380" y="18"/>
                    <a:pt x="380" y="18"/>
                    <a:pt x="380" y="18"/>
                  </a:cubicBezTo>
                  <a:cubicBezTo>
                    <a:pt x="381" y="19"/>
                    <a:pt x="381" y="19"/>
                    <a:pt x="381" y="19"/>
                  </a:cubicBezTo>
                  <a:cubicBezTo>
                    <a:pt x="381" y="19"/>
                    <a:pt x="381" y="19"/>
                    <a:pt x="381" y="19"/>
                  </a:cubicBezTo>
                  <a:cubicBezTo>
                    <a:pt x="382" y="18"/>
                    <a:pt x="382" y="18"/>
                    <a:pt x="382" y="18"/>
                  </a:cubicBezTo>
                  <a:cubicBezTo>
                    <a:pt x="383" y="18"/>
                    <a:pt x="383" y="18"/>
                    <a:pt x="383" y="18"/>
                  </a:cubicBezTo>
                  <a:cubicBezTo>
                    <a:pt x="383" y="18"/>
                    <a:pt x="383" y="18"/>
                    <a:pt x="383" y="18"/>
                  </a:cubicBezTo>
                  <a:cubicBezTo>
                    <a:pt x="383" y="18"/>
                    <a:pt x="383" y="18"/>
                    <a:pt x="383" y="18"/>
                  </a:cubicBezTo>
                  <a:cubicBezTo>
                    <a:pt x="384" y="18"/>
                    <a:pt x="384" y="18"/>
                    <a:pt x="384" y="18"/>
                  </a:cubicBezTo>
                  <a:cubicBezTo>
                    <a:pt x="385" y="19"/>
                    <a:pt x="385" y="19"/>
                    <a:pt x="385" y="19"/>
                  </a:cubicBezTo>
                  <a:cubicBezTo>
                    <a:pt x="385" y="20"/>
                    <a:pt x="385" y="20"/>
                    <a:pt x="385" y="20"/>
                  </a:cubicBezTo>
                  <a:cubicBezTo>
                    <a:pt x="385" y="22"/>
                    <a:pt x="385" y="22"/>
                    <a:pt x="385" y="22"/>
                  </a:cubicBezTo>
                  <a:cubicBezTo>
                    <a:pt x="384" y="24"/>
                    <a:pt x="384" y="24"/>
                    <a:pt x="384" y="24"/>
                  </a:cubicBezTo>
                  <a:cubicBezTo>
                    <a:pt x="382" y="25"/>
                    <a:pt x="382" y="25"/>
                    <a:pt x="382" y="25"/>
                  </a:cubicBezTo>
                  <a:cubicBezTo>
                    <a:pt x="382" y="25"/>
                    <a:pt x="382" y="25"/>
                    <a:pt x="382" y="25"/>
                  </a:cubicBezTo>
                  <a:cubicBezTo>
                    <a:pt x="381" y="25"/>
                    <a:pt x="381" y="25"/>
                    <a:pt x="381" y="25"/>
                  </a:cubicBezTo>
                  <a:cubicBezTo>
                    <a:pt x="380" y="25"/>
                    <a:pt x="380" y="25"/>
                    <a:pt x="380" y="25"/>
                  </a:cubicBezTo>
                  <a:cubicBezTo>
                    <a:pt x="380" y="26"/>
                    <a:pt x="380" y="26"/>
                    <a:pt x="380" y="26"/>
                  </a:cubicBezTo>
                  <a:cubicBezTo>
                    <a:pt x="379" y="26"/>
                    <a:pt x="379" y="26"/>
                    <a:pt x="379" y="26"/>
                  </a:cubicBezTo>
                  <a:cubicBezTo>
                    <a:pt x="377" y="27"/>
                    <a:pt x="377" y="27"/>
                    <a:pt x="377" y="27"/>
                  </a:cubicBezTo>
                  <a:cubicBezTo>
                    <a:pt x="376" y="28"/>
                    <a:pt x="376" y="28"/>
                    <a:pt x="376" y="28"/>
                  </a:cubicBezTo>
                  <a:cubicBezTo>
                    <a:pt x="375" y="28"/>
                    <a:pt x="375" y="28"/>
                    <a:pt x="375" y="28"/>
                  </a:cubicBezTo>
                  <a:cubicBezTo>
                    <a:pt x="374" y="29"/>
                    <a:pt x="374" y="29"/>
                    <a:pt x="374" y="29"/>
                  </a:cubicBezTo>
                  <a:cubicBezTo>
                    <a:pt x="372" y="29"/>
                    <a:pt x="372" y="29"/>
                    <a:pt x="372" y="29"/>
                  </a:cubicBezTo>
                  <a:cubicBezTo>
                    <a:pt x="372" y="28"/>
                    <a:pt x="372" y="28"/>
                    <a:pt x="372" y="28"/>
                  </a:cubicBezTo>
                  <a:cubicBezTo>
                    <a:pt x="371" y="29"/>
                    <a:pt x="371" y="29"/>
                    <a:pt x="371" y="29"/>
                  </a:cubicBezTo>
                  <a:cubicBezTo>
                    <a:pt x="371" y="29"/>
                    <a:pt x="371" y="29"/>
                    <a:pt x="371" y="29"/>
                  </a:cubicBezTo>
                  <a:cubicBezTo>
                    <a:pt x="370" y="28"/>
                    <a:pt x="370" y="28"/>
                    <a:pt x="370" y="28"/>
                  </a:cubicBezTo>
                  <a:cubicBezTo>
                    <a:pt x="369" y="28"/>
                    <a:pt x="369" y="28"/>
                    <a:pt x="369" y="28"/>
                  </a:cubicBezTo>
                  <a:cubicBezTo>
                    <a:pt x="368" y="28"/>
                    <a:pt x="368" y="28"/>
                    <a:pt x="368" y="28"/>
                  </a:cubicBezTo>
                  <a:cubicBezTo>
                    <a:pt x="368" y="28"/>
                    <a:pt x="368" y="28"/>
                    <a:pt x="368" y="28"/>
                  </a:cubicBezTo>
                  <a:cubicBezTo>
                    <a:pt x="369" y="28"/>
                    <a:pt x="369" y="28"/>
                    <a:pt x="369" y="28"/>
                  </a:cubicBezTo>
                  <a:cubicBezTo>
                    <a:pt x="369" y="29"/>
                    <a:pt x="369" y="29"/>
                    <a:pt x="369" y="29"/>
                  </a:cubicBezTo>
                  <a:cubicBezTo>
                    <a:pt x="368" y="29"/>
                    <a:pt x="368" y="29"/>
                    <a:pt x="368" y="29"/>
                  </a:cubicBezTo>
                  <a:cubicBezTo>
                    <a:pt x="367" y="29"/>
                    <a:pt x="367" y="29"/>
                    <a:pt x="367" y="29"/>
                  </a:cubicBezTo>
                  <a:cubicBezTo>
                    <a:pt x="367" y="29"/>
                    <a:pt x="367" y="29"/>
                    <a:pt x="367" y="29"/>
                  </a:cubicBezTo>
                  <a:cubicBezTo>
                    <a:pt x="366" y="29"/>
                    <a:pt x="366" y="29"/>
                    <a:pt x="366" y="29"/>
                  </a:cubicBezTo>
                  <a:cubicBezTo>
                    <a:pt x="364" y="28"/>
                    <a:pt x="364" y="28"/>
                    <a:pt x="364" y="28"/>
                  </a:cubicBezTo>
                  <a:cubicBezTo>
                    <a:pt x="364" y="28"/>
                    <a:pt x="364" y="28"/>
                    <a:pt x="364" y="28"/>
                  </a:cubicBezTo>
                  <a:cubicBezTo>
                    <a:pt x="363" y="28"/>
                    <a:pt x="363" y="28"/>
                    <a:pt x="363" y="28"/>
                  </a:cubicBezTo>
                  <a:cubicBezTo>
                    <a:pt x="363" y="28"/>
                    <a:pt x="363" y="28"/>
                    <a:pt x="363" y="28"/>
                  </a:cubicBezTo>
                  <a:cubicBezTo>
                    <a:pt x="362" y="27"/>
                    <a:pt x="362" y="27"/>
                    <a:pt x="362" y="27"/>
                  </a:cubicBezTo>
                  <a:cubicBezTo>
                    <a:pt x="361" y="26"/>
                    <a:pt x="361" y="26"/>
                    <a:pt x="361" y="26"/>
                  </a:cubicBezTo>
                  <a:cubicBezTo>
                    <a:pt x="361" y="27"/>
                    <a:pt x="361" y="27"/>
                    <a:pt x="361" y="27"/>
                  </a:cubicBezTo>
                  <a:cubicBezTo>
                    <a:pt x="362" y="28"/>
                    <a:pt x="362" y="28"/>
                    <a:pt x="362" y="28"/>
                  </a:cubicBezTo>
                  <a:cubicBezTo>
                    <a:pt x="362" y="28"/>
                    <a:pt x="362" y="28"/>
                    <a:pt x="362" y="28"/>
                  </a:cubicBezTo>
                  <a:cubicBezTo>
                    <a:pt x="361" y="28"/>
                    <a:pt x="361" y="28"/>
                    <a:pt x="361" y="28"/>
                  </a:cubicBezTo>
                  <a:cubicBezTo>
                    <a:pt x="360" y="28"/>
                    <a:pt x="360" y="28"/>
                    <a:pt x="360" y="28"/>
                  </a:cubicBezTo>
                  <a:cubicBezTo>
                    <a:pt x="361" y="28"/>
                    <a:pt x="361" y="28"/>
                    <a:pt x="361" y="28"/>
                  </a:cubicBezTo>
                  <a:cubicBezTo>
                    <a:pt x="363" y="29"/>
                    <a:pt x="363" y="29"/>
                    <a:pt x="363" y="29"/>
                  </a:cubicBezTo>
                  <a:cubicBezTo>
                    <a:pt x="365" y="29"/>
                    <a:pt x="365" y="29"/>
                    <a:pt x="365" y="29"/>
                  </a:cubicBezTo>
                  <a:cubicBezTo>
                    <a:pt x="366" y="30"/>
                    <a:pt x="366" y="30"/>
                    <a:pt x="366" y="30"/>
                  </a:cubicBezTo>
                  <a:cubicBezTo>
                    <a:pt x="365" y="30"/>
                    <a:pt x="365" y="30"/>
                    <a:pt x="365" y="30"/>
                  </a:cubicBezTo>
                  <a:cubicBezTo>
                    <a:pt x="361" y="32"/>
                    <a:pt x="361" y="32"/>
                    <a:pt x="361" y="32"/>
                  </a:cubicBezTo>
                  <a:cubicBezTo>
                    <a:pt x="359" y="32"/>
                    <a:pt x="359" y="32"/>
                    <a:pt x="359" y="32"/>
                  </a:cubicBezTo>
                  <a:cubicBezTo>
                    <a:pt x="358" y="32"/>
                    <a:pt x="358" y="32"/>
                    <a:pt x="358" y="32"/>
                  </a:cubicBezTo>
                  <a:cubicBezTo>
                    <a:pt x="356" y="32"/>
                    <a:pt x="356" y="32"/>
                    <a:pt x="356" y="32"/>
                  </a:cubicBezTo>
                  <a:cubicBezTo>
                    <a:pt x="355" y="32"/>
                    <a:pt x="355" y="32"/>
                    <a:pt x="355" y="32"/>
                  </a:cubicBezTo>
                  <a:cubicBezTo>
                    <a:pt x="355" y="32"/>
                    <a:pt x="355" y="32"/>
                    <a:pt x="355" y="32"/>
                  </a:cubicBezTo>
                  <a:cubicBezTo>
                    <a:pt x="354" y="32"/>
                    <a:pt x="354" y="32"/>
                    <a:pt x="354" y="32"/>
                  </a:cubicBezTo>
                  <a:cubicBezTo>
                    <a:pt x="354" y="32"/>
                    <a:pt x="354" y="32"/>
                    <a:pt x="354" y="32"/>
                  </a:cubicBezTo>
                  <a:cubicBezTo>
                    <a:pt x="353" y="32"/>
                    <a:pt x="353" y="32"/>
                    <a:pt x="353" y="32"/>
                  </a:cubicBezTo>
                  <a:cubicBezTo>
                    <a:pt x="352" y="33"/>
                    <a:pt x="352" y="33"/>
                    <a:pt x="352" y="33"/>
                  </a:cubicBezTo>
                  <a:cubicBezTo>
                    <a:pt x="353" y="32"/>
                    <a:pt x="353" y="32"/>
                    <a:pt x="353" y="32"/>
                  </a:cubicBezTo>
                  <a:cubicBezTo>
                    <a:pt x="353" y="33"/>
                    <a:pt x="353" y="33"/>
                    <a:pt x="353" y="33"/>
                  </a:cubicBezTo>
                  <a:cubicBezTo>
                    <a:pt x="354" y="33"/>
                    <a:pt x="354" y="33"/>
                    <a:pt x="354" y="33"/>
                  </a:cubicBezTo>
                  <a:cubicBezTo>
                    <a:pt x="357" y="33"/>
                    <a:pt x="357" y="33"/>
                    <a:pt x="357" y="33"/>
                  </a:cubicBezTo>
                  <a:cubicBezTo>
                    <a:pt x="358" y="33"/>
                    <a:pt x="358" y="33"/>
                    <a:pt x="358" y="33"/>
                  </a:cubicBezTo>
                  <a:cubicBezTo>
                    <a:pt x="361" y="33"/>
                    <a:pt x="361" y="33"/>
                    <a:pt x="361" y="33"/>
                  </a:cubicBezTo>
                  <a:cubicBezTo>
                    <a:pt x="364" y="32"/>
                    <a:pt x="364" y="32"/>
                    <a:pt x="364" y="32"/>
                  </a:cubicBezTo>
                  <a:cubicBezTo>
                    <a:pt x="365" y="31"/>
                    <a:pt x="365" y="31"/>
                    <a:pt x="365" y="31"/>
                  </a:cubicBezTo>
                  <a:cubicBezTo>
                    <a:pt x="366" y="31"/>
                    <a:pt x="366" y="31"/>
                    <a:pt x="366" y="31"/>
                  </a:cubicBezTo>
                  <a:cubicBezTo>
                    <a:pt x="367" y="31"/>
                    <a:pt x="367" y="31"/>
                    <a:pt x="367" y="31"/>
                  </a:cubicBezTo>
                  <a:cubicBezTo>
                    <a:pt x="368" y="31"/>
                    <a:pt x="368" y="31"/>
                    <a:pt x="368" y="31"/>
                  </a:cubicBezTo>
                  <a:cubicBezTo>
                    <a:pt x="369" y="31"/>
                    <a:pt x="369" y="31"/>
                    <a:pt x="369" y="31"/>
                  </a:cubicBezTo>
                  <a:cubicBezTo>
                    <a:pt x="369" y="32"/>
                    <a:pt x="369" y="32"/>
                    <a:pt x="369" y="32"/>
                  </a:cubicBezTo>
                  <a:cubicBezTo>
                    <a:pt x="368" y="33"/>
                    <a:pt x="368" y="33"/>
                    <a:pt x="368" y="33"/>
                  </a:cubicBezTo>
                  <a:cubicBezTo>
                    <a:pt x="366" y="34"/>
                    <a:pt x="366" y="34"/>
                    <a:pt x="366" y="34"/>
                  </a:cubicBezTo>
                  <a:cubicBezTo>
                    <a:pt x="366" y="34"/>
                    <a:pt x="366" y="34"/>
                    <a:pt x="366" y="34"/>
                  </a:cubicBezTo>
                  <a:cubicBezTo>
                    <a:pt x="364" y="35"/>
                    <a:pt x="364" y="35"/>
                    <a:pt x="364" y="35"/>
                  </a:cubicBezTo>
                  <a:cubicBezTo>
                    <a:pt x="364" y="35"/>
                    <a:pt x="364" y="35"/>
                    <a:pt x="364" y="35"/>
                  </a:cubicBezTo>
                  <a:cubicBezTo>
                    <a:pt x="363" y="36"/>
                    <a:pt x="363" y="36"/>
                    <a:pt x="363" y="36"/>
                  </a:cubicBezTo>
                  <a:cubicBezTo>
                    <a:pt x="362" y="36"/>
                    <a:pt x="362" y="36"/>
                    <a:pt x="362" y="36"/>
                  </a:cubicBezTo>
                  <a:cubicBezTo>
                    <a:pt x="361" y="37"/>
                    <a:pt x="361" y="37"/>
                    <a:pt x="361" y="37"/>
                  </a:cubicBezTo>
                  <a:cubicBezTo>
                    <a:pt x="360" y="37"/>
                    <a:pt x="360" y="37"/>
                    <a:pt x="360" y="37"/>
                  </a:cubicBezTo>
                  <a:cubicBezTo>
                    <a:pt x="359" y="37"/>
                    <a:pt x="359" y="37"/>
                    <a:pt x="359" y="37"/>
                  </a:cubicBezTo>
                  <a:cubicBezTo>
                    <a:pt x="358" y="37"/>
                    <a:pt x="358" y="37"/>
                    <a:pt x="358" y="37"/>
                  </a:cubicBezTo>
                  <a:cubicBezTo>
                    <a:pt x="357" y="38"/>
                    <a:pt x="357" y="38"/>
                    <a:pt x="357" y="38"/>
                  </a:cubicBezTo>
                  <a:cubicBezTo>
                    <a:pt x="356" y="38"/>
                    <a:pt x="356" y="38"/>
                    <a:pt x="356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53" y="39"/>
                    <a:pt x="353" y="39"/>
                    <a:pt x="353" y="39"/>
                  </a:cubicBezTo>
                  <a:cubicBezTo>
                    <a:pt x="352" y="40"/>
                    <a:pt x="352" y="40"/>
                    <a:pt x="352" y="40"/>
                  </a:cubicBezTo>
                  <a:cubicBezTo>
                    <a:pt x="352" y="39"/>
                    <a:pt x="352" y="39"/>
                    <a:pt x="352" y="39"/>
                  </a:cubicBezTo>
                  <a:cubicBezTo>
                    <a:pt x="351" y="40"/>
                    <a:pt x="351" y="40"/>
                    <a:pt x="351" y="40"/>
                  </a:cubicBezTo>
                  <a:cubicBezTo>
                    <a:pt x="350" y="40"/>
                    <a:pt x="350" y="40"/>
                    <a:pt x="350" y="40"/>
                  </a:cubicBezTo>
                  <a:cubicBezTo>
                    <a:pt x="350" y="40"/>
                    <a:pt x="350" y="40"/>
                    <a:pt x="350" y="40"/>
                  </a:cubicBezTo>
                  <a:cubicBezTo>
                    <a:pt x="350" y="41"/>
                    <a:pt x="350" y="41"/>
                    <a:pt x="350" y="41"/>
                  </a:cubicBezTo>
                  <a:cubicBezTo>
                    <a:pt x="349" y="42"/>
                    <a:pt x="349" y="42"/>
                    <a:pt x="349" y="42"/>
                  </a:cubicBezTo>
                  <a:cubicBezTo>
                    <a:pt x="349" y="43"/>
                    <a:pt x="349" y="43"/>
                    <a:pt x="349" y="43"/>
                  </a:cubicBezTo>
                  <a:cubicBezTo>
                    <a:pt x="347" y="43"/>
                    <a:pt x="347" y="43"/>
                    <a:pt x="347" y="43"/>
                  </a:cubicBezTo>
                  <a:cubicBezTo>
                    <a:pt x="346" y="43"/>
                    <a:pt x="346" y="43"/>
                    <a:pt x="346" y="43"/>
                  </a:cubicBezTo>
                  <a:cubicBezTo>
                    <a:pt x="345" y="43"/>
                    <a:pt x="345" y="43"/>
                    <a:pt x="345" y="43"/>
                  </a:cubicBezTo>
                  <a:cubicBezTo>
                    <a:pt x="345" y="42"/>
                    <a:pt x="345" y="42"/>
                    <a:pt x="345" y="42"/>
                  </a:cubicBezTo>
                  <a:cubicBezTo>
                    <a:pt x="346" y="42"/>
                    <a:pt x="346" y="42"/>
                    <a:pt x="346" y="42"/>
                  </a:cubicBezTo>
                  <a:cubicBezTo>
                    <a:pt x="346" y="41"/>
                    <a:pt x="346" y="41"/>
                    <a:pt x="346" y="41"/>
                  </a:cubicBezTo>
                  <a:cubicBezTo>
                    <a:pt x="345" y="41"/>
                    <a:pt x="345" y="41"/>
                    <a:pt x="345" y="41"/>
                  </a:cubicBezTo>
                  <a:cubicBezTo>
                    <a:pt x="345" y="42"/>
                    <a:pt x="345" y="42"/>
                    <a:pt x="345" y="42"/>
                  </a:cubicBezTo>
                  <a:cubicBezTo>
                    <a:pt x="345" y="42"/>
                    <a:pt x="345" y="42"/>
                    <a:pt x="345" y="42"/>
                  </a:cubicBezTo>
                  <a:cubicBezTo>
                    <a:pt x="344" y="43"/>
                    <a:pt x="344" y="43"/>
                    <a:pt x="344" y="43"/>
                  </a:cubicBezTo>
                  <a:cubicBezTo>
                    <a:pt x="345" y="43"/>
                    <a:pt x="345" y="43"/>
                    <a:pt x="345" y="43"/>
                  </a:cubicBezTo>
                  <a:cubicBezTo>
                    <a:pt x="346" y="44"/>
                    <a:pt x="346" y="44"/>
                    <a:pt x="346" y="44"/>
                  </a:cubicBezTo>
                  <a:cubicBezTo>
                    <a:pt x="345" y="45"/>
                    <a:pt x="345" y="45"/>
                    <a:pt x="345" y="45"/>
                  </a:cubicBezTo>
                  <a:cubicBezTo>
                    <a:pt x="344" y="45"/>
                    <a:pt x="344" y="45"/>
                    <a:pt x="344" y="45"/>
                  </a:cubicBezTo>
                  <a:cubicBezTo>
                    <a:pt x="343" y="44"/>
                    <a:pt x="343" y="44"/>
                    <a:pt x="343" y="44"/>
                  </a:cubicBezTo>
                  <a:cubicBezTo>
                    <a:pt x="343" y="45"/>
                    <a:pt x="343" y="45"/>
                    <a:pt x="343" y="45"/>
                  </a:cubicBezTo>
                  <a:cubicBezTo>
                    <a:pt x="341" y="44"/>
                    <a:pt x="341" y="44"/>
                    <a:pt x="341" y="44"/>
                  </a:cubicBezTo>
                  <a:cubicBezTo>
                    <a:pt x="341" y="44"/>
                    <a:pt x="341" y="44"/>
                    <a:pt x="341" y="44"/>
                  </a:cubicBezTo>
                  <a:cubicBezTo>
                    <a:pt x="340" y="45"/>
                    <a:pt x="340" y="45"/>
                    <a:pt x="340" y="45"/>
                  </a:cubicBezTo>
                  <a:cubicBezTo>
                    <a:pt x="340" y="44"/>
                    <a:pt x="340" y="44"/>
                    <a:pt x="340" y="44"/>
                  </a:cubicBezTo>
                  <a:cubicBezTo>
                    <a:pt x="340" y="44"/>
                    <a:pt x="340" y="44"/>
                    <a:pt x="340" y="44"/>
                  </a:cubicBezTo>
                  <a:cubicBezTo>
                    <a:pt x="339" y="44"/>
                    <a:pt x="339" y="44"/>
                    <a:pt x="339" y="44"/>
                  </a:cubicBezTo>
                  <a:cubicBezTo>
                    <a:pt x="339" y="44"/>
                    <a:pt x="339" y="44"/>
                    <a:pt x="339" y="44"/>
                  </a:cubicBezTo>
                  <a:cubicBezTo>
                    <a:pt x="339" y="45"/>
                    <a:pt x="339" y="45"/>
                    <a:pt x="339" y="45"/>
                  </a:cubicBezTo>
                  <a:cubicBezTo>
                    <a:pt x="340" y="45"/>
                    <a:pt x="340" y="45"/>
                    <a:pt x="340" y="45"/>
                  </a:cubicBezTo>
                  <a:cubicBezTo>
                    <a:pt x="343" y="45"/>
                    <a:pt x="343" y="45"/>
                    <a:pt x="343" y="45"/>
                  </a:cubicBezTo>
                  <a:cubicBezTo>
                    <a:pt x="343" y="46"/>
                    <a:pt x="343" y="46"/>
                    <a:pt x="343" y="46"/>
                  </a:cubicBezTo>
                  <a:cubicBezTo>
                    <a:pt x="343" y="46"/>
                    <a:pt x="343" y="46"/>
                    <a:pt x="343" y="46"/>
                  </a:cubicBezTo>
                  <a:cubicBezTo>
                    <a:pt x="342" y="47"/>
                    <a:pt x="342" y="47"/>
                    <a:pt x="342" y="47"/>
                  </a:cubicBezTo>
                  <a:cubicBezTo>
                    <a:pt x="341" y="47"/>
                    <a:pt x="341" y="47"/>
                    <a:pt x="341" y="47"/>
                  </a:cubicBezTo>
                  <a:cubicBezTo>
                    <a:pt x="340" y="47"/>
                    <a:pt x="340" y="47"/>
                    <a:pt x="340" y="47"/>
                  </a:cubicBezTo>
                  <a:cubicBezTo>
                    <a:pt x="339" y="47"/>
                    <a:pt x="339" y="47"/>
                    <a:pt x="339" y="47"/>
                  </a:cubicBezTo>
                  <a:cubicBezTo>
                    <a:pt x="340" y="48"/>
                    <a:pt x="340" y="48"/>
                    <a:pt x="340" y="48"/>
                  </a:cubicBezTo>
                  <a:cubicBezTo>
                    <a:pt x="340" y="47"/>
                    <a:pt x="340" y="47"/>
                    <a:pt x="340" y="47"/>
                  </a:cubicBezTo>
                  <a:cubicBezTo>
                    <a:pt x="341" y="48"/>
                    <a:pt x="341" y="48"/>
                    <a:pt x="341" y="48"/>
                  </a:cubicBezTo>
                  <a:cubicBezTo>
                    <a:pt x="341" y="48"/>
                    <a:pt x="341" y="48"/>
                    <a:pt x="341" y="48"/>
                  </a:cubicBezTo>
                  <a:cubicBezTo>
                    <a:pt x="339" y="50"/>
                    <a:pt x="339" y="50"/>
                    <a:pt x="339" y="50"/>
                  </a:cubicBezTo>
                  <a:cubicBezTo>
                    <a:pt x="338" y="50"/>
                    <a:pt x="338" y="50"/>
                    <a:pt x="338" y="50"/>
                  </a:cubicBezTo>
                  <a:cubicBezTo>
                    <a:pt x="336" y="49"/>
                    <a:pt x="336" y="49"/>
                    <a:pt x="336" y="49"/>
                  </a:cubicBezTo>
                  <a:cubicBezTo>
                    <a:pt x="336" y="49"/>
                    <a:pt x="336" y="49"/>
                    <a:pt x="336" y="49"/>
                  </a:cubicBezTo>
                  <a:cubicBezTo>
                    <a:pt x="335" y="49"/>
                    <a:pt x="335" y="49"/>
                    <a:pt x="335" y="49"/>
                  </a:cubicBezTo>
                  <a:cubicBezTo>
                    <a:pt x="334" y="49"/>
                    <a:pt x="334" y="49"/>
                    <a:pt x="334" y="49"/>
                  </a:cubicBezTo>
                  <a:cubicBezTo>
                    <a:pt x="334" y="47"/>
                    <a:pt x="334" y="47"/>
                    <a:pt x="334" y="47"/>
                  </a:cubicBezTo>
                  <a:cubicBezTo>
                    <a:pt x="333" y="47"/>
                    <a:pt x="333" y="47"/>
                    <a:pt x="333" y="47"/>
                  </a:cubicBezTo>
                  <a:cubicBezTo>
                    <a:pt x="333" y="47"/>
                    <a:pt x="333" y="47"/>
                    <a:pt x="333" y="47"/>
                  </a:cubicBezTo>
                  <a:cubicBezTo>
                    <a:pt x="333" y="46"/>
                    <a:pt x="333" y="46"/>
                    <a:pt x="333" y="46"/>
                  </a:cubicBezTo>
                  <a:cubicBezTo>
                    <a:pt x="332" y="46"/>
                    <a:pt x="332" y="46"/>
                    <a:pt x="332" y="46"/>
                  </a:cubicBezTo>
                  <a:cubicBezTo>
                    <a:pt x="332" y="46"/>
                    <a:pt x="332" y="46"/>
                    <a:pt x="332" y="46"/>
                  </a:cubicBezTo>
                  <a:cubicBezTo>
                    <a:pt x="331" y="46"/>
                    <a:pt x="331" y="46"/>
                    <a:pt x="331" y="46"/>
                  </a:cubicBezTo>
                  <a:cubicBezTo>
                    <a:pt x="330" y="46"/>
                    <a:pt x="330" y="46"/>
                    <a:pt x="330" y="46"/>
                  </a:cubicBezTo>
                  <a:cubicBezTo>
                    <a:pt x="329" y="46"/>
                    <a:pt x="329" y="46"/>
                    <a:pt x="329" y="46"/>
                  </a:cubicBezTo>
                  <a:cubicBezTo>
                    <a:pt x="330" y="46"/>
                    <a:pt x="330" y="46"/>
                    <a:pt x="330" y="46"/>
                  </a:cubicBezTo>
                  <a:cubicBezTo>
                    <a:pt x="330" y="46"/>
                    <a:pt x="330" y="46"/>
                    <a:pt x="330" y="46"/>
                  </a:cubicBezTo>
                  <a:cubicBezTo>
                    <a:pt x="331" y="46"/>
                    <a:pt x="331" y="46"/>
                    <a:pt x="331" y="46"/>
                  </a:cubicBezTo>
                  <a:cubicBezTo>
                    <a:pt x="333" y="48"/>
                    <a:pt x="333" y="48"/>
                    <a:pt x="333" y="48"/>
                  </a:cubicBezTo>
                  <a:cubicBezTo>
                    <a:pt x="333" y="50"/>
                    <a:pt x="333" y="50"/>
                    <a:pt x="333" y="50"/>
                  </a:cubicBezTo>
                  <a:cubicBezTo>
                    <a:pt x="333" y="51"/>
                    <a:pt x="333" y="51"/>
                    <a:pt x="333" y="51"/>
                  </a:cubicBezTo>
                  <a:cubicBezTo>
                    <a:pt x="332" y="50"/>
                    <a:pt x="332" y="50"/>
                    <a:pt x="332" y="50"/>
                  </a:cubicBezTo>
                  <a:cubicBezTo>
                    <a:pt x="331" y="50"/>
                    <a:pt x="331" y="50"/>
                    <a:pt x="331" y="50"/>
                  </a:cubicBezTo>
                  <a:cubicBezTo>
                    <a:pt x="330" y="50"/>
                    <a:pt x="330" y="50"/>
                    <a:pt x="330" y="50"/>
                  </a:cubicBezTo>
                  <a:cubicBezTo>
                    <a:pt x="330" y="50"/>
                    <a:pt x="330" y="50"/>
                    <a:pt x="330" y="50"/>
                  </a:cubicBezTo>
                  <a:cubicBezTo>
                    <a:pt x="330" y="51"/>
                    <a:pt x="330" y="51"/>
                    <a:pt x="330" y="51"/>
                  </a:cubicBezTo>
                  <a:cubicBezTo>
                    <a:pt x="329" y="50"/>
                    <a:pt x="329" y="50"/>
                    <a:pt x="329" y="50"/>
                  </a:cubicBezTo>
                  <a:cubicBezTo>
                    <a:pt x="328" y="50"/>
                    <a:pt x="328" y="50"/>
                    <a:pt x="328" y="50"/>
                  </a:cubicBezTo>
                  <a:cubicBezTo>
                    <a:pt x="328" y="51"/>
                    <a:pt x="328" y="51"/>
                    <a:pt x="328" y="51"/>
                  </a:cubicBezTo>
                  <a:cubicBezTo>
                    <a:pt x="327" y="51"/>
                    <a:pt x="327" y="51"/>
                    <a:pt x="327" y="51"/>
                  </a:cubicBezTo>
                  <a:cubicBezTo>
                    <a:pt x="327" y="50"/>
                    <a:pt x="327" y="50"/>
                    <a:pt x="327" y="50"/>
                  </a:cubicBezTo>
                  <a:cubicBezTo>
                    <a:pt x="326" y="50"/>
                    <a:pt x="326" y="50"/>
                    <a:pt x="326" y="50"/>
                  </a:cubicBezTo>
                  <a:cubicBezTo>
                    <a:pt x="326" y="49"/>
                    <a:pt x="326" y="49"/>
                    <a:pt x="326" y="49"/>
                  </a:cubicBezTo>
                  <a:cubicBezTo>
                    <a:pt x="325" y="49"/>
                    <a:pt x="325" y="49"/>
                    <a:pt x="325" y="49"/>
                  </a:cubicBezTo>
                  <a:cubicBezTo>
                    <a:pt x="325" y="48"/>
                    <a:pt x="325" y="48"/>
                    <a:pt x="325" y="48"/>
                  </a:cubicBezTo>
                  <a:cubicBezTo>
                    <a:pt x="324" y="48"/>
                    <a:pt x="324" y="48"/>
                    <a:pt x="324" y="48"/>
                  </a:cubicBezTo>
                  <a:cubicBezTo>
                    <a:pt x="323" y="48"/>
                    <a:pt x="323" y="48"/>
                    <a:pt x="323" y="48"/>
                  </a:cubicBezTo>
                  <a:cubicBezTo>
                    <a:pt x="323" y="47"/>
                    <a:pt x="323" y="47"/>
                    <a:pt x="323" y="47"/>
                  </a:cubicBezTo>
                  <a:cubicBezTo>
                    <a:pt x="322" y="48"/>
                    <a:pt x="322" y="48"/>
                    <a:pt x="322" y="48"/>
                  </a:cubicBezTo>
                  <a:cubicBezTo>
                    <a:pt x="322" y="48"/>
                    <a:pt x="322" y="48"/>
                    <a:pt x="322" y="48"/>
                  </a:cubicBezTo>
                  <a:cubicBezTo>
                    <a:pt x="323" y="49"/>
                    <a:pt x="323" y="49"/>
                    <a:pt x="323" y="49"/>
                  </a:cubicBezTo>
                  <a:cubicBezTo>
                    <a:pt x="324" y="49"/>
                    <a:pt x="324" y="49"/>
                    <a:pt x="324" y="49"/>
                  </a:cubicBezTo>
                  <a:cubicBezTo>
                    <a:pt x="325" y="50"/>
                    <a:pt x="325" y="50"/>
                    <a:pt x="325" y="50"/>
                  </a:cubicBezTo>
                  <a:cubicBezTo>
                    <a:pt x="325" y="51"/>
                    <a:pt x="325" y="51"/>
                    <a:pt x="325" y="51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22" y="50"/>
                    <a:pt x="322" y="50"/>
                    <a:pt x="322" y="50"/>
                  </a:cubicBezTo>
                  <a:cubicBezTo>
                    <a:pt x="322" y="49"/>
                    <a:pt x="322" y="49"/>
                    <a:pt x="322" y="49"/>
                  </a:cubicBezTo>
                  <a:cubicBezTo>
                    <a:pt x="321" y="49"/>
                    <a:pt x="321" y="49"/>
                    <a:pt x="321" y="49"/>
                  </a:cubicBezTo>
                  <a:cubicBezTo>
                    <a:pt x="321" y="49"/>
                    <a:pt x="321" y="49"/>
                    <a:pt x="321" y="49"/>
                  </a:cubicBezTo>
                  <a:cubicBezTo>
                    <a:pt x="321" y="49"/>
                    <a:pt x="321" y="49"/>
                    <a:pt x="321" y="49"/>
                  </a:cubicBezTo>
                  <a:cubicBezTo>
                    <a:pt x="321" y="50"/>
                    <a:pt x="321" y="50"/>
                    <a:pt x="321" y="50"/>
                  </a:cubicBezTo>
                  <a:cubicBezTo>
                    <a:pt x="320" y="50"/>
                    <a:pt x="320" y="50"/>
                    <a:pt x="320" y="50"/>
                  </a:cubicBezTo>
                  <a:cubicBezTo>
                    <a:pt x="320" y="49"/>
                    <a:pt x="320" y="49"/>
                    <a:pt x="320" y="49"/>
                  </a:cubicBezTo>
                  <a:cubicBezTo>
                    <a:pt x="319" y="49"/>
                    <a:pt x="319" y="49"/>
                    <a:pt x="319" y="49"/>
                  </a:cubicBezTo>
                  <a:cubicBezTo>
                    <a:pt x="319" y="50"/>
                    <a:pt x="319" y="50"/>
                    <a:pt x="319" y="50"/>
                  </a:cubicBezTo>
                  <a:cubicBezTo>
                    <a:pt x="320" y="50"/>
                    <a:pt x="320" y="50"/>
                    <a:pt x="320" y="50"/>
                  </a:cubicBezTo>
                  <a:cubicBezTo>
                    <a:pt x="320" y="51"/>
                    <a:pt x="320" y="51"/>
                    <a:pt x="320" y="51"/>
                  </a:cubicBezTo>
                  <a:cubicBezTo>
                    <a:pt x="321" y="51"/>
                    <a:pt x="321" y="51"/>
                    <a:pt x="321" y="51"/>
                  </a:cubicBezTo>
                  <a:cubicBezTo>
                    <a:pt x="321" y="51"/>
                    <a:pt x="321" y="51"/>
                    <a:pt x="321" y="51"/>
                  </a:cubicBezTo>
                  <a:cubicBezTo>
                    <a:pt x="322" y="51"/>
                    <a:pt x="322" y="51"/>
                    <a:pt x="322" y="51"/>
                  </a:cubicBezTo>
                  <a:cubicBezTo>
                    <a:pt x="322" y="51"/>
                    <a:pt x="322" y="51"/>
                    <a:pt x="322" y="51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4" y="52"/>
                    <a:pt x="324" y="52"/>
                    <a:pt x="324" y="52"/>
                  </a:cubicBezTo>
                  <a:cubicBezTo>
                    <a:pt x="324" y="52"/>
                    <a:pt x="324" y="52"/>
                    <a:pt x="324" y="52"/>
                  </a:cubicBezTo>
                  <a:cubicBezTo>
                    <a:pt x="325" y="52"/>
                    <a:pt x="325" y="52"/>
                    <a:pt x="325" y="52"/>
                  </a:cubicBezTo>
                  <a:cubicBezTo>
                    <a:pt x="328" y="53"/>
                    <a:pt x="328" y="53"/>
                    <a:pt x="328" y="53"/>
                  </a:cubicBezTo>
                  <a:cubicBezTo>
                    <a:pt x="328" y="53"/>
                    <a:pt x="328" y="53"/>
                    <a:pt x="328" y="53"/>
                  </a:cubicBezTo>
                  <a:cubicBezTo>
                    <a:pt x="327" y="54"/>
                    <a:pt x="327" y="54"/>
                    <a:pt x="327" y="54"/>
                  </a:cubicBezTo>
                  <a:cubicBezTo>
                    <a:pt x="328" y="54"/>
                    <a:pt x="328" y="54"/>
                    <a:pt x="328" y="54"/>
                  </a:cubicBezTo>
                  <a:cubicBezTo>
                    <a:pt x="327" y="55"/>
                    <a:pt x="327" y="55"/>
                    <a:pt x="327" y="55"/>
                  </a:cubicBezTo>
                  <a:cubicBezTo>
                    <a:pt x="328" y="56"/>
                    <a:pt x="328" y="56"/>
                    <a:pt x="328" y="56"/>
                  </a:cubicBezTo>
                  <a:cubicBezTo>
                    <a:pt x="327" y="56"/>
                    <a:pt x="327" y="56"/>
                    <a:pt x="327" y="56"/>
                  </a:cubicBezTo>
                  <a:cubicBezTo>
                    <a:pt x="327" y="56"/>
                    <a:pt x="327" y="56"/>
                    <a:pt x="327" y="56"/>
                  </a:cubicBezTo>
                  <a:cubicBezTo>
                    <a:pt x="326" y="55"/>
                    <a:pt x="326" y="55"/>
                    <a:pt x="326" y="55"/>
                  </a:cubicBezTo>
                  <a:cubicBezTo>
                    <a:pt x="325" y="55"/>
                    <a:pt x="325" y="55"/>
                    <a:pt x="325" y="55"/>
                  </a:cubicBezTo>
                  <a:cubicBezTo>
                    <a:pt x="324" y="54"/>
                    <a:pt x="324" y="54"/>
                    <a:pt x="324" y="54"/>
                  </a:cubicBezTo>
                  <a:cubicBezTo>
                    <a:pt x="324" y="54"/>
                    <a:pt x="324" y="54"/>
                    <a:pt x="324" y="54"/>
                  </a:cubicBezTo>
                  <a:cubicBezTo>
                    <a:pt x="324" y="53"/>
                    <a:pt x="324" y="53"/>
                    <a:pt x="324" y="53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2" y="52"/>
                    <a:pt x="322" y="52"/>
                    <a:pt x="322" y="52"/>
                  </a:cubicBezTo>
                  <a:cubicBezTo>
                    <a:pt x="320" y="52"/>
                    <a:pt x="320" y="52"/>
                    <a:pt x="320" y="52"/>
                  </a:cubicBezTo>
                  <a:cubicBezTo>
                    <a:pt x="319" y="51"/>
                    <a:pt x="319" y="51"/>
                    <a:pt x="319" y="51"/>
                  </a:cubicBezTo>
                  <a:cubicBezTo>
                    <a:pt x="318" y="51"/>
                    <a:pt x="318" y="51"/>
                    <a:pt x="318" y="51"/>
                  </a:cubicBezTo>
                  <a:cubicBezTo>
                    <a:pt x="318" y="52"/>
                    <a:pt x="318" y="52"/>
                    <a:pt x="318" y="52"/>
                  </a:cubicBezTo>
                  <a:cubicBezTo>
                    <a:pt x="319" y="52"/>
                    <a:pt x="319" y="52"/>
                    <a:pt x="319" y="52"/>
                  </a:cubicBezTo>
                  <a:cubicBezTo>
                    <a:pt x="321" y="52"/>
                    <a:pt x="321" y="52"/>
                    <a:pt x="321" y="52"/>
                  </a:cubicBezTo>
                  <a:cubicBezTo>
                    <a:pt x="323" y="53"/>
                    <a:pt x="323" y="53"/>
                    <a:pt x="323" y="53"/>
                  </a:cubicBezTo>
                  <a:cubicBezTo>
                    <a:pt x="323" y="54"/>
                    <a:pt x="323" y="54"/>
                    <a:pt x="323" y="54"/>
                  </a:cubicBezTo>
                  <a:cubicBezTo>
                    <a:pt x="323" y="54"/>
                    <a:pt x="323" y="54"/>
                    <a:pt x="323" y="54"/>
                  </a:cubicBezTo>
                  <a:cubicBezTo>
                    <a:pt x="322" y="53"/>
                    <a:pt x="322" y="53"/>
                    <a:pt x="322" y="53"/>
                  </a:cubicBezTo>
                  <a:cubicBezTo>
                    <a:pt x="320" y="53"/>
                    <a:pt x="320" y="53"/>
                    <a:pt x="320" y="53"/>
                  </a:cubicBezTo>
                  <a:cubicBezTo>
                    <a:pt x="319" y="54"/>
                    <a:pt x="319" y="54"/>
                    <a:pt x="319" y="54"/>
                  </a:cubicBezTo>
                  <a:cubicBezTo>
                    <a:pt x="319" y="53"/>
                    <a:pt x="319" y="53"/>
                    <a:pt x="319" y="53"/>
                  </a:cubicBezTo>
                  <a:cubicBezTo>
                    <a:pt x="318" y="53"/>
                    <a:pt x="318" y="53"/>
                    <a:pt x="318" y="53"/>
                  </a:cubicBezTo>
                  <a:cubicBezTo>
                    <a:pt x="317" y="52"/>
                    <a:pt x="317" y="52"/>
                    <a:pt x="317" y="52"/>
                  </a:cubicBezTo>
                  <a:cubicBezTo>
                    <a:pt x="316" y="52"/>
                    <a:pt x="316" y="52"/>
                    <a:pt x="316" y="52"/>
                  </a:cubicBezTo>
                  <a:cubicBezTo>
                    <a:pt x="316" y="53"/>
                    <a:pt x="316" y="53"/>
                    <a:pt x="316" y="53"/>
                  </a:cubicBezTo>
                  <a:cubicBezTo>
                    <a:pt x="318" y="53"/>
                    <a:pt x="318" y="53"/>
                    <a:pt x="318" y="53"/>
                  </a:cubicBezTo>
                  <a:cubicBezTo>
                    <a:pt x="318" y="54"/>
                    <a:pt x="318" y="54"/>
                    <a:pt x="318" y="54"/>
                  </a:cubicBezTo>
                  <a:cubicBezTo>
                    <a:pt x="318" y="54"/>
                    <a:pt x="318" y="54"/>
                    <a:pt x="318" y="54"/>
                  </a:cubicBezTo>
                  <a:cubicBezTo>
                    <a:pt x="318" y="54"/>
                    <a:pt x="318" y="54"/>
                    <a:pt x="318" y="54"/>
                  </a:cubicBezTo>
                  <a:cubicBezTo>
                    <a:pt x="318" y="54"/>
                    <a:pt x="318" y="54"/>
                    <a:pt x="318" y="54"/>
                  </a:cubicBezTo>
                  <a:cubicBezTo>
                    <a:pt x="319" y="54"/>
                    <a:pt x="319" y="54"/>
                    <a:pt x="319" y="54"/>
                  </a:cubicBezTo>
                  <a:cubicBezTo>
                    <a:pt x="320" y="54"/>
                    <a:pt x="320" y="54"/>
                    <a:pt x="320" y="54"/>
                  </a:cubicBezTo>
                  <a:cubicBezTo>
                    <a:pt x="320" y="54"/>
                    <a:pt x="320" y="54"/>
                    <a:pt x="320" y="54"/>
                  </a:cubicBezTo>
                  <a:cubicBezTo>
                    <a:pt x="320" y="54"/>
                    <a:pt x="320" y="54"/>
                    <a:pt x="320" y="54"/>
                  </a:cubicBezTo>
                  <a:cubicBezTo>
                    <a:pt x="321" y="54"/>
                    <a:pt x="321" y="54"/>
                    <a:pt x="321" y="54"/>
                  </a:cubicBezTo>
                  <a:cubicBezTo>
                    <a:pt x="322" y="54"/>
                    <a:pt x="322" y="54"/>
                    <a:pt x="322" y="54"/>
                  </a:cubicBezTo>
                  <a:cubicBezTo>
                    <a:pt x="323" y="55"/>
                    <a:pt x="323" y="55"/>
                    <a:pt x="323" y="55"/>
                  </a:cubicBezTo>
                  <a:cubicBezTo>
                    <a:pt x="323" y="56"/>
                    <a:pt x="323" y="56"/>
                    <a:pt x="323" y="56"/>
                  </a:cubicBezTo>
                  <a:cubicBezTo>
                    <a:pt x="322" y="56"/>
                    <a:pt x="322" y="56"/>
                    <a:pt x="322" y="56"/>
                  </a:cubicBezTo>
                  <a:cubicBezTo>
                    <a:pt x="321" y="56"/>
                    <a:pt x="321" y="56"/>
                    <a:pt x="321" y="56"/>
                  </a:cubicBezTo>
                  <a:cubicBezTo>
                    <a:pt x="321" y="56"/>
                    <a:pt x="321" y="56"/>
                    <a:pt x="321" y="56"/>
                  </a:cubicBezTo>
                  <a:cubicBezTo>
                    <a:pt x="322" y="56"/>
                    <a:pt x="322" y="56"/>
                    <a:pt x="322" y="56"/>
                  </a:cubicBezTo>
                  <a:cubicBezTo>
                    <a:pt x="322" y="56"/>
                    <a:pt x="322" y="56"/>
                    <a:pt x="322" y="56"/>
                  </a:cubicBezTo>
                  <a:cubicBezTo>
                    <a:pt x="323" y="56"/>
                    <a:pt x="323" y="56"/>
                    <a:pt x="323" y="56"/>
                  </a:cubicBezTo>
                  <a:cubicBezTo>
                    <a:pt x="324" y="57"/>
                    <a:pt x="324" y="57"/>
                    <a:pt x="324" y="57"/>
                  </a:cubicBezTo>
                  <a:cubicBezTo>
                    <a:pt x="325" y="57"/>
                    <a:pt x="325" y="57"/>
                    <a:pt x="325" y="57"/>
                  </a:cubicBezTo>
                  <a:cubicBezTo>
                    <a:pt x="325" y="58"/>
                    <a:pt x="325" y="58"/>
                    <a:pt x="325" y="58"/>
                  </a:cubicBezTo>
                  <a:cubicBezTo>
                    <a:pt x="324" y="59"/>
                    <a:pt x="324" y="59"/>
                    <a:pt x="324" y="59"/>
                  </a:cubicBezTo>
                  <a:cubicBezTo>
                    <a:pt x="323" y="61"/>
                    <a:pt x="323" y="61"/>
                    <a:pt x="323" y="61"/>
                  </a:cubicBezTo>
                  <a:cubicBezTo>
                    <a:pt x="323" y="61"/>
                    <a:pt x="323" y="61"/>
                    <a:pt x="323" y="61"/>
                  </a:cubicBezTo>
                  <a:cubicBezTo>
                    <a:pt x="322" y="62"/>
                    <a:pt x="322" y="62"/>
                    <a:pt x="322" y="62"/>
                  </a:cubicBezTo>
                  <a:cubicBezTo>
                    <a:pt x="321" y="61"/>
                    <a:pt x="321" y="61"/>
                    <a:pt x="321" y="61"/>
                  </a:cubicBezTo>
                  <a:cubicBezTo>
                    <a:pt x="320" y="61"/>
                    <a:pt x="320" y="61"/>
                    <a:pt x="320" y="61"/>
                  </a:cubicBezTo>
                  <a:cubicBezTo>
                    <a:pt x="320" y="61"/>
                    <a:pt x="320" y="61"/>
                    <a:pt x="320" y="61"/>
                  </a:cubicBezTo>
                  <a:cubicBezTo>
                    <a:pt x="320" y="61"/>
                    <a:pt x="320" y="61"/>
                    <a:pt x="320" y="61"/>
                  </a:cubicBezTo>
                  <a:cubicBezTo>
                    <a:pt x="319" y="60"/>
                    <a:pt x="319" y="60"/>
                    <a:pt x="319" y="60"/>
                  </a:cubicBezTo>
                  <a:cubicBezTo>
                    <a:pt x="318" y="60"/>
                    <a:pt x="318" y="60"/>
                    <a:pt x="318" y="60"/>
                  </a:cubicBezTo>
                  <a:cubicBezTo>
                    <a:pt x="318" y="61"/>
                    <a:pt x="318" y="61"/>
                    <a:pt x="318" y="61"/>
                  </a:cubicBezTo>
                  <a:cubicBezTo>
                    <a:pt x="319" y="61"/>
                    <a:pt x="319" y="61"/>
                    <a:pt x="319" y="61"/>
                  </a:cubicBezTo>
                  <a:cubicBezTo>
                    <a:pt x="319" y="61"/>
                    <a:pt x="319" y="61"/>
                    <a:pt x="319" y="61"/>
                  </a:cubicBezTo>
                  <a:cubicBezTo>
                    <a:pt x="320" y="61"/>
                    <a:pt x="320" y="61"/>
                    <a:pt x="320" y="61"/>
                  </a:cubicBezTo>
                  <a:cubicBezTo>
                    <a:pt x="321" y="62"/>
                    <a:pt x="321" y="62"/>
                    <a:pt x="321" y="62"/>
                  </a:cubicBezTo>
                  <a:cubicBezTo>
                    <a:pt x="321" y="63"/>
                    <a:pt x="321" y="63"/>
                    <a:pt x="321" y="63"/>
                  </a:cubicBezTo>
                  <a:cubicBezTo>
                    <a:pt x="321" y="64"/>
                    <a:pt x="321" y="64"/>
                    <a:pt x="321" y="64"/>
                  </a:cubicBezTo>
                  <a:cubicBezTo>
                    <a:pt x="320" y="64"/>
                    <a:pt x="320" y="64"/>
                    <a:pt x="320" y="64"/>
                  </a:cubicBezTo>
                  <a:cubicBezTo>
                    <a:pt x="319" y="64"/>
                    <a:pt x="319" y="64"/>
                    <a:pt x="319" y="64"/>
                  </a:cubicBezTo>
                  <a:cubicBezTo>
                    <a:pt x="318" y="65"/>
                    <a:pt x="318" y="65"/>
                    <a:pt x="318" y="65"/>
                  </a:cubicBezTo>
                  <a:cubicBezTo>
                    <a:pt x="317" y="64"/>
                    <a:pt x="317" y="64"/>
                    <a:pt x="317" y="64"/>
                  </a:cubicBezTo>
                  <a:cubicBezTo>
                    <a:pt x="316" y="64"/>
                    <a:pt x="316" y="64"/>
                    <a:pt x="316" y="64"/>
                  </a:cubicBezTo>
                  <a:cubicBezTo>
                    <a:pt x="316" y="63"/>
                    <a:pt x="316" y="63"/>
                    <a:pt x="316" y="63"/>
                  </a:cubicBezTo>
                  <a:cubicBezTo>
                    <a:pt x="315" y="63"/>
                    <a:pt x="315" y="63"/>
                    <a:pt x="315" y="63"/>
                  </a:cubicBezTo>
                  <a:cubicBezTo>
                    <a:pt x="314" y="64"/>
                    <a:pt x="314" y="64"/>
                    <a:pt x="314" y="64"/>
                  </a:cubicBezTo>
                  <a:cubicBezTo>
                    <a:pt x="315" y="64"/>
                    <a:pt x="315" y="64"/>
                    <a:pt x="315" y="64"/>
                  </a:cubicBezTo>
                  <a:cubicBezTo>
                    <a:pt x="317" y="65"/>
                    <a:pt x="317" y="65"/>
                    <a:pt x="317" y="65"/>
                  </a:cubicBezTo>
                  <a:cubicBezTo>
                    <a:pt x="318" y="65"/>
                    <a:pt x="318" y="65"/>
                    <a:pt x="318" y="65"/>
                  </a:cubicBezTo>
                  <a:cubicBezTo>
                    <a:pt x="318" y="66"/>
                    <a:pt x="318" y="66"/>
                    <a:pt x="318" y="66"/>
                  </a:cubicBezTo>
                  <a:cubicBezTo>
                    <a:pt x="317" y="66"/>
                    <a:pt x="317" y="66"/>
                    <a:pt x="317" y="66"/>
                  </a:cubicBezTo>
                  <a:cubicBezTo>
                    <a:pt x="317" y="67"/>
                    <a:pt x="317" y="67"/>
                    <a:pt x="317" y="67"/>
                  </a:cubicBezTo>
                  <a:cubicBezTo>
                    <a:pt x="316" y="67"/>
                    <a:pt x="316" y="67"/>
                    <a:pt x="316" y="67"/>
                  </a:cubicBezTo>
                  <a:cubicBezTo>
                    <a:pt x="315" y="66"/>
                    <a:pt x="315" y="66"/>
                    <a:pt x="315" y="66"/>
                  </a:cubicBezTo>
                  <a:cubicBezTo>
                    <a:pt x="315" y="67"/>
                    <a:pt x="315" y="67"/>
                    <a:pt x="315" y="67"/>
                  </a:cubicBezTo>
                  <a:cubicBezTo>
                    <a:pt x="314" y="67"/>
                    <a:pt x="314" y="67"/>
                    <a:pt x="314" y="67"/>
                  </a:cubicBezTo>
                  <a:cubicBezTo>
                    <a:pt x="312" y="67"/>
                    <a:pt x="312" y="67"/>
                    <a:pt x="312" y="67"/>
                  </a:cubicBezTo>
                  <a:cubicBezTo>
                    <a:pt x="312" y="66"/>
                    <a:pt x="312" y="66"/>
                    <a:pt x="312" y="66"/>
                  </a:cubicBezTo>
                  <a:cubicBezTo>
                    <a:pt x="310" y="66"/>
                    <a:pt x="310" y="66"/>
                    <a:pt x="310" y="66"/>
                  </a:cubicBezTo>
                  <a:cubicBezTo>
                    <a:pt x="309" y="66"/>
                    <a:pt x="309" y="66"/>
                    <a:pt x="309" y="66"/>
                  </a:cubicBezTo>
                  <a:cubicBezTo>
                    <a:pt x="309" y="68"/>
                    <a:pt x="309" y="68"/>
                    <a:pt x="309" y="68"/>
                  </a:cubicBezTo>
                  <a:cubicBezTo>
                    <a:pt x="308" y="69"/>
                    <a:pt x="308" y="69"/>
                    <a:pt x="308" y="69"/>
                  </a:cubicBezTo>
                  <a:cubicBezTo>
                    <a:pt x="309" y="68"/>
                    <a:pt x="309" y="68"/>
                    <a:pt x="309" y="68"/>
                  </a:cubicBezTo>
                  <a:cubicBezTo>
                    <a:pt x="309" y="69"/>
                    <a:pt x="309" y="69"/>
                    <a:pt x="309" y="69"/>
                  </a:cubicBezTo>
                  <a:cubicBezTo>
                    <a:pt x="309" y="69"/>
                    <a:pt x="309" y="69"/>
                    <a:pt x="309" y="69"/>
                  </a:cubicBezTo>
                  <a:cubicBezTo>
                    <a:pt x="308" y="70"/>
                    <a:pt x="308" y="70"/>
                    <a:pt x="308" y="70"/>
                  </a:cubicBezTo>
                  <a:cubicBezTo>
                    <a:pt x="308" y="71"/>
                    <a:pt x="308" y="71"/>
                    <a:pt x="308" y="71"/>
                  </a:cubicBezTo>
                  <a:cubicBezTo>
                    <a:pt x="307" y="71"/>
                    <a:pt x="307" y="71"/>
                    <a:pt x="307" y="71"/>
                  </a:cubicBezTo>
                  <a:cubicBezTo>
                    <a:pt x="306" y="71"/>
                    <a:pt x="306" y="71"/>
                    <a:pt x="306" y="71"/>
                  </a:cubicBezTo>
                  <a:cubicBezTo>
                    <a:pt x="306" y="71"/>
                    <a:pt x="306" y="71"/>
                    <a:pt x="306" y="71"/>
                  </a:cubicBezTo>
                  <a:cubicBezTo>
                    <a:pt x="306" y="72"/>
                    <a:pt x="306" y="72"/>
                    <a:pt x="306" y="72"/>
                  </a:cubicBezTo>
                  <a:cubicBezTo>
                    <a:pt x="305" y="72"/>
                    <a:pt x="305" y="72"/>
                    <a:pt x="305" y="72"/>
                  </a:cubicBezTo>
                  <a:cubicBezTo>
                    <a:pt x="304" y="72"/>
                    <a:pt x="304" y="72"/>
                    <a:pt x="304" y="72"/>
                  </a:cubicBezTo>
                  <a:cubicBezTo>
                    <a:pt x="305" y="72"/>
                    <a:pt x="305" y="72"/>
                    <a:pt x="305" y="72"/>
                  </a:cubicBezTo>
                  <a:cubicBezTo>
                    <a:pt x="304" y="72"/>
                    <a:pt x="304" y="72"/>
                    <a:pt x="304" y="72"/>
                  </a:cubicBezTo>
                  <a:cubicBezTo>
                    <a:pt x="304" y="72"/>
                    <a:pt x="304" y="72"/>
                    <a:pt x="304" y="72"/>
                  </a:cubicBezTo>
                  <a:cubicBezTo>
                    <a:pt x="303" y="73"/>
                    <a:pt x="303" y="73"/>
                    <a:pt x="303" y="73"/>
                  </a:cubicBezTo>
                  <a:cubicBezTo>
                    <a:pt x="303" y="73"/>
                    <a:pt x="303" y="73"/>
                    <a:pt x="303" y="73"/>
                  </a:cubicBezTo>
                  <a:cubicBezTo>
                    <a:pt x="301" y="72"/>
                    <a:pt x="301" y="72"/>
                    <a:pt x="301" y="72"/>
                  </a:cubicBezTo>
                  <a:cubicBezTo>
                    <a:pt x="300" y="72"/>
                    <a:pt x="300" y="72"/>
                    <a:pt x="300" y="72"/>
                  </a:cubicBezTo>
                  <a:cubicBezTo>
                    <a:pt x="299" y="73"/>
                    <a:pt x="299" y="73"/>
                    <a:pt x="299" y="73"/>
                  </a:cubicBezTo>
                  <a:cubicBezTo>
                    <a:pt x="298" y="73"/>
                    <a:pt x="298" y="73"/>
                    <a:pt x="298" y="73"/>
                  </a:cubicBezTo>
                  <a:cubicBezTo>
                    <a:pt x="296" y="71"/>
                    <a:pt x="296" y="71"/>
                    <a:pt x="296" y="71"/>
                  </a:cubicBezTo>
                  <a:cubicBezTo>
                    <a:pt x="296" y="69"/>
                    <a:pt x="296" y="69"/>
                    <a:pt x="296" y="69"/>
                  </a:cubicBezTo>
                  <a:cubicBezTo>
                    <a:pt x="297" y="68"/>
                    <a:pt x="297" y="68"/>
                    <a:pt x="297" y="68"/>
                  </a:cubicBezTo>
                  <a:cubicBezTo>
                    <a:pt x="297" y="68"/>
                    <a:pt x="297" y="68"/>
                    <a:pt x="297" y="68"/>
                  </a:cubicBezTo>
                  <a:cubicBezTo>
                    <a:pt x="296" y="67"/>
                    <a:pt x="296" y="67"/>
                    <a:pt x="296" y="67"/>
                  </a:cubicBezTo>
                  <a:cubicBezTo>
                    <a:pt x="296" y="67"/>
                    <a:pt x="296" y="67"/>
                    <a:pt x="296" y="67"/>
                  </a:cubicBezTo>
                  <a:cubicBezTo>
                    <a:pt x="296" y="68"/>
                    <a:pt x="296" y="68"/>
                    <a:pt x="296" y="68"/>
                  </a:cubicBezTo>
                  <a:cubicBezTo>
                    <a:pt x="296" y="68"/>
                    <a:pt x="296" y="68"/>
                    <a:pt x="296" y="68"/>
                  </a:cubicBezTo>
                  <a:cubicBezTo>
                    <a:pt x="295" y="69"/>
                    <a:pt x="295" y="69"/>
                    <a:pt x="295" y="69"/>
                  </a:cubicBezTo>
                  <a:cubicBezTo>
                    <a:pt x="295" y="70"/>
                    <a:pt x="295" y="70"/>
                    <a:pt x="295" y="70"/>
                  </a:cubicBezTo>
                  <a:cubicBezTo>
                    <a:pt x="296" y="71"/>
                    <a:pt x="296" y="71"/>
                    <a:pt x="296" y="71"/>
                  </a:cubicBezTo>
                  <a:cubicBezTo>
                    <a:pt x="295" y="71"/>
                    <a:pt x="295" y="71"/>
                    <a:pt x="295" y="71"/>
                  </a:cubicBezTo>
                  <a:cubicBezTo>
                    <a:pt x="295" y="71"/>
                    <a:pt x="295" y="71"/>
                    <a:pt x="295" y="71"/>
                  </a:cubicBezTo>
                  <a:cubicBezTo>
                    <a:pt x="294" y="71"/>
                    <a:pt x="294" y="71"/>
                    <a:pt x="294" y="71"/>
                  </a:cubicBezTo>
                  <a:cubicBezTo>
                    <a:pt x="294" y="71"/>
                    <a:pt x="294" y="71"/>
                    <a:pt x="294" y="71"/>
                  </a:cubicBezTo>
                  <a:cubicBezTo>
                    <a:pt x="293" y="71"/>
                    <a:pt x="293" y="71"/>
                    <a:pt x="293" y="71"/>
                  </a:cubicBezTo>
                  <a:cubicBezTo>
                    <a:pt x="294" y="72"/>
                    <a:pt x="294" y="72"/>
                    <a:pt x="294" y="72"/>
                  </a:cubicBezTo>
                  <a:cubicBezTo>
                    <a:pt x="293" y="73"/>
                    <a:pt x="293" y="73"/>
                    <a:pt x="293" y="73"/>
                  </a:cubicBezTo>
                  <a:cubicBezTo>
                    <a:pt x="294" y="73"/>
                    <a:pt x="294" y="73"/>
                    <a:pt x="294" y="73"/>
                  </a:cubicBezTo>
                  <a:cubicBezTo>
                    <a:pt x="295" y="72"/>
                    <a:pt x="295" y="72"/>
                    <a:pt x="295" y="72"/>
                  </a:cubicBezTo>
                  <a:cubicBezTo>
                    <a:pt x="295" y="72"/>
                    <a:pt x="295" y="72"/>
                    <a:pt x="295" y="72"/>
                  </a:cubicBezTo>
                  <a:cubicBezTo>
                    <a:pt x="296" y="72"/>
                    <a:pt x="296" y="72"/>
                    <a:pt x="296" y="72"/>
                  </a:cubicBezTo>
                  <a:cubicBezTo>
                    <a:pt x="296" y="72"/>
                    <a:pt x="296" y="72"/>
                    <a:pt x="296" y="72"/>
                  </a:cubicBezTo>
                  <a:cubicBezTo>
                    <a:pt x="297" y="72"/>
                    <a:pt x="297" y="72"/>
                    <a:pt x="297" y="72"/>
                  </a:cubicBezTo>
                  <a:cubicBezTo>
                    <a:pt x="298" y="73"/>
                    <a:pt x="298" y="73"/>
                    <a:pt x="298" y="73"/>
                  </a:cubicBezTo>
                  <a:cubicBezTo>
                    <a:pt x="297" y="74"/>
                    <a:pt x="297" y="74"/>
                    <a:pt x="297" y="74"/>
                  </a:cubicBezTo>
                  <a:cubicBezTo>
                    <a:pt x="298" y="73"/>
                    <a:pt x="298" y="73"/>
                    <a:pt x="298" y="73"/>
                  </a:cubicBezTo>
                  <a:cubicBezTo>
                    <a:pt x="300" y="73"/>
                    <a:pt x="300" y="73"/>
                    <a:pt x="300" y="73"/>
                  </a:cubicBezTo>
                  <a:cubicBezTo>
                    <a:pt x="301" y="73"/>
                    <a:pt x="301" y="73"/>
                    <a:pt x="301" y="73"/>
                  </a:cubicBezTo>
                  <a:cubicBezTo>
                    <a:pt x="301" y="74"/>
                    <a:pt x="301" y="74"/>
                    <a:pt x="301" y="74"/>
                  </a:cubicBezTo>
                  <a:cubicBezTo>
                    <a:pt x="301" y="75"/>
                    <a:pt x="301" y="75"/>
                    <a:pt x="301" y="75"/>
                  </a:cubicBezTo>
                  <a:cubicBezTo>
                    <a:pt x="300" y="76"/>
                    <a:pt x="300" y="76"/>
                    <a:pt x="300" y="76"/>
                  </a:cubicBezTo>
                  <a:cubicBezTo>
                    <a:pt x="300" y="76"/>
                    <a:pt x="300" y="76"/>
                    <a:pt x="300" y="76"/>
                  </a:cubicBezTo>
                  <a:cubicBezTo>
                    <a:pt x="300" y="77"/>
                    <a:pt x="300" y="77"/>
                    <a:pt x="300" y="77"/>
                  </a:cubicBezTo>
                  <a:cubicBezTo>
                    <a:pt x="300" y="77"/>
                    <a:pt x="300" y="77"/>
                    <a:pt x="300" y="77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300" y="78"/>
                    <a:pt x="300" y="78"/>
                    <a:pt x="300" y="78"/>
                  </a:cubicBezTo>
                  <a:cubicBezTo>
                    <a:pt x="301" y="78"/>
                    <a:pt x="301" y="78"/>
                    <a:pt x="301" y="78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302" y="77"/>
                    <a:pt x="302" y="77"/>
                    <a:pt x="302" y="77"/>
                  </a:cubicBezTo>
                  <a:cubicBezTo>
                    <a:pt x="303" y="77"/>
                    <a:pt x="303" y="77"/>
                    <a:pt x="303" y="77"/>
                  </a:cubicBezTo>
                  <a:cubicBezTo>
                    <a:pt x="303" y="77"/>
                    <a:pt x="303" y="77"/>
                    <a:pt x="303" y="77"/>
                  </a:cubicBezTo>
                  <a:cubicBezTo>
                    <a:pt x="304" y="77"/>
                    <a:pt x="304" y="77"/>
                    <a:pt x="304" y="77"/>
                  </a:cubicBezTo>
                  <a:cubicBezTo>
                    <a:pt x="303" y="78"/>
                    <a:pt x="303" y="78"/>
                    <a:pt x="303" y="78"/>
                  </a:cubicBezTo>
                  <a:cubicBezTo>
                    <a:pt x="304" y="78"/>
                    <a:pt x="304" y="78"/>
                    <a:pt x="304" y="78"/>
                  </a:cubicBezTo>
                  <a:cubicBezTo>
                    <a:pt x="303" y="80"/>
                    <a:pt x="303" y="80"/>
                    <a:pt x="303" y="80"/>
                  </a:cubicBezTo>
                  <a:cubicBezTo>
                    <a:pt x="302" y="81"/>
                    <a:pt x="302" y="81"/>
                    <a:pt x="302" y="81"/>
                  </a:cubicBezTo>
                  <a:cubicBezTo>
                    <a:pt x="302" y="81"/>
                    <a:pt x="302" y="81"/>
                    <a:pt x="302" y="81"/>
                  </a:cubicBezTo>
                  <a:cubicBezTo>
                    <a:pt x="301" y="82"/>
                    <a:pt x="301" y="82"/>
                    <a:pt x="301" y="82"/>
                  </a:cubicBezTo>
                  <a:cubicBezTo>
                    <a:pt x="300" y="82"/>
                    <a:pt x="300" y="82"/>
                    <a:pt x="300" y="82"/>
                  </a:cubicBezTo>
                  <a:cubicBezTo>
                    <a:pt x="299" y="83"/>
                    <a:pt x="299" y="83"/>
                    <a:pt x="299" y="83"/>
                  </a:cubicBezTo>
                  <a:cubicBezTo>
                    <a:pt x="299" y="83"/>
                    <a:pt x="299" y="83"/>
                    <a:pt x="299" y="83"/>
                  </a:cubicBezTo>
                  <a:cubicBezTo>
                    <a:pt x="299" y="82"/>
                    <a:pt x="299" y="82"/>
                    <a:pt x="299" y="82"/>
                  </a:cubicBezTo>
                  <a:cubicBezTo>
                    <a:pt x="299" y="81"/>
                    <a:pt x="299" y="81"/>
                    <a:pt x="299" y="81"/>
                  </a:cubicBezTo>
                  <a:cubicBezTo>
                    <a:pt x="299" y="81"/>
                    <a:pt x="299" y="81"/>
                    <a:pt x="299" y="81"/>
                  </a:cubicBezTo>
                  <a:cubicBezTo>
                    <a:pt x="299" y="81"/>
                    <a:pt x="299" y="81"/>
                    <a:pt x="299" y="81"/>
                  </a:cubicBezTo>
                  <a:cubicBezTo>
                    <a:pt x="298" y="82"/>
                    <a:pt x="298" y="82"/>
                    <a:pt x="298" y="82"/>
                  </a:cubicBezTo>
                  <a:cubicBezTo>
                    <a:pt x="297" y="82"/>
                    <a:pt x="297" y="82"/>
                    <a:pt x="297" y="82"/>
                  </a:cubicBezTo>
                  <a:cubicBezTo>
                    <a:pt x="296" y="83"/>
                    <a:pt x="296" y="83"/>
                    <a:pt x="296" y="83"/>
                  </a:cubicBezTo>
                  <a:cubicBezTo>
                    <a:pt x="296" y="83"/>
                    <a:pt x="296" y="83"/>
                    <a:pt x="296" y="83"/>
                  </a:cubicBezTo>
                  <a:cubicBezTo>
                    <a:pt x="295" y="83"/>
                    <a:pt x="295" y="83"/>
                    <a:pt x="295" y="83"/>
                  </a:cubicBezTo>
                  <a:cubicBezTo>
                    <a:pt x="293" y="84"/>
                    <a:pt x="293" y="84"/>
                    <a:pt x="293" y="84"/>
                  </a:cubicBezTo>
                  <a:cubicBezTo>
                    <a:pt x="293" y="84"/>
                    <a:pt x="293" y="84"/>
                    <a:pt x="293" y="84"/>
                  </a:cubicBezTo>
                  <a:cubicBezTo>
                    <a:pt x="292" y="84"/>
                    <a:pt x="292" y="84"/>
                    <a:pt x="292" y="84"/>
                  </a:cubicBezTo>
                  <a:cubicBezTo>
                    <a:pt x="291" y="84"/>
                    <a:pt x="291" y="84"/>
                    <a:pt x="291" y="84"/>
                  </a:cubicBezTo>
                  <a:cubicBezTo>
                    <a:pt x="291" y="84"/>
                    <a:pt x="291" y="84"/>
                    <a:pt x="291" y="84"/>
                  </a:cubicBezTo>
                  <a:cubicBezTo>
                    <a:pt x="291" y="83"/>
                    <a:pt x="291" y="83"/>
                    <a:pt x="291" y="83"/>
                  </a:cubicBezTo>
                  <a:cubicBezTo>
                    <a:pt x="291" y="83"/>
                    <a:pt x="291" y="83"/>
                    <a:pt x="291" y="83"/>
                  </a:cubicBezTo>
                  <a:cubicBezTo>
                    <a:pt x="292" y="82"/>
                    <a:pt x="292" y="82"/>
                    <a:pt x="292" y="82"/>
                  </a:cubicBezTo>
                  <a:cubicBezTo>
                    <a:pt x="292" y="81"/>
                    <a:pt x="292" y="81"/>
                    <a:pt x="292" y="81"/>
                  </a:cubicBezTo>
                  <a:cubicBezTo>
                    <a:pt x="291" y="80"/>
                    <a:pt x="291" y="80"/>
                    <a:pt x="291" y="80"/>
                  </a:cubicBezTo>
                  <a:cubicBezTo>
                    <a:pt x="291" y="81"/>
                    <a:pt x="291" y="81"/>
                    <a:pt x="291" y="81"/>
                  </a:cubicBezTo>
                  <a:cubicBezTo>
                    <a:pt x="289" y="80"/>
                    <a:pt x="289" y="80"/>
                    <a:pt x="289" y="80"/>
                  </a:cubicBezTo>
                  <a:cubicBezTo>
                    <a:pt x="289" y="80"/>
                    <a:pt x="289" y="80"/>
                    <a:pt x="289" y="80"/>
                  </a:cubicBezTo>
                  <a:cubicBezTo>
                    <a:pt x="290" y="79"/>
                    <a:pt x="290" y="79"/>
                    <a:pt x="290" y="79"/>
                  </a:cubicBezTo>
                  <a:cubicBezTo>
                    <a:pt x="290" y="79"/>
                    <a:pt x="290" y="79"/>
                    <a:pt x="290" y="79"/>
                  </a:cubicBezTo>
                  <a:cubicBezTo>
                    <a:pt x="290" y="79"/>
                    <a:pt x="290" y="79"/>
                    <a:pt x="290" y="79"/>
                  </a:cubicBezTo>
                  <a:cubicBezTo>
                    <a:pt x="289" y="78"/>
                    <a:pt x="289" y="78"/>
                    <a:pt x="289" y="78"/>
                  </a:cubicBezTo>
                  <a:cubicBezTo>
                    <a:pt x="289" y="77"/>
                    <a:pt x="289" y="77"/>
                    <a:pt x="289" y="77"/>
                  </a:cubicBezTo>
                  <a:cubicBezTo>
                    <a:pt x="289" y="77"/>
                    <a:pt x="289" y="77"/>
                    <a:pt x="289" y="77"/>
                  </a:cubicBezTo>
                  <a:cubicBezTo>
                    <a:pt x="289" y="76"/>
                    <a:pt x="289" y="76"/>
                    <a:pt x="289" y="76"/>
                  </a:cubicBezTo>
                  <a:cubicBezTo>
                    <a:pt x="289" y="75"/>
                    <a:pt x="289" y="75"/>
                    <a:pt x="289" y="75"/>
                  </a:cubicBezTo>
                  <a:cubicBezTo>
                    <a:pt x="289" y="76"/>
                    <a:pt x="289" y="76"/>
                    <a:pt x="289" y="76"/>
                  </a:cubicBezTo>
                  <a:cubicBezTo>
                    <a:pt x="288" y="77"/>
                    <a:pt x="288" y="77"/>
                    <a:pt x="288" y="77"/>
                  </a:cubicBezTo>
                  <a:cubicBezTo>
                    <a:pt x="289" y="79"/>
                    <a:pt x="289" y="79"/>
                    <a:pt x="289" y="79"/>
                  </a:cubicBezTo>
                  <a:cubicBezTo>
                    <a:pt x="289" y="79"/>
                    <a:pt x="289" y="79"/>
                    <a:pt x="289" y="79"/>
                  </a:cubicBezTo>
                  <a:cubicBezTo>
                    <a:pt x="288" y="80"/>
                    <a:pt x="288" y="80"/>
                    <a:pt x="288" y="80"/>
                  </a:cubicBezTo>
                  <a:cubicBezTo>
                    <a:pt x="288" y="80"/>
                    <a:pt x="288" y="80"/>
                    <a:pt x="288" y="80"/>
                  </a:cubicBezTo>
                  <a:cubicBezTo>
                    <a:pt x="288" y="81"/>
                    <a:pt x="288" y="81"/>
                    <a:pt x="288" y="81"/>
                  </a:cubicBezTo>
                  <a:cubicBezTo>
                    <a:pt x="287" y="81"/>
                    <a:pt x="287" y="81"/>
                    <a:pt x="287" y="81"/>
                  </a:cubicBezTo>
                  <a:cubicBezTo>
                    <a:pt x="286" y="81"/>
                    <a:pt x="286" y="81"/>
                    <a:pt x="286" y="81"/>
                  </a:cubicBezTo>
                  <a:cubicBezTo>
                    <a:pt x="286" y="80"/>
                    <a:pt x="286" y="80"/>
                    <a:pt x="286" y="80"/>
                  </a:cubicBezTo>
                  <a:cubicBezTo>
                    <a:pt x="285" y="80"/>
                    <a:pt x="285" y="80"/>
                    <a:pt x="285" y="80"/>
                  </a:cubicBezTo>
                  <a:cubicBezTo>
                    <a:pt x="286" y="78"/>
                    <a:pt x="286" y="78"/>
                    <a:pt x="286" y="78"/>
                  </a:cubicBezTo>
                  <a:cubicBezTo>
                    <a:pt x="286" y="77"/>
                    <a:pt x="286" y="77"/>
                    <a:pt x="286" y="77"/>
                  </a:cubicBezTo>
                  <a:cubicBezTo>
                    <a:pt x="286" y="77"/>
                    <a:pt x="286" y="77"/>
                    <a:pt x="286" y="77"/>
                  </a:cubicBezTo>
                  <a:cubicBezTo>
                    <a:pt x="287" y="76"/>
                    <a:pt x="287" y="76"/>
                    <a:pt x="287" y="76"/>
                  </a:cubicBezTo>
                  <a:cubicBezTo>
                    <a:pt x="286" y="76"/>
                    <a:pt x="286" y="76"/>
                    <a:pt x="286" y="76"/>
                  </a:cubicBezTo>
                  <a:cubicBezTo>
                    <a:pt x="285" y="77"/>
                    <a:pt x="285" y="77"/>
                    <a:pt x="285" y="77"/>
                  </a:cubicBezTo>
                  <a:cubicBezTo>
                    <a:pt x="285" y="78"/>
                    <a:pt x="285" y="78"/>
                    <a:pt x="285" y="78"/>
                  </a:cubicBezTo>
                  <a:cubicBezTo>
                    <a:pt x="285" y="78"/>
                    <a:pt x="285" y="78"/>
                    <a:pt x="285" y="78"/>
                  </a:cubicBezTo>
                  <a:cubicBezTo>
                    <a:pt x="285" y="80"/>
                    <a:pt x="285" y="80"/>
                    <a:pt x="285" y="80"/>
                  </a:cubicBezTo>
                  <a:cubicBezTo>
                    <a:pt x="284" y="80"/>
                    <a:pt x="284" y="80"/>
                    <a:pt x="284" y="80"/>
                  </a:cubicBezTo>
                  <a:cubicBezTo>
                    <a:pt x="283" y="79"/>
                    <a:pt x="283" y="79"/>
                    <a:pt x="283" y="79"/>
                  </a:cubicBezTo>
                  <a:cubicBezTo>
                    <a:pt x="283" y="79"/>
                    <a:pt x="283" y="79"/>
                    <a:pt x="283" y="79"/>
                  </a:cubicBezTo>
                  <a:cubicBezTo>
                    <a:pt x="283" y="78"/>
                    <a:pt x="283" y="78"/>
                    <a:pt x="283" y="78"/>
                  </a:cubicBezTo>
                  <a:cubicBezTo>
                    <a:pt x="283" y="78"/>
                    <a:pt x="283" y="78"/>
                    <a:pt x="283" y="78"/>
                  </a:cubicBezTo>
                  <a:cubicBezTo>
                    <a:pt x="283" y="77"/>
                    <a:pt x="283" y="77"/>
                    <a:pt x="283" y="77"/>
                  </a:cubicBezTo>
                  <a:cubicBezTo>
                    <a:pt x="283" y="77"/>
                    <a:pt x="283" y="77"/>
                    <a:pt x="283" y="77"/>
                  </a:cubicBezTo>
                  <a:cubicBezTo>
                    <a:pt x="283" y="76"/>
                    <a:pt x="283" y="76"/>
                    <a:pt x="283" y="76"/>
                  </a:cubicBezTo>
                  <a:cubicBezTo>
                    <a:pt x="283" y="76"/>
                    <a:pt x="283" y="76"/>
                    <a:pt x="283" y="76"/>
                  </a:cubicBezTo>
                  <a:cubicBezTo>
                    <a:pt x="283" y="76"/>
                    <a:pt x="283" y="76"/>
                    <a:pt x="283" y="76"/>
                  </a:cubicBezTo>
                  <a:cubicBezTo>
                    <a:pt x="283" y="77"/>
                    <a:pt x="283" y="77"/>
                    <a:pt x="283" y="77"/>
                  </a:cubicBezTo>
                  <a:cubicBezTo>
                    <a:pt x="282" y="78"/>
                    <a:pt x="282" y="78"/>
                    <a:pt x="282" y="78"/>
                  </a:cubicBezTo>
                  <a:cubicBezTo>
                    <a:pt x="282" y="78"/>
                    <a:pt x="282" y="78"/>
                    <a:pt x="282" y="78"/>
                  </a:cubicBezTo>
                  <a:cubicBezTo>
                    <a:pt x="282" y="79"/>
                    <a:pt x="282" y="79"/>
                    <a:pt x="282" y="79"/>
                  </a:cubicBezTo>
                  <a:cubicBezTo>
                    <a:pt x="281" y="79"/>
                    <a:pt x="281" y="79"/>
                    <a:pt x="281" y="79"/>
                  </a:cubicBezTo>
                  <a:cubicBezTo>
                    <a:pt x="281" y="79"/>
                    <a:pt x="281" y="79"/>
                    <a:pt x="281" y="79"/>
                  </a:cubicBezTo>
                  <a:cubicBezTo>
                    <a:pt x="280" y="79"/>
                    <a:pt x="280" y="79"/>
                    <a:pt x="280" y="79"/>
                  </a:cubicBezTo>
                  <a:close/>
                  <a:moveTo>
                    <a:pt x="304" y="198"/>
                  </a:moveTo>
                  <a:cubicBezTo>
                    <a:pt x="304" y="199"/>
                    <a:pt x="304" y="199"/>
                    <a:pt x="304" y="199"/>
                  </a:cubicBezTo>
                  <a:cubicBezTo>
                    <a:pt x="304" y="200"/>
                    <a:pt x="304" y="200"/>
                    <a:pt x="304" y="200"/>
                  </a:cubicBezTo>
                  <a:cubicBezTo>
                    <a:pt x="304" y="201"/>
                    <a:pt x="304" y="201"/>
                    <a:pt x="304" y="201"/>
                  </a:cubicBezTo>
                  <a:cubicBezTo>
                    <a:pt x="305" y="200"/>
                    <a:pt x="305" y="200"/>
                    <a:pt x="305" y="200"/>
                  </a:cubicBezTo>
                  <a:cubicBezTo>
                    <a:pt x="304" y="200"/>
                    <a:pt x="304" y="200"/>
                    <a:pt x="304" y="200"/>
                  </a:cubicBezTo>
                  <a:cubicBezTo>
                    <a:pt x="305" y="199"/>
                    <a:pt x="305" y="199"/>
                    <a:pt x="305" y="199"/>
                  </a:cubicBezTo>
                  <a:cubicBezTo>
                    <a:pt x="305" y="198"/>
                    <a:pt x="305" y="198"/>
                    <a:pt x="305" y="198"/>
                  </a:cubicBezTo>
                  <a:cubicBezTo>
                    <a:pt x="304" y="198"/>
                    <a:pt x="304" y="198"/>
                    <a:pt x="304" y="198"/>
                  </a:cubicBezTo>
                  <a:close/>
                  <a:moveTo>
                    <a:pt x="303" y="194"/>
                  </a:moveTo>
                  <a:cubicBezTo>
                    <a:pt x="303" y="193"/>
                    <a:pt x="303" y="193"/>
                    <a:pt x="303" y="193"/>
                  </a:cubicBezTo>
                  <a:cubicBezTo>
                    <a:pt x="304" y="193"/>
                    <a:pt x="304" y="193"/>
                    <a:pt x="304" y="193"/>
                  </a:cubicBezTo>
                  <a:cubicBezTo>
                    <a:pt x="304" y="193"/>
                    <a:pt x="304" y="193"/>
                    <a:pt x="304" y="193"/>
                  </a:cubicBezTo>
                  <a:cubicBezTo>
                    <a:pt x="304" y="194"/>
                    <a:pt x="304" y="194"/>
                    <a:pt x="304" y="194"/>
                  </a:cubicBezTo>
                  <a:cubicBezTo>
                    <a:pt x="303" y="194"/>
                    <a:pt x="303" y="194"/>
                    <a:pt x="303" y="194"/>
                  </a:cubicBezTo>
                  <a:close/>
                  <a:moveTo>
                    <a:pt x="302" y="191"/>
                  </a:moveTo>
                  <a:cubicBezTo>
                    <a:pt x="303" y="190"/>
                    <a:pt x="303" y="190"/>
                    <a:pt x="303" y="190"/>
                  </a:cubicBezTo>
                  <a:cubicBezTo>
                    <a:pt x="303" y="190"/>
                    <a:pt x="303" y="190"/>
                    <a:pt x="303" y="190"/>
                  </a:cubicBezTo>
                  <a:cubicBezTo>
                    <a:pt x="304" y="190"/>
                    <a:pt x="304" y="190"/>
                    <a:pt x="304" y="190"/>
                  </a:cubicBezTo>
                  <a:cubicBezTo>
                    <a:pt x="303" y="191"/>
                    <a:pt x="303" y="191"/>
                    <a:pt x="303" y="191"/>
                  </a:cubicBezTo>
                  <a:cubicBezTo>
                    <a:pt x="303" y="191"/>
                    <a:pt x="303" y="191"/>
                    <a:pt x="303" y="191"/>
                  </a:cubicBezTo>
                  <a:cubicBezTo>
                    <a:pt x="302" y="191"/>
                    <a:pt x="302" y="191"/>
                    <a:pt x="302" y="191"/>
                  </a:cubicBezTo>
                  <a:close/>
                  <a:moveTo>
                    <a:pt x="295" y="131"/>
                  </a:moveTo>
                  <a:cubicBezTo>
                    <a:pt x="295" y="131"/>
                    <a:pt x="295" y="131"/>
                    <a:pt x="295" y="131"/>
                  </a:cubicBezTo>
                  <a:cubicBezTo>
                    <a:pt x="295" y="130"/>
                    <a:pt x="295" y="130"/>
                    <a:pt x="295" y="130"/>
                  </a:cubicBezTo>
                  <a:cubicBezTo>
                    <a:pt x="295" y="131"/>
                    <a:pt x="295" y="131"/>
                    <a:pt x="295" y="131"/>
                  </a:cubicBezTo>
                  <a:cubicBezTo>
                    <a:pt x="295" y="131"/>
                    <a:pt x="295" y="131"/>
                    <a:pt x="295" y="131"/>
                  </a:cubicBezTo>
                  <a:close/>
                  <a:moveTo>
                    <a:pt x="296" y="132"/>
                  </a:moveTo>
                  <a:cubicBezTo>
                    <a:pt x="296" y="131"/>
                    <a:pt x="296" y="131"/>
                    <a:pt x="296" y="131"/>
                  </a:cubicBezTo>
                  <a:cubicBezTo>
                    <a:pt x="296" y="131"/>
                    <a:pt x="296" y="131"/>
                    <a:pt x="296" y="131"/>
                  </a:cubicBezTo>
                  <a:cubicBezTo>
                    <a:pt x="297" y="131"/>
                    <a:pt x="297" y="131"/>
                    <a:pt x="297" y="131"/>
                  </a:cubicBezTo>
                  <a:cubicBezTo>
                    <a:pt x="297" y="131"/>
                    <a:pt x="297" y="131"/>
                    <a:pt x="297" y="131"/>
                  </a:cubicBezTo>
                  <a:cubicBezTo>
                    <a:pt x="297" y="132"/>
                    <a:pt x="297" y="132"/>
                    <a:pt x="297" y="132"/>
                  </a:cubicBezTo>
                  <a:cubicBezTo>
                    <a:pt x="296" y="132"/>
                    <a:pt x="296" y="132"/>
                    <a:pt x="296" y="132"/>
                  </a:cubicBezTo>
                  <a:close/>
                  <a:moveTo>
                    <a:pt x="295" y="134"/>
                  </a:moveTo>
                  <a:cubicBezTo>
                    <a:pt x="295" y="133"/>
                    <a:pt x="295" y="133"/>
                    <a:pt x="295" y="133"/>
                  </a:cubicBezTo>
                  <a:cubicBezTo>
                    <a:pt x="295" y="133"/>
                    <a:pt x="295" y="133"/>
                    <a:pt x="295" y="133"/>
                  </a:cubicBezTo>
                  <a:cubicBezTo>
                    <a:pt x="295" y="132"/>
                    <a:pt x="295" y="132"/>
                    <a:pt x="295" y="132"/>
                  </a:cubicBezTo>
                  <a:cubicBezTo>
                    <a:pt x="295" y="132"/>
                    <a:pt x="295" y="132"/>
                    <a:pt x="295" y="132"/>
                  </a:cubicBezTo>
                  <a:cubicBezTo>
                    <a:pt x="295" y="132"/>
                    <a:pt x="295" y="132"/>
                    <a:pt x="295" y="132"/>
                  </a:cubicBezTo>
                  <a:cubicBezTo>
                    <a:pt x="296" y="132"/>
                    <a:pt x="296" y="132"/>
                    <a:pt x="296" y="132"/>
                  </a:cubicBezTo>
                  <a:cubicBezTo>
                    <a:pt x="296" y="133"/>
                    <a:pt x="296" y="133"/>
                    <a:pt x="296" y="133"/>
                  </a:cubicBezTo>
                  <a:cubicBezTo>
                    <a:pt x="295" y="133"/>
                    <a:pt x="295" y="133"/>
                    <a:pt x="295" y="133"/>
                  </a:cubicBezTo>
                  <a:cubicBezTo>
                    <a:pt x="295" y="134"/>
                    <a:pt x="295" y="134"/>
                    <a:pt x="295" y="134"/>
                  </a:cubicBezTo>
                  <a:cubicBezTo>
                    <a:pt x="295" y="134"/>
                    <a:pt x="295" y="134"/>
                    <a:pt x="295" y="134"/>
                  </a:cubicBezTo>
                  <a:close/>
                  <a:moveTo>
                    <a:pt x="308" y="152"/>
                  </a:moveTo>
                  <a:cubicBezTo>
                    <a:pt x="309" y="151"/>
                    <a:pt x="309" y="151"/>
                    <a:pt x="309" y="151"/>
                  </a:cubicBezTo>
                  <a:cubicBezTo>
                    <a:pt x="309" y="152"/>
                    <a:pt x="309" y="152"/>
                    <a:pt x="309" y="152"/>
                  </a:cubicBezTo>
                  <a:cubicBezTo>
                    <a:pt x="309" y="152"/>
                    <a:pt x="309" y="152"/>
                    <a:pt x="309" y="152"/>
                  </a:cubicBezTo>
                  <a:cubicBezTo>
                    <a:pt x="308" y="152"/>
                    <a:pt x="308" y="152"/>
                    <a:pt x="308" y="152"/>
                  </a:cubicBezTo>
                  <a:cubicBezTo>
                    <a:pt x="308" y="152"/>
                    <a:pt x="308" y="152"/>
                    <a:pt x="308" y="152"/>
                  </a:cubicBezTo>
                  <a:close/>
                  <a:moveTo>
                    <a:pt x="307" y="152"/>
                  </a:moveTo>
                  <a:cubicBezTo>
                    <a:pt x="307" y="151"/>
                    <a:pt x="307" y="151"/>
                    <a:pt x="307" y="151"/>
                  </a:cubicBezTo>
                  <a:cubicBezTo>
                    <a:pt x="308" y="151"/>
                    <a:pt x="308" y="151"/>
                    <a:pt x="308" y="151"/>
                  </a:cubicBezTo>
                  <a:cubicBezTo>
                    <a:pt x="308" y="151"/>
                    <a:pt x="308" y="151"/>
                    <a:pt x="308" y="151"/>
                  </a:cubicBezTo>
                  <a:cubicBezTo>
                    <a:pt x="308" y="151"/>
                    <a:pt x="308" y="151"/>
                    <a:pt x="308" y="151"/>
                  </a:cubicBezTo>
                  <a:cubicBezTo>
                    <a:pt x="307" y="152"/>
                    <a:pt x="307" y="152"/>
                    <a:pt x="307" y="152"/>
                  </a:cubicBezTo>
                  <a:cubicBezTo>
                    <a:pt x="307" y="152"/>
                    <a:pt x="307" y="152"/>
                    <a:pt x="307" y="152"/>
                  </a:cubicBezTo>
                  <a:cubicBezTo>
                    <a:pt x="307" y="152"/>
                    <a:pt x="307" y="152"/>
                    <a:pt x="307" y="152"/>
                  </a:cubicBezTo>
                  <a:close/>
                  <a:moveTo>
                    <a:pt x="304" y="160"/>
                  </a:moveTo>
                  <a:cubicBezTo>
                    <a:pt x="305" y="160"/>
                    <a:pt x="305" y="160"/>
                    <a:pt x="305" y="160"/>
                  </a:cubicBezTo>
                  <a:cubicBezTo>
                    <a:pt x="305" y="160"/>
                    <a:pt x="305" y="160"/>
                    <a:pt x="305" y="160"/>
                  </a:cubicBezTo>
                  <a:cubicBezTo>
                    <a:pt x="305" y="160"/>
                    <a:pt x="305" y="160"/>
                    <a:pt x="305" y="160"/>
                  </a:cubicBezTo>
                  <a:cubicBezTo>
                    <a:pt x="304" y="160"/>
                    <a:pt x="304" y="160"/>
                    <a:pt x="304" y="160"/>
                  </a:cubicBezTo>
                  <a:close/>
                  <a:moveTo>
                    <a:pt x="308" y="163"/>
                  </a:moveTo>
                  <a:cubicBezTo>
                    <a:pt x="308" y="164"/>
                    <a:pt x="308" y="164"/>
                    <a:pt x="308" y="164"/>
                  </a:cubicBezTo>
                  <a:cubicBezTo>
                    <a:pt x="309" y="164"/>
                    <a:pt x="309" y="164"/>
                    <a:pt x="309" y="164"/>
                  </a:cubicBezTo>
                  <a:cubicBezTo>
                    <a:pt x="309" y="163"/>
                    <a:pt x="309" y="163"/>
                    <a:pt x="309" y="163"/>
                  </a:cubicBezTo>
                  <a:cubicBezTo>
                    <a:pt x="308" y="163"/>
                    <a:pt x="308" y="163"/>
                    <a:pt x="308" y="163"/>
                  </a:cubicBezTo>
                  <a:cubicBezTo>
                    <a:pt x="308" y="163"/>
                    <a:pt x="308" y="163"/>
                    <a:pt x="308" y="163"/>
                  </a:cubicBezTo>
                  <a:close/>
                  <a:moveTo>
                    <a:pt x="315" y="170"/>
                  </a:moveTo>
                  <a:cubicBezTo>
                    <a:pt x="314" y="169"/>
                    <a:pt x="314" y="169"/>
                    <a:pt x="314" y="169"/>
                  </a:cubicBezTo>
                  <a:cubicBezTo>
                    <a:pt x="315" y="168"/>
                    <a:pt x="315" y="168"/>
                    <a:pt x="315" y="168"/>
                  </a:cubicBezTo>
                  <a:cubicBezTo>
                    <a:pt x="315" y="169"/>
                    <a:pt x="315" y="169"/>
                    <a:pt x="315" y="169"/>
                  </a:cubicBezTo>
                  <a:cubicBezTo>
                    <a:pt x="315" y="169"/>
                    <a:pt x="315" y="169"/>
                    <a:pt x="315" y="169"/>
                  </a:cubicBezTo>
                  <a:cubicBezTo>
                    <a:pt x="315" y="170"/>
                    <a:pt x="315" y="170"/>
                    <a:pt x="315" y="170"/>
                  </a:cubicBezTo>
                  <a:cubicBezTo>
                    <a:pt x="315" y="170"/>
                    <a:pt x="315" y="170"/>
                    <a:pt x="315" y="170"/>
                  </a:cubicBezTo>
                  <a:close/>
                  <a:moveTo>
                    <a:pt x="318" y="173"/>
                  </a:moveTo>
                  <a:cubicBezTo>
                    <a:pt x="318" y="173"/>
                    <a:pt x="318" y="173"/>
                    <a:pt x="318" y="173"/>
                  </a:cubicBezTo>
                  <a:cubicBezTo>
                    <a:pt x="319" y="172"/>
                    <a:pt x="319" y="172"/>
                    <a:pt x="319" y="172"/>
                  </a:cubicBezTo>
                  <a:cubicBezTo>
                    <a:pt x="319" y="172"/>
                    <a:pt x="319" y="172"/>
                    <a:pt x="319" y="172"/>
                  </a:cubicBezTo>
                  <a:cubicBezTo>
                    <a:pt x="319" y="172"/>
                    <a:pt x="319" y="172"/>
                    <a:pt x="319" y="172"/>
                  </a:cubicBezTo>
                  <a:cubicBezTo>
                    <a:pt x="319" y="173"/>
                    <a:pt x="319" y="173"/>
                    <a:pt x="319" y="173"/>
                  </a:cubicBezTo>
                  <a:cubicBezTo>
                    <a:pt x="318" y="173"/>
                    <a:pt x="318" y="173"/>
                    <a:pt x="318" y="173"/>
                  </a:cubicBezTo>
                  <a:cubicBezTo>
                    <a:pt x="318" y="173"/>
                    <a:pt x="318" y="173"/>
                    <a:pt x="318" y="173"/>
                  </a:cubicBezTo>
                  <a:close/>
                  <a:moveTo>
                    <a:pt x="293" y="88"/>
                  </a:moveTo>
                  <a:cubicBezTo>
                    <a:pt x="293" y="87"/>
                    <a:pt x="293" y="87"/>
                    <a:pt x="293" y="87"/>
                  </a:cubicBezTo>
                  <a:cubicBezTo>
                    <a:pt x="294" y="87"/>
                    <a:pt x="294" y="87"/>
                    <a:pt x="294" y="87"/>
                  </a:cubicBezTo>
                  <a:cubicBezTo>
                    <a:pt x="294" y="86"/>
                    <a:pt x="294" y="86"/>
                    <a:pt x="294" y="86"/>
                  </a:cubicBezTo>
                  <a:cubicBezTo>
                    <a:pt x="296" y="85"/>
                    <a:pt x="296" y="85"/>
                    <a:pt x="296" y="85"/>
                  </a:cubicBezTo>
                  <a:cubicBezTo>
                    <a:pt x="297" y="85"/>
                    <a:pt x="297" y="85"/>
                    <a:pt x="297" y="85"/>
                  </a:cubicBezTo>
                  <a:cubicBezTo>
                    <a:pt x="297" y="85"/>
                    <a:pt x="297" y="85"/>
                    <a:pt x="297" y="85"/>
                  </a:cubicBezTo>
                  <a:cubicBezTo>
                    <a:pt x="295" y="86"/>
                    <a:pt x="295" y="86"/>
                    <a:pt x="295" y="86"/>
                  </a:cubicBezTo>
                  <a:cubicBezTo>
                    <a:pt x="295" y="87"/>
                    <a:pt x="295" y="87"/>
                    <a:pt x="295" y="87"/>
                  </a:cubicBezTo>
                  <a:cubicBezTo>
                    <a:pt x="295" y="87"/>
                    <a:pt x="295" y="87"/>
                    <a:pt x="295" y="87"/>
                  </a:cubicBezTo>
                  <a:cubicBezTo>
                    <a:pt x="295" y="88"/>
                    <a:pt x="295" y="88"/>
                    <a:pt x="295" y="88"/>
                  </a:cubicBezTo>
                  <a:cubicBezTo>
                    <a:pt x="295" y="88"/>
                    <a:pt x="295" y="88"/>
                    <a:pt x="295" y="88"/>
                  </a:cubicBezTo>
                  <a:cubicBezTo>
                    <a:pt x="295" y="87"/>
                    <a:pt x="295" y="87"/>
                    <a:pt x="295" y="87"/>
                  </a:cubicBezTo>
                  <a:cubicBezTo>
                    <a:pt x="294" y="87"/>
                    <a:pt x="294" y="87"/>
                    <a:pt x="294" y="87"/>
                  </a:cubicBezTo>
                  <a:cubicBezTo>
                    <a:pt x="294" y="88"/>
                    <a:pt x="294" y="88"/>
                    <a:pt x="294" y="88"/>
                  </a:cubicBezTo>
                  <a:cubicBezTo>
                    <a:pt x="293" y="88"/>
                    <a:pt x="293" y="88"/>
                    <a:pt x="293" y="88"/>
                  </a:cubicBezTo>
                  <a:close/>
                  <a:moveTo>
                    <a:pt x="289" y="84"/>
                  </a:moveTo>
                  <a:cubicBezTo>
                    <a:pt x="289" y="84"/>
                    <a:pt x="289" y="84"/>
                    <a:pt x="289" y="84"/>
                  </a:cubicBezTo>
                  <a:cubicBezTo>
                    <a:pt x="290" y="84"/>
                    <a:pt x="290" y="84"/>
                    <a:pt x="290" y="84"/>
                  </a:cubicBezTo>
                  <a:cubicBezTo>
                    <a:pt x="290" y="84"/>
                    <a:pt x="290" y="84"/>
                    <a:pt x="290" y="84"/>
                  </a:cubicBezTo>
                  <a:cubicBezTo>
                    <a:pt x="290" y="84"/>
                    <a:pt x="290" y="84"/>
                    <a:pt x="290" y="84"/>
                  </a:cubicBezTo>
                  <a:cubicBezTo>
                    <a:pt x="289" y="84"/>
                    <a:pt x="289" y="84"/>
                    <a:pt x="289" y="84"/>
                  </a:cubicBezTo>
                  <a:close/>
                  <a:moveTo>
                    <a:pt x="265" y="74"/>
                  </a:moveTo>
                  <a:cubicBezTo>
                    <a:pt x="264" y="74"/>
                    <a:pt x="264" y="74"/>
                    <a:pt x="264" y="74"/>
                  </a:cubicBezTo>
                  <a:cubicBezTo>
                    <a:pt x="264" y="73"/>
                    <a:pt x="264" y="73"/>
                    <a:pt x="264" y="73"/>
                  </a:cubicBezTo>
                  <a:cubicBezTo>
                    <a:pt x="264" y="72"/>
                    <a:pt x="264" y="72"/>
                    <a:pt x="264" y="72"/>
                  </a:cubicBezTo>
                  <a:cubicBezTo>
                    <a:pt x="264" y="71"/>
                    <a:pt x="264" y="71"/>
                    <a:pt x="264" y="71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65" y="70"/>
                    <a:pt x="265" y="70"/>
                    <a:pt x="265" y="70"/>
                  </a:cubicBezTo>
                  <a:cubicBezTo>
                    <a:pt x="266" y="70"/>
                    <a:pt x="266" y="70"/>
                    <a:pt x="266" y="70"/>
                  </a:cubicBezTo>
                  <a:cubicBezTo>
                    <a:pt x="266" y="71"/>
                    <a:pt x="266" y="71"/>
                    <a:pt x="266" y="71"/>
                  </a:cubicBezTo>
                  <a:cubicBezTo>
                    <a:pt x="265" y="73"/>
                    <a:pt x="265" y="73"/>
                    <a:pt x="265" y="73"/>
                  </a:cubicBezTo>
                  <a:cubicBezTo>
                    <a:pt x="265" y="73"/>
                    <a:pt x="265" y="73"/>
                    <a:pt x="265" y="73"/>
                  </a:cubicBezTo>
                  <a:cubicBezTo>
                    <a:pt x="265" y="74"/>
                    <a:pt x="265" y="74"/>
                    <a:pt x="265" y="74"/>
                  </a:cubicBezTo>
                  <a:cubicBezTo>
                    <a:pt x="266" y="74"/>
                    <a:pt x="266" y="74"/>
                    <a:pt x="266" y="74"/>
                  </a:cubicBezTo>
                  <a:cubicBezTo>
                    <a:pt x="265" y="74"/>
                    <a:pt x="265" y="74"/>
                    <a:pt x="265" y="74"/>
                  </a:cubicBezTo>
                  <a:close/>
                  <a:moveTo>
                    <a:pt x="265" y="30"/>
                  </a:moveTo>
                  <a:cubicBezTo>
                    <a:pt x="266" y="29"/>
                    <a:pt x="266" y="29"/>
                    <a:pt x="266" y="29"/>
                  </a:cubicBezTo>
                  <a:cubicBezTo>
                    <a:pt x="266" y="28"/>
                    <a:pt x="266" y="28"/>
                    <a:pt x="266" y="28"/>
                  </a:cubicBezTo>
                  <a:cubicBezTo>
                    <a:pt x="266" y="27"/>
                    <a:pt x="266" y="27"/>
                    <a:pt x="266" y="27"/>
                  </a:cubicBezTo>
                  <a:cubicBezTo>
                    <a:pt x="268" y="27"/>
                    <a:pt x="268" y="27"/>
                    <a:pt x="268" y="27"/>
                  </a:cubicBezTo>
                  <a:cubicBezTo>
                    <a:pt x="268" y="26"/>
                    <a:pt x="268" y="26"/>
                    <a:pt x="268" y="26"/>
                  </a:cubicBezTo>
                  <a:cubicBezTo>
                    <a:pt x="268" y="25"/>
                    <a:pt x="268" y="25"/>
                    <a:pt x="268" y="25"/>
                  </a:cubicBezTo>
                  <a:cubicBezTo>
                    <a:pt x="267" y="25"/>
                    <a:pt x="267" y="25"/>
                    <a:pt x="267" y="25"/>
                  </a:cubicBezTo>
                  <a:cubicBezTo>
                    <a:pt x="266" y="25"/>
                    <a:pt x="266" y="25"/>
                    <a:pt x="266" y="25"/>
                  </a:cubicBezTo>
                  <a:cubicBezTo>
                    <a:pt x="267" y="24"/>
                    <a:pt x="267" y="24"/>
                    <a:pt x="267" y="24"/>
                  </a:cubicBezTo>
                  <a:cubicBezTo>
                    <a:pt x="266" y="24"/>
                    <a:pt x="266" y="24"/>
                    <a:pt x="266" y="24"/>
                  </a:cubicBezTo>
                  <a:cubicBezTo>
                    <a:pt x="265" y="25"/>
                    <a:pt x="265" y="25"/>
                    <a:pt x="265" y="25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3" y="26"/>
                    <a:pt x="263" y="26"/>
                    <a:pt x="263" y="26"/>
                  </a:cubicBezTo>
                  <a:cubicBezTo>
                    <a:pt x="263" y="27"/>
                    <a:pt x="263" y="27"/>
                    <a:pt x="263" y="27"/>
                  </a:cubicBezTo>
                  <a:cubicBezTo>
                    <a:pt x="264" y="27"/>
                    <a:pt x="264" y="27"/>
                    <a:pt x="264" y="27"/>
                  </a:cubicBezTo>
                  <a:cubicBezTo>
                    <a:pt x="265" y="27"/>
                    <a:pt x="265" y="27"/>
                    <a:pt x="265" y="27"/>
                  </a:cubicBezTo>
                  <a:cubicBezTo>
                    <a:pt x="265" y="28"/>
                    <a:pt x="265" y="28"/>
                    <a:pt x="265" y="28"/>
                  </a:cubicBezTo>
                  <a:cubicBezTo>
                    <a:pt x="264" y="28"/>
                    <a:pt x="264" y="28"/>
                    <a:pt x="264" y="28"/>
                  </a:cubicBezTo>
                  <a:cubicBezTo>
                    <a:pt x="264" y="29"/>
                    <a:pt x="264" y="29"/>
                    <a:pt x="264" y="29"/>
                  </a:cubicBezTo>
                  <a:cubicBezTo>
                    <a:pt x="265" y="29"/>
                    <a:pt x="265" y="29"/>
                    <a:pt x="265" y="29"/>
                  </a:cubicBezTo>
                  <a:cubicBezTo>
                    <a:pt x="265" y="30"/>
                    <a:pt x="265" y="30"/>
                    <a:pt x="265" y="30"/>
                  </a:cubicBezTo>
                  <a:close/>
                  <a:moveTo>
                    <a:pt x="253" y="54"/>
                  </a:moveTo>
                  <a:cubicBezTo>
                    <a:pt x="253" y="53"/>
                    <a:pt x="253" y="53"/>
                    <a:pt x="253" y="53"/>
                  </a:cubicBezTo>
                  <a:cubicBezTo>
                    <a:pt x="254" y="53"/>
                    <a:pt x="254" y="53"/>
                    <a:pt x="254" y="53"/>
                  </a:cubicBezTo>
                  <a:cubicBezTo>
                    <a:pt x="253" y="52"/>
                    <a:pt x="253" y="52"/>
                    <a:pt x="253" y="52"/>
                  </a:cubicBezTo>
                  <a:cubicBezTo>
                    <a:pt x="253" y="51"/>
                    <a:pt x="253" y="51"/>
                    <a:pt x="253" y="51"/>
                  </a:cubicBezTo>
                  <a:cubicBezTo>
                    <a:pt x="253" y="51"/>
                    <a:pt x="253" y="51"/>
                    <a:pt x="253" y="51"/>
                  </a:cubicBezTo>
                  <a:cubicBezTo>
                    <a:pt x="253" y="50"/>
                    <a:pt x="253" y="50"/>
                    <a:pt x="253" y="50"/>
                  </a:cubicBezTo>
                  <a:cubicBezTo>
                    <a:pt x="253" y="50"/>
                    <a:pt x="253" y="50"/>
                    <a:pt x="253" y="50"/>
                  </a:cubicBezTo>
                  <a:cubicBezTo>
                    <a:pt x="254" y="50"/>
                    <a:pt x="254" y="50"/>
                    <a:pt x="254" y="50"/>
                  </a:cubicBezTo>
                  <a:cubicBezTo>
                    <a:pt x="255" y="50"/>
                    <a:pt x="255" y="50"/>
                    <a:pt x="255" y="50"/>
                  </a:cubicBezTo>
                  <a:cubicBezTo>
                    <a:pt x="255" y="50"/>
                    <a:pt x="255" y="50"/>
                    <a:pt x="255" y="50"/>
                  </a:cubicBezTo>
                  <a:cubicBezTo>
                    <a:pt x="256" y="50"/>
                    <a:pt x="256" y="50"/>
                    <a:pt x="256" y="50"/>
                  </a:cubicBezTo>
                  <a:cubicBezTo>
                    <a:pt x="255" y="49"/>
                    <a:pt x="255" y="49"/>
                    <a:pt x="255" y="49"/>
                  </a:cubicBezTo>
                  <a:cubicBezTo>
                    <a:pt x="254" y="48"/>
                    <a:pt x="254" y="48"/>
                    <a:pt x="254" y="48"/>
                  </a:cubicBezTo>
                  <a:cubicBezTo>
                    <a:pt x="254" y="48"/>
                    <a:pt x="254" y="48"/>
                    <a:pt x="254" y="48"/>
                  </a:cubicBezTo>
                  <a:cubicBezTo>
                    <a:pt x="255" y="48"/>
                    <a:pt x="255" y="48"/>
                    <a:pt x="255" y="48"/>
                  </a:cubicBezTo>
                  <a:cubicBezTo>
                    <a:pt x="254" y="47"/>
                    <a:pt x="254" y="47"/>
                    <a:pt x="254" y="47"/>
                  </a:cubicBezTo>
                  <a:cubicBezTo>
                    <a:pt x="255" y="46"/>
                    <a:pt x="255" y="46"/>
                    <a:pt x="255" y="46"/>
                  </a:cubicBezTo>
                  <a:cubicBezTo>
                    <a:pt x="255" y="45"/>
                    <a:pt x="255" y="45"/>
                    <a:pt x="255" y="45"/>
                  </a:cubicBezTo>
                  <a:cubicBezTo>
                    <a:pt x="255" y="44"/>
                    <a:pt x="255" y="44"/>
                    <a:pt x="255" y="44"/>
                  </a:cubicBezTo>
                  <a:cubicBezTo>
                    <a:pt x="256" y="44"/>
                    <a:pt x="256" y="44"/>
                    <a:pt x="256" y="44"/>
                  </a:cubicBezTo>
                  <a:cubicBezTo>
                    <a:pt x="256" y="44"/>
                    <a:pt x="256" y="44"/>
                    <a:pt x="256" y="44"/>
                  </a:cubicBezTo>
                  <a:cubicBezTo>
                    <a:pt x="256" y="42"/>
                    <a:pt x="256" y="42"/>
                    <a:pt x="256" y="42"/>
                  </a:cubicBezTo>
                  <a:cubicBezTo>
                    <a:pt x="257" y="42"/>
                    <a:pt x="257" y="42"/>
                    <a:pt x="257" y="42"/>
                  </a:cubicBezTo>
                  <a:cubicBezTo>
                    <a:pt x="258" y="41"/>
                    <a:pt x="258" y="41"/>
                    <a:pt x="258" y="41"/>
                  </a:cubicBezTo>
                  <a:cubicBezTo>
                    <a:pt x="259" y="41"/>
                    <a:pt x="259" y="41"/>
                    <a:pt x="259" y="41"/>
                  </a:cubicBezTo>
                  <a:cubicBezTo>
                    <a:pt x="260" y="42"/>
                    <a:pt x="260" y="42"/>
                    <a:pt x="260" y="42"/>
                  </a:cubicBezTo>
                  <a:cubicBezTo>
                    <a:pt x="260" y="43"/>
                    <a:pt x="260" y="43"/>
                    <a:pt x="260" y="43"/>
                  </a:cubicBezTo>
                  <a:cubicBezTo>
                    <a:pt x="260" y="44"/>
                    <a:pt x="260" y="44"/>
                    <a:pt x="260" y="44"/>
                  </a:cubicBezTo>
                  <a:cubicBezTo>
                    <a:pt x="261" y="44"/>
                    <a:pt x="261" y="44"/>
                    <a:pt x="261" y="44"/>
                  </a:cubicBezTo>
                  <a:cubicBezTo>
                    <a:pt x="261" y="44"/>
                    <a:pt x="261" y="44"/>
                    <a:pt x="261" y="44"/>
                  </a:cubicBezTo>
                  <a:cubicBezTo>
                    <a:pt x="261" y="45"/>
                    <a:pt x="261" y="45"/>
                    <a:pt x="261" y="45"/>
                  </a:cubicBezTo>
                  <a:cubicBezTo>
                    <a:pt x="262" y="46"/>
                    <a:pt x="262" y="46"/>
                    <a:pt x="262" y="46"/>
                  </a:cubicBezTo>
                  <a:cubicBezTo>
                    <a:pt x="262" y="46"/>
                    <a:pt x="262" y="46"/>
                    <a:pt x="262" y="46"/>
                  </a:cubicBezTo>
                  <a:cubicBezTo>
                    <a:pt x="262" y="47"/>
                    <a:pt x="262" y="47"/>
                    <a:pt x="262" y="47"/>
                  </a:cubicBezTo>
                  <a:cubicBezTo>
                    <a:pt x="263" y="47"/>
                    <a:pt x="263" y="47"/>
                    <a:pt x="263" y="47"/>
                  </a:cubicBezTo>
                  <a:cubicBezTo>
                    <a:pt x="263" y="47"/>
                    <a:pt x="263" y="47"/>
                    <a:pt x="263" y="47"/>
                  </a:cubicBezTo>
                  <a:cubicBezTo>
                    <a:pt x="263" y="48"/>
                    <a:pt x="263" y="48"/>
                    <a:pt x="263" y="48"/>
                  </a:cubicBezTo>
                  <a:cubicBezTo>
                    <a:pt x="264" y="50"/>
                    <a:pt x="264" y="50"/>
                    <a:pt x="264" y="50"/>
                  </a:cubicBezTo>
                  <a:cubicBezTo>
                    <a:pt x="263" y="50"/>
                    <a:pt x="263" y="50"/>
                    <a:pt x="263" y="50"/>
                  </a:cubicBezTo>
                  <a:cubicBezTo>
                    <a:pt x="262" y="51"/>
                    <a:pt x="262" y="51"/>
                    <a:pt x="262" y="51"/>
                  </a:cubicBezTo>
                  <a:cubicBezTo>
                    <a:pt x="262" y="51"/>
                    <a:pt x="262" y="51"/>
                    <a:pt x="262" y="51"/>
                  </a:cubicBezTo>
                  <a:cubicBezTo>
                    <a:pt x="261" y="51"/>
                    <a:pt x="261" y="51"/>
                    <a:pt x="261" y="51"/>
                  </a:cubicBezTo>
                  <a:cubicBezTo>
                    <a:pt x="261" y="51"/>
                    <a:pt x="261" y="51"/>
                    <a:pt x="261" y="51"/>
                  </a:cubicBezTo>
                  <a:cubicBezTo>
                    <a:pt x="262" y="51"/>
                    <a:pt x="262" y="51"/>
                    <a:pt x="262" y="51"/>
                  </a:cubicBezTo>
                  <a:cubicBezTo>
                    <a:pt x="262" y="52"/>
                    <a:pt x="262" y="52"/>
                    <a:pt x="262" y="52"/>
                  </a:cubicBezTo>
                  <a:cubicBezTo>
                    <a:pt x="262" y="53"/>
                    <a:pt x="262" y="53"/>
                    <a:pt x="262" y="53"/>
                  </a:cubicBezTo>
                  <a:cubicBezTo>
                    <a:pt x="260" y="54"/>
                    <a:pt x="260" y="54"/>
                    <a:pt x="260" y="54"/>
                  </a:cubicBezTo>
                  <a:cubicBezTo>
                    <a:pt x="260" y="55"/>
                    <a:pt x="260" y="55"/>
                    <a:pt x="260" y="55"/>
                  </a:cubicBezTo>
                  <a:cubicBezTo>
                    <a:pt x="259" y="54"/>
                    <a:pt x="259" y="54"/>
                    <a:pt x="259" y="54"/>
                  </a:cubicBezTo>
                  <a:cubicBezTo>
                    <a:pt x="259" y="54"/>
                    <a:pt x="259" y="54"/>
                    <a:pt x="259" y="54"/>
                  </a:cubicBezTo>
                  <a:cubicBezTo>
                    <a:pt x="259" y="53"/>
                    <a:pt x="259" y="53"/>
                    <a:pt x="259" y="53"/>
                  </a:cubicBezTo>
                  <a:cubicBezTo>
                    <a:pt x="258" y="54"/>
                    <a:pt x="258" y="54"/>
                    <a:pt x="258" y="54"/>
                  </a:cubicBezTo>
                  <a:cubicBezTo>
                    <a:pt x="257" y="54"/>
                    <a:pt x="257" y="54"/>
                    <a:pt x="257" y="54"/>
                  </a:cubicBezTo>
                  <a:cubicBezTo>
                    <a:pt x="256" y="54"/>
                    <a:pt x="256" y="54"/>
                    <a:pt x="256" y="54"/>
                  </a:cubicBezTo>
                  <a:cubicBezTo>
                    <a:pt x="255" y="54"/>
                    <a:pt x="255" y="54"/>
                    <a:pt x="255" y="54"/>
                  </a:cubicBezTo>
                  <a:cubicBezTo>
                    <a:pt x="255" y="53"/>
                    <a:pt x="255" y="53"/>
                    <a:pt x="255" y="53"/>
                  </a:cubicBezTo>
                  <a:cubicBezTo>
                    <a:pt x="255" y="53"/>
                    <a:pt x="255" y="53"/>
                    <a:pt x="255" y="53"/>
                  </a:cubicBezTo>
                  <a:cubicBezTo>
                    <a:pt x="254" y="54"/>
                    <a:pt x="254" y="54"/>
                    <a:pt x="254" y="54"/>
                  </a:cubicBezTo>
                  <a:cubicBezTo>
                    <a:pt x="253" y="54"/>
                    <a:pt x="253" y="54"/>
                    <a:pt x="253" y="54"/>
                  </a:cubicBezTo>
                  <a:close/>
                  <a:moveTo>
                    <a:pt x="264" y="53"/>
                  </a:moveTo>
                  <a:cubicBezTo>
                    <a:pt x="264" y="53"/>
                    <a:pt x="264" y="53"/>
                    <a:pt x="264" y="53"/>
                  </a:cubicBezTo>
                  <a:cubicBezTo>
                    <a:pt x="264" y="52"/>
                    <a:pt x="264" y="52"/>
                    <a:pt x="264" y="52"/>
                  </a:cubicBezTo>
                  <a:cubicBezTo>
                    <a:pt x="264" y="51"/>
                    <a:pt x="264" y="51"/>
                    <a:pt x="264" y="51"/>
                  </a:cubicBezTo>
                  <a:cubicBezTo>
                    <a:pt x="264" y="51"/>
                    <a:pt x="264" y="51"/>
                    <a:pt x="264" y="51"/>
                  </a:cubicBezTo>
                  <a:cubicBezTo>
                    <a:pt x="263" y="51"/>
                    <a:pt x="263" y="51"/>
                    <a:pt x="263" y="51"/>
                  </a:cubicBezTo>
                  <a:cubicBezTo>
                    <a:pt x="263" y="52"/>
                    <a:pt x="263" y="52"/>
                    <a:pt x="263" y="52"/>
                  </a:cubicBezTo>
                  <a:cubicBezTo>
                    <a:pt x="264" y="53"/>
                    <a:pt x="264" y="53"/>
                    <a:pt x="264" y="53"/>
                  </a:cubicBezTo>
                  <a:close/>
                  <a:moveTo>
                    <a:pt x="267" y="65"/>
                  </a:moveTo>
                  <a:cubicBezTo>
                    <a:pt x="267" y="66"/>
                    <a:pt x="267" y="66"/>
                    <a:pt x="267" y="66"/>
                  </a:cubicBezTo>
                  <a:cubicBezTo>
                    <a:pt x="268" y="66"/>
                    <a:pt x="268" y="66"/>
                    <a:pt x="268" y="66"/>
                  </a:cubicBezTo>
                  <a:cubicBezTo>
                    <a:pt x="269" y="66"/>
                    <a:pt x="269" y="66"/>
                    <a:pt x="269" y="66"/>
                  </a:cubicBezTo>
                  <a:cubicBezTo>
                    <a:pt x="270" y="66"/>
                    <a:pt x="270" y="66"/>
                    <a:pt x="270" y="66"/>
                  </a:cubicBezTo>
                  <a:cubicBezTo>
                    <a:pt x="270" y="65"/>
                    <a:pt x="270" y="65"/>
                    <a:pt x="270" y="65"/>
                  </a:cubicBezTo>
                  <a:cubicBezTo>
                    <a:pt x="271" y="64"/>
                    <a:pt x="271" y="64"/>
                    <a:pt x="271" y="64"/>
                  </a:cubicBezTo>
                  <a:cubicBezTo>
                    <a:pt x="270" y="64"/>
                    <a:pt x="270" y="64"/>
                    <a:pt x="270" y="64"/>
                  </a:cubicBezTo>
                  <a:cubicBezTo>
                    <a:pt x="270" y="63"/>
                    <a:pt x="270" y="63"/>
                    <a:pt x="270" y="63"/>
                  </a:cubicBezTo>
                  <a:cubicBezTo>
                    <a:pt x="270" y="63"/>
                    <a:pt x="270" y="63"/>
                    <a:pt x="270" y="63"/>
                  </a:cubicBezTo>
                  <a:cubicBezTo>
                    <a:pt x="269" y="63"/>
                    <a:pt x="269" y="63"/>
                    <a:pt x="269" y="63"/>
                  </a:cubicBezTo>
                  <a:cubicBezTo>
                    <a:pt x="269" y="62"/>
                    <a:pt x="269" y="62"/>
                    <a:pt x="269" y="62"/>
                  </a:cubicBezTo>
                  <a:cubicBezTo>
                    <a:pt x="268" y="62"/>
                    <a:pt x="268" y="62"/>
                    <a:pt x="268" y="62"/>
                  </a:cubicBezTo>
                  <a:cubicBezTo>
                    <a:pt x="267" y="63"/>
                    <a:pt x="267" y="63"/>
                    <a:pt x="267" y="63"/>
                  </a:cubicBezTo>
                  <a:cubicBezTo>
                    <a:pt x="267" y="63"/>
                    <a:pt x="267" y="63"/>
                    <a:pt x="267" y="63"/>
                  </a:cubicBezTo>
                  <a:cubicBezTo>
                    <a:pt x="267" y="64"/>
                    <a:pt x="267" y="64"/>
                    <a:pt x="267" y="64"/>
                  </a:cubicBezTo>
                  <a:cubicBezTo>
                    <a:pt x="267" y="65"/>
                    <a:pt x="267" y="65"/>
                    <a:pt x="267" y="65"/>
                  </a:cubicBezTo>
                  <a:close/>
                  <a:moveTo>
                    <a:pt x="266" y="65"/>
                  </a:moveTo>
                  <a:cubicBezTo>
                    <a:pt x="266" y="66"/>
                    <a:pt x="266" y="66"/>
                    <a:pt x="266" y="66"/>
                  </a:cubicBezTo>
                  <a:cubicBezTo>
                    <a:pt x="266" y="66"/>
                    <a:pt x="266" y="66"/>
                    <a:pt x="266" y="66"/>
                  </a:cubicBezTo>
                  <a:cubicBezTo>
                    <a:pt x="266" y="67"/>
                    <a:pt x="266" y="67"/>
                    <a:pt x="266" y="67"/>
                  </a:cubicBezTo>
                  <a:cubicBezTo>
                    <a:pt x="267" y="66"/>
                    <a:pt x="267" y="66"/>
                    <a:pt x="267" y="66"/>
                  </a:cubicBezTo>
                  <a:cubicBezTo>
                    <a:pt x="266" y="66"/>
                    <a:pt x="266" y="66"/>
                    <a:pt x="266" y="66"/>
                  </a:cubicBezTo>
                  <a:cubicBezTo>
                    <a:pt x="266" y="66"/>
                    <a:pt x="266" y="66"/>
                    <a:pt x="266" y="66"/>
                  </a:cubicBezTo>
                  <a:cubicBezTo>
                    <a:pt x="266" y="65"/>
                    <a:pt x="266" y="65"/>
                    <a:pt x="266" y="65"/>
                  </a:cubicBezTo>
                  <a:cubicBezTo>
                    <a:pt x="266" y="65"/>
                    <a:pt x="266" y="65"/>
                    <a:pt x="266" y="65"/>
                  </a:cubicBezTo>
                  <a:close/>
                  <a:moveTo>
                    <a:pt x="253" y="59"/>
                  </a:moveTo>
                  <a:cubicBezTo>
                    <a:pt x="253" y="58"/>
                    <a:pt x="253" y="58"/>
                    <a:pt x="253" y="58"/>
                  </a:cubicBezTo>
                  <a:cubicBezTo>
                    <a:pt x="253" y="57"/>
                    <a:pt x="253" y="57"/>
                    <a:pt x="253" y="57"/>
                  </a:cubicBezTo>
                  <a:cubicBezTo>
                    <a:pt x="254" y="56"/>
                    <a:pt x="254" y="56"/>
                    <a:pt x="254" y="56"/>
                  </a:cubicBezTo>
                  <a:cubicBezTo>
                    <a:pt x="255" y="56"/>
                    <a:pt x="255" y="56"/>
                    <a:pt x="255" y="56"/>
                  </a:cubicBezTo>
                  <a:cubicBezTo>
                    <a:pt x="255" y="56"/>
                    <a:pt x="255" y="56"/>
                    <a:pt x="255" y="56"/>
                  </a:cubicBezTo>
                  <a:cubicBezTo>
                    <a:pt x="256" y="56"/>
                    <a:pt x="256" y="56"/>
                    <a:pt x="256" y="56"/>
                  </a:cubicBezTo>
                  <a:cubicBezTo>
                    <a:pt x="257" y="56"/>
                    <a:pt x="257" y="56"/>
                    <a:pt x="257" y="56"/>
                  </a:cubicBezTo>
                  <a:cubicBezTo>
                    <a:pt x="257" y="56"/>
                    <a:pt x="257" y="56"/>
                    <a:pt x="257" y="56"/>
                  </a:cubicBezTo>
                  <a:cubicBezTo>
                    <a:pt x="257" y="57"/>
                    <a:pt x="257" y="57"/>
                    <a:pt x="257" y="57"/>
                  </a:cubicBezTo>
                  <a:cubicBezTo>
                    <a:pt x="258" y="57"/>
                    <a:pt x="258" y="57"/>
                    <a:pt x="258" y="57"/>
                  </a:cubicBezTo>
                  <a:cubicBezTo>
                    <a:pt x="258" y="56"/>
                    <a:pt x="258" y="56"/>
                    <a:pt x="258" y="56"/>
                  </a:cubicBezTo>
                  <a:cubicBezTo>
                    <a:pt x="259" y="57"/>
                    <a:pt x="259" y="57"/>
                    <a:pt x="259" y="57"/>
                  </a:cubicBezTo>
                  <a:cubicBezTo>
                    <a:pt x="260" y="57"/>
                    <a:pt x="260" y="57"/>
                    <a:pt x="260" y="57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61" y="58"/>
                    <a:pt x="261" y="58"/>
                    <a:pt x="261" y="58"/>
                  </a:cubicBezTo>
                  <a:cubicBezTo>
                    <a:pt x="261" y="58"/>
                    <a:pt x="261" y="58"/>
                    <a:pt x="261" y="58"/>
                  </a:cubicBezTo>
                  <a:cubicBezTo>
                    <a:pt x="261" y="59"/>
                    <a:pt x="261" y="59"/>
                    <a:pt x="261" y="59"/>
                  </a:cubicBezTo>
                  <a:cubicBezTo>
                    <a:pt x="262" y="59"/>
                    <a:pt x="262" y="59"/>
                    <a:pt x="262" y="59"/>
                  </a:cubicBezTo>
                  <a:cubicBezTo>
                    <a:pt x="262" y="58"/>
                    <a:pt x="262" y="58"/>
                    <a:pt x="262" y="58"/>
                  </a:cubicBezTo>
                  <a:cubicBezTo>
                    <a:pt x="263" y="59"/>
                    <a:pt x="263" y="59"/>
                    <a:pt x="263" y="59"/>
                  </a:cubicBezTo>
                  <a:cubicBezTo>
                    <a:pt x="263" y="60"/>
                    <a:pt x="263" y="60"/>
                    <a:pt x="263" y="60"/>
                  </a:cubicBezTo>
                  <a:cubicBezTo>
                    <a:pt x="263" y="60"/>
                    <a:pt x="263" y="60"/>
                    <a:pt x="263" y="60"/>
                  </a:cubicBezTo>
                  <a:cubicBezTo>
                    <a:pt x="263" y="60"/>
                    <a:pt x="263" y="60"/>
                    <a:pt x="263" y="60"/>
                  </a:cubicBezTo>
                  <a:cubicBezTo>
                    <a:pt x="263" y="61"/>
                    <a:pt x="263" y="61"/>
                    <a:pt x="263" y="61"/>
                  </a:cubicBezTo>
                  <a:cubicBezTo>
                    <a:pt x="262" y="61"/>
                    <a:pt x="262" y="61"/>
                    <a:pt x="262" y="61"/>
                  </a:cubicBezTo>
                  <a:cubicBezTo>
                    <a:pt x="261" y="61"/>
                    <a:pt x="261" y="61"/>
                    <a:pt x="261" y="61"/>
                  </a:cubicBezTo>
                  <a:cubicBezTo>
                    <a:pt x="260" y="62"/>
                    <a:pt x="260" y="62"/>
                    <a:pt x="260" y="62"/>
                  </a:cubicBezTo>
                  <a:cubicBezTo>
                    <a:pt x="259" y="61"/>
                    <a:pt x="259" y="61"/>
                    <a:pt x="259" y="61"/>
                  </a:cubicBezTo>
                  <a:cubicBezTo>
                    <a:pt x="258" y="61"/>
                    <a:pt x="258" y="61"/>
                    <a:pt x="258" y="61"/>
                  </a:cubicBezTo>
                  <a:cubicBezTo>
                    <a:pt x="257" y="60"/>
                    <a:pt x="257" y="60"/>
                    <a:pt x="257" y="60"/>
                  </a:cubicBezTo>
                  <a:cubicBezTo>
                    <a:pt x="256" y="60"/>
                    <a:pt x="256" y="60"/>
                    <a:pt x="256" y="60"/>
                  </a:cubicBezTo>
                  <a:cubicBezTo>
                    <a:pt x="255" y="60"/>
                    <a:pt x="255" y="60"/>
                    <a:pt x="255" y="60"/>
                  </a:cubicBezTo>
                  <a:cubicBezTo>
                    <a:pt x="254" y="59"/>
                    <a:pt x="254" y="59"/>
                    <a:pt x="254" y="59"/>
                  </a:cubicBezTo>
                  <a:cubicBezTo>
                    <a:pt x="253" y="59"/>
                    <a:pt x="253" y="59"/>
                    <a:pt x="253" y="59"/>
                  </a:cubicBezTo>
                  <a:cubicBezTo>
                    <a:pt x="253" y="59"/>
                    <a:pt x="253" y="59"/>
                    <a:pt x="253" y="59"/>
                  </a:cubicBezTo>
                  <a:close/>
                  <a:moveTo>
                    <a:pt x="242" y="46"/>
                  </a:moveTo>
                  <a:cubicBezTo>
                    <a:pt x="242" y="45"/>
                    <a:pt x="242" y="45"/>
                    <a:pt x="242" y="45"/>
                  </a:cubicBezTo>
                  <a:cubicBezTo>
                    <a:pt x="243" y="45"/>
                    <a:pt x="243" y="45"/>
                    <a:pt x="243" y="45"/>
                  </a:cubicBezTo>
                  <a:cubicBezTo>
                    <a:pt x="243" y="45"/>
                    <a:pt x="243" y="45"/>
                    <a:pt x="243" y="45"/>
                  </a:cubicBezTo>
                  <a:cubicBezTo>
                    <a:pt x="243" y="46"/>
                    <a:pt x="243" y="46"/>
                    <a:pt x="243" y="46"/>
                  </a:cubicBezTo>
                  <a:cubicBezTo>
                    <a:pt x="242" y="46"/>
                    <a:pt x="242" y="46"/>
                    <a:pt x="242" y="46"/>
                  </a:cubicBezTo>
                  <a:cubicBezTo>
                    <a:pt x="242" y="46"/>
                    <a:pt x="242" y="46"/>
                    <a:pt x="242" y="46"/>
                  </a:cubicBezTo>
                  <a:close/>
                  <a:moveTo>
                    <a:pt x="243" y="50"/>
                  </a:moveTo>
                  <a:cubicBezTo>
                    <a:pt x="243" y="52"/>
                    <a:pt x="243" y="52"/>
                    <a:pt x="243" y="52"/>
                  </a:cubicBezTo>
                  <a:cubicBezTo>
                    <a:pt x="244" y="52"/>
                    <a:pt x="244" y="52"/>
                    <a:pt x="244" y="52"/>
                  </a:cubicBezTo>
                  <a:cubicBezTo>
                    <a:pt x="244" y="52"/>
                    <a:pt x="244" y="52"/>
                    <a:pt x="244" y="52"/>
                  </a:cubicBezTo>
                  <a:cubicBezTo>
                    <a:pt x="245" y="52"/>
                    <a:pt x="245" y="52"/>
                    <a:pt x="245" y="52"/>
                  </a:cubicBezTo>
                  <a:cubicBezTo>
                    <a:pt x="245" y="53"/>
                    <a:pt x="245" y="53"/>
                    <a:pt x="245" y="53"/>
                  </a:cubicBezTo>
                  <a:cubicBezTo>
                    <a:pt x="246" y="53"/>
                    <a:pt x="246" y="53"/>
                    <a:pt x="246" y="53"/>
                  </a:cubicBezTo>
                  <a:cubicBezTo>
                    <a:pt x="247" y="52"/>
                    <a:pt x="247" y="52"/>
                    <a:pt x="247" y="52"/>
                  </a:cubicBezTo>
                  <a:cubicBezTo>
                    <a:pt x="247" y="51"/>
                    <a:pt x="247" y="51"/>
                    <a:pt x="247" y="51"/>
                  </a:cubicBezTo>
                  <a:cubicBezTo>
                    <a:pt x="248" y="51"/>
                    <a:pt x="248" y="51"/>
                    <a:pt x="248" y="51"/>
                  </a:cubicBezTo>
                  <a:cubicBezTo>
                    <a:pt x="249" y="50"/>
                    <a:pt x="249" y="50"/>
                    <a:pt x="249" y="50"/>
                  </a:cubicBezTo>
                  <a:cubicBezTo>
                    <a:pt x="249" y="49"/>
                    <a:pt x="249" y="49"/>
                    <a:pt x="249" y="49"/>
                  </a:cubicBezTo>
                  <a:cubicBezTo>
                    <a:pt x="249" y="48"/>
                    <a:pt x="249" y="48"/>
                    <a:pt x="249" y="48"/>
                  </a:cubicBezTo>
                  <a:cubicBezTo>
                    <a:pt x="250" y="47"/>
                    <a:pt x="250" y="47"/>
                    <a:pt x="250" y="47"/>
                  </a:cubicBezTo>
                  <a:cubicBezTo>
                    <a:pt x="249" y="46"/>
                    <a:pt x="249" y="46"/>
                    <a:pt x="249" y="46"/>
                  </a:cubicBezTo>
                  <a:cubicBezTo>
                    <a:pt x="249" y="46"/>
                    <a:pt x="249" y="46"/>
                    <a:pt x="249" y="46"/>
                  </a:cubicBezTo>
                  <a:cubicBezTo>
                    <a:pt x="250" y="46"/>
                    <a:pt x="250" y="46"/>
                    <a:pt x="250" y="46"/>
                  </a:cubicBezTo>
                  <a:cubicBezTo>
                    <a:pt x="250" y="45"/>
                    <a:pt x="250" y="45"/>
                    <a:pt x="250" y="4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2" y="44"/>
                    <a:pt x="252" y="44"/>
                    <a:pt x="252" y="44"/>
                  </a:cubicBezTo>
                  <a:cubicBezTo>
                    <a:pt x="253" y="43"/>
                    <a:pt x="253" y="43"/>
                    <a:pt x="253" y="43"/>
                  </a:cubicBezTo>
                  <a:cubicBezTo>
                    <a:pt x="253" y="42"/>
                    <a:pt x="253" y="42"/>
                    <a:pt x="253" y="42"/>
                  </a:cubicBezTo>
                  <a:cubicBezTo>
                    <a:pt x="253" y="41"/>
                    <a:pt x="253" y="41"/>
                    <a:pt x="253" y="41"/>
                  </a:cubicBezTo>
                  <a:cubicBezTo>
                    <a:pt x="253" y="41"/>
                    <a:pt x="253" y="41"/>
                    <a:pt x="253" y="41"/>
                  </a:cubicBezTo>
                  <a:cubicBezTo>
                    <a:pt x="254" y="40"/>
                    <a:pt x="254" y="40"/>
                    <a:pt x="254" y="40"/>
                  </a:cubicBezTo>
                  <a:cubicBezTo>
                    <a:pt x="253" y="40"/>
                    <a:pt x="253" y="40"/>
                    <a:pt x="253" y="40"/>
                  </a:cubicBezTo>
                  <a:cubicBezTo>
                    <a:pt x="253" y="39"/>
                    <a:pt x="253" y="39"/>
                    <a:pt x="253" y="39"/>
                  </a:cubicBezTo>
                  <a:cubicBezTo>
                    <a:pt x="253" y="39"/>
                    <a:pt x="253" y="39"/>
                    <a:pt x="253" y="39"/>
                  </a:cubicBezTo>
                  <a:cubicBezTo>
                    <a:pt x="252" y="38"/>
                    <a:pt x="252" y="38"/>
                    <a:pt x="252" y="38"/>
                  </a:cubicBezTo>
                  <a:cubicBezTo>
                    <a:pt x="251" y="38"/>
                    <a:pt x="251" y="38"/>
                    <a:pt x="251" y="38"/>
                  </a:cubicBezTo>
                  <a:cubicBezTo>
                    <a:pt x="250" y="38"/>
                    <a:pt x="250" y="38"/>
                    <a:pt x="250" y="38"/>
                  </a:cubicBezTo>
                  <a:cubicBezTo>
                    <a:pt x="251" y="37"/>
                    <a:pt x="251" y="37"/>
                    <a:pt x="251" y="37"/>
                  </a:cubicBezTo>
                  <a:cubicBezTo>
                    <a:pt x="252" y="37"/>
                    <a:pt x="252" y="37"/>
                    <a:pt x="252" y="37"/>
                  </a:cubicBezTo>
                  <a:cubicBezTo>
                    <a:pt x="252" y="36"/>
                    <a:pt x="252" y="36"/>
                    <a:pt x="252" y="36"/>
                  </a:cubicBezTo>
                  <a:cubicBezTo>
                    <a:pt x="252" y="36"/>
                    <a:pt x="252" y="36"/>
                    <a:pt x="252" y="36"/>
                  </a:cubicBezTo>
                  <a:cubicBezTo>
                    <a:pt x="252" y="35"/>
                    <a:pt x="252" y="35"/>
                    <a:pt x="252" y="35"/>
                  </a:cubicBezTo>
                  <a:cubicBezTo>
                    <a:pt x="252" y="34"/>
                    <a:pt x="252" y="34"/>
                    <a:pt x="252" y="34"/>
                  </a:cubicBezTo>
                  <a:cubicBezTo>
                    <a:pt x="251" y="33"/>
                    <a:pt x="251" y="33"/>
                    <a:pt x="251" y="33"/>
                  </a:cubicBezTo>
                  <a:cubicBezTo>
                    <a:pt x="251" y="33"/>
                    <a:pt x="251" y="33"/>
                    <a:pt x="251" y="33"/>
                  </a:cubicBezTo>
                  <a:cubicBezTo>
                    <a:pt x="249" y="34"/>
                    <a:pt x="249" y="34"/>
                    <a:pt x="249" y="34"/>
                  </a:cubicBezTo>
                  <a:cubicBezTo>
                    <a:pt x="248" y="34"/>
                    <a:pt x="248" y="34"/>
                    <a:pt x="248" y="34"/>
                  </a:cubicBezTo>
                  <a:cubicBezTo>
                    <a:pt x="248" y="35"/>
                    <a:pt x="248" y="35"/>
                    <a:pt x="248" y="35"/>
                  </a:cubicBezTo>
                  <a:cubicBezTo>
                    <a:pt x="247" y="36"/>
                    <a:pt x="247" y="36"/>
                    <a:pt x="247" y="36"/>
                  </a:cubicBezTo>
                  <a:cubicBezTo>
                    <a:pt x="247" y="35"/>
                    <a:pt x="247" y="35"/>
                    <a:pt x="247" y="35"/>
                  </a:cubicBezTo>
                  <a:cubicBezTo>
                    <a:pt x="247" y="35"/>
                    <a:pt x="247" y="35"/>
                    <a:pt x="247" y="35"/>
                  </a:cubicBezTo>
                  <a:cubicBezTo>
                    <a:pt x="247" y="34"/>
                    <a:pt x="247" y="34"/>
                    <a:pt x="247" y="34"/>
                  </a:cubicBezTo>
                  <a:cubicBezTo>
                    <a:pt x="248" y="34"/>
                    <a:pt x="248" y="34"/>
                    <a:pt x="248" y="34"/>
                  </a:cubicBezTo>
                  <a:cubicBezTo>
                    <a:pt x="248" y="33"/>
                    <a:pt x="248" y="33"/>
                    <a:pt x="248" y="33"/>
                  </a:cubicBezTo>
                  <a:cubicBezTo>
                    <a:pt x="248" y="31"/>
                    <a:pt x="248" y="31"/>
                    <a:pt x="248" y="31"/>
                  </a:cubicBezTo>
                  <a:cubicBezTo>
                    <a:pt x="248" y="30"/>
                    <a:pt x="248" y="30"/>
                    <a:pt x="248" y="30"/>
                  </a:cubicBezTo>
                  <a:cubicBezTo>
                    <a:pt x="247" y="30"/>
                    <a:pt x="247" y="30"/>
                    <a:pt x="247" y="30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6" y="29"/>
                    <a:pt x="246" y="29"/>
                    <a:pt x="246" y="29"/>
                  </a:cubicBezTo>
                  <a:cubicBezTo>
                    <a:pt x="245" y="29"/>
                    <a:pt x="245" y="29"/>
                    <a:pt x="245" y="29"/>
                  </a:cubicBezTo>
                  <a:cubicBezTo>
                    <a:pt x="244" y="29"/>
                    <a:pt x="244" y="29"/>
                    <a:pt x="244" y="29"/>
                  </a:cubicBezTo>
                  <a:cubicBezTo>
                    <a:pt x="243" y="30"/>
                    <a:pt x="243" y="30"/>
                    <a:pt x="243" y="30"/>
                  </a:cubicBezTo>
                  <a:cubicBezTo>
                    <a:pt x="243" y="29"/>
                    <a:pt x="243" y="29"/>
                    <a:pt x="243" y="29"/>
                  </a:cubicBezTo>
                  <a:cubicBezTo>
                    <a:pt x="242" y="28"/>
                    <a:pt x="242" y="28"/>
                    <a:pt x="242" y="28"/>
                  </a:cubicBezTo>
                  <a:cubicBezTo>
                    <a:pt x="242" y="28"/>
                    <a:pt x="242" y="28"/>
                    <a:pt x="242" y="28"/>
                  </a:cubicBezTo>
                  <a:cubicBezTo>
                    <a:pt x="242" y="28"/>
                    <a:pt x="242" y="28"/>
                    <a:pt x="242" y="28"/>
                  </a:cubicBezTo>
                  <a:cubicBezTo>
                    <a:pt x="241" y="29"/>
                    <a:pt x="241" y="29"/>
                    <a:pt x="241" y="29"/>
                  </a:cubicBezTo>
                  <a:cubicBezTo>
                    <a:pt x="240" y="30"/>
                    <a:pt x="240" y="30"/>
                    <a:pt x="240" y="30"/>
                  </a:cubicBezTo>
                  <a:cubicBezTo>
                    <a:pt x="240" y="30"/>
                    <a:pt x="240" y="30"/>
                    <a:pt x="240" y="30"/>
                  </a:cubicBezTo>
                  <a:cubicBezTo>
                    <a:pt x="239" y="31"/>
                    <a:pt x="239" y="31"/>
                    <a:pt x="239" y="31"/>
                  </a:cubicBezTo>
                  <a:cubicBezTo>
                    <a:pt x="239" y="32"/>
                    <a:pt x="239" y="32"/>
                    <a:pt x="239" y="32"/>
                  </a:cubicBezTo>
                  <a:cubicBezTo>
                    <a:pt x="240" y="33"/>
                    <a:pt x="240" y="33"/>
                    <a:pt x="240" y="33"/>
                  </a:cubicBezTo>
                  <a:cubicBezTo>
                    <a:pt x="240" y="32"/>
                    <a:pt x="240" y="32"/>
                    <a:pt x="240" y="32"/>
                  </a:cubicBezTo>
                  <a:cubicBezTo>
                    <a:pt x="241" y="32"/>
                    <a:pt x="241" y="32"/>
                    <a:pt x="241" y="32"/>
                  </a:cubicBezTo>
                  <a:cubicBezTo>
                    <a:pt x="242" y="32"/>
                    <a:pt x="242" y="32"/>
                    <a:pt x="242" y="32"/>
                  </a:cubicBezTo>
                  <a:cubicBezTo>
                    <a:pt x="241" y="33"/>
                    <a:pt x="241" y="33"/>
                    <a:pt x="241" y="33"/>
                  </a:cubicBezTo>
                  <a:cubicBezTo>
                    <a:pt x="239" y="34"/>
                    <a:pt x="239" y="34"/>
                    <a:pt x="239" y="34"/>
                  </a:cubicBezTo>
                  <a:cubicBezTo>
                    <a:pt x="239" y="35"/>
                    <a:pt x="239" y="35"/>
                    <a:pt x="239" y="35"/>
                  </a:cubicBezTo>
                  <a:cubicBezTo>
                    <a:pt x="239" y="35"/>
                    <a:pt x="239" y="35"/>
                    <a:pt x="239" y="35"/>
                  </a:cubicBezTo>
                  <a:cubicBezTo>
                    <a:pt x="240" y="35"/>
                    <a:pt x="240" y="35"/>
                    <a:pt x="240" y="35"/>
                  </a:cubicBezTo>
                  <a:cubicBezTo>
                    <a:pt x="241" y="34"/>
                    <a:pt x="241" y="34"/>
                    <a:pt x="241" y="34"/>
                  </a:cubicBezTo>
                  <a:cubicBezTo>
                    <a:pt x="242" y="34"/>
                    <a:pt x="242" y="34"/>
                    <a:pt x="242" y="34"/>
                  </a:cubicBezTo>
                  <a:cubicBezTo>
                    <a:pt x="242" y="33"/>
                    <a:pt x="242" y="33"/>
                    <a:pt x="242" y="33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2" y="35"/>
                    <a:pt x="242" y="35"/>
                    <a:pt x="242" y="35"/>
                  </a:cubicBezTo>
                  <a:cubicBezTo>
                    <a:pt x="242" y="35"/>
                    <a:pt x="242" y="35"/>
                    <a:pt x="242" y="35"/>
                  </a:cubicBezTo>
                  <a:cubicBezTo>
                    <a:pt x="241" y="36"/>
                    <a:pt x="241" y="36"/>
                    <a:pt x="241" y="36"/>
                  </a:cubicBezTo>
                  <a:cubicBezTo>
                    <a:pt x="241" y="36"/>
                    <a:pt x="241" y="36"/>
                    <a:pt x="241" y="36"/>
                  </a:cubicBezTo>
                  <a:cubicBezTo>
                    <a:pt x="241" y="37"/>
                    <a:pt x="241" y="37"/>
                    <a:pt x="241" y="37"/>
                  </a:cubicBezTo>
                  <a:cubicBezTo>
                    <a:pt x="242" y="37"/>
                    <a:pt x="242" y="37"/>
                    <a:pt x="242" y="37"/>
                  </a:cubicBezTo>
                  <a:cubicBezTo>
                    <a:pt x="243" y="37"/>
                    <a:pt x="243" y="37"/>
                    <a:pt x="243" y="37"/>
                  </a:cubicBezTo>
                  <a:cubicBezTo>
                    <a:pt x="242" y="38"/>
                    <a:pt x="242" y="38"/>
                    <a:pt x="242" y="38"/>
                  </a:cubicBezTo>
                  <a:cubicBezTo>
                    <a:pt x="241" y="38"/>
                    <a:pt x="241" y="38"/>
                    <a:pt x="241" y="38"/>
                  </a:cubicBezTo>
                  <a:cubicBezTo>
                    <a:pt x="240" y="38"/>
                    <a:pt x="240" y="38"/>
                    <a:pt x="240" y="38"/>
                  </a:cubicBezTo>
                  <a:cubicBezTo>
                    <a:pt x="240" y="38"/>
                    <a:pt x="240" y="38"/>
                    <a:pt x="240" y="38"/>
                  </a:cubicBezTo>
                  <a:cubicBezTo>
                    <a:pt x="241" y="39"/>
                    <a:pt x="241" y="39"/>
                    <a:pt x="241" y="39"/>
                  </a:cubicBezTo>
                  <a:cubicBezTo>
                    <a:pt x="241" y="39"/>
                    <a:pt x="241" y="39"/>
                    <a:pt x="241" y="39"/>
                  </a:cubicBezTo>
                  <a:cubicBezTo>
                    <a:pt x="239" y="40"/>
                    <a:pt x="239" y="40"/>
                    <a:pt x="239" y="40"/>
                  </a:cubicBezTo>
                  <a:cubicBezTo>
                    <a:pt x="239" y="40"/>
                    <a:pt x="239" y="40"/>
                    <a:pt x="239" y="40"/>
                  </a:cubicBezTo>
                  <a:cubicBezTo>
                    <a:pt x="239" y="39"/>
                    <a:pt x="239" y="39"/>
                    <a:pt x="239" y="39"/>
                  </a:cubicBezTo>
                  <a:cubicBezTo>
                    <a:pt x="238" y="39"/>
                    <a:pt x="238" y="39"/>
                    <a:pt x="238" y="39"/>
                  </a:cubicBezTo>
                  <a:cubicBezTo>
                    <a:pt x="237" y="38"/>
                    <a:pt x="237" y="38"/>
                    <a:pt x="237" y="38"/>
                  </a:cubicBezTo>
                  <a:cubicBezTo>
                    <a:pt x="235" y="39"/>
                    <a:pt x="235" y="39"/>
                    <a:pt x="235" y="39"/>
                  </a:cubicBezTo>
                  <a:cubicBezTo>
                    <a:pt x="235" y="39"/>
                    <a:pt x="235" y="39"/>
                    <a:pt x="235" y="39"/>
                  </a:cubicBezTo>
                  <a:cubicBezTo>
                    <a:pt x="235" y="40"/>
                    <a:pt x="235" y="40"/>
                    <a:pt x="235" y="40"/>
                  </a:cubicBezTo>
                  <a:cubicBezTo>
                    <a:pt x="235" y="41"/>
                    <a:pt x="235" y="41"/>
                    <a:pt x="235" y="41"/>
                  </a:cubicBezTo>
                  <a:cubicBezTo>
                    <a:pt x="235" y="42"/>
                    <a:pt x="235" y="42"/>
                    <a:pt x="235" y="42"/>
                  </a:cubicBezTo>
                  <a:cubicBezTo>
                    <a:pt x="236" y="43"/>
                    <a:pt x="236" y="43"/>
                    <a:pt x="236" y="43"/>
                  </a:cubicBezTo>
                  <a:cubicBezTo>
                    <a:pt x="237" y="42"/>
                    <a:pt x="237" y="42"/>
                    <a:pt x="237" y="42"/>
                  </a:cubicBezTo>
                  <a:cubicBezTo>
                    <a:pt x="237" y="42"/>
                    <a:pt x="237" y="42"/>
                    <a:pt x="237" y="42"/>
                  </a:cubicBezTo>
                  <a:cubicBezTo>
                    <a:pt x="239" y="42"/>
                    <a:pt x="239" y="42"/>
                    <a:pt x="239" y="42"/>
                  </a:cubicBezTo>
                  <a:cubicBezTo>
                    <a:pt x="240" y="42"/>
                    <a:pt x="240" y="42"/>
                    <a:pt x="240" y="42"/>
                  </a:cubicBezTo>
                  <a:cubicBezTo>
                    <a:pt x="240" y="43"/>
                    <a:pt x="240" y="43"/>
                    <a:pt x="240" y="43"/>
                  </a:cubicBezTo>
                  <a:cubicBezTo>
                    <a:pt x="242" y="42"/>
                    <a:pt x="242" y="42"/>
                    <a:pt x="242" y="42"/>
                  </a:cubicBezTo>
                  <a:cubicBezTo>
                    <a:pt x="242" y="43"/>
                    <a:pt x="242" y="43"/>
                    <a:pt x="242" y="43"/>
                  </a:cubicBezTo>
                  <a:cubicBezTo>
                    <a:pt x="241" y="43"/>
                    <a:pt x="241" y="43"/>
                    <a:pt x="241" y="43"/>
                  </a:cubicBezTo>
                  <a:cubicBezTo>
                    <a:pt x="241" y="44"/>
                    <a:pt x="241" y="44"/>
                    <a:pt x="241" y="44"/>
                  </a:cubicBezTo>
                  <a:cubicBezTo>
                    <a:pt x="241" y="44"/>
                    <a:pt x="241" y="44"/>
                    <a:pt x="241" y="44"/>
                  </a:cubicBezTo>
                  <a:cubicBezTo>
                    <a:pt x="242" y="44"/>
                    <a:pt x="242" y="44"/>
                    <a:pt x="242" y="44"/>
                  </a:cubicBezTo>
                  <a:cubicBezTo>
                    <a:pt x="243" y="45"/>
                    <a:pt x="243" y="45"/>
                    <a:pt x="243" y="45"/>
                  </a:cubicBezTo>
                  <a:cubicBezTo>
                    <a:pt x="243" y="46"/>
                    <a:pt x="243" y="46"/>
                    <a:pt x="243" y="46"/>
                  </a:cubicBezTo>
                  <a:cubicBezTo>
                    <a:pt x="244" y="46"/>
                    <a:pt x="244" y="46"/>
                    <a:pt x="244" y="46"/>
                  </a:cubicBezTo>
                  <a:cubicBezTo>
                    <a:pt x="244" y="46"/>
                    <a:pt x="244" y="46"/>
                    <a:pt x="244" y="46"/>
                  </a:cubicBezTo>
                  <a:cubicBezTo>
                    <a:pt x="244" y="47"/>
                    <a:pt x="244" y="47"/>
                    <a:pt x="244" y="47"/>
                  </a:cubicBezTo>
                  <a:cubicBezTo>
                    <a:pt x="244" y="48"/>
                    <a:pt x="244" y="48"/>
                    <a:pt x="244" y="48"/>
                  </a:cubicBezTo>
                  <a:cubicBezTo>
                    <a:pt x="243" y="50"/>
                    <a:pt x="243" y="50"/>
                    <a:pt x="243" y="50"/>
                  </a:cubicBezTo>
                  <a:close/>
                  <a:moveTo>
                    <a:pt x="238" y="44"/>
                  </a:moveTo>
                  <a:cubicBezTo>
                    <a:pt x="238" y="44"/>
                    <a:pt x="238" y="44"/>
                    <a:pt x="238" y="44"/>
                  </a:cubicBezTo>
                  <a:cubicBezTo>
                    <a:pt x="239" y="43"/>
                    <a:pt x="239" y="43"/>
                    <a:pt x="239" y="43"/>
                  </a:cubicBezTo>
                  <a:cubicBezTo>
                    <a:pt x="240" y="43"/>
                    <a:pt x="240" y="43"/>
                    <a:pt x="240" y="43"/>
                  </a:cubicBezTo>
                  <a:cubicBezTo>
                    <a:pt x="240" y="44"/>
                    <a:pt x="240" y="44"/>
                    <a:pt x="240" y="44"/>
                  </a:cubicBezTo>
                  <a:cubicBezTo>
                    <a:pt x="239" y="44"/>
                    <a:pt x="239" y="44"/>
                    <a:pt x="239" y="44"/>
                  </a:cubicBezTo>
                  <a:cubicBezTo>
                    <a:pt x="238" y="45"/>
                    <a:pt x="238" y="45"/>
                    <a:pt x="238" y="45"/>
                  </a:cubicBezTo>
                  <a:cubicBezTo>
                    <a:pt x="238" y="44"/>
                    <a:pt x="238" y="44"/>
                    <a:pt x="238" y="44"/>
                  </a:cubicBezTo>
                  <a:close/>
                  <a:moveTo>
                    <a:pt x="236" y="49"/>
                  </a:moveTo>
                  <a:cubicBezTo>
                    <a:pt x="237" y="48"/>
                    <a:pt x="237" y="48"/>
                    <a:pt x="237" y="48"/>
                  </a:cubicBezTo>
                  <a:cubicBezTo>
                    <a:pt x="238" y="48"/>
                    <a:pt x="238" y="48"/>
                    <a:pt x="238" y="48"/>
                  </a:cubicBezTo>
                  <a:cubicBezTo>
                    <a:pt x="239" y="48"/>
                    <a:pt x="239" y="48"/>
                    <a:pt x="239" y="48"/>
                  </a:cubicBezTo>
                  <a:cubicBezTo>
                    <a:pt x="241" y="50"/>
                    <a:pt x="241" y="50"/>
                    <a:pt x="241" y="50"/>
                  </a:cubicBezTo>
                  <a:cubicBezTo>
                    <a:pt x="240" y="50"/>
                    <a:pt x="240" y="50"/>
                    <a:pt x="240" y="50"/>
                  </a:cubicBezTo>
                  <a:cubicBezTo>
                    <a:pt x="241" y="52"/>
                    <a:pt x="241" y="52"/>
                    <a:pt x="241" y="52"/>
                  </a:cubicBezTo>
                  <a:cubicBezTo>
                    <a:pt x="240" y="52"/>
                    <a:pt x="240" y="52"/>
                    <a:pt x="240" y="52"/>
                  </a:cubicBezTo>
                  <a:cubicBezTo>
                    <a:pt x="239" y="51"/>
                    <a:pt x="239" y="51"/>
                    <a:pt x="239" y="51"/>
                  </a:cubicBezTo>
                  <a:cubicBezTo>
                    <a:pt x="238" y="52"/>
                    <a:pt x="238" y="52"/>
                    <a:pt x="238" y="52"/>
                  </a:cubicBezTo>
                  <a:cubicBezTo>
                    <a:pt x="238" y="52"/>
                    <a:pt x="238" y="52"/>
                    <a:pt x="238" y="52"/>
                  </a:cubicBezTo>
                  <a:cubicBezTo>
                    <a:pt x="237" y="51"/>
                    <a:pt x="237" y="51"/>
                    <a:pt x="237" y="51"/>
                  </a:cubicBezTo>
                  <a:cubicBezTo>
                    <a:pt x="236" y="50"/>
                    <a:pt x="236" y="50"/>
                    <a:pt x="236" y="50"/>
                  </a:cubicBezTo>
                  <a:cubicBezTo>
                    <a:pt x="236" y="49"/>
                    <a:pt x="236" y="49"/>
                    <a:pt x="236" y="49"/>
                  </a:cubicBezTo>
                  <a:close/>
                  <a:moveTo>
                    <a:pt x="225" y="56"/>
                  </a:moveTo>
                  <a:cubicBezTo>
                    <a:pt x="226" y="55"/>
                    <a:pt x="226" y="55"/>
                    <a:pt x="226" y="55"/>
                  </a:cubicBezTo>
                  <a:cubicBezTo>
                    <a:pt x="227" y="55"/>
                    <a:pt x="227" y="55"/>
                    <a:pt x="227" y="55"/>
                  </a:cubicBezTo>
                  <a:cubicBezTo>
                    <a:pt x="227" y="56"/>
                    <a:pt x="227" y="56"/>
                    <a:pt x="227" y="56"/>
                  </a:cubicBezTo>
                  <a:cubicBezTo>
                    <a:pt x="226" y="56"/>
                    <a:pt x="226" y="56"/>
                    <a:pt x="226" y="56"/>
                  </a:cubicBezTo>
                  <a:cubicBezTo>
                    <a:pt x="225" y="56"/>
                    <a:pt x="225" y="56"/>
                    <a:pt x="225" y="56"/>
                  </a:cubicBezTo>
                  <a:close/>
                  <a:moveTo>
                    <a:pt x="224" y="55"/>
                  </a:moveTo>
                  <a:cubicBezTo>
                    <a:pt x="224" y="54"/>
                    <a:pt x="224" y="54"/>
                    <a:pt x="224" y="54"/>
                  </a:cubicBezTo>
                  <a:cubicBezTo>
                    <a:pt x="224" y="53"/>
                    <a:pt x="224" y="53"/>
                    <a:pt x="224" y="53"/>
                  </a:cubicBezTo>
                  <a:cubicBezTo>
                    <a:pt x="224" y="52"/>
                    <a:pt x="224" y="52"/>
                    <a:pt x="224" y="52"/>
                  </a:cubicBezTo>
                  <a:cubicBezTo>
                    <a:pt x="224" y="51"/>
                    <a:pt x="224" y="51"/>
                    <a:pt x="224" y="51"/>
                  </a:cubicBezTo>
                  <a:cubicBezTo>
                    <a:pt x="225" y="50"/>
                    <a:pt x="225" y="50"/>
                    <a:pt x="225" y="50"/>
                  </a:cubicBezTo>
                  <a:cubicBezTo>
                    <a:pt x="225" y="50"/>
                    <a:pt x="225" y="50"/>
                    <a:pt x="225" y="50"/>
                  </a:cubicBezTo>
                  <a:cubicBezTo>
                    <a:pt x="226" y="50"/>
                    <a:pt x="226" y="50"/>
                    <a:pt x="226" y="50"/>
                  </a:cubicBezTo>
                  <a:cubicBezTo>
                    <a:pt x="226" y="49"/>
                    <a:pt x="226" y="49"/>
                    <a:pt x="226" y="49"/>
                  </a:cubicBezTo>
                  <a:cubicBezTo>
                    <a:pt x="226" y="48"/>
                    <a:pt x="226" y="48"/>
                    <a:pt x="226" y="48"/>
                  </a:cubicBezTo>
                  <a:cubicBezTo>
                    <a:pt x="226" y="47"/>
                    <a:pt x="226" y="47"/>
                    <a:pt x="226" y="47"/>
                  </a:cubicBezTo>
                  <a:cubicBezTo>
                    <a:pt x="227" y="47"/>
                    <a:pt x="227" y="47"/>
                    <a:pt x="227" y="47"/>
                  </a:cubicBezTo>
                  <a:cubicBezTo>
                    <a:pt x="227" y="47"/>
                    <a:pt x="227" y="47"/>
                    <a:pt x="227" y="47"/>
                  </a:cubicBezTo>
                  <a:cubicBezTo>
                    <a:pt x="228" y="48"/>
                    <a:pt x="228" y="48"/>
                    <a:pt x="228" y="48"/>
                  </a:cubicBezTo>
                  <a:cubicBezTo>
                    <a:pt x="228" y="49"/>
                    <a:pt x="228" y="49"/>
                    <a:pt x="228" y="49"/>
                  </a:cubicBezTo>
                  <a:cubicBezTo>
                    <a:pt x="227" y="50"/>
                    <a:pt x="227" y="50"/>
                    <a:pt x="227" y="50"/>
                  </a:cubicBezTo>
                  <a:cubicBezTo>
                    <a:pt x="227" y="51"/>
                    <a:pt x="227" y="51"/>
                    <a:pt x="227" y="51"/>
                  </a:cubicBezTo>
                  <a:cubicBezTo>
                    <a:pt x="227" y="52"/>
                    <a:pt x="227" y="52"/>
                    <a:pt x="227" y="52"/>
                  </a:cubicBezTo>
                  <a:cubicBezTo>
                    <a:pt x="227" y="52"/>
                    <a:pt x="227" y="52"/>
                    <a:pt x="227" y="52"/>
                  </a:cubicBezTo>
                  <a:cubicBezTo>
                    <a:pt x="227" y="54"/>
                    <a:pt x="227" y="54"/>
                    <a:pt x="227" y="54"/>
                  </a:cubicBezTo>
                  <a:cubicBezTo>
                    <a:pt x="225" y="55"/>
                    <a:pt x="225" y="55"/>
                    <a:pt x="225" y="55"/>
                  </a:cubicBezTo>
                  <a:cubicBezTo>
                    <a:pt x="224" y="55"/>
                    <a:pt x="224" y="55"/>
                    <a:pt x="224" y="55"/>
                  </a:cubicBezTo>
                  <a:close/>
                  <a:moveTo>
                    <a:pt x="214" y="36"/>
                  </a:moveTo>
                  <a:cubicBezTo>
                    <a:pt x="214" y="36"/>
                    <a:pt x="214" y="36"/>
                    <a:pt x="214" y="36"/>
                  </a:cubicBezTo>
                  <a:cubicBezTo>
                    <a:pt x="213" y="35"/>
                    <a:pt x="213" y="35"/>
                    <a:pt x="213" y="35"/>
                  </a:cubicBezTo>
                  <a:cubicBezTo>
                    <a:pt x="214" y="34"/>
                    <a:pt x="214" y="34"/>
                    <a:pt x="214" y="34"/>
                  </a:cubicBezTo>
                  <a:cubicBezTo>
                    <a:pt x="213" y="34"/>
                    <a:pt x="213" y="34"/>
                    <a:pt x="213" y="34"/>
                  </a:cubicBezTo>
                  <a:cubicBezTo>
                    <a:pt x="212" y="34"/>
                    <a:pt x="212" y="34"/>
                    <a:pt x="212" y="34"/>
                  </a:cubicBezTo>
                  <a:cubicBezTo>
                    <a:pt x="212" y="34"/>
                    <a:pt x="212" y="34"/>
                    <a:pt x="212" y="34"/>
                  </a:cubicBezTo>
                  <a:cubicBezTo>
                    <a:pt x="211" y="34"/>
                    <a:pt x="211" y="34"/>
                    <a:pt x="211" y="34"/>
                  </a:cubicBezTo>
                  <a:cubicBezTo>
                    <a:pt x="210" y="34"/>
                    <a:pt x="210" y="34"/>
                    <a:pt x="210" y="34"/>
                  </a:cubicBezTo>
                  <a:cubicBezTo>
                    <a:pt x="210" y="34"/>
                    <a:pt x="210" y="34"/>
                    <a:pt x="210" y="34"/>
                  </a:cubicBezTo>
                  <a:cubicBezTo>
                    <a:pt x="210" y="33"/>
                    <a:pt x="210" y="33"/>
                    <a:pt x="210" y="33"/>
                  </a:cubicBezTo>
                  <a:cubicBezTo>
                    <a:pt x="210" y="33"/>
                    <a:pt x="210" y="33"/>
                    <a:pt x="210" y="33"/>
                  </a:cubicBezTo>
                  <a:cubicBezTo>
                    <a:pt x="211" y="32"/>
                    <a:pt x="211" y="32"/>
                    <a:pt x="211" y="32"/>
                  </a:cubicBezTo>
                  <a:cubicBezTo>
                    <a:pt x="211" y="32"/>
                    <a:pt x="211" y="32"/>
                    <a:pt x="211" y="32"/>
                  </a:cubicBezTo>
                  <a:cubicBezTo>
                    <a:pt x="212" y="32"/>
                    <a:pt x="212" y="32"/>
                    <a:pt x="212" y="32"/>
                  </a:cubicBezTo>
                  <a:cubicBezTo>
                    <a:pt x="215" y="31"/>
                    <a:pt x="215" y="31"/>
                    <a:pt x="215" y="31"/>
                  </a:cubicBezTo>
                  <a:cubicBezTo>
                    <a:pt x="216" y="31"/>
                    <a:pt x="216" y="31"/>
                    <a:pt x="216" y="31"/>
                  </a:cubicBezTo>
                  <a:cubicBezTo>
                    <a:pt x="217" y="32"/>
                    <a:pt x="217" y="32"/>
                    <a:pt x="217" y="32"/>
                  </a:cubicBezTo>
                  <a:cubicBezTo>
                    <a:pt x="217" y="32"/>
                    <a:pt x="217" y="32"/>
                    <a:pt x="217" y="32"/>
                  </a:cubicBezTo>
                  <a:cubicBezTo>
                    <a:pt x="218" y="32"/>
                    <a:pt x="218" y="32"/>
                    <a:pt x="218" y="32"/>
                  </a:cubicBezTo>
                  <a:cubicBezTo>
                    <a:pt x="219" y="31"/>
                    <a:pt x="219" y="31"/>
                    <a:pt x="219" y="31"/>
                  </a:cubicBezTo>
                  <a:cubicBezTo>
                    <a:pt x="221" y="31"/>
                    <a:pt x="221" y="31"/>
                    <a:pt x="221" y="31"/>
                  </a:cubicBezTo>
                  <a:cubicBezTo>
                    <a:pt x="221" y="31"/>
                    <a:pt x="221" y="31"/>
                    <a:pt x="221" y="31"/>
                  </a:cubicBezTo>
                  <a:cubicBezTo>
                    <a:pt x="221" y="31"/>
                    <a:pt x="221" y="31"/>
                    <a:pt x="221" y="31"/>
                  </a:cubicBezTo>
                  <a:cubicBezTo>
                    <a:pt x="222" y="31"/>
                    <a:pt x="222" y="31"/>
                    <a:pt x="222" y="31"/>
                  </a:cubicBezTo>
                  <a:cubicBezTo>
                    <a:pt x="222" y="32"/>
                    <a:pt x="222" y="32"/>
                    <a:pt x="222" y="32"/>
                  </a:cubicBezTo>
                  <a:cubicBezTo>
                    <a:pt x="223" y="32"/>
                    <a:pt x="223" y="32"/>
                    <a:pt x="223" y="32"/>
                  </a:cubicBezTo>
                  <a:cubicBezTo>
                    <a:pt x="223" y="33"/>
                    <a:pt x="223" y="33"/>
                    <a:pt x="223" y="33"/>
                  </a:cubicBezTo>
                  <a:cubicBezTo>
                    <a:pt x="222" y="34"/>
                    <a:pt x="222" y="34"/>
                    <a:pt x="222" y="34"/>
                  </a:cubicBezTo>
                  <a:cubicBezTo>
                    <a:pt x="222" y="35"/>
                    <a:pt x="222" y="35"/>
                    <a:pt x="222" y="35"/>
                  </a:cubicBezTo>
                  <a:cubicBezTo>
                    <a:pt x="222" y="37"/>
                    <a:pt x="222" y="37"/>
                    <a:pt x="222" y="37"/>
                  </a:cubicBezTo>
                  <a:cubicBezTo>
                    <a:pt x="221" y="37"/>
                    <a:pt x="221" y="37"/>
                    <a:pt x="221" y="37"/>
                  </a:cubicBezTo>
                  <a:cubicBezTo>
                    <a:pt x="220" y="38"/>
                    <a:pt x="220" y="38"/>
                    <a:pt x="220" y="38"/>
                  </a:cubicBezTo>
                  <a:cubicBezTo>
                    <a:pt x="219" y="38"/>
                    <a:pt x="219" y="38"/>
                    <a:pt x="219" y="38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18" y="37"/>
                    <a:pt x="218" y="37"/>
                    <a:pt x="218" y="37"/>
                  </a:cubicBezTo>
                  <a:cubicBezTo>
                    <a:pt x="217" y="38"/>
                    <a:pt x="217" y="38"/>
                    <a:pt x="217" y="38"/>
                  </a:cubicBezTo>
                  <a:cubicBezTo>
                    <a:pt x="216" y="36"/>
                    <a:pt x="216" y="36"/>
                    <a:pt x="216" y="36"/>
                  </a:cubicBezTo>
                  <a:cubicBezTo>
                    <a:pt x="216" y="36"/>
                    <a:pt x="216" y="36"/>
                    <a:pt x="216" y="36"/>
                  </a:cubicBezTo>
                  <a:cubicBezTo>
                    <a:pt x="215" y="35"/>
                    <a:pt x="215" y="35"/>
                    <a:pt x="215" y="35"/>
                  </a:cubicBezTo>
                  <a:cubicBezTo>
                    <a:pt x="215" y="35"/>
                    <a:pt x="215" y="35"/>
                    <a:pt x="215" y="35"/>
                  </a:cubicBezTo>
                  <a:cubicBezTo>
                    <a:pt x="215" y="36"/>
                    <a:pt x="215" y="36"/>
                    <a:pt x="215" y="36"/>
                  </a:cubicBezTo>
                  <a:cubicBezTo>
                    <a:pt x="214" y="36"/>
                    <a:pt x="214" y="36"/>
                    <a:pt x="214" y="36"/>
                  </a:cubicBezTo>
                  <a:close/>
                  <a:moveTo>
                    <a:pt x="202" y="42"/>
                  </a:moveTo>
                  <a:cubicBezTo>
                    <a:pt x="203" y="42"/>
                    <a:pt x="203" y="42"/>
                    <a:pt x="203" y="42"/>
                  </a:cubicBezTo>
                  <a:cubicBezTo>
                    <a:pt x="203" y="41"/>
                    <a:pt x="203" y="41"/>
                    <a:pt x="203" y="41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05" y="39"/>
                    <a:pt x="205" y="39"/>
                    <a:pt x="205" y="39"/>
                  </a:cubicBezTo>
                  <a:cubicBezTo>
                    <a:pt x="206" y="39"/>
                    <a:pt x="206" y="39"/>
                    <a:pt x="206" y="39"/>
                  </a:cubicBezTo>
                  <a:cubicBezTo>
                    <a:pt x="206" y="39"/>
                    <a:pt x="206" y="39"/>
                    <a:pt x="206" y="39"/>
                  </a:cubicBezTo>
                  <a:cubicBezTo>
                    <a:pt x="208" y="38"/>
                    <a:pt x="208" y="38"/>
                    <a:pt x="208" y="38"/>
                  </a:cubicBezTo>
                  <a:cubicBezTo>
                    <a:pt x="209" y="38"/>
                    <a:pt x="209" y="38"/>
                    <a:pt x="209" y="38"/>
                  </a:cubicBezTo>
                  <a:cubicBezTo>
                    <a:pt x="210" y="38"/>
                    <a:pt x="210" y="38"/>
                    <a:pt x="210" y="38"/>
                  </a:cubicBezTo>
                  <a:cubicBezTo>
                    <a:pt x="210" y="39"/>
                    <a:pt x="210" y="39"/>
                    <a:pt x="210" y="39"/>
                  </a:cubicBezTo>
                  <a:cubicBezTo>
                    <a:pt x="211" y="39"/>
                    <a:pt x="211" y="39"/>
                    <a:pt x="211" y="39"/>
                  </a:cubicBezTo>
                  <a:cubicBezTo>
                    <a:pt x="212" y="39"/>
                    <a:pt x="212" y="39"/>
                    <a:pt x="212" y="39"/>
                  </a:cubicBezTo>
                  <a:cubicBezTo>
                    <a:pt x="213" y="39"/>
                    <a:pt x="213" y="39"/>
                    <a:pt x="213" y="39"/>
                  </a:cubicBezTo>
                  <a:cubicBezTo>
                    <a:pt x="213" y="39"/>
                    <a:pt x="213" y="39"/>
                    <a:pt x="213" y="39"/>
                  </a:cubicBezTo>
                  <a:cubicBezTo>
                    <a:pt x="214" y="39"/>
                    <a:pt x="214" y="39"/>
                    <a:pt x="214" y="39"/>
                  </a:cubicBezTo>
                  <a:cubicBezTo>
                    <a:pt x="215" y="39"/>
                    <a:pt x="215" y="39"/>
                    <a:pt x="215" y="39"/>
                  </a:cubicBezTo>
                  <a:cubicBezTo>
                    <a:pt x="216" y="40"/>
                    <a:pt x="216" y="40"/>
                    <a:pt x="216" y="40"/>
                  </a:cubicBezTo>
                  <a:cubicBezTo>
                    <a:pt x="217" y="40"/>
                    <a:pt x="217" y="40"/>
                    <a:pt x="217" y="40"/>
                  </a:cubicBezTo>
                  <a:cubicBezTo>
                    <a:pt x="217" y="40"/>
                    <a:pt x="217" y="40"/>
                    <a:pt x="217" y="40"/>
                  </a:cubicBezTo>
                  <a:cubicBezTo>
                    <a:pt x="216" y="41"/>
                    <a:pt x="216" y="41"/>
                    <a:pt x="216" y="41"/>
                  </a:cubicBezTo>
                  <a:cubicBezTo>
                    <a:pt x="215" y="41"/>
                    <a:pt x="215" y="41"/>
                    <a:pt x="215" y="41"/>
                  </a:cubicBezTo>
                  <a:cubicBezTo>
                    <a:pt x="213" y="42"/>
                    <a:pt x="213" y="42"/>
                    <a:pt x="213" y="42"/>
                  </a:cubicBezTo>
                  <a:cubicBezTo>
                    <a:pt x="213" y="42"/>
                    <a:pt x="213" y="42"/>
                    <a:pt x="213" y="42"/>
                  </a:cubicBezTo>
                  <a:cubicBezTo>
                    <a:pt x="211" y="43"/>
                    <a:pt x="211" y="43"/>
                    <a:pt x="211" y="43"/>
                  </a:cubicBezTo>
                  <a:cubicBezTo>
                    <a:pt x="211" y="43"/>
                    <a:pt x="211" y="43"/>
                    <a:pt x="211" y="43"/>
                  </a:cubicBezTo>
                  <a:cubicBezTo>
                    <a:pt x="212" y="43"/>
                    <a:pt x="212" y="43"/>
                    <a:pt x="212" y="43"/>
                  </a:cubicBezTo>
                  <a:cubicBezTo>
                    <a:pt x="213" y="43"/>
                    <a:pt x="213" y="43"/>
                    <a:pt x="213" y="43"/>
                  </a:cubicBezTo>
                  <a:cubicBezTo>
                    <a:pt x="213" y="44"/>
                    <a:pt x="213" y="44"/>
                    <a:pt x="213" y="44"/>
                  </a:cubicBezTo>
                  <a:cubicBezTo>
                    <a:pt x="212" y="45"/>
                    <a:pt x="212" y="45"/>
                    <a:pt x="212" y="45"/>
                  </a:cubicBezTo>
                  <a:cubicBezTo>
                    <a:pt x="212" y="46"/>
                    <a:pt x="212" y="46"/>
                    <a:pt x="212" y="46"/>
                  </a:cubicBezTo>
                  <a:cubicBezTo>
                    <a:pt x="211" y="46"/>
                    <a:pt x="211" y="46"/>
                    <a:pt x="211" y="46"/>
                  </a:cubicBezTo>
                  <a:cubicBezTo>
                    <a:pt x="211" y="46"/>
                    <a:pt x="211" y="46"/>
                    <a:pt x="211" y="46"/>
                  </a:cubicBezTo>
                  <a:cubicBezTo>
                    <a:pt x="210" y="47"/>
                    <a:pt x="210" y="47"/>
                    <a:pt x="210" y="47"/>
                  </a:cubicBezTo>
                  <a:cubicBezTo>
                    <a:pt x="209" y="47"/>
                    <a:pt x="209" y="47"/>
                    <a:pt x="209" y="47"/>
                  </a:cubicBezTo>
                  <a:cubicBezTo>
                    <a:pt x="208" y="47"/>
                    <a:pt x="208" y="47"/>
                    <a:pt x="208" y="47"/>
                  </a:cubicBezTo>
                  <a:cubicBezTo>
                    <a:pt x="207" y="47"/>
                    <a:pt x="207" y="47"/>
                    <a:pt x="207" y="47"/>
                  </a:cubicBezTo>
                  <a:cubicBezTo>
                    <a:pt x="207" y="47"/>
                    <a:pt x="207" y="47"/>
                    <a:pt x="207" y="47"/>
                  </a:cubicBezTo>
                  <a:cubicBezTo>
                    <a:pt x="206" y="47"/>
                    <a:pt x="206" y="47"/>
                    <a:pt x="206" y="47"/>
                  </a:cubicBezTo>
                  <a:cubicBezTo>
                    <a:pt x="205" y="47"/>
                    <a:pt x="205" y="47"/>
                    <a:pt x="205" y="47"/>
                  </a:cubicBezTo>
                  <a:cubicBezTo>
                    <a:pt x="204" y="47"/>
                    <a:pt x="204" y="47"/>
                    <a:pt x="204" y="47"/>
                  </a:cubicBezTo>
                  <a:cubicBezTo>
                    <a:pt x="204" y="46"/>
                    <a:pt x="204" y="46"/>
                    <a:pt x="204" y="46"/>
                  </a:cubicBezTo>
                  <a:cubicBezTo>
                    <a:pt x="204" y="46"/>
                    <a:pt x="204" y="46"/>
                    <a:pt x="204" y="46"/>
                  </a:cubicBezTo>
                  <a:cubicBezTo>
                    <a:pt x="204" y="45"/>
                    <a:pt x="204" y="45"/>
                    <a:pt x="204" y="45"/>
                  </a:cubicBezTo>
                  <a:cubicBezTo>
                    <a:pt x="203" y="44"/>
                    <a:pt x="203" y="44"/>
                    <a:pt x="203" y="44"/>
                  </a:cubicBezTo>
                  <a:cubicBezTo>
                    <a:pt x="202" y="44"/>
                    <a:pt x="202" y="44"/>
                    <a:pt x="202" y="44"/>
                  </a:cubicBezTo>
                  <a:cubicBezTo>
                    <a:pt x="202" y="43"/>
                    <a:pt x="202" y="43"/>
                    <a:pt x="202" y="43"/>
                  </a:cubicBezTo>
                  <a:cubicBezTo>
                    <a:pt x="202" y="42"/>
                    <a:pt x="202" y="42"/>
                    <a:pt x="202" y="42"/>
                  </a:cubicBezTo>
                  <a:close/>
                  <a:moveTo>
                    <a:pt x="201" y="40"/>
                  </a:moveTo>
                  <a:cubicBezTo>
                    <a:pt x="201" y="40"/>
                    <a:pt x="201" y="40"/>
                    <a:pt x="201" y="40"/>
                  </a:cubicBezTo>
                  <a:cubicBezTo>
                    <a:pt x="203" y="40"/>
                    <a:pt x="203" y="40"/>
                    <a:pt x="203" y="40"/>
                  </a:cubicBezTo>
                  <a:cubicBezTo>
                    <a:pt x="203" y="39"/>
                    <a:pt x="203" y="39"/>
                    <a:pt x="203" y="39"/>
                  </a:cubicBezTo>
                  <a:cubicBezTo>
                    <a:pt x="203" y="38"/>
                    <a:pt x="203" y="38"/>
                    <a:pt x="203" y="38"/>
                  </a:cubicBezTo>
                  <a:cubicBezTo>
                    <a:pt x="204" y="37"/>
                    <a:pt x="204" y="37"/>
                    <a:pt x="204" y="37"/>
                  </a:cubicBezTo>
                  <a:cubicBezTo>
                    <a:pt x="203" y="37"/>
                    <a:pt x="203" y="37"/>
                    <a:pt x="203" y="37"/>
                  </a:cubicBezTo>
                  <a:cubicBezTo>
                    <a:pt x="204" y="36"/>
                    <a:pt x="204" y="36"/>
                    <a:pt x="204" y="36"/>
                  </a:cubicBezTo>
                  <a:cubicBezTo>
                    <a:pt x="203" y="36"/>
                    <a:pt x="203" y="36"/>
                    <a:pt x="203" y="36"/>
                  </a:cubicBezTo>
                  <a:cubicBezTo>
                    <a:pt x="203" y="36"/>
                    <a:pt x="203" y="36"/>
                    <a:pt x="203" y="36"/>
                  </a:cubicBezTo>
                  <a:cubicBezTo>
                    <a:pt x="202" y="35"/>
                    <a:pt x="202" y="35"/>
                    <a:pt x="202" y="35"/>
                  </a:cubicBezTo>
                  <a:cubicBezTo>
                    <a:pt x="201" y="36"/>
                    <a:pt x="201" y="36"/>
                    <a:pt x="201" y="36"/>
                  </a:cubicBezTo>
                  <a:cubicBezTo>
                    <a:pt x="201" y="36"/>
                    <a:pt x="201" y="36"/>
                    <a:pt x="201" y="36"/>
                  </a:cubicBezTo>
                  <a:cubicBezTo>
                    <a:pt x="200" y="37"/>
                    <a:pt x="200" y="37"/>
                    <a:pt x="200" y="37"/>
                  </a:cubicBezTo>
                  <a:cubicBezTo>
                    <a:pt x="200" y="38"/>
                    <a:pt x="200" y="38"/>
                    <a:pt x="200" y="38"/>
                  </a:cubicBezTo>
                  <a:cubicBezTo>
                    <a:pt x="200" y="38"/>
                    <a:pt x="200" y="38"/>
                    <a:pt x="200" y="38"/>
                  </a:cubicBezTo>
                  <a:cubicBezTo>
                    <a:pt x="201" y="40"/>
                    <a:pt x="201" y="40"/>
                    <a:pt x="201" y="40"/>
                  </a:cubicBezTo>
                  <a:close/>
                  <a:moveTo>
                    <a:pt x="276" y="99"/>
                  </a:moveTo>
                  <a:cubicBezTo>
                    <a:pt x="277" y="99"/>
                    <a:pt x="277" y="99"/>
                    <a:pt x="277" y="99"/>
                  </a:cubicBezTo>
                  <a:cubicBezTo>
                    <a:pt x="277" y="99"/>
                    <a:pt x="277" y="99"/>
                    <a:pt x="277" y="99"/>
                  </a:cubicBezTo>
                  <a:cubicBezTo>
                    <a:pt x="278" y="99"/>
                    <a:pt x="278" y="99"/>
                    <a:pt x="278" y="99"/>
                  </a:cubicBezTo>
                  <a:cubicBezTo>
                    <a:pt x="278" y="99"/>
                    <a:pt x="278" y="99"/>
                    <a:pt x="278" y="99"/>
                  </a:cubicBezTo>
                  <a:cubicBezTo>
                    <a:pt x="279" y="100"/>
                    <a:pt x="279" y="100"/>
                    <a:pt x="279" y="100"/>
                  </a:cubicBezTo>
                  <a:cubicBezTo>
                    <a:pt x="279" y="100"/>
                    <a:pt x="279" y="100"/>
                    <a:pt x="279" y="100"/>
                  </a:cubicBezTo>
                  <a:cubicBezTo>
                    <a:pt x="281" y="99"/>
                    <a:pt x="281" y="99"/>
                    <a:pt x="281" y="99"/>
                  </a:cubicBezTo>
                  <a:cubicBezTo>
                    <a:pt x="282" y="99"/>
                    <a:pt x="282" y="99"/>
                    <a:pt x="282" y="99"/>
                  </a:cubicBezTo>
                  <a:cubicBezTo>
                    <a:pt x="283" y="99"/>
                    <a:pt x="283" y="99"/>
                    <a:pt x="283" y="99"/>
                  </a:cubicBezTo>
                  <a:cubicBezTo>
                    <a:pt x="284" y="99"/>
                    <a:pt x="284" y="99"/>
                    <a:pt x="284" y="99"/>
                  </a:cubicBezTo>
                  <a:cubicBezTo>
                    <a:pt x="284" y="100"/>
                    <a:pt x="284" y="100"/>
                    <a:pt x="284" y="100"/>
                  </a:cubicBezTo>
                  <a:cubicBezTo>
                    <a:pt x="285" y="99"/>
                    <a:pt x="285" y="99"/>
                    <a:pt x="285" y="99"/>
                  </a:cubicBezTo>
                  <a:cubicBezTo>
                    <a:pt x="285" y="99"/>
                    <a:pt x="285" y="99"/>
                    <a:pt x="285" y="99"/>
                  </a:cubicBezTo>
                  <a:cubicBezTo>
                    <a:pt x="285" y="98"/>
                    <a:pt x="285" y="98"/>
                    <a:pt x="285" y="98"/>
                  </a:cubicBezTo>
                  <a:cubicBezTo>
                    <a:pt x="286" y="98"/>
                    <a:pt x="286" y="98"/>
                    <a:pt x="286" y="98"/>
                  </a:cubicBezTo>
                  <a:cubicBezTo>
                    <a:pt x="286" y="97"/>
                    <a:pt x="286" y="97"/>
                    <a:pt x="286" y="97"/>
                  </a:cubicBezTo>
                  <a:cubicBezTo>
                    <a:pt x="285" y="96"/>
                    <a:pt x="285" y="96"/>
                    <a:pt x="285" y="96"/>
                  </a:cubicBezTo>
                  <a:cubicBezTo>
                    <a:pt x="285" y="95"/>
                    <a:pt x="285" y="95"/>
                    <a:pt x="285" y="95"/>
                  </a:cubicBezTo>
                  <a:cubicBezTo>
                    <a:pt x="286" y="96"/>
                    <a:pt x="286" y="96"/>
                    <a:pt x="286" y="96"/>
                  </a:cubicBezTo>
                  <a:cubicBezTo>
                    <a:pt x="286" y="96"/>
                    <a:pt x="286" y="96"/>
                    <a:pt x="286" y="96"/>
                  </a:cubicBezTo>
                  <a:cubicBezTo>
                    <a:pt x="287" y="97"/>
                    <a:pt x="287" y="97"/>
                    <a:pt x="287" y="97"/>
                  </a:cubicBezTo>
                  <a:cubicBezTo>
                    <a:pt x="287" y="97"/>
                    <a:pt x="287" y="97"/>
                    <a:pt x="287" y="97"/>
                  </a:cubicBezTo>
                  <a:cubicBezTo>
                    <a:pt x="288" y="97"/>
                    <a:pt x="288" y="97"/>
                    <a:pt x="288" y="97"/>
                  </a:cubicBezTo>
                  <a:cubicBezTo>
                    <a:pt x="288" y="97"/>
                    <a:pt x="288" y="97"/>
                    <a:pt x="288" y="97"/>
                  </a:cubicBezTo>
                  <a:cubicBezTo>
                    <a:pt x="289" y="97"/>
                    <a:pt x="289" y="97"/>
                    <a:pt x="289" y="97"/>
                  </a:cubicBezTo>
                  <a:cubicBezTo>
                    <a:pt x="289" y="97"/>
                    <a:pt x="289" y="97"/>
                    <a:pt x="289" y="97"/>
                  </a:cubicBezTo>
                  <a:cubicBezTo>
                    <a:pt x="289" y="96"/>
                    <a:pt x="289" y="96"/>
                    <a:pt x="289" y="96"/>
                  </a:cubicBezTo>
                  <a:cubicBezTo>
                    <a:pt x="289" y="95"/>
                    <a:pt x="289" y="95"/>
                    <a:pt x="289" y="95"/>
                  </a:cubicBezTo>
                  <a:cubicBezTo>
                    <a:pt x="288" y="95"/>
                    <a:pt x="288" y="95"/>
                    <a:pt x="288" y="95"/>
                  </a:cubicBezTo>
                  <a:cubicBezTo>
                    <a:pt x="287" y="95"/>
                    <a:pt x="287" y="95"/>
                    <a:pt x="287" y="95"/>
                  </a:cubicBezTo>
                  <a:cubicBezTo>
                    <a:pt x="286" y="95"/>
                    <a:pt x="286" y="95"/>
                    <a:pt x="286" y="95"/>
                  </a:cubicBezTo>
                  <a:cubicBezTo>
                    <a:pt x="286" y="95"/>
                    <a:pt x="286" y="95"/>
                    <a:pt x="286" y="95"/>
                  </a:cubicBezTo>
                  <a:cubicBezTo>
                    <a:pt x="286" y="94"/>
                    <a:pt x="286" y="94"/>
                    <a:pt x="286" y="94"/>
                  </a:cubicBezTo>
                  <a:cubicBezTo>
                    <a:pt x="287" y="94"/>
                    <a:pt x="287" y="94"/>
                    <a:pt x="287" y="94"/>
                  </a:cubicBezTo>
                  <a:cubicBezTo>
                    <a:pt x="288" y="94"/>
                    <a:pt x="288" y="94"/>
                    <a:pt x="288" y="94"/>
                  </a:cubicBezTo>
                  <a:cubicBezTo>
                    <a:pt x="288" y="93"/>
                    <a:pt x="288" y="93"/>
                    <a:pt x="288" y="93"/>
                  </a:cubicBezTo>
                  <a:cubicBezTo>
                    <a:pt x="289" y="94"/>
                    <a:pt x="289" y="94"/>
                    <a:pt x="289" y="94"/>
                  </a:cubicBezTo>
                  <a:cubicBezTo>
                    <a:pt x="289" y="94"/>
                    <a:pt x="289" y="94"/>
                    <a:pt x="289" y="94"/>
                  </a:cubicBezTo>
                  <a:cubicBezTo>
                    <a:pt x="290" y="93"/>
                    <a:pt x="290" y="93"/>
                    <a:pt x="290" y="93"/>
                  </a:cubicBezTo>
                  <a:cubicBezTo>
                    <a:pt x="290" y="93"/>
                    <a:pt x="290" y="93"/>
                    <a:pt x="290" y="93"/>
                  </a:cubicBezTo>
                  <a:cubicBezTo>
                    <a:pt x="290" y="92"/>
                    <a:pt x="290" y="92"/>
                    <a:pt x="290" y="92"/>
                  </a:cubicBezTo>
                  <a:cubicBezTo>
                    <a:pt x="290" y="91"/>
                    <a:pt x="290" y="91"/>
                    <a:pt x="290" y="91"/>
                  </a:cubicBezTo>
                  <a:cubicBezTo>
                    <a:pt x="290" y="91"/>
                    <a:pt x="290" y="91"/>
                    <a:pt x="290" y="91"/>
                  </a:cubicBezTo>
                  <a:cubicBezTo>
                    <a:pt x="291" y="91"/>
                    <a:pt x="291" y="91"/>
                    <a:pt x="291" y="91"/>
                  </a:cubicBezTo>
                  <a:cubicBezTo>
                    <a:pt x="289" y="91"/>
                    <a:pt x="289" y="91"/>
                    <a:pt x="289" y="91"/>
                  </a:cubicBezTo>
                  <a:cubicBezTo>
                    <a:pt x="289" y="91"/>
                    <a:pt x="289" y="91"/>
                    <a:pt x="289" y="91"/>
                  </a:cubicBezTo>
                  <a:cubicBezTo>
                    <a:pt x="289" y="90"/>
                    <a:pt x="289" y="90"/>
                    <a:pt x="289" y="90"/>
                  </a:cubicBezTo>
                  <a:cubicBezTo>
                    <a:pt x="289" y="90"/>
                    <a:pt x="289" y="90"/>
                    <a:pt x="289" y="90"/>
                  </a:cubicBezTo>
                  <a:cubicBezTo>
                    <a:pt x="290" y="89"/>
                    <a:pt x="290" y="89"/>
                    <a:pt x="290" y="89"/>
                  </a:cubicBezTo>
                  <a:cubicBezTo>
                    <a:pt x="289" y="89"/>
                    <a:pt x="289" y="89"/>
                    <a:pt x="289" y="89"/>
                  </a:cubicBezTo>
                  <a:cubicBezTo>
                    <a:pt x="287" y="89"/>
                    <a:pt x="287" y="89"/>
                    <a:pt x="287" y="89"/>
                  </a:cubicBezTo>
                  <a:cubicBezTo>
                    <a:pt x="287" y="88"/>
                    <a:pt x="287" y="88"/>
                    <a:pt x="287" y="88"/>
                  </a:cubicBezTo>
                  <a:cubicBezTo>
                    <a:pt x="287" y="88"/>
                    <a:pt x="287" y="88"/>
                    <a:pt x="287" y="88"/>
                  </a:cubicBezTo>
                  <a:cubicBezTo>
                    <a:pt x="287" y="88"/>
                    <a:pt x="287" y="88"/>
                    <a:pt x="287" y="88"/>
                  </a:cubicBezTo>
                  <a:cubicBezTo>
                    <a:pt x="287" y="87"/>
                    <a:pt x="287" y="87"/>
                    <a:pt x="287" y="87"/>
                  </a:cubicBezTo>
                  <a:cubicBezTo>
                    <a:pt x="286" y="86"/>
                    <a:pt x="286" y="86"/>
                    <a:pt x="286" y="86"/>
                  </a:cubicBezTo>
                  <a:cubicBezTo>
                    <a:pt x="285" y="86"/>
                    <a:pt x="285" y="86"/>
                    <a:pt x="285" y="86"/>
                  </a:cubicBezTo>
                  <a:cubicBezTo>
                    <a:pt x="284" y="86"/>
                    <a:pt x="284" y="86"/>
                    <a:pt x="284" y="86"/>
                  </a:cubicBezTo>
                  <a:cubicBezTo>
                    <a:pt x="283" y="86"/>
                    <a:pt x="283" y="86"/>
                    <a:pt x="283" y="86"/>
                  </a:cubicBezTo>
                  <a:cubicBezTo>
                    <a:pt x="282" y="87"/>
                    <a:pt x="282" y="87"/>
                    <a:pt x="282" y="87"/>
                  </a:cubicBezTo>
                  <a:cubicBezTo>
                    <a:pt x="280" y="86"/>
                    <a:pt x="280" y="86"/>
                    <a:pt x="280" y="86"/>
                  </a:cubicBezTo>
                  <a:cubicBezTo>
                    <a:pt x="280" y="85"/>
                    <a:pt x="280" y="85"/>
                    <a:pt x="280" y="85"/>
                  </a:cubicBezTo>
                  <a:cubicBezTo>
                    <a:pt x="279" y="85"/>
                    <a:pt x="279" y="85"/>
                    <a:pt x="279" y="85"/>
                  </a:cubicBezTo>
                  <a:cubicBezTo>
                    <a:pt x="279" y="85"/>
                    <a:pt x="279" y="85"/>
                    <a:pt x="279" y="85"/>
                  </a:cubicBezTo>
                  <a:cubicBezTo>
                    <a:pt x="278" y="85"/>
                    <a:pt x="278" y="85"/>
                    <a:pt x="278" y="85"/>
                  </a:cubicBezTo>
                  <a:cubicBezTo>
                    <a:pt x="278" y="85"/>
                    <a:pt x="278" y="85"/>
                    <a:pt x="278" y="85"/>
                  </a:cubicBezTo>
                  <a:cubicBezTo>
                    <a:pt x="277" y="85"/>
                    <a:pt x="277" y="85"/>
                    <a:pt x="277" y="85"/>
                  </a:cubicBezTo>
                  <a:cubicBezTo>
                    <a:pt x="276" y="86"/>
                    <a:pt x="276" y="86"/>
                    <a:pt x="276" y="86"/>
                  </a:cubicBezTo>
                  <a:cubicBezTo>
                    <a:pt x="276" y="86"/>
                    <a:pt x="276" y="86"/>
                    <a:pt x="276" y="86"/>
                  </a:cubicBezTo>
                  <a:cubicBezTo>
                    <a:pt x="275" y="85"/>
                    <a:pt x="275" y="85"/>
                    <a:pt x="275" y="85"/>
                  </a:cubicBezTo>
                  <a:cubicBezTo>
                    <a:pt x="274" y="86"/>
                    <a:pt x="274" y="86"/>
                    <a:pt x="274" y="86"/>
                  </a:cubicBezTo>
                  <a:cubicBezTo>
                    <a:pt x="273" y="86"/>
                    <a:pt x="273" y="86"/>
                    <a:pt x="273" y="86"/>
                  </a:cubicBezTo>
                  <a:cubicBezTo>
                    <a:pt x="273" y="86"/>
                    <a:pt x="273" y="86"/>
                    <a:pt x="273" y="86"/>
                  </a:cubicBezTo>
                  <a:cubicBezTo>
                    <a:pt x="273" y="87"/>
                    <a:pt x="273" y="87"/>
                    <a:pt x="273" y="87"/>
                  </a:cubicBezTo>
                  <a:cubicBezTo>
                    <a:pt x="273" y="86"/>
                    <a:pt x="273" y="86"/>
                    <a:pt x="273" y="86"/>
                  </a:cubicBezTo>
                  <a:cubicBezTo>
                    <a:pt x="273" y="86"/>
                    <a:pt x="273" y="86"/>
                    <a:pt x="273" y="86"/>
                  </a:cubicBezTo>
                  <a:cubicBezTo>
                    <a:pt x="272" y="86"/>
                    <a:pt x="272" y="86"/>
                    <a:pt x="272" y="86"/>
                  </a:cubicBezTo>
                  <a:cubicBezTo>
                    <a:pt x="270" y="86"/>
                    <a:pt x="270" y="86"/>
                    <a:pt x="270" y="86"/>
                  </a:cubicBezTo>
                  <a:cubicBezTo>
                    <a:pt x="270" y="86"/>
                    <a:pt x="270" y="86"/>
                    <a:pt x="270" y="86"/>
                  </a:cubicBezTo>
                  <a:cubicBezTo>
                    <a:pt x="270" y="86"/>
                    <a:pt x="270" y="86"/>
                    <a:pt x="270" y="86"/>
                  </a:cubicBezTo>
                  <a:cubicBezTo>
                    <a:pt x="270" y="87"/>
                    <a:pt x="270" y="87"/>
                    <a:pt x="270" y="87"/>
                  </a:cubicBezTo>
                  <a:cubicBezTo>
                    <a:pt x="271" y="88"/>
                    <a:pt x="271" y="88"/>
                    <a:pt x="271" y="88"/>
                  </a:cubicBezTo>
                  <a:cubicBezTo>
                    <a:pt x="270" y="87"/>
                    <a:pt x="270" y="87"/>
                    <a:pt x="270" y="87"/>
                  </a:cubicBezTo>
                  <a:cubicBezTo>
                    <a:pt x="270" y="87"/>
                    <a:pt x="270" y="87"/>
                    <a:pt x="270" y="87"/>
                  </a:cubicBezTo>
                  <a:cubicBezTo>
                    <a:pt x="269" y="87"/>
                    <a:pt x="269" y="87"/>
                    <a:pt x="269" y="87"/>
                  </a:cubicBezTo>
                  <a:cubicBezTo>
                    <a:pt x="268" y="87"/>
                    <a:pt x="268" y="87"/>
                    <a:pt x="268" y="87"/>
                  </a:cubicBezTo>
                  <a:cubicBezTo>
                    <a:pt x="267" y="87"/>
                    <a:pt x="267" y="87"/>
                    <a:pt x="267" y="87"/>
                  </a:cubicBezTo>
                  <a:cubicBezTo>
                    <a:pt x="268" y="86"/>
                    <a:pt x="268" y="86"/>
                    <a:pt x="268" y="86"/>
                  </a:cubicBezTo>
                  <a:cubicBezTo>
                    <a:pt x="268" y="86"/>
                    <a:pt x="268" y="86"/>
                    <a:pt x="268" y="86"/>
                  </a:cubicBezTo>
                  <a:cubicBezTo>
                    <a:pt x="267" y="85"/>
                    <a:pt x="267" y="85"/>
                    <a:pt x="267" y="85"/>
                  </a:cubicBezTo>
                  <a:cubicBezTo>
                    <a:pt x="267" y="84"/>
                    <a:pt x="267" y="84"/>
                    <a:pt x="267" y="84"/>
                  </a:cubicBezTo>
                  <a:cubicBezTo>
                    <a:pt x="267" y="84"/>
                    <a:pt x="267" y="84"/>
                    <a:pt x="267" y="84"/>
                  </a:cubicBezTo>
                  <a:cubicBezTo>
                    <a:pt x="266" y="84"/>
                    <a:pt x="266" y="84"/>
                    <a:pt x="266" y="84"/>
                  </a:cubicBezTo>
                  <a:cubicBezTo>
                    <a:pt x="266" y="85"/>
                    <a:pt x="266" y="85"/>
                    <a:pt x="266" y="85"/>
                  </a:cubicBezTo>
                  <a:cubicBezTo>
                    <a:pt x="266" y="85"/>
                    <a:pt x="266" y="85"/>
                    <a:pt x="266" y="85"/>
                  </a:cubicBezTo>
                  <a:cubicBezTo>
                    <a:pt x="265" y="85"/>
                    <a:pt x="265" y="85"/>
                    <a:pt x="265" y="85"/>
                  </a:cubicBezTo>
                  <a:cubicBezTo>
                    <a:pt x="266" y="85"/>
                    <a:pt x="266" y="85"/>
                    <a:pt x="266" y="85"/>
                  </a:cubicBezTo>
                  <a:cubicBezTo>
                    <a:pt x="266" y="84"/>
                    <a:pt x="266" y="84"/>
                    <a:pt x="266" y="84"/>
                  </a:cubicBezTo>
                  <a:cubicBezTo>
                    <a:pt x="265" y="84"/>
                    <a:pt x="265" y="84"/>
                    <a:pt x="265" y="84"/>
                  </a:cubicBezTo>
                  <a:cubicBezTo>
                    <a:pt x="264" y="84"/>
                    <a:pt x="264" y="84"/>
                    <a:pt x="264" y="84"/>
                  </a:cubicBezTo>
                  <a:cubicBezTo>
                    <a:pt x="264" y="84"/>
                    <a:pt x="264" y="84"/>
                    <a:pt x="264" y="84"/>
                  </a:cubicBezTo>
                  <a:cubicBezTo>
                    <a:pt x="264" y="84"/>
                    <a:pt x="264" y="84"/>
                    <a:pt x="264" y="84"/>
                  </a:cubicBezTo>
                  <a:cubicBezTo>
                    <a:pt x="264" y="83"/>
                    <a:pt x="264" y="83"/>
                    <a:pt x="264" y="83"/>
                  </a:cubicBezTo>
                  <a:cubicBezTo>
                    <a:pt x="264" y="82"/>
                    <a:pt x="264" y="82"/>
                    <a:pt x="264" y="82"/>
                  </a:cubicBezTo>
                  <a:cubicBezTo>
                    <a:pt x="263" y="83"/>
                    <a:pt x="263" y="83"/>
                    <a:pt x="263" y="83"/>
                  </a:cubicBezTo>
                  <a:cubicBezTo>
                    <a:pt x="262" y="84"/>
                    <a:pt x="262" y="84"/>
                    <a:pt x="262" y="84"/>
                  </a:cubicBezTo>
                  <a:cubicBezTo>
                    <a:pt x="262" y="85"/>
                    <a:pt x="262" y="85"/>
                    <a:pt x="262" y="85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84"/>
                    <a:pt x="261" y="84"/>
                    <a:pt x="261" y="84"/>
                  </a:cubicBezTo>
                  <a:cubicBezTo>
                    <a:pt x="261" y="83"/>
                    <a:pt x="261" y="83"/>
                    <a:pt x="261" y="83"/>
                  </a:cubicBezTo>
                  <a:cubicBezTo>
                    <a:pt x="261" y="83"/>
                    <a:pt x="261" y="83"/>
                    <a:pt x="261" y="83"/>
                  </a:cubicBezTo>
                  <a:cubicBezTo>
                    <a:pt x="262" y="82"/>
                    <a:pt x="262" y="82"/>
                    <a:pt x="262" y="82"/>
                  </a:cubicBezTo>
                  <a:cubicBezTo>
                    <a:pt x="261" y="81"/>
                    <a:pt x="261" y="81"/>
                    <a:pt x="261" y="81"/>
                  </a:cubicBezTo>
                  <a:cubicBezTo>
                    <a:pt x="260" y="81"/>
                    <a:pt x="260" y="81"/>
                    <a:pt x="260" y="81"/>
                  </a:cubicBezTo>
                  <a:cubicBezTo>
                    <a:pt x="260" y="81"/>
                    <a:pt x="260" y="81"/>
                    <a:pt x="260" y="81"/>
                  </a:cubicBezTo>
                  <a:cubicBezTo>
                    <a:pt x="261" y="81"/>
                    <a:pt x="261" y="81"/>
                    <a:pt x="261" y="81"/>
                  </a:cubicBezTo>
                  <a:cubicBezTo>
                    <a:pt x="261" y="80"/>
                    <a:pt x="261" y="80"/>
                    <a:pt x="261" y="80"/>
                  </a:cubicBezTo>
                  <a:cubicBezTo>
                    <a:pt x="261" y="79"/>
                    <a:pt x="261" y="79"/>
                    <a:pt x="261" y="79"/>
                  </a:cubicBezTo>
                  <a:cubicBezTo>
                    <a:pt x="261" y="79"/>
                    <a:pt x="261" y="79"/>
                    <a:pt x="261" y="79"/>
                  </a:cubicBezTo>
                  <a:cubicBezTo>
                    <a:pt x="260" y="79"/>
                    <a:pt x="260" y="79"/>
                    <a:pt x="260" y="79"/>
                  </a:cubicBezTo>
                  <a:cubicBezTo>
                    <a:pt x="260" y="79"/>
                    <a:pt x="260" y="79"/>
                    <a:pt x="260" y="79"/>
                  </a:cubicBezTo>
                  <a:cubicBezTo>
                    <a:pt x="259" y="79"/>
                    <a:pt x="259" y="79"/>
                    <a:pt x="259" y="79"/>
                  </a:cubicBezTo>
                  <a:cubicBezTo>
                    <a:pt x="259" y="79"/>
                    <a:pt x="259" y="79"/>
                    <a:pt x="259" y="79"/>
                  </a:cubicBezTo>
                  <a:cubicBezTo>
                    <a:pt x="259" y="79"/>
                    <a:pt x="259" y="79"/>
                    <a:pt x="259" y="79"/>
                  </a:cubicBezTo>
                  <a:cubicBezTo>
                    <a:pt x="258" y="79"/>
                    <a:pt x="258" y="79"/>
                    <a:pt x="258" y="79"/>
                  </a:cubicBezTo>
                  <a:cubicBezTo>
                    <a:pt x="258" y="79"/>
                    <a:pt x="258" y="79"/>
                    <a:pt x="258" y="79"/>
                  </a:cubicBezTo>
                  <a:cubicBezTo>
                    <a:pt x="257" y="79"/>
                    <a:pt x="257" y="79"/>
                    <a:pt x="257" y="79"/>
                  </a:cubicBezTo>
                  <a:cubicBezTo>
                    <a:pt x="257" y="79"/>
                    <a:pt x="257" y="79"/>
                    <a:pt x="257" y="79"/>
                  </a:cubicBezTo>
                  <a:cubicBezTo>
                    <a:pt x="257" y="79"/>
                    <a:pt x="257" y="79"/>
                    <a:pt x="257" y="79"/>
                  </a:cubicBezTo>
                  <a:cubicBezTo>
                    <a:pt x="258" y="78"/>
                    <a:pt x="258" y="78"/>
                    <a:pt x="258" y="78"/>
                  </a:cubicBezTo>
                  <a:cubicBezTo>
                    <a:pt x="258" y="77"/>
                    <a:pt x="258" y="77"/>
                    <a:pt x="258" y="77"/>
                  </a:cubicBezTo>
                  <a:cubicBezTo>
                    <a:pt x="259" y="77"/>
                    <a:pt x="259" y="77"/>
                    <a:pt x="259" y="77"/>
                  </a:cubicBezTo>
                  <a:cubicBezTo>
                    <a:pt x="259" y="78"/>
                    <a:pt x="259" y="78"/>
                    <a:pt x="259" y="78"/>
                  </a:cubicBezTo>
                  <a:cubicBezTo>
                    <a:pt x="261" y="78"/>
                    <a:pt x="261" y="78"/>
                    <a:pt x="261" y="78"/>
                  </a:cubicBezTo>
                  <a:cubicBezTo>
                    <a:pt x="260" y="78"/>
                    <a:pt x="260" y="78"/>
                    <a:pt x="260" y="78"/>
                  </a:cubicBezTo>
                  <a:cubicBezTo>
                    <a:pt x="260" y="77"/>
                    <a:pt x="260" y="77"/>
                    <a:pt x="260" y="77"/>
                  </a:cubicBezTo>
                  <a:cubicBezTo>
                    <a:pt x="259" y="77"/>
                    <a:pt x="259" y="77"/>
                    <a:pt x="259" y="77"/>
                  </a:cubicBezTo>
                  <a:cubicBezTo>
                    <a:pt x="259" y="77"/>
                    <a:pt x="259" y="77"/>
                    <a:pt x="259" y="77"/>
                  </a:cubicBezTo>
                  <a:cubicBezTo>
                    <a:pt x="258" y="76"/>
                    <a:pt x="258" y="76"/>
                    <a:pt x="258" y="76"/>
                  </a:cubicBezTo>
                  <a:cubicBezTo>
                    <a:pt x="257" y="75"/>
                    <a:pt x="257" y="75"/>
                    <a:pt x="257" y="75"/>
                  </a:cubicBezTo>
                  <a:cubicBezTo>
                    <a:pt x="258" y="75"/>
                    <a:pt x="258" y="75"/>
                    <a:pt x="258" y="75"/>
                  </a:cubicBezTo>
                  <a:cubicBezTo>
                    <a:pt x="258" y="75"/>
                    <a:pt x="258" y="75"/>
                    <a:pt x="258" y="75"/>
                  </a:cubicBezTo>
                  <a:cubicBezTo>
                    <a:pt x="258" y="75"/>
                    <a:pt x="258" y="75"/>
                    <a:pt x="258" y="75"/>
                  </a:cubicBezTo>
                  <a:cubicBezTo>
                    <a:pt x="259" y="75"/>
                    <a:pt x="259" y="75"/>
                    <a:pt x="259" y="75"/>
                  </a:cubicBezTo>
                  <a:cubicBezTo>
                    <a:pt x="260" y="76"/>
                    <a:pt x="260" y="76"/>
                    <a:pt x="260" y="76"/>
                  </a:cubicBezTo>
                  <a:cubicBezTo>
                    <a:pt x="261" y="76"/>
                    <a:pt x="261" y="76"/>
                    <a:pt x="261" y="76"/>
                  </a:cubicBezTo>
                  <a:cubicBezTo>
                    <a:pt x="261" y="77"/>
                    <a:pt x="261" y="77"/>
                    <a:pt x="261" y="77"/>
                  </a:cubicBezTo>
                  <a:cubicBezTo>
                    <a:pt x="262" y="77"/>
                    <a:pt x="262" y="77"/>
                    <a:pt x="262" y="77"/>
                  </a:cubicBezTo>
                  <a:cubicBezTo>
                    <a:pt x="262" y="77"/>
                    <a:pt x="262" y="77"/>
                    <a:pt x="262" y="77"/>
                  </a:cubicBezTo>
                  <a:cubicBezTo>
                    <a:pt x="264" y="77"/>
                    <a:pt x="264" y="77"/>
                    <a:pt x="264" y="77"/>
                  </a:cubicBezTo>
                  <a:cubicBezTo>
                    <a:pt x="265" y="77"/>
                    <a:pt x="265" y="77"/>
                    <a:pt x="265" y="77"/>
                  </a:cubicBezTo>
                  <a:cubicBezTo>
                    <a:pt x="265" y="77"/>
                    <a:pt x="265" y="77"/>
                    <a:pt x="265" y="77"/>
                  </a:cubicBezTo>
                  <a:cubicBezTo>
                    <a:pt x="265" y="76"/>
                    <a:pt x="265" y="76"/>
                    <a:pt x="265" y="76"/>
                  </a:cubicBezTo>
                  <a:cubicBezTo>
                    <a:pt x="263" y="75"/>
                    <a:pt x="263" y="75"/>
                    <a:pt x="263" y="75"/>
                  </a:cubicBezTo>
                  <a:cubicBezTo>
                    <a:pt x="262" y="74"/>
                    <a:pt x="262" y="74"/>
                    <a:pt x="262" y="74"/>
                  </a:cubicBezTo>
                  <a:cubicBezTo>
                    <a:pt x="262" y="74"/>
                    <a:pt x="262" y="74"/>
                    <a:pt x="262" y="74"/>
                  </a:cubicBezTo>
                  <a:cubicBezTo>
                    <a:pt x="261" y="73"/>
                    <a:pt x="261" y="73"/>
                    <a:pt x="261" y="73"/>
                  </a:cubicBezTo>
                  <a:cubicBezTo>
                    <a:pt x="261" y="73"/>
                    <a:pt x="261" y="73"/>
                    <a:pt x="261" y="73"/>
                  </a:cubicBezTo>
                  <a:cubicBezTo>
                    <a:pt x="260" y="73"/>
                    <a:pt x="260" y="73"/>
                    <a:pt x="260" y="73"/>
                  </a:cubicBezTo>
                  <a:cubicBezTo>
                    <a:pt x="260" y="72"/>
                    <a:pt x="260" y="72"/>
                    <a:pt x="260" y="72"/>
                  </a:cubicBezTo>
                  <a:cubicBezTo>
                    <a:pt x="260" y="72"/>
                    <a:pt x="260" y="72"/>
                    <a:pt x="260" y="72"/>
                  </a:cubicBezTo>
                  <a:cubicBezTo>
                    <a:pt x="261" y="72"/>
                    <a:pt x="261" y="72"/>
                    <a:pt x="261" y="72"/>
                  </a:cubicBezTo>
                  <a:cubicBezTo>
                    <a:pt x="261" y="73"/>
                    <a:pt x="261" y="73"/>
                    <a:pt x="261" y="73"/>
                  </a:cubicBezTo>
                  <a:cubicBezTo>
                    <a:pt x="262" y="73"/>
                    <a:pt x="262" y="73"/>
                    <a:pt x="262" y="73"/>
                  </a:cubicBezTo>
                  <a:cubicBezTo>
                    <a:pt x="262" y="73"/>
                    <a:pt x="262" y="73"/>
                    <a:pt x="262" y="73"/>
                  </a:cubicBezTo>
                  <a:cubicBezTo>
                    <a:pt x="263" y="73"/>
                    <a:pt x="263" y="73"/>
                    <a:pt x="263" y="73"/>
                  </a:cubicBezTo>
                  <a:cubicBezTo>
                    <a:pt x="263" y="73"/>
                    <a:pt x="263" y="73"/>
                    <a:pt x="263" y="73"/>
                  </a:cubicBezTo>
                  <a:cubicBezTo>
                    <a:pt x="263" y="71"/>
                    <a:pt x="263" y="71"/>
                    <a:pt x="263" y="71"/>
                  </a:cubicBezTo>
                  <a:cubicBezTo>
                    <a:pt x="262" y="70"/>
                    <a:pt x="262" y="70"/>
                    <a:pt x="262" y="70"/>
                  </a:cubicBezTo>
                  <a:cubicBezTo>
                    <a:pt x="261" y="70"/>
                    <a:pt x="261" y="70"/>
                    <a:pt x="261" y="70"/>
                  </a:cubicBezTo>
                  <a:cubicBezTo>
                    <a:pt x="261" y="70"/>
                    <a:pt x="261" y="70"/>
                    <a:pt x="261" y="70"/>
                  </a:cubicBezTo>
                  <a:cubicBezTo>
                    <a:pt x="260" y="70"/>
                    <a:pt x="260" y="70"/>
                    <a:pt x="260" y="70"/>
                  </a:cubicBezTo>
                  <a:cubicBezTo>
                    <a:pt x="259" y="71"/>
                    <a:pt x="259" y="71"/>
                    <a:pt x="259" y="71"/>
                  </a:cubicBezTo>
                  <a:cubicBezTo>
                    <a:pt x="258" y="71"/>
                    <a:pt x="258" y="71"/>
                    <a:pt x="258" y="71"/>
                  </a:cubicBezTo>
                  <a:cubicBezTo>
                    <a:pt x="257" y="70"/>
                    <a:pt x="257" y="70"/>
                    <a:pt x="257" y="70"/>
                  </a:cubicBezTo>
                  <a:cubicBezTo>
                    <a:pt x="257" y="70"/>
                    <a:pt x="257" y="70"/>
                    <a:pt x="257" y="70"/>
                  </a:cubicBezTo>
                  <a:cubicBezTo>
                    <a:pt x="256" y="70"/>
                    <a:pt x="256" y="70"/>
                    <a:pt x="256" y="70"/>
                  </a:cubicBezTo>
                  <a:cubicBezTo>
                    <a:pt x="255" y="71"/>
                    <a:pt x="255" y="71"/>
                    <a:pt x="255" y="71"/>
                  </a:cubicBezTo>
                  <a:cubicBezTo>
                    <a:pt x="254" y="71"/>
                    <a:pt x="254" y="71"/>
                    <a:pt x="254" y="71"/>
                  </a:cubicBezTo>
                  <a:cubicBezTo>
                    <a:pt x="254" y="72"/>
                    <a:pt x="254" y="72"/>
                    <a:pt x="254" y="72"/>
                  </a:cubicBezTo>
                  <a:cubicBezTo>
                    <a:pt x="253" y="72"/>
                    <a:pt x="253" y="72"/>
                    <a:pt x="253" y="72"/>
                  </a:cubicBezTo>
                  <a:cubicBezTo>
                    <a:pt x="253" y="72"/>
                    <a:pt x="253" y="72"/>
                    <a:pt x="253" y="72"/>
                  </a:cubicBezTo>
                  <a:cubicBezTo>
                    <a:pt x="254" y="71"/>
                    <a:pt x="254" y="71"/>
                    <a:pt x="254" y="71"/>
                  </a:cubicBezTo>
                  <a:cubicBezTo>
                    <a:pt x="254" y="71"/>
                    <a:pt x="254" y="71"/>
                    <a:pt x="254" y="71"/>
                  </a:cubicBezTo>
                  <a:cubicBezTo>
                    <a:pt x="256" y="69"/>
                    <a:pt x="256" y="69"/>
                    <a:pt x="256" y="69"/>
                  </a:cubicBezTo>
                  <a:cubicBezTo>
                    <a:pt x="256" y="69"/>
                    <a:pt x="256" y="69"/>
                    <a:pt x="256" y="69"/>
                  </a:cubicBezTo>
                  <a:cubicBezTo>
                    <a:pt x="256" y="68"/>
                    <a:pt x="256" y="68"/>
                    <a:pt x="256" y="68"/>
                  </a:cubicBezTo>
                  <a:cubicBezTo>
                    <a:pt x="256" y="66"/>
                    <a:pt x="256" y="66"/>
                    <a:pt x="256" y="66"/>
                  </a:cubicBezTo>
                  <a:cubicBezTo>
                    <a:pt x="256" y="66"/>
                    <a:pt x="256" y="66"/>
                    <a:pt x="256" y="66"/>
                  </a:cubicBezTo>
                  <a:cubicBezTo>
                    <a:pt x="255" y="65"/>
                    <a:pt x="255" y="65"/>
                    <a:pt x="255" y="65"/>
                  </a:cubicBezTo>
                  <a:cubicBezTo>
                    <a:pt x="255" y="66"/>
                    <a:pt x="255" y="66"/>
                    <a:pt x="255" y="66"/>
                  </a:cubicBezTo>
                  <a:cubicBezTo>
                    <a:pt x="254" y="66"/>
                    <a:pt x="254" y="66"/>
                    <a:pt x="254" y="66"/>
                  </a:cubicBezTo>
                  <a:cubicBezTo>
                    <a:pt x="254" y="65"/>
                    <a:pt x="254" y="65"/>
                    <a:pt x="254" y="65"/>
                  </a:cubicBezTo>
                  <a:cubicBezTo>
                    <a:pt x="254" y="65"/>
                    <a:pt x="254" y="65"/>
                    <a:pt x="254" y="65"/>
                  </a:cubicBezTo>
                  <a:cubicBezTo>
                    <a:pt x="253" y="64"/>
                    <a:pt x="253" y="64"/>
                    <a:pt x="253" y="64"/>
                  </a:cubicBezTo>
                  <a:cubicBezTo>
                    <a:pt x="252" y="64"/>
                    <a:pt x="252" y="64"/>
                    <a:pt x="252" y="64"/>
                  </a:cubicBezTo>
                  <a:cubicBezTo>
                    <a:pt x="251" y="63"/>
                    <a:pt x="251" y="63"/>
                    <a:pt x="251" y="63"/>
                  </a:cubicBezTo>
                  <a:cubicBezTo>
                    <a:pt x="250" y="63"/>
                    <a:pt x="250" y="63"/>
                    <a:pt x="250" y="63"/>
                  </a:cubicBezTo>
                  <a:cubicBezTo>
                    <a:pt x="250" y="63"/>
                    <a:pt x="250" y="63"/>
                    <a:pt x="250" y="63"/>
                  </a:cubicBezTo>
                  <a:cubicBezTo>
                    <a:pt x="249" y="63"/>
                    <a:pt x="249" y="63"/>
                    <a:pt x="249" y="63"/>
                  </a:cubicBezTo>
                  <a:cubicBezTo>
                    <a:pt x="248" y="63"/>
                    <a:pt x="248" y="63"/>
                    <a:pt x="248" y="63"/>
                  </a:cubicBezTo>
                  <a:cubicBezTo>
                    <a:pt x="247" y="63"/>
                    <a:pt x="247" y="63"/>
                    <a:pt x="247" y="63"/>
                  </a:cubicBezTo>
                  <a:cubicBezTo>
                    <a:pt x="247" y="63"/>
                    <a:pt x="247" y="63"/>
                    <a:pt x="247" y="63"/>
                  </a:cubicBezTo>
                  <a:cubicBezTo>
                    <a:pt x="247" y="64"/>
                    <a:pt x="247" y="64"/>
                    <a:pt x="247" y="64"/>
                  </a:cubicBezTo>
                  <a:cubicBezTo>
                    <a:pt x="247" y="65"/>
                    <a:pt x="247" y="65"/>
                    <a:pt x="247" y="65"/>
                  </a:cubicBezTo>
                  <a:cubicBezTo>
                    <a:pt x="247" y="66"/>
                    <a:pt x="247" y="66"/>
                    <a:pt x="247" y="66"/>
                  </a:cubicBezTo>
                  <a:cubicBezTo>
                    <a:pt x="247" y="66"/>
                    <a:pt x="247" y="66"/>
                    <a:pt x="247" y="66"/>
                  </a:cubicBezTo>
                  <a:cubicBezTo>
                    <a:pt x="246" y="64"/>
                    <a:pt x="246" y="64"/>
                    <a:pt x="246" y="64"/>
                  </a:cubicBezTo>
                  <a:cubicBezTo>
                    <a:pt x="246" y="65"/>
                    <a:pt x="246" y="65"/>
                    <a:pt x="246" y="65"/>
                  </a:cubicBezTo>
                  <a:cubicBezTo>
                    <a:pt x="246" y="66"/>
                    <a:pt x="246" y="66"/>
                    <a:pt x="246" y="66"/>
                  </a:cubicBezTo>
                  <a:cubicBezTo>
                    <a:pt x="247" y="66"/>
                    <a:pt x="247" y="66"/>
                    <a:pt x="247" y="66"/>
                  </a:cubicBezTo>
                  <a:cubicBezTo>
                    <a:pt x="248" y="68"/>
                    <a:pt x="248" y="68"/>
                    <a:pt x="248" y="68"/>
                  </a:cubicBezTo>
                  <a:cubicBezTo>
                    <a:pt x="249" y="68"/>
                    <a:pt x="249" y="68"/>
                    <a:pt x="249" y="68"/>
                  </a:cubicBezTo>
                  <a:cubicBezTo>
                    <a:pt x="248" y="68"/>
                    <a:pt x="248" y="68"/>
                    <a:pt x="248" y="68"/>
                  </a:cubicBezTo>
                  <a:cubicBezTo>
                    <a:pt x="247" y="68"/>
                    <a:pt x="247" y="68"/>
                    <a:pt x="247" y="68"/>
                  </a:cubicBezTo>
                  <a:cubicBezTo>
                    <a:pt x="247" y="69"/>
                    <a:pt x="247" y="69"/>
                    <a:pt x="247" y="69"/>
                  </a:cubicBezTo>
                  <a:cubicBezTo>
                    <a:pt x="248" y="70"/>
                    <a:pt x="248" y="70"/>
                    <a:pt x="248" y="70"/>
                  </a:cubicBezTo>
                  <a:cubicBezTo>
                    <a:pt x="249" y="70"/>
                    <a:pt x="249" y="70"/>
                    <a:pt x="249" y="70"/>
                  </a:cubicBezTo>
                  <a:cubicBezTo>
                    <a:pt x="249" y="71"/>
                    <a:pt x="249" y="71"/>
                    <a:pt x="249" y="71"/>
                  </a:cubicBezTo>
                  <a:cubicBezTo>
                    <a:pt x="249" y="71"/>
                    <a:pt x="249" y="71"/>
                    <a:pt x="249" y="71"/>
                  </a:cubicBezTo>
                  <a:cubicBezTo>
                    <a:pt x="247" y="71"/>
                    <a:pt x="247" y="71"/>
                    <a:pt x="247" y="71"/>
                  </a:cubicBezTo>
                  <a:cubicBezTo>
                    <a:pt x="247" y="71"/>
                    <a:pt x="247" y="71"/>
                    <a:pt x="247" y="71"/>
                  </a:cubicBezTo>
                  <a:cubicBezTo>
                    <a:pt x="247" y="71"/>
                    <a:pt x="247" y="71"/>
                    <a:pt x="247" y="71"/>
                  </a:cubicBezTo>
                  <a:cubicBezTo>
                    <a:pt x="247" y="72"/>
                    <a:pt x="247" y="72"/>
                    <a:pt x="247" y="72"/>
                  </a:cubicBezTo>
                  <a:cubicBezTo>
                    <a:pt x="248" y="71"/>
                    <a:pt x="248" y="71"/>
                    <a:pt x="248" y="71"/>
                  </a:cubicBezTo>
                  <a:cubicBezTo>
                    <a:pt x="248" y="72"/>
                    <a:pt x="248" y="72"/>
                    <a:pt x="248" y="72"/>
                  </a:cubicBezTo>
                  <a:cubicBezTo>
                    <a:pt x="250" y="71"/>
                    <a:pt x="250" y="71"/>
                    <a:pt x="250" y="71"/>
                  </a:cubicBezTo>
                  <a:cubicBezTo>
                    <a:pt x="250" y="72"/>
                    <a:pt x="250" y="72"/>
                    <a:pt x="250" y="72"/>
                  </a:cubicBezTo>
                  <a:cubicBezTo>
                    <a:pt x="251" y="72"/>
                    <a:pt x="251" y="72"/>
                    <a:pt x="251" y="72"/>
                  </a:cubicBezTo>
                  <a:cubicBezTo>
                    <a:pt x="251" y="73"/>
                    <a:pt x="251" y="73"/>
                    <a:pt x="251" y="73"/>
                  </a:cubicBezTo>
                  <a:cubicBezTo>
                    <a:pt x="252" y="74"/>
                    <a:pt x="252" y="74"/>
                    <a:pt x="252" y="74"/>
                  </a:cubicBezTo>
                  <a:cubicBezTo>
                    <a:pt x="253" y="74"/>
                    <a:pt x="253" y="74"/>
                    <a:pt x="253" y="74"/>
                  </a:cubicBezTo>
                  <a:cubicBezTo>
                    <a:pt x="253" y="73"/>
                    <a:pt x="253" y="73"/>
                    <a:pt x="253" y="73"/>
                  </a:cubicBezTo>
                  <a:cubicBezTo>
                    <a:pt x="253" y="73"/>
                    <a:pt x="253" y="73"/>
                    <a:pt x="253" y="73"/>
                  </a:cubicBezTo>
                  <a:cubicBezTo>
                    <a:pt x="254" y="73"/>
                    <a:pt x="254" y="73"/>
                    <a:pt x="254" y="73"/>
                  </a:cubicBezTo>
                  <a:cubicBezTo>
                    <a:pt x="254" y="73"/>
                    <a:pt x="254" y="73"/>
                    <a:pt x="254" y="73"/>
                  </a:cubicBezTo>
                  <a:cubicBezTo>
                    <a:pt x="255" y="74"/>
                    <a:pt x="255" y="74"/>
                    <a:pt x="255" y="74"/>
                  </a:cubicBezTo>
                  <a:cubicBezTo>
                    <a:pt x="254" y="74"/>
                    <a:pt x="254" y="74"/>
                    <a:pt x="254" y="74"/>
                  </a:cubicBezTo>
                  <a:cubicBezTo>
                    <a:pt x="254" y="76"/>
                    <a:pt x="254" y="76"/>
                    <a:pt x="254" y="76"/>
                  </a:cubicBezTo>
                  <a:cubicBezTo>
                    <a:pt x="254" y="77"/>
                    <a:pt x="254" y="77"/>
                    <a:pt x="254" y="77"/>
                  </a:cubicBezTo>
                  <a:cubicBezTo>
                    <a:pt x="254" y="77"/>
                    <a:pt x="254" y="77"/>
                    <a:pt x="254" y="77"/>
                  </a:cubicBezTo>
                  <a:cubicBezTo>
                    <a:pt x="255" y="78"/>
                    <a:pt x="255" y="78"/>
                    <a:pt x="255" y="78"/>
                  </a:cubicBezTo>
                  <a:cubicBezTo>
                    <a:pt x="254" y="79"/>
                    <a:pt x="254" y="79"/>
                    <a:pt x="254" y="79"/>
                  </a:cubicBezTo>
                  <a:cubicBezTo>
                    <a:pt x="254" y="80"/>
                    <a:pt x="254" y="80"/>
                    <a:pt x="254" y="80"/>
                  </a:cubicBezTo>
                  <a:cubicBezTo>
                    <a:pt x="254" y="81"/>
                    <a:pt x="254" y="81"/>
                    <a:pt x="254" y="81"/>
                  </a:cubicBezTo>
                  <a:cubicBezTo>
                    <a:pt x="253" y="81"/>
                    <a:pt x="253" y="81"/>
                    <a:pt x="253" y="81"/>
                  </a:cubicBezTo>
                  <a:cubicBezTo>
                    <a:pt x="252" y="82"/>
                    <a:pt x="252" y="82"/>
                    <a:pt x="252" y="82"/>
                  </a:cubicBezTo>
                  <a:cubicBezTo>
                    <a:pt x="251" y="82"/>
                    <a:pt x="251" y="82"/>
                    <a:pt x="251" y="82"/>
                  </a:cubicBezTo>
                  <a:cubicBezTo>
                    <a:pt x="250" y="83"/>
                    <a:pt x="250" y="83"/>
                    <a:pt x="250" y="83"/>
                  </a:cubicBezTo>
                  <a:cubicBezTo>
                    <a:pt x="251" y="84"/>
                    <a:pt x="251" y="84"/>
                    <a:pt x="251" y="84"/>
                  </a:cubicBezTo>
                  <a:cubicBezTo>
                    <a:pt x="250" y="84"/>
                    <a:pt x="250" y="84"/>
                    <a:pt x="250" y="84"/>
                  </a:cubicBezTo>
                  <a:cubicBezTo>
                    <a:pt x="249" y="85"/>
                    <a:pt x="249" y="85"/>
                    <a:pt x="249" y="85"/>
                  </a:cubicBezTo>
                  <a:cubicBezTo>
                    <a:pt x="249" y="86"/>
                    <a:pt x="249" y="86"/>
                    <a:pt x="249" y="86"/>
                  </a:cubicBezTo>
                  <a:cubicBezTo>
                    <a:pt x="250" y="86"/>
                    <a:pt x="250" y="86"/>
                    <a:pt x="250" y="86"/>
                  </a:cubicBezTo>
                  <a:cubicBezTo>
                    <a:pt x="250" y="86"/>
                    <a:pt x="250" y="86"/>
                    <a:pt x="250" y="86"/>
                  </a:cubicBezTo>
                  <a:cubicBezTo>
                    <a:pt x="249" y="87"/>
                    <a:pt x="249" y="87"/>
                    <a:pt x="249" y="87"/>
                  </a:cubicBezTo>
                  <a:cubicBezTo>
                    <a:pt x="249" y="87"/>
                    <a:pt x="249" y="87"/>
                    <a:pt x="249" y="87"/>
                  </a:cubicBezTo>
                  <a:cubicBezTo>
                    <a:pt x="249" y="88"/>
                    <a:pt x="249" y="88"/>
                    <a:pt x="249" y="88"/>
                  </a:cubicBezTo>
                  <a:cubicBezTo>
                    <a:pt x="249" y="88"/>
                    <a:pt x="249" y="88"/>
                    <a:pt x="249" y="88"/>
                  </a:cubicBezTo>
                  <a:cubicBezTo>
                    <a:pt x="249" y="89"/>
                    <a:pt x="249" y="89"/>
                    <a:pt x="249" y="89"/>
                  </a:cubicBezTo>
                  <a:cubicBezTo>
                    <a:pt x="249" y="90"/>
                    <a:pt x="249" y="90"/>
                    <a:pt x="249" y="90"/>
                  </a:cubicBezTo>
                  <a:cubicBezTo>
                    <a:pt x="249" y="90"/>
                    <a:pt x="249" y="90"/>
                    <a:pt x="249" y="90"/>
                  </a:cubicBezTo>
                  <a:cubicBezTo>
                    <a:pt x="249" y="91"/>
                    <a:pt x="249" y="91"/>
                    <a:pt x="249" y="91"/>
                  </a:cubicBezTo>
                  <a:cubicBezTo>
                    <a:pt x="250" y="91"/>
                    <a:pt x="250" y="91"/>
                    <a:pt x="250" y="91"/>
                  </a:cubicBezTo>
                  <a:cubicBezTo>
                    <a:pt x="251" y="91"/>
                    <a:pt x="251" y="91"/>
                    <a:pt x="251" y="91"/>
                  </a:cubicBezTo>
                  <a:cubicBezTo>
                    <a:pt x="251" y="90"/>
                    <a:pt x="251" y="90"/>
                    <a:pt x="251" y="90"/>
                  </a:cubicBezTo>
                  <a:cubicBezTo>
                    <a:pt x="251" y="90"/>
                    <a:pt x="251" y="90"/>
                    <a:pt x="251" y="90"/>
                  </a:cubicBezTo>
                  <a:cubicBezTo>
                    <a:pt x="251" y="90"/>
                    <a:pt x="251" y="90"/>
                    <a:pt x="251" y="90"/>
                  </a:cubicBezTo>
                  <a:cubicBezTo>
                    <a:pt x="252" y="90"/>
                    <a:pt x="252" y="90"/>
                    <a:pt x="252" y="90"/>
                  </a:cubicBezTo>
                  <a:cubicBezTo>
                    <a:pt x="253" y="89"/>
                    <a:pt x="253" y="89"/>
                    <a:pt x="253" y="89"/>
                  </a:cubicBezTo>
                  <a:cubicBezTo>
                    <a:pt x="253" y="90"/>
                    <a:pt x="253" y="90"/>
                    <a:pt x="253" y="90"/>
                  </a:cubicBezTo>
                  <a:cubicBezTo>
                    <a:pt x="252" y="91"/>
                    <a:pt x="252" y="91"/>
                    <a:pt x="252" y="91"/>
                  </a:cubicBezTo>
                  <a:cubicBezTo>
                    <a:pt x="252" y="91"/>
                    <a:pt x="252" y="91"/>
                    <a:pt x="252" y="91"/>
                  </a:cubicBezTo>
                  <a:cubicBezTo>
                    <a:pt x="252" y="91"/>
                    <a:pt x="252" y="91"/>
                    <a:pt x="252" y="91"/>
                  </a:cubicBezTo>
                  <a:cubicBezTo>
                    <a:pt x="252" y="92"/>
                    <a:pt x="252" y="92"/>
                    <a:pt x="252" y="92"/>
                  </a:cubicBezTo>
                  <a:cubicBezTo>
                    <a:pt x="252" y="92"/>
                    <a:pt x="252" y="92"/>
                    <a:pt x="252" y="92"/>
                  </a:cubicBezTo>
                  <a:cubicBezTo>
                    <a:pt x="253" y="93"/>
                    <a:pt x="253" y="93"/>
                    <a:pt x="253" y="93"/>
                  </a:cubicBezTo>
                  <a:cubicBezTo>
                    <a:pt x="254" y="93"/>
                    <a:pt x="254" y="93"/>
                    <a:pt x="254" y="93"/>
                  </a:cubicBezTo>
                  <a:cubicBezTo>
                    <a:pt x="254" y="93"/>
                    <a:pt x="254" y="93"/>
                    <a:pt x="254" y="93"/>
                  </a:cubicBezTo>
                  <a:cubicBezTo>
                    <a:pt x="255" y="93"/>
                    <a:pt x="255" y="93"/>
                    <a:pt x="255" y="93"/>
                  </a:cubicBezTo>
                  <a:cubicBezTo>
                    <a:pt x="255" y="93"/>
                    <a:pt x="255" y="93"/>
                    <a:pt x="255" y="93"/>
                  </a:cubicBezTo>
                  <a:cubicBezTo>
                    <a:pt x="256" y="92"/>
                    <a:pt x="256" y="92"/>
                    <a:pt x="256" y="92"/>
                  </a:cubicBezTo>
                  <a:cubicBezTo>
                    <a:pt x="256" y="92"/>
                    <a:pt x="256" y="92"/>
                    <a:pt x="256" y="92"/>
                  </a:cubicBezTo>
                  <a:cubicBezTo>
                    <a:pt x="257" y="91"/>
                    <a:pt x="257" y="91"/>
                    <a:pt x="257" y="91"/>
                  </a:cubicBezTo>
                  <a:cubicBezTo>
                    <a:pt x="257" y="91"/>
                    <a:pt x="257" y="91"/>
                    <a:pt x="257" y="91"/>
                  </a:cubicBezTo>
                  <a:cubicBezTo>
                    <a:pt x="257" y="92"/>
                    <a:pt x="257" y="92"/>
                    <a:pt x="257" y="92"/>
                  </a:cubicBezTo>
                  <a:cubicBezTo>
                    <a:pt x="257" y="92"/>
                    <a:pt x="257" y="92"/>
                    <a:pt x="257" y="92"/>
                  </a:cubicBezTo>
                  <a:cubicBezTo>
                    <a:pt x="257" y="92"/>
                    <a:pt x="257" y="92"/>
                    <a:pt x="257" y="92"/>
                  </a:cubicBezTo>
                  <a:cubicBezTo>
                    <a:pt x="258" y="92"/>
                    <a:pt x="258" y="92"/>
                    <a:pt x="258" y="92"/>
                  </a:cubicBezTo>
                  <a:cubicBezTo>
                    <a:pt x="258" y="91"/>
                    <a:pt x="258" y="91"/>
                    <a:pt x="258" y="91"/>
                  </a:cubicBezTo>
                  <a:cubicBezTo>
                    <a:pt x="259" y="91"/>
                    <a:pt x="259" y="91"/>
                    <a:pt x="259" y="91"/>
                  </a:cubicBezTo>
                  <a:cubicBezTo>
                    <a:pt x="259" y="91"/>
                    <a:pt x="259" y="91"/>
                    <a:pt x="259" y="91"/>
                  </a:cubicBezTo>
                  <a:cubicBezTo>
                    <a:pt x="259" y="92"/>
                    <a:pt x="259" y="92"/>
                    <a:pt x="259" y="92"/>
                  </a:cubicBezTo>
                  <a:cubicBezTo>
                    <a:pt x="258" y="94"/>
                    <a:pt x="258" y="94"/>
                    <a:pt x="258" y="94"/>
                  </a:cubicBezTo>
                  <a:cubicBezTo>
                    <a:pt x="257" y="94"/>
                    <a:pt x="257" y="94"/>
                    <a:pt x="257" y="94"/>
                  </a:cubicBezTo>
                  <a:cubicBezTo>
                    <a:pt x="257" y="95"/>
                    <a:pt x="257" y="95"/>
                    <a:pt x="257" y="95"/>
                  </a:cubicBezTo>
                  <a:cubicBezTo>
                    <a:pt x="258" y="95"/>
                    <a:pt x="258" y="95"/>
                    <a:pt x="258" y="95"/>
                  </a:cubicBezTo>
                  <a:cubicBezTo>
                    <a:pt x="259" y="95"/>
                    <a:pt x="259" y="95"/>
                    <a:pt x="259" y="95"/>
                  </a:cubicBezTo>
                  <a:cubicBezTo>
                    <a:pt x="260" y="95"/>
                    <a:pt x="260" y="95"/>
                    <a:pt x="260" y="95"/>
                  </a:cubicBezTo>
                  <a:cubicBezTo>
                    <a:pt x="260" y="96"/>
                    <a:pt x="260" y="96"/>
                    <a:pt x="260" y="96"/>
                  </a:cubicBezTo>
                  <a:cubicBezTo>
                    <a:pt x="261" y="96"/>
                    <a:pt x="261" y="96"/>
                    <a:pt x="261" y="96"/>
                  </a:cubicBezTo>
                  <a:cubicBezTo>
                    <a:pt x="261" y="95"/>
                    <a:pt x="261" y="95"/>
                    <a:pt x="261" y="95"/>
                  </a:cubicBezTo>
                  <a:cubicBezTo>
                    <a:pt x="262" y="95"/>
                    <a:pt x="262" y="95"/>
                    <a:pt x="262" y="95"/>
                  </a:cubicBezTo>
                  <a:cubicBezTo>
                    <a:pt x="262" y="96"/>
                    <a:pt x="262" y="96"/>
                    <a:pt x="262" y="96"/>
                  </a:cubicBezTo>
                  <a:cubicBezTo>
                    <a:pt x="262" y="96"/>
                    <a:pt x="262" y="96"/>
                    <a:pt x="262" y="96"/>
                  </a:cubicBezTo>
                  <a:cubicBezTo>
                    <a:pt x="262" y="96"/>
                    <a:pt x="262" y="96"/>
                    <a:pt x="262" y="96"/>
                  </a:cubicBezTo>
                  <a:cubicBezTo>
                    <a:pt x="263" y="97"/>
                    <a:pt x="263" y="97"/>
                    <a:pt x="263" y="97"/>
                  </a:cubicBezTo>
                  <a:cubicBezTo>
                    <a:pt x="264" y="96"/>
                    <a:pt x="264" y="96"/>
                    <a:pt x="264" y="96"/>
                  </a:cubicBezTo>
                  <a:cubicBezTo>
                    <a:pt x="263" y="96"/>
                    <a:pt x="263" y="96"/>
                    <a:pt x="263" y="96"/>
                  </a:cubicBezTo>
                  <a:cubicBezTo>
                    <a:pt x="263" y="95"/>
                    <a:pt x="263" y="95"/>
                    <a:pt x="263" y="95"/>
                  </a:cubicBezTo>
                  <a:cubicBezTo>
                    <a:pt x="264" y="95"/>
                    <a:pt x="264" y="95"/>
                    <a:pt x="264" y="95"/>
                  </a:cubicBezTo>
                  <a:cubicBezTo>
                    <a:pt x="264" y="95"/>
                    <a:pt x="264" y="95"/>
                    <a:pt x="264" y="95"/>
                  </a:cubicBezTo>
                  <a:cubicBezTo>
                    <a:pt x="264" y="96"/>
                    <a:pt x="264" y="96"/>
                    <a:pt x="264" y="96"/>
                  </a:cubicBezTo>
                  <a:cubicBezTo>
                    <a:pt x="264" y="97"/>
                    <a:pt x="264" y="97"/>
                    <a:pt x="264" y="97"/>
                  </a:cubicBezTo>
                  <a:cubicBezTo>
                    <a:pt x="265" y="97"/>
                    <a:pt x="265" y="97"/>
                    <a:pt x="265" y="97"/>
                  </a:cubicBezTo>
                  <a:cubicBezTo>
                    <a:pt x="265" y="96"/>
                    <a:pt x="265" y="96"/>
                    <a:pt x="265" y="96"/>
                  </a:cubicBezTo>
                  <a:cubicBezTo>
                    <a:pt x="265" y="95"/>
                    <a:pt x="265" y="95"/>
                    <a:pt x="265" y="95"/>
                  </a:cubicBezTo>
                  <a:cubicBezTo>
                    <a:pt x="266" y="95"/>
                    <a:pt x="266" y="95"/>
                    <a:pt x="266" y="95"/>
                  </a:cubicBezTo>
                  <a:cubicBezTo>
                    <a:pt x="266" y="96"/>
                    <a:pt x="266" y="96"/>
                    <a:pt x="266" y="96"/>
                  </a:cubicBezTo>
                  <a:cubicBezTo>
                    <a:pt x="265" y="96"/>
                    <a:pt x="265" y="96"/>
                    <a:pt x="265" y="96"/>
                  </a:cubicBezTo>
                  <a:cubicBezTo>
                    <a:pt x="265" y="97"/>
                    <a:pt x="265" y="97"/>
                    <a:pt x="265" y="97"/>
                  </a:cubicBezTo>
                  <a:cubicBezTo>
                    <a:pt x="267" y="97"/>
                    <a:pt x="267" y="97"/>
                    <a:pt x="267" y="97"/>
                  </a:cubicBezTo>
                  <a:cubicBezTo>
                    <a:pt x="267" y="96"/>
                    <a:pt x="267" y="96"/>
                    <a:pt x="267" y="96"/>
                  </a:cubicBezTo>
                  <a:cubicBezTo>
                    <a:pt x="268" y="95"/>
                    <a:pt x="268" y="95"/>
                    <a:pt x="268" y="95"/>
                  </a:cubicBezTo>
                  <a:cubicBezTo>
                    <a:pt x="268" y="96"/>
                    <a:pt x="268" y="96"/>
                    <a:pt x="268" y="96"/>
                  </a:cubicBezTo>
                  <a:cubicBezTo>
                    <a:pt x="268" y="96"/>
                    <a:pt x="268" y="96"/>
                    <a:pt x="268" y="96"/>
                  </a:cubicBezTo>
                  <a:cubicBezTo>
                    <a:pt x="268" y="97"/>
                    <a:pt x="268" y="97"/>
                    <a:pt x="268" y="97"/>
                  </a:cubicBezTo>
                  <a:cubicBezTo>
                    <a:pt x="269" y="97"/>
                    <a:pt x="269" y="97"/>
                    <a:pt x="269" y="97"/>
                  </a:cubicBezTo>
                  <a:cubicBezTo>
                    <a:pt x="269" y="96"/>
                    <a:pt x="269" y="96"/>
                    <a:pt x="269" y="96"/>
                  </a:cubicBezTo>
                  <a:cubicBezTo>
                    <a:pt x="269" y="95"/>
                    <a:pt x="269" y="95"/>
                    <a:pt x="269" y="95"/>
                  </a:cubicBezTo>
                  <a:cubicBezTo>
                    <a:pt x="269" y="97"/>
                    <a:pt x="269" y="97"/>
                    <a:pt x="269" y="97"/>
                  </a:cubicBezTo>
                  <a:cubicBezTo>
                    <a:pt x="269" y="97"/>
                    <a:pt x="269" y="97"/>
                    <a:pt x="269" y="97"/>
                  </a:cubicBezTo>
                  <a:cubicBezTo>
                    <a:pt x="270" y="97"/>
                    <a:pt x="270" y="97"/>
                    <a:pt x="270" y="97"/>
                  </a:cubicBezTo>
                  <a:cubicBezTo>
                    <a:pt x="271" y="98"/>
                    <a:pt x="271" y="98"/>
                    <a:pt x="271" y="98"/>
                  </a:cubicBezTo>
                  <a:cubicBezTo>
                    <a:pt x="272" y="98"/>
                    <a:pt x="272" y="98"/>
                    <a:pt x="272" y="98"/>
                  </a:cubicBezTo>
                  <a:cubicBezTo>
                    <a:pt x="273" y="98"/>
                    <a:pt x="273" y="98"/>
                    <a:pt x="273" y="98"/>
                  </a:cubicBezTo>
                  <a:cubicBezTo>
                    <a:pt x="273" y="98"/>
                    <a:pt x="273" y="98"/>
                    <a:pt x="273" y="98"/>
                  </a:cubicBezTo>
                  <a:cubicBezTo>
                    <a:pt x="274" y="98"/>
                    <a:pt x="274" y="98"/>
                    <a:pt x="274" y="98"/>
                  </a:cubicBezTo>
                  <a:cubicBezTo>
                    <a:pt x="274" y="97"/>
                    <a:pt x="274" y="97"/>
                    <a:pt x="274" y="97"/>
                  </a:cubicBezTo>
                  <a:cubicBezTo>
                    <a:pt x="274" y="97"/>
                    <a:pt x="274" y="97"/>
                    <a:pt x="274" y="97"/>
                  </a:cubicBezTo>
                  <a:cubicBezTo>
                    <a:pt x="275" y="96"/>
                    <a:pt x="275" y="96"/>
                    <a:pt x="275" y="96"/>
                  </a:cubicBezTo>
                  <a:cubicBezTo>
                    <a:pt x="276" y="95"/>
                    <a:pt x="276" y="95"/>
                    <a:pt x="276" y="95"/>
                  </a:cubicBezTo>
                  <a:cubicBezTo>
                    <a:pt x="275" y="95"/>
                    <a:pt x="275" y="95"/>
                    <a:pt x="275" y="95"/>
                  </a:cubicBezTo>
                  <a:cubicBezTo>
                    <a:pt x="276" y="94"/>
                    <a:pt x="276" y="94"/>
                    <a:pt x="276" y="94"/>
                  </a:cubicBezTo>
                  <a:cubicBezTo>
                    <a:pt x="276" y="94"/>
                    <a:pt x="276" y="94"/>
                    <a:pt x="276" y="94"/>
                  </a:cubicBezTo>
                  <a:cubicBezTo>
                    <a:pt x="276" y="95"/>
                    <a:pt x="276" y="95"/>
                    <a:pt x="276" y="95"/>
                  </a:cubicBezTo>
                  <a:cubicBezTo>
                    <a:pt x="277" y="95"/>
                    <a:pt x="277" y="95"/>
                    <a:pt x="277" y="95"/>
                  </a:cubicBezTo>
                  <a:cubicBezTo>
                    <a:pt x="277" y="95"/>
                    <a:pt x="277" y="95"/>
                    <a:pt x="277" y="95"/>
                  </a:cubicBezTo>
                  <a:cubicBezTo>
                    <a:pt x="276" y="96"/>
                    <a:pt x="276" y="96"/>
                    <a:pt x="276" y="96"/>
                  </a:cubicBezTo>
                  <a:cubicBezTo>
                    <a:pt x="276" y="97"/>
                    <a:pt x="276" y="97"/>
                    <a:pt x="276" y="97"/>
                  </a:cubicBezTo>
                  <a:cubicBezTo>
                    <a:pt x="276" y="99"/>
                    <a:pt x="276" y="99"/>
                    <a:pt x="276" y="99"/>
                  </a:cubicBezTo>
                  <a:close/>
                  <a:moveTo>
                    <a:pt x="245" y="62"/>
                  </a:moveTo>
                  <a:cubicBezTo>
                    <a:pt x="246" y="62"/>
                    <a:pt x="246" y="62"/>
                    <a:pt x="246" y="62"/>
                  </a:cubicBezTo>
                  <a:cubicBezTo>
                    <a:pt x="246" y="62"/>
                    <a:pt x="246" y="62"/>
                    <a:pt x="246" y="62"/>
                  </a:cubicBezTo>
                  <a:cubicBezTo>
                    <a:pt x="245" y="62"/>
                    <a:pt x="245" y="62"/>
                    <a:pt x="245" y="62"/>
                  </a:cubicBezTo>
                  <a:cubicBezTo>
                    <a:pt x="245" y="62"/>
                    <a:pt x="245" y="62"/>
                    <a:pt x="245" y="62"/>
                  </a:cubicBezTo>
                  <a:cubicBezTo>
                    <a:pt x="245" y="62"/>
                    <a:pt x="245" y="62"/>
                    <a:pt x="245" y="62"/>
                  </a:cubicBezTo>
                  <a:close/>
                  <a:moveTo>
                    <a:pt x="244" y="67"/>
                  </a:moveTo>
                  <a:cubicBezTo>
                    <a:pt x="244" y="67"/>
                    <a:pt x="244" y="67"/>
                    <a:pt x="244" y="67"/>
                  </a:cubicBezTo>
                  <a:cubicBezTo>
                    <a:pt x="244" y="66"/>
                    <a:pt x="244" y="66"/>
                    <a:pt x="244" y="66"/>
                  </a:cubicBezTo>
                  <a:cubicBezTo>
                    <a:pt x="245" y="67"/>
                    <a:pt x="245" y="67"/>
                    <a:pt x="245" y="67"/>
                  </a:cubicBezTo>
                  <a:cubicBezTo>
                    <a:pt x="244" y="67"/>
                    <a:pt x="244" y="67"/>
                    <a:pt x="244" y="67"/>
                  </a:cubicBezTo>
                  <a:cubicBezTo>
                    <a:pt x="244" y="67"/>
                    <a:pt x="244" y="67"/>
                    <a:pt x="244" y="67"/>
                  </a:cubicBezTo>
                  <a:close/>
                  <a:moveTo>
                    <a:pt x="222" y="74"/>
                  </a:moveTo>
                  <a:cubicBezTo>
                    <a:pt x="222" y="75"/>
                    <a:pt x="222" y="75"/>
                    <a:pt x="222" y="75"/>
                  </a:cubicBezTo>
                  <a:cubicBezTo>
                    <a:pt x="223" y="75"/>
                    <a:pt x="223" y="75"/>
                    <a:pt x="223" y="75"/>
                  </a:cubicBezTo>
                  <a:cubicBezTo>
                    <a:pt x="223" y="75"/>
                    <a:pt x="223" y="75"/>
                    <a:pt x="223" y="75"/>
                  </a:cubicBezTo>
                  <a:cubicBezTo>
                    <a:pt x="222" y="74"/>
                    <a:pt x="222" y="74"/>
                    <a:pt x="222" y="74"/>
                  </a:cubicBezTo>
                  <a:close/>
                  <a:moveTo>
                    <a:pt x="236" y="62"/>
                  </a:moveTo>
                  <a:cubicBezTo>
                    <a:pt x="236" y="62"/>
                    <a:pt x="236" y="62"/>
                    <a:pt x="236" y="62"/>
                  </a:cubicBezTo>
                  <a:cubicBezTo>
                    <a:pt x="237" y="63"/>
                    <a:pt x="237" y="63"/>
                    <a:pt x="237" y="63"/>
                  </a:cubicBezTo>
                  <a:cubicBezTo>
                    <a:pt x="237" y="64"/>
                    <a:pt x="237" y="64"/>
                    <a:pt x="237" y="64"/>
                  </a:cubicBezTo>
                  <a:cubicBezTo>
                    <a:pt x="237" y="63"/>
                    <a:pt x="237" y="63"/>
                    <a:pt x="237" y="63"/>
                  </a:cubicBezTo>
                  <a:cubicBezTo>
                    <a:pt x="237" y="63"/>
                    <a:pt x="237" y="63"/>
                    <a:pt x="237" y="63"/>
                  </a:cubicBezTo>
                  <a:cubicBezTo>
                    <a:pt x="237" y="62"/>
                    <a:pt x="237" y="62"/>
                    <a:pt x="237" y="62"/>
                  </a:cubicBezTo>
                  <a:cubicBezTo>
                    <a:pt x="236" y="62"/>
                    <a:pt x="236" y="62"/>
                    <a:pt x="236" y="62"/>
                  </a:cubicBezTo>
                  <a:close/>
                  <a:moveTo>
                    <a:pt x="230" y="62"/>
                  </a:moveTo>
                  <a:cubicBezTo>
                    <a:pt x="230" y="63"/>
                    <a:pt x="230" y="63"/>
                    <a:pt x="230" y="63"/>
                  </a:cubicBezTo>
                  <a:cubicBezTo>
                    <a:pt x="230" y="63"/>
                    <a:pt x="230" y="63"/>
                    <a:pt x="230" y="63"/>
                  </a:cubicBezTo>
                  <a:cubicBezTo>
                    <a:pt x="231" y="63"/>
                    <a:pt x="231" y="63"/>
                    <a:pt x="231" y="63"/>
                  </a:cubicBezTo>
                  <a:cubicBezTo>
                    <a:pt x="231" y="63"/>
                    <a:pt x="231" y="63"/>
                    <a:pt x="231" y="63"/>
                  </a:cubicBezTo>
                  <a:cubicBezTo>
                    <a:pt x="232" y="63"/>
                    <a:pt x="232" y="63"/>
                    <a:pt x="232" y="63"/>
                  </a:cubicBezTo>
                  <a:cubicBezTo>
                    <a:pt x="233" y="62"/>
                    <a:pt x="233" y="62"/>
                    <a:pt x="233" y="62"/>
                  </a:cubicBezTo>
                  <a:cubicBezTo>
                    <a:pt x="234" y="62"/>
                    <a:pt x="234" y="62"/>
                    <a:pt x="234" y="62"/>
                  </a:cubicBezTo>
                  <a:cubicBezTo>
                    <a:pt x="235" y="62"/>
                    <a:pt x="235" y="62"/>
                    <a:pt x="235" y="62"/>
                  </a:cubicBezTo>
                  <a:cubicBezTo>
                    <a:pt x="235" y="62"/>
                    <a:pt x="235" y="62"/>
                    <a:pt x="235" y="62"/>
                  </a:cubicBezTo>
                  <a:cubicBezTo>
                    <a:pt x="233" y="61"/>
                    <a:pt x="233" y="61"/>
                    <a:pt x="233" y="61"/>
                  </a:cubicBezTo>
                  <a:cubicBezTo>
                    <a:pt x="232" y="62"/>
                    <a:pt x="232" y="62"/>
                    <a:pt x="232" y="62"/>
                  </a:cubicBezTo>
                  <a:cubicBezTo>
                    <a:pt x="232" y="62"/>
                    <a:pt x="232" y="62"/>
                    <a:pt x="232" y="62"/>
                  </a:cubicBezTo>
                  <a:cubicBezTo>
                    <a:pt x="231" y="62"/>
                    <a:pt x="231" y="62"/>
                    <a:pt x="231" y="62"/>
                  </a:cubicBezTo>
                  <a:cubicBezTo>
                    <a:pt x="230" y="62"/>
                    <a:pt x="230" y="62"/>
                    <a:pt x="230" y="62"/>
                  </a:cubicBezTo>
                  <a:cubicBezTo>
                    <a:pt x="230" y="62"/>
                    <a:pt x="230" y="62"/>
                    <a:pt x="230" y="62"/>
                  </a:cubicBezTo>
                  <a:close/>
                  <a:moveTo>
                    <a:pt x="223" y="65"/>
                  </a:moveTo>
                  <a:cubicBezTo>
                    <a:pt x="222" y="64"/>
                    <a:pt x="222" y="64"/>
                    <a:pt x="222" y="64"/>
                  </a:cubicBezTo>
                  <a:cubicBezTo>
                    <a:pt x="221" y="64"/>
                    <a:pt x="221" y="64"/>
                    <a:pt x="221" y="64"/>
                  </a:cubicBezTo>
                  <a:cubicBezTo>
                    <a:pt x="220" y="64"/>
                    <a:pt x="220" y="64"/>
                    <a:pt x="220" y="64"/>
                  </a:cubicBezTo>
                  <a:cubicBezTo>
                    <a:pt x="220" y="63"/>
                    <a:pt x="220" y="63"/>
                    <a:pt x="220" y="63"/>
                  </a:cubicBezTo>
                  <a:cubicBezTo>
                    <a:pt x="221" y="62"/>
                    <a:pt x="221" y="62"/>
                    <a:pt x="221" y="62"/>
                  </a:cubicBezTo>
                  <a:cubicBezTo>
                    <a:pt x="221" y="62"/>
                    <a:pt x="221" y="62"/>
                    <a:pt x="221" y="62"/>
                  </a:cubicBezTo>
                  <a:cubicBezTo>
                    <a:pt x="221" y="61"/>
                    <a:pt x="221" y="61"/>
                    <a:pt x="221" y="61"/>
                  </a:cubicBezTo>
                  <a:cubicBezTo>
                    <a:pt x="221" y="60"/>
                    <a:pt x="221" y="60"/>
                    <a:pt x="221" y="60"/>
                  </a:cubicBezTo>
                  <a:cubicBezTo>
                    <a:pt x="221" y="60"/>
                    <a:pt x="221" y="60"/>
                    <a:pt x="221" y="60"/>
                  </a:cubicBezTo>
                  <a:cubicBezTo>
                    <a:pt x="222" y="60"/>
                    <a:pt x="222" y="60"/>
                    <a:pt x="222" y="60"/>
                  </a:cubicBezTo>
                  <a:cubicBezTo>
                    <a:pt x="223" y="60"/>
                    <a:pt x="223" y="60"/>
                    <a:pt x="223" y="60"/>
                  </a:cubicBezTo>
                  <a:cubicBezTo>
                    <a:pt x="223" y="60"/>
                    <a:pt x="223" y="60"/>
                    <a:pt x="223" y="60"/>
                  </a:cubicBezTo>
                  <a:cubicBezTo>
                    <a:pt x="223" y="61"/>
                    <a:pt x="223" y="61"/>
                    <a:pt x="223" y="61"/>
                  </a:cubicBezTo>
                  <a:cubicBezTo>
                    <a:pt x="223" y="61"/>
                    <a:pt x="223" y="61"/>
                    <a:pt x="223" y="61"/>
                  </a:cubicBezTo>
                  <a:cubicBezTo>
                    <a:pt x="222" y="61"/>
                    <a:pt x="222" y="61"/>
                    <a:pt x="222" y="61"/>
                  </a:cubicBezTo>
                  <a:cubicBezTo>
                    <a:pt x="223" y="62"/>
                    <a:pt x="223" y="62"/>
                    <a:pt x="223" y="62"/>
                  </a:cubicBezTo>
                  <a:cubicBezTo>
                    <a:pt x="224" y="62"/>
                    <a:pt x="224" y="62"/>
                    <a:pt x="224" y="62"/>
                  </a:cubicBezTo>
                  <a:cubicBezTo>
                    <a:pt x="224" y="62"/>
                    <a:pt x="224" y="62"/>
                    <a:pt x="224" y="62"/>
                  </a:cubicBezTo>
                  <a:cubicBezTo>
                    <a:pt x="223" y="62"/>
                    <a:pt x="223" y="62"/>
                    <a:pt x="223" y="62"/>
                  </a:cubicBezTo>
                  <a:cubicBezTo>
                    <a:pt x="224" y="63"/>
                    <a:pt x="224" y="63"/>
                    <a:pt x="224" y="63"/>
                  </a:cubicBezTo>
                  <a:cubicBezTo>
                    <a:pt x="224" y="64"/>
                    <a:pt x="224" y="64"/>
                    <a:pt x="224" y="64"/>
                  </a:cubicBezTo>
                  <a:cubicBezTo>
                    <a:pt x="223" y="64"/>
                    <a:pt x="223" y="64"/>
                    <a:pt x="223" y="64"/>
                  </a:cubicBezTo>
                  <a:cubicBezTo>
                    <a:pt x="223" y="65"/>
                    <a:pt x="223" y="65"/>
                    <a:pt x="223" y="65"/>
                  </a:cubicBezTo>
                  <a:close/>
                  <a:moveTo>
                    <a:pt x="222" y="67"/>
                  </a:moveTo>
                  <a:cubicBezTo>
                    <a:pt x="223" y="68"/>
                    <a:pt x="223" y="68"/>
                    <a:pt x="223" y="68"/>
                  </a:cubicBezTo>
                  <a:cubicBezTo>
                    <a:pt x="224" y="67"/>
                    <a:pt x="224" y="67"/>
                    <a:pt x="224" y="67"/>
                  </a:cubicBezTo>
                  <a:cubicBezTo>
                    <a:pt x="225" y="66"/>
                    <a:pt x="225" y="66"/>
                    <a:pt x="225" y="66"/>
                  </a:cubicBezTo>
                  <a:cubicBezTo>
                    <a:pt x="224" y="65"/>
                    <a:pt x="224" y="65"/>
                    <a:pt x="224" y="65"/>
                  </a:cubicBezTo>
                  <a:cubicBezTo>
                    <a:pt x="223" y="65"/>
                    <a:pt x="223" y="65"/>
                    <a:pt x="223" y="65"/>
                  </a:cubicBezTo>
                  <a:cubicBezTo>
                    <a:pt x="222" y="65"/>
                    <a:pt x="222" y="65"/>
                    <a:pt x="222" y="65"/>
                  </a:cubicBezTo>
                  <a:cubicBezTo>
                    <a:pt x="221" y="65"/>
                    <a:pt x="221" y="65"/>
                    <a:pt x="221" y="65"/>
                  </a:cubicBezTo>
                  <a:cubicBezTo>
                    <a:pt x="220" y="65"/>
                    <a:pt x="220" y="65"/>
                    <a:pt x="220" y="65"/>
                  </a:cubicBezTo>
                  <a:cubicBezTo>
                    <a:pt x="220" y="65"/>
                    <a:pt x="220" y="65"/>
                    <a:pt x="220" y="65"/>
                  </a:cubicBezTo>
                  <a:cubicBezTo>
                    <a:pt x="219" y="65"/>
                    <a:pt x="219" y="65"/>
                    <a:pt x="219" y="65"/>
                  </a:cubicBezTo>
                  <a:cubicBezTo>
                    <a:pt x="219" y="65"/>
                    <a:pt x="219" y="65"/>
                    <a:pt x="219" y="65"/>
                  </a:cubicBezTo>
                  <a:cubicBezTo>
                    <a:pt x="218" y="66"/>
                    <a:pt x="218" y="66"/>
                    <a:pt x="218" y="66"/>
                  </a:cubicBezTo>
                  <a:cubicBezTo>
                    <a:pt x="219" y="66"/>
                    <a:pt x="219" y="66"/>
                    <a:pt x="219" y="66"/>
                  </a:cubicBezTo>
                  <a:cubicBezTo>
                    <a:pt x="219" y="66"/>
                    <a:pt x="219" y="66"/>
                    <a:pt x="219" y="66"/>
                  </a:cubicBezTo>
                  <a:cubicBezTo>
                    <a:pt x="219" y="67"/>
                    <a:pt x="219" y="67"/>
                    <a:pt x="219" y="67"/>
                  </a:cubicBezTo>
                  <a:cubicBezTo>
                    <a:pt x="220" y="67"/>
                    <a:pt x="220" y="67"/>
                    <a:pt x="220" y="67"/>
                  </a:cubicBezTo>
                  <a:cubicBezTo>
                    <a:pt x="221" y="67"/>
                    <a:pt x="221" y="67"/>
                    <a:pt x="221" y="67"/>
                  </a:cubicBezTo>
                  <a:cubicBezTo>
                    <a:pt x="222" y="67"/>
                    <a:pt x="222" y="67"/>
                    <a:pt x="222" y="67"/>
                  </a:cubicBezTo>
                  <a:close/>
                  <a:moveTo>
                    <a:pt x="218" y="69"/>
                  </a:moveTo>
                  <a:cubicBezTo>
                    <a:pt x="220" y="69"/>
                    <a:pt x="220" y="69"/>
                    <a:pt x="220" y="69"/>
                  </a:cubicBezTo>
                  <a:cubicBezTo>
                    <a:pt x="221" y="69"/>
                    <a:pt x="221" y="69"/>
                    <a:pt x="221" y="69"/>
                  </a:cubicBezTo>
                  <a:cubicBezTo>
                    <a:pt x="222" y="69"/>
                    <a:pt x="222" y="69"/>
                    <a:pt x="222" y="69"/>
                  </a:cubicBezTo>
                  <a:cubicBezTo>
                    <a:pt x="222" y="69"/>
                    <a:pt x="222" y="69"/>
                    <a:pt x="222" y="69"/>
                  </a:cubicBezTo>
                  <a:cubicBezTo>
                    <a:pt x="223" y="69"/>
                    <a:pt x="223" y="69"/>
                    <a:pt x="223" y="69"/>
                  </a:cubicBezTo>
                  <a:cubicBezTo>
                    <a:pt x="224" y="69"/>
                    <a:pt x="224" y="69"/>
                    <a:pt x="224" y="69"/>
                  </a:cubicBezTo>
                  <a:cubicBezTo>
                    <a:pt x="224" y="68"/>
                    <a:pt x="224" y="68"/>
                    <a:pt x="224" y="68"/>
                  </a:cubicBezTo>
                  <a:cubicBezTo>
                    <a:pt x="223" y="68"/>
                    <a:pt x="223" y="68"/>
                    <a:pt x="223" y="68"/>
                  </a:cubicBezTo>
                  <a:cubicBezTo>
                    <a:pt x="221" y="68"/>
                    <a:pt x="221" y="68"/>
                    <a:pt x="221" y="68"/>
                  </a:cubicBezTo>
                  <a:cubicBezTo>
                    <a:pt x="220" y="68"/>
                    <a:pt x="220" y="68"/>
                    <a:pt x="220" y="68"/>
                  </a:cubicBezTo>
                  <a:cubicBezTo>
                    <a:pt x="220" y="68"/>
                    <a:pt x="220" y="68"/>
                    <a:pt x="220" y="68"/>
                  </a:cubicBezTo>
                  <a:cubicBezTo>
                    <a:pt x="219" y="68"/>
                    <a:pt x="219" y="68"/>
                    <a:pt x="219" y="68"/>
                  </a:cubicBezTo>
                  <a:cubicBezTo>
                    <a:pt x="218" y="68"/>
                    <a:pt x="218" y="68"/>
                    <a:pt x="218" y="68"/>
                  </a:cubicBezTo>
                  <a:cubicBezTo>
                    <a:pt x="218" y="69"/>
                    <a:pt x="218" y="69"/>
                    <a:pt x="218" y="69"/>
                  </a:cubicBezTo>
                  <a:close/>
                  <a:moveTo>
                    <a:pt x="218" y="71"/>
                  </a:moveTo>
                  <a:cubicBezTo>
                    <a:pt x="219" y="70"/>
                    <a:pt x="219" y="70"/>
                    <a:pt x="219" y="70"/>
                  </a:cubicBezTo>
                  <a:cubicBezTo>
                    <a:pt x="219" y="70"/>
                    <a:pt x="219" y="70"/>
                    <a:pt x="219" y="70"/>
                  </a:cubicBezTo>
                  <a:cubicBezTo>
                    <a:pt x="220" y="70"/>
                    <a:pt x="220" y="70"/>
                    <a:pt x="220" y="70"/>
                  </a:cubicBezTo>
                  <a:cubicBezTo>
                    <a:pt x="222" y="69"/>
                    <a:pt x="222" y="69"/>
                    <a:pt x="222" y="69"/>
                  </a:cubicBezTo>
                  <a:cubicBezTo>
                    <a:pt x="223" y="70"/>
                    <a:pt x="223" y="70"/>
                    <a:pt x="223" y="70"/>
                  </a:cubicBezTo>
                  <a:cubicBezTo>
                    <a:pt x="223" y="69"/>
                    <a:pt x="223" y="69"/>
                    <a:pt x="223" y="69"/>
                  </a:cubicBezTo>
                  <a:cubicBezTo>
                    <a:pt x="224" y="69"/>
                    <a:pt x="224" y="69"/>
                    <a:pt x="224" y="69"/>
                  </a:cubicBezTo>
                  <a:cubicBezTo>
                    <a:pt x="224" y="70"/>
                    <a:pt x="224" y="70"/>
                    <a:pt x="224" y="70"/>
                  </a:cubicBezTo>
                  <a:cubicBezTo>
                    <a:pt x="223" y="70"/>
                    <a:pt x="223" y="70"/>
                    <a:pt x="223" y="70"/>
                  </a:cubicBezTo>
                  <a:cubicBezTo>
                    <a:pt x="222" y="70"/>
                    <a:pt x="222" y="70"/>
                    <a:pt x="222" y="70"/>
                  </a:cubicBezTo>
                  <a:cubicBezTo>
                    <a:pt x="221" y="70"/>
                    <a:pt x="221" y="70"/>
                    <a:pt x="221" y="70"/>
                  </a:cubicBezTo>
                  <a:cubicBezTo>
                    <a:pt x="221" y="71"/>
                    <a:pt x="221" y="71"/>
                    <a:pt x="221" y="71"/>
                  </a:cubicBezTo>
                  <a:cubicBezTo>
                    <a:pt x="220" y="71"/>
                    <a:pt x="220" y="71"/>
                    <a:pt x="220" y="71"/>
                  </a:cubicBezTo>
                  <a:cubicBezTo>
                    <a:pt x="219" y="71"/>
                    <a:pt x="219" y="71"/>
                    <a:pt x="219" y="71"/>
                  </a:cubicBezTo>
                  <a:cubicBezTo>
                    <a:pt x="219" y="71"/>
                    <a:pt x="219" y="71"/>
                    <a:pt x="219" y="71"/>
                  </a:cubicBezTo>
                  <a:cubicBezTo>
                    <a:pt x="218" y="71"/>
                    <a:pt x="218" y="71"/>
                    <a:pt x="218" y="71"/>
                  </a:cubicBezTo>
                  <a:cubicBezTo>
                    <a:pt x="218" y="71"/>
                    <a:pt x="218" y="71"/>
                    <a:pt x="218" y="71"/>
                  </a:cubicBezTo>
                  <a:cubicBezTo>
                    <a:pt x="218" y="71"/>
                    <a:pt x="218" y="71"/>
                    <a:pt x="218" y="71"/>
                  </a:cubicBezTo>
                  <a:close/>
                  <a:moveTo>
                    <a:pt x="197" y="47"/>
                  </a:moveTo>
                  <a:cubicBezTo>
                    <a:pt x="197" y="46"/>
                    <a:pt x="197" y="46"/>
                    <a:pt x="197" y="46"/>
                  </a:cubicBezTo>
                  <a:cubicBezTo>
                    <a:pt x="197" y="46"/>
                    <a:pt x="197" y="46"/>
                    <a:pt x="197" y="46"/>
                  </a:cubicBezTo>
                  <a:cubicBezTo>
                    <a:pt x="198" y="46"/>
                    <a:pt x="198" y="46"/>
                    <a:pt x="198" y="46"/>
                  </a:cubicBezTo>
                  <a:cubicBezTo>
                    <a:pt x="198" y="46"/>
                    <a:pt x="198" y="46"/>
                    <a:pt x="198" y="46"/>
                  </a:cubicBezTo>
                  <a:cubicBezTo>
                    <a:pt x="197" y="47"/>
                    <a:pt x="197" y="47"/>
                    <a:pt x="197" y="47"/>
                  </a:cubicBezTo>
                  <a:close/>
                  <a:moveTo>
                    <a:pt x="191" y="49"/>
                  </a:moveTo>
                  <a:cubicBezTo>
                    <a:pt x="192" y="49"/>
                    <a:pt x="192" y="49"/>
                    <a:pt x="192" y="49"/>
                  </a:cubicBezTo>
                  <a:cubicBezTo>
                    <a:pt x="192" y="48"/>
                    <a:pt x="192" y="48"/>
                    <a:pt x="192" y="48"/>
                  </a:cubicBezTo>
                  <a:cubicBezTo>
                    <a:pt x="194" y="49"/>
                    <a:pt x="194" y="49"/>
                    <a:pt x="194" y="49"/>
                  </a:cubicBezTo>
                  <a:cubicBezTo>
                    <a:pt x="194" y="49"/>
                    <a:pt x="194" y="49"/>
                    <a:pt x="194" y="49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0"/>
                    <a:pt x="195" y="50"/>
                    <a:pt x="195" y="50"/>
                  </a:cubicBezTo>
                  <a:cubicBezTo>
                    <a:pt x="195" y="50"/>
                    <a:pt x="195" y="50"/>
                    <a:pt x="195" y="50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94" y="51"/>
                    <a:pt x="194" y="51"/>
                    <a:pt x="194" y="51"/>
                  </a:cubicBezTo>
                  <a:cubicBezTo>
                    <a:pt x="193" y="51"/>
                    <a:pt x="193" y="51"/>
                    <a:pt x="193" y="51"/>
                  </a:cubicBezTo>
                  <a:cubicBezTo>
                    <a:pt x="193" y="51"/>
                    <a:pt x="193" y="51"/>
                    <a:pt x="193" y="51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192" y="49"/>
                    <a:pt x="192" y="49"/>
                    <a:pt x="192" y="49"/>
                  </a:cubicBezTo>
                  <a:cubicBezTo>
                    <a:pt x="191" y="49"/>
                    <a:pt x="191" y="49"/>
                    <a:pt x="191" y="49"/>
                  </a:cubicBezTo>
                  <a:cubicBezTo>
                    <a:pt x="191" y="49"/>
                    <a:pt x="191" y="49"/>
                    <a:pt x="191" y="49"/>
                  </a:cubicBezTo>
                  <a:close/>
                  <a:moveTo>
                    <a:pt x="160" y="50"/>
                  </a:moveTo>
                  <a:cubicBezTo>
                    <a:pt x="159" y="50"/>
                    <a:pt x="159" y="50"/>
                    <a:pt x="159" y="50"/>
                  </a:cubicBezTo>
                  <a:cubicBezTo>
                    <a:pt x="159" y="50"/>
                    <a:pt x="159" y="50"/>
                    <a:pt x="159" y="50"/>
                  </a:cubicBezTo>
                  <a:cubicBezTo>
                    <a:pt x="159" y="50"/>
                    <a:pt x="159" y="50"/>
                    <a:pt x="159" y="50"/>
                  </a:cubicBezTo>
                  <a:cubicBezTo>
                    <a:pt x="160" y="50"/>
                    <a:pt x="160" y="50"/>
                    <a:pt x="160" y="50"/>
                  </a:cubicBezTo>
                  <a:cubicBezTo>
                    <a:pt x="160" y="50"/>
                    <a:pt x="160" y="50"/>
                    <a:pt x="160" y="50"/>
                  </a:cubicBezTo>
                  <a:cubicBezTo>
                    <a:pt x="160" y="50"/>
                    <a:pt x="160" y="50"/>
                    <a:pt x="160" y="50"/>
                  </a:cubicBezTo>
                  <a:close/>
                  <a:moveTo>
                    <a:pt x="163" y="54"/>
                  </a:moveTo>
                  <a:cubicBezTo>
                    <a:pt x="164" y="54"/>
                    <a:pt x="164" y="54"/>
                    <a:pt x="164" y="54"/>
                  </a:cubicBezTo>
                  <a:cubicBezTo>
                    <a:pt x="164" y="54"/>
                    <a:pt x="164" y="54"/>
                    <a:pt x="164" y="54"/>
                  </a:cubicBezTo>
                  <a:cubicBezTo>
                    <a:pt x="163" y="55"/>
                    <a:pt x="163" y="55"/>
                    <a:pt x="163" y="55"/>
                  </a:cubicBezTo>
                  <a:cubicBezTo>
                    <a:pt x="163" y="55"/>
                    <a:pt x="163" y="54"/>
                    <a:pt x="163" y="54"/>
                  </a:cubicBezTo>
                  <a:close/>
                  <a:moveTo>
                    <a:pt x="165" y="53"/>
                  </a:moveTo>
                  <a:cubicBezTo>
                    <a:pt x="165" y="53"/>
                    <a:pt x="165" y="53"/>
                    <a:pt x="165" y="53"/>
                  </a:cubicBezTo>
                  <a:cubicBezTo>
                    <a:pt x="165" y="52"/>
                    <a:pt x="165" y="52"/>
                    <a:pt x="165" y="52"/>
                  </a:cubicBezTo>
                  <a:cubicBezTo>
                    <a:pt x="166" y="52"/>
                    <a:pt x="166" y="52"/>
                    <a:pt x="166" y="52"/>
                  </a:cubicBezTo>
                  <a:cubicBezTo>
                    <a:pt x="166" y="51"/>
                    <a:pt x="166" y="51"/>
                    <a:pt x="166" y="51"/>
                  </a:cubicBezTo>
                  <a:cubicBezTo>
                    <a:pt x="167" y="51"/>
                    <a:pt x="167" y="51"/>
                    <a:pt x="167" y="51"/>
                  </a:cubicBezTo>
                  <a:cubicBezTo>
                    <a:pt x="168" y="50"/>
                    <a:pt x="168" y="50"/>
                    <a:pt x="168" y="50"/>
                  </a:cubicBezTo>
                  <a:cubicBezTo>
                    <a:pt x="168" y="51"/>
                    <a:pt x="168" y="51"/>
                    <a:pt x="168" y="51"/>
                  </a:cubicBezTo>
                  <a:cubicBezTo>
                    <a:pt x="168" y="51"/>
                    <a:pt x="168" y="51"/>
                    <a:pt x="168" y="51"/>
                  </a:cubicBezTo>
                  <a:cubicBezTo>
                    <a:pt x="167" y="52"/>
                    <a:pt x="167" y="52"/>
                    <a:pt x="167" y="52"/>
                  </a:cubicBezTo>
                  <a:cubicBezTo>
                    <a:pt x="167" y="53"/>
                    <a:pt x="167" y="53"/>
                    <a:pt x="167" y="53"/>
                  </a:cubicBezTo>
                  <a:cubicBezTo>
                    <a:pt x="167" y="53"/>
                    <a:pt x="167" y="53"/>
                    <a:pt x="167" y="53"/>
                  </a:cubicBezTo>
                  <a:cubicBezTo>
                    <a:pt x="166" y="54"/>
                    <a:pt x="166" y="54"/>
                    <a:pt x="166" y="54"/>
                  </a:cubicBezTo>
                  <a:cubicBezTo>
                    <a:pt x="166" y="54"/>
                    <a:pt x="166" y="54"/>
                    <a:pt x="166" y="54"/>
                  </a:cubicBezTo>
                  <a:cubicBezTo>
                    <a:pt x="167" y="55"/>
                    <a:pt x="167" y="55"/>
                    <a:pt x="167" y="55"/>
                  </a:cubicBezTo>
                  <a:cubicBezTo>
                    <a:pt x="167" y="54"/>
                    <a:pt x="167" y="54"/>
                    <a:pt x="167" y="54"/>
                  </a:cubicBezTo>
                  <a:cubicBezTo>
                    <a:pt x="168" y="54"/>
                    <a:pt x="168" y="54"/>
                    <a:pt x="168" y="54"/>
                  </a:cubicBezTo>
                  <a:cubicBezTo>
                    <a:pt x="168" y="55"/>
                    <a:pt x="168" y="55"/>
                    <a:pt x="168" y="55"/>
                  </a:cubicBezTo>
                  <a:cubicBezTo>
                    <a:pt x="168" y="55"/>
                    <a:pt x="168" y="55"/>
                    <a:pt x="168" y="55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70" y="54"/>
                    <a:pt x="170" y="54"/>
                    <a:pt x="170" y="54"/>
                  </a:cubicBezTo>
                  <a:cubicBezTo>
                    <a:pt x="170" y="54"/>
                    <a:pt x="170" y="54"/>
                    <a:pt x="170" y="54"/>
                  </a:cubicBezTo>
                  <a:cubicBezTo>
                    <a:pt x="171" y="53"/>
                    <a:pt x="171" y="53"/>
                    <a:pt x="171" y="53"/>
                  </a:cubicBezTo>
                  <a:cubicBezTo>
                    <a:pt x="171" y="52"/>
                    <a:pt x="171" y="52"/>
                    <a:pt x="171" y="52"/>
                  </a:cubicBezTo>
                  <a:cubicBezTo>
                    <a:pt x="171" y="52"/>
                    <a:pt x="171" y="52"/>
                    <a:pt x="171" y="52"/>
                  </a:cubicBezTo>
                  <a:cubicBezTo>
                    <a:pt x="172" y="51"/>
                    <a:pt x="172" y="51"/>
                    <a:pt x="172" y="51"/>
                  </a:cubicBezTo>
                  <a:cubicBezTo>
                    <a:pt x="172" y="50"/>
                    <a:pt x="172" y="50"/>
                    <a:pt x="172" y="50"/>
                  </a:cubicBezTo>
                  <a:cubicBezTo>
                    <a:pt x="172" y="50"/>
                    <a:pt x="172" y="50"/>
                    <a:pt x="172" y="50"/>
                  </a:cubicBezTo>
                  <a:cubicBezTo>
                    <a:pt x="173" y="50"/>
                    <a:pt x="173" y="50"/>
                    <a:pt x="173" y="50"/>
                  </a:cubicBezTo>
                  <a:cubicBezTo>
                    <a:pt x="173" y="51"/>
                    <a:pt x="173" y="51"/>
                    <a:pt x="173" y="51"/>
                  </a:cubicBezTo>
                  <a:cubicBezTo>
                    <a:pt x="173" y="52"/>
                    <a:pt x="173" y="52"/>
                    <a:pt x="173" y="52"/>
                  </a:cubicBezTo>
                  <a:cubicBezTo>
                    <a:pt x="172" y="53"/>
                    <a:pt x="172" y="53"/>
                    <a:pt x="172" y="53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4" y="52"/>
                    <a:pt x="174" y="52"/>
                    <a:pt x="174" y="52"/>
                  </a:cubicBezTo>
                  <a:cubicBezTo>
                    <a:pt x="174" y="52"/>
                    <a:pt x="174" y="52"/>
                    <a:pt x="174" y="52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5" y="51"/>
                    <a:pt x="175" y="51"/>
                    <a:pt x="175" y="51"/>
                  </a:cubicBezTo>
                  <a:cubicBezTo>
                    <a:pt x="176" y="50"/>
                    <a:pt x="176" y="50"/>
                    <a:pt x="176" y="50"/>
                  </a:cubicBezTo>
                  <a:cubicBezTo>
                    <a:pt x="176" y="49"/>
                    <a:pt x="176" y="49"/>
                    <a:pt x="176" y="49"/>
                  </a:cubicBezTo>
                  <a:cubicBezTo>
                    <a:pt x="176" y="48"/>
                    <a:pt x="176" y="48"/>
                    <a:pt x="176" y="48"/>
                  </a:cubicBezTo>
                  <a:cubicBezTo>
                    <a:pt x="176" y="48"/>
                    <a:pt x="176" y="48"/>
                    <a:pt x="176" y="48"/>
                  </a:cubicBezTo>
                  <a:cubicBezTo>
                    <a:pt x="177" y="48"/>
                    <a:pt x="177" y="48"/>
                    <a:pt x="177" y="48"/>
                  </a:cubicBezTo>
                  <a:cubicBezTo>
                    <a:pt x="178" y="48"/>
                    <a:pt x="178" y="48"/>
                    <a:pt x="178" y="48"/>
                  </a:cubicBezTo>
                  <a:cubicBezTo>
                    <a:pt x="179" y="47"/>
                    <a:pt x="179" y="47"/>
                    <a:pt x="179" y="47"/>
                  </a:cubicBezTo>
                  <a:cubicBezTo>
                    <a:pt x="179" y="46"/>
                    <a:pt x="179" y="46"/>
                    <a:pt x="179" y="46"/>
                  </a:cubicBezTo>
                  <a:cubicBezTo>
                    <a:pt x="180" y="46"/>
                    <a:pt x="180" y="46"/>
                    <a:pt x="180" y="46"/>
                  </a:cubicBezTo>
                  <a:cubicBezTo>
                    <a:pt x="180" y="45"/>
                    <a:pt x="180" y="45"/>
                    <a:pt x="180" y="45"/>
                  </a:cubicBezTo>
                  <a:cubicBezTo>
                    <a:pt x="181" y="46"/>
                    <a:pt x="181" y="46"/>
                    <a:pt x="181" y="46"/>
                  </a:cubicBezTo>
                  <a:cubicBezTo>
                    <a:pt x="181" y="45"/>
                    <a:pt x="181" y="45"/>
                    <a:pt x="181" y="45"/>
                  </a:cubicBezTo>
                  <a:cubicBezTo>
                    <a:pt x="182" y="45"/>
                    <a:pt x="182" y="45"/>
                    <a:pt x="182" y="45"/>
                  </a:cubicBezTo>
                  <a:cubicBezTo>
                    <a:pt x="181" y="47"/>
                    <a:pt x="181" y="47"/>
                    <a:pt x="181" y="47"/>
                  </a:cubicBezTo>
                  <a:cubicBezTo>
                    <a:pt x="180" y="48"/>
                    <a:pt x="180" y="48"/>
                    <a:pt x="180" y="48"/>
                  </a:cubicBezTo>
                  <a:cubicBezTo>
                    <a:pt x="180" y="49"/>
                    <a:pt x="180" y="49"/>
                    <a:pt x="180" y="49"/>
                  </a:cubicBezTo>
                  <a:cubicBezTo>
                    <a:pt x="180" y="49"/>
                    <a:pt x="180" y="49"/>
                    <a:pt x="180" y="49"/>
                  </a:cubicBezTo>
                  <a:cubicBezTo>
                    <a:pt x="180" y="50"/>
                    <a:pt x="180" y="50"/>
                    <a:pt x="180" y="50"/>
                  </a:cubicBezTo>
                  <a:cubicBezTo>
                    <a:pt x="179" y="50"/>
                    <a:pt x="179" y="50"/>
                    <a:pt x="179" y="50"/>
                  </a:cubicBezTo>
                  <a:cubicBezTo>
                    <a:pt x="178" y="52"/>
                    <a:pt x="178" y="52"/>
                    <a:pt x="178" y="52"/>
                  </a:cubicBezTo>
                  <a:cubicBezTo>
                    <a:pt x="178" y="52"/>
                    <a:pt x="178" y="52"/>
                    <a:pt x="178" y="52"/>
                  </a:cubicBezTo>
                  <a:cubicBezTo>
                    <a:pt x="178" y="53"/>
                    <a:pt x="178" y="53"/>
                    <a:pt x="178" y="53"/>
                  </a:cubicBezTo>
                  <a:cubicBezTo>
                    <a:pt x="178" y="53"/>
                    <a:pt x="178" y="53"/>
                    <a:pt x="178" y="53"/>
                  </a:cubicBezTo>
                  <a:cubicBezTo>
                    <a:pt x="179" y="54"/>
                    <a:pt x="179" y="54"/>
                    <a:pt x="179" y="54"/>
                  </a:cubicBezTo>
                  <a:cubicBezTo>
                    <a:pt x="179" y="54"/>
                    <a:pt x="179" y="54"/>
                    <a:pt x="179" y="54"/>
                  </a:cubicBezTo>
                  <a:cubicBezTo>
                    <a:pt x="180" y="53"/>
                    <a:pt x="180" y="53"/>
                    <a:pt x="180" y="53"/>
                  </a:cubicBezTo>
                  <a:cubicBezTo>
                    <a:pt x="181" y="53"/>
                    <a:pt x="181" y="53"/>
                    <a:pt x="181" y="53"/>
                  </a:cubicBezTo>
                  <a:cubicBezTo>
                    <a:pt x="181" y="52"/>
                    <a:pt x="181" y="52"/>
                    <a:pt x="181" y="52"/>
                  </a:cubicBezTo>
                  <a:cubicBezTo>
                    <a:pt x="181" y="52"/>
                    <a:pt x="181" y="52"/>
                    <a:pt x="181" y="52"/>
                  </a:cubicBezTo>
                  <a:cubicBezTo>
                    <a:pt x="182" y="51"/>
                    <a:pt x="182" y="51"/>
                    <a:pt x="182" y="51"/>
                  </a:cubicBezTo>
                  <a:cubicBezTo>
                    <a:pt x="182" y="50"/>
                    <a:pt x="182" y="50"/>
                    <a:pt x="182" y="50"/>
                  </a:cubicBezTo>
                  <a:cubicBezTo>
                    <a:pt x="183" y="50"/>
                    <a:pt x="183" y="50"/>
                    <a:pt x="183" y="50"/>
                  </a:cubicBezTo>
                  <a:cubicBezTo>
                    <a:pt x="183" y="50"/>
                    <a:pt x="183" y="50"/>
                    <a:pt x="183" y="50"/>
                  </a:cubicBezTo>
                  <a:cubicBezTo>
                    <a:pt x="183" y="51"/>
                    <a:pt x="183" y="51"/>
                    <a:pt x="183" y="51"/>
                  </a:cubicBezTo>
                  <a:cubicBezTo>
                    <a:pt x="184" y="51"/>
                    <a:pt x="184" y="51"/>
                    <a:pt x="184" y="51"/>
                  </a:cubicBezTo>
                  <a:cubicBezTo>
                    <a:pt x="185" y="50"/>
                    <a:pt x="185" y="50"/>
                    <a:pt x="185" y="50"/>
                  </a:cubicBezTo>
                  <a:cubicBezTo>
                    <a:pt x="186" y="50"/>
                    <a:pt x="186" y="50"/>
                    <a:pt x="186" y="50"/>
                  </a:cubicBezTo>
                  <a:cubicBezTo>
                    <a:pt x="187" y="49"/>
                    <a:pt x="187" y="49"/>
                    <a:pt x="187" y="49"/>
                  </a:cubicBezTo>
                  <a:cubicBezTo>
                    <a:pt x="187" y="48"/>
                    <a:pt x="187" y="48"/>
                    <a:pt x="187" y="48"/>
                  </a:cubicBezTo>
                  <a:cubicBezTo>
                    <a:pt x="188" y="47"/>
                    <a:pt x="188" y="47"/>
                    <a:pt x="188" y="47"/>
                  </a:cubicBezTo>
                  <a:cubicBezTo>
                    <a:pt x="188" y="46"/>
                    <a:pt x="188" y="46"/>
                    <a:pt x="188" y="46"/>
                  </a:cubicBezTo>
                  <a:cubicBezTo>
                    <a:pt x="188" y="46"/>
                    <a:pt x="188" y="46"/>
                    <a:pt x="188" y="46"/>
                  </a:cubicBezTo>
                  <a:cubicBezTo>
                    <a:pt x="189" y="47"/>
                    <a:pt x="189" y="47"/>
                    <a:pt x="189" y="47"/>
                  </a:cubicBezTo>
                  <a:cubicBezTo>
                    <a:pt x="190" y="47"/>
                    <a:pt x="190" y="47"/>
                    <a:pt x="190" y="47"/>
                  </a:cubicBezTo>
                  <a:cubicBezTo>
                    <a:pt x="190" y="46"/>
                    <a:pt x="190" y="46"/>
                    <a:pt x="190" y="46"/>
                  </a:cubicBezTo>
                  <a:cubicBezTo>
                    <a:pt x="190" y="46"/>
                    <a:pt x="190" y="46"/>
                    <a:pt x="190" y="46"/>
                  </a:cubicBezTo>
                  <a:cubicBezTo>
                    <a:pt x="189" y="45"/>
                    <a:pt x="189" y="45"/>
                    <a:pt x="189" y="45"/>
                  </a:cubicBezTo>
                  <a:cubicBezTo>
                    <a:pt x="189" y="44"/>
                    <a:pt x="189" y="44"/>
                    <a:pt x="189" y="44"/>
                  </a:cubicBezTo>
                  <a:cubicBezTo>
                    <a:pt x="190" y="44"/>
                    <a:pt x="190" y="44"/>
                    <a:pt x="190" y="44"/>
                  </a:cubicBezTo>
                  <a:cubicBezTo>
                    <a:pt x="191" y="43"/>
                    <a:pt x="191" y="43"/>
                    <a:pt x="191" y="43"/>
                  </a:cubicBezTo>
                  <a:cubicBezTo>
                    <a:pt x="192" y="43"/>
                    <a:pt x="192" y="43"/>
                    <a:pt x="192" y="43"/>
                  </a:cubicBezTo>
                  <a:cubicBezTo>
                    <a:pt x="192" y="43"/>
                    <a:pt x="192" y="43"/>
                    <a:pt x="192" y="43"/>
                  </a:cubicBezTo>
                  <a:cubicBezTo>
                    <a:pt x="193" y="43"/>
                    <a:pt x="193" y="43"/>
                    <a:pt x="193" y="43"/>
                  </a:cubicBezTo>
                  <a:cubicBezTo>
                    <a:pt x="194" y="42"/>
                    <a:pt x="194" y="42"/>
                    <a:pt x="194" y="42"/>
                  </a:cubicBezTo>
                  <a:cubicBezTo>
                    <a:pt x="193" y="42"/>
                    <a:pt x="193" y="42"/>
                    <a:pt x="193" y="42"/>
                  </a:cubicBezTo>
                  <a:cubicBezTo>
                    <a:pt x="193" y="40"/>
                    <a:pt x="193" y="40"/>
                    <a:pt x="193" y="40"/>
                  </a:cubicBezTo>
                  <a:cubicBezTo>
                    <a:pt x="194" y="40"/>
                    <a:pt x="194" y="40"/>
                    <a:pt x="194" y="40"/>
                  </a:cubicBezTo>
                  <a:cubicBezTo>
                    <a:pt x="193" y="39"/>
                    <a:pt x="193" y="39"/>
                    <a:pt x="193" y="39"/>
                  </a:cubicBezTo>
                  <a:cubicBezTo>
                    <a:pt x="193" y="38"/>
                    <a:pt x="193" y="38"/>
                    <a:pt x="193" y="38"/>
                  </a:cubicBezTo>
                  <a:cubicBezTo>
                    <a:pt x="193" y="38"/>
                    <a:pt x="193" y="38"/>
                    <a:pt x="193" y="38"/>
                  </a:cubicBezTo>
                  <a:cubicBezTo>
                    <a:pt x="192" y="38"/>
                    <a:pt x="192" y="38"/>
                    <a:pt x="192" y="38"/>
                  </a:cubicBezTo>
                  <a:cubicBezTo>
                    <a:pt x="191" y="39"/>
                    <a:pt x="191" y="39"/>
                    <a:pt x="191" y="39"/>
                  </a:cubicBezTo>
                  <a:cubicBezTo>
                    <a:pt x="191" y="40"/>
                    <a:pt x="191" y="40"/>
                    <a:pt x="191" y="40"/>
                  </a:cubicBezTo>
                  <a:cubicBezTo>
                    <a:pt x="191" y="40"/>
                    <a:pt x="191" y="40"/>
                    <a:pt x="191" y="40"/>
                  </a:cubicBezTo>
                  <a:cubicBezTo>
                    <a:pt x="191" y="41"/>
                    <a:pt x="191" y="41"/>
                    <a:pt x="191" y="41"/>
                  </a:cubicBezTo>
                  <a:cubicBezTo>
                    <a:pt x="190" y="41"/>
                    <a:pt x="190" y="41"/>
                    <a:pt x="190" y="41"/>
                  </a:cubicBezTo>
                  <a:cubicBezTo>
                    <a:pt x="190" y="40"/>
                    <a:pt x="190" y="40"/>
                    <a:pt x="190" y="40"/>
                  </a:cubicBezTo>
                  <a:cubicBezTo>
                    <a:pt x="190" y="40"/>
                    <a:pt x="190" y="40"/>
                    <a:pt x="190" y="40"/>
                  </a:cubicBezTo>
                  <a:cubicBezTo>
                    <a:pt x="190" y="41"/>
                    <a:pt x="190" y="41"/>
                    <a:pt x="190" y="41"/>
                  </a:cubicBezTo>
                  <a:cubicBezTo>
                    <a:pt x="189" y="41"/>
                    <a:pt x="189" y="41"/>
                    <a:pt x="189" y="41"/>
                  </a:cubicBezTo>
                  <a:cubicBezTo>
                    <a:pt x="189" y="41"/>
                    <a:pt x="189" y="41"/>
                    <a:pt x="189" y="41"/>
                  </a:cubicBezTo>
                  <a:cubicBezTo>
                    <a:pt x="189" y="39"/>
                    <a:pt x="189" y="39"/>
                    <a:pt x="189" y="39"/>
                  </a:cubicBezTo>
                  <a:cubicBezTo>
                    <a:pt x="188" y="39"/>
                    <a:pt x="188" y="39"/>
                    <a:pt x="188" y="39"/>
                  </a:cubicBezTo>
                  <a:cubicBezTo>
                    <a:pt x="187" y="39"/>
                    <a:pt x="187" y="39"/>
                    <a:pt x="187" y="39"/>
                  </a:cubicBezTo>
                  <a:cubicBezTo>
                    <a:pt x="187" y="39"/>
                    <a:pt x="187" y="39"/>
                    <a:pt x="187" y="39"/>
                  </a:cubicBezTo>
                  <a:cubicBezTo>
                    <a:pt x="186" y="39"/>
                    <a:pt x="186" y="39"/>
                    <a:pt x="186" y="39"/>
                  </a:cubicBezTo>
                  <a:cubicBezTo>
                    <a:pt x="185" y="39"/>
                    <a:pt x="185" y="39"/>
                    <a:pt x="185" y="39"/>
                  </a:cubicBezTo>
                  <a:cubicBezTo>
                    <a:pt x="185" y="39"/>
                    <a:pt x="185" y="39"/>
                    <a:pt x="185" y="39"/>
                  </a:cubicBezTo>
                  <a:cubicBezTo>
                    <a:pt x="183" y="39"/>
                    <a:pt x="183" y="39"/>
                    <a:pt x="183" y="39"/>
                  </a:cubicBezTo>
                  <a:cubicBezTo>
                    <a:pt x="182" y="39"/>
                    <a:pt x="182" y="39"/>
                    <a:pt x="182" y="39"/>
                  </a:cubicBezTo>
                  <a:cubicBezTo>
                    <a:pt x="181" y="40"/>
                    <a:pt x="181" y="40"/>
                    <a:pt x="181" y="40"/>
                  </a:cubicBezTo>
                  <a:cubicBezTo>
                    <a:pt x="181" y="40"/>
                    <a:pt x="181" y="40"/>
                    <a:pt x="181" y="40"/>
                  </a:cubicBezTo>
                  <a:cubicBezTo>
                    <a:pt x="181" y="40"/>
                    <a:pt x="181" y="40"/>
                    <a:pt x="181" y="40"/>
                  </a:cubicBezTo>
                  <a:cubicBezTo>
                    <a:pt x="180" y="40"/>
                    <a:pt x="180" y="40"/>
                    <a:pt x="180" y="40"/>
                  </a:cubicBezTo>
                  <a:cubicBezTo>
                    <a:pt x="178" y="42"/>
                    <a:pt x="178" y="42"/>
                    <a:pt x="178" y="42"/>
                  </a:cubicBezTo>
                  <a:cubicBezTo>
                    <a:pt x="177" y="42"/>
                    <a:pt x="177" y="42"/>
                    <a:pt x="177" y="42"/>
                  </a:cubicBezTo>
                  <a:cubicBezTo>
                    <a:pt x="177" y="42"/>
                    <a:pt x="177" y="42"/>
                    <a:pt x="177" y="42"/>
                  </a:cubicBezTo>
                  <a:cubicBezTo>
                    <a:pt x="176" y="43"/>
                    <a:pt x="176" y="43"/>
                    <a:pt x="176" y="43"/>
                  </a:cubicBezTo>
                  <a:cubicBezTo>
                    <a:pt x="175" y="43"/>
                    <a:pt x="175" y="43"/>
                    <a:pt x="175" y="43"/>
                  </a:cubicBezTo>
                  <a:cubicBezTo>
                    <a:pt x="174" y="44"/>
                    <a:pt x="174" y="44"/>
                    <a:pt x="174" y="44"/>
                  </a:cubicBezTo>
                  <a:cubicBezTo>
                    <a:pt x="174" y="44"/>
                    <a:pt x="174" y="44"/>
                    <a:pt x="174" y="44"/>
                  </a:cubicBezTo>
                  <a:cubicBezTo>
                    <a:pt x="172" y="44"/>
                    <a:pt x="172" y="44"/>
                    <a:pt x="172" y="44"/>
                  </a:cubicBezTo>
                  <a:cubicBezTo>
                    <a:pt x="172" y="44"/>
                    <a:pt x="172" y="44"/>
                    <a:pt x="172" y="44"/>
                  </a:cubicBezTo>
                  <a:cubicBezTo>
                    <a:pt x="171" y="44"/>
                    <a:pt x="171" y="44"/>
                    <a:pt x="171" y="44"/>
                  </a:cubicBezTo>
                  <a:cubicBezTo>
                    <a:pt x="171" y="45"/>
                    <a:pt x="171" y="45"/>
                    <a:pt x="171" y="45"/>
                  </a:cubicBezTo>
                  <a:cubicBezTo>
                    <a:pt x="170" y="45"/>
                    <a:pt x="170" y="45"/>
                    <a:pt x="170" y="45"/>
                  </a:cubicBezTo>
                  <a:cubicBezTo>
                    <a:pt x="169" y="46"/>
                    <a:pt x="169" y="46"/>
                    <a:pt x="169" y="46"/>
                  </a:cubicBezTo>
                  <a:cubicBezTo>
                    <a:pt x="168" y="46"/>
                    <a:pt x="168" y="46"/>
                    <a:pt x="168" y="46"/>
                  </a:cubicBezTo>
                  <a:cubicBezTo>
                    <a:pt x="167" y="46"/>
                    <a:pt x="167" y="46"/>
                    <a:pt x="167" y="46"/>
                  </a:cubicBezTo>
                  <a:cubicBezTo>
                    <a:pt x="166" y="46"/>
                    <a:pt x="166" y="46"/>
                    <a:pt x="166" y="46"/>
                  </a:cubicBezTo>
                  <a:cubicBezTo>
                    <a:pt x="164" y="46"/>
                    <a:pt x="164" y="46"/>
                    <a:pt x="164" y="46"/>
                  </a:cubicBezTo>
                  <a:cubicBezTo>
                    <a:pt x="163" y="48"/>
                    <a:pt x="163" y="48"/>
                    <a:pt x="163" y="48"/>
                  </a:cubicBezTo>
                  <a:cubicBezTo>
                    <a:pt x="162" y="48"/>
                    <a:pt x="162" y="48"/>
                    <a:pt x="162" y="48"/>
                  </a:cubicBezTo>
                  <a:cubicBezTo>
                    <a:pt x="161" y="48"/>
                    <a:pt x="161" y="48"/>
                    <a:pt x="161" y="48"/>
                  </a:cubicBezTo>
                  <a:cubicBezTo>
                    <a:pt x="161" y="49"/>
                    <a:pt x="161" y="49"/>
                    <a:pt x="161" y="49"/>
                  </a:cubicBezTo>
                  <a:cubicBezTo>
                    <a:pt x="161" y="49"/>
                    <a:pt x="161" y="49"/>
                    <a:pt x="161" y="49"/>
                  </a:cubicBezTo>
                  <a:cubicBezTo>
                    <a:pt x="162" y="49"/>
                    <a:pt x="162" y="49"/>
                    <a:pt x="162" y="49"/>
                  </a:cubicBezTo>
                  <a:cubicBezTo>
                    <a:pt x="161" y="49"/>
                    <a:pt x="161" y="49"/>
                    <a:pt x="161" y="49"/>
                  </a:cubicBezTo>
                  <a:cubicBezTo>
                    <a:pt x="161" y="50"/>
                    <a:pt x="161" y="50"/>
                    <a:pt x="161" y="50"/>
                  </a:cubicBezTo>
                  <a:cubicBezTo>
                    <a:pt x="161" y="50"/>
                    <a:pt x="161" y="50"/>
                    <a:pt x="161" y="50"/>
                  </a:cubicBezTo>
                  <a:cubicBezTo>
                    <a:pt x="161" y="51"/>
                    <a:pt x="161" y="51"/>
                    <a:pt x="161" y="51"/>
                  </a:cubicBezTo>
                  <a:cubicBezTo>
                    <a:pt x="160" y="51"/>
                    <a:pt x="160" y="51"/>
                    <a:pt x="160" y="51"/>
                  </a:cubicBezTo>
                  <a:cubicBezTo>
                    <a:pt x="160" y="51"/>
                    <a:pt x="160" y="51"/>
                    <a:pt x="160" y="51"/>
                  </a:cubicBezTo>
                  <a:cubicBezTo>
                    <a:pt x="161" y="52"/>
                    <a:pt x="161" y="52"/>
                    <a:pt x="161" y="52"/>
                  </a:cubicBezTo>
                  <a:cubicBezTo>
                    <a:pt x="162" y="51"/>
                    <a:pt x="162" y="51"/>
                    <a:pt x="162" y="51"/>
                  </a:cubicBezTo>
                  <a:cubicBezTo>
                    <a:pt x="162" y="51"/>
                    <a:pt x="162" y="51"/>
                    <a:pt x="162" y="51"/>
                  </a:cubicBezTo>
                  <a:cubicBezTo>
                    <a:pt x="163" y="51"/>
                    <a:pt x="163" y="51"/>
                    <a:pt x="163" y="51"/>
                  </a:cubicBezTo>
                  <a:cubicBezTo>
                    <a:pt x="164" y="51"/>
                    <a:pt x="164" y="51"/>
                    <a:pt x="164" y="51"/>
                  </a:cubicBezTo>
                  <a:cubicBezTo>
                    <a:pt x="164" y="52"/>
                    <a:pt x="164" y="52"/>
                    <a:pt x="164" y="52"/>
                  </a:cubicBezTo>
                  <a:cubicBezTo>
                    <a:pt x="164" y="53"/>
                    <a:pt x="164" y="53"/>
                    <a:pt x="164" y="53"/>
                  </a:cubicBezTo>
                  <a:cubicBezTo>
                    <a:pt x="165" y="53"/>
                    <a:pt x="165" y="53"/>
                    <a:pt x="165" y="53"/>
                  </a:cubicBezTo>
                  <a:close/>
                  <a:moveTo>
                    <a:pt x="250" y="98"/>
                  </a:moveTo>
                  <a:cubicBezTo>
                    <a:pt x="250" y="98"/>
                    <a:pt x="250" y="98"/>
                    <a:pt x="250" y="98"/>
                  </a:cubicBezTo>
                  <a:cubicBezTo>
                    <a:pt x="251" y="98"/>
                    <a:pt x="251" y="98"/>
                    <a:pt x="251" y="98"/>
                  </a:cubicBezTo>
                  <a:cubicBezTo>
                    <a:pt x="251" y="98"/>
                    <a:pt x="251" y="98"/>
                    <a:pt x="251" y="98"/>
                  </a:cubicBezTo>
                  <a:cubicBezTo>
                    <a:pt x="250" y="99"/>
                    <a:pt x="250" y="99"/>
                    <a:pt x="250" y="99"/>
                  </a:cubicBezTo>
                  <a:cubicBezTo>
                    <a:pt x="250" y="99"/>
                    <a:pt x="250" y="99"/>
                    <a:pt x="250" y="99"/>
                  </a:cubicBezTo>
                  <a:cubicBezTo>
                    <a:pt x="250" y="98"/>
                    <a:pt x="250" y="98"/>
                    <a:pt x="250" y="98"/>
                  </a:cubicBezTo>
                  <a:close/>
                  <a:moveTo>
                    <a:pt x="240" y="81"/>
                  </a:moveTo>
                  <a:cubicBezTo>
                    <a:pt x="239" y="80"/>
                    <a:pt x="239" y="80"/>
                    <a:pt x="239" y="80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9" y="80"/>
                    <a:pt x="239" y="80"/>
                    <a:pt x="239" y="80"/>
                  </a:cubicBezTo>
                  <a:cubicBezTo>
                    <a:pt x="239" y="81"/>
                    <a:pt x="239" y="81"/>
                    <a:pt x="239" y="81"/>
                  </a:cubicBezTo>
                  <a:cubicBezTo>
                    <a:pt x="239" y="81"/>
                    <a:pt x="239" y="81"/>
                    <a:pt x="239" y="81"/>
                  </a:cubicBezTo>
                  <a:cubicBezTo>
                    <a:pt x="238" y="81"/>
                    <a:pt x="238" y="81"/>
                    <a:pt x="238" y="81"/>
                  </a:cubicBezTo>
                  <a:cubicBezTo>
                    <a:pt x="237" y="81"/>
                    <a:pt x="237" y="81"/>
                    <a:pt x="237" y="81"/>
                  </a:cubicBezTo>
                  <a:cubicBezTo>
                    <a:pt x="238" y="82"/>
                    <a:pt x="238" y="82"/>
                    <a:pt x="238" y="82"/>
                  </a:cubicBezTo>
                  <a:cubicBezTo>
                    <a:pt x="238" y="82"/>
                    <a:pt x="238" y="82"/>
                    <a:pt x="238" y="82"/>
                  </a:cubicBezTo>
                  <a:cubicBezTo>
                    <a:pt x="238" y="83"/>
                    <a:pt x="238" y="83"/>
                    <a:pt x="238" y="83"/>
                  </a:cubicBezTo>
                  <a:cubicBezTo>
                    <a:pt x="237" y="82"/>
                    <a:pt x="237" y="82"/>
                    <a:pt x="237" y="82"/>
                  </a:cubicBezTo>
                  <a:cubicBezTo>
                    <a:pt x="236" y="83"/>
                    <a:pt x="236" y="83"/>
                    <a:pt x="236" y="83"/>
                  </a:cubicBezTo>
                  <a:cubicBezTo>
                    <a:pt x="235" y="83"/>
                    <a:pt x="235" y="83"/>
                    <a:pt x="235" y="83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35" y="85"/>
                    <a:pt x="235" y="85"/>
                    <a:pt x="235" y="85"/>
                  </a:cubicBezTo>
                  <a:cubicBezTo>
                    <a:pt x="235" y="85"/>
                    <a:pt x="235" y="85"/>
                    <a:pt x="235" y="85"/>
                  </a:cubicBezTo>
                  <a:cubicBezTo>
                    <a:pt x="235" y="85"/>
                    <a:pt x="235" y="85"/>
                    <a:pt x="235" y="85"/>
                  </a:cubicBezTo>
                  <a:cubicBezTo>
                    <a:pt x="236" y="85"/>
                    <a:pt x="236" y="85"/>
                    <a:pt x="236" y="85"/>
                  </a:cubicBezTo>
                  <a:cubicBezTo>
                    <a:pt x="236" y="85"/>
                    <a:pt x="236" y="85"/>
                    <a:pt x="236" y="85"/>
                  </a:cubicBezTo>
                  <a:cubicBezTo>
                    <a:pt x="236" y="86"/>
                    <a:pt x="236" y="86"/>
                    <a:pt x="236" y="86"/>
                  </a:cubicBezTo>
                  <a:cubicBezTo>
                    <a:pt x="236" y="86"/>
                    <a:pt x="236" y="86"/>
                    <a:pt x="236" y="86"/>
                  </a:cubicBezTo>
                  <a:cubicBezTo>
                    <a:pt x="236" y="86"/>
                    <a:pt x="236" y="86"/>
                    <a:pt x="236" y="86"/>
                  </a:cubicBezTo>
                  <a:cubicBezTo>
                    <a:pt x="237" y="86"/>
                    <a:pt x="237" y="86"/>
                    <a:pt x="237" y="86"/>
                  </a:cubicBezTo>
                  <a:cubicBezTo>
                    <a:pt x="237" y="86"/>
                    <a:pt x="237" y="86"/>
                    <a:pt x="237" y="86"/>
                  </a:cubicBezTo>
                  <a:cubicBezTo>
                    <a:pt x="237" y="87"/>
                    <a:pt x="237" y="87"/>
                    <a:pt x="237" y="87"/>
                  </a:cubicBezTo>
                  <a:cubicBezTo>
                    <a:pt x="237" y="87"/>
                    <a:pt x="237" y="87"/>
                    <a:pt x="237" y="87"/>
                  </a:cubicBezTo>
                  <a:cubicBezTo>
                    <a:pt x="238" y="87"/>
                    <a:pt x="238" y="87"/>
                    <a:pt x="238" y="87"/>
                  </a:cubicBezTo>
                  <a:cubicBezTo>
                    <a:pt x="238" y="87"/>
                    <a:pt x="238" y="87"/>
                    <a:pt x="238" y="87"/>
                  </a:cubicBezTo>
                  <a:cubicBezTo>
                    <a:pt x="238" y="88"/>
                    <a:pt x="238" y="88"/>
                    <a:pt x="238" y="88"/>
                  </a:cubicBezTo>
                  <a:cubicBezTo>
                    <a:pt x="238" y="88"/>
                    <a:pt x="238" y="88"/>
                    <a:pt x="238" y="88"/>
                  </a:cubicBezTo>
                  <a:cubicBezTo>
                    <a:pt x="239" y="88"/>
                    <a:pt x="239" y="88"/>
                    <a:pt x="239" y="88"/>
                  </a:cubicBezTo>
                  <a:cubicBezTo>
                    <a:pt x="239" y="89"/>
                    <a:pt x="239" y="89"/>
                    <a:pt x="239" y="89"/>
                  </a:cubicBezTo>
                  <a:cubicBezTo>
                    <a:pt x="240" y="89"/>
                    <a:pt x="240" y="89"/>
                    <a:pt x="240" y="89"/>
                  </a:cubicBezTo>
                  <a:cubicBezTo>
                    <a:pt x="241" y="89"/>
                    <a:pt x="241" y="89"/>
                    <a:pt x="241" y="89"/>
                  </a:cubicBezTo>
                  <a:cubicBezTo>
                    <a:pt x="242" y="89"/>
                    <a:pt x="242" y="89"/>
                    <a:pt x="242" y="89"/>
                  </a:cubicBezTo>
                  <a:cubicBezTo>
                    <a:pt x="242" y="90"/>
                    <a:pt x="242" y="90"/>
                    <a:pt x="242" y="90"/>
                  </a:cubicBezTo>
                  <a:cubicBezTo>
                    <a:pt x="243" y="89"/>
                    <a:pt x="243" y="89"/>
                    <a:pt x="243" y="89"/>
                  </a:cubicBezTo>
                  <a:cubicBezTo>
                    <a:pt x="242" y="89"/>
                    <a:pt x="242" y="89"/>
                    <a:pt x="242" y="89"/>
                  </a:cubicBezTo>
                  <a:cubicBezTo>
                    <a:pt x="243" y="89"/>
                    <a:pt x="243" y="89"/>
                    <a:pt x="243" y="89"/>
                  </a:cubicBezTo>
                  <a:cubicBezTo>
                    <a:pt x="244" y="88"/>
                    <a:pt x="244" y="88"/>
                    <a:pt x="244" y="88"/>
                  </a:cubicBezTo>
                  <a:cubicBezTo>
                    <a:pt x="243" y="87"/>
                    <a:pt x="243" y="87"/>
                    <a:pt x="243" y="87"/>
                  </a:cubicBezTo>
                  <a:cubicBezTo>
                    <a:pt x="244" y="86"/>
                    <a:pt x="244" y="86"/>
                    <a:pt x="244" y="86"/>
                  </a:cubicBezTo>
                  <a:cubicBezTo>
                    <a:pt x="244" y="85"/>
                    <a:pt x="244" y="85"/>
                    <a:pt x="244" y="85"/>
                  </a:cubicBezTo>
                  <a:cubicBezTo>
                    <a:pt x="245" y="84"/>
                    <a:pt x="245" y="84"/>
                    <a:pt x="245" y="84"/>
                  </a:cubicBezTo>
                  <a:cubicBezTo>
                    <a:pt x="245" y="83"/>
                    <a:pt x="245" y="83"/>
                    <a:pt x="245" y="83"/>
                  </a:cubicBezTo>
                  <a:cubicBezTo>
                    <a:pt x="245" y="83"/>
                    <a:pt x="245" y="83"/>
                    <a:pt x="245" y="83"/>
                  </a:cubicBezTo>
                  <a:cubicBezTo>
                    <a:pt x="245" y="82"/>
                    <a:pt x="245" y="82"/>
                    <a:pt x="245" y="82"/>
                  </a:cubicBezTo>
                  <a:cubicBezTo>
                    <a:pt x="244" y="81"/>
                    <a:pt x="244" y="81"/>
                    <a:pt x="244" y="81"/>
                  </a:cubicBezTo>
                  <a:cubicBezTo>
                    <a:pt x="244" y="81"/>
                    <a:pt x="244" y="81"/>
                    <a:pt x="244" y="81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3" y="79"/>
                    <a:pt x="243" y="79"/>
                    <a:pt x="243" y="79"/>
                  </a:cubicBezTo>
                  <a:cubicBezTo>
                    <a:pt x="242" y="79"/>
                    <a:pt x="242" y="79"/>
                    <a:pt x="242" y="79"/>
                  </a:cubicBezTo>
                  <a:cubicBezTo>
                    <a:pt x="241" y="79"/>
                    <a:pt x="241" y="79"/>
                    <a:pt x="241" y="79"/>
                  </a:cubicBezTo>
                  <a:cubicBezTo>
                    <a:pt x="240" y="79"/>
                    <a:pt x="240" y="79"/>
                    <a:pt x="240" y="79"/>
                  </a:cubicBezTo>
                  <a:cubicBezTo>
                    <a:pt x="240" y="80"/>
                    <a:pt x="240" y="80"/>
                    <a:pt x="240" y="80"/>
                  </a:cubicBezTo>
                  <a:cubicBezTo>
                    <a:pt x="240" y="80"/>
                    <a:pt x="240" y="80"/>
                    <a:pt x="240" y="80"/>
                  </a:cubicBezTo>
                  <a:cubicBezTo>
                    <a:pt x="240" y="81"/>
                    <a:pt x="240" y="81"/>
                    <a:pt x="240" y="81"/>
                  </a:cubicBezTo>
                  <a:cubicBezTo>
                    <a:pt x="240" y="81"/>
                    <a:pt x="240" y="81"/>
                    <a:pt x="240" y="81"/>
                  </a:cubicBezTo>
                  <a:close/>
                  <a:moveTo>
                    <a:pt x="245" y="74"/>
                  </a:moveTo>
                  <a:cubicBezTo>
                    <a:pt x="245" y="74"/>
                    <a:pt x="245" y="74"/>
                    <a:pt x="245" y="74"/>
                  </a:cubicBezTo>
                  <a:cubicBezTo>
                    <a:pt x="245" y="74"/>
                    <a:pt x="245" y="74"/>
                    <a:pt x="245" y="74"/>
                  </a:cubicBezTo>
                  <a:cubicBezTo>
                    <a:pt x="246" y="74"/>
                    <a:pt x="246" y="74"/>
                    <a:pt x="246" y="74"/>
                  </a:cubicBezTo>
                  <a:cubicBezTo>
                    <a:pt x="246" y="74"/>
                    <a:pt x="246" y="74"/>
                    <a:pt x="245" y="74"/>
                  </a:cubicBezTo>
                  <a:close/>
                  <a:moveTo>
                    <a:pt x="244" y="78"/>
                  </a:moveTo>
                  <a:cubicBezTo>
                    <a:pt x="244" y="78"/>
                    <a:pt x="244" y="78"/>
                    <a:pt x="244" y="78"/>
                  </a:cubicBezTo>
                  <a:cubicBezTo>
                    <a:pt x="244" y="78"/>
                    <a:pt x="244" y="78"/>
                    <a:pt x="244" y="78"/>
                  </a:cubicBezTo>
                  <a:cubicBezTo>
                    <a:pt x="244" y="77"/>
                    <a:pt x="244" y="77"/>
                    <a:pt x="244" y="77"/>
                  </a:cubicBezTo>
                  <a:cubicBezTo>
                    <a:pt x="244" y="77"/>
                    <a:pt x="244" y="77"/>
                    <a:pt x="244" y="77"/>
                  </a:cubicBezTo>
                  <a:cubicBezTo>
                    <a:pt x="244" y="76"/>
                    <a:pt x="244" y="76"/>
                    <a:pt x="244" y="76"/>
                  </a:cubicBezTo>
                  <a:cubicBezTo>
                    <a:pt x="244" y="76"/>
                    <a:pt x="244" y="76"/>
                    <a:pt x="244" y="76"/>
                  </a:cubicBezTo>
                  <a:cubicBezTo>
                    <a:pt x="246" y="76"/>
                    <a:pt x="246" y="76"/>
                    <a:pt x="246" y="76"/>
                  </a:cubicBezTo>
                  <a:cubicBezTo>
                    <a:pt x="245" y="77"/>
                    <a:pt x="245" y="77"/>
                    <a:pt x="245" y="77"/>
                  </a:cubicBezTo>
                  <a:cubicBezTo>
                    <a:pt x="245" y="78"/>
                    <a:pt x="245" y="78"/>
                    <a:pt x="245" y="78"/>
                  </a:cubicBezTo>
                  <a:cubicBezTo>
                    <a:pt x="245" y="78"/>
                    <a:pt x="244" y="78"/>
                    <a:pt x="244" y="78"/>
                  </a:cubicBezTo>
                  <a:close/>
                  <a:moveTo>
                    <a:pt x="238" y="77"/>
                  </a:moveTo>
                  <a:cubicBezTo>
                    <a:pt x="238" y="76"/>
                    <a:pt x="238" y="76"/>
                    <a:pt x="238" y="76"/>
                  </a:cubicBezTo>
                  <a:cubicBezTo>
                    <a:pt x="238" y="76"/>
                    <a:pt x="238" y="76"/>
                    <a:pt x="238" y="76"/>
                  </a:cubicBezTo>
                  <a:cubicBezTo>
                    <a:pt x="239" y="76"/>
                    <a:pt x="239" y="76"/>
                    <a:pt x="239" y="76"/>
                  </a:cubicBezTo>
                  <a:cubicBezTo>
                    <a:pt x="239" y="76"/>
                    <a:pt x="239" y="76"/>
                    <a:pt x="239" y="76"/>
                  </a:cubicBezTo>
                  <a:cubicBezTo>
                    <a:pt x="239" y="76"/>
                    <a:pt x="239" y="76"/>
                    <a:pt x="239" y="76"/>
                  </a:cubicBezTo>
                  <a:cubicBezTo>
                    <a:pt x="239" y="77"/>
                    <a:pt x="239" y="77"/>
                    <a:pt x="239" y="77"/>
                  </a:cubicBezTo>
                  <a:cubicBezTo>
                    <a:pt x="238" y="77"/>
                    <a:pt x="238" y="77"/>
                    <a:pt x="238" y="77"/>
                  </a:cubicBezTo>
                  <a:close/>
                  <a:moveTo>
                    <a:pt x="237" y="78"/>
                  </a:moveTo>
                  <a:cubicBezTo>
                    <a:pt x="237" y="77"/>
                    <a:pt x="237" y="77"/>
                    <a:pt x="237" y="77"/>
                  </a:cubicBezTo>
                  <a:cubicBezTo>
                    <a:pt x="237" y="77"/>
                    <a:pt x="237" y="77"/>
                    <a:pt x="237" y="77"/>
                  </a:cubicBezTo>
                  <a:cubicBezTo>
                    <a:pt x="237" y="77"/>
                    <a:pt x="237" y="77"/>
                    <a:pt x="237" y="77"/>
                  </a:cubicBezTo>
                  <a:cubicBezTo>
                    <a:pt x="237" y="77"/>
                    <a:pt x="237" y="77"/>
                    <a:pt x="237" y="77"/>
                  </a:cubicBezTo>
                  <a:cubicBezTo>
                    <a:pt x="237" y="78"/>
                    <a:pt x="237" y="78"/>
                    <a:pt x="237" y="78"/>
                  </a:cubicBezTo>
                  <a:close/>
                  <a:moveTo>
                    <a:pt x="238" y="79"/>
                  </a:moveTo>
                  <a:cubicBezTo>
                    <a:pt x="238" y="79"/>
                    <a:pt x="238" y="79"/>
                    <a:pt x="238" y="79"/>
                  </a:cubicBezTo>
                  <a:cubicBezTo>
                    <a:pt x="238" y="79"/>
                    <a:pt x="238" y="79"/>
                    <a:pt x="238" y="79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9" y="78"/>
                    <a:pt x="239" y="78"/>
                    <a:pt x="239" y="78"/>
                  </a:cubicBezTo>
                  <a:cubicBezTo>
                    <a:pt x="239" y="79"/>
                    <a:pt x="239" y="79"/>
                    <a:pt x="239" y="79"/>
                  </a:cubicBezTo>
                  <a:cubicBezTo>
                    <a:pt x="238" y="79"/>
                    <a:pt x="238" y="79"/>
                    <a:pt x="238" y="79"/>
                  </a:cubicBezTo>
                  <a:cubicBezTo>
                    <a:pt x="238" y="79"/>
                    <a:pt x="238" y="79"/>
                    <a:pt x="238" y="79"/>
                  </a:cubicBezTo>
                  <a:close/>
                  <a:moveTo>
                    <a:pt x="236" y="80"/>
                  </a:moveTo>
                  <a:cubicBezTo>
                    <a:pt x="236" y="80"/>
                    <a:pt x="236" y="80"/>
                    <a:pt x="236" y="80"/>
                  </a:cubicBezTo>
                  <a:cubicBezTo>
                    <a:pt x="235" y="79"/>
                    <a:pt x="235" y="79"/>
                    <a:pt x="235" y="79"/>
                  </a:cubicBezTo>
                  <a:cubicBezTo>
                    <a:pt x="236" y="79"/>
                    <a:pt x="236" y="79"/>
                    <a:pt x="236" y="79"/>
                  </a:cubicBezTo>
                  <a:cubicBezTo>
                    <a:pt x="236" y="78"/>
                    <a:pt x="236" y="78"/>
                    <a:pt x="236" y="78"/>
                  </a:cubicBezTo>
                  <a:cubicBezTo>
                    <a:pt x="237" y="78"/>
                    <a:pt x="237" y="78"/>
                    <a:pt x="237" y="78"/>
                  </a:cubicBezTo>
                  <a:cubicBezTo>
                    <a:pt x="237" y="78"/>
                    <a:pt x="237" y="78"/>
                    <a:pt x="237" y="78"/>
                  </a:cubicBezTo>
                  <a:cubicBezTo>
                    <a:pt x="237" y="79"/>
                    <a:pt x="237" y="79"/>
                    <a:pt x="237" y="79"/>
                  </a:cubicBezTo>
                  <a:cubicBezTo>
                    <a:pt x="237" y="79"/>
                    <a:pt x="237" y="79"/>
                    <a:pt x="237" y="79"/>
                  </a:cubicBezTo>
                  <a:cubicBezTo>
                    <a:pt x="237" y="80"/>
                    <a:pt x="237" y="80"/>
                    <a:pt x="237" y="80"/>
                  </a:cubicBezTo>
                  <a:cubicBezTo>
                    <a:pt x="237" y="80"/>
                    <a:pt x="237" y="80"/>
                    <a:pt x="237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lose/>
                  <a:moveTo>
                    <a:pt x="234" y="81"/>
                  </a:moveTo>
                  <a:cubicBezTo>
                    <a:pt x="234" y="80"/>
                    <a:pt x="234" y="80"/>
                    <a:pt x="234" y="80"/>
                  </a:cubicBezTo>
                  <a:cubicBezTo>
                    <a:pt x="234" y="80"/>
                    <a:pt x="234" y="80"/>
                    <a:pt x="234" y="80"/>
                  </a:cubicBezTo>
                  <a:cubicBezTo>
                    <a:pt x="234" y="80"/>
                    <a:pt x="234" y="80"/>
                    <a:pt x="234" y="80"/>
                  </a:cubicBezTo>
                  <a:cubicBezTo>
                    <a:pt x="234" y="80"/>
                    <a:pt x="234" y="80"/>
                    <a:pt x="234" y="80"/>
                  </a:cubicBezTo>
                  <a:cubicBezTo>
                    <a:pt x="234" y="81"/>
                    <a:pt x="234" y="81"/>
                    <a:pt x="234" y="81"/>
                  </a:cubicBezTo>
                  <a:close/>
                  <a:moveTo>
                    <a:pt x="225" y="82"/>
                  </a:moveTo>
                  <a:cubicBezTo>
                    <a:pt x="224" y="81"/>
                    <a:pt x="224" y="81"/>
                    <a:pt x="224" y="81"/>
                  </a:cubicBezTo>
                  <a:cubicBezTo>
                    <a:pt x="223" y="81"/>
                    <a:pt x="223" y="81"/>
                    <a:pt x="223" y="81"/>
                  </a:cubicBezTo>
                  <a:cubicBezTo>
                    <a:pt x="223" y="81"/>
                    <a:pt x="223" y="81"/>
                    <a:pt x="223" y="81"/>
                  </a:cubicBezTo>
                  <a:cubicBezTo>
                    <a:pt x="223" y="80"/>
                    <a:pt x="223" y="80"/>
                    <a:pt x="223" y="80"/>
                  </a:cubicBezTo>
                  <a:cubicBezTo>
                    <a:pt x="223" y="80"/>
                    <a:pt x="223" y="80"/>
                    <a:pt x="223" y="80"/>
                  </a:cubicBezTo>
                  <a:cubicBezTo>
                    <a:pt x="223" y="79"/>
                    <a:pt x="223" y="79"/>
                    <a:pt x="223" y="79"/>
                  </a:cubicBezTo>
                  <a:cubicBezTo>
                    <a:pt x="224" y="78"/>
                    <a:pt x="224" y="78"/>
                    <a:pt x="224" y="78"/>
                  </a:cubicBezTo>
                  <a:cubicBezTo>
                    <a:pt x="224" y="79"/>
                    <a:pt x="224" y="79"/>
                    <a:pt x="224" y="79"/>
                  </a:cubicBezTo>
                  <a:cubicBezTo>
                    <a:pt x="224" y="79"/>
                    <a:pt x="224" y="79"/>
                    <a:pt x="224" y="79"/>
                  </a:cubicBezTo>
                  <a:cubicBezTo>
                    <a:pt x="225" y="79"/>
                    <a:pt x="225" y="79"/>
                    <a:pt x="225" y="79"/>
                  </a:cubicBezTo>
                  <a:cubicBezTo>
                    <a:pt x="224" y="78"/>
                    <a:pt x="224" y="78"/>
                    <a:pt x="224" y="78"/>
                  </a:cubicBezTo>
                  <a:cubicBezTo>
                    <a:pt x="224" y="78"/>
                    <a:pt x="224" y="78"/>
                    <a:pt x="224" y="78"/>
                  </a:cubicBezTo>
                  <a:cubicBezTo>
                    <a:pt x="224" y="78"/>
                    <a:pt x="224" y="78"/>
                    <a:pt x="224" y="78"/>
                  </a:cubicBezTo>
                  <a:cubicBezTo>
                    <a:pt x="223" y="77"/>
                    <a:pt x="223" y="77"/>
                    <a:pt x="223" y="77"/>
                  </a:cubicBezTo>
                  <a:cubicBezTo>
                    <a:pt x="223" y="77"/>
                    <a:pt x="223" y="77"/>
                    <a:pt x="223" y="77"/>
                  </a:cubicBezTo>
                  <a:cubicBezTo>
                    <a:pt x="223" y="77"/>
                    <a:pt x="223" y="77"/>
                    <a:pt x="223" y="77"/>
                  </a:cubicBezTo>
                  <a:cubicBezTo>
                    <a:pt x="223" y="77"/>
                    <a:pt x="223" y="77"/>
                    <a:pt x="223" y="77"/>
                  </a:cubicBezTo>
                  <a:cubicBezTo>
                    <a:pt x="224" y="77"/>
                    <a:pt x="224" y="77"/>
                    <a:pt x="224" y="77"/>
                  </a:cubicBezTo>
                  <a:cubicBezTo>
                    <a:pt x="224" y="77"/>
                    <a:pt x="224" y="77"/>
                    <a:pt x="224" y="77"/>
                  </a:cubicBezTo>
                  <a:cubicBezTo>
                    <a:pt x="224" y="76"/>
                    <a:pt x="224" y="76"/>
                    <a:pt x="224" y="76"/>
                  </a:cubicBezTo>
                  <a:cubicBezTo>
                    <a:pt x="225" y="76"/>
                    <a:pt x="225" y="76"/>
                    <a:pt x="225" y="76"/>
                  </a:cubicBezTo>
                  <a:cubicBezTo>
                    <a:pt x="225" y="76"/>
                    <a:pt x="225" y="76"/>
                    <a:pt x="225" y="76"/>
                  </a:cubicBezTo>
                  <a:cubicBezTo>
                    <a:pt x="227" y="77"/>
                    <a:pt x="227" y="77"/>
                    <a:pt x="227" y="77"/>
                  </a:cubicBezTo>
                  <a:cubicBezTo>
                    <a:pt x="227" y="76"/>
                    <a:pt x="227" y="76"/>
                    <a:pt x="227" y="76"/>
                  </a:cubicBezTo>
                  <a:cubicBezTo>
                    <a:pt x="227" y="76"/>
                    <a:pt x="227" y="76"/>
                    <a:pt x="227" y="76"/>
                  </a:cubicBezTo>
                  <a:cubicBezTo>
                    <a:pt x="226" y="76"/>
                    <a:pt x="226" y="76"/>
                    <a:pt x="226" y="76"/>
                  </a:cubicBezTo>
                  <a:cubicBezTo>
                    <a:pt x="226" y="76"/>
                    <a:pt x="226" y="76"/>
                    <a:pt x="226" y="76"/>
                  </a:cubicBezTo>
                  <a:cubicBezTo>
                    <a:pt x="228" y="76"/>
                    <a:pt x="228" y="76"/>
                    <a:pt x="228" y="76"/>
                  </a:cubicBezTo>
                  <a:cubicBezTo>
                    <a:pt x="228" y="75"/>
                    <a:pt x="228" y="75"/>
                    <a:pt x="228" y="75"/>
                  </a:cubicBezTo>
                  <a:cubicBezTo>
                    <a:pt x="230" y="75"/>
                    <a:pt x="230" y="75"/>
                    <a:pt x="230" y="75"/>
                  </a:cubicBezTo>
                  <a:cubicBezTo>
                    <a:pt x="230" y="75"/>
                    <a:pt x="230" y="75"/>
                    <a:pt x="230" y="75"/>
                  </a:cubicBezTo>
                  <a:cubicBezTo>
                    <a:pt x="231" y="75"/>
                    <a:pt x="231" y="75"/>
                    <a:pt x="231" y="75"/>
                  </a:cubicBezTo>
                  <a:cubicBezTo>
                    <a:pt x="231" y="75"/>
                    <a:pt x="231" y="75"/>
                    <a:pt x="231" y="75"/>
                  </a:cubicBezTo>
                  <a:cubicBezTo>
                    <a:pt x="227" y="74"/>
                    <a:pt x="227" y="74"/>
                    <a:pt x="227" y="74"/>
                  </a:cubicBezTo>
                  <a:cubicBezTo>
                    <a:pt x="226" y="74"/>
                    <a:pt x="226" y="74"/>
                    <a:pt x="226" y="74"/>
                  </a:cubicBezTo>
                  <a:cubicBezTo>
                    <a:pt x="226" y="74"/>
                    <a:pt x="226" y="74"/>
                    <a:pt x="226" y="74"/>
                  </a:cubicBezTo>
                  <a:cubicBezTo>
                    <a:pt x="224" y="74"/>
                    <a:pt x="224" y="74"/>
                    <a:pt x="224" y="74"/>
                  </a:cubicBezTo>
                  <a:cubicBezTo>
                    <a:pt x="223" y="74"/>
                    <a:pt x="223" y="74"/>
                    <a:pt x="223" y="74"/>
                  </a:cubicBezTo>
                  <a:cubicBezTo>
                    <a:pt x="223" y="74"/>
                    <a:pt x="223" y="74"/>
                    <a:pt x="223" y="74"/>
                  </a:cubicBezTo>
                  <a:cubicBezTo>
                    <a:pt x="222" y="73"/>
                    <a:pt x="222" y="73"/>
                    <a:pt x="222" y="73"/>
                  </a:cubicBezTo>
                  <a:cubicBezTo>
                    <a:pt x="221" y="73"/>
                    <a:pt x="221" y="73"/>
                    <a:pt x="221" y="73"/>
                  </a:cubicBezTo>
                  <a:cubicBezTo>
                    <a:pt x="221" y="74"/>
                    <a:pt x="221" y="74"/>
                    <a:pt x="221" y="74"/>
                  </a:cubicBezTo>
                  <a:cubicBezTo>
                    <a:pt x="221" y="74"/>
                    <a:pt x="221" y="74"/>
                    <a:pt x="221" y="74"/>
                  </a:cubicBezTo>
                  <a:cubicBezTo>
                    <a:pt x="220" y="74"/>
                    <a:pt x="220" y="74"/>
                    <a:pt x="220" y="74"/>
                  </a:cubicBezTo>
                  <a:cubicBezTo>
                    <a:pt x="220" y="73"/>
                    <a:pt x="220" y="73"/>
                    <a:pt x="220" y="73"/>
                  </a:cubicBezTo>
                  <a:cubicBezTo>
                    <a:pt x="220" y="72"/>
                    <a:pt x="220" y="72"/>
                    <a:pt x="220" y="72"/>
                  </a:cubicBezTo>
                  <a:cubicBezTo>
                    <a:pt x="220" y="73"/>
                    <a:pt x="220" y="73"/>
                    <a:pt x="220" y="73"/>
                  </a:cubicBezTo>
                  <a:cubicBezTo>
                    <a:pt x="221" y="72"/>
                    <a:pt x="221" y="72"/>
                    <a:pt x="221" y="72"/>
                  </a:cubicBezTo>
                  <a:cubicBezTo>
                    <a:pt x="221" y="72"/>
                    <a:pt x="221" y="72"/>
                    <a:pt x="221" y="72"/>
                  </a:cubicBezTo>
                  <a:cubicBezTo>
                    <a:pt x="222" y="72"/>
                    <a:pt x="222" y="72"/>
                    <a:pt x="222" y="72"/>
                  </a:cubicBezTo>
                  <a:cubicBezTo>
                    <a:pt x="222" y="72"/>
                    <a:pt x="222" y="72"/>
                    <a:pt x="222" y="72"/>
                  </a:cubicBezTo>
                  <a:cubicBezTo>
                    <a:pt x="222" y="71"/>
                    <a:pt x="222" y="71"/>
                    <a:pt x="222" y="71"/>
                  </a:cubicBezTo>
                  <a:cubicBezTo>
                    <a:pt x="222" y="71"/>
                    <a:pt x="222" y="71"/>
                    <a:pt x="222" y="71"/>
                  </a:cubicBezTo>
                  <a:cubicBezTo>
                    <a:pt x="223" y="71"/>
                    <a:pt x="223" y="71"/>
                    <a:pt x="223" y="71"/>
                  </a:cubicBezTo>
                  <a:cubicBezTo>
                    <a:pt x="224" y="71"/>
                    <a:pt x="224" y="71"/>
                    <a:pt x="224" y="71"/>
                  </a:cubicBezTo>
                  <a:cubicBezTo>
                    <a:pt x="224" y="71"/>
                    <a:pt x="224" y="71"/>
                    <a:pt x="224" y="71"/>
                  </a:cubicBezTo>
                  <a:cubicBezTo>
                    <a:pt x="224" y="72"/>
                    <a:pt x="224" y="72"/>
                    <a:pt x="224" y="72"/>
                  </a:cubicBezTo>
                  <a:cubicBezTo>
                    <a:pt x="224" y="73"/>
                    <a:pt x="224" y="73"/>
                    <a:pt x="224" y="73"/>
                  </a:cubicBezTo>
                  <a:cubicBezTo>
                    <a:pt x="225" y="73"/>
                    <a:pt x="225" y="73"/>
                    <a:pt x="225" y="73"/>
                  </a:cubicBezTo>
                  <a:cubicBezTo>
                    <a:pt x="225" y="72"/>
                    <a:pt x="225" y="72"/>
                    <a:pt x="225" y="72"/>
                  </a:cubicBezTo>
                  <a:cubicBezTo>
                    <a:pt x="225" y="72"/>
                    <a:pt x="225" y="72"/>
                    <a:pt x="225" y="72"/>
                  </a:cubicBezTo>
                  <a:cubicBezTo>
                    <a:pt x="224" y="71"/>
                    <a:pt x="224" y="71"/>
                    <a:pt x="224" y="71"/>
                  </a:cubicBezTo>
                  <a:cubicBezTo>
                    <a:pt x="225" y="70"/>
                    <a:pt x="225" y="70"/>
                    <a:pt x="225" y="70"/>
                  </a:cubicBezTo>
                  <a:cubicBezTo>
                    <a:pt x="226" y="70"/>
                    <a:pt x="226" y="70"/>
                    <a:pt x="226" y="70"/>
                  </a:cubicBezTo>
                  <a:cubicBezTo>
                    <a:pt x="226" y="70"/>
                    <a:pt x="226" y="70"/>
                    <a:pt x="226" y="70"/>
                  </a:cubicBezTo>
                  <a:cubicBezTo>
                    <a:pt x="225" y="69"/>
                    <a:pt x="225" y="69"/>
                    <a:pt x="225" y="69"/>
                  </a:cubicBezTo>
                  <a:cubicBezTo>
                    <a:pt x="225" y="68"/>
                    <a:pt x="225" y="68"/>
                    <a:pt x="225" y="68"/>
                  </a:cubicBezTo>
                  <a:cubicBezTo>
                    <a:pt x="226" y="68"/>
                    <a:pt x="226" y="68"/>
                    <a:pt x="226" y="68"/>
                  </a:cubicBezTo>
                  <a:cubicBezTo>
                    <a:pt x="226" y="68"/>
                    <a:pt x="226" y="68"/>
                    <a:pt x="226" y="68"/>
                  </a:cubicBezTo>
                  <a:cubicBezTo>
                    <a:pt x="227" y="67"/>
                    <a:pt x="227" y="67"/>
                    <a:pt x="227" y="67"/>
                  </a:cubicBezTo>
                  <a:cubicBezTo>
                    <a:pt x="227" y="67"/>
                    <a:pt x="227" y="67"/>
                    <a:pt x="227" y="67"/>
                  </a:cubicBezTo>
                  <a:cubicBezTo>
                    <a:pt x="226" y="67"/>
                    <a:pt x="226" y="67"/>
                    <a:pt x="226" y="67"/>
                  </a:cubicBezTo>
                  <a:cubicBezTo>
                    <a:pt x="226" y="67"/>
                    <a:pt x="226" y="67"/>
                    <a:pt x="226" y="67"/>
                  </a:cubicBezTo>
                  <a:cubicBezTo>
                    <a:pt x="226" y="66"/>
                    <a:pt x="226" y="66"/>
                    <a:pt x="226" y="66"/>
                  </a:cubicBezTo>
                  <a:cubicBezTo>
                    <a:pt x="227" y="66"/>
                    <a:pt x="227" y="66"/>
                    <a:pt x="227" y="66"/>
                  </a:cubicBezTo>
                  <a:cubicBezTo>
                    <a:pt x="227" y="65"/>
                    <a:pt x="227" y="65"/>
                    <a:pt x="227" y="65"/>
                  </a:cubicBezTo>
                  <a:cubicBezTo>
                    <a:pt x="228" y="65"/>
                    <a:pt x="228" y="65"/>
                    <a:pt x="228" y="65"/>
                  </a:cubicBezTo>
                  <a:cubicBezTo>
                    <a:pt x="228" y="65"/>
                    <a:pt x="228" y="65"/>
                    <a:pt x="228" y="65"/>
                  </a:cubicBezTo>
                  <a:cubicBezTo>
                    <a:pt x="228" y="66"/>
                    <a:pt x="228" y="66"/>
                    <a:pt x="228" y="66"/>
                  </a:cubicBezTo>
                  <a:cubicBezTo>
                    <a:pt x="229" y="66"/>
                    <a:pt x="229" y="66"/>
                    <a:pt x="229" y="66"/>
                  </a:cubicBezTo>
                  <a:cubicBezTo>
                    <a:pt x="229" y="67"/>
                    <a:pt x="229" y="67"/>
                    <a:pt x="229" y="67"/>
                  </a:cubicBezTo>
                  <a:cubicBezTo>
                    <a:pt x="229" y="67"/>
                    <a:pt x="229" y="67"/>
                    <a:pt x="229" y="67"/>
                  </a:cubicBezTo>
                  <a:cubicBezTo>
                    <a:pt x="229" y="68"/>
                    <a:pt x="229" y="68"/>
                    <a:pt x="229" y="68"/>
                  </a:cubicBezTo>
                  <a:cubicBezTo>
                    <a:pt x="229" y="68"/>
                    <a:pt x="229" y="68"/>
                    <a:pt x="229" y="68"/>
                  </a:cubicBezTo>
                  <a:cubicBezTo>
                    <a:pt x="230" y="71"/>
                    <a:pt x="230" y="71"/>
                    <a:pt x="230" y="71"/>
                  </a:cubicBezTo>
                  <a:cubicBezTo>
                    <a:pt x="229" y="71"/>
                    <a:pt x="229" y="71"/>
                    <a:pt x="229" y="71"/>
                  </a:cubicBezTo>
                  <a:cubicBezTo>
                    <a:pt x="229" y="72"/>
                    <a:pt x="229" y="72"/>
                    <a:pt x="229" y="72"/>
                  </a:cubicBezTo>
                  <a:cubicBezTo>
                    <a:pt x="230" y="72"/>
                    <a:pt x="230" y="72"/>
                    <a:pt x="230" y="72"/>
                  </a:cubicBezTo>
                  <a:cubicBezTo>
                    <a:pt x="231" y="72"/>
                    <a:pt x="231" y="72"/>
                    <a:pt x="231" y="72"/>
                  </a:cubicBezTo>
                  <a:cubicBezTo>
                    <a:pt x="231" y="71"/>
                    <a:pt x="231" y="71"/>
                    <a:pt x="231" y="71"/>
                  </a:cubicBezTo>
                  <a:cubicBezTo>
                    <a:pt x="231" y="70"/>
                    <a:pt x="231" y="70"/>
                    <a:pt x="231" y="70"/>
                  </a:cubicBezTo>
                  <a:cubicBezTo>
                    <a:pt x="232" y="70"/>
                    <a:pt x="232" y="70"/>
                    <a:pt x="232" y="70"/>
                  </a:cubicBezTo>
                  <a:cubicBezTo>
                    <a:pt x="232" y="69"/>
                    <a:pt x="232" y="69"/>
                    <a:pt x="232" y="69"/>
                  </a:cubicBezTo>
                  <a:cubicBezTo>
                    <a:pt x="230" y="68"/>
                    <a:pt x="230" y="68"/>
                    <a:pt x="230" y="68"/>
                  </a:cubicBezTo>
                  <a:cubicBezTo>
                    <a:pt x="230" y="68"/>
                    <a:pt x="230" y="68"/>
                    <a:pt x="230" y="68"/>
                  </a:cubicBezTo>
                  <a:cubicBezTo>
                    <a:pt x="231" y="68"/>
                    <a:pt x="231" y="68"/>
                    <a:pt x="231" y="68"/>
                  </a:cubicBezTo>
                  <a:cubicBezTo>
                    <a:pt x="232" y="68"/>
                    <a:pt x="232" y="68"/>
                    <a:pt x="232" y="68"/>
                  </a:cubicBezTo>
                  <a:cubicBezTo>
                    <a:pt x="232" y="68"/>
                    <a:pt x="232" y="68"/>
                    <a:pt x="232" y="68"/>
                  </a:cubicBezTo>
                  <a:cubicBezTo>
                    <a:pt x="231" y="67"/>
                    <a:pt x="231" y="67"/>
                    <a:pt x="231" y="67"/>
                  </a:cubicBezTo>
                  <a:cubicBezTo>
                    <a:pt x="231" y="66"/>
                    <a:pt x="231" y="66"/>
                    <a:pt x="231" y="66"/>
                  </a:cubicBezTo>
                  <a:cubicBezTo>
                    <a:pt x="231" y="65"/>
                    <a:pt x="231" y="65"/>
                    <a:pt x="231" y="65"/>
                  </a:cubicBezTo>
                  <a:cubicBezTo>
                    <a:pt x="231" y="64"/>
                    <a:pt x="231" y="64"/>
                    <a:pt x="231" y="64"/>
                  </a:cubicBezTo>
                  <a:cubicBezTo>
                    <a:pt x="232" y="64"/>
                    <a:pt x="232" y="64"/>
                    <a:pt x="232" y="64"/>
                  </a:cubicBezTo>
                  <a:cubicBezTo>
                    <a:pt x="232" y="64"/>
                    <a:pt x="232" y="64"/>
                    <a:pt x="232" y="64"/>
                  </a:cubicBezTo>
                  <a:cubicBezTo>
                    <a:pt x="233" y="64"/>
                    <a:pt x="233" y="64"/>
                    <a:pt x="233" y="64"/>
                  </a:cubicBezTo>
                  <a:cubicBezTo>
                    <a:pt x="233" y="64"/>
                    <a:pt x="233" y="64"/>
                    <a:pt x="233" y="64"/>
                  </a:cubicBezTo>
                  <a:cubicBezTo>
                    <a:pt x="233" y="64"/>
                    <a:pt x="234" y="63"/>
                    <a:pt x="234" y="63"/>
                  </a:cubicBezTo>
                  <a:cubicBezTo>
                    <a:pt x="234" y="63"/>
                    <a:pt x="235" y="63"/>
                    <a:pt x="235" y="63"/>
                  </a:cubicBezTo>
                  <a:cubicBezTo>
                    <a:pt x="235" y="64"/>
                    <a:pt x="235" y="64"/>
                    <a:pt x="235" y="64"/>
                  </a:cubicBezTo>
                  <a:cubicBezTo>
                    <a:pt x="236" y="64"/>
                    <a:pt x="236" y="64"/>
                    <a:pt x="236" y="64"/>
                  </a:cubicBezTo>
                  <a:cubicBezTo>
                    <a:pt x="236" y="64"/>
                    <a:pt x="236" y="64"/>
                    <a:pt x="236" y="64"/>
                  </a:cubicBezTo>
                  <a:cubicBezTo>
                    <a:pt x="237" y="64"/>
                    <a:pt x="237" y="64"/>
                    <a:pt x="237" y="64"/>
                  </a:cubicBezTo>
                  <a:cubicBezTo>
                    <a:pt x="237" y="66"/>
                    <a:pt x="237" y="66"/>
                    <a:pt x="237" y="66"/>
                  </a:cubicBezTo>
                  <a:cubicBezTo>
                    <a:pt x="236" y="67"/>
                    <a:pt x="236" y="67"/>
                    <a:pt x="236" y="67"/>
                  </a:cubicBezTo>
                  <a:cubicBezTo>
                    <a:pt x="236" y="67"/>
                    <a:pt x="236" y="67"/>
                    <a:pt x="236" y="67"/>
                  </a:cubicBezTo>
                  <a:cubicBezTo>
                    <a:pt x="237" y="67"/>
                    <a:pt x="237" y="67"/>
                    <a:pt x="237" y="67"/>
                  </a:cubicBezTo>
                  <a:cubicBezTo>
                    <a:pt x="237" y="67"/>
                    <a:pt x="237" y="67"/>
                    <a:pt x="237" y="67"/>
                  </a:cubicBezTo>
                  <a:cubicBezTo>
                    <a:pt x="237" y="67"/>
                    <a:pt x="237" y="67"/>
                    <a:pt x="237" y="67"/>
                  </a:cubicBezTo>
                  <a:cubicBezTo>
                    <a:pt x="238" y="66"/>
                    <a:pt x="238" y="66"/>
                    <a:pt x="238" y="66"/>
                  </a:cubicBezTo>
                  <a:cubicBezTo>
                    <a:pt x="238" y="65"/>
                    <a:pt x="238" y="65"/>
                    <a:pt x="238" y="65"/>
                  </a:cubicBezTo>
                  <a:cubicBezTo>
                    <a:pt x="238" y="65"/>
                    <a:pt x="238" y="65"/>
                    <a:pt x="238" y="65"/>
                  </a:cubicBezTo>
                  <a:cubicBezTo>
                    <a:pt x="239" y="65"/>
                    <a:pt x="239" y="65"/>
                    <a:pt x="239" y="65"/>
                  </a:cubicBezTo>
                  <a:cubicBezTo>
                    <a:pt x="240" y="65"/>
                    <a:pt x="240" y="65"/>
                    <a:pt x="240" y="65"/>
                  </a:cubicBezTo>
                  <a:cubicBezTo>
                    <a:pt x="240" y="64"/>
                    <a:pt x="240" y="64"/>
                    <a:pt x="240" y="64"/>
                  </a:cubicBezTo>
                  <a:cubicBezTo>
                    <a:pt x="239" y="64"/>
                    <a:pt x="239" y="64"/>
                    <a:pt x="239" y="64"/>
                  </a:cubicBezTo>
                  <a:cubicBezTo>
                    <a:pt x="240" y="64"/>
                    <a:pt x="240" y="64"/>
                    <a:pt x="240" y="64"/>
                  </a:cubicBezTo>
                  <a:cubicBezTo>
                    <a:pt x="240" y="65"/>
                    <a:pt x="240" y="65"/>
                    <a:pt x="240" y="65"/>
                  </a:cubicBezTo>
                  <a:cubicBezTo>
                    <a:pt x="240" y="65"/>
                    <a:pt x="240" y="65"/>
                    <a:pt x="240" y="65"/>
                  </a:cubicBezTo>
                  <a:cubicBezTo>
                    <a:pt x="240" y="65"/>
                    <a:pt x="240" y="65"/>
                    <a:pt x="240" y="65"/>
                  </a:cubicBezTo>
                  <a:cubicBezTo>
                    <a:pt x="240" y="66"/>
                    <a:pt x="240" y="66"/>
                    <a:pt x="240" y="66"/>
                  </a:cubicBezTo>
                  <a:cubicBezTo>
                    <a:pt x="240" y="66"/>
                    <a:pt x="240" y="66"/>
                    <a:pt x="240" y="66"/>
                  </a:cubicBezTo>
                  <a:cubicBezTo>
                    <a:pt x="240" y="66"/>
                    <a:pt x="240" y="66"/>
                    <a:pt x="240" y="66"/>
                  </a:cubicBezTo>
                  <a:cubicBezTo>
                    <a:pt x="241" y="67"/>
                    <a:pt x="241" y="67"/>
                    <a:pt x="241" y="67"/>
                  </a:cubicBezTo>
                  <a:cubicBezTo>
                    <a:pt x="241" y="67"/>
                    <a:pt x="241" y="67"/>
                    <a:pt x="241" y="67"/>
                  </a:cubicBezTo>
                  <a:cubicBezTo>
                    <a:pt x="241" y="68"/>
                    <a:pt x="241" y="68"/>
                    <a:pt x="241" y="68"/>
                  </a:cubicBezTo>
                  <a:cubicBezTo>
                    <a:pt x="240" y="69"/>
                    <a:pt x="240" y="69"/>
                    <a:pt x="240" y="69"/>
                  </a:cubicBezTo>
                  <a:cubicBezTo>
                    <a:pt x="240" y="70"/>
                    <a:pt x="240" y="70"/>
                    <a:pt x="240" y="70"/>
                  </a:cubicBezTo>
                  <a:cubicBezTo>
                    <a:pt x="240" y="71"/>
                    <a:pt x="240" y="71"/>
                    <a:pt x="240" y="71"/>
                  </a:cubicBezTo>
                  <a:cubicBezTo>
                    <a:pt x="239" y="71"/>
                    <a:pt x="239" y="71"/>
                    <a:pt x="239" y="71"/>
                  </a:cubicBezTo>
                  <a:cubicBezTo>
                    <a:pt x="239" y="72"/>
                    <a:pt x="239" y="72"/>
                    <a:pt x="239" y="72"/>
                  </a:cubicBezTo>
                  <a:cubicBezTo>
                    <a:pt x="238" y="73"/>
                    <a:pt x="238" y="73"/>
                    <a:pt x="238" y="73"/>
                  </a:cubicBezTo>
                  <a:cubicBezTo>
                    <a:pt x="237" y="73"/>
                    <a:pt x="237" y="73"/>
                    <a:pt x="237" y="73"/>
                  </a:cubicBezTo>
                  <a:cubicBezTo>
                    <a:pt x="237" y="74"/>
                    <a:pt x="237" y="74"/>
                    <a:pt x="237" y="74"/>
                  </a:cubicBezTo>
                  <a:cubicBezTo>
                    <a:pt x="237" y="74"/>
                    <a:pt x="237" y="74"/>
                    <a:pt x="237" y="74"/>
                  </a:cubicBezTo>
                  <a:cubicBezTo>
                    <a:pt x="236" y="75"/>
                    <a:pt x="236" y="75"/>
                    <a:pt x="236" y="75"/>
                  </a:cubicBezTo>
                  <a:cubicBezTo>
                    <a:pt x="236" y="75"/>
                    <a:pt x="236" y="75"/>
                    <a:pt x="236" y="75"/>
                  </a:cubicBezTo>
                  <a:cubicBezTo>
                    <a:pt x="235" y="75"/>
                    <a:pt x="235" y="75"/>
                    <a:pt x="235" y="75"/>
                  </a:cubicBezTo>
                  <a:cubicBezTo>
                    <a:pt x="235" y="75"/>
                    <a:pt x="235" y="75"/>
                    <a:pt x="235" y="75"/>
                  </a:cubicBezTo>
                  <a:cubicBezTo>
                    <a:pt x="235" y="76"/>
                    <a:pt x="235" y="76"/>
                    <a:pt x="235" y="76"/>
                  </a:cubicBezTo>
                  <a:cubicBezTo>
                    <a:pt x="236" y="76"/>
                    <a:pt x="236" y="76"/>
                    <a:pt x="236" y="76"/>
                  </a:cubicBezTo>
                  <a:cubicBezTo>
                    <a:pt x="236" y="77"/>
                    <a:pt x="236" y="77"/>
                    <a:pt x="236" y="77"/>
                  </a:cubicBezTo>
                  <a:cubicBezTo>
                    <a:pt x="235" y="78"/>
                    <a:pt x="235" y="78"/>
                    <a:pt x="235" y="78"/>
                  </a:cubicBezTo>
                  <a:cubicBezTo>
                    <a:pt x="234" y="78"/>
                    <a:pt x="234" y="78"/>
                    <a:pt x="234" y="78"/>
                  </a:cubicBezTo>
                  <a:cubicBezTo>
                    <a:pt x="234" y="78"/>
                    <a:pt x="234" y="78"/>
                    <a:pt x="234" y="78"/>
                  </a:cubicBezTo>
                  <a:cubicBezTo>
                    <a:pt x="234" y="77"/>
                    <a:pt x="234" y="77"/>
                    <a:pt x="234" y="77"/>
                  </a:cubicBezTo>
                  <a:cubicBezTo>
                    <a:pt x="234" y="77"/>
                    <a:pt x="234" y="77"/>
                    <a:pt x="234" y="77"/>
                  </a:cubicBezTo>
                  <a:cubicBezTo>
                    <a:pt x="233" y="77"/>
                    <a:pt x="233" y="77"/>
                    <a:pt x="233" y="77"/>
                  </a:cubicBezTo>
                  <a:cubicBezTo>
                    <a:pt x="233" y="78"/>
                    <a:pt x="233" y="78"/>
                    <a:pt x="233" y="78"/>
                  </a:cubicBezTo>
                  <a:cubicBezTo>
                    <a:pt x="233" y="78"/>
                    <a:pt x="233" y="78"/>
                    <a:pt x="233" y="78"/>
                  </a:cubicBezTo>
                  <a:cubicBezTo>
                    <a:pt x="232" y="79"/>
                    <a:pt x="232" y="79"/>
                    <a:pt x="232" y="79"/>
                  </a:cubicBezTo>
                  <a:cubicBezTo>
                    <a:pt x="231" y="79"/>
                    <a:pt x="231" y="79"/>
                    <a:pt x="231" y="79"/>
                  </a:cubicBezTo>
                  <a:cubicBezTo>
                    <a:pt x="231" y="80"/>
                    <a:pt x="231" y="80"/>
                    <a:pt x="231" y="80"/>
                  </a:cubicBezTo>
                  <a:cubicBezTo>
                    <a:pt x="232" y="80"/>
                    <a:pt x="232" y="80"/>
                    <a:pt x="232" y="80"/>
                  </a:cubicBezTo>
                  <a:cubicBezTo>
                    <a:pt x="232" y="80"/>
                    <a:pt x="232" y="80"/>
                    <a:pt x="232" y="80"/>
                  </a:cubicBezTo>
                  <a:cubicBezTo>
                    <a:pt x="232" y="80"/>
                    <a:pt x="232" y="80"/>
                    <a:pt x="232" y="80"/>
                  </a:cubicBezTo>
                  <a:cubicBezTo>
                    <a:pt x="232" y="81"/>
                    <a:pt x="232" y="81"/>
                    <a:pt x="232" y="81"/>
                  </a:cubicBezTo>
                  <a:cubicBezTo>
                    <a:pt x="232" y="81"/>
                    <a:pt x="232" y="81"/>
                    <a:pt x="232" y="81"/>
                  </a:cubicBezTo>
                  <a:cubicBezTo>
                    <a:pt x="232" y="82"/>
                    <a:pt x="232" y="82"/>
                    <a:pt x="232" y="82"/>
                  </a:cubicBezTo>
                  <a:cubicBezTo>
                    <a:pt x="232" y="82"/>
                    <a:pt x="232" y="82"/>
                    <a:pt x="232" y="82"/>
                  </a:cubicBezTo>
                  <a:cubicBezTo>
                    <a:pt x="231" y="81"/>
                    <a:pt x="231" y="81"/>
                    <a:pt x="231" y="81"/>
                  </a:cubicBezTo>
                  <a:cubicBezTo>
                    <a:pt x="231" y="80"/>
                    <a:pt x="231" y="80"/>
                    <a:pt x="231" y="80"/>
                  </a:cubicBezTo>
                  <a:cubicBezTo>
                    <a:pt x="231" y="80"/>
                    <a:pt x="231" y="80"/>
                    <a:pt x="231" y="80"/>
                  </a:cubicBezTo>
                  <a:cubicBezTo>
                    <a:pt x="230" y="80"/>
                    <a:pt x="230" y="80"/>
                    <a:pt x="230" y="80"/>
                  </a:cubicBezTo>
                  <a:cubicBezTo>
                    <a:pt x="230" y="81"/>
                    <a:pt x="230" y="81"/>
                    <a:pt x="230" y="81"/>
                  </a:cubicBezTo>
                  <a:cubicBezTo>
                    <a:pt x="231" y="82"/>
                    <a:pt x="231" y="82"/>
                    <a:pt x="231" y="82"/>
                  </a:cubicBezTo>
                  <a:cubicBezTo>
                    <a:pt x="230" y="82"/>
                    <a:pt x="230" y="82"/>
                    <a:pt x="230" y="82"/>
                  </a:cubicBezTo>
                  <a:cubicBezTo>
                    <a:pt x="228" y="82"/>
                    <a:pt x="228" y="82"/>
                    <a:pt x="228" y="82"/>
                  </a:cubicBezTo>
                  <a:cubicBezTo>
                    <a:pt x="227" y="82"/>
                    <a:pt x="227" y="82"/>
                    <a:pt x="227" y="82"/>
                  </a:cubicBezTo>
                  <a:cubicBezTo>
                    <a:pt x="227" y="81"/>
                    <a:pt x="227" y="81"/>
                    <a:pt x="227" y="81"/>
                  </a:cubicBezTo>
                  <a:cubicBezTo>
                    <a:pt x="227" y="82"/>
                    <a:pt x="227" y="82"/>
                    <a:pt x="227" y="82"/>
                  </a:cubicBezTo>
                  <a:cubicBezTo>
                    <a:pt x="226" y="82"/>
                    <a:pt x="226" y="82"/>
                    <a:pt x="226" y="82"/>
                  </a:cubicBezTo>
                  <a:cubicBezTo>
                    <a:pt x="226" y="81"/>
                    <a:pt x="226" y="81"/>
                    <a:pt x="226" y="81"/>
                  </a:cubicBezTo>
                  <a:cubicBezTo>
                    <a:pt x="226" y="80"/>
                    <a:pt x="226" y="80"/>
                    <a:pt x="226" y="80"/>
                  </a:cubicBezTo>
                  <a:cubicBezTo>
                    <a:pt x="225" y="81"/>
                    <a:pt x="225" y="81"/>
                    <a:pt x="225" y="81"/>
                  </a:cubicBezTo>
                  <a:cubicBezTo>
                    <a:pt x="225" y="81"/>
                    <a:pt x="225" y="81"/>
                    <a:pt x="225" y="81"/>
                  </a:cubicBezTo>
                  <a:cubicBezTo>
                    <a:pt x="225" y="82"/>
                    <a:pt x="225" y="82"/>
                    <a:pt x="225" y="82"/>
                  </a:cubicBezTo>
                  <a:close/>
                  <a:moveTo>
                    <a:pt x="167" y="60"/>
                  </a:moveTo>
                  <a:cubicBezTo>
                    <a:pt x="167" y="59"/>
                    <a:pt x="167" y="59"/>
                    <a:pt x="167" y="59"/>
                  </a:cubicBezTo>
                  <a:cubicBezTo>
                    <a:pt x="167" y="58"/>
                    <a:pt x="167" y="58"/>
                    <a:pt x="167" y="58"/>
                  </a:cubicBezTo>
                  <a:cubicBezTo>
                    <a:pt x="169" y="57"/>
                    <a:pt x="169" y="57"/>
                    <a:pt x="169" y="57"/>
                  </a:cubicBezTo>
                  <a:cubicBezTo>
                    <a:pt x="170" y="57"/>
                    <a:pt x="170" y="57"/>
                    <a:pt x="170" y="57"/>
                  </a:cubicBezTo>
                  <a:cubicBezTo>
                    <a:pt x="171" y="56"/>
                    <a:pt x="171" y="56"/>
                    <a:pt x="171" y="56"/>
                  </a:cubicBezTo>
                  <a:cubicBezTo>
                    <a:pt x="171" y="56"/>
                    <a:pt x="171" y="56"/>
                    <a:pt x="171" y="56"/>
                  </a:cubicBezTo>
                  <a:cubicBezTo>
                    <a:pt x="173" y="55"/>
                    <a:pt x="173" y="55"/>
                    <a:pt x="173" y="55"/>
                  </a:cubicBezTo>
                  <a:cubicBezTo>
                    <a:pt x="174" y="55"/>
                    <a:pt x="174" y="55"/>
                    <a:pt x="174" y="55"/>
                  </a:cubicBezTo>
                  <a:cubicBezTo>
                    <a:pt x="175" y="55"/>
                    <a:pt x="175" y="55"/>
                    <a:pt x="175" y="55"/>
                  </a:cubicBezTo>
                  <a:cubicBezTo>
                    <a:pt x="175" y="55"/>
                    <a:pt x="175" y="55"/>
                    <a:pt x="175" y="55"/>
                  </a:cubicBezTo>
                  <a:cubicBezTo>
                    <a:pt x="177" y="55"/>
                    <a:pt x="177" y="55"/>
                    <a:pt x="177" y="55"/>
                  </a:cubicBezTo>
                  <a:cubicBezTo>
                    <a:pt x="177" y="55"/>
                    <a:pt x="177" y="55"/>
                    <a:pt x="177" y="55"/>
                  </a:cubicBezTo>
                  <a:cubicBezTo>
                    <a:pt x="177" y="55"/>
                    <a:pt x="177" y="55"/>
                    <a:pt x="177" y="55"/>
                  </a:cubicBezTo>
                  <a:cubicBezTo>
                    <a:pt x="175" y="56"/>
                    <a:pt x="175" y="56"/>
                    <a:pt x="175" y="56"/>
                  </a:cubicBezTo>
                  <a:cubicBezTo>
                    <a:pt x="174" y="57"/>
                    <a:pt x="174" y="57"/>
                    <a:pt x="174" y="57"/>
                  </a:cubicBezTo>
                  <a:cubicBezTo>
                    <a:pt x="171" y="59"/>
                    <a:pt x="171" y="59"/>
                    <a:pt x="171" y="59"/>
                  </a:cubicBezTo>
                  <a:cubicBezTo>
                    <a:pt x="170" y="60"/>
                    <a:pt x="170" y="60"/>
                    <a:pt x="170" y="60"/>
                  </a:cubicBezTo>
                  <a:cubicBezTo>
                    <a:pt x="170" y="60"/>
                    <a:pt x="170" y="60"/>
                    <a:pt x="170" y="60"/>
                  </a:cubicBezTo>
                  <a:cubicBezTo>
                    <a:pt x="169" y="60"/>
                    <a:pt x="169" y="60"/>
                    <a:pt x="169" y="60"/>
                  </a:cubicBezTo>
                  <a:cubicBezTo>
                    <a:pt x="169" y="60"/>
                    <a:pt x="169" y="60"/>
                    <a:pt x="169" y="60"/>
                  </a:cubicBezTo>
                  <a:cubicBezTo>
                    <a:pt x="168" y="61"/>
                    <a:pt x="168" y="61"/>
                    <a:pt x="168" y="61"/>
                  </a:cubicBezTo>
                  <a:cubicBezTo>
                    <a:pt x="168" y="60"/>
                    <a:pt x="168" y="60"/>
                    <a:pt x="168" y="60"/>
                  </a:cubicBezTo>
                  <a:cubicBezTo>
                    <a:pt x="168" y="60"/>
                    <a:pt x="168" y="60"/>
                    <a:pt x="168" y="60"/>
                  </a:cubicBezTo>
                  <a:cubicBezTo>
                    <a:pt x="167" y="60"/>
                    <a:pt x="167" y="60"/>
                    <a:pt x="167" y="60"/>
                  </a:cubicBezTo>
                  <a:close/>
                  <a:moveTo>
                    <a:pt x="210" y="76"/>
                  </a:moveTo>
                  <a:cubicBezTo>
                    <a:pt x="210" y="76"/>
                    <a:pt x="210" y="76"/>
                    <a:pt x="210" y="76"/>
                  </a:cubicBezTo>
                  <a:cubicBezTo>
                    <a:pt x="210" y="75"/>
                    <a:pt x="210" y="75"/>
                    <a:pt x="210" y="75"/>
                  </a:cubicBezTo>
                  <a:cubicBezTo>
                    <a:pt x="211" y="75"/>
                    <a:pt x="211" y="75"/>
                    <a:pt x="211" y="75"/>
                  </a:cubicBezTo>
                  <a:cubicBezTo>
                    <a:pt x="211" y="75"/>
                    <a:pt x="211" y="75"/>
                    <a:pt x="211" y="75"/>
                  </a:cubicBezTo>
                  <a:cubicBezTo>
                    <a:pt x="211" y="74"/>
                    <a:pt x="211" y="74"/>
                    <a:pt x="211" y="74"/>
                  </a:cubicBezTo>
                  <a:cubicBezTo>
                    <a:pt x="212" y="74"/>
                    <a:pt x="212" y="74"/>
                    <a:pt x="212" y="74"/>
                  </a:cubicBezTo>
                  <a:cubicBezTo>
                    <a:pt x="213" y="73"/>
                    <a:pt x="213" y="73"/>
                    <a:pt x="213" y="73"/>
                  </a:cubicBezTo>
                  <a:cubicBezTo>
                    <a:pt x="213" y="73"/>
                    <a:pt x="213" y="73"/>
                    <a:pt x="213" y="73"/>
                  </a:cubicBezTo>
                  <a:cubicBezTo>
                    <a:pt x="213" y="74"/>
                    <a:pt x="213" y="74"/>
                    <a:pt x="213" y="74"/>
                  </a:cubicBezTo>
                  <a:cubicBezTo>
                    <a:pt x="214" y="74"/>
                    <a:pt x="214" y="74"/>
                    <a:pt x="214" y="74"/>
                  </a:cubicBezTo>
                  <a:cubicBezTo>
                    <a:pt x="214" y="75"/>
                    <a:pt x="214" y="75"/>
                    <a:pt x="214" y="75"/>
                  </a:cubicBezTo>
                  <a:cubicBezTo>
                    <a:pt x="213" y="76"/>
                    <a:pt x="213" y="76"/>
                    <a:pt x="213" y="76"/>
                  </a:cubicBezTo>
                  <a:cubicBezTo>
                    <a:pt x="213" y="77"/>
                    <a:pt x="213" y="77"/>
                    <a:pt x="213" y="77"/>
                  </a:cubicBezTo>
                  <a:cubicBezTo>
                    <a:pt x="212" y="77"/>
                    <a:pt x="212" y="77"/>
                    <a:pt x="212" y="77"/>
                  </a:cubicBezTo>
                  <a:cubicBezTo>
                    <a:pt x="211" y="77"/>
                    <a:pt x="211" y="77"/>
                    <a:pt x="211" y="77"/>
                  </a:cubicBezTo>
                  <a:cubicBezTo>
                    <a:pt x="211" y="77"/>
                    <a:pt x="211" y="77"/>
                    <a:pt x="211" y="77"/>
                  </a:cubicBezTo>
                  <a:cubicBezTo>
                    <a:pt x="210" y="76"/>
                    <a:pt x="210" y="76"/>
                    <a:pt x="210" y="76"/>
                  </a:cubicBezTo>
                  <a:cubicBezTo>
                    <a:pt x="210" y="76"/>
                    <a:pt x="210" y="76"/>
                    <a:pt x="210" y="76"/>
                  </a:cubicBezTo>
                  <a:close/>
                  <a:moveTo>
                    <a:pt x="176" y="75"/>
                  </a:moveTo>
                  <a:cubicBezTo>
                    <a:pt x="176" y="74"/>
                    <a:pt x="176" y="74"/>
                    <a:pt x="176" y="74"/>
                  </a:cubicBezTo>
                  <a:cubicBezTo>
                    <a:pt x="176" y="73"/>
                    <a:pt x="176" y="73"/>
                    <a:pt x="176" y="73"/>
                  </a:cubicBezTo>
                  <a:cubicBezTo>
                    <a:pt x="176" y="72"/>
                    <a:pt x="176" y="72"/>
                    <a:pt x="176" y="72"/>
                  </a:cubicBezTo>
                  <a:cubicBezTo>
                    <a:pt x="177" y="72"/>
                    <a:pt x="177" y="72"/>
                    <a:pt x="177" y="72"/>
                  </a:cubicBezTo>
                  <a:cubicBezTo>
                    <a:pt x="179" y="72"/>
                    <a:pt x="179" y="72"/>
                    <a:pt x="179" y="72"/>
                  </a:cubicBezTo>
                  <a:cubicBezTo>
                    <a:pt x="179" y="72"/>
                    <a:pt x="179" y="72"/>
                    <a:pt x="179" y="72"/>
                  </a:cubicBezTo>
                  <a:cubicBezTo>
                    <a:pt x="180" y="72"/>
                    <a:pt x="180" y="72"/>
                    <a:pt x="180" y="72"/>
                  </a:cubicBezTo>
                  <a:cubicBezTo>
                    <a:pt x="181" y="72"/>
                    <a:pt x="181" y="72"/>
                    <a:pt x="181" y="72"/>
                  </a:cubicBezTo>
                  <a:cubicBezTo>
                    <a:pt x="182" y="71"/>
                    <a:pt x="182" y="71"/>
                    <a:pt x="182" y="71"/>
                  </a:cubicBezTo>
                  <a:cubicBezTo>
                    <a:pt x="184" y="71"/>
                    <a:pt x="184" y="71"/>
                    <a:pt x="184" y="71"/>
                  </a:cubicBezTo>
                  <a:cubicBezTo>
                    <a:pt x="185" y="72"/>
                    <a:pt x="185" y="72"/>
                    <a:pt x="185" y="72"/>
                  </a:cubicBezTo>
                  <a:cubicBezTo>
                    <a:pt x="186" y="72"/>
                    <a:pt x="186" y="72"/>
                    <a:pt x="186" y="72"/>
                  </a:cubicBezTo>
                  <a:cubicBezTo>
                    <a:pt x="187" y="72"/>
                    <a:pt x="187" y="72"/>
                    <a:pt x="187" y="72"/>
                  </a:cubicBezTo>
                  <a:cubicBezTo>
                    <a:pt x="187" y="71"/>
                    <a:pt x="187" y="71"/>
                    <a:pt x="187" y="71"/>
                  </a:cubicBezTo>
                  <a:cubicBezTo>
                    <a:pt x="189" y="71"/>
                    <a:pt x="189" y="71"/>
                    <a:pt x="189" y="71"/>
                  </a:cubicBezTo>
                  <a:cubicBezTo>
                    <a:pt x="190" y="71"/>
                    <a:pt x="190" y="71"/>
                    <a:pt x="190" y="71"/>
                  </a:cubicBezTo>
                  <a:cubicBezTo>
                    <a:pt x="190" y="70"/>
                    <a:pt x="190" y="70"/>
                    <a:pt x="190" y="70"/>
                  </a:cubicBezTo>
                  <a:cubicBezTo>
                    <a:pt x="190" y="70"/>
                    <a:pt x="190" y="70"/>
                    <a:pt x="190" y="70"/>
                  </a:cubicBezTo>
                  <a:cubicBezTo>
                    <a:pt x="189" y="71"/>
                    <a:pt x="189" y="71"/>
                    <a:pt x="189" y="71"/>
                  </a:cubicBezTo>
                  <a:cubicBezTo>
                    <a:pt x="188" y="71"/>
                    <a:pt x="188" y="71"/>
                    <a:pt x="188" y="71"/>
                  </a:cubicBezTo>
                  <a:cubicBezTo>
                    <a:pt x="188" y="70"/>
                    <a:pt x="188" y="70"/>
                    <a:pt x="188" y="70"/>
                  </a:cubicBezTo>
                  <a:cubicBezTo>
                    <a:pt x="187" y="71"/>
                    <a:pt x="187" y="71"/>
                    <a:pt x="187" y="71"/>
                  </a:cubicBezTo>
                  <a:cubicBezTo>
                    <a:pt x="186" y="71"/>
                    <a:pt x="186" y="71"/>
                    <a:pt x="186" y="71"/>
                  </a:cubicBezTo>
                  <a:cubicBezTo>
                    <a:pt x="186" y="70"/>
                    <a:pt x="186" y="70"/>
                    <a:pt x="186" y="70"/>
                  </a:cubicBezTo>
                  <a:cubicBezTo>
                    <a:pt x="185" y="70"/>
                    <a:pt x="185" y="70"/>
                    <a:pt x="185" y="70"/>
                  </a:cubicBezTo>
                  <a:cubicBezTo>
                    <a:pt x="184" y="70"/>
                    <a:pt x="184" y="70"/>
                    <a:pt x="184" y="70"/>
                  </a:cubicBezTo>
                  <a:cubicBezTo>
                    <a:pt x="183" y="70"/>
                    <a:pt x="183" y="70"/>
                    <a:pt x="183" y="70"/>
                  </a:cubicBezTo>
                  <a:cubicBezTo>
                    <a:pt x="183" y="70"/>
                    <a:pt x="183" y="70"/>
                    <a:pt x="183" y="70"/>
                  </a:cubicBezTo>
                  <a:cubicBezTo>
                    <a:pt x="182" y="70"/>
                    <a:pt x="182" y="70"/>
                    <a:pt x="182" y="70"/>
                  </a:cubicBezTo>
                  <a:cubicBezTo>
                    <a:pt x="181" y="70"/>
                    <a:pt x="181" y="70"/>
                    <a:pt x="181" y="70"/>
                  </a:cubicBezTo>
                  <a:cubicBezTo>
                    <a:pt x="180" y="70"/>
                    <a:pt x="180" y="70"/>
                    <a:pt x="180" y="70"/>
                  </a:cubicBezTo>
                  <a:cubicBezTo>
                    <a:pt x="180" y="69"/>
                    <a:pt x="180" y="69"/>
                    <a:pt x="180" y="69"/>
                  </a:cubicBezTo>
                  <a:cubicBezTo>
                    <a:pt x="181" y="69"/>
                    <a:pt x="181" y="69"/>
                    <a:pt x="181" y="69"/>
                  </a:cubicBezTo>
                  <a:cubicBezTo>
                    <a:pt x="182" y="68"/>
                    <a:pt x="182" y="68"/>
                    <a:pt x="182" y="68"/>
                  </a:cubicBezTo>
                  <a:cubicBezTo>
                    <a:pt x="182" y="68"/>
                    <a:pt x="182" y="68"/>
                    <a:pt x="182" y="68"/>
                  </a:cubicBezTo>
                  <a:cubicBezTo>
                    <a:pt x="181" y="68"/>
                    <a:pt x="181" y="68"/>
                    <a:pt x="181" y="68"/>
                  </a:cubicBezTo>
                  <a:cubicBezTo>
                    <a:pt x="180" y="69"/>
                    <a:pt x="180" y="69"/>
                    <a:pt x="180" y="69"/>
                  </a:cubicBezTo>
                  <a:cubicBezTo>
                    <a:pt x="180" y="68"/>
                    <a:pt x="180" y="68"/>
                    <a:pt x="180" y="68"/>
                  </a:cubicBezTo>
                  <a:cubicBezTo>
                    <a:pt x="179" y="68"/>
                    <a:pt x="179" y="68"/>
                    <a:pt x="179" y="68"/>
                  </a:cubicBezTo>
                  <a:cubicBezTo>
                    <a:pt x="179" y="69"/>
                    <a:pt x="179" y="69"/>
                    <a:pt x="179" y="69"/>
                  </a:cubicBezTo>
                  <a:cubicBezTo>
                    <a:pt x="178" y="70"/>
                    <a:pt x="178" y="70"/>
                    <a:pt x="178" y="70"/>
                  </a:cubicBezTo>
                  <a:cubicBezTo>
                    <a:pt x="178" y="70"/>
                    <a:pt x="178" y="70"/>
                    <a:pt x="178" y="70"/>
                  </a:cubicBezTo>
                  <a:cubicBezTo>
                    <a:pt x="177" y="70"/>
                    <a:pt x="177" y="70"/>
                    <a:pt x="177" y="70"/>
                  </a:cubicBezTo>
                  <a:cubicBezTo>
                    <a:pt x="176" y="70"/>
                    <a:pt x="176" y="70"/>
                    <a:pt x="176" y="70"/>
                  </a:cubicBezTo>
                  <a:cubicBezTo>
                    <a:pt x="176" y="69"/>
                    <a:pt x="176" y="69"/>
                    <a:pt x="176" y="69"/>
                  </a:cubicBezTo>
                  <a:cubicBezTo>
                    <a:pt x="176" y="69"/>
                    <a:pt x="176" y="69"/>
                    <a:pt x="176" y="69"/>
                  </a:cubicBezTo>
                  <a:cubicBezTo>
                    <a:pt x="176" y="69"/>
                    <a:pt x="176" y="69"/>
                    <a:pt x="176" y="69"/>
                  </a:cubicBezTo>
                  <a:cubicBezTo>
                    <a:pt x="175" y="68"/>
                    <a:pt x="175" y="68"/>
                    <a:pt x="175" y="68"/>
                  </a:cubicBezTo>
                  <a:cubicBezTo>
                    <a:pt x="175" y="69"/>
                    <a:pt x="175" y="69"/>
                    <a:pt x="175" y="69"/>
                  </a:cubicBezTo>
                  <a:cubicBezTo>
                    <a:pt x="175" y="70"/>
                    <a:pt x="175" y="70"/>
                    <a:pt x="175" y="70"/>
                  </a:cubicBezTo>
                  <a:cubicBezTo>
                    <a:pt x="174" y="69"/>
                    <a:pt x="174" y="69"/>
                    <a:pt x="174" y="69"/>
                  </a:cubicBezTo>
                  <a:cubicBezTo>
                    <a:pt x="174" y="68"/>
                    <a:pt x="174" y="68"/>
                    <a:pt x="174" y="68"/>
                  </a:cubicBezTo>
                  <a:cubicBezTo>
                    <a:pt x="173" y="68"/>
                    <a:pt x="173" y="68"/>
                    <a:pt x="173" y="68"/>
                  </a:cubicBezTo>
                  <a:cubicBezTo>
                    <a:pt x="173" y="67"/>
                    <a:pt x="173" y="67"/>
                    <a:pt x="173" y="67"/>
                  </a:cubicBezTo>
                  <a:cubicBezTo>
                    <a:pt x="173" y="67"/>
                    <a:pt x="173" y="67"/>
                    <a:pt x="173" y="67"/>
                  </a:cubicBezTo>
                  <a:cubicBezTo>
                    <a:pt x="172" y="68"/>
                    <a:pt x="172" y="68"/>
                    <a:pt x="172" y="68"/>
                  </a:cubicBezTo>
                  <a:cubicBezTo>
                    <a:pt x="172" y="68"/>
                    <a:pt x="172" y="68"/>
                    <a:pt x="172" y="68"/>
                  </a:cubicBezTo>
                  <a:cubicBezTo>
                    <a:pt x="171" y="67"/>
                    <a:pt x="171" y="67"/>
                    <a:pt x="171" y="67"/>
                  </a:cubicBezTo>
                  <a:cubicBezTo>
                    <a:pt x="169" y="66"/>
                    <a:pt x="169" y="66"/>
                    <a:pt x="169" y="66"/>
                  </a:cubicBezTo>
                  <a:cubicBezTo>
                    <a:pt x="169" y="65"/>
                    <a:pt x="169" y="65"/>
                    <a:pt x="169" y="65"/>
                  </a:cubicBezTo>
                  <a:cubicBezTo>
                    <a:pt x="170" y="65"/>
                    <a:pt x="170" y="65"/>
                    <a:pt x="170" y="65"/>
                  </a:cubicBezTo>
                  <a:cubicBezTo>
                    <a:pt x="170" y="65"/>
                    <a:pt x="170" y="65"/>
                    <a:pt x="170" y="65"/>
                  </a:cubicBezTo>
                  <a:cubicBezTo>
                    <a:pt x="170" y="64"/>
                    <a:pt x="170" y="64"/>
                    <a:pt x="170" y="64"/>
                  </a:cubicBezTo>
                  <a:cubicBezTo>
                    <a:pt x="172" y="63"/>
                    <a:pt x="172" y="63"/>
                    <a:pt x="172" y="63"/>
                  </a:cubicBezTo>
                  <a:cubicBezTo>
                    <a:pt x="173" y="63"/>
                    <a:pt x="173" y="63"/>
                    <a:pt x="173" y="63"/>
                  </a:cubicBezTo>
                  <a:cubicBezTo>
                    <a:pt x="173" y="63"/>
                    <a:pt x="173" y="63"/>
                    <a:pt x="173" y="63"/>
                  </a:cubicBezTo>
                  <a:cubicBezTo>
                    <a:pt x="175" y="63"/>
                    <a:pt x="175" y="63"/>
                    <a:pt x="175" y="63"/>
                  </a:cubicBezTo>
                  <a:cubicBezTo>
                    <a:pt x="176" y="64"/>
                    <a:pt x="176" y="64"/>
                    <a:pt x="176" y="64"/>
                  </a:cubicBezTo>
                  <a:cubicBezTo>
                    <a:pt x="177" y="64"/>
                    <a:pt x="177" y="64"/>
                    <a:pt x="177" y="64"/>
                  </a:cubicBezTo>
                  <a:cubicBezTo>
                    <a:pt x="178" y="63"/>
                    <a:pt x="178" y="63"/>
                    <a:pt x="178" y="63"/>
                  </a:cubicBezTo>
                  <a:cubicBezTo>
                    <a:pt x="179" y="63"/>
                    <a:pt x="179" y="63"/>
                    <a:pt x="179" y="63"/>
                  </a:cubicBezTo>
                  <a:cubicBezTo>
                    <a:pt x="180" y="63"/>
                    <a:pt x="180" y="63"/>
                    <a:pt x="180" y="63"/>
                  </a:cubicBezTo>
                  <a:cubicBezTo>
                    <a:pt x="179" y="62"/>
                    <a:pt x="179" y="62"/>
                    <a:pt x="179" y="62"/>
                  </a:cubicBezTo>
                  <a:cubicBezTo>
                    <a:pt x="179" y="62"/>
                    <a:pt x="179" y="62"/>
                    <a:pt x="179" y="62"/>
                  </a:cubicBezTo>
                  <a:cubicBezTo>
                    <a:pt x="178" y="62"/>
                    <a:pt x="178" y="62"/>
                    <a:pt x="178" y="62"/>
                  </a:cubicBezTo>
                  <a:cubicBezTo>
                    <a:pt x="177" y="62"/>
                    <a:pt x="177" y="62"/>
                    <a:pt x="177" y="62"/>
                  </a:cubicBezTo>
                  <a:cubicBezTo>
                    <a:pt x="175" y="62"/>
                    <a:pt x="175" y="62"/>
                    <a:pt x="175" y="62"/>
                  </a:cubicBezTo>
                  <a:cubicBezTo>
                    <a:pt x="174" y="62"/>
                    <a:pt x="174" y="62"/>
                    <a:pt x="174" y="62"/>
                  </a:cubicBezTo>
                  <a:cubicBezTo>
                    <a:pt x="174" y="61"/>
                    <a:pt x="174" y="61"/>
                    <a:pt x="174" y="61"/>
                  </a:cubicBezTo>
                  <a:cubicBezTo>
                    <a:pt x="175" y="60"/>
                    <a:pt x="175" y="60"/>
                    <a:pt x="175" y="60"/>
                  </a:cubicBezTo>
                  <a:cubicBezTo>
                    <a:pt x="176" y="59"/>
                    <a:pt x="176" y="59"/>
                    <a:pt x="176" y="59"/>
                  </a:cubicBezTo>
                  <a:cubicBezTo>
                    <a:pt x="177" y="59"/>
                    <a:pt x="177" y="59"/>
                    <a:pt x="177" y="59"/>
                  </a:cubicBezTo>
                  <a:cubicBezTo>
                    <a:pt x="178" y="59"/>
                    <a:pt x="178" y="59"/>
                    <a:pt x="178" y="59"/>
                  </a:cubicBezTo>
                  <a:cubicBezTo>
                    <a:pt x="180" y="59"/>
                    <a:pt x="180" y="59"/>
                    <a:pt x="180" y="59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183" y="59"/>
                    <a:pt x="183" y="59"/>
                    <a:pt x="183" y="59"/>
                  </a:cubicBezTo>
                  <a:cubicBezTo>
                    <a:pt x="183" y="59"/>
                    <a:pt x="183" y="59"/>
                    <a:pt x="183" y="59"/>
                  </a:cubicBezTo>
                  <a:cubicBezTo>
                    <a:pt x="183" y="59"/>
                    <a:pt x="183" y="59"/>
                    <a:pt x="183" y="59"/>
                  </a:cubicBezTo>
                  <a:cubicBezTo>
                    <a:pt x="182" y="59"/>
                    <a:pt x="182" y="59"/>
                    <a:pt x="182" y="59"/>
                  </a:cubicBezTo>
                  <a:cubicBezTo>
                    <a:pt x="181" y="58"/>
                    <a:pt x="181" y="58"/>
                    <a:pt x="181" y="58"/>
                  </a:cubicBezTo>
                  <a:cubicBezTo>
                    <a:pt x="180" y="58"/>
                    <a:pt x="180" y="58"/>
                    <a:pt x="180" y="58"/>
                  </a:cubicBezTo>
                  <a:cubicBezTo>
                    <a:pt x="179" y="58"/>
                    <a:pt x="179" y="58"/>
                    <a:pt x="179" y="58"/>
                  </a:cubicBezTo>
                  <a:cubicBezTo>
                    <a:pt x="178" y="57"/>
                    <a:pt x="178" y="57"/>
                    <a:pt x="178" y="57"/>
                  </a:cubicBezTo>
                  <a:cubicBezTo>
                    <a:pt x="179" y="56"/>
                    <a:pt x="179" y="56"/>
                    <a:pt x="179" y="56"/>
                  </a:cubicBezTo>
                  <a:cubicBezTo>
                    <a:pt x="180" y="56"/>
                    <a:pt x="180" y="56"/>
                    <a:pt x="180" y="56"/>
                  </a:cubicBezTo>
                  <a:cubicBezTo>
                    <a:pt x="180" y="55"/>
                    <a:pt x="180" y="55"/>
                    <a:pt x="180" y="55"/>
                  </a:cubicBezTo>
                  <a:cubicBezTo>
                    <a:pt x="181" y="55"/>
                    <a:pt x="181" y="55"/>
                    <a:pt x="181" y="55"/>
                  </a:cubicBezTo>
                  <a:cubicBezTo>
                    <a:pt x="182" y="55"/>
                    <a:pt x="182" y="55"/>
                    <a:pt x="182" y="55"/>
                  </a:cubicBezTo>
                  <a:cubicBezTo>
                    <a:pt x="183" y="55"/>
                    <a:pt x="183" y="55"/>
                    <a:pt x="183" y="55"/>
                  </a:cubicBezTo>
                  <a:cubicBezTo>
                    <a:pt x="183" y="55"/>
                    <a:pt x="183" y="55"/>
                    <a:pt x="183" y="55"/>
                  </a:cubicBezTo>
                  <a:cubicBezTo>
                    <a:pt x="184" y="55"/>
                    <a:pt x="184" y="55"/>
                    <a:pt x="184" y="55"/>
                  </a:cubicBezTo>
                  <a:cubicBezTo>
                    <a:pt x="185" y="56"/>
                    <a:pt x="185" y="56"/>
                    <a:pt x="185" y="56"/>
                  </a:cubicBezTo>
                  <a:cubicBezTo>
                    <a:pt x="185" y="56"/>
                    <a:pt x="185" y="56"/>
                    <a:pt x="185" y="56"/>
                  </a:cubicBezTo>
                  <a:cubicBezTo>
                    <a:pt x="185" y="55"/>
                    <a:pt x="185" y="55"/>
                    <a:pt x="185" y="55"/>
                  </a:cubicBezTo>
                  <a:cubicBezTo>
                    <a:pt x="184" y="55"/>
                    <a:pt x="184" y="55"/>
                    <a:pt x="184" y="55"/>
                  </a:cubicBezTo>
                  <a:cubicBezTo>
                    <a:pt x="184" y="54"/>
                    <a:pt x="184" y="54"/>
                    <a:pt x="184" y="54"/>
                  </a:cubicBezTo>
                  <a:cubicBezTo>
                    <a:pt x="183" y="54"/>
                    <a:pt x="183" y="54"/>
                    <a:pt x="183" y="54"/>
                  </a:cubicBezTo>
                  <a:cubicBezTo>
                    <a:pt x="184" y="53"/>
                    <a:pt x="184" y="53"/>
                    <a:pt x="184" y="53"/>
                  </a:cubicBezTo>
                  <a:cubicBezTo>
                    <a:pt x="186" y="53"/>
                    <a:pt x="186" y="53"/>
                    <a:pt x="186" y="53"/>
                  </a:cubicBezTo>
                  <a:cubicBezTo>
                    <a:pt x="187" y="53"/>
                    <a:pt x="187" y="53"/>
                    <a:pt x="187" y="53"/>
                  </a:cubicBezTo>
                  <a:cubicBezTo>
                    <a:pt x="188" y="53"/>
                    <a:pt x="188" y="53"/>
                    <a:pt x="188" y="53"/>
                  </a:cubicBezTo>
                  <a:cubicBezTo>
                    <a:pt x="189" y="54"/>
                    <a:pt x="189" y="54"/>
                    <a:pt x="189" y="54"/>
                  </a:cubicBezTo>
                  <a:cubicBezTo>
                    <a:pt x="190" y="55"/>
                    <a:pt x="190" y="55"/>
                    <a:pt x="190" y="55"/>
                  </a:cubicBezTo>
                  <a:cubicBezTo>
                    <a:pt x="189" y="55"/>
                    <a:pt x="189" y="55"/>
                    <a:pt x="189" y="55"/>
                  </a:cubicBezTo>
                  <a:cubicBezTo>
                    <a:pt x="188" y="56"/>
                    <a:pt x="188" y="56"/>
                    <a:pt x="188" y="56"/>
                  </a:cubicBezTo>
                  <a:cubicBezTo>
                    <a:pt x="189" y="57"/>
                    <a:pt x="189" y="57"/>
                    <a:pt x="189" y="57"/>
                  </a:cubicBezTo>
                  <a:cubicBezTo>
                    <a:pt x="190" y="57"/>
                    <a:pt x="190" y="57"/>
                    <a:pt x="190" y="57"/>
                  </a:cubicBezTo>
                  <a:cubicBezTo>
                    <a:pt x="191" y="57"/>
                    <a:pt x="191" y="57"/>
                    <a:pt x="191" y="57"/>
                  </a:cubicBezTo>
                  <a:cubicBezTo>
                    <a:pt x="191" y="57"/>
                    <a:pt x="191" y="57"/>
                    <a:pt x="191" y="57"/>
                  </a:cubicBezTo>
                  <a:cubicBezTo>
                    <a:pt x="192" y="57"/>
                    <a:pt x="192" y="57"/>
                    <a:pt x="192" y="57"/>
                  </a:cubicBezTo>
                  <a:cubicBezTo>
                    <a:pt x="192" y="57"/>
                    <a:pt x="192" y="57"/>
                    <a:pt x="192" y="57"/>
                  </a:cubicBezTo>
                  <a:cubicBezTo>
                    <a:pt x="192" y="58"/>
                    <a:pt x="192" y="58"/>
                    <a:pt x="192" y="58"/>
                  </a:cubicBezTo>
                  <a:cubicBezTo>
                    <a:pt x="193" y="58"/>
                    <a:pt x="193" y="58"/>
                    <a:pt x="193" y="58"/>
                  </a:cubicBezTo>
                  <a:cubicBezTo>
                    <a:pt x="193" y="59"/>
                    <a:pt x="193" y="59"/>
                    <a:pt x="193" y="59"/>
                  </a:cubicBezTo>
                  <a:cubicBezTo>
                    <a:pt x="192" y="59"/>
                    <a:pt x="192" y="59"/>
                    <a:pt x="192" y="59"/>
                  </a:cubicBezTo>
                  <a:cubicBezTo>
                    <a:pt x="192" y="60"/>
                    <a:pt x="192" y="60"/>
                    <a:pt x="192" y="60"/>
                  </a:cubicBezTo>
                  <a:cubicBezTo>
                    <a:pt x="193" y="61"/>
                    <a:pt x="193" y="61"/>
                    <a:pt x="193" y="61"/>
                  </a:cubicBezTo>
                  <a:cubicBezTo>
                    <a:pt x="193" y="62"/>
                    <a:pt x="193" y="62"/>
                    <a:pt x="193" y="62"/>
                  </a:cubicBezTo>
                  <a:cubicBezTo>
                    <a:pt x="192" y="63"/>
                    <a:pt x="192" y="63"/>
                    <a:pt x="192" y="63"/>
                  </a:cubicBezTo>
                  <a:cubicBezTo>
                    <a:pt x="192" y="62"/>
                    <a:pt x="192" y="62"/>
                    <a:pt x="192" y="62"/>
                  </a:cubicBezTo>
                  <a:cubicBezTo>
                    <a:pt x="191" y="63"/>
                    <a:pt x="191" y="63"/>
                    <a:pt x="191" y="63"/>
                  </a:cubicBezTo>
                  <a:cubicBezTo>
                    <a:pt x="191" y="63"/>
                    <a:pt x="191" y="63"/>
                    <a:pt x="191" y="63"/>
                  </a:cubicBezTo>
                  <a:cubicBezTo>
                    <a:pt x="192" y="63"/>
                    <a:pt x="192" y="63"/>
                    <a:pt x="192" y="63"/>
                  </a:cubicBezTo>
                  <a:cubicBezTo>
                    <a:pt x="193" y="63"/>
                    <a:pt x="193" y="63"/>
                    <a:pt x="193" y="63"/>
                  </a:cubicBezTo>
                  <a:cubicBezTo>
                    <a:pt x="193" y="63"/>
                    <a:pt x="193" y="63"/>
                    <a:pt x="193" y="63"/>
                  </a:cubicBezTo>
                  <a:cubicBezTo>
                    <a:pt x="193" y="65"/>
                    <a:pt x="193" y="65"/>
                    <a:pt x="193" y="65"/>
                  </a:cubicBezTo>
                  <a:cubicBezTo>
                    <a:pt x="192" y="66"/>
                    <a:pt x="192" y="66"/>
                    <a:pt x="192" y="66"/>
                  </a:cubicBezTo>
                  <a:cubicBezTo>
                    <a:pt x="192" y="67"/>
                    <a:pt x="192" y="67"/>
                    <a:pt x="192" y="67"/>
                  </a:cubicBezTo>
                  <a:cubicBezTo>
                    <a:pt x="192" y="67"/>
                    <a:pt x="192" y="67"/>
                    <a:pt x="192" y="67"/>
                  </a:cubicBezTo>
                  <a:cubicBezTo>
                    <a:pt x="193" y="67"/>
                    <a:pt x="193" y="67"/>
                    <a:pt x="193" y="67"/>
                  </a:cubicBezTo>
                  <a:cubicBezTo>
                    <a:pt x="194" y="67"/>
                    <a:pt x="194" y="67"/>
                    <a:pt x="194" y="67"/>
                  </a:cubicBezTo>
                  <a:cubicBezTo>
                    <a:pt x="194" y="67"/>
                    <a:pt x="194" y="67"/>
                    <a:pt x="194" y="67"/>
                  </a:cubicBezTo>
                  <a:cubicBezTo>
                    <a:pt x="195" y="67"/>
                    <a:pt x="195" y="67"/>
                    <a:pt x="195" y="67"/>
                  </a:cubicBezTo>
                  <a:cubicBezTo>
                    <a:pt x="196" y="68"/>
                    <a:pt x="196" y="68"/>
                    <a:pt x="196" y="68"/>
                  </a:cubicBezTo>
                  <a:cubicBezTo>
                    <a:pt x="196" y="67"/>
                    <a:pt x="196" y="67"/>
                    <a:pt x="196" y="67"/>
                  </a:cubicBezTo>
                  <a:cubicBezTo>
                    <a:pt x="198" y="68"/>
                    <a:pt x="198" y="68"/>
                    <a:pt x="198" y="68"/>
                  </a:cubicBezTo>
                  <a:cubicBezTo>
                    <a:pt x="198" y="69"/>
                    <a:pt x="198" y="69"/>
                    <a:pt x="198" y="69"/>
                  </a:cubicBezTo>
                  <a:cubicBezTo>
                    <a:pt x="199" y="69"/>
                    <a:pt x="199" y="69"/>
                    <a:pt x="199" y="69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8" y="68"/>
                    <a:pt x="198" y="68"/>
                    <a:pt x="198" y="68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9" y="66"/>
                    <a:pt x="199" y="66"/>
                    <a:pt x="199" y="66"/>
                  </a:cubicBezTo>
                  <a:cubicBezTo>
                    <a:pt x="199" y="65"/>
                    <a:pt x="199" y="65"/>
                    <a:pt x="199" y="65"/>
                  </a:cubicBezTo>
                  <a:cubicBezTo>
                    <a:pt x="199" y="65"/>
                    <a:pt x="199" y="65"/>
                    <a:pt x="199" y="65"/>
                  </a:cubicBezTo>
                  <a:cubicBezTo>
                    <a:pt x="198" y="64"/>
                    <a:pt x="198" y="64"/>
                    <a:pt x="198" y="64"/>
                  </a:cubicBezTo>
                  <a:cubicBezTo>
                    <a:pt x="199" y="63"/>
                    <a:pt x="199" y="63"/>
                    <a:pt x="199" y="63"/>
                  </a:cubicBezTo>
                  <a:cubicBezTo>
                    <a:pt x="199" y="63"/>
                    <a:pt x="199" y="63"/>
                    <a:pt x="199" y="63"/>
                  </a:cubicBezTo>
                  <a:cubicBezTo>
                    <a:pt x="200" y="63"/>
                    <a:pt x="200" y="63"/>
                    <a:pt x="200" y="63"/>
                  </a:cubicBezTo>
                  <a:cubicBezTo>
                    <a:pt x="201" y="63"/>
                    <a:pt x="201" y="63"/>
                    <a:pt x="201" y="63"/>
                  </a:cubicBezTo>
                  <a:cubicBezTo>
                    <a:pt x="202" y="62"/>
                    <a:pt x="202" y="62"/>
                    <a:pt x="202" y="62"/>
                  </a:cubicBezTo>
                  <a:cubicBezTo>
                    <a:pt x="201" y="61"/>
                    <a:pt x="201" y="61"/>
                    <a:pt x="201" y="61"/>
                  </a:cubicBezTo>
                  <a:cubicBezTo>
                    <a:pt x="201" y="60"/>
                    <a:pt x="201" y="60"/>
                    <a:pt x="201" y="60"/>
                  </a:cubicBezTo>
                  <a:cubicBezTo>
                    <a:pt x="201" y="59"/>
                    <a:pt x="201" y="59"/>
                    <a:pt x="201" y="59"/>
                  </a:cubicBezTo>
                  <a:cubicBezTo>
                    <a:pt x="200" y="58"/>
                    <a:pt x="200" y="58"/>
                    <a:pt x="200" y="58"/>
                  </a:cubicBezTo>
                  <a:cubicBezTo>
                    <a:pt x="201" y="57"/>
                    <a:pt x="201" y="57"/>
                    <a:pt x="201" y="57"/>
                  </a:cubicBezTo>
                  <a:cubicBezTo>
                    <a:pt x="202" y="57"/>
                    <a:pt x="202" y="57"/>
                    <a:pt x="202" y="57"/>
                  </a:cubicBezTo>
                  <a:cubicBezTo>
                    <a:pt x="202" y="57"/>
                    <a:pt x="202" y="57"/>
                    <a:pt x="202" y="57"/>
                  </a:cubicBezTo>
                  <a:cubicBezTo>
                    <a:pt x="203" y="57"/>
                    <a:pt x="203" y="57"/>
                    <a:pt x="203" y="57"/>
                  </a:cubicBezTo>
                  <a:cubicBezTo>
                    <a:pt x="203" y="57"/>
                    <a:pt x="203" y="57"/>
                    <a:pt x="203" y="57"/>
                  </a:cubicBezTo>
                  <a:cubicBezTo>
                    <a:pt x="203" y="56"/>
                    <a:pt x="203" y="56"/>
                    <a:pt x="203" y="56"/>
                  </a:cubicBezTo>
                  <a:cubicBezTo>
                    <a:pt x="204" y="56"/>
                    <a:pt x="204" y="56"/>
                    <a:pt x="204" y="56"/>
                  </a:cubicBezTo>
                  <a:cubicBezTo>
                    <a:pt x="206" y="54"/>
                    <a:pt x="206" y="54"/>
                    <a:pt x="206" y="54"/>
                  </a:cubicBezTo>
                  <a:cubicBezTo>
                    <a:pt x="207" y="54"/>
                    <a:pt x="207" y="54"/>
                    <a:pt x="207" y="54"/>
                  </a:cubicBezTo>
                  <a:cubicBezTo>
                    <a:pt x="208" y="55"/>
                    <a:pt x="208" y="55"/>
                    <a:pt x="208" y="55"/>
                  </a:cubicBezTo>
                  <a:cubicBezTo>
                    <a:pt x="208" y="55"/>
                    <a:pt x="208" y="55"/>
                    <a:pt x="208" y="55"/>
                  </a:cubicBezTo>
                  <a:cubicBezTo>
                    <a:pt x="208" y="56"/>
                    <a:pt x="208" y="56"/>
                    <a:pt x="208" y="56"/>
                  </a:cubicBezTo>
                  <a:cubicBezTo>
                    <a:pt x="208" y="56"/>
                    <a:pt x="208" y="56"/>
                    <a:pt x="208" y="56"/>
                  </a:cubicBezTo>
                  <a:cubicBezTo>
                    <a:pt x="207" y="56"/>
                    <a:pt x="207" y="56"/>
                    <a:pt x="207" y="56"/>
                  </a:cubicBezTo>
                  <a:cubicBezTo>
                    <a:pt x="207" y="57"/>
                    <a:pt x="207" y="57"/>
                    <a:pt x="207" y="57"/>
                  </a:cubicBezTo>
                  <a:cubicBezTo>
                    <a:pt x="207" y="57"/>
                    <a:pt x="207" y="57"/>
                    <a:pt x="207" y="57"/>
                  </a:cubicBezTo>
                  <a:cubicBezTo>
                    <a:pt x="207" y="58"/>
                    <a:pt x="207" y="58"/>
                    <a:pt x="207" y="58"/>
                  </a:cubicBezTo>
                  <a:cubicBezTo>
                    <a:pt x="207" y="59"/>
                    <a:pt x="207" y="59"/>
                    <a:pt x="207" y="59"/>
                  </a:cubicBezTo>
                  <a:cubicBezTo>
                    <a:pt x="207" y="59"/>
                    <a:pt x="207" y="59"/>
                    <a:pt x="207" y="59"/>
                  </a:cubicBezTo>
                  <a:cubicBezTo>
                    <a:pt x="207" y="61"/>
                    <a:pt x="207" y="61"/>
                    <a:pt x="207" y="61"/>
                  </a:cubicBezTo>
                  <a:cubicBezTo>
                    <a:pt x="206" y="62"/>
                    <a:pt x="206" y="62"/>
                    <a:pt x="206" y="62"/>
                  </a:cubicBezTo>
                  <a:cubicBezTo>
                    <a:pt x="206" y="62"/>
                    <a:pt x="206" y="62"/>
                    <a:pt x="206" y="62"/>
                  </a:cubicBezTo>
                  <a:cubicBezTo>
                    <a:pt x="205" y="63"/>
                    <a:pt x="205" y="63"/>
                    <a:pt x="205" y="63"/>
                  </a:cubicBezTo>
                  <a:cubicBezTo>
                    <a:pt x="204" y="63"/>
                    <a:pt x="204" y="63"/>
                    <a:pt x="204" y="63"/>
                  </a:cubicBezTo>
                  <a:cubicBezTo>
                    <a:pt x="204" y="64"/>
                    <a:pt x="204" y="64"/>
                    <a:pt x="204" y="64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63"/>
                    <a:pt x="205" y="63"/>
                    <a:pt x="205" y="63"/>
                  </a:cubicBezTo>
                  <a:cubicBezTo>
                    <a:pt x="207" y="63"/>
                    <a:pt x="207" y="63"/>
                    <a:pt x="207" y="63"/>
                  </a:cubicBezTo>
                  <a:cubicBezTo>
                    <a:pt x="207" y="64"/>
                    <a:pt x="207" y="64"/>
                    <a:pt x="207" y="64"/>
                  </a:cubicBezTo>
                  <a:cubicBezTo>
                    <a:pt x="206" y="65"/>
                    <a:pt x="206" y="65"/>
                    <a:pt x="206" y="65"/>
                  </a:cubicBezTo>
                  <a:cubicBezTo>
                    <a:pt x="205" y="65"/>
                    <a:pt x="205" y="65"/>
                    <a:pt x="205" y="65"/>
                  </a:cubicBezTo>
                  <a:cubicBezTo>
                    <a:pt x="204" y="66"/>
                    <a:pt x="204" y="66"/>
                    <a:pt x="204" y="66"/>
                  </a:cubicBezTo>
                  <a:cubicBezTo>
                    <a:pt x="203" y="67"/>
                    <a:pt x="203" y="67"/>
                    <a:pt x="203" y="67"/>
                  </a:cubicBezTo>
                  <a:cubicBezTo>
                    <a:pt x="204" y="68"/>
                    <a:pt x="204" y="68"/>
                    <a:pt x="204" y="68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07" y="65"/>
                    <a:pt x="207" y="65"/>
                    <a:pt x="207" y="65"/>
                  </a:cubicBezTo>
                  <a:cubicBezTo>
                    <a:pt x="208" y="66"/>
                    <a:pt x="208" y="66"/>
                    <a:pt x="208" y="66"/>
                  </a:cubicBezTo>
                  <a:cubicBezTo>
                    <a:pt x="208" y="67"/>
                    <a:pt x="208" y="67"/>
                    <a:pt x="208" y="67"/>
                  </a:cubicBezTo>
                  <a:cubicBezTo>
                    <a:pt x="207" y="68"/>
                    <a:pt x="207" y="68"/>
                    <a:pt x="207" y="68"/>
                  </a:cubicBezTo>
                  <a:cubicBezTo>
                    <a:pt x="207" y="69"/>
                    <a:pt x="207" y="69"/>
                    <a:pt x="207" y="69"/>
                  </a:cubicBezTo>
                  <a:cubicBezTo>
                    <a:pt x="208" y="68"/>
                    <a:pt x="208" y="68"/>
                    <a:pt x="208" y="68"/>
                  </a:cubicBezTo>
                  <a:cubicBezTo>
                    <a:pt x="209" y="68"/>
                    <a:pt x="209" y="68"/>
                    <a:pt x="209" y="68"/>
                  </a:cubicBezTo>
                  <a:cubicBezTo>
                    <a:pt x="209" y="67"/>
                    <a:pt x="209" y="67"/>
                    <a:pt x="209" y="67"/>
                  </a:cubicBezTo>
                  <a:cubicBezTo>
                    <a:pt x="209" y="67"/>
                    <a:pt x="209" y="67"/>
                    <a:pt x="209" y="67"/>
                  </a:cubicBezTo>
                  <a:cubicBezTo>
                    <a:pt x="209" y="66"/>
                    <a:pt x="209" y="66"/>
                    <a:pt x="209" y="66"/>
                  </a:cubicBezTo>
                  <a:cubicBezTo>
                    <a:pt x="209" y="66"/>
                    <a:pt x="209" y="66"/>
                    <a:pt x="209" y="66"/>
                  </a:cubicBezTo>
                  <a:cubicBezTo>
                    <a:pt x="211" y="65"/>
                    <a:pt x="211" y="65"/>
                    <a:pt x="211" y="65"/>
                  </a:cubicBezTo>
                  <a:cubicBezTo>
                    <a:pt x="211" y="65"/>
                    <a:pt x="211" y="65"/>
                    <a:pt x="211" y="65"/>
                  </a:cubicBezTo>
                  <a:cubicBezTo>
                    <a:pt x="212" y="65"/>
                    <a:pt x="212" y="65"/>
                    <a:pt x="212" y="65"/>
                  </a:cubicBezTo>
                  <a:cubicBezTo>
                    <a:pt x="213" y="67"/>
                    <a:pt x="213" y="67"/>
                    <a:pt x="213" y="67"/>
                  </a:cubicBezTo>
                  <a:cubicBezTo>
                    <a:pt x="213" y="67"/>
                    <a:pt x="213" y="67"/>
                    <a:pt x="213" y="67"/>
                  </a:cubicBezTo>
                  <a:cubicBezTo>
                    <a:pt x="213" y="68"/>
                    <a:pt x="213" y="68"/>
                    <a:pt x="213" y="68"/>
                  </a:cubicBezTo>
                  <a:cubicBezTo>
                    <a:pt x="212" y="70"/>
                    <a:pt x="212" y="70"/>
                    <a:pt x="212" y="70"/>
                  </a:cubicBezTo>
                  <a:cubicBezTo>
                    <a:pt x="211" y="71"/>
                    <a:pt x="211" y="71"/>
                    <a:pt x="211" y="71"/>
                  </a:cubicBezTo>
                  <a:cubicBezTo>
                    <a:pt x="210" y="71"/>
                    <a:pt x="210" y="71"/>
                    <a:pt x="210" y="71"/>
                  </a:cubicBezTo>
                  <a:cubicBezTo>
                    <a:pt x="209" y="71"/>
                    <a:pt x="209" y="71"/>
                    <a:pt x="209" y="71"/>
                  </a:cubicBezTo>
                  <a:cubicBezTo>
                    <a:pt x="209" y="72"/>
                    <a:pt x="209" y="72"/>
                    <a:pt x="209" y="72"/>
                  </a:cubicBezTo>
                  <a:cubicBezTo>
                    <a:pt x="209" y="72"/>
                    <a:pt x="209" y="72"/>
                    <a:pt x="209" y="72"/>
                  </a:cubicBezTo>
                  <a:cubicBezTo>
                    <a:pt x="208" y="74"/>
                    <a:pt x="208" y="74"/>
                    <a:pt x="208" y="74"/>
                  </a:cubicBezTo>
                  <a:cubicBezTo>
                    <a:pt x="208" y="74"/>
                    <a:pt x="208" y="74"/>
                    <a:pt x="208" y="74"/>
                  </a:cubicBezTo>
                  <a:cubicBezTo>
                    <a:pt x="207" y="74"/>
                    <a:pt x="207" y="74"/>
                    <a:pt x="207" y="74"/>
                  </a:cubicBezTo>
                  <a:cubicBezTo>
                    <a:pt x="207" y="75"/>
                    <a:pt x="207" y="75"/>
                    <a:pt x="207" y="75"/>
                  </a:cubicBezTo>
                  <a:cubicBezTo>
                    <a:pt x="207" y="75"/>
                    <a:pt x="207" y="75"/>
                    <a:pt x="207" y="75"/>
                  </a:cubicBezTo>
                  <a:cubicBezTo>
                    <a:pt x="206" y="75"/>
                    <a:pt x="206" y="75"/>
                    <a:pt x="206" y="75"/>
                  </a:cubicBezTo>
                  <a:cubicBezTo>
                    <a:pt x="206" y="75"/>
                    <a:pt x="206" y="75"/>
                    <a:pt x="206" y="75"/>
                  </a:cubicBezTo>
                  <a:cubicBezTo>
                    <a:pt x="206" y="76"/>
                    <a:pt x="206" y="76"/>
                    <a:pt x="206" y="76"/>
                  </a:cubicBezTo>
                  <a:cubicBezTo>
                    <a:pt x="205" y="76"/>
                    <a:pt x="205" y="76"/>
                    <a:pt x="205" y="76"/>
                  </a:cubicBezTo>
                  <a:cubicBezTo>
                    <a:pt x="205" y="76"/>
                    <a:pt x="205" y="76"/>
                    <a:pt x="205" y="76"/>
                  </a:cubicBezTo>
                  <a:cubicBezTo>
                    <a:pt x="204" y="76"/>
                    <a:pt x="204" y="76"/>
                    <a:pt x="204" y="76"/>
                  </a:cubicBezTo>
                  <a:cubicBezTo>
                    <a:pt x="203" y="76"/>
                    <a:pt x="203" y="76"/>
                    <a:pt x="203" y="76"/>
                  </a:cubicBezTo>
                  <a:cubicBezTo>
                    <a:pt x="202" y="76"/>
                    <a:pt x="202" y="76"/>
                    <a:pt x="202" y="76"/>
                  </a:cubicBezTo>
                  <a:cubicBezTo>
                    <a:pt x="201" y="77"/>
                    <a:pt x="201" y="77"/>
                    <a:pt x="201" y="77"/>
                  </a:cubicBezTo>
                  <a:cubicBezTo>
                    <a:pt x="199" y="76"/>
                    <a:pt x="199" y="76"/>
                    <a:pt x="199" y="76"/>
                  </a:cubicBezTo>
                  <a:cubicBezTo>
                    <a:pt x="199" y="76"/>
                    <a:pt x="199" y="76"/>
                    <a:pt x="199" y="76"/>
                  </a:cubicBezTo>
                  <a:cubicBezTo>
                    <a:pt x="200" y="75"/>
                    <a:pt x="200" y="75"/>
                    <a:pt x="200" y="75"/>
                  </a:cubicBezTo>
                  <a:cubicBezTo>
                    <a:pt x="200" y="75"/>
                    <a:pt x="200" y="75"/>
                    <a:pt x="200" y="75"/>
                  </a:cubicBezTo>
                  <a:cubicBezTo>
                    <a:pt x="199" y="74"/>
                    <a:pt x="199" y="74"/>
                    <a:pt x="199" y="74"/>
                  </a:cubicBezTo>
                  <a:cubicBezTo>
                    <a:pt x="198" y="75"/>
                    <a:pt x="198" y="75"/>
                    <a:pt x="198" y="75"/>
                  </a:cubicBezTo>
                  <a:cubicBezTo>
                    <a:pt x="198" y="75"/>
                    <a:pt x="198" y="75"/>
                    <a:pt x="198" y="75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7" y="74"/>
                    <a:pt x="197" y="74"/>
                    <a:pt x="197" y="74"/>
                  </a:cubicBezTo>
                  <a:cubicBezTo>
                    <a:pt x="197" y="74"/>
                    <a:pt x="197" y="74"/>
                    <a:pt x="197" y="74"/>
                  </a:cubicBezTo>
                  <a:cubicBezTo>
                    <a:pt x="196" y="74"/>
                    <a:pt x="196" y="74"/>
                    <a:pt x="196" y="74"/>
                  </a:cubicBezTo>
                  <a:cubicBezTo>
                    <a:pt x="196" y="74"/>
                    <a:pt x="196" y="74"/>
                    <a:pt x="196" y="74"/>
                  </a:cubicBezTo>
                  <a:cubicBezTo>
                    <a:pt x="195" y="74"/>
                    <a:pt x="195" y="74"/>
                    <a:pt x="195" y="74"/>
                  </a:cubicBezTo>
                  <a:cubicBezTo>
                    <a:pt x="195" y="74"/>
                    <a:pt x="195" y="74"/>
                    <a:pt x="195" y="74"/>
                  </a:cubicBezTo>
                  <a:cubicBezTo>
                    <a:pt x="193" y="75"/>
                    <a:pt x="193" y="75"/>
                    <a:pt x="193" y="75"/>
                  </a:cubicBezTo>
                  <a:cubicBezTo>
                    <a:pt x="193" y="75"/>
                    <a:pt x="193" y="75"/>
                    <a:pt x="193" y="75"/>
                  </a:cubicBezTo>
                  <a:cubicBezTo>
                    <a:pt x="192" y="75"/>
                    <a:pt x="192" y="75"/>
                    <a:pt x="192" y="75"/>
                  </a:cubicBezTo>
                  <a:cubicBezTo>
                    <a:pt x="192" y="75"/>
                    <a:pt x="192" y="75"/>
                    <a:pt x="192" y="75"/>
                  </a:cubicBezTo>
                  <a:cubicBezTo>
                    <a:pt x="191" y="75"/>
                    <a:pt x="191" y="75"/>
                    <a:pt x="191" y="75"/>
                  </a:cubicBezTo>
                  <a:cubicBezTo>
                    <a:pt x="190" y="75"/>
                    <a:pt x="190" y="75"/>
                    <a:pt x="190" y="75"/>
                  </a:cubicBezTo>
                  <a:cubicBezTo>
                    <a:pt x="190" y="75"/>
                    <a:pt x="190" y="75"/>
                    <a:pt x="190" y="75"/>
                  </a:cubicBezTo>
                  <a:cubicBezTo>
                    <a:pt x="189" y="75"/>
                    <a:pt x="189" y="75"/>
                    <a:pt x="189" y="75"/>
                  </a:cubicBezTo>
                  <a:cubicBezTo>
                    <a:pt x="188" y="75"/>
                    <a:pt x="188" y="75"/>
                    <a:pt x="188" y="75"/>
                  </a:cubicBezTo>
                  <a:cubicBezTo>
                    <a:pt x="188" y="76"/>
                    <a:pt x="188" y="76"/>
                    <a:pt x="188" y="76"/>
                  </a:cubicBezTo>
                  <a:cubicBezTo>
                    <a:pt x="188" y="76"/>
                    <a:pt x="188" y="76"/>
                    <a:pt x="188" y="76"/>
                  </a:cubicBezTo>
                  <a:cubicBezTo>
                    <a:pt x="187" y="76"/>
                    <a:pt x="187" y="76"/>
                    <a:pt x="187" y="76"/>
                  </a:cubicBezTo>
                  <a:cubicBezTo>
                    <a:pt x="187" y="77"/>
                    <a:pt x="187" y="77"/>
                    <a:pt x="187" y="77"/>
                  </a:cubicBezTo>
                  <a:cubicBezTo>
                    <a:pt x="186" y="77"/>
                    <a:pt x="186" y="77"/>
                    <a:pt x="186" y="77"/>
                  </a:cubicBezTo>
                  <a:cubicBezTo>
                    <a:pt x="185" y="77"/>
                    <a:pt x="185" y="77"/>
                    <a:pt x="185" y="77"/>
                  </a:cubicBezTo>
                  <a:cubicBezTo>
                    <a:pt x="184" y="77"/>
                    <a:pt x="184" y="77"/>
                    <a:pt x="184" y="77"/>
                  </a:cubicBezTo>
                  <a:cubicBezTo>
                    <a:pt x="183" y="77"/>
                    <a:pt x="183" y="77"/>
                    <a:pt x="183" y="77"/>
                  </a:cubicBezTo>
                  <a:cubicBezTo>
                    <a:pt x="183" y="77"/>
                    <a:pt x="183" y="77"/>
                    <a:pt x="183" y="77"/>
                  </a:cubicBezTo>
                  <a:cubicBezTo>
                    <a:pt x="182" y="77"/>
                    <a:pt x="182" y="77"/>
                    <a:pt x="182" y="77"/>
                  </a:cubicBezTo>
                  <a:cubicBezTo>
                    <a:pt x="181" y="77"/>
                    <a:pt x="181" y="77"/>
                    <a:pt x="181" y="77"/>
                  </a:cubicBezTo>
                  <a:cubicBezTo>
                    <a:pt x="179" y="77"/>
                    <a:pt x="179" y="77"/>
                    <a:pt x="179" y="77"/>
                  </a:cubicBezTo>
                  <a:cubicBezTo>
                    <a:pt x="178" y="77"/>
                    <a:pt x="178" y="77"/>
                    <a:pt x="178" y="77"/>
                  </a:cubicBezTo>
                  <a:cubicBezTo>
                    <a:pt x="177" y="76"/>
                    <a:pt x="177" y="76"/>
                    <a:pt x="177" y="76"/>
                  </a:cubicBezTo>
                  <a:cubicBezTo>
                    <a:pt x="176" y="76"/>
                    <a:pt x="176" y="76"/>
                    <a:pt x="176" y="76"/>
                  </a:cubicBezTo>
                  <a:cubicBezTo>
                    <a:pt x="176" y="75"/>
                    <a:pt x="176" y="75"/>
                    <a:pt x="176" y="75"/>
                  </a:cubicBezTo>
                  <a:close/>
                  <a:moveTo>
                    <a:pt x="123" y="100"/>
                  </a:moveTo>
                  <a:cubicBezTo>
                    <a:pt x="123" y="98"/>
                    <a:pt x="123" y="98"/>
                    <a:pt x="123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96"/>
                    <a:pt x="123" y="96"/>
                    <a:pt x="123" y="96"/>
                  </a:cubicBezTo>
                  <a:cubicBezTo>
                    <a:pt x="124" y="95"/>
                    <a:pt x="124" y="95"/>
                    <a:pt x="124" y="95"/>
                  </a:cubicBezTo>
                  <a:cubicBezTo>
                    <a:pt x="124" y="94"/>
                    <a:pt x="124" y="94"/>
                    <a:pt x="124" y="94"/>
                  </a:cubicBezTo>
                  <a:cubicBezTo>
                    <a:pt x="123" y="94"/>
                    <a:pt x="123" y="94"/>
                    <a:pt x="123" y="94"/>
                  </a:cubicBezTo>
                  <a:cubicBezTo>
                    <a:pt x="122" y="92"/>
                    <a:pt x="122" y="92"/>
                    <a:pt x="122" y="92"/>
                  </a:cubicBezTo>
                  <a:cubicBezTo>
                    <a:pt x="123" y="92"/>
                    <a:pt x="123" y="92"/>
                    <a:pt x="123" y="92"/>
                  </a:cubicBezTo>
                  <a:cubicBezTo>
                    <a:pt x="123" y="91"/>
                    <a:pt x="123" y="91"/>
                    <a:pt x="123" y="91"/>
                  </a:cubicBezTo>
                  <a:cubicBezTo>
                    <a:pt x="122" y="91"/>
                    <a:pt x="122" y="91"/>
                    <a:pt x="122" y="91"/>
                  </a:cubicBezTo>
                  <a:cubicBezTo>
                    <a:pt x="120" y="91"/>
                    <a:pt x="120" y="91"/>
                    <a:pt x="120" y="91"/>
                  </a:cubicBezTo>
                  <a:cubicBezTo>
                    <a:pt x="120" y="90"/>
                    <a:pt x="120" y="90"/>
                    <a:pt x="120" y="90"/>
                  </a:cubicBezTo>
                  <a:cubicBezTo>
                    <a:pt x="121" y="90"/>
                    <a:pt x="121" y="90"/>
                    <a:pt x="121" y="90"/>
                  </a:cubicBezTo>
                  <a:cubicBezTo>
                    <a:pt x="122" y="90"/>
                    <a:pt x="122" y="90"/>
                    <a:pt x="122" y="90"/>
                  </a:cubicBezTo>
                  <a:cubicBezTo>
                    <a:pt x="123" y="89"/>
                    <a:pt x="123" y="89"/>
                    <a:pt x="123" y="89"/>
                  </a:cubicBezTo>
                  <a:cubicBezTo>
                    <a:pt x="123" y="88"/>
                    <a:pt x="123" y="88"/>
                    <a:pt x="123" y="88"/>
                  </a:cubicBezTo>
                  <a:cubicBezTo>
                    <a:pt x="124" y="88"/>
                    <a:pt x="124" y="88"/>
                    <a:pt x="124" y="88"/>
                  </a:cubicBezTo>
                  <a:cubicBezTo>
                    <a:pt x="124" y="88"/>
                    <a:pt x="124" y="88"/>
                    <a:pt x="124" y="88"/>
                  </a:cubicBezTo>
                  <a:cubicBezTo>
                    <a:pt x="125" y="88"/>
                    <a:pt x="125" y="88"/>
                    <a:pt x="125" y="88"/>
                  </a:cubicBezTo>
                  <a:cubicBezTo>
                    <a:pt x="126" y="86"/>
                    <a:pt x="126" y="86"/>
                    <a:pt x="126" y="86"/>
                  </a:cubicBezTo>
                  <a:cubicBezTo>
                    <a:pt x="127" y="86"/>
                    <a:pt x="127" y="86"/>
                    <a:pt x="127" y="86"/>
                  </a:cubicBezTo>
                  <a:cubicBezTo>
                    <a:pt x="127" y="86"/>
                    <a:pt x="127" y="86"/>
                    <a:pt x="127" y="86"/>
                  </a:cubicBezTo>
                  <a:cubicBezTo>
                    <a:pt x="128" y="85"/>
                    <a:pt x="128" y="85"/>
                    <a:pt x="128" y="85"/>
                  </a:cubicBezTo>
                  <a:cubicBezTo>
                    <a:pt x="129" y="84"/>
                    <a:pt x="129" y="84"/>
                    <a:pt x="129" y="84"/>
                  </a:cubicBezTo>
                  <a:cubicBezTo>
                    <a:pt x="129" y="83"/>
                    <a:pt x="129" y="83"/>
                    <a:pt x="129" y="83"/>
                  </a:cubicBezTo>
                  <a:cubicBezTo>
                    <a:pt x="129" y="84"/>
                    <a:pt x="129" y="84"/>
                    <a:pt x="129" y="84"/>
                  </a:cubicBezTo>
                  <a:cubicBezTo>
                    <a:pt x="132" y="84"/>
                    <a:pt x="132" y="84"/>
                    <a:pt x="132" y="84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1" y="82"/>
                    <a:pt x="131" y="82"/>
                    <a:pt x="131" y="82"/>
                  </a:cubicBezTo>
                  <a:cubicBezTo>
                    <a:pt x="131" y="81"/>
                    <a:pt x="131" y="81"/>
                    <a:pt x="131" y="81"/>
                  </a:cubicBezTo>
                  <a:cubicBezTo>
                    <a:pt x="132" y="81"/>
                    <a:pt x="132" y="81"/>
                    <a:pt x="132" y="81"/>
                  </a:cubicBezTo>
                  <a:cubicBezTo>
                    <a:pt x="134" y="79"/>
                    <a:pt x="134" y="79"/>
                    <a:pt x="134" y="79"/>
                  </a:cubicBezTo>
                  <a:cubicBezTo>
                    <a:pt x="135" y="78"/>
                    <a:pt x="135" y="78"/>
                    <a:pt x="135" y="78"/>
                  </a:cubicBezTo>
                  <a:cubicBezTo>
                    <a:pt x="137" y="78"/>
                    <a:pt x="137" y="78"/>
                    <a:pt x="137" y="78"/>
                  </a:cubicBezTo>
                  <a:cubicBezTo>
                    <a:pt x="137" y="77"/>
                    <a:pt x="137" y="77"/>
                    <a:pt x="137" y="77"/>
                  </a:cubicBezTo>
                  <a:cubicBezTo>
                    <a:pt x="138" y="76"/>
                    <a:pt x="138" y="76"/>
                    <a:pt x="138" y="76"/>
                  </a:cubicBezTo>
                  <a:cubicBezTo>
                    <a:pt x="139" y="76"/>
                    <a:pt x="139" y="76"/>
                    <a:pt x="139" y="76"/>
                  </a:cubicBezTo>
                  <a:cubicBezTo>
                    <a:pt x="140" y="75"/>
                    <a:pt x="140" y="75"/>
                    <a:pt x="140" y="75"/>
                  </a:cubicBezTo>
                  <a:cubicBezTo>
                    <a:pt x="139" y="75"/>
                    <a:pt x="139" y="75"/>
                    <a:pt x="139" y="75"/>
                  </a:cubicBezTo>
                  <a:cubicBezTo>
                    <a:pt x="139" y="73"/>
                    <a:pt x="139" y="73"/>
                    <a:pt x="139" y="73"/>
                  </a:cubicBezTo>
                  <a:cubicBezTo>
                    <a:pt x="139" y="72"/>
                    <a:pt x="139" y="72"/>
                    <a:pt x="139" y="72"/>
                  </a:cubicBezTo>
                  <a:cubicBezTo>
                    <a:pt x="140" y="71"/>
                    <a:pt x="140" y="71"/>
                    <a:pt x="140" y="71"/>
                  </a:cubicBezTo>
                  <a:cubicBezTo>
                    <a:pt x="140" y="71"/>
                    <a:pt x="140" y="71"/>
                    <a:pt x="140" y="71"/>
                  </a:cubicBezTo>
                  <a:cubicBezTo>
                    <a:pt x="140" y="70"/>
                    <a:pt x="140" y="70"/>
                    <a:pt x="140" y="70"/>
                  </a:cubicBezTo>
                  <a:cubicBezTo>
                    <a:pt x="141" y="70"/>
                    <a:pt x="141" y="70"/>
                    <a:pt x="141" y="70"/>
                  </a:cubicBezTo>
                  <a:cubicBezTo>
                    <a:pt x="142" y="70"/>
                    <a:pt x="142" y="70"/>
                    <a:pt x="142" y="70"/>
                  </a:cubicBezTo>
                  <a:cubicBezTo>
                    <a:pt x="145" y="70"/>
                    <a:pt x="145" y="70"/>
                    <a:pt x="145" y="70"/>
                  </a:cubicBezTo>
                  <a:cubicBezTo>
                    <a:pt x="145" y="70"/>
                    <a:pt x="145" y="70"/>
                    <a:pt x="145" y="70"/>
                  </a:cubicBezTo>
                  <a:cubicBezTo>
                    <a:pt x="148" y="70"/>
                    <a:pt x="148" y="70"/>
                    <a:pt x="148" y="70"/>
                  </a:cubicBezTo>
                  <a:cubicBezTo>
                    <a:pt x="150" y="69"/>
                    <a:pt x="150" y="69"/>
                    <a:pt x="150" y="69"/>
                  </a:cubicBezTo>
                  <a:cubicBezTo>
                    <a:pt x="153" y="70"/>
                    <a:pt x="153" y="70"/>
                    <a:pt x="153" y="70"/>
                  </a:cubicBezTo>
                  <a:cubicBezTo>
                    <a:pt x="152" y="71"/>
                    <a:pt x="152" y="71"/>
                    <a:pt x="152" y="71"/>
                  </a:cubicBezTo>
                  <a:cubicBezTo>
                    <a:pt x="153" y="71"/>
                    <a:pt x="153" y="71"/>
                    <a:pt x="153" y="71"/>
                  </a:cubicBezTo>
                  <a:cubicBezTo>
                    <a:pt x="154" y="72"/>
                    <a:pt x="154" y="72"/>
                    <a:pt x="154" y="72"/>
                  </a:cubicBezTo>
                  <a:cubicBezTo>
                    <a:pt x="156" y="73"/>
                    <a:pt x="156" y="73"/>
                    <a:pt x="156" y="73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55" y="74"/>
                    <a:pt x="155" y="74"/>
                    <a:pt x="155" y="74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57" y="74"/>
                    <a:pt x="157" y="74"/>
                    <a:pt x="157" y="74"/>
                  </a:cubicBezTo>
                  <a:cubicBezTo>
                    <a:pt x="158" y="74"/>
                    <a:pt x="158" y="74"/>
                    <a:pt x="158" y="74"/>
                  </a:cubicBezTo>
                  <a:cubicBezTo>
                    <a:pt x="157" y="75"/>
                    <a:pt x="157" y="75"/>
                    <a:pt x="157" y="75"/>
                  </a:cubicBezTo>
                  <a:cubicBezTo>
                    <a:pt x="156" y="76"/>
                    <a:pt x="156" y="76"/>
                    <a:pt x="156" y="76"/>
                  </a:cubicBezTo>
                  <a:cubicBezTo>
                    <a:pt x="156" y="77"/>
                    <a:pt x="156" y="77"/>
                    <a:pt x="156" y="77"/>
                  </a:cubicBezTo>
                  <a:cubicBezTo>
                    <a:pt x="158" y="76"/>
                    <a:pt x="158" y="76"/>
                    <a:pt x="158" y="76"/>
                  </a:cubicBezTo>
                  <a:cubicBezTo>
                    <a:pt x="158" y="75"/>
                    <a:pt x="158" y="75"/>
                    <a:pt x="158" y="75"/>
                  </a:cubicBezTo>
                  <a:cubicBezTo>
                    <a:pt x="159" y="74"/>
                    <a:pt x="159" y="74"/>
                    <a:pt x="159" y="74"/>
                  </a:cubicBezTo>
                  <a:cubicBezTo>
                    <a:pt x="160" y="75"/>
                    <a:pt x="160" y="75"/>
                    <a:pt x="160" y="75"/>
                  </a:cubicBezTo>
                  <a:cubicBezTo>
                    <a:pt x="161" y="74"/>
                    <a:pt x="161" y="74"/>
                    <a:pt x="161" y="74"/>
                  </a:cubicBezTo>
                  <a:cubicBezTo>
                    <a:pt x="162" y="74"/>
                    <a:pt x="162" y="74"/>
                    <a:pt x="162" y="74"/>
                  </a:cubicBezTo>
                  <a:cubicBezTo>
                    <a:pt x="162" y="75"/>
                    <a:pt x="162" y="75"/>
                    <a:pt x="162" y="75"/>
                  </a:cubicBezTo>
                  <a:cubicBezTo>
                    <a:pt x="163" y="77"/>
                    <a:pt x="163" y="77"/>
                    <a:pt x="163" y="77"/>
                  </a:cubicBezTo>
                  <a:cubicBezTo>
                    <a:pt x="164" y="79"/>
                    <a:pt x="164" y="79"/>
                    <a:pt x="164" y="79"/>
                  </a:cubicBezTo>
                  <a:cubicBezTo>
                    <a:pt x="163" y="79"/>
                    <a:pt x="163" y="79"/>
                    <a:pt x="163" y="79"/>
                  </a:cubicBezTo>
                  <a:cubicBezTo>
                    <a:pt x="164" y="81"/>
                    <a:pt x="164" y="81"/>
                    <a:pt x="164" y="81"/>
                  </a:cubicBezTo>
                  <a:cubicBezTo>
                    <a:pt x="164" y="82"/>
                    <a:pt x="164" y="82"/>
                    <a:pt x="164" y="82"/>
                  </a:cubicBezTo>
                  <a:cubicBezTo>
                    <a:pt x="164" y="82"/>
                    <a:pt x="164" y="82"/>
                    <a:pt x="164" y="82"/>
                  </a:cubicBezTo>
                  <a:cubicBezTo>
                    <a:pt x="164" y="83"/>
                    <a:pt x="164" y="83"/>
                    <a:pt x="164" y="83"/>
                  </a:cubicBezTo>
                  <a:cubicBezTo>
                    <a:pt x="164" y="84"/>
                    <a:pt x="164" y="84"/>
                    <a:pt x="164" y="84"/>
                  </a:cubicBezTo>
                  <a:cubicBezTo>
                    <a:pt x="164" y="84"/>
                    <a:pt x="164" y="84"/>
                    <a:pt x="164" y="84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2" y="86"/>
                    <a:pt x="162" y="86"/>
                    <a:pt x="162" y="86"/>
                  </a:cubicBezTo>
                  <a:cubicBezTo>
                    <a:pt x="161" y="86"/>
                    <a:pt x="161" y="86"/>
                    <a:pt x="161" y="86"/>
                  </a:cubicBezTo>
                  <a:cubicBezTo>
                    <a:pt x="159" y="86"/>
                    <a:pt x="159" y="86"/>
                    <a:pt x="159" y="86"/>
                  </a:cubicBezTo>
                  <a:cubicBezTo>
                    <a:pt x="158" y="86"/>
                    <a:pt x="158" y="86"/>
                    <a:pt x="158" y="86"/>
                  </a:cubicBezTo>
                  <a:cubicBezTo>
                    <a:pt x="155" y="87"/>
                    <a:pt x="155" y="87"/>
                    <a:pt x="155" y="87"/>
                  </a:cubicBezTo>
                  <a:cubicBezTo>
                    <a:pt x="154" y="87"/>
                    <a:pt x="154" y="87"/>
                    <a:pt x="154" y="87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88"/>
                    <a:pt x="151" y="88"/>
                    <a:pt x="151" y="88"/>
                  </a:cubicBezTo>
                  <a:cubicBezTo>
                    <a:pt x="150" y="89"/>
                    <a:pt x="150" y="89"/>
                    <a:pt x="150" y="89"/>
                  </a:cubicBezTo>
                  <a:cubicBezTo>
                    <a:pt x="149" y="89"/>
                    <a:pt x="149" y="89"/>
                    <a:pt x="149" y="89"/>
                  </a:cubicBezTo>
                  <a:cubicBezTo>
                    <a:pt x="148" y="89"/>
                    <a:pt x="148" y="89"/>
                    <a:pt x="148" y="89"/>
                  </a:cubicBezTo>
                  <a:cubicBezTo>
                    <a:pt x="148" y="89"/>
                    <a:pt x="148" y="89"/>
                    <a:pt x="148" y="89"/>
                  </a:cubicBezTo>
                  <a:cubicBezTo>
                    <a:pt x="147" y="89"/>
                    <a:pt x="147" y="89"/>
                    <a:pt x="147" y="89"/>
                  </a:cubicBezTo>
                  <a:cubicBezTo>
                    <a:pt x="146" y="89"/>
                    <a:pt x="146" y="89"/>
                    <a:pt x="146" y="89"/>
                  </a:cubicBezTo>
                  <a:cubicBezTo>
                    <a:pt x="145" y="90"/>
                    <a:pt x="145" y="90"/>
                    <a:pt x="145" y="90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92"/>
                    <a:pt x="144" y="92"/>
                    <a:pt x="144" y="92"/>
                  </a:cubicBezTo>
                  <a:cubicBezTo>
                    <a:pt x="142" y="92"/>
                    <a:pt x="142" y="92"/>
                    <a:pt x="142" y="92"/>
                  </a:cubicBezTo>
                  <a:cubicBezTo>
                    <a:pt x="141" y="93"/>
                    <a:pt x="141" y="93"/>
                    <a:pt x="141" y="93"/>
                  </a:cubicBezTo>
                  <a:cubicBezTo>
                    <a:pt x="140" y="93"/>
                    <a:pt x="140" y="93"/>
                    <a:pt x="140" y="93"/>
                  </a:cubicBezTo>
                  <a:cubicBezTo>
                    <a:pt x="139" y="92"/>
                    <a:pt x="139" y="92"/>
                    <a:pt x="139" y="92"/>
                  </a:cubicBezTo>
                  <a:cubicBezTo>
                    <a:pt x="139" y="93"/>
                    <a:pt x="139" y="93"/>
                    <a:pt x="139" y="93"/>
                  </a:cubicBezTo>
                  <a:cubicBezTo>
                    <a:pt x="139" y="94"/>
                    <a:pt x="139" y="94"/>
                    <a:pt x="139" y="94"/>
                  </a:cubicBezTo>
                  <a:cubicBezTo>
                    <a:pt x="138" y="94"/>
                    <a:pt x="138" y="94"/>
                    <a:pt x="138" y="94"/>
                  </a:cubicBezTo>
                  <a:cubicBezTo>
                    <a:pt x="137" y="95"/>
                    <a:pt x="137" y="95"/>
                    <a:pt x="137" y="95"/>
                  </a:cubicBezTo>
                  <a:cubicBezTo>
                    <a:pt x="136" y="96"/>
                    <a:pt x="136" y="96"/>
                    <a:pt x="136" y="96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6" y="97"/>
                    <a:pt x="136" y="97"/>
                    <a:pt x="136" y="97"/>
                  </a:cubicBezTo>
                  <a:cubicBezTo>
                    <a:pt x="134" y="99"/>
                    <a:pt x="134" y="99"/>
                    <a:pt x="134" y="99"/>
                  </a:cubicBezTo>
                  <a:cubicBezTo>
                    <a:pt x="134" y="99"/>
                    <a:pt x="134" y="99"/>
                    <a:pt x="134" y="99"/>
                  </a:cubicBezTo>
                  <a:cubicBezTo>
                    <a:pt x="132" y="99"/>
                    <a:pt x="132" y="99"/>
                    <a:pt x="132" y="99"/>
                  </a:cubicBezTo>
                  <a:cubicBezTo>
                    <a:pt x="131" y="100"/>
                    <a:pt x="131" y="100"/>
                    <a:pt x="131" y="100"/>
                  </a:cubicBezTo>
                  <a:cubicBezTo>
                    <a:pt x="130" y="100"/>
                    <a:pt x="130" y="100"/>
                    <a:pt x="130" y="100"/>
                  </a:cubicBezTo>
                  <a:cubicBezTo>
                    <a:pt x="130" y="99"/>
                    <a:pt x="130" y="99"/>
                    <a:pt x="130" y="99"/>
                  </a:cubicBezTo>
                  <a:cubicBezTo>
                    <a:pt x="130" y="99"/>
                    <a:pt x="130" y="99"/>
                    <a:pt x="130" y="99"/>
                  </a:cubicBezTo>
                  <a:cubicBezTo>
                    <a:pt x="130" y="98"/>
                    <a:pt x="130" y="98"/>
                    <a:pt x="130" y="98"/>
                  </a:cubicBezTo>
                  <a:cubicBezTo>
                    <a:pt x="130" y="97"/>
                    <a:pt x="130" y="97"/>
                    <a:pt x="130" y="97"/>
                  </a:cubicBezTo>
                  <a:cubicBezTo>
                    <a:pt x="129" y="98"/>
                    <a:pt x="129" y="98"/>
                    <a:pt x="129" y="98"/>
                  </a:cubicBezTo>
                  <a:cubicBezTo>
                    <a:pt x="129" y="98"/>
                    <a:pt x="129" y="98"/>
                    <a:pt x="129" y="98"/>
                  </a:cubicBezTo>
                  <a:cubicBezTo>
                    <a:pt x="129" y="98"/>
                    <a:pt x="129" y="98"/>
                    <a:pt x="129" y="98"/>
                  </a:cubicBezTo>
                  <a:cubicBezTo>
                    <a:pt x="127" y="100"/>
                    <a:pt x="127" y="100"/>
                    <a:pt x="127" y="100"/>
                  </a:cubicBezTo>
                  <a:cubicBezTo>
                    <a:pt x="126" y="100"/>
                    <a:pt x="126" y="100"/>
                    <a:pt x="126" y="100"/>
                  </a:cubicBezTo>
                  <a:cubicBezTo>
                    <a:pt x="125" y="100"/>
                    <a:pt x="125" y="100"/>
                    <a:pt x="125" y="100"/>
                  </a:cubicBezTo>
                  <a:cubicBezTo>
                    <a:pt x="125" y="100"/>
                    <a:pt x="125" y="100"/>
                    <a:pt x="125" y="100"/>
                  </a:cubicBezTo>
                  <a:cubicBezTo>
                    <a:pt x="124" y="100"/>
                    <a:pt x="124" y="100"/>
                    <a:pt x="124" y="100"/>
                  </a:cubicBezTo>
                  <a:cubicBezTo>
                    <a:pt x="123" y="100"/>
                    <a:pt x="123" y="100"/>
                    <a:pt x="123" y="100"/>
                  </a:cubicBezTo>
                  <a:cubicBezTo>
                    <a:pt x="123" y="100"/>
                    <a:pt x="123" y="100"/>
                    <a:pt x="123" y="100"/>
                  </a:cubicBezTo>
                  <a:cubicBezTo>
                    <a:pt x="123" y="100"/>
                    <a:pt x="123" y="100"/>
                    <a:pt x="123" y="100"/>
                  </a:cubicBezTo>
                  <a:close/>
                  <a:moveTo>
                    <a:pt x="236" y="88"/>
                  </a:moveTo>
                  <a:cubicBezTo>
                    <a:pt x="236" y="88"/>
                    <a:pt x="236" y="88"/>
                    <a:pt x="236" y="88"/>
                  </a:cubicBezTo>
                  <a:cubicBezTo>
                    <a:pt x="236" y="89"/>
                    <a:pt x="236" y="89"/>
                    <a:pt x="236" y="89"/>
                  </a:cubicBezTo>
                  <a:cubicBezTo>
                    <a:pt x="236" y="89"/>
                    <a:pt x="236" y="89"/>
                    <a:pt x="236" y="89"/>
                  </a:cubicBezTo>
                  <a:cubicBezTo>
                    <a:pt x="236" y="90"/>
                    <a:pt x="236" y="90"/>
                    <a:pt x="236" y="90"/>
                  </a:cubicBezTo>
                  <a:cubicBezTo>
                    <a:pt x="235" y="89"/>
                    <a:pt x="235" y="89"/>
                    <a:pt x="235" y="89"/>
                  </a:cubicBezTo>
                  <a:cubicBezTo>
                    <a:pt x="235" y="88"/>
                    <a:pt x="235" y="88"/>
                    <a:pt x="235" y="88"/>
                  </a:cubicBezTo>
                  <a:cubicBezTo>
                    <a:pt x="236" y="88"/>
                    <a:pt x="236" y="88"/>
                    <a:pt x="236" y="88"/>
                  </a:cubicBezTo>
                  <a:close/>
                  <a:moveTo>
                    <a:pt x="227" y="88"/>
                  </a:moveTo>
                  <a:cubicBezTo>
                    <a:pt x="227" y="87"/>
                    <a:pt x="227" y="87"/>
                    <a:pt x="227" y="87"/>
                  </a:cubicBezTo>
                  <a:cubicBezTo>
                    <a:pt x="229" y="87"/>
                    <a:pt x="229" y="87"/>
                    <a:pt x="229" y="87"/>
                  </a:cubicBezTo>
                  <a:cubicBezTo>
                    <a:pt x="229" y="87"/>
                    <a:pt x="229" y="87"/>
                    <a:pt x="229" y="87"/>
                  </a:cubicBezTo>
                  <a:cubicBezTo>
                    <a:pt x="229" y="88"/>
                    <a:pt x="229" y="88"/>
                    <a:pt x="229" y="88"/>
                  </a:cubicBezTo>
                  <a:cubicBezTo>
                    <a:pt x="228" y="88"/>
                    <a:pt x="228" y="88"/>
                    <a:pt x="228" y="88"/>
                  </a:cubicBezTo>
                  <a:cubicBezTo>
                    <a:pt x="228" y="88"/>
                    <a:pt x="228" y="88"/>
                    <a:pt x="228" y="88"/>
                  </a:cubicBezTo>
                  <a:cubicBezTo>
                    <a:pt x="227" y="88"/>
                    <a:pt x="227" y="88"/>
                    <a:pt x="227" y="88"/>
                  </a:cubicBezTo>
                  <a:close/>
                  <a:moveTo>
                    <a:pt x="218" y="92"/>
                  </a:moveTo>
                  <a:cubicBezTo>
                    <a:pt x="219" y="93"/>
                    <a:pt x="219" y="93"/>
                    <a:pt x="219" y="93"/>
                  </a:cubicBezTo>
                  <a:cubicBezTo>
                    <a:pt x="220" y="93"/>
                    <a:pt x="220" y="93"/>
                    <a:pt x="220" y="93"/>
                  </a:cubicBezTo>
                  <a:cubicBezTo>
                    <a:pt x="221" y="94"/>
                    <a:pt x="221" y="94"/>
                    <a:pt x="221" y="94"/>
                  </a:cubicBezTo>
                  <a:cubicBezTo>
                    <a:pt x="221" y="94"/>
                    <a:pt x="221" y="94"/>
                    <a:pt x="221" y="94"/>
                  </a:cubicBezTo>
                  <a:cubicBezTo>
                    <a:pt x="222" y="94"/>
                    <a:pt x="222" y="94"/>
                    <a:pt x="222" y="94"/>
                  </a:cubicBezTo>
                  <a:cubicBezTo>
                    <a:pt x="223" y="93"/>
                    <a:pt x="223" y="93"/>
                    <a:pt x="223" y="93"/>
                  </a:cubicBezTo>
                  <a:cubicBezTo>
                    <a:pt x="224" y="94"/>
                    <a:pt x="224" y="94"/>
                    <a:pt x="224" y="94"/>
                  </a:cubicBezTo>
                  <a:cubicBezTo>
                    <a:pt x="225" y="93"/>
                    <a:pt x="225" y="93"/>
                    <a:pt x="225" y="93"/>
                  </a:cubicBezTo>
                  <a:cubicBezTo>
                    <a:pt x="225" y="93"/>
                    <a:pt x="225" y="93"/>
                    <a:pt x="225" y="93"/>
                  </a:cubicBezTo>
                  <a:cubicBezTo>
                    <a:pt x="226" y="93"/>
                    <a:pt x="226" y="93"/>
                    <a:pt x="226" y="93"/>
                  </a:cubicBezTo>
                  <a:cubicBezTo>
                    <a:pt x="226" y="92"/>
                    <a:pt x="226" y="92"/>
                    <a:pt x="226" y="92"/>
                  </a:cubicBezTo>
                  <a:cubicBezTo>
                    <a:pt x="225" y="92"/>
                    <a:pt x="225" y="92"/>
                    <a:pt x="225" y="92"/>
                  </a:cubicBezTo>
                  <a:cubicBezTo>
                    <a:pt x="224" y="92"/>
                    <a:pt x="224" y="92"/>
                    <a:pt x="224" y="92"/>
                  </a:cubicBezTo>
                  <a:cubicBezTo>
                    <a:pt x="223" y="92"/>
                    <a:pt x="223" y="92"/>
                    <a:pt x="223" y="92"/>
                  </a:cubicBezTo>
                  <a:cubicBezTo>
                    <a:pt x="223" y="92"/>
                    <a:pt x="223" y="92"/>
                    <a:pt x="223" y="92"/>
                  </a:cubicBezTo>
                  <a:cubicBezTo>
                    <a:pt x="222" y="92"/>
                    <a:pt x="222" y="92"/>
                    <a:pt x="222" y="92"/>
                  </a:cubicBezTo>
                  <a:cubicBezTo>
                    <a:pt x="221" y="92"/>
                    <a:pt x="221" y="92"/>
                    <a:pt x="221" y="92"/>
                  </a:cubicBezTo>
                  <a:cubicBezTo>
                    <a:pt x="220" y="92"/>
                    <a:pt x="220" y="92"/>
                    <a:pt x="220" y="92"/>
                  </a:cubicBezTo>
                  <a:cubicBezTo>
                    <a:pt x="219" y="92"/>
                    <a:pt x="219" y="92"/>
                    <a:pt x="219" y="92"/>
                  </a:cubicBezTo>
                  <a:cubicBezTo>
                    <a:pt x="218" y="92"/>
                    <a:pt x="218" y="92"/>
                    <a:pt x="218" y="92"/>
                  </a:cubicBezTo>
                  <a:close/>
                  <a:moveTo>
                    <a:pt x="214" y="120"/>
                  </a:moveTo>
                  <a:cubicBezTo>
                    <a:pt x="213" y="120"/>
                    <a:pt x="213" y="120"/>
                    <a:pt x="213" y="120"/>
                  </a:cubicBezTo>
                  <a:cubicBezTo>
                    <a:pt x="213" y="120"/>
                    <a:pt x="213" y="120"/>
                    <a:pt x="213" y="120"/>
                  </a:cubicBezTo>
                  <a:cubicBezTo>
                    <a:pt x="214" y="120"/>
                    <a:pt x="214" y="120"/>
                    <a:pt x="214" y="120"/>
                  </a:cubicBezTo>
                  <a:cubicBezTo>
                    <a:pt x="214" y="120"/>
                    <a:pt x="214" y="120"/>
                    <a:pt x="214" y="120"/>
                  </a:cubicBezTo>
                  <a:cubicBezTo>
                    <a:pt x="214" y="120"/>
                    <a:pt x="214" y="120"/>
                    <a:pt x="214" y="120"/>
                  </a:cubicBezTo>
                  <a:close/>
                  <a:moveTo>
                    <a:pt x="208" y="120"/>
                  </a:moveTo>
                  <a:cubicBezTo>
                    <a:pt x="208" y="119"/>
                    <a:pt x="208" y="119"/>
                    <a:pt x="208" y="119"/>
                  </a:cubicBezTo>
                  <a:cubicBezTo>
                    <a:pt x="208" y="118"/>
                    <a:pt x="208" y="118"/>
                    <a:pt x="208" y="118"/>
                  </a:cubicBezTo>
                  <a:cubicBezTo>
                    <a:pt x="207" y="118"/>
                    <a:pt x="207" y="118"/>
                    <a:pt x="207" y="118"/>
                  </a:cubicBezTo>
                  <a:cubicBezTo>
                    <a:pt x="207" y="118"/>
                    <a:pt x="207" y="118"/>
                    <a:pt x="207" y="118"/>
                  </a:cubicBezTo>
                  <a:cubicBezTo>
                    <a:pt x="207" y="118"/>
                    <a:pt x="207" y="118"/>
                    <a:pt x="207" y="118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7" y="116"/>
                    <a:pt x="207" y="116"/>
                    <a:pt x="207" y="116"/>
                  </a:cubicBezTo>
                  <a:cubicBezTo>
                    <a:pt x="206" y="116"/>
                    <a:pt x="206" y="116"/>
                    <a:pt x="206" y="116"/>
                  </a:cubicBezTo>
                  <a:cubicBezTo>
                    <a:pt x="207" y="115"/>
                    <a:pt x="207" y="115"/>
                    <a:pt x="207" y="115"/>
                  </a:cubicBezTo>
                  <a:cubicBezTo>
                    <a:pt x="206" y="114"/>
                    <a:pt x="206" y="114"/>
                    <a:pt x="206" y="114"/>
                  </a:cubicBezTo>
                  <a:cubicBezTo>
                    <a:pt x="207" y="113"/>
                    <a:pt x="207" y="113"/>
                    <a:pt x="207" y="113"/>
                  </a:cubicBezTo>
                  <a:cubicBezTo>
                    <a:pt x="206" y="113"/>
                    <a:pt x="206" y="113"/>
                    <a:pt x="206" y="113"/>
                  </a:cubicBezTo>
                  <a:cubicBezTo>
                    <a:pt x="206" y="112"/>
                    <a:pt x="206" y="112"/>
                    <a:pt x="206" y="112"/>
                  </a:cubicBezTo>
                  <a:cubicBezTo>
                    <a:pt x="206" y="112"/>
                    <a:pt x="206" y="112"/>
                    <a:pt x="206" y="112"/>
                  </a:cubicBezTo>
                  <a:cubicBezTo>
                    <a:pt x="205" y="111"/>
                    <a:pt x="205" y="111"/>
                    <a:pt x="205" y="111"/>
                  </a:cubicBezTo>
                  <a:cubicBezTo>
                    <a:pt x="205" y="110"/>
                    <a:pt x="205" y="110"/>
                    <a:pt x="205" y="110"/>
                  </a:cubicBezTo>
                  <a:cubicBezTo>
                    <a:pt x="204" y="109"/>
                    <a:pt x="204" y="109"/>
                    <a:pt x="204" y="109"/>
                  </a:cubicBezTo>
                  <a:cubicBezTo>
                    <a:pt x="204" y="109"/>
                    <a:pt x="204" y="109"/>
                    <a:pt x="204" y="109"/>
                  </a:cubicBezTo>
                  <a:cubicBezTo>
                    <a:pt x="204" y="108"/>
                    <a:pt x="204" y="108"/>
                    <a:pt x="204" y="108"/>
                  </a:cubicBezTo>
                  <a:cubicBezTo>
                    <a:pt x="204" y="107"/>
                    <a:pt x="204" y="107"/>
                    <a:pt x="204" y="107"/>
                  </a:cubicBezTo>
                  <a:cubicBezTo>
                    <a:pt x="203" y="107"/>
                    <a:pt x="203" y="107"/>
                    <a:pt x="203" y="107"/>
                  </a:cubicBezTo>
                  <a:cubicBezTo>
                    <a:pt x="203" y="107"/>
                    <a:pt x="203" y="107"/>
                    <a:pt x="203" y="107"/>
                  </a:cubicBezTo>
                  <a:cubicBezTo>
                    <a:pt x="202" y="107"/>
                    <a:pt x="202" y="107"/>
                    <a:pt x="202" y="107"/>
                  </a:cubicBezTo>
                  <a:cubicBezTo>
                    <a:pt x="202" y="107"/>
                    <a:pt x="202" y="107"/>
                    <a:pt x="202" y="107"/>
                  </a:cubicBezTo>
                  <a:cubicBezTo>
                    <a:pt x="201" y="107"/>
                    <a:pt x="201" y="107"/>
                    <a:pt x="201" y="107"/>
                  </a:cubicBezTo>
                  <a:cubicBezTo>
                    <a:pt x="201" y="106"/>
                    <a:pt x="201" y="106"/>
                    <a:pt x="201" y="106"/>
                  </a:cubicBezTo>
                  <a:cubicBezTo>
                    <a:pt x="202" y="106"/>
                    <a:pt x="202" y="106"/>
                    <a:pt x="202" y="106"/>
                  </a:cubicBezTo>
                  <a:cubicBezTo>
                    <a:pt x="202" y="104"/>
                    <a:pt x="202" y="104"/>
                    <a:pt x="202" y="104"/>
                  </a:cubicBezTo>
                  <a:cubicBezTo>
                    <a:pt x="202" y="104"/>
                    <a:pt x="202" y="104"/>
                    <a:pt x="202" y="104"/>
                  </a:cubicBezTo>
                  <a:cubicBezTo>
                    <a:pt x="202" y="103"/>
                    <a:pt x="202" y="103"/>
                    <a:pt x="202" y="103"/>
                  </a:cubicBezTo>
                  <a:cubicBezTo>
                    <a:pt x="202" y="102"/>
                    <a:pt x="202" y="102"/>
                    <a:pt x="202" y="102"/>
                  </a:cubicBezTo>
                  <a:cubicBezTo>
                    <a:pt x="202" y="102"/>
                    <a:pt x="202" y="102"/>
                    <a:pt x="202" y="102"/>
                  </a:cubicBezTo>
                  <a:cubicBezTo>
                    <a:pt x="203" y="100"/>
                    <a:pt x="203" y="100"/>
                    <a:pt x="203" y="100"/>
                  </a:cubicBezTo>
                  <a:cubicBezTo>
                    <a:pt x="204" y="100"/>
                    <a:pt x="204" y="100"/>
                    <a:pt x="204" y="100"/>
                  </a:cubicBezTo>
                  <a:cubicBezTo>
                    <a:pt x="204" y="100"/>
                    <a:pt x="204" y="100"/>
                    <a:pt x="204" y="100"/>
                  </a:cubicBezTo>
                  <a:cubicBezTo>
                    <a:pt x="204" y="99"/>
                    <a:pt x="204" y="99"/>
                    <a:pt x="204" y="99"/>
                  </a:cubicBezTo>
                  <a:cubicBezTo>
                    <a:pt x="205" y="100"/>
                    <a:pt x="205" y="100"/>
                    <a:pt x="205" y="100"/>
                  </a:cubicBezTo>
                  <a:cubicBezTo>
                    <a:pt x="206" y="99"/>
                    <a:pt x="206" y="99"/>
                    <a:pt x="206" y="99"/>
                  </a:cubicBezTo>
                  <a:cubicBezTo>
                    <a:pt x="207" y="100"/>
                    <a:pt x="207" y="100"/>
                    <a:pt x="207" y="100"/>
                  </a:cubicBezTo>
                  <a:cubicBezTo>
                    <a:pt x="207" y="100"/>
                    <a:pt x="207" y="100"/>
                    <a:pt x="207" y="100"/>
                  </a:cubicBezTo>
                  <a:cubicBezTo>
                    <a:pt x="207" y="100"/>
                    <a:pt x="207" y="100"/>
                    <a:pt x="207" y="100"/>
                  </a:cubicBezTo>
                  <a:cubicBezTo>
                    <a:pt x="206" y="101"/>
                    <a:pt x="206" y="101"/>
                    <a:pt x="206" y="101"/>
                  </a:cubicBezTo>
                  <a:cubicBezTo>
                    <a:pt x="206" y="101"/>
                    <a:pt x="206" y="101"/>
                    <a:pt x="206" y="101"/>
                  </a:cubicBezTo>
                  <a:cubicBezTo>
                    <a:pt x="207" y="101"/>
                    <a:pt x="207" y="101"/>
                    <a:pt x="207" y="101"/>
                  </a:cubicBezTo>
                  <a:cubicBezTo>
                    <a:pt x="207" y="102"/>
                    <a:pt x="207" y="102"/>
                    <a:pt x="207" y="102"/>
                  </a:cubicBezTo>
                  <a:cubicBezTo>
                    <a:pt x="207" y="102"/>
                    <a:pt x="207" y="102"/>
                    <a:pt x="207" y="102"/>
                  </a:cubicBezTo>
                  <a:cubicBezTo>
                    <a:pt x="208" y="103"/>
                    <a:pt x="208" y="103"/>
                    <a:pt x="208" y="103"/>
                  </a:cubicBezTo>
                  <a:cubicBezTo>
                    <a:pt x="208" y="104"/>
                    <a:pt x="208" y="104"/>
                    <a:pt x="208" y="104"/>
                  </a:cubicBezTo>
                  <a:cubicBezTo>
                    <a:pt x="209" y="105"/>
                    <a:pt x="209" y="105"/>
                    <a:pt x="209" y="105"/>
                  </a:cubicBezTo>
                  <a:cubicBezTo>
                    <a:pt x="210" y="105"/>
                    <a:pt x="210" y="105"/>
                    <a:pt x="210" y="105"/>
                  </a:cubicBezTo>
                  <a:cubicBezTo>
                    <a:pt x="210" y="104"/>
                    <a:pt x="210" y="104"/>
                    <a:pt x="210" y="104"/>
                  </a:cubicBezTo>
                  <a:cubicBezTo>
                    <a:pt x="210" y="104"/>
                    <a:pt x="210" y="104"/>
                    <a:pt x="210" y="104"/>
                  </a:cubicBezTo>
                  <a:cubicBezTo>
                    <a:pt x="210" y="104"/>
                    <a:pt x="210" y="104"/>
                    <a:pt x="210" y="104"/>
                  </a:cubicBezTo>
                  <a:cubicBezTo>
                    <a:pt x="211" y="103"/>
                    <a:pt x="211" y="103"/>
                    <a:pt x="211" y="103"/>
                  </a:cubicBezTo>
                  <a:cubicBezTo>
                    <a:pt x="211" y="102"/>
                    <a:pt x="211" y="102"/>
                    <a:pt x="211" y="102"/>
                  </a:cubicBezTo>
                  <a:cubicBezTo>
                    <a:pt x="211" y="102"/>
                    <a:pt x="211" y="102"/>
                    <a:pt x="211" y="102"/>
                  </a:cubicBezTo>
                  <a:cubicBezTo>
                    <a:pt x="211" y="101"/>
                    <a:pt x="211" y="101"/>
                    <a:pt x="211" y="101"/>
                  </a:cubicBezTo>
                  <a:cubicBezTo>
                    <a:pt x="211" y="100"/>
                    <a:pt x="211" y="100"/>
                    <a:pt x="211" y="100"/>
                  </a:cubicBezTo>
                  <a:cubicBezTo>
                    <a:pt x="211" y="100"/>
                    <a:pt x="211" y="100"/>
                    <a:pt x="211" y="100"/>
                  </a:cubicBezTo>
                  <a:cubicBezTo>
                    <a:pt x="212" y="100"/>
                    <a:pt x="212" y="100"/>
                    <a:pt x="212" y="100"/>
                  </a:cubicBezTo>
                  <a:cubicBezTo>
                    <a:pt x="213" y="100"/>
                    <a:pt x="213" y="100"/>
                    <a:pt x="213" y="100"/>
                  </a:cubicBezTo>
                  <a:cubicBezTo>
                    <a:pt x="213" y="101"/>
                    <a:pt x="213" y="101"/>
                    <a:pt x="213" y="101"/>
                  </a:cubicBezTo>
                  <a:cubicBezTo>
                    <a:pt x="214" y="101"/>
                    <a:pt x="214" y="101"/>
                    <a:pt x="214" y="101"/>
                  </a:cubicBezTo>
                  <a:cubicBezTo>
                    <a:pt x="214" y="100"/>
                    <a:pt x="214" y="100"/>
                    <a:pt x="214" y="100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212" y="99"/>
                    <a:pt x="212" y="99"/>
                    <a:pt x="212" y="99"/>
                  </a:cubicBezTo>
                  <a:cubicBezTo>
                    <a:pt x="211" y="99"/>
                    <a:pt x="211" y="99"/>
                    <a:pt x="211" y="99"/>
                  </a:cubicBezTo>
                  <a:cubicBezTo>
                    <a:pt x="210" y="98"/>
                    <a:pt x="210" y="98"/>
                    <a:pt x="210" y="98"/>
                  </a:cubicBezTo>
                  <a:cubicBezTo>
                    <a:pt x="210" y="98"/>
                    <a:pt x="210" y="98"/>
                    <a:pt x="210" y="98"/>
                  </a:cubicBezTo>
                  <a:cubicBezTo>
                    <a:pt x="210" y="97"/>
                    <a:pt x="210" y="97"/>
                    <a:pt x="210" y="97"/>
                  </a:cubicBezTo>
                  <a:cubicBezTo>
                    <a:pt x="210" y="96"/>
                    <a:pt x="210" y="96"/>
                    <a:pt x="210" y="96"/>
                  </a:cubicBezTo>
                  <a:cubicBezTo>
                    <a:pt x="210" y="96"/>
                    <a:pt x="210" y="96"/>
                    <a:pt x="210" y="96"/>
                  </a:cubicBezTo>
                  <a:cubicBezTo>
                    <a:pt x="211" y="96"/>
                    <a:pt x="211" y="96"/>
                    <a:pt x="211" y="96"/>
                  </a:cubicBezTo>
                  <a:cubicBezTo>
                    <a:pt x="211" y="95"/>
                    <a:pt x="211" y="95"/>
                    <a:pt x="211" y="95"/>
                  </a:cubicBezTo>
                  <a:cubicBezTo>
                    <a:pt x="212" y="96"/>
                    <a:pt x="212" y="96"/>
                    <a:pt x="212" y="96"/>
                  </a:cubicBezTo>
                  <a:cubicBezTo>
                    <a:pt x="212" y="96"/>
                    <a:pt x="212" y="96"/>
                    <a:pt x="212" y="96"/>
                  </a:cubicBezTo>
                  <a:cubicBezTo>
                    <a:pt x="213" y="98"/>
                    <a:pt x="213" y="98"/>
                    <a:pt x="213" y="98"/>
                  </a:cubicBezTo>
                  <a:cubicBezTo>
                    <a:pt x="213" y="98"/>
                    <a:pt x="213" y="98"/>
                    <a:pt x="213" y="98"/>
                  </a:cubicBezTo>
                  <a:cubicBezTo>
                    <a:pt x="213" y="97"/>
                    <a:pt x="213" y="97"/>
                    <a:pt x="213" y="97"/>
                  </a:cubicBezTo>
                  <a:cubicBezTo>
                    <a:pt x="213" y="97"/>
                    <a:pt x="213" y="97"/>
                    <a:pt x="213" y="97"/>
                  </a:cubicBezTo>
                  <a:cubicBezTo>
                    <a:pt x="213" y="96"/>
                    <a:pt x="213" y="96"/>
                    <a:pt x="213" y="96"/>
                  </a:cubicBezTo>
                  <a:cubicBezTo>
                    <a:pt x="213" y="95"/>
                    <a:pt x="213" y="95"/>
                    <a:pt x="213" y="95"/>
                  </a:cubicBezTo>
                  <a:cubicBezTo>
                    <a:pt x="212" y="95"/>
                    <a:pt x="212" y="95"/>
                    <a:pt x="212" y="95"/>
                  </a:cubicBezTo>
                  <a:cubicBezTo>
                    <a:pt x="212" y="94"/>
                    <a:pt x="212" y="94"/>
                    <a:pt x="212" y="94"/>
                  </a:cubicBezTo>
                  <a:cubicBezTo>
                    <a:pt x="213" y="94"/>
                    <a:pt x="213" y="94"/>
                    <a:pt x="213" y="94"/>
                  </a:cubicBezTo>
                  <a:cubicBezTo>
                    <a:pt x="213" y="93"/>
                    <a:pt x="213" y="93"/>
                    <a:pt x="213" y="93"/>
                  </a:cubicBezTo>
                  <a:cubicBezTo>
                    <a:pt x="214" y="93"/>
                    <a:pt x="214" y="93"/>
                    <a:pt x="214" y="93"/>
                  </a:cubicBezTo>
                  <a:cubicBezTo>
                    <a:pt x="214" y="93"/>
                    <a:pt x="214" y="93"/>
                    <a:pt x="214" y="93"/>
                  </a:cubicBezTo>
                  <a:cubicBezTo>
                    <a:pt x="215" y="93"/>
                    <a:pt x="215" y="93"/>
                    <a:pt x="215" y="93"/>
                  </a:cubicBezTo>
                  <a:cubicBezTo>
                    <a:pt x="215" y="94"/>
                    <a:pt x="215" y="94"/>
                    <a:pt x="215" y="94"/>
                  </a:cubicBezTo>
                  <a:cubicBezTo>
                    <a:pt x="216" y="94"/>
                    <a:pt x="216" y="94"/>
                    <a:pt x="216" y="94"/>
                  </a:cubicBezTo>
                  <a:cubicBezTo>
                    <a:pt x="217" y="93"/>
                    <a:pt x="217" y="93"/>
                    <a:pt x="217" y="93"/>
                  </a:cubicBezTo>
                  <a:cubicBezTo>
                    <a:pt x="216" y="93"/>
                    <a:pt x="216" y="93"/>
                    <a:pt x="216" y="93"/>
                  </a:cubicBezTo>
                  <a:cubicBezTo>
                    <a:pt x="215" y="93"/>
                    <a:pt x="215" y="93"/>
                    <a:pt x="215" y="93"/>
                  </a:cubicBezTo>
                  <a:cubicBezTo>
                    <a:pt x="216" y="92"/>
                    <a:pt x="216" y="92"/>
                    <a:pt x="216" y="92"/>
                  </a:cubicBezTo>
                  <a:cubicBezTo>
                    <a:pt x="217" y="92"/>
                    <a:pt x="217" y="92"/>
                    <a:pt x="217" y="92"/>
                  </a:cubicBezTo>
                  <a:cubicBezTo>
                    <a:pt x="218" y="92"/>
                    <a:pt x="218" y="92"/>
                    <a:pt x="218" y="92"/>
                  </a:cubicBezTo>
                  <a:cubicBezTo>
                    <a:pt x="218" y="93"/>
                    <a:pt x="218" y="93"/>
                    <a:pt x="218" y="93"/>
                  </a:cubicBezTo>
                  <a:cubicBezTo>
                    <a:pt x="218" y="93"/>
                    <a:pt x="218" y="93"/>
                    <a:pt x="218" y="93"/>
                  </a:cubicBezTo>
                  <a:cubicBezTo>
                    <a:pt x="218" y="93"/>
                    <a:pt x="218" y="93"/>
                    <a:pt x="218" y="93"/>
                  </a:cubicBezTo>
                  <a:cubicBezTo>
                    <a:pt x="218" y="94"/>
                    <a:pt x="218" y="94"/>
                    <a:pt x="218" y="94"/>
                  </a:cubicBezTo>
                  <a:cubicBezTo>
                    <a:pt x="219" y="95"/>
                    <a:pt x="219" y="95"/>
                    <a:pt x="219" y="95"/>
                  </a:cubicBezTo>
                  <a:cubicBezTo>
                    <a:pt x="219" y="94"/>
                    <a:pt x="219" y="94"/>
                    <a:pt x="219" y="94"/>
                  </a:cubicBezTo>
                  <a:cubicBezTo>
                    <a:pt x="220" y="95"/>
                    <a:pt x="220" y="95"/>
                    <a:pt x="220" y="95"/>
                  </a:cubicBezTo>
                  <a:cubicBezTo>
                    <a:pt x="221" y="95"/>
                    <a:pt x="221" y="95"/>
                    <a:pt x="221" y="95"/>
                  </a:cubicBezTo>
                  <a:cubicBezTo>
                    <a:pt x="222" y="94"/>
                    <a:pt x="222" y="94"/>
                    <a:pt x="222" y="94"/>
                  </a:cubicBezTo>
                  <a:cubicBezTo>
                    <a:pt x="223" y="94"/>
                    <a:pt x="223" y="94"/>
                    <a:pt x="223" y="94"/>
                  </a:cubicBezTo>
                  <a:cubicBezTo>
                    <a:pt x="225" y="94"/>
                    <a:pt x="225" y="94"/>
                    <a:pt x="225" y="94"/>
                  </a:cubicBezTo>
                  <a:cubicBezTo>
                    <a:pt x="225" y="95"/>
                    <a:pt x="225" y="95"/>
                    <a:pt x="225" y="95"/>
                  </a:cubicBezTo>
                  <a:cubicBezTo>
                    <a:pt x="226" y="95"/>
                    <a:pt x="226" y="95"/>
                    <a:pt x="226" y="95"/>
                  </a:cubicBezTo>
                  <a:cubicBezTo>
                    <a:pt x="226" y="95"/>
                    <a:pt x="226" y="95"/>
                    <a:pt x="226" y="95"/>
                  </a:cubicBezTo>
                  <a:cubicBezTo>
                    <a:pt x="226" y="96"/>
                    <a:pt x="226" y="96"/>
                    <a:pt x="226" y="96"/>
                  </a:cubicBezTo>
                  <a:cubicBezTo>
                    <a:pt x="226" y="96"/>
                    <a:pt x="226" y="96"/>
                    <a:pt x="226" y="96"/>
                  </a:cubicBezTo>
                  <a:cubicBezTo>
                    <a:pt x="226" y="97"/>
                    <a:pt x="226" y="97"/>
                    <a:pt x="226" y="97"/>
                  </a:cubicBezTo>
                  <a:cubicBezTo>
                    <a:pt x="225" y="98"/>
                    <a:pt x="225" y="98"/>
                    <a:pt x="225" y="98"/>
                  </a:cubicBezTo>
                  <a:cubicBezTo>
                    <a:pt x="224" y="97"/>
                    <a:pt x="224" y="97"/>
                    <a:pt x="224" y="97"/>
                  </a:cubicBezTo>
                  <a:cubicBezTo>
                    <a:pt x="224" y="97"/>
                    <a:pt x="224" y="97"/>
                    <a:pt x="224" y="97"/>
                  </a:cubicBezTo>
                  <a:cubicBezTo>
                    <a:pt x="223" y="98"/>
                    <a:pt x="223" y="98"/>
                    <a:pt x="223" y="98"/>
                  </a:cubicBezTo>
                  <a:cubicBezTo>
                    <a:pt x="223" y="98"/>
                    <a:pt x="223" y="98"/>
                    <a:pt x="223" y="98"/>
                  </a:cubicBezTo>
                  <a:cubicBezTo>
                    <a:pt x="223" y="98"/>
                    <a:pt x="223" y="98"/>
                    <a:pt x="223" y="98"/>
                  </a:cubicBezTo>
                  <a:cubicBezTo>
                    <a:pt x="224" y="99"/>
                    <a:pt x="224" y="99"/>
                    <a:pt x="224" y="99"/>
                  </a:cubicBezTo>
                  <a:cubicBezTo>
                    <a:pt x="224" y="99"/>
                    <a:pt x="224" y="99"/>
                    <a:pt x="224" y="99"/>
                  </a:cubicBezTo>
                  <a:cubicBezTo>
                    <a:pt x="223" y="100"/>
                    <a:pt x="223" y="100"/>
                    <a:pt x="223" y="100"/>
                  </a:cubicBezTo>
                  <a:cubicBezTo>
                    <a:pt x="223" y="100"/>
                    <a:pt x="223" y="100"/>
                    <a:pt x="223" y="100"/>
                  </a:cubicBezTo>
                  <a:cubicBezTo>
                    <a:pt x="223" y="100"/>
                    <a:pt x="223" y="100"/>
                    <a:pt x="223" y="100"/>
                  </a:cubicBezTo>
                  <a:cubicBezTo>
                    <a:pt x="222" y="100"/>
                    <a:pt x="222" y="100"/>
                    <a:pt x="222" y="100"/>
                  </a:cubicBezTo>
                  <a:cubicBezTo>
                    <a:pt x="221" y="100"/>
                    <a:pt x="221" y="100"/>
                    <a:pt x="221" y="100"/>
                  </a:cubicBezTo>
                  <a:cubicBezTo>
                    <a:pt x="221" y="101"/>
                    <a:pt x="221" y="101"/>
                    <a:pt x="221" y="101"/>
                  </a:cubicBezTo>
                  <a:cubicBezTo>
                    <a:pt x="219" y="101"/>
                    <a:pt x="219" y="101"/>
                    <a:pt x="219" y="101"/>
                  </a:cubicBezTo>
                  <a:cubicBezTo>
                    <a:pt x="218" y="102"/>
                    <a:pt x="218" y="102"/>
                    <a:pt x="218" y="102"/>
                  </a:cubicBezTo>
                  <a:cubicBezTo>
                    <a:pt x="218" y="102"/>
                    <a:pt x="218" y="102"/>
                    <a:pt x="218" y="102"/>
                  </a:cubicBezTo>
                  <a:cubicBezTo>
                    <a:pt x="217" y="103"/>
                    <a:pt x="217" y="103"/>
                    <a:pt x="217" y="103"/>
                  </a:cubicBezTo>
                  <a:cubicBezTo>
                    <a:pt x="217" y="103"/>
                    <a:pt x="217" y="103"/>
                    <a:pt x="217" y="103"/>
                  </a:cubicBezTo>
                  <a:cubicBezTo>
                    <a:pt x="217" y="103"/>
                    <a:pt x="217" y="103"/>
                    <a:pt x="217" y="103"/>
                  </a:cubicBezTo>
                  <a:cubicBezTo>
                    <a:pt x="218" y="103"/>
                    <a:pt x="218" y="103"/>
                    <a:pt x="218" y="103"/>
                  </a:cubicBezTo>
                  <a:cubicBezTo>
                    <a:pt x="219" y="103"/>
                    <a:pt x="219" y="103"/>
                    <a:pt x="219" y="103"/>
                  </a:cubicBezTo>
                  <a:cubicBezTo>
                    <a:pt x="219" y="103"/>
                    <a:pt x="219" y="103"/>
                    <a:pt x="219" y="103"/>
                  </a:cubicBezTo>
                  <a:cubicBezTo>
                    <a:pt x="221" y="103"/>
                    <a:pt x="221" y="103"/>
                    <a:pt x="221" y="103"/>
                  </a:cubicBezTo>
                  <a:cubicBezTo>
                    <a:pt x="221" y="104"/>
                    <a:pt x="221" y="104"/>
                    <a:pt x="221" y="104"/>
                  </a:cubicBezTo>
                  <a:cubicBezTo>
                    <a:pt x="221" y="104"/>
                    <a:pt x="221" y="104"/>
                    <a:pt x="221" y="104"/>
                  </a:cubicBezTo>
                  <a:cubicBezTo>
                    <a:pt x="220" y="104"/>
                    <a:pt x="220" y="104"/>
                    <a:pt x="220" y="104"/>
                  </a:cubicBezTo>
                  <a:cubicBezTo>
                    <a:pt x="221" y="105"/>
                    <a:pt x="221" y="105"/>
                    <a:pt x="221" y="105"/>
                  </a:cubicBezTo>
                  <a:cubicBezTo>
                    <a:pt x="221" y="105"/>
                    <a:pt x="221" y="105"/>
                    <a:pt x="221" y="105"/>
                  </a:cubicBezTo>
                  <a:cubicBezTo>
                    <a:pt x="221" y="106"/>
                    <a:pt x="221" y="106"/>
                    <a:pt x="221" y="106"/>
                  </a:cubicBezTo>
                  <a:cubicBezTo>
                    <a:pt x="220" y="106"/>
                    <a:pt x="220" y="106"/>
                    <a:pt x="220" y="106"/>
                  </a:cubicBezTo>
                  <a:cubicBezTo>
                    <a:pt x="220" y="107"/>
                    <a:pt x="220" y="107"/>
                    <a:pt x="220" y="107"/>
                  </a:cubicBezTo>
                  <a:cubicBezTo>
                    <a:pt x="220" y="108"/>
                    <a:pt x="220" y="108"/>
                    <a:pt x="220" y="108"/>
                  </a:cubicBezTo>
                  <a:cubicBezTo>
                    <a:pt x="221" y="107"/>
                    <a:pt x="221" y="107"/>
                    <a:pt x="221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6"/>
                    <a:pt x="223" y="106"/>
                    <a:pt x="223" y="106"/>
                  </a:cubicBezTo>
                  <a:cubicBezTo>
                    <a:pt x="222" y="107"/>
                    <a:pt x="222" y="107"/>
                    <a:pt x="222" y="107"/>
                  </a:cubicBezTo>
                  <a:cubicBezTo>
                    <a:pt x="222" y="108"/>
                    <a:pt x="222" y="108"/>
                    <a:pt x="222" y="108"/>
                  </a:cubicBezTo>
                  <a:cubicBezTo>
                    <a:pt x="222" y="109"/>
                    <a:pt x="222" y="109"/>
                    <a:pt x="222" y="109"/>
                  </a:cubicBezTo>
                  <a:cubicBezTo>
                    <a:pt x="222" y="110"/>
                    <a:pt x="222" y="110"/>
                    <a:pt x="222" y="110"/>
                  </a:cubicBezTo>
                  <a:cubicBezTo>
                    <a:pt x="220" y="110"/>
                    <a:pt x="220" y="110"/>
                    <a:pt x="220" y="110"/>
                  </a:cubicBezTo>
                  <a:cubicBezTo>
                    <a:pt x="220" y="111"/>
                    <a:pt x="220" y="111"/>
                    <a:pt x="220" y="111"/>
                  </a:cubicBezTo>
                  <a:cubicBezTo>
                    <a:pt x="219" y="111"/>
                    <a:pt x="219" y="111"/>
                    <a:pt x="219" y="111"/>
                  </a:cubicBezTo>
                  <a:cubicBezTo>
                    <a:pt x="220" y="111"/>
                    <a:pt x="220" y="111"/>
                    <a:pt x="220" y="111"/>
                  </a:cubicBezTo>
                  <a:cubicBezTo>
                    <a:pt x="219" y="112"/>
                    <a:pt x="219" y="112"/>
                    <a:pt x="219" y="112"/>
                  </a:cubicBezTo>
                  <a:cubicBezTo>
                    <a:pt x="219" y="112"/>
                    <a:pt x="219" y="112"/>
                    <a:pt x="219" y="112"/>
                  </a:cubicBezTo>
                  <a:cubicBezTo>
                    <a:pt x="219" y="112"/>
                    <a:pt x="219" y="112"/>
                    <a:pt x="219" y="112"/>
                  </a:cubicBezTo>
                  <a:cubicBezTo>
                    <a:pt x="218" y="112"/>
                    <a:pt x="218" y="112"/>
                    <a:pt x="218" y="112"/>
                  </a:cubicBezTo>
                  <a:cubicBezTo>
                    <a:pt x="218" y="113"/>
                    <a:pt x="218" y="113"/>
                    <a:pt x="218" y="113"/>
                  </a:cubicBezTo>
                  <a:cubicBezTo>
                    <a:pt x="219" y="113"/>
                    <a:pt x="219" y="113"/>
                    <a:pt x="219" y="113"/>
                  </a:cubicBezTo>
                  <a:cubicBezTo>
                    <a:pt x="219" y="114"/>
                    <a:pt x="219" y="114"/>
                    <a:pt x="219" y="114"/>
                  </a:cubicBezTo>
                  <a:cubicBezTo>
                    <a:pt x="218" y="114"/>
                    <a:pt x="218" y="114"/>
                    <a:pt x="218" y="114"/>
                  </a:cubicBezTo>
                  <a:cubicBezTo>
                    <a:pt x="219" y="115"/>
                    <a:pt x="219" y="115"/>
                    <a:pt x="219" y="115"/>
                  </a:cubicBezTo>
                  <a:cubicBezTo>
                    <a:pt x="218" y="115"/>
                    <a:pt x="218" y="115"/>
                    <a:pt x="218" y="115"/>
                  </a:cubicBezTo>
                  <a:cubicBezTo>
                    <a:pt x="217" y="115"/>
                    <a:pt x="217" y="115"/>
                    <a:pt x="217" y="115"/>
                  </a:cubicBezTo>
                  <a:cubicBezTo>
                    <a:pt x="217" y="115"/>
                    <a:pt x="217" y="115"/>
                    <a:pt x="217" y="115"/>
                  </a:cubicBezTo>
                  <a:cubicBezTo>
                    <a:pt x="216" y="115"/>
                    <a:pt x="216" y="115"/>
                    <a:pt x="216" y="115"/>
                  </a:cubicBezTo>
                  <a:cubicBezTo>
                    <a:pt x="215" y="116"/>
                    <a:pt x="215" y="116"/>
                    <a:pt x="215" y="116"/>
                  </a:cubicBezTo>
                  <a:cubicBezTo>
                    <a:pt x="215" y="116"/>
                    <a:pt x="215" y="116"/>
                    <a:pt x="215" y="116"/>
                  </a:cubicBezTo>
                  <a:cubicBezTo>
                    <a:pt x="214" y="117"/>
                    <a:pt x="214" y="117"/>
                    <a:pt x="214" y="117"/>
                  </a:cubicBezTo>
                  <a:cubicBezTo>
                    <a:pt x="213" y="116"/>
                    <a:pt x="213" y="116"/>
                    <a:pt x="213" y="116"/>
                  </a:cubicBezTo>
                  <a:cubicBezTo>
                    <a:pt x="212" y="117"/>
                    <a:pt x="212" y="117"/>
                    <a:pt x="212" y="117"/>
                  </a:cubicBezTo>
                  <a:cubicBezTo>
                    <a:pt x="211" y="116"/>
                    <a:pt x="211" y="116"/>
                    <a:pt x="211" y="116"/>
                  </a:cubicBezTo>
                  <a:cubicBezTo>
                    <a:pt x="211" y="115"/>
                    <a:pt x="211" y="115"/>
                    <a:pt x="211" y="115"/>
                  </a:cubicBezTo>
                  <a:cubicBezTo>
                    <a:pt x="212" y="114"/>
                    <a:pt x="212" y="114"/>
                    <a:pt x="212" y="114"/>
                  </a:cubicBezTo>
                  <a:cubicBezTo>
                    <a:pt x="212" y="113"/>
                    <a:pt x="212" y="113"/>
                    <a:pt x="212" y="113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5"/>
                    <a:pt x="210" y="115"/>
                    <a:pt x="210" y="115"/>
                  </a:cubicBezTo>
                  <a:cubicBezTo>
                    <a:pt x="211" y="117"/>
                    <a:pt x="211" y="117"/>
                    <a:pt x="211" y="117"/>
                  </a:cubicBezTo>
                  <a:cubicBezTo>
                    <a:pt x="211" y="117"/>
                    <a:pt x="211" y="117"/>
                    <a:pt x="211" y="117"/>
                  </a:cubicBezTo>
                  <a:cubicBezTo>
                    <a:pt x="211" y="118"/>
                    <a:pt x="211" y="118"/>
                    <a:pt x="211" y="118"/>
                  </a:cubicBezTo>
                  <a:cubicBezTo>
                    <a:pt x="210" y="118"/>
                    <a:pt x="210" y="118"/>
                    <a:pt x="210" y="118"/>
                  </a:cubicBezTo>
                  <a:cubicBezTo>
                    <a:pt x="209" y="119"/>
                    <a:pt x="209" y="119"/>
                    <a:pt x="209" y="119"/>
                  </a:cubicBezTo>
                  <a:cubicBezTo>
                    <a:pt x="209" y="119"/>
                    <a:pt x="208" y="120"/>
                    <a:pt x="208" y="120"/>
                  </a:cubicBezTo>
                  <a:close/>
                  <a:moveTo>
                    <a:pt x="223" y="101"/>
                  </a:moveTo>
                  <a:cubicBezTo>
                    <a:pt x="223" y="101"/>
                    <a:pt x="223" y="101"/>
                    <a:pt x="223" y="101"/>
                  </a:cubicBezTo>
                  <a:cubicBezTo>
                    <a:pt x="223" y="101"/>
                    <a:pt x="223" y="101"/>
                    <a:pt x="223" y="101"/>
                  </a:cubicBezTo>
                  <a:cubicBezTo>
                    <a:pt x="224" y="101"/>
                    <a:pt x="224" y="101"/>
                    <a:pt x="224" y="101"/>
                  </a:cubicBezTo>
                  <a:cubicBezTo>
                    <a:pt x="223" y="101"/>
                    <a:pt x="223" y="101"/>
                    <a:pt x="223" y="101"/>
                  </a:cubicBezTo>
                  <a:close/>
                  <a:moveTo>
                    <a:pt x="222" y="104"/>
                  </a:moveTo>
                  <a:cubicBezTo>
                    <a:pt x="223" y="104"/>
                    <a:pt x="223" y="104"/>
                    <a:pt x="223" y="10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3" y="102"/>
                    <a:pt x="223" y="102"/>
                    <a:pt x="223" y="102"/>
                  </a:cubicBezTo>
                  <a:cubicBezTo>
                    <a:pt x="223" y="102"/>
                    <a:pt x="223" y="102"/>
                    <a:pt x="223" y="102"/>
                  </a:cubicBezTo>
                  <a:cubicBezTo>
                    <a:pt x="223" y="102"/>
                    <a:pt x="223" y="102"/>
                    <a:pt x="223" y="102"/>
                  </a:cubicBezTo>
                  <a:cubicBezTo>
                    <a:pt x="222" y="103"/>
                    <a:pt x="222" y="103"/>
                    <a:pt x="222" y="103"/>
                  </a:cubicBezTo>
                  <a:cubicBezTo>
                    <a:pt x="222" y="103"/>
                    <a:pt x="222" y="103"/>
                    <a:pt x="222" y="103"/>
                  </a:cubicBezTo>
                  <a:cubicBezTo>
                    <a:pt x="222" y="104"/>
                    <a:pt x="222" y="104"/>
                    <a:pt x="222" y="104"/>
                  </a:cubicBezTo>
                  <a:cubicBezTo>
                    <a:pt x="222" y="104"/>
                    <a:pt x="222" y="104"/>
                    <a:pt x="222" y="104"/>
                  </a:cubicBezTo>
                  <a:close/>
                  <a:moveTo>
                    <a:pt x="222" y="106"/>
                  </a:move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5"/>
                  </a:cubicBezTo>
                  <a:cubicBezTo>
                    <a:pt x="222" y="105"/>
                    <a:pt x="222" y="105"/>
                    <a:pt x="222" y="105"/>
                  </a:cubicBezTo>
                  <a:cubicBezTo>
                    <a:pt x="221" y="105"/>
                    <a:pt x="221" y="105"/>
                    <a:pt x="221" y="105"/>
                  </a:cubicBezTo>
                  <a:cubicBezTo>
                    <a:pt x="221" y="106"/>
                    <a:pt x="221" y="106"/>
                    <a:pt x="221" y="106"/>
                  </a:cubicBezTo>
                  <a:cubicBezTo>
                    <a:pt x="222" y="106"/>
                    <a:pt x="222" y="106"/>
                    <a:pt x="222" y="106"/>
                  </a:cubicBezTo>
                  <a:close/>
                  <a:moveTo>
                    <a:pt x="188" y="89"/>
                  </a:moveTo>
                  <a:cubicBezTo>
                    <a:pt x="188" y="89"/>
                    <a:pt x="188" y="89"/>
                    <a:pt x="188" y="89"/>
                  </a:cubicBezTo>
                  <a:cubicBezTo>
                    <a:pt x="188" y="90"/>
                    <a:pt x="188" y="90"/>
                    <a:pt x="188" y="90"/>
                  </a:cubicBezTo>
                  <a:cubicBezTo>
                    <a:pt x="189" y="89"/>
                    <a:pt x="189" y="89"/>
                    <a:pt x="189" y="89"/>
                  </a:cubicBezTo>
                  <a:cubicBezTo>
                    <a:pt x="190" y="90"/>
                    <a:pt x="190" y="90"/>
                    <a:pt x="190" y="90"/>
                  </a:cubicBezTo>
                  <a:cubicBezTo>
                    <a:pt x="190" y="89"/>
                    <a:pt x="190" y="89"/>
                    <a:pt x="190" y="89"/>
                  </a:cubicBezTo>
                  <a:cubicBezTo>
                    <a:pt x="189" y="89"/>
                    <a:pt x="189" y="89"/>
                    <a:pt x="189" y="89"/>
                  </a:cubicBezTo>
                  <a:cubicBezTo>
                    <a:pt x="188" y="89"/>
                    <a:pt x="188" y="89"/>
                    <a:pt x="188" y="89"/>
                  </a:cubicBezTo>
                  <a:cubicBezTo>
                    <a:pt x="188" y="89"/>
                    <a:pt x="188" y="89"/>
                    <a:pt x="188" y="89"/>
                  </a:cubicBezTo>
                  <a:close/>
                  <a:moveTo>
                    <a:pt x="194" y="99"/>
                  </a:moveTo>
                  <a:cubicBezTo>
                    <a:pt x="193" y="98"/>
                    <a:pt x="193" y="98"/>
                    <a:pt x="193" y="98"/>
                  </a:cubicBezTo>
                  <a:cubicBezTo>
                    <a:pt x="193" y="96"/>
                    <a:pt x="193" y="96"/>
                    <a:pt x="193" y="96"/>
                  </a:cubicBezTo>
                  <a:cubicBezTo>
                    <a:pt x="193" y="96"/>
                    <a:pt x="193" y="96"/>
                    <a:pt x="193" y="96"/>
                  </a:cubicBezTo>
                  <a:cubicBezTo>
                    <a:pt x="193" y="95"/>
                    <a:pt x="193" y="95"/>
                    <a:pt x="193" y="95"/>
                  </a:cubicBezTo>
                  <a:cubicBezTo>
                    <a:pt x="193" y="95"/>
                    <a:pt x="193" y="95"/>
                    <a:pt x="193" y="95"/>
                  </a:cubicBezTo>
                  <a:cubicBezTo>
                    <a:pt x="192" y="94"/>
                    <a:pt x="192" y="94"/>
                    <a:pt x="192" y="94"/>
                  </a:cubicBezTo>
                  <a:cubicBezTo>
                    <a:pt x="192" y="93"/>
                    <a:pt x="192" y="93"/>
                    <a:pt x="192" y="93"/>
                  </a:cubicBezTo>
                  <a:cubicBezTo>
                    <a:pt x="192" y="92"/>
                    <a:pt x="192" y="92"/>
                    <a:pt x="192" y="92"/>
                  </a:cubicBezTo>
                  <a:cubicBezTo>
                    <a:pt x="191" y="91"/>
                    <a:pt x="191" y="91"/>
                    <a:pt x="191" y="91"/>
                  </a:cubicBezTo>
                  <a:cubicBezTo>
                    <a:pt x="191" y="91"/>
                    <a:pt x="191" y="91"/>
                    <a:pt x="191" y="91"/>
                  </a:cubicBezTo>
                  <a:cubicBezTo>
                    <a:pt x="192" y="90"/>
                    <a:pt x="192" y="90"/>
                    <a:pt x="192" y="90"/>
                  </a:cubicBezTo>
                  <a:cubicBezTo>
                    <a:pt x="193" y="90"/>
                    <a:pt x="193" y="90"/>
                    <a:pt x="193" y="90"/>
                  </a:cubicBezTo>
                  <a:cubicBezTo>
                    <a:pt x="194" y="89"/>
                    <a:pt x="194" y="89"/>
                    <a:pt x="194" y="89"/>
                  </a:cubicBezTo>
                  <a:cubicBezTo>
                    <a:pt x="195" y="89"/>
                    <a:pt x="195" y="89"/>
                    <a:pt x="195" y="89"/>
                  </a:cubicBezTo>
                  <a:cubicBezTo>
                    <a:pt x="196" y="89"/>
                    <a:pt x="196" y="89"/>
                    <a:pt x="196" y="89"/>
                  </a:cubicBezTo>
                  <a:cubicBezTo>
                    <a:pt x="196" y="89"/>
                    <a:pt x="196" y="89"/>
                    <a:pt x="196" y="89"/>
                  </a:cubicBezTo>
                  <a:cubicBezTo>
                    <a:pt x="197" y="90"/>
                    <a:pt x="197" y="90"/>
                    <a:pt x="197" y="90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199" y="90"/>
                    <a:pt x="199" y="90"/>
                    <a:pt x="199" y="90"/>
                  </a:cubicBezTo>
                  <a:cubicBezTo>
                    <a:pt x="200" y="90"/>
                    <a:pt x="200" y="90"/>
                    <a:pt x="200" y="90"/>
                  </a:cubicBezTo>
                  <a:cubicBezTo>
                    <a:pt x="200" y="91"/>
                    <a:pt x="200" y="91"/>
                    <a:pt x="200" y="91"/>
                  </a:cubicBezTo>
                  <a:cubicBezTo>
                    <a:pt x="200" y="91"/>
                    <a:pt x="200" y="91"/>
                    <a:pt x="200" y="91"/>
                  </a:cubicBezTo>
                  <a:cubicBezTo>
                    <a:pt x="200" y="92"/>
                    <a:pt x="200" y="92"/>
                    <a:pt x="200" y="92"/>
                  </a:cubicBezTo>
                  <a:cubicBezTo>
                    <a:pt x="201" y="92"/>
                    <a:pt x="201" y="92"/>
                    <a:pt x="201" y="92"/>
                  </a:cubicBezTo>
                  <a:cubicBezTo>
                    <a:pt x="201" y="93"/>
                    <a:pt x="201" y="93"/>
                    <a:pt x="201" y="93"/>
                  </a:cubicBezTo>
                  <a:cubicBezTo>
                    <a:pt x="200" y="93"/>
                    <a:pt x="200" y="93"/>
                    <a:pt x="200" y="93"/>
                  </a:cubicBezTo>
                  <a:cubicBezTo>
                    <a:pt x="200" y="94"/>
                    <a:pt x="200" y="94"/>
                    <a:pt x="200" y="94"/>
                  </a:cubicBezTo>
                  <a:cubicBezTo>
                    <a:pt x="199" y="95"/>
                    <a:pt x="199" y="95"/>
                    <a:pt x="199" y="95"/>
                  </a:cubicBezTo>
                  <a:cubicBezTo>
                    <a:pt x="199" y="95"/>
                    <a:pt x="199" y="95"/>
                    <a:pt x="199" y="95"/>
                  </a:cubicBezTo>
                  <a:cubicBezTo>
                    <a:pt x="198" y="96"/>
                    <a:pt x="198" y="96"/>
                    <a:pt x="198" y="96"/>
                  </a:cubicBezTo>
                  <a:cubicBezTo>
                    <a:pt x="196" y="97"/>
                    <a:pt x="196" y="97"/>
                    <a:pt x="196" y="97"/>
                  </a:cubicBezTo>
                  <a:cubicBezTo>
                    <a:pt x="195" y="98"/>
                    <a:pt x="195" y="98"/>
                    <a:pt x="195" y="98"/>
                  </a:cubicBezTo>
                  <a:cubicBezTo>
                    <a:pt x="195" y="98"/>
                    <a:pt x="195" y="98"/>
                    <a:pt x="195" y="98"/>
                  </a:cubicBezTo>
                  <a:cubicBezTo>
                    <a:pt x="194" y="98"/>
                    <a:pt x="194" y="98"/>
                    <a:pt x="194" y="98"/>
                  </a:cubicBezTo>
                  <a:cubicBezTo>
                    <a:pt x="194" y="99"/>
                    <a:pt x="194" y="99"/>
                    <a:pt x="194" y="99"/>
                  </a:cubicBezTo>
                  <a:cubicBezTo>
                    <a:pt x="194" y="99"/>
                    <a:pt x="194" y="99"/>
                    <a:pt x="194" y="99"/>
                  </a:cubicBezTo>
                  <a:close/>
                  <a:moveTo>
                    <a:pt x="226" y="115"/>
                  </a:moveTo>
                  <a:cubicBezTo>
                    <a:pt x="224" y="114"/>
                    <a:pt x="224" y="114"/>
                    <a:pt x="224" y="114"/>
                  </a:cubicBezTo>
                  <a:cubicBezTo>
                    <a:pt x="224" y="114"/>
                    <a:pt x="224" y="114"/>
                    <a:pt x="224" y="114"/>
                  </a:cubicBezTo>
                  <a:cubicBezTo>
                    <a:pt x="222" y="114"/>
                    <a:pt x="222" y="114"/>
                    <a:pt x="222" y="114"/>
                  </a:cubicBezTo>
                  <a:cubicBezTo>
                    <a:pt x="223" y="113"/>
                    <a:pt x="223" y="113"/>
                    <a:pt x="223" y="113"/>
                  </a:cubicBezTo>
                  <a:cubicBezTo>
                    <a:pt x="223" y="113"/>
                    <a:pt x="223" y="113"/>
                    <a:pt x="223" y="113"/>
                  </a:cubicBezTo>
                  <a:cubicBezTo>
                    <a:pt x="224" y="113"/>
                    <a:pt x="224" y="113"/>
                    <a:pt x="224" y="113"/>
                  </a:cubicBezTo>
                  <a:cubicBezTo>
                    <a:pt x="224" y="113"/>
                    <a:pt x="224" y="113"/>
                    <a:pt x="224" y="113"/>
                  </a:cubicBezTo>
                  <a:cubicBezTo>
                    <a:pt x="224" y="113"/>
                    <a:pt x="224" y="113"/>
                    <a:pt x="224" y="113"/>
                  </a:cubicBezTo>
                  <a:cubicBezTo>
                    <a:pt x="223" y="113"/>
                    <a:pt x="223" y="113"/>
                    <a:pt x="223" y="113"/>
                  </a:cubicBezTo>
                  <a:cubicBezTo>
                    <a:pt x="223" y="112"/>
                    <a:pt x="223" y="112"/>
                    <a:pt x="223" y="112"/>
                  </a:cubicBezTo>
                  <a:cubicBezTo>
                    <a:pt x="224" y="111"/>
                    <a:pt x="224" y="111"/>
                    <a:pt x="224" y="111"/>
                  </a:cubicBezTo>
                  <a:cubicBezTo>
                    <a:pt x="225" y="110"/>
                    <a:pt x="225" y="110"/>
                    <a:pt x="225" y="110"/>
                  </a:cubicBezTo>
                  <a:cubicBezTo>
                    <a:pt x="225" y="109"/>
                    <a:pt x="225" y="109"/>
                    <a:pt x="225" y="109"/>
                  </a:cubicBezTo>
                  <a:cubicBezTo>
                    <a:pt x="225" y="109"/>
                    <a:pt x="225" y="109"/>
                    <a:pt x="225" y="109"/>
                  </a:cubicBezTo>
                  <a:cubicBezTo>
                    <a:pt x="225" y="108"/>
                    <a:pt x="225" y="108"/>
                    <a:pt x="225" y="108"/>
                  </a:cubicBezTo>
                  <a:cubicBezTo>
                    <a:pt x="224" y="108"/>
                    <a:pt x="224" y="108"/>
                    <a:pt x="224" y="108"/>
                  </a:cubicBezTo>
                  <a:cubicBezTo>
                    <a:pt x="225" y="107"/>
                    <a:pt x="225" y="107"/>
                    <a:pt x="225" y="107"/>
                  </a:cubicBezTo>
                  <a:cubicBezTo>
                    <a:pt x="225" y="106"/>
                    <a:pt x="225" y="106"/>
                    <a:pt x="225" y="106"/>
                  </a:cubicBezTo>
                  <a:cubicBezTo>
                    <a:pt x="226" y="105"/>
                    <a:pt x="226" y="105"/>
                    <a:pt x="226" y="105"/>
                  </a:cubicBezTo>
                  <a:cubicBezTo>
                    <a:pt x="226" y="104"/>
                    <a:pt x="226" y="104"/>
                    <a:pt x="226" y="104"/>
                  </a:cubicBezTo>
                  <a:cubicBezTo>
                    <a:pt x="226" y="104"/>
                    <a:pt x="226" y="104"/>
                    <a:pt x="226" y="104"/>
                  </a:cubicBezTo>
                  <a:cubicBezTo>
                    <a:pt x="227" y="103"/>
                    <a:pt x="227" y="103"/>
                    <a:pt x="227" y="103"/>
                  </a:cubicBezTo>
                  <a:cubicBezTo>
                    <a:pt x="227" y="102"/>
                    <a:pt x="227" y="102"/>
                    <a:pt x="227" y="102"/>
                  </a:cubicBezTo>
                  <a:cubicBezTo>
                    <a:pt x="228" y="102"/>
                    <a:pt x="228" y="102"/>
                    <a:pt x="228" y="102"/>
                  </a:cubicBezTo>
                  <a:cubicBezTo>
                    <a:pt x="228" y="101"/>
                    <a:pt x="228" y="101"/>
                    <a:pt x="228" y="101"/>
                  </a:cubicBezTo>
                  <a:cubicBezTo>
                    <a:pt x="229" y="100"/>
                    <a:pt x="229" y="100"/>
                    <a:pt x="229" y="100"/>
                  </a:cubicBezTo>
                  <a:cubicBezTo>
                    <a:pt x="229" y="99"/>
                    <a:pt x="229" y="99"/>
                    <a:pt x="229" y="99"/>
                  </a:cubicBezTo>
                  <a:cubicBezTo>
                    <a:pt x="230" y="99"/>
                    <a:pt x="230" y="99"/>
                    <a:pt x="230" y="99"/>
                  </a:cubicBezTo>
                  <a:cubicBezTo>
                    <a:pt x="230" y="98"/>
                    <a:pt x="230" y="98"/>
                    <a:pt x="230" y="98"/>
                  </a:cubicBezTo>
                  <a:cubicBezTo>
                    <a:pt x="230" y="98"/>
                    <a:pt x="230" y="98"/>
                    <a:pt x="230" y="98"/>
                  </a:cubicBezTo>
                  <a:cubicBezTo>
                    <a:pt x="230" y="97"/>
                    <a:pt x="230" y="97"/>
                    <a:pt x="230" y="97"/>
                  </a:cubicBezTo>
                  <a:cubicBezTo>
                    <a:pt x="231" y="97"/>
                    <a:pt x="231" y="97"/>
                    <a:pt x="231" y="97"/>
                  </a:cubicBezTo>
                  <a:cubicBezTo>
                    <a:pt x="232" y="98"/>
                    <a:pt x="232" y="98"/>
                    <a:pt x="232" y="98"/>
                  </a:cubicBezTo>
                  <a:cubicBezTo>
                    <a:pt x="232" y="99"/>
                    <a:pt x="232" y="99"/>
                    <a:pt x="232" y="99"/>
                  </a:cubicBezTo>
                  <a:cubicBezTo>
                    <a:pt x="233" y="99"/>
                    <a:pt x="233" y="99"/>
                    <a:pt x="233" y="99"/>
                  </a:cubicBezTo>
                  <a:cubicBezTo>
                    <a:pt x="233" y="98"/>
                    <a:pt x="233" y="98"/>
                    <a:pt x="233" y="98"/>
                  </a:cubicBezTo>
                  <a:cubicBezTo>
                    <a:pt x="232" y="97"/>
                    <a:pt x="232" y="97"/>
                    <a:pt x="232" y="97"/>
                  </a:cubicBezTo>
                  <a:cubicBezTo>
                    <a:pt x="232" y="97"/>
                    <a:pt x="232" y="97"/>
                    <a:pt x="232" y="97"/>
                  </a:cubicBezTo>
                  <a:cubicBezTo>
                    <a:pt x="233" y="97"/>
                    <a:pt x="233" y="97"/>
                    <a:pt x="233" y="97"/>
                  </a:cubicBezTo>
                  <a:cubicBezTo>
                    <a:pt x="232" y="96"/>
                    <a:pt x="232" y="96"/>
                    <a:pt x="232" y="96"/>
                  </a:cubicBezTo>
                  <a:cubicBezTo>
                    <a:pt x="233" y="95"/>
                    <a:pt x="233" y="95"/>
                    <a:pt x="233" y="95"/>
                  </a:cubicBezTo>
                  <a:cubicBezTo>
                    <a:pt x="235" y="94"/>
                    <a:pt x="235" y="94"/>
                    <a:pt x="235" y="94"/>
                  </a:cubicBezTo>
                  <a:cubicBezTo>
                    <a:pt x="236" y="94"/>
                    <a:pt x="236" y="94"/>
                    <a:pt x="236" y="94"/>
                  </a:cubicBezTo>
                  <a:cubicBezTo>
                    <a:pt x="237" y="94"/>
                    <a:pt x="237" y="94"/>
                    <a:pt x="237" y="94"/>
                  </a:cubicBezTo>
                  <a:cubicBezTo>
                    <a:pt x="237" y="95"/>
                    <a:pt x="237" y="95"/>
                    <a:pt x="237" y="95"/>
                  </a:cubicBezTo>
                  <a:cubicBezTo>
                    <a:pt x="238" y="94"/>
                    <a:pt x="238" y="94"/>
                    <a:pt x="238" y="94"/>
                  </a:cubicBezTo>
                  <a:cubicBezTo>
                    <a:pt x="238" y="95"/>
                    <a:pt x="238" y="95"/>
                    <a:pt x="238" y="95"/>
                  </a:cubicBezTo>
                  <a:cubicBezTo>
                    <a:pt x="239" y="95"/>
                    <a:pt x="239" y="95"/>
                    <a:pt x="239" y="95"/>
                  </a:cubicBezTo>
                  <a:cubicBezTo>
                    <a:pt x="240" y="95"/>
                    <a:pt x="240" y="95"/>
                    <a:pt x="240" y="95"/>
                  </a:cubicBezTo>
                  <a:cubicBezTo>
                    <a:pt x="241" y="95"/>
                    <a:pt x="241" y="95"/>
                    <a:pt x="241" y="95"/>
                  </a:cubicBezTo>
                  <a:cubicBezTo>
                    <a:pt x="241" y="96"/>
                    <a:pt x="241" y="96"/>
                    <a:pt x="241" y="96"/>
                  </a:cubicBezTo>
                  <a:cubicBezTo>
                    <a:pt x="242" y="96"/>
                    <a:pt x="242" y="96"/>
                    <a:pt x="242" y="96"/>
                  </a:cubicBezTo>
                  <a:cubicBezTo>
                    <a:pt x="242" y="96"/>
                    <a:pt x="242" y="96"/>
                    <a:pt x="242" y="96"/>
                  </a:cubicBezTo>
                  <a:cubicBezTo>
                    <a:pt x="243" y="97"/>
                    <a:pt x="243" y="97"/>
                    <a:pt x="243" y="97"/>
                  </a:cubicBezTo>
                  <a:cubicBezTo>
                    <a:pt x="242" y="97"/>
                    <a:pt x="242" y="97"/>
                    <a:pt x="242" y="97"/>
                  </a:cubicBezTo>
                  <a:cubicBezTo>
                    <a:pt x="243" y="98"/>
                    <a:pt x="243" y="98"/>
                    <a:pt x="243" y="98"/>
                  </a:cubicBezTo>
                  <a:cubicBezTo>
                    <a:pt x="243" y="97"/>
                    <a:pt x="243" y="97"/>
                    <a:pt x="243" y="97"/>
                  </a:cubicBezTo>
                  <a:cubicBezTo>
                    <a:pt x="245" y="97"/>
                    <a:pt x="245" y="97"/>
                    <a:pt x="245" y="97"/>
                  </a:cubicBezTo>
                  <a:cubicBezTo>
                    <a:pt x="247" y="98"/>
                    <a:pt x="247" y="98"/>
                    <a:pt x="247" y="98"/>
                  </a:cubicBezTo>
                  <a:cubicBezTo>
                    <a:pt x="248" y="98"/>
                    <a:pt x="248" y="98"/>
                    <a:pt x="248" y="98"/>
                  </a:cubicBezTo>
                  <a:cubicBezTo>
                    <a:pt x="248" y="99"/>
                    <a:pt x="248" y="99"/>
                    <a:pt x="248" y="99"/>
                  </a:cubicBezTo>
                  <a:cubicBezTo>
                    <a:pt x="248" y="99"/>
                    <a:pt x="248" y="99"/>
                    <a:pt x="248" y="99"/>
                  </a:cubicBezTo>
                  <a:cubicBezTo>
                    <a:pt x="249" y="100"/>
                    <a:pt x="249" y="100"/>
                    <a:pt x="249" y="100"/>
                  </a:cubicBezTo>
                  <a:cubicBezTo>
                    <a:pt x="248" y="100"/>
                    <a:pt x="248" y="100"/>
                    <a:pt x="248" y="100"/>
                  </a:cubicBezTo>
                  <a:cubicBezTo>
                    <a:pt x="248" y="100"/>
                    <a:pt x="248" y="100"/>
                    <a:pt x="248" y="100"/>
                  </a:cubicBezTo>
                  <a:cubicBezTo>
                    <a:pt x="247" y="101"/>
                    <a:pt x="247" y="101"/>
                    <a:pt x="247" y="101"/>
                  </a:cubicBezTo>
                  <a:cubicBezTo>
                    <a:pt x="246" y="102"/>
                    <a:pt x="246" y="102"/>
                    <a:pt x="246" y="102"/>
                  </a:cubicBezTo>
                  <a:cubicBezTo>
                    <a:pt x="246" y="103"/>
                    <a:pt x="246" y="103"/>
                    <a:pt x="246" y="103"/>
                  </a:cubicBezTo>
                  <a:cubicBezTo>
                    <a:pt x="245" y="103"/>
                    <a:pt x="245" y="103"/>
                    <a:pt x="245" y="103"/>
                  </a:cubicBezTo>
                  <a:cubicBezTo>
                    <a:pt x="245" y="103"/>
                    <a:pt x="245" y="103"/>
                    <a:pt x="245" y="103"/>
                  </a:cubicBezTo>
                  <a:cubicBezTo>
                    <a:pt x="243" y="104"/>
                    <a:pt x="243" y="104"/>
                    <a:pt x="243" y="104"/>
                  </a:cubicBezTo>
                  <a:cubicBezTo>
                    <a:pt x="242" y="106"/>
                    <a:pt x="242" y="106"/>
                    <a:pt x="242" y="106"/>
                  </a:cubicBezTo>
                  <a:cubicBezTo>
                    <a:pt x="241" y="106"/>
                    <a:pt x="241" y="106"/>
                    <a:pt x="241" y="106"/>
                  </a:cubicBezTo>
                  <a:cubicBezTo>
                    <a:pt x="241" y="106"/>
                    <a:pt x="241" y="106"/>
                    <a:pt x="241" y="106"/>
                  </a:cubicBezTo>
                  <a:cubicBezTo>
                    <a:pt x="241" y="106"/>
                    <a:pt x="241" y="106"/>
                    <a:pt x="241" y="106"/>
                  </a:cubicBezTo>
                  <a:cubicBezTo>
                    <a:pt x="241" y="107"/>
                    <a:pt x="241" y="107"/>
                    <a:pt x="241" y="107"/>
                  </a:cubicBezTo>
                  <a:cubicBezTo>
                    <a:pt x="239" y="108"/>
                    <a:pt x="239" y="108"/>
                    <a:pt x="239" y="108"/>
                  </a:cubicBezTo>
                  <a:cubicBezTo>
                    <a:pt x="238" y="109"/>
                    <a:pt x="238" y="109"/>
                    <a:pt x="238" y="109"/>
                  </a:cubicBezTo>
                  <a:cubicBezTo>
                    <a:pt x="237" y="110"/>
                    <a:pt x="237" y="110"/>
                    <a:pt x="237" y="110"/>
                  </a:cubicBezTo>
                  <a:cubicBezTo>
                    <a:pt x="236" y="110"/>
                    <a:pt x="236" y="110"/>
                    <a:pt x="236" y="110"/>
                  </a:cubicBezTo>
                  <a:cubicBezTo>
                    <a:pt x="235" y="110"/>
                    <a:pt x="235" y="110"/>
                    <a:pt x="235" y="110"/>
                  </a:cubicBezTo>
                  <a:cubicBezTo>
                    <a:pt x="235" y="109"/>
                    <a:pt x="235" y="109"/>
                    <a:pt x="235" y="109"/>
                  </a:cubicBezTo>
                  <a:cubicBezTo>
                    <a:pt x="234" y="110"/>
                    <a:pt x="234" y="110"/>
                    <a:pt x="234" y="110"/>
                  </a:cubicBezTo>
                  <a:cubicBezTo>
                    <a:pt x="233" y="109"/>
                    <a:pt x="233" y="109"/>
                    <a:pt x="233" y="109"/>
                  </a:cubicBezTo>
                  <a:cubicBezTo>
                    <a:pt x="233" y="108"/>
                    <a:pt x="233" y="108"/>
                    <a:pt x="233" y="108"/>
                  </a:cubicBezTo>
                  <a:cubicBezTo>
                    <a:pt x="233" y="108"/>
                    <a:pt x="233" y="108"/>
                    <a:pt x="233" y="108"/>
                  </a:cubicBezTo>
                  <a:cubicBezTo>
                    <a:pt x="232" y="108"/>
                    <a:pt x="232" y="108"/>
                    <a:pt x="232" y="108"/>
                  </a:cubicBezTo>
                  <a:cubicBezTo>
                    <a:pt x="231" y="108"/>
                    <a:pt x="231" y="108"/>
                    <a:pt x="231" y="108"/>
                  </a:cubicBezTo>
                  <a:cubicBezTo>
                    <a:pt x="230" y="108"/>
                    <a:pt x="230" y="108"/>
                    <a:pt x="230" y="108"/>
                  </a:cubicBezTo>
                  <a:cubicBezTo>
                    <a:pt x="230" y="108"/>
                    <a:pt x="230" y="108"/>
                    <a:pt x="230" y="108"/>
                  </a:cubicBezTo>
                  <a:cubicBezTo>
                    <a:pt x="229" y="108"/>
                    <a:pt x="229" y="108"/>
                    <a:pt x="229" y="108"/>
                  </a:cubicBezTo>
                  <a:cubicBezTo>
                    <a:pt x="229" y="108"/>
                    <a:pt x="229" y="108"/>
                    <a:pt x="229" y="108"/>
                  </a:cubicBezTo>
                  <a:cubicBezTo>
                    <a:pt x="229" y="108"/>
                    <a:pt x="229" y="108"/>
                    <a:pt x="229" y="108"/>
                  </a:cubicBezTo>
                  <a:cubicBezTo>
                    <a:pt x="231" y="108"/>
                    <a:pt x="231" y="108"/>
                    <a:pt x="231" y="108"/>
                  </a:cubicBezTo>
                  <a:cubicBezTo>
                    <a:pt x="231" y="109"/>
                    <a:pt x="231" y="109"/>
                    <a:pt x="231" y="109"/>
                  </a:cubicBezTo>
                  <a:cubicBezTo>
                    <a:pt x="230" y="110"/>
                    <a:pt x="230" y="110"/>
                    <a:pt x="230" y="110"/>
                  </a:cubicBezTo>
                  <a:cubicBezTo>
                    <a:pt x="231" y="110"/>
                    <a:pt x="231" y="110"/>
                    <a:pt x="231" y="110"/>
                  </a:cubicBezTo>
                  <a:cubicBezTo>
                    <a:pt x="231" y="111"/>
                    <a:pt x="231" y="111"/>
                    <a:pt x="231" y="111"/>
                  </a:cubicBezTo>
                  <a:cubicBezTo>
                    <a:pt x="230" y="112"/>
                    <a:pt x="230" y="112"/>
                    <a:pt x="230" y="112"/>
                  </a:cubicBezTo>
                  <a:cubicBezTo>
                    <a:pt x="230" y="112"/>
                    <a:pt x="230" y="112"/>
                    <a:pt x="230" y="112"/>
                  </a:cubicBezTo>
                  <a:cubicBezTo>
                    <a:pt x="229" y="113"/>
                    <a:pt x="229" y="113"/>
                    <a:pt x="229" y="113"/>
                  </a:cubicBezTo>
                  <a:cubicBezTo>
                    <a:pt x="228" y="113"/>
                    <a:pt x="228" y="113"/>
                    <a:pt x="228" y="113"/>
                  </a:cubicBezTo>
                  <a:cubicBezTo>
                    <a:pt x="228" y="113"/>
                    <a:pt x="228" y="113"/>
                    <a:pt x="228" y="113"/>
                  </a:cubicBezTo>
                  <a:cubicBezTo>
                    <a:pt x="227" y="114"/>
                    <a:pt x="227" y="114"/>
                    <a:pt x="227" y="114"/>
                  </a:cubicBezTo>
                  <a:cubicBezTo>
                    <a:pt x="227" y="114"/>
                    <a:pt x="227" y="114"/>
                    <a:pt x="227" y="114"/>
                  </a:cubicBezTo>
                  <a:cubicBezTo>
                    <a:pt x="226" y="114"/>
                    <a:pt x="226" y="114"/>
                    <a:pt x="226" y="114"/>
                  </a:cubicBezTo>
                  <a:cubicBezTo>
                    <a:pt x="226" y="115"/>
                    <a:pt x="226" y="115"/>
                    <a:pt x="226" y="115"/>
                  </a:cubicBezTo>
                  <a:cubicBezTo>
                    <a:pt x="226" y="115"/>
                    <a:pt x="226" y="115"/>
                    <a:pt x="226" y="115"/>
                  </a:cubicBezTo>
                  <a:close/>
                  <a:moveTo>
                    <a:pt x="280" y="119"/>
                  </a:moveTo>
                  <a:cubicBezTo>
                    <a:pt x="279" y="118"/>
                    <a:pt x="279" y="118"/>
                    <a:pt x="279" y="118"/>
                  </a:cubicBezTo>
                  <a:cubicBezTo>
                    <a:pt x="278" y="118"/>
                    <a:pt x="278" y="118"/>
                    <a:pt x="278" y="118"/>
                  </a:cubicBezTo>
                  <a:cubicBezTo>
                    <a:pt x="278" y="117"/>
                    <a:pt x="278" y="117"/>
                    <a:pt x="278" y="117"/>
                  </a:cubicBezTo>
                  <a:cubicBezTo>
                    <a:pt x="277" y="117"/>
                    <a:pt x="277" y="117"/>
                    <a:pt x="277" y="117"/>
                  </a:cubicBezTo>
                  <a:cubicBezTo>
                    <a:pt x="277" y="116"/>
                    <a:pt x="277" y="116"/>
                    <a:pt x="277" y="116"/>
                  </a:cubicBezTo>
                  <a:cubicBezTo>
                    <a:pt x="277" y="115"/>
                    <a:pt x="277" y="115"/>
                    <a:pt x="277" y="115"/>
                  </a:cubicBezTo>
                  <a:cubicBezTo>
                    <a:pt x="278" y="114"/>
                    <a:pt x="278" y="114"/>
                    <a:pt x="278" y="114"/>
                  </a:cubicBezTo>
                  <a:cubicBezTo>
                    <a:pt x="278" y="114"/>
                    <a:pt x="278" y="114"/>
                    <a:pt x="278" y="114"/>
                  </a:cubicBezTo>
                  <a:cubicBezTo>
                    <a:pt x="278" y="113"/>
                    <a:pt x="278" y="113"/>
                    <a:pt x="278" y="113"/>
                  </a:cubicBezTo>
                  <a:cubicBezTo>
                    <a:pt x="278" y="113"/>
                    <a:pt x="278" y="113"/>
                    <a:pt x="278" y="113"/>
                  </a:cubicBezTo>
                  <a:cubicBezTo>
                    <a:pt x="277" y="112"/>
                    <a:pt x="277" y="112"/>
                    <a:pt x="277" y="112"/>
                  </a:cubicBezTo>
                  <a:cubicBezTo>
                    <a:pt x="277" y="112"/>
                    <a:pt x="277" y="112"/>
                    <a:pt x="277" y="112"/>
                  </a:cubicBezTo>
                  <a:cubicBezTo>
                    <a:pt x="277" y="110"/>
                    <a:pt x="277" y="110"/>
                    <a:pt x="277" y="110"/>
                  </a:cubicBezTo>
                  <a:cubicBezTo>
                    <a:pt x="278" y="110"/>
                    <a:pt x="278" y="110"/>
                    <a:pt x="278" y="110"/>
                  </a:cubicBezTo>
                  <a:cubicBezTo>
                    <a:pt x="278" y="110"/>
                    <a:pt x="278" y="110"/>
                    <a:pt x="278" y="110"/>
                  </a:cubicBezTo>
                  <a:cubicBezTo>
                    <a:pt x="278" y="109"/>
                    <a:pt x="278" y="109"/>
                    <a:pt x="278" y="109"/>
                  </a:cubicBezTo>
                  <a:cubicBezTo>
                    <a:pt x="279" y="108"/>
                    <a:pt x="279" y="108"/>
                    <a:pt x="279" y="108"/>
                  </a:cubicBezTo>
                  <a:cubicBezTo>
                    <a:pt x="279" y="107"/>
                    <a:pt x="279" y="107"/>
                    <a:pt x="279" y="107"/>
                  </a:cubicBezTo>
                  <a:cubicBezTo>
                    <a:pt x="280" y="107"/>
                    <a:pt x="280" y="107"/>
                    <a:pt x="280" y="107"/>
                  </a:cubicBezTo>
                  <a:cubicBezTo>
                    <a:pt x="280" y="108"/>
                    <a:pt x="280" y="108"/>
                    <a:pt x="280" y="108"/>
                  </a:cubicBezTo>
                  <a:cubicBezTo>
                    <a:pt x="280" y="108"/>
                    <a:pt x="280" y="108"/>
                    <a:pt x="280" y="108"/>
                  </a:cubicBezTo>
                  <a:cubicBezTo>
                    <a:pt x="282" y="109"/>
                    <a:pt x="282" y="109"/>
                    <a:pt x="282" y="109"/>
                  </a:cubicBezTo>
                  <a:cubicBezTo>
                    <a:pt x="283" y="109"/>
                    <a:pt x="283" y="109"/>
                    <a:pt x="283" y="109"/>
                  </a:cubicBezTo>
                  <a:cubicBezTo>
                    <a:pt x="284" y="110"/>
                    <a:pt x="284" y="110"/>
                    <a:pt x="284" y="110"/>
                  </a:cubicBezTo>
                  <a:cubicBezTo>
                    <a:pt x="284" y="109"/>
                    <a:pt x="284" y="109"/>
                    <a:pt x="284" y="109"/>
                  </a:cubicBezTo>
                  <a:cubicBezTo>
                    <a:pt x="286" y="110"/>
                    <a:pt x="286" y="110"/>
                    <a:pt x="286" y="110"/>
                  </a:cubicBezTo>
                  <a:cubicBezTo>
                    <a:pt x="287" y="110"/>
                    <a:pt x="287" y="110"/>
                    <a:pt x="287" y="110"/>
                  </a:cubicBezTo>
                  <a:cubicBezTo>
                    <a:pt x="287" y="110"/>
                    <a:pt x="287" y="110"/>
                    <a:pt x="287" y="110"/>
                  </a:cubicBezTo>
                  <a:cubicBezTo>
                    <a:pt x="288" y="111"/>
                    <a:pt x="288" y="111"/>
                    <a:pt x="288" y="111"/>
                  </a:cubicBezTo>
                  <a:cubicBezTo>
                    <a:pt x="289" y="112"/>
                    <a:pt x="289" y="112"/>
                    <a:pt x="289" y="112"/>
                  </a:cubicBezTo>
                  <a:cubicBezTo>
                    <a:pt x="289" y="112"/>
                    <a:pt x="289" y="112"/>
                    <a:pt x="289" y="112"/>
                  </a:cubicBezTo>
                  <a:cubicBezTo>
                    <a:pt x="289" y="113"/>
                    <a:pt x="289" y="113"/>
                    <a:pt x="289" y="113"/>
                  </a:cubicBezTo>
                  <a:cubicBezTo>
                    <a:pt x="289" y="114"/>
                    <a:pt x="289" y="114"/>
                    <a:pt x="289" y="114"/>
                  </a:cubicBezTo>
                  <a:cubicBezTo>
                    <a:pt x="290" y="114"/>
                    <a:pt x="290" y="114"/>
                    <a:pt x="290" y="114"/>
                  </a:cubicBezTo>
                  <a:cubicBezTo>
                    <a:pt x="290" y="115"/>
                    <a:pt x="290" y="115"/>
                    <a:pt x="290" y="115"/>
                  </a:cubicBezTo>
                  <a:cubicBezTo>
                    <a:pt x="290" y="115"/>
                    <a:pt x="290" y="115"/>
                    <a:pt x="290" y="115"/>
                  </a:cubicBezTo>
                  <a:cubicBezTo>
                    <a:pt x="290" y="116"/>
                    <a:pt x="290" y="116"/>
                    <a:pt x="290" y="116"/>
                  </a:cubicBezTo>
                  <a:cubicBezTo>
                    <a:pt x="290" y="117"/>
                    <a:pt x="290" y="117"/>
                    <a:pt x="290" y="117"/>
                  </a:cubicBezTo>
                  <a:cubicBezTo>
                    <a:pt x="290" y="117"/>
                    <a:pt x="290" y="117"/>
                    <a:pt x="290" y="117"/>
                  </a:cubicBezTo>
                  <a:cubicBezTo>
                    <a:pt x="290" y="118"/>
                    <a:pt x="290" y="118"/>
                    <a:pt x="290" y="118"/>
                  </a:cubicBezTo>
                  <a:cubicBezTo>
                    <a:pt x="291" y="118"/>
                    <a:pt x="291" y="118"/>
                    <a:pt x="291" y="118"/>
                  </a:cubicBezTo>
                  <a:cubicBezTo>
                    <a:pt x="291" y="119"/>
                    <a:pt x="291" y="119"/>
                    <a:pt x="291" y="119"/>
                  </a:cubicBezTo>
                  <a:cubicBezTo>
                    <a:pt x="290" y="119"/>
                    <a:pt x="290" y="119"/>
                    <a:pt x="290" y="119"/>
                  </a:cubicBezTo>
                  <a:cubicBezTo>
                    <a:pt x="290" y="119"/>
                    <a:pt x="290" y="119"/>
                    <a:pt x="290" y="119"/>
                  </a:cubicBezTo>
                  <a:cubicBezTo>
                    <a:pt x="288" y="119"/>
                    <a:pt x="288" y="119"/>
                    <a:pt x="288" y="119"/>
                  </a:cubicBezTo>
                  <a:cubicBezTo>
                    <a:pt x="288" y="119"/>
                    <a:pt x="288" y="119"/>
                    <a:pt x="288" y="119"/>
                  </a:cubicBezTo>
                  <a:cubicBezTo>
                    <a:pt x="286" y="118"/>
                    <a:pt x="286" y="118"/>
                    <a:pt x="286" y="118"/>
                  </a:cubicBezTo>
                  <a:cubicBezTo>
                    <a:pt x="286" y="118"/>
                    <a:pt x="286" y="118"/>
                    <a:pt x="286" y="118"/>
                  </a:cubicBezTo>
                  <a:cubicBezTo>
                    <a:pt x="285" y="118"/>
                    <a:pt x="285" y="118"/>
                    <a:pt x="285" y="118"/>
                  </a:cubicBezTo>
                  <a:cubicBezTo>
                    <a:pt x="284" y="118"/>
                    <a:pt x="284" y="118"/>
                    <a:pt x="284" y="118"/>
                  </a:cubicBezTo>
                  <a:cubicBezTo>
                    <a:pt x="284" y="117"/>
                    <a:pt x="284" y="117"/>
                    <a:pt x="284" y="117"/>
                  </a:cubicBezTo>
                  <a:cubicBezTo>
                    <a:pt x="282" y="118"/>
                    <a:pt x="282" y="118"/>
                    <a:pt x="282" y="118"/>
                  </a:cubicBezTo>
                  <a:cubicBezTo>
                    <a:pt x="282" y="118"/>
                    <a:pt x="282" y="118"/>
                    <a:pt x="282" y="118"/>
                  </a:cubicBezTo>
                  <a:cubicBezTo>
                    <a:pt x="281" y="119"/>
                    <a:pt x="281" y="119"/>
                    <a:pt x="281" y="119"/>
                  </a:cubicBezTo>
                  <a:cubicBezTo>
                    <a:pt x="280" y="119"/>
                    <a:pt x="280" y="119"/>
                    <a:pt x="280" y="119"/>
                  </a:cubicBezTo>
                  <a:close/>
                  <a:moveTo>
                    <a:pt x="275" y="120"/>
                  </a:moveTo>
                  <a:cubicBezTo>
                    <a:pt x="275" y="119"/>
                    <a:pt x="275" y="119"/>
                    <a:pt x="275" y="119"/>
                  </a:cubicBezTo>
                  <a:cubicBezTo>
                    <a:pt x="275" y="119"/>
                    <a:pt x="275" y="119"/>
                    <a:pt x="275" y="119"/>
                  </a:cubicBezTo>
                  <a:cubicBezTo>
                    <a:pt x="276" y="119"/>
                    <a:pt x="276" y="119"/>
                    <a:pt x="276" y="119"/>
                  </a:cubicBezTo>
                  <a:cubicBezTo>
                    <a:pt x="276" y="119"/>
                    <a:pt x="276" y="119"/>
                    <a:pt x="276" y="119"/>
                  </a:cubicBezTo>
                  <a:cubicBezTo>
                    <a:pt x="275" y="120"/>
                    <a:pt x="275" y="120"/>
                    <a:pt x="275" y="120"/>
                  </a:cubicBezTo>
                  <a:close/>
                  <a:moveTo>
                    <a:pt x="276" y="121"/>
                  </a:moveTo>
                  <a:cubicBezTo>
                    <a:pt x="276" y="120"/>
                    <a:pt x="276" y="120"/>
                    <a:pt x="276" y="120"/>
                  </a:cubicBezTo>
                  <a:cubicBezTo>
                    <a:pt x="276" y="120"/>
                    <a:pt x="276" y="120"/>
                    <a:pt x="276" y="120"/>
                  </a:cubicBezTo>
                  <a:cubicBezTo>
                    <a:pt x="277" y="120"/>
                    <a:pt x="277" y="120"/>
                    <a:pt x="277" y="120"/>
                  </a:cubicBezTo>
                  <a:cubicBezTo>
                    <a:pt x="277" y="120"/>
                    <a:pt x="277" y="120"/>
                    <a:pt x="277" y="120"/>
                  </a:cubicBezTo>
                  <a:cubicBezTo>
                    <a:pt x="276" y="121"/>
                    <a:pt x="276" y="121"/>
                    <a:pt x="276" y="121"/>
                  </a:cubicBezTo>
                  <a:close/>
                  <a:moveTo>
                    <a:pt x="279" y="121"/>
                  </a:moveTo>
                  <a:cubicBezTo>
                    <a:pt x="278" y="120"/>
                    <a:pt x="278" y="120"/>
                    <a:pt x="278" y="120"/>
                  </a:cubicBezTo>
                  <a:cubicBezTo>
                    <a:pt x="278" y="120"/>
                    <a:pt x="278" y="120"/>
                    <a:pt x="278" y="120"/>
                  </a:cubicBezTo>
                  <a:cubicBezTo>
                    <a:pt x="278" y="120"/>
                    <a:pt x="278" y="120"/>
                    <a:pt x="278" y="120"/>
                  </a:cubicBezTo>
                  <a:cubicBezTo>
                    <a:pt x="279" y="120"/>
                    <a:pt x="279" y="120"/>
                    <a:pt x="279" y="120"/>
                  </a:cubicBezTo>
                  <a:cubicBezTo>
                    <a:pt x="279" y="121"/>
                    <a:pt x="279" y="121"/>
                    <a:pt x="279" y="121"/>
                  </a:cubicBezTo>
                  <a:close/>
                  <a:moveTo>
                    <a:pt x="224" y="138"/>
                  </a:moveTo>
                  <a:cubicBezTo>
                    <a:pt x="224" y="137"/>
                    <a:pt x="224" y="137"/>
                    <a:pt x="224" y="137"/>
                  </a:cubicBezTo>
                  <a:cubicBezTo>
                    <a:pt x="224" y="137"/>
                    <a:pt x="224" y="137"/>
                    <a:pt x="224" y="137"/>
                  </a:cubicBezTo>
                  <a:cubicBezTo>
                    <a:pt x="224" y="137"/>
                    <a:pt x="224" y="137"/>
                    <a:pt x="224" y="137"/>
                  </a:cubicBezTo>
                  <a:cubicBezTo>
                    <a:pt x="225" y="137"/>
                    <a:pt x="225" y="137"/>
                    <a:pt x="225" y="137"/>
                  </a:cubicBezTo>
                  <a:cubicBezTo>
                    <a:pt x="225" y="137"/>
                    <a:pt x="225" y="137"/>
                    <a:pt x="225" y="137"/>
                  </a:cubicBezTo>
                  <a:cubicBezTo>
                    <a:pt x="224" y="137"/>
                    <a:pt x="224" y="137"/>
                    <a:pt x="224" y="137"/>
                  </a:cubicBezTo>
                  <a:cubicBezTo>
                    <a:pt x="224" y="138"/>
                    <a:pt x="224" y="138"/>
                    <a:pt x="224" y="138"/>
                  </a:cubicBezTo>
                  <a:close/>
                  <a:moveTo>
                    <a:pt x="226" y="142"/>
                  </a:moveTo>
                  <a:cubicBezTo>
                    <a:pt x="226" y="143"/>
                    <a:pt x="226" y="143"/>
                    <a:pt x="226" y="143"/>
                  </a:cubicBezTo>
                  <a:cubicBezTo>
                    <a:pt x="227" y="142"/>
                    <a:pt x="227" y="142"/>
                    <a:pt x="227" y="142"/>
                  </a:cubicBezTo>
                  <a:cubicBezTo>
                    <a:pt x="227" y="142"/>
                    <a:pt x="227" y="142"/>
                    <a:pt x="227" y="142"/>
                  </a:cubicBezTo>
                  <a:cubicBezTo>
                    <a:pt x="227" y="141"/>
                    <a:pt x="227" y="141"/>
                    <a:pt x="227" y="141"/>
                  </a:cubicBezTo>
                  <a:cubicBezTo>
                    <a:pt x="227" y="141"/>
                    <a:pt x="227" y="141"/>
                    <a:pt x="227" y="141"/>
                  </a:cubicBezTo>
                  <a:cubicBezTo>
                    <a:pt x="226" y="142"/>
                    <a:pt x="226" y="142"/>
                    <a:pt x="226" y="142"/>
                  </a:cubicBezTo>
                  <a:close/>
                  <a:moveTo>
                    <a:pt x="226" y="142"/>
                  </a:moveTo>
                  <a:cubicBezTo>
                    <a:pt x="225" y="142"/>
                    <a:pt x="225" y="142"/>
                    <a:pt x="225" y="142"/>
                  </a:cubicBezTo>
                  <a:cubicBezTo>
                    <a:pt x="226" y="143"/>
                    <a:pt x="226" y="143"/>
                    <a:pt x="226" y="143"/>
                  </a:cubicBezTo>
                  <a:cubicBezTo>
                    <a:pt x="226" y="143"/>
                    <a:pt x="226" y="143"/>
                    <a:pt x="226" y="143"/>
                  </a:cubicBezTo>
                  <a:cubicBezTo>
                    <a:pt x="226" y="143"/>
                    <a:pt x="226" y="143"/>
                    <a:pt x="226" y="143"/>
                  </a:cubicBezTo>
                  <a:cubicBezTo>
                    <a:pt x="226" y="143"/>
                    <a:pt x="226" y="143"/>
                    <a:pt x="226" y="143"/>
                  </a:cubicBezTo>
                  <a:cubicBezTo>
                    <a:pt x="226" y="142"/>
                    <a:pt x="226" y="142"/>
                    <a:pt x="226" y="142"/>
                  </a:cubicBezTo>
                  <a:cubicBezTo>
                    <a:pt x="226" y="141"/>
                    <a:pt x="226" y="141"/>
                    <a:pt x="226" y="141"/>
                  </a:cubicBezTo>
                  <a:cubicBezTo>
                    <a:pt x="226" y="142"/>
                    <a:pt x="226" y="142"/>
                    <a:pt x="226" y="142"/>
                  </a:cubicBezTo>
                  <a:close/>
                  <a:moveTo>
                    <a:pt x="243" y="139"/>
                  </a:moveTo>
                  <a:cubicBezTo>
                    <a:pt x="242" y="139"/>
                    <a:pt x="242" y="139"/>
                    <a:pt x="242" y="139"/>
                  </a:cubicBezTo>
                  <a:cubicBezTo>
                    <a:pt x="242" y="138"/>
                    <a:pt x="242" y="138"/>
                    <a:pt x="242" y="138"/>
                  </a:cubicBezTo>
                  <a:cubicBezTo>
                    <a:pt x="241" y="138"/>
                    <a:pt x="241" y="138"/>
                    <a:pt x="241" y="138"/>
                  </a:cubicBezTo>
                  <a:cubicBezTo>
                    <a:pt x="241" y="138"/>
                    <a:pt x="241" y="138"/>
                    <a:pt x="241" y="138"/>
                  </a:cubicBezTo>
                  <a:cubicBezTo>
                    <a:pt x="241" y="138"/>
                    <a:pt x="241" y="138"/>
                    <a:pt x="241" y="138"/>
                  </a:cubicBezTo>
                  <a:cubicBezTo>
                    <a:pt x="240" y="138"/>
                    <a:pt x="240" y="138"/>
                    <a:pt x="240" y="138"/>
                  </a:cubicBezTo>
                  <a:cubicBezTo>
                    <a:pt x="240" y="137"/>
                    <a:pt x="240" y="137"/>
                    <a:pt x="240" y="137"/>
                  </a:cubicBezTo>
                  <a:cubicBezTo>
                    <a:pt x="241" y="137"/>
                    <a:pt x="241" y="137"/>
                    <a:pt x="241" y="137"/>
                  </a:cubicBezTo>
                  <a:cubicBezTo>
                    <a:pt x="241" y="137"/>
                    <a:pt x="241" y="137"/>
                    <a:pt x="241" y="137"/>
                  </a:cubicBezTo>
                  <a:cubicBezTo>
                    <a:pt x="242" y="137"/>
                    <a:pt x="242" y="137"/>
                    <a:pt x="242" y="137"/>
                  </a:cubicBezTo>
                  <a:cubicBezTo>
                    <a:pt x="242" y="137"/>
                    <a:pt x="242" y="137"/>
                    <a:pt x="242" y="137"/>
                  </a:cubicBezTo>
                  <a:cubicBezTo>
                    <a:pt x="243" y="138"/>
                    <a:pt x="243" y="138"/>
                    <a:pt x="243" y="138"/>
                  </a:cubicBezTo>
                  <a:cubicBezTo>
                    <a:pt x="243" y="138"/>
                    <a:pt x="243" y="138"/>
                    <a:pt x="243" y="138"/>
                  </a:cubicBezTo>
                  <a:cubicBezTo>
                    <a:pt x="243" y="139"/>
                    <a:pt x="243" y="139"/>
                    <a:pt x="243" y="139"/>
                  </a:cubicBezTo>
                  <a:cubicBezTo>
                    <a:pt x="243" y="139"/>
                    <a:pt x="243" y="139"/>
                    <a:pt x="243" y="139"/>
                  </a:cubicBezTo>
                  <a:close/>
                  <a:moveTo>
                    <a:pt x="252" y="142"/>
                  </a:moveTo>
                  <a:cubicBezTo>
                    <a:pt x="252" y="142"/>
                    <a:pt x="252" y="142"/>
                    <a:pt x="252" y="142"/>
                  </a:cubicBezTo>
                  <a:cubicBezTo>
                    <a:pt x="251" y="142"/>
                    <a:pt x="251" y="142"/>
                    <a:pt x="251" y="142"/>
                  </a:cubicBezTo>
                  <a:cubicBezTo>
                    <a:pt x="252" y="142"/>
                    <a:pt x="252" y="142"/>
                    <a:pt x="252" y="142"/>
                  </a:cubicBezTo>
                  <a:cubicBezTo>
                    <a:pt x="252" y="142"/>
                    <a:pt x="252" y="142"/>
                    <a:pt x="252" y="142"/>
                  </a:cubicBezTo>
                  <a:cubicBezTo>
                    <a:pt x="253" y="142"/>
                    <a:pt x="253" y="142"/>
                    <a:pt x="253" y="142"/>
                  </a:cubicBezTo>
                  <a:cubicBezTo>
                    <a:pt x="252" y="142"/>
                    <a:pt x="252" y="142"/>
                    <a:pt x="252" y="142"/>
                  </a:cubicBezTo>
                  <a:close/>
                  <a:moveTo>
                    <a:pt x="253" y="142"/>
                  </a:moveTo>
                  <a:cubicBezTo>
                    <a:pt x="254" y="143"/>
                    <a:pt x="254" y="143"/>
                    <a:pt x="254" y="143"/>
                  </a:cubicBezTo>
                  <a:cubicBezTo>
                    <a:pt x="254" y="142"/>
                    <a:pt x="254" y="142"/>
                    <a:pt x="254" y="142"/>
                  </a:cubicBezTo>
                  <a:cubicBezTo>
                    <a:pt x="253" y="142"/>
                    <a:pt x="253" y="142"/>
                    <a:pt x="253" y="142"/>
                  </a:cubicBezTo>
                  <a:close/>
                  <a:moveTo>
                    <a:pt x="255" y="143"/>
                  </a:moveTo>
                  <a:cubicBezTo>
                    <a:pt x="255" y="143"/>
                    <a:pt x="255" y="143"/>
                    <a:pt x="255" y="143"/>
                  </a:cubicBezTo>
                  <a:cubicBezTo>
                    <a:pt x="256" y="143"/>
                    <a:pt x="256" y="143"/>
                    <a:pt x="256" y="143"/>
                  </a:cubicBezTo>
                  <a:cubicBezTo>
                    <a:pt x="256" y="143"/>
                    <a:pt x="256" y="143"/>
                    <a:pt x="256" y="143"/>
                  </a:cubicBezTo>
                  <a:cubicBezTo>
                    <a:pt x="256" y="143"/>
                    <a:pt x="256" y="143"/>
                    <a:pt x="256" y="143"/>
                  </a:cubicBezTo>
                  <a:cubicBezTo>
                    <a:pt x="255" y="143"/>
                    <a:pt x="255" y="143"/>
                    <a:pt x="255" y="143"/>
                  </a:cubicBezTo>
                  <a:cubicBezTo>
                    <a:pt x="255" y="142"/>
                    <a:pt x="255" y="142"/>
                    <a:pt x="255" y="142"/>
                  </a:cubicBezTo>
                  <a:cubicBezTo>
                    <a:pt x="255" y="142"/>
                    <a:pt x="255" y="142"/>
                    <a:pt x="255" y="142"/>
                  </a:cubicBezTo>
                  <a:cubicBezTo>
                    <a:pt x="254" y="143"/>
                    <a:pt x="254" y="143"/>
                    <a:pt x="254" y="143"/>
                  </a:cubicBezTo>
                  <a:cubicBezTo>
                    <a:pt x="255" y="143"/>
                    <a:pt x="255" y="143"/>
                    <a:pt x="255" y="143"/>
                  </a:cubicBezTo>
                  <a:close/>
                  <a:moveTo>
                    <a:pt x="265" y="155"/>
                  </a:moveTo>
                  <a:cubicBezTo>
                    <a:pt x="265" y="155"/>
                    <a:pt x="265" y="155"/>
                    <a:pt x="265" y="155"/>
                  </a:cubicBezTo>
                  <a:cubicBezTo>
                    <a:pt x="265" y="155"/>
                    <a:pt x="265" y="155"/>
                    <a:pt x="265" y="155"/>
                  </a:cubicBezTo>
                  <a:cubicBezTo>
                    <a:pt x="265" y="154"/>
                    <a:pt x="265" y="154"/>
                    <a:pt x="265" y="154"/>
                  </a:cubicBezTo>
                  <a:cubicBezTo>
                    <a:pt x="265" y="154"/>
                    <a:pt x="265" y="154"/>
                    <a:pt x="265" y="154"/>
                  </a:cubicBezTo>
                  <a:cubicBezTo>
                    <a:pt x="266" y="154"/>
                    <a:pt x="266" y="154"/>
                    <a:pt x="266" y="154"/>
                  </a:cubicBezTo>
                  <a:cubicBezTo>
                    <a:pt x="266" y="155"/>
                    <a:pt x="266" y="155"/>
                    <a:pt x="266" y="155"/>
                  </a:cubicBezTo>
                  <a:cubicBezTo>
                    <a:pt x="266" y="155"/>
                    <a:pt x="266" y="155"/>
                    <a:pt x="266" y="155"/>
                  </a:cubicBezTo>
                  <a:cubicBezTo>
                    <a:pt x="265" y="155"/>
                    <a:pt x="265" y="155"/>
                    <a:pt x="265" y="155"/>
                  </a:cubicBezTo>
                  <a:close/>
                  <a:moveTo>
                    <a:pt x="264" y="158"/>
                  </a:moveTo>
                  <a:cubicBezTo>
                    <a:pt x="264" y="157"/>
                    <a:pt x="264" y="157"/>
                    <a:pt x="264" y="157"/>
                  </a:cubicBezTo>
                  <a:cubicBezTo>
                    <a:pt x="264" y="156"/>
                    <a:pt x="264" y="156"/>
                    <a:pt x="264" y="156"/>
                  </a:cubicBezTo>
                  <a:cubicBezTo>
                    <a:pt x="264" y="156"/>
                    <a:pt x="264" y="156"/>
                    <a:pt x="264" y="156"/>
                  </a:cubicBezTo>
                  <a:cubicBezTo>
                    <a:pt x="265" y="156"/>
                    <a:pt x="265" y="156"/>
                    <a:pt x="265" y="156"/>
                  </a:cubicBezTo>
                  <a:cubicBezTo>
                    <a:pt x="265" y="157"/>
                    <a:pt x="265" y="157"/>
                    <a:pt x="265" y="157"/>
                  </a:cubicBezTo>
                  <a:cubicBezTo>
                    <a:pt x="265" y="157"/>
                    <a:pt x="265" y="157"/>
                    <a:pt x="265" y="157"/>
                  </a:cubicBezTo>
                  <a:cubicBezTo>
                    <a:pt x="264" y="158"/>
                    <a:pt x="264" y="158"/>
                    <a:pt x="264" y="158"/>
                  </a:cubicBezTo>
                  <a:cubicBezTo>
                    <a:pt x="264" y="158"/>
                    <a:pt x="264" y="158"/>
                    <a:pt x="264" y="158"/>
                  </a:cubicBezTo>
                  <a:close/>
                  <a:moveTo>
                    <a:pt x="258" y="146"/>
                  </a:moveTo>
                  <a:cubicBezTo>
                    <a:pt x="258" y="145"/>
                    <a:pt x="258" y="145"/>
                    <a:pt x="258" y="145"/>
                  </a:cubicBezTo>
                  <a:cubicBezTo>
                    <a:pt x="258" y="145"/>
                    <a:pt x="258" y="145"/>
                    <a:pt x="258" y="145"/>
                  </a:cubicBezTo>
                  <a:cubicBezTo>
                    <a:pt x="258" y="146"/>
                    <a:pt x="258" y="146"/>
                    <a:pt x="258" y="146"/>
                  </a:cubicBezTo>
                  <a:close/>
                  <a:moveTo>
                    <a:pt x="257" y="146"/>
                  </a:moveTo>
                  <a:cubicBezTo>
                    <a:pt x="256" y="145"/>
                    <a:pt x="256" y="145"/>
                    <a:pt x="256" y="145"/>
                  </a:cubicBezTo>
                  <a:cubicBezTo>
                    <a:pt x="257" y="145"/>
                    <a:pt x="257" y="145"/>
                    <a:pt x="257" y="145"/>
                  </a:cubicBezTo>
                  <a:cubicBezTo>
                    <a:pt x="257" y="146"/>
                    <a:pt x="257" y="146"/>
                    <a:pt x="257" y="146"/>
                  </a:cubicBezTo>
                  <a:cubicBezTo>
                    <a:pt x="257" y="146"/>
                    <a:pt x="257" y="146"/>
                    <a:pt x="257" y="146"/>
                  </a:cubicBezTo>
                  <a:close/>
                  <a:moveTo>
                    <a:pt x="257" y="146"/>
                  </a:moveTo>
                  <a:cubicBezTo>
                    <a:pt x="257" y="147"/>
                    <a:pt x="257" y="147"/>
                    <a:pt x="257" y="147"/>
                  </a:cubicBezTo>
                  <a:cubicBezTo>
                    <a:pt x="258" y="147"/>
                    <a:pt x="258" y="147"/>
                    <a:pt x="258" y="147"/>
                  </a:cubicBezTo>
                  <a:cubicBezTo>
                    <a:pt x="258" y="147"/>
                    <a:pt x="258" y="147"/>
                    <a:pt x="258" y="147"/>
                  </a:cubicBezTo>
                  <a:cubicBezTo>
                    <a:pt x="258" y="146"/>
                    <a:pt x="258" y="146"/>
                    <a:pt x="258" y="146"/>
                  </a:cubicBezTo>
                  <a:cubicBezTo>
                    <a:pt x="258" y="146"/>
                    <a:pt x="258" y="146"/>
                    <a:pt x="258" y="146"/>
                  </a:cubicBezTo>
                  <a:cubicBezTo>
                    <a:pt x="257" y="146"/>
                    <a:pt x="257" y="146"/>
                    <a:pt x="257" y="146"/>
                  </a:cubicBezTo>
                  <a:cubicBezTo>
                    <a:pt x="257" y="146"/>
                    <a:pt x="257" y="146"/>
                    <a:pt x="257" y="146"/>
                  </a:cubicBezTo>
                  <a:close/>
                  <a:moveTo>
                    <a:pt x="263" y="144"/>
                  </a:moveTo>
                  <a:cubicBezTo>
                    <a:pt x="263" y="144"/>
                    <a:pt x="263" y="144"/>
                    <a:pt x="263" y="144"/>
                  </a:cubicBezTo>
                  <a:cubicBezTo>
                    <a:pt x="264" y="145"/>
                    <a:pt x="264" y="145"/>
                    <a:pt x="264" y="145"/>
                  </a:cubicBezTo>
                  <a:cubicBezTo>
                    <a:pt x="264" y="145"/>
                    <a:pt x="264" y="145"/>
                    <a:pt x="264" y="145"/>
                  </a:cubicBezTo>
                  <a:cubicBezTo>
                    <a:pt x="264" y="145"/>
                    <a:pt x="264" y="145"/>
                    <a:pt x="264" y="145"/>
                  </a:cubicBezTo>
                  <a:cubicBezTo>
                    <a:pt x="264" y="146"/>
                    <a:pt x="264" y="146"/>
                    <a:pt x="264" y="146"/>
                  </a:cubicBezTo>
                  <a:cubicBezTo>
                    <a:pt x="264" y="146"/>
                    <a:pt x="264" y="146"/>
                    <a:pt x="264" y="146"/>
                  </a:cubicBezTo>
                  <a:cubicBezTo>
                    <a:pt x="264" y="145"/>
                    <a:pt x="264" y="145"/>
                    <a:pt x="264" y="145"/>
                  </a:cubicBezTo>
                  <a:cubicBezTo>
                    <a:pt x="265" y="145"/>
                    <a:pt x="265" y="145"/>
                    <a:pt x="265" y="145"/>
                  </a:cubicBezTo>
                  <a:cubicBezTo>
                    <a:pt x="266" y="145"/>
                    <a:pt x="266" y="145"/>
                    <a:pt x="266" y="145"/>
                  </a:cubicBezTo>
                  <a:cubicBezTo>
                    <a:pt x="266" y="145"/>
                    <a:pt x="266" y="145"/>
                    <a:pt x="266" y="145"/>
                  </a:cubicBezTo>
                  <a:cubicBezTo>
                    <a:pt x="266" y="145"/>
                    <a:pt x="266" y="145"/>
                    <a:pt x="266" y="145"/>
                  </a:cubicBezTo>
                  <a:cubicBezTo>
                    <a:pt x="266" y="144"/>
                    <a:pt x="266" y="144"/>
                    <a:pt x="266" y="144"/>
                  </a:cubicBezTo>
                  <a:cubicBezTo>
                    <a:pt x="265" y="144"/>
                    <a:pt x="265" y="144"/>
                    <a:pt x="265" y="144"/>
                  </a:cubicBezTo>
                  <a:cubicBezTo>
                    <a:pt x="264" y="144"/>
                    <a:pt x="264" y="144"/>
                    <a:pt x="264" y="144"/>
                  </a:cubicBezTo>
                  <a:cubicBezTo>
                    <a:pt x="264" y="143"/>
                    <a:pt x="264" y="143"/>
                    <a:pt x="264" y="143"/>
                  </a:cubicBezTo>
                  <a:cubicBezTo>
                    <a:pt x="263" y="144"/>
                    <a:pt x="263" y="144"/>
                    <a:pt x="263" y="144"/>
                  </a:cubicBezTo>
                  <a:cubicBezTo>
                    <a:pt x="263" y="144"/>
                    <a:pt x="263" y="144"/>
                    <a:pt x="263" y="144"/>
                  </a:cubicBezTo>
                  <a:close/>
                  <a:moveTo>
                    <a:pt x="273" y="144"/>
                  </a:moveTo>
                  <a:cubicBezTo>
                    <a:pt x="273" y="143"/>
                    <a:pt x="273" y="143"/>
                    <a:pt x="273" y="143"/>
                  </a:cubicBezTo>
                  <a:cubicBezTo>
                    <a:pt x="273" y="143"/>
                    <a:pt x="273" y="143"/>
                    <a:pt x="273" y="143"/>
                  </a:cubicBezTo>
                  <a:cubicBezTo>
                    <a:pt x="273" y="144"/>
                    <a:pt x="273" y="144"/>
                    <a:pt x="273" y="144"/>
                  </a:cubicBezTo>
                  <a:cubicBezTo>
                    <a:pt x="273" y="144"/>
                    <a:pt x="273" y="144"/>
                    <a:pt x="273" y="144"/>
                  </a:cubicBezTo>
                  <a:close/>
                  <a:moveTo>
                    <a:pt x="269" y="147"/>
                  </a:moveTo>
                  <a:cubicBezTo>
                    <a:pt x="270" y="147"/>
                    <a:pt x="270" y="147"/>
                    <a:pt x="270" y="147"/>
                  </a:cubicBezTo>
                  <a:cubicBezTo>
                    <a:pt x="270" y="146"/>
                    <a:pt x="270" y="146"/>
                    <a:pt x="270" y="146"/>
                  </a:cubicBezTo>
                  <a:cubicBezTo>
                    <a:pt x="271" y="146"/>
                    <a:pt x="271" y="146"/>
                    <a:pt x="271" y="146"/>
                  </a:cubicBezTo>
                  <a:cubicBezTo>
                    <a:pt x="271" y="146"/>
                    <a:pt x="271" y="146"/>
                    <a:pt x="271" y="146"/>
                  </a:cubicBezTo>
                  <a:cubicBezTo>
                    <a:pt x="272" y="146"/>
                    <a:pt x="272" y="146"/>
                    <a:pt x="272" y="146"/>
                  </a:cubicBezTo>
                  <a:cubicBezTo>
                    <a:pt x="272" y="146"/>
                    <a:pt x="272" y="146"/>
                    <a:pt x="272" y="146"/>
                  </a:cubicBezTo>
                  <a:cubicBezTo>
                    <a:pt x="272" y="146"/>
                    <a:pt x="272" y="146"/>
                    <a:pt x="272" y="146"/>
                  </a:cubicBezTo>
                  <a:cubicBezTo>
                    <a:pt x="271" y="147"/>
                    <a:pt x="271" y="147"/>
                    <a:pt x="271" y="147"/>
                  </a:cubicBezTo>
                  <a:cubicBezTo>
                    <a:pt x="270" y="147"/>
                    <a:pt x="270" y="147"/>
                    <a:pt x="270" y="147"/>
                  </a:cubicBezTo>
                  <a:cubicBezTo>
                    <a:pt x="270" y="147"/>
                    <a:pt x="270" y="147"/>
                    <a:pt x="270" y="147"/>
                  </a:cubicBezTo>
                  <a:cubicBezTo>
                    <a:pt x="269" y="147"/>
                    <a:pt x="269" y="147"/>
                    <a:pt x="269" y="147"/>
                  </a:cubicBezTo>
                  <a:close/>
                  <a:moveTo>
                    <a:pt x="266" y="152"/>
                  </a:moveTo>
                  <a:cubicBezTo>
                    <a:pt x="268" y="151"/>
                    <a:pt x="268" y="151"/>
                    <a:pt x="268" y="151"/>
                  </a:cubicBezTo>
                  <a:cubicBezTo>
                    <a:pt x="268" y="150"/>
                    <a:pt x="268" y="150"/>
                    <a:pt x="268" y="150"/>
                  </a:cubicBezTo>
                  <a:cubicBezTo>
                    <a:pt x="268" y="150"/>
                    <a:pt x="268" y="150"/>
                    <a:pt x="268" y="150"/>
                  </a:cubicBezTo>
                  <a:cubicBezTo>
                    <a:pt x="269" y="150"/>
                    <a:pt x="269" y="150"/>
                    <a:pt x="269" y="150"/>
                  </a:cubicBezTo>
                  <a:cubicBezTo>
                    <a:pt x="270" y="149"/>
                    <a:pt x="270" y="149"/>
                    <a:pt x="270" y="149"/>
                  </a:cubicBezTo>
                  <a:cubicBezTo>
                    <a:pt x="270" y="148"/>
                    <a:pt x="270" y="148"/>
                    <a:pt x="270" y="148"/>
                  </a:cubicBezTo>
                  <a:cubicBezTo>
                    <a:pt x="269" y="148"/>
                    <a:pt x="269" y="148"/>
                    <a:pt x="269" y="148"/>
                  </a:cubicBezTo>
                  <a:cubicBezTo>
                    <a:pt x="269" y="148"/>
                    <a:pt x="269" y="148"/>
                    <a:pt x="269" y="148"/>
                  </a:cubicBezTo>
                  <a:cubicBezTo>
                    <a:pt x="269" y="149"/>
                    <a:pt x="269" y="149"/>
                    <a:pt x="269" y="149"/>
                  </a:cubicBezTo>
                  <a:cubicBezTo>
                    <a:pt x="268" y="149"/>
                    <a:pt x="268" y="149"/>
                    <a:pt x="268" y="149"/>
                  </a:cubicBezTo>
                  <a:cubicBezTo>
                    <a:pt x="267" y="150"/>
                    <a:pt x="267" y="150"/>
                    <a:pt x="267" y="150"/>
                  </a:cubicBezTo>
                  <a:cubicBezTo>
                    <a:pt x="267" y="150"/>
                    <a:pt x="267" y="150"/>
                    <a:pt x="267" y="150"/>
                  </a:cubicBezTo>
                  <a:cubicBezTo>
                    <a:pt x="266" y="150"/>
                    <a:pt x="266" y="150"/>
                    <a:pt x="266" y="150"/>
                  </a:cubicBezTo>
                  <a:cubicBezTo>
                    <a:pt x="265" y="150"/>
                    <a:pt x="265" y="150"/>
                    <a:pt x="265" y="150"/>
                  </a:cubicBezTo>
                  <a:cubicBezTo>
                    <a:pt x="265" y="151"/>
                    <a:pt x="265" y="151"/>
                    <a:pt x="265" y="151"/>
                  </a:cubicBezTo>
                  <a:cubicBezTo>
                    <a:pt x="264" y="151"/>
                    <a:pt x="264" y="151"/>
                    <a:pt x="264" y="151"/>
                  </a:cubicBezTo>
                  <a:cubicBezTo>
                    <a:pt x="264" y="152"/>
                    <a:pt x="264" y="152"/>
                    <a:pt x="264" y="152"/>
                  </a:cubicBezTo>
                  <a:cubicBezTo>
                    <a:pt x="265" y="152"/>
                    <a:pt x="265" y="152"/>
                    <a:pt x="265" y="152"/>
                  </a:cubicBezTo>
                  <a:cubicBezTo>
                    <a:pt x="265" y="152"/>
                    <a:pt x="265" y="152"/>
                    <a:pt x="265" y="152"/>
                  </a:cubicBezTo>
                  <a:cubicBezTo>
                    <a:pt x="266" y="152"/>
                    <a:pt x="266" y="152"/>
                    <a:pt x="266" y="152"/>
                  </a:cubicBezTo>
                  <a:close/>
                  <a:moveTo>
                    <a:pt x="273" y="152"/>
                  </a:moveTo>
                  <a:cubicBezTo>
                    <a:pt x="273" y="150"/>
                    <a:pt x="273" y="150"/>
                    <a:pt x="273" y="150"/>
                  </a:cubicBezTo>
                  <a:cubicBezTo>
                    <a:pt x="273" y="150"/>
                    <a:pt x="273" y="150"/>
                    <a:pt x="273" y="150"/>
                  </a:cubicBezTo>
                  <a:cubicBezTo>
                    <a:pt x="274" y="149"/>
                    <a:pt x="274" y="149"/>
                    <a:pt x="274" y="149"/>
                  </a:cubicBezTo>
                  <a:cubicBezTo>
                    <a:pt x="274" y="149"/>
                    <a:pt x="274" y="149"/>
                    <a:pt x="274" y="149"/>
                  </a:cubicBezTo>
                  <a:cubicBezTo>
                    <a:pt x="275" y="149"/>
                    <a:pt x="275" y="149"/>
                    <a:pt x="275" y="149"/>
                  </a:cubicBezTo>
                  <a:cubicBezTo>
                    <a:pt x="275" y="150"/>
                    <a:pt x="275" y="150"/>
                    <a:pt x="275" y="150"/>
                  </a:cubicBezTo>
                  <a:cubicBezTo>
                    <a:pt x="275" y="151"/>
                    <a:pt x="275" y="151"/>
                    <a:pt x="275" y="151"/>
                  </a:cubicBezTo>
                  <a:cubicBezTo>
                    <a:pt x="274" y="151"/>
                    <a:pt x="274" y="151"/>
                    <a:pt x="274" y="151"/>
                  </a:cubicBezTo>
                  <a:cubicBezTo>
                    <a:pt x="274" y="152"/>
                    <a:pt x="274" y="152"/>
                    <a:pt x="274" y="152"/>
                  </a:cubicBezTo>
                  <a:cubicBezTo>
                    <a:pt x="273" y="152"/>
                    <a:pt x="273" y="152"/>
                    <a:pt x="273" y="152"/>
                  </a:cubicBezTo>
                  <a:close/>
                  <a:moveTo>
                    <a:pt x="279" y="158"/>
                  </a:moveTo>
                  <a:cubicBezTo>
                    <a:pt x="279" y="157"/>
                    <a:pt x="279" y="157"/>
                    <a:pt x="279" y="157"/>
                  </a:cubicBezTo>
                  <a:cubicBezTo>
                    <a:pt x="279" y="156"/>
                    <a:pt x="279" y="156"/>
                    <a:pt x="279" y="156"/>
                  </a:cubicBezTo>
                  <a:cubicBezTo>
                    <a:pt x="278" y="155"/>
                    <a:pt x="278" y="155"/>
                    <a:pt x="278" y="155"/>
                  </a:cubicBezTo>
                  <a:cubicBezTo>
                    <a:pt x="278" y="155"/>
                    <a:pt x="278" y="155"/>
                    <a:pt x="278" y="155"/>
                  </a:cubicBezTo>
                  <a:cubicBezTo>
                    <a:pt x="278" y="156"/>
                    <a:pt x="278" y="156"/>
                    <a:pt x="278" y="156"/>
                  </a:cubicBezTo>
                  <a:cubicBezTo>
                    <a:pt x="278" y="157"/>
                    <a:pt x="278" y="157"/>
                    <a:pt x="278" y="157"/>
                  </a:cubicBezTo>
                  <a:cubicBezTo>
                    <a:pt x="278" y="158"/>
                    <a:pt x="278" y="158"/>
                    <a:pt x="278" y="158"/>
                  </a:cubicBezTo>
                  <a:cubicBezTo>
                    <a:pt x="278" y="158"/>
                    <a:pt x="278" y="158"/>
                    <a:pt x="278" y="158"/>
                  </a:cubicBezTo>
                  <a:cubicBezTo>
                    <a:pt x="278" y="158"/>
                    <a:pt x="278" y="158"/>
                    <a:pt x="278" y="158"/>
                  </a:cubicBezTo>
                  <a:cubicBezTo>
                    <a:pt x="279" y="158"/>
                    <a:pt x="279" y="158"/>
                    <a:pt x="279" y="158"/>
                  </a:cubicBezTo>
                  <a:cubicBezTo>
                    <a:pt x="279" y="158"/>
                    <a:pt x="279" y="158"/>
                    <a:pt x="279" y="158"/>
                  </a:cubicBezTo>
                  <a:close/>
                  <a:moveTo>
                    <a:pt x="280" y="157"/>
                  </a:moveTo>
                  <a:cubicBezTo>
                    <a:pt x="279" y="157"/>
                    <a:pt x="279" y="157"/>
                    <a:pt x="279" y="157"/>
                  </a:cubicBezTo>
                  <a:cubicBezTo>
                    <a:pt x="280" y="156"/>
                    <a:pt x="280" y="156"/>
                    <a:pt x="280" y="156"/>
                  </a:cubicBezTo>
                  <a:cubicBezTo>
                    <a:pt x="280" y="157"/>
                    <a:pt x="280" y="157"/>
                    <a:pt x="280" y="157"/>
                  </a:cubicBezTo>
                  <a:cubicBezTo>
                    <a:pt x="280" y="157"/>
                    <a:pt x="280" y="157"/>
                    <a:pt x="280" y="157"/>
                  </a:cubicBezTo>
                  <a:cubicBezTo>
                    <a:pt x="280" y="158"/>
                    <a:pt x="280" y="158"/>
                    <a:pt x="280" y="158"/>
                  </a:cubicBezTo>
                  <a:cubicBezTo>
                    <a:pt x="280" y="157"/>
                    <a:pt x="280" y="157"/>
                    <a:pt x="280" y="157"/>
                  </a:cubicBezTo>
                  <a:close/>
                  <a:moveTo>
                    <a:pt x="281" y="159"/>
                  </a:moveTo>
                  <a:cubicBezTo>
                    <a:pt x="280" y="159"/>
                    <a:pt x="280" y="159"/>
                    <a:pt x="280" y="159"/>
                  </a:cubicBezTo>
                  <a:cubicBezTo>
                    <a:pt x="281" y="158"/>
                    <a:pt x="281" y="158"/>
                    <a:pt x="281" y="158"/>
                  </a:cubicBezTo>
                  <a:cubicBezTo>
                    <a:pt x="281" y="158"/>
                    <a:pt x="281" y="158"/>
                    <a:pt x="281" y="158"/>
                  </a:cubicBezTo>
                  <a:cubicBezTo>
                    <a:pt x="281" y="159"/>
                    <a:pt x="281" y="159"/>
                    <a:pt x="281" y="159"/>
                  </a:cubicBezTo>
                  <a:cubicBezTo>
                    <a:pt x="281" y="159"/>
                    <a:pt x="281" y="159"/>
                    <a:pt x="281" y="159"/>
                  </a:cubicBezTo>
                  <a:close/>
                  <a:moveTo>
                    <a:pt x="278" y="161"/>
                  </a:moveTo>
                  <a:cubicBezTo>
                    <a:pt x="278" y="161"/>
                    <a:pt x="278" y="161"/>
                    <a:pt x="278" y="161"/>
                  </a:cubicBezTo>
                  <a:cubicBezTo>
                    <a:pt x="278" y="162"/>
                    <a:pt x="278" y="162"/>
                    <a:pt x="278" y="162"/>
                  </a:cubicBezTo>
                  <a:cubicBezTo>
                    <a:pt x="278" y="163"/>
                    <a:pt x="278" y="163"/>
                    <a:pt x="278" y="163"/>
                  </a:cubicBezTo>
                  <a:cubicBezTo>
                    <a:pt x="278" y="163"/>
                    <a:pt x="278" y="163"/>
                    <a:pt x="278" y="163"/>
                  </a:cubicBezTo>
                  <a:cubicBezTo>
                    <a:pt x="279" y="163"/>
                    <a:pt x="279" y="163"/>
                    <a:pt x="279" y="163"/>
                  </a:cubicBezTo>
                  <a:cubicBezTo>
                    <a:pt x="280" y="163"/>
                    <a:pt x="280" y="163"/>
                    <a:pt x="280" y="163"/>
                  </a:cubicBezTo>
                  <a:cubicBezTo>
                    <a:pt x="280" y="163"/>
                    <a:pt x="280" y="163"/>
                    <a:pt x="280" y="163"/>
                  </a:cubicBezTo>
                  <a:cubicBezTo>
                    <a:pt x="281" y="163"/>
                    <a:pt x="281" y="163"/>
                    <a:pt x="281" y="163"/>
                  </a:cubicBezTo>
                  <a:cubicBezTo>
                    <a:pt x="282" y="163"/>
                    <a:pt x="282" y="163"/>
                    <a:pt x="282" y="163"/>
                  </a:cubicBezTo>
                  <a:cubicBezTo>
                    <a:pt x="282" y="163"/>
                    <a:pt x="282" y="163"/>
                    <a:pt x="282" y="163"/>
                  </a:cubicBezTo>
                  <a:cubicBezTo>
                    <a:pt x="282" y="162"/>
                    <a:pt x="282" y="162"/>
                    <a:pt x="282" y="162"/>
                  </a:cubicBezTo>
                  <a:cubicBezTo>
                    <a:pt x="282" y="162"/>
                    <a:pt x="282" y="162"/>
                    <a:pt x="282" y="162"/>
                  </a:cubicBezTo>
                  <a:cubicBezTo>
                    <a:pt x="281" y="161"/>
                    <a:pt x="281" y="161"/>
                    <a:pt x="281" y="161"/>
                  </a:cubicBezTo>
                  <a:cubicBezTo>
                    <a:pt x="281" y="161"/>
                    <a:pt x="281" y="161"/>
                    <a:pt x="281" y="161"/>
                  </a:cubicBezTo>
                  <a:cubicBezTo>
                    <a:pt x="280" y="161"/>
                    <a:pt x="280" y="161"/>
                    <a:pt x="280" y="161"/>
                  </a:cubicBezTo>
                  <a:cubicBezTo>
                    <a:pt x="280" y="161"/>
                    <a:pt x="280" y="161"/>
                    <a:pt x="280" y="161"/>
                  </a:cubicBezTo>
                  <a:cubicBezTo>
                    <a:pt x="280" y="161"/>
                    <a:pt x="280" y="161"/>
                    <a:pt x="280" y="161"/>
                  </a:cubicBezTo>
                  <a:cubicBezTo>
                    <a:pt x="280" y="160"/>
                    <a:pt x="280" y="160"/>
                    <a:pt x="280" y="160"/>
                  </a:cubicBezTo>
                  <a:cubicBezTo>
                    <a:pt x="279" y="160"/>
                    <a:pt x="279" y="160"/>
                    <a:pt x="279" y="160"/>
                  </a:cubicBezTo>
                  <a:cubicBezTo>
                    <a:pt x="279" y="161"/>
                    <a:pt x="279" y="161"/>
                    <a:pt x="279" y="161"/>
                  </a:cubicBezTo>
                  <a:cubicBezTo>
                    <a:pt x="278" y="161"/>
                    <a:pt x="278" y="161"/>
                    <a:pt x="278" y="161"/>
                  </a:cubicBezTo>
                  <a:cubicBezTo>
                    <a:pt x="278" y="161"/>
                    <a:pt x="278" y="161"/>
                    <a:pt x="278" y="161"/>
                  </a:cubicBezTo>
                  <a:close/>
                  <a:moveTo>
                    <a:pt x="255" y="190"/>
                  </a:moveTo>
                  <a:cubicBezTo>
                    <a:pt x="256" y="190"/>
                    <a:pt x="256" y="190"/>
                    <a:pt x="256" y="190"/>
                  </a:cubicBezTo>
                  <a:cubicBezTo>
                    <a:pt x="256" y="190"/>
                    <a:pt x="256" y="190"/>
                    <a:pt x="256" y="190"/>
                  </a:cubicBezTo>
                  <a:cubicBezTo>
                    <a:pt x="256" y="190"/>
                    <a:pt x="256" y="190"/>
                    <a:pt x="256" y="190"/>
                  </a:cubicBezTo>
                  <a:cubicBezTo>
                    <a:pt x="255" y="190"/>
                    <a:pt x="255" y="190"/>
                    <a:pt x="255" y="190"/>
                  </a:cubicBezTo>
                  <a:cubicBezTo>
                    <a:pt x="255" y="190"/>
                    <a:pt x="255" y="190"/>
                    <a:pt x="255" y="190"/>
                  </a:cubicBezTo>
                  <a:close/>
                  <a:moveTo>
                    <a:pt x="242" y="171"/>
                  </a:moveTo>
                  <a:cubicBezTo>
                    <a:pt x="242" y="171"/>
                    <a:pt x="242" y="171"/>
                    <a:pt x="242" y="171"/>
                  </a:cubicBezTo>
                  <a:cubicBezTo>
                    <a:pt x="243" y="171"/>
                    <a:pt x="243" y="171"/>
                    <a:pt x="243" y="171"/>
                  </a:cubicBezTo>
                  <a:cubicBezTo>
                    <a:pt x="243" y="171"/>
                    <a:pt x="243" y="171"/>
                    <a:pt x="243" y="171"/>
                  </a:cubicBezTo>
                  <a:cubicBezTo>
                    <a:pt x="242" y="171"/>
                    <a:pt x="242" y="171"/>
                    <a:pt x="242" y="171"/>
                  </a:cubicBezTo>
                  <a:cubicBezTo>
                    <a:pt x="242" y="171"/>
                    <a:pt x="242" y="171"/>
                    <a:pt x="242" y="171"/>
                  </a:cubicBezTo>
                  <a:cubicBezTo>
                    <a:pt x="242" y="171"/>
                    <a:pt x="242" y="171"/>
                    <a:pt x="242" y="171"/>
                  </a:cubicBezTo>
                  <a:close/>
                  <a:moveTo>
                    <a:pt x="239" y="175"/>
                  </a:moveTo>
                  <a:cubicBezTo>
                    <a:pt x="239" y="175"/>
                    <a:pt x="239" y="175"/>
                    <a:pt x="239" y="175"/>
                  </a:cubicBezTo>
                  <a:cubicBezTo>
                    <a:pt x="238" y="174"/>
                    <a:pt x="238" y="174"/>
                    <a:pt x="238" y="174"/>
                  </a:cubicBezTo>
                  <a:cubicBezTo>
                    <a:pt x="237" y="174"/>
                    <a:pt x="237" y="174"/>
                    <a:pt x="237" y="174"/>
                  </a:cubicBezTo>
                  <a:cubicBezTo>
                    <a:pt x="238" y="173"/>
                    <a:pt x="238" y="173"/>
                    <a:pt x="238" y="173"/>
                  </a:cubicBezTo>
                  <a:cubicBezTo>
                    <a:pt x="237" y="173"/>
                    <a:pt x="237" y="173"/>
                    <a:pt x="237" y="173"/>
                  </a:cubicBezTo>
                  <a:cubicBezTo>
                    <a:pt x="237" y="172"/>
                    <a:pt x="237" y="172"/>
                    <a:pt x="237" y="172"/>
                  </a:cubicBezTo>
                  <a:cubicBezTo>
                    <a:pt x="237" y="171"/>
                    <a:pt x="237" y="171"/>
                    <a:pt x="237" y="171"/>
                  </a:cubicBezTo>
                  <a:cubicBezTo>
                    <a:pt x="237" y="171"/>
                    <a:pt x="237" y="171"/>
                    <a:pt x="237" y="171"/>
                  </a:cubicBezTo>
                  <a:cubicBezTo>
                    <a:pt x="237" y="172"/>
                    <a:pt x="237" y="172"/>
                    <a:pt x="237" y="172"/>
                  </a:cubicBezTo>
                  <a:cubicBezTo>
                    <a:pt x="238" y="172"/>
                    <a:pt x="238" y="172"/>
                    <a:pt x="238" y="172"/>
                  </a:cubicBezTo>
                  <a:cubicBezTo>
                    <a:pt x="238" y="172"/>
                    <a:pt x="238" y="172"/>
                    <a:pt x="238" y="172"/>
                  </a:cubicBezTo>
                  <a:cubicBezTo>
                    <a:pt x="239" y="173"/>
                    <a:pt x="239" y="173"/>
                    <a:pt x="239" y="173"/>
                  </a:cubicBezTo>
                  <a:cubicBezTo>
                    <a:pt x="239" y="174"/>
                    <a:pt x="239" y="174"/>
                    <a:pt x="239" y="174"/>
                  </a:cubicBezTo>
                  <a:cubicBezTo>
                    <a:pt x="240" y="174"/>
                    <a:pt x="240" y="174"/>
                    <a:pt x="240" y="174"/>
                  </a:cubicBezTo>
                  <a:cubicBezTo>
                    <a:pt x="240" y="174"/>
                    <a:pt x="240" y="174"/>
                    <a:pt x="240" y="174"/>
                  </a:cubicBezTo>
                  <a:cubicBezTo>
                    <a:pt x="240" y="175"/>
                    <a:pt x="240" y="175"/>
                    <a:pt x="240" y="175"/>
                  </a:cubicBezTo>
                  <a:cubicBezTo>
                    <a:pt x="239" y="175"/>
                    <a:pt x="239" y="175"/>
                    <a:pt x="239" y="175"/>
                  </a:cubicBezTo>
                  <a:cubicBezTo>
                    <a:pt x="239" y="175"/>
                    <a:pt x="239" y="175"/>
                    <a:pt x="239" y="175"/>
                  </a:cubicBezTo>
                  <a:close/>
                  <a:moveTo>
                    <a:pt x="234" y="175"/>
                  </a:moveTo>
                  <a:cubicBezTo>
                    <a:pt x="234" y="174"/>
                    <a:pt x="234" y="174"/>
                    <a:pt x="234" y="174"/>
                  </a:cubicBezTo>
                  <a:cubicBezTo>
                    <a:pt x="234" y="174"/>
                    <a:pt x="234" y="174"/>
                    <a:pt x="234" y="174"/>
                  </a:cubicBezTo>
                  <a:cubicBezTo>
                    <a:pt x="234" y="173"/>
                    <a:pt x="234" y="173"/>
                    <a:pt x="234" y="173"/>
                  </a:cubicBezTo>
                  <a:cubicBezTo>
                    <a:pt x="234" y="172"/>
                    <a:pt x="234" y="172"/>
                    <a:pt x="234" y="172"/>
                  </a:cubicBezTo>
                  <a:cubicBezTo>
                    <a:pt x="234" y="171"/>
                    <a:pt x="234" y="171"/>
                    <a:pt x="234" y="171"/>
                  </a:cubicBezTo>
                  <a:cubicBezTo>
                    <a:pt x="234" y="171"/>
                    <a:pt x="234" y="171"/>
                    <a:pt x="234" y="171"/>
                  </a:cubicBezTo>
                  <a:cubicBezTo>
                    <a:pt x="235" y="172"/>
                    <a:pt x="235" y="172"/>
                    <a:pt x="235" y="172"/>
                  </a:cubicBezTo>
                  <a:cubicBezTo>
                    <a:pt x="234" y="172"/>
                    <a:pt x="234" y="172"/>
                    <a:pt x="234" y="172"/>
                  </a:cubicBezTo>
                  <a:cubicBezTo>
                    <a:pt x="234" y="173"/>
                    <a:pt x="234" y="173"/>
                    <a:pt x="234" y="173"/>
                  </a:cubicBezTo>
                  <a:cubicBezTo>
                    <a:pt x="235" y="173"/>
                    <a:pt x="235" y="173"/>
                    <a:pt x="235" y="173"/>
                  </a:cubicBezTo>
                  <a:cubicBezTo>
                    <a:pt x="234" y="175"/>
                    <a:pt x="234" y="175"/>
                    <a:pt x="234" y="175"/>
                  </a:cubicBezTo>
                  <a:cubicBezTo>
                    <a:pt x="234" y="175"/>
                    <a:pt x="234" y="175"/>
                    <a:pt x="234" y="175"/>
                  </a:cubicBezTo>
                  <a:close/>
                  <a:moveTo>
                    <a:pt x="233" y="156"/>
                  </a:moveTo>
                  <a:cubicBezTo>
                    <a:pt x="233" y="157"/>
                    <a:pt x="233" y="157"/>
                    <a:pt x="233" y="157"/>
                  </a:cubicBezTo>
                  <a:cubicBezTo>
                    <a:pt x="233" y="157"/>
                    <a:pt x="233" y="157"/>
                    <a:pt x="233" y="157"/>
                  </a:cubicBezTo>
                  <a:cubicBezTo>
                    <a:pt x="234" y="157"/>
                    <a:pt x="234" y="157"/>
                    <a:pt x="234" y="157"/>
                  </a:cubicBezTo>
                  <a:cubicBezTo>
                    <a:pt x="235" y="156"/>
                    <a:pt x="235" y="156"/>
                    <a:pt x="235" y="156"/>
                  </a:cubicBezTo>
                  <a:cubicBezTo>
                    <a:pt x="235" y="156"/>
                    <a:pt x="235" y="156"/>
                    <a:pt x="235" y="156"/>
                  </a:cubicBezTo>
                  <a:cubicBezTo>
                    <a:pt x="234" y="156"/>
                    <a:pt x="234" y="156"/>
                    <a:pt x="234" y="156"/>
                  </a:cubicBezTo>
                  <a:cubicBezTo>
                    <a:pt x="233" y="156"/>
                    <a:pt x="233" y="156"/>
                    <a:pt x="233" y="156"/>
                  </a:cubicBezTo>
                  <a:close/>
                  <a:moveTo>
                    <a:pt x="233" y="156"/>
                  </a:moveTo>
                  <a:cubicBezTo>
                    <a:pt x="234" y="155"/>
                    <a:pt x="234" y="155"/>
                    <a:pt x="234" y="155"/>
                  </a:cubicBezTo>
                  <a:cubicBezTo>
                    <a:pt x="234" y="154"/>
                    <a:pt x="234" y="154"/>
                    <a:pt x="234" y="154"/>
                  </a:cubicBezTo>
                  <a:cubicBezTo>
                    <a:pt x="235" y="153"/>
                    <a:pt x="235" y="153"/>
                    <a:pt x="235" y="153"/>
                  </a:cubicBezTo>
                  <a:cubicBezTo>
                    <a:pt x="235" y="153"/>
                    <a:pt x="235" y="153"/>
                    <a:pt x="235" y="153"/>
                  </a:cubicBezTo>
                  <a:cubicBezTo>
                    <a:pt x="236" y="153"/>
                    <a:pt x="236" y="153"/>
                    <a:pt x="236" y="153"/>
                  </a:cubicBezTo>
                  <a:cubicBezTo>
                    <a:pt x="236" y="154"/>
                    <a:pt x="236" y="154"/>
                    <a:pt x="236" y="154"/>
                  </a:cubicBezTo>
                  <a:cubicBezTo>
                    <a:pt x="235" y="155"/>
                    <a:pt x="235" y="155"/>
                    <a:pt x="235" y="155"/>
                  </a:cubicBezTo>
                  <a:cubicBezTo>
                    <a:pt x="235" y="155"/>
                    <a:pt x="235" y="155"/>
                    <a:pt x="235" y="155"/>
                  </a:cubicBezTo>
                  <a:cubicBezTo>
                    <a:pt x="235" y="156"/>
                    <a:pt x="235" y="156"/>
                    <a:pt x="235" y="156"/>
                  </a:cubicBezTo>
                  <a:cubicBezTo>
                    <a:pt x="233" y="156"/>
                    <a:pt x="233" y="156"/>
                    <a:pt x="233" y="156"/>
                  </a:cubicBezTo>
                  <a:close/>
                  <a:moveTo>
                    <a:pt x="191" y="148"/>
                  </a:moveTo>
                  <a:cubicBezTo>
                    <a:pt x="191" y="147"/>
                    <a:pt x="191" y="147"/>
                    <a:pt x="191" y="147"/>
                  </a:cubicBezTo>
                  <a:cubicBezTo>
                    <a:pt x="191" y="147"/>
                    <a:pt x="191" y="147"/>
                    <a:pt x="191" y="147"/>
                  </a:cubicBezTo>
                  <a:cubicBezTo>
                    <a:pt x="191" y="147"/>
                    <a:pt x="191" y="147"/>
                    <a:pt x="191" y="147"/>
                  </a:cubicBezTo>
                  <a:cubicBezTo>
                    <a:pt x="191" y="147"/>
                    <a:pt x="191" y="147"/>
                    <a:pt x="191" y="147"/>
                  </a:cubicBezTo>
                  <a:cubicBezTo>
                    <a:pt x="191" y="148"/>
                    <a:pt x="191" y="148"/>
                    <a:pt x="191" y="148"/>
                  </a:cubicBezTo>
                  <a:close/>
                  <a:moveTo>
                    <a:pt x="155" y="138"/>
                  </a:moveTo>
                  <a:cubicBezTo>
                    <a:pt x="155" y="138"/>
                    <a:pt x="155" y="138"/>
                    <a:pt x="155" y="138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5" y="138"/>
                    <a:pt x="155" y="138"/>
                    <a:pt x="155" y="138"/>
                  </a:cubicBezTo>
                  <a:cubicBezTo>
                    <a:pt x="155" y="138"/>
                    <a:pt x="155" y="138"/>
                    <a:pt x="155" y="138"/>
                  </a:cubicBezTo>
                  <a:close/>
                  <a:moveTo>
                    <a:pt x="152" y="140"/>
                  </a:moveTo>
                  <a:cubicBezTo>
                    <a:pt x="153" y="140"/>
                    <a:pt x="153" y="140"/>
                    <a:pt x="153" y="140"/>
                  </a:cubicBezTo>
                  <a:cubicBezTo>
                    <a:pt x="152" y="139"/>
                    <a:pt x="152" y="139"/>
                    <a:pt x="152" y="139"/>
                  </a:cubicBezTo>
                  <a:cubicBezTo>
                    <a:pt x="152" y="139"/>
                    <a:pt x="152" y="139"/>
                    <a:pt x="152" y="139"/>
                  </a:cubicBezTo>
                  <a:cubicBezTo>
                    <a:pt x="152" y="140"/>
                    <a:pt x="152" y="140"/>
                    <a:pt x="152" y="140"/>
                  </a:cubicBezTo>
                  <a:close/>
                  <a:moveTo>
                    <a:pt x="153" y="142"/>
                  </a:moveTo>
                  <a:cubicBezTo>
                    <a:pt x="153" y="142"/>
                    <a:pt x="153" y="142"/>
                    <a:pt x="153" y="142"/>
                  </a:cubicBezTo>
                  <a:cubicBezTo>
                    <a:pt x="153" y="142"/>
                    <a:pt x="153" y="142"/>
                    <a:pt x="153" y="142"/>
                  </a:cubicBezTo>
                  <a:cubicBezTo>
                    <a:pt x="153" y="142"/>
                    <a:pt x="153" y="142"/>
                    <a:pt x="153" y="142"/>
                  </a:cubicBezTo>
                  <a:cubicBezTo>
                    <a:pt x="153" y="142"/>
                    <a:pt x="153" y="142"/>
                    <a:pt x="153" y="142"/>
                  </a:cubicBezTo>
                  <a:close/>
                  <a:moveTo>
                    <a:pt x="153" y="143"/>
                  </a:moveTo>
                  <a:cubicBezTo>
                    <a:pt x="152" y="142"/>
                    <a:pt x="152" y="142"/>
                    <a:pt x="152" y="142"/>
                  </a:cubicBezTo>
                  <a:cubicBezTo>
                    <a:pt x="152" y="142"/>
                    <a:pt x="152" y="142"/>
                    <a:pt x="152" y="142"/>
                  </a:cubicBezTo>
                  <a:cubicBezTo>
                    <a:pt x="152" y="143"/>
                    <a:pt x="152" y="143"/>
                    <a:pt x="152" y="143"/>
                  </a:cubicBezTo>
                  <a:cubicBezTo>
                    <a:pt x="153" y="143"/>
                    <a:pt x="153" y="143"/>
                    <a:pt x="153" y="143"/>
                  </a:cubicBezTo>
                  <a:close/>
                  <a:moveTo>
                    <a:pt x="154" y="145"/>
                  </a:moveTo>
                  <a:cubicBezTo>
                    <a:pt x="155" y="146"/>
                    <a:pt x="155" y="146"/>
                    <a:pt x="155" y="146"/>
                  </a:cubicBezTo>
                  <a:cubicBezTo>
                    <a:pt x="155" y="146"/>
                    <a:pt x="155" y="146"/>
                    <a:pt x="155" y="146"/>
                  </a:cubicBezTo>
                  <a:cubicBezTo>
                    <a:pt x="156" y="145"/>
                    <a:pt x="156" y="145"/>
                    <a:pt x="156" y="145"/>
                  </a:cubicBezTo>
                  <a:cubicBezTo>
                    <a:pt x="155" y="145"/>
                    <a:pt x="155" y="145"/>
                    <a:pt x="155" y="145"/>
                  </a:cubicBezTo>
                  <a:cubicBezTo>
                    <a:pt x="156" y="144"/>
                    <a:pt x="156" y="144"/>
                    <a:pt x="156" y="144"/>
                  </a:cubicBezTo>
                  <a:cubicBezTo>
                    <a:pt x="155" y="144"/>
                    <a:pt x="155" y="144"/>
                    <a:pt x="155" y="144"/>
                  </a:cubicBezTo>
                  <a:cubicBezTo>
                    <a:pt x="155" y="145"/>
                    <a:pt x="155" y="145"/>
                    <a:pt x="155" y="145"/>
                  </a:cubicBezTo>
                  <a:cubicBezTo>
                    <a:pt x="155" y="145"/>
                    <a:pt x="155" y="145"/>
                    <a:pt x="155" y="145"/>
                  </a:cubicBezTo>
                  <a:cubicBezTo>
                    <a:pt x="154" y="145"/>
                    <a:pt x="154" y="145"/>
                    <a:pt x="154" y="145"/>
                  </a:cubicBezTo>
                  <a:close/>
                  <a:moveTo>
                    <a:pt x="153" y="149"/>
                  </a:moveTo>
                  <a:cubicBezTo>
                    <a:pt x="153" y="148"/>
                    <a:pt x="153" y="148"/>
                    <a:pt x="153" y="148"/>
                  </a:cubicBezTo>
                  <a:cubicBezTo>
                    <a:pt x="153" y="148"/>
                    <a:pt x="153" y="148"/>
                    <a:pt x="153" y="148"/>
                  </a:cubicBezTo>
                  <a:cubicBezTo>
                    <a:pt x="153" y="147"/>
                    <a:pt x="153" y="147"/>
                    <a:pt x="153" y="147"/>
                  </a:cubicBezTo>
                  <a:cubicBezTo>
                    <a:pt x="154" y="146"/>
                    <a:pt x="154" y="146"/>
                    <a:pt x="154" y="146"/>
                  </a:cubicBezTo>
                  <a:cubicBezTo>
                    <a:pt x="154" y="147"/>
                    <a:pt x="154" y="147"/>
                    <a:pt x="154" y="147"/>
                  </a:cubicBezTo>
                  <a:cubicBezTo>
                    <a:pt x="154" y="147"/>
                    <a:pt x="154" y="147"/>
                    <a:pt x="154" y="147"/>
                  </a:cubicBezTo>
                  <a:cubicBezTo>
                    <a:pt x="154" y="148"/>
                    <a:pt x="154" y="148"/>
                    <a:pt x="154" y="148"/>
                  </a:cubicBezTo>
                  <a:cubicBezTo>
                    <a:pt x="154" y="148"/>
                    <a:pt x="154" y="148"/>
                    <a:pt x="154" y="148"/>
                  </a:cubicBezTo>
                  <a:cubicBezTo>
                    <a:pt x="154" y="149"/>
                    <a:pt x="154" y="149"/>
                    <a:pt x="154" y="149"/>
                  </a:cubicBezTo>
                  <a:cubicBezTo>
                    <a:pt x="154" y="149"/>
                    <a:pt x="154" y="149"/>
                    <a:pt x="154" y="149"/>
                  </a:cubicBezTo>
                  <a:cubicBezTo>
                    <a:pt x="154" y="149"/>
                    <a:pt x="154" y="149"/>
                    <a:pt x="154" y="149"/>
                  </a:cubicBezTo>
                  <a:cubicBezTo>
                    <a:pt x="153" y="149"/>
                    <a:pt x="153" y="149"/>
                    <a:pt x="153" y="149"/>
                  </a:cubicBezTo>
                  <a:close/>
                  <a:moveTo>
                    <a:pt x="186" y="131"/>
                  </a:moveTo>
                  <a:cubicBezTo>
                    <a:pt x="186" y="131"/>
                    <a:pt x="186" y="131"/>
                    <a:pt x="186" y="131"/>
                  </a:cubicBezTo>
                  <a:cubicBezTo>
                    <a:pt x="186" y="131"/>
                    <a:pt x="186" y="131"/>
                    <a:pt x="186" y="131"/>
                  </a:cubicBezTo>
                  <a:cubicBezTo>
                    <a:pt x="187" y="131"/>
                    <a:pt x="187" y="131"/>
                    <a:pt x="187" y="131"/>
                  </a:cubicBezTo>
                  <a:cubicBezTo>
                    <a:pt x="186" y="131"/>
                    <a:pt x="186" y="131"/>
                    <a:pt x="186" y="131"/>
                  </a:cubicBezTo>
                  <a:cubicBezTo>
                    <a:pt x="186" y="131"/>
                    <a:pt x="186" y="131"/>
                    <a:pt x="186" y="131"/>
                  </a:cubicBezTo>
                  <a:close/>
                  <a:moveTo>
                    <a:pt x="197" y="125"/>
                  </a:moveTo>
                  <a:cubicBezTo>
                    <a:pt x="197" y="124"/>
                    <a:pt x="197" y="124"/>
                    <a:pt x="197" y="124"/>
                  </a:cubicBezTo>
                  <a:cubicBezTo>
                    <a:pt x="197" y="124"/>
                    <a:pt x="197" y="124"/>
                    <a:pt x="197" y="124"/>
                  </a:cubicBezTo>
                  <a:cubicBezTo>
                    <a:pt x="197" y="123"/>
                    <a:pt x="197" y="123"/>
                    <a:pt x="197" y="123"/>
                  </a:cubicBezTo>
                  <a:cubicBezTo>
                    <a:pt x="197" y="123"/>
                    <a:pt x="197" y="123"/>
                    <a:pt x="197" y="123"/>
                  </a:cubicBezTo>
                  <a:cubicBezTo>
                    <a:pt x="198" y="123"/>
                    <a:pt x="198" y="123"/>
                    <a:pt x="198" y="123"/>
                  </a:cubicBezTo>
                  <a:cubicBezTo>
                    <a:pt x="198" y="123"/>
                    <a:pt x="198" y="123"/>
                    <a:pt x="198" y="123"/>
                  </a:cubicBezTo>
                  <a:cubicBezTo>
                    <a:pt x="198" y="124"/>
                    <a:pt x="198" y="124"/>
                    <a:pt x="198" y="124"/>
                  </a:cubicBezTo>
                  <a:cubicBezTo>
                    <a:pt x="198" y="124"/>
                    <a:pt x="198" y="124"/>
                    <a:pt x="198" y="124"/>
                  </a:cubicBezTo>
                  <a:cubicBezTo>
                    <a:pt x="197" y="125"/>
                    <a:pt x="197" y="125"/>
                    <a:pt x="197" y="125"/>
                  </a:cubicBezTo>
                  <a:cubicBezTo>
                    <a:pt x="197" y="125"/>
                    <a:pt x="197" y="125"/>
                    <a:pt x="197" y="125"/>
                  </a:cubicBezTo>
                  <a:close/>
                  <a:moveTo>
                    <a:pt x="185" y="137"/>
                  </a:moveTo>
                  <a:cubicBezTo>
                    <a:pt x="185" y="137"/>
                    <a:pt x="185" y="137"/>
                    <a:pt x="185" y="137"/>
                  </a:cubicBezTo>
                  <a:cubicBezTo>
                    <a:pt x="185" y="136"/>
                    <a:pt x="185" y="136"/>
                    <a:pt x="185" y="136"/>
                  </a:cubicBezTo>
                  <a:cubicBezTo>
                    <a:pt x="185" y="136"/>
                    <a:pt x="185" y="136"/>
                    <a:pt x="185" y="136"/>
                  </a:cubicBezTo>
                  <a:cubicBezTo>
                    <a:pt x="185" y="136"/>
                    <a:pt x="185" y="136"/>
                    <a:pt x="185" y="136"/>
                  </a:cubicBezTo>
                  <a:cubicBezTo>
                    <a:pt x="186" y="135"/>
                    <a:pt x="186" y="135"/>
                    <a:pt x="186" y="135"/>
                  </a:cubicBezTo>
                  <a:cubicBezTo>
                    <a:pt x="186" y="135"/>
                    <a:pt x="186" y="135"/>
                    <a:pt x="186" y="135"/>
                  </a:cubicBezTo>
                  <a:cubicBezTo>
                    <a:pt x="185" y="135"/>
                    <a:pt x="185" y="135"/>
                    <a:pt x="185" y="135"/>
                  </a:cubicBezTo>
                  <a:cubicBezTo>
                    <a:pt x="185" y="134"/>
                    <a:pt x="185" y="134"/>
                    <a:pt x="185" y="134"/>
                  </a:cubicBezTo>
                  <a:cubicBezTo>
                    <a:pt x="185" y="133"/>
                    <a:pt x="185" y="133"/>
                    <a:pt x="185" y="133"/>
                  </a:cubicBezTo>
                  <a:cubicBezTo>
                    <a:pt x="186" y="133"/>
                    <a:pt x="186" y="133"/>
                    <a:pt x="186" y="133"/>
                  </a:cubicBezTo>
                  <a:cubicBezTo>
                    <a:pt x="186" y="133"/>
                    <a:pt x="186" y="133"/>
                    <a:pt x="186" y="133"/>
                  </a:cubicBezTo>
                  <a:cubicBezTo>
                    <a:pt x="185" y="132"/>
                    <a:pt x="185" y="132"/>
                    <a:pt x="185" y="132"/>
                  </a:cubicBezTo>
                  <a:cubicBezTo>
                    <a:pt x="184" y="132"/>
                    <a:pt x="184" y="132"/>
                    <a:pt x="184" y="132"/>
                  </a:cubicBezTo>
                  <a:cubicBezTo>
                    <a:pt x="184" y="133"/>
                    <a:pt x="184" y="133"/>
                    <a:pt x="184" y="133"/>
                  </a:cubicBezTo>
                  <a:cubicBezTo>
                    <a:pt x="184" y="133"/>
                    <a:pt x="184" y="133"/>
                    <a:pt x="184" y="133"/>
                  </a:cubicBezTo>
                  <a:cubicBezTo>
                    <a:pt x="183" y="133"/>
                    <a:pt x="183" y="133"/>
                    <a:pt x="183" y="133"/>
                  </a:cubicBezTo>
                  <a:cubicBezTo>
                    <a:pt x="182" y="133"/>
                    <a:pt x="182" y="133"/>
                    <a:pt x="182" y="133"/>
                  </a:cubicBezTo>
                  <a:cubicBezTo>
                    <a:pt x="181" y="134"/>
                    <a:pt x="181" y="134"/>
                    <a:pt x="181" y="134"/>
                  </a:cubicBezTo>
                  <a:cubicBezTo>
                    <a:pt x="180" y="134"/>
                    <a:pt x="180" y="134"/>
                    <a:pt x="180" y="134"/>
                  </a:cubicBezTo>
                  <a:cubicBezTo>
                    <a:pt x="180" y="134"/>
                    <a:pt x="180" y="134"/>
                    <a:pt x="180" y="134"/>
                  </a:cubicBezTo>
                  <a:cubicBezTo>
                    <a:pt x="181" y="133"/>
                    <a:pt x="181" y="133"/>
                    <a:pt x="181" y="133"/>
                  </a:cubicBezTo>
                  <a:cubicBezTo>
                    <a:pt x="182" y="133"/>
                    <a:pt x="182" y="133"/>
                    <a:pt x="182" y="133"/>
                  </a:cubicBezTo>
                  <a:cubicBezTo>
                    <a:pt x="182" y="132"/>
                    <a:pt x="182" y="132"/>
                    <a:pt x="182" y="132"/>
                  </a:cubicBezTo>
                  <a:cubicBezTo>
                    <a:pt x="182" y="132"/>
                    <a:pt x="182" y="132"/>
                    <a:pt x="182" y="132"/>
                  </a:cubicBezTo>
                  <a:cubicBezTo>
                    <a:pt x="181" y="132"/>
                    <a:pt x="181" y="132"/>
                    <a:pt x="181" y="132"/>
                  </a:cubicBezTo>
                  <a:cubicBezTo>
                    <a:pt x="181" y="132"/>
                    <a:pt x="181" y="132"/>
                    <a:pt x="181" y="132"/>
                  </a:cubicBezTo>
                  <a:cubicBezTo>
                    <a:pt x="182" y="131"/>
                    <a:pt x="182" y="131"/>
                    <a:pt x="182" y="131"/>
                  </a:cubicBezTo>
                  <a:cubicBezTo>
                    <a:pt x="181" y="130"/>
                    <a:pt x="181" y="130"/>
                    <a:pt x="181" y="130"/>
                  </a:cubicBezTo>
                  <a:cubicBezTo>
                    <a:pt x="182" y="130"/>
                    <a:pt x="182" y="130"/>
                    <a:pt x="182" y="130"/>
                  </a:cubicBezTo>
                  <a:cubicBezTo>
                    <a:pt x="182" y="130"/>
                    <a:pt x="182" y="130"/>
                    <a:pt x="182" y="130"/>
                  </a:cubicBezTo>
                  <a:cubicBezTo>
                    <a:pt x="182" y="130"/>
                    <a:pt x="182" y="130"/>
                    <a:pt x="182" y="130"/>
                  </a:cubicBezTo>
                  <a:cubicBezTo>
                    <a:pt x="183" y="131"/>
                    <a:pt x="183" y="131"/>
                    <a:pt x="183" y="131"/>
                  </a:cubicBezTo>
                  <a:cubicBezTo>
                    <a:pt x="183" y="132"/>
                    <a:pt x="183" y="132"/>
                    <a:pt x="183" y="132"/>
                  </a:cubicBezTo>
                  <a:cubicBezTo>
                    <a:pt x="184" y="131"/>
                    <a:pt x="184" y="131"/>
                    <a:pt x="184" y="131"/>
                  </a:cubicBezTo>
                  <a:cubicBezTo>
                    <a:pt x="185" y="131"/>
                    <a:pt x="185" y="131"/>
                    <a:pt x="185" y="131"/>
                  </a:cubicBezTo>
                  <a:cubicBezTo>
                    <a:pt x="185" y="131"/>
                    <a:pt x="185" y="131"/>
                    <a:pt x="185" y="131"/>
                  </a:cubicBezTo>
                  <a:cubicBezTo>
                    <a:pt x="184" y="130"/>
                    <a:pt x="184" y="130"/>
                    <a:pt x="184" y="130"/>
                  </a:cubicBezTo>
                  <a:cubicBezTo>
                    <a:pt x="185" y="130"/>
                    <a:pt x="185" y="130"/>
                    <a:pt x="185" y="130"/>
                  </a:cubicBezTo>
                  <a:cubicBezTo>
                    <a:pt x="185" y="130"/>
                    <a:pt x="185" y="130"/>
                    <a:pt x="185" y="130"/>
                  </a:cubicBezTo>
                  <a:cubicBezTo>
                    <a:pt x="185" y="130"/>
                    <a:pt x="185" y="130"/>
                    <a:pt x="185" y="130"/>
                  </a:cubicBezTo>
                  <a:cubicBezTo>
                    <a:pt x="186" y="130"/>
                    <a:pt x="186" y="130"/>
                    <a:pt x="186" y="130"/>
                  </a:cubicBezTo>
                  <a:cubicBezTo>
                    <a:pt x="187" y="129"/>
                    <a:pt x="187" y="129"/>
                    <a:pt x="187" y="129"/>
                  </a:cubicBezTo>
                  <a:cubicBezTo>
                    <a:pt x="187" y="129"/>
                    <a:pt x="187" y="129"/>
                    <a:pt x="187" y="129"/>
                  </a:cubicBezTo>
                  <a:cubicBezTo>
                    <a:pt x="187" y="129"/>
                    <a:pt x="187" y="129"/>
                    <a:pt x="187" y="129"/>
                  </a:cubicBezTo>
                  <a:cubicBezTo>
                    <a:pt x="187" y="129"/>
                    <a:pt x="187" y="129"/>
                    <a:pt x="187" y="129"/>
                  </a:cubicBezTo>
                  <a:cubicBezTo>
                    <a:pt x="188" y="129"/>
                    <a:pt x="188" y="129"/>
                    <a:pt x="188" y="129"/>
                  </a:cubicBezTo>
                  <a:cubicBezTo>
                    <a:pt x="187" y="130"/>
                    <a:pt x="187" y="130"/>
                    <a:pt x="187" y="130"/>
                  </a:cubicBezTo>
                  <a:cubicBezTo>
                    <a:pt x="187" y="131"/>
                    <a:pt x="187" y="131"/>
                    <a:pt x="187" y="131"/>
                  </a:cubicBezTo>
                  <a:cubicBezTo>
                    <a:pt x="188" y="131"/>
                    <a:pt x="188" y="131"/>
                    <a:pt x="188" y="131"/>
                  </a:cubicBezTo>
                  <a:cubicBezTo>
                    <a:pt x="188" y="131"/>
                    <a:pt x="188" y="131"/>
                    <a:pt x="188" y="131"/>
                  </a:cubicBezTo>
                  <a:cubicBezTo>
                    <a:pt x="188" y="132"/>
                    <a:pt x="188" y="132"/>
                    <a:pt x="188" y="132"/>
                  </a:cubicBezTo>
                  <a:cubicBezTo>
                    <a:pt x="188" y="132"/>
                    <a:pt x="188" y="132"/>
                    <a:pt x="188" y="132"/>
                  </a:cubicBezTo>
                  <a:cubicBezTo>
                    <a:pt x="189" y="131"/>
                    <a:pt x="189" y="131"/>
                    <a:pt x="189" y="131"/>
                  </a:cubicBezTo>
                  <a:cubicBezTo>
                    <a:pt x="189" y="130"/>
                    <a:pt x="189" y="130"/>
                    <a:pt x="189" y="130"/>
                  </a:cubicBezTo>
                  <a:cubicBezTo>
                    <a:pt x="190" y="129"/>
                    <a:pt x="190" y="129"/>
                    <a:pt x="190" y="129"/>
                  </a:cubicBezTo>
                  <a:cubicBezTo>
                    <a:pt x="190" y="129"/>
                    <a:pt x="190" y="129"/>
                    <a:pt x="190" y="129"/>
                  </a:cubicBezTo>
                  <a:cubicBezTo>
                    <a:pt x="190" y="130"/>
                    <a:pt x="190" y="130"/>
                    <a:pt x="190" y="130"/>
                  </a:cubicBezTo>
                  <a:cubicBezTo>
                    <a:pt x="190" y="131"/>
                    <a:pt x="190" y="131"/>
                    <a:pt x="190" y="131"/>
                  </a:cubicBezTo>
                  <a:cubicBezTo>
                    <a:pt x="190" y="132"/>
                    <a:pt x="190" y="132"/>
                    <a:pt x="190" y="132"/>
                  </a:cubicBezTo>
                  <a:cubicBezTo>
                    <a:pt x="190" y="132"/>
                    <a:pt x="190" y="132"/>
                    <a:pt x="190" y="132"/>
                  </a:cubicBezTo>
                  <a:cubicBezTo>
                    <a:pt x="191" y="132"/>
                    <a:pt x="191" y="132"/>
                    <a:pt x="191" y="132"/>
                  </a:cubicBezTo>
                  <a:cubicBezTo>
                    <a:pt x="191" y="132"/>
                    <a:pt x="191" y="132"/>
                    <a:pt x="191" y="132"/>
                  </a:cubicBezTo>
                  <a:cubicBezTo>
                    <a:pt x="192" y="131"/>
                    <a:pt x="192" y="131"/>
                    <a:pt x="192" y="131"/>
                  </a:cubicBezTo>
                  <a:cubicBezTo>
                    <a:pt x="193" y="130"/>
                    <a:pt x="193" y="130"/>
                    <a:pt x="193" y="130"/>
                  </a:cubicBezTo>
                  <a:cubicBezTo>
                    <a:pt x="193" y="129"/>
                    <a:pt x="193" y="129"/>
                    <a:pt x="193" y="129"/>
                  </a:cubicBezTo>
                  <a:cubicBezTo>
                    <a:pt x="193" y="128"/>
                    <a:pt x="193" y="128"/>
                    <a:pt x="193" y="128"/>
                  </a:cubicBezTo>
                  <a:cubicBezTo>
                    <a:pt x="193" y="128"/>
                    <a:pt x="193" y="128"/>
                    <a:pt x="193" y="128"/>
                  </a:cubicBezTo>
                  <a:cubicBezTo>
                    <a:pt x="193" y="127"/>
                    <a:pt x="193" y="127"/>
                    <a:pt x="193" y="127"/>
                  </a:cubicBezTo>
                  <a:cubicBezTo>
                    <a:pt x="192" y="127"/>
                    <a:pt x="192" y="127"/>
                    <a:pt x="192" y="127"/>
                  </a:cubicBezTo>
                  <a:cubicBezTo>
                    <a:pt x="192" y="127"/>
                    <a:pt x="192" y="127"/>
                    <a:pt x="192" y="127"/>
                  </a:cubicBezTo>
                  <a:cubicBezTo>
                    <a:pt x="191" y="127"/>
                    <a:pt x="191" y="127"/>
                    <a:pt x="191" y="127"/>
                  </a:cubicBezTo>
                  <a:cubicBezTo>
                    <a:pt x="191" y="127"/>
                    <a:pt x="191" y="127"/>
                    <a:pt x="191" y="127"/>
                  </a:cubicBezTo>
                  <a:cubicBezTo>
                    <a:pt x="192" y="126"/>
                    <a:pt x="192" y="126"/>
                    <a:pt x="192" y="126"/>
                  </a:cubicBezTo>
                  <a:cubicBezTo>
                    <a:pt x="192" y="126"/>
                    <a:pt x="192" y="126"/>
                    <a:pt x="192" y="126"/>
                  </a:cubicBezTo>
                  <a:cubicBezTo>
                    <a:pt x="191" y="126"/>
                    <a:pt x="191" y="126"/>
                    <a:pt x="191" y="126"/>
                  </a:cubicBezTo>
                  <a:cubicBezTo>
                    <a:pt x="191" y="126"/>
                    <a:pt x="191" y="126"/>
                    <a:pt x="191" y="126"/>
                  </a:cubicBezTo>
                  <a:cubicBezTo>
                    <a:pt x="190" y="125"/>
                    <a:pt x="190" y="125"/>
                    <a:pt x="190" y="125"/>
                  </a:cubicBezTo>
                  <a:cubicBezTo>
                    <a:pt x="190" y="125"/>
                    <a:pt x="190" y="125"/>
                    <a:pt x="190" y="125"/>
                  </a:cubicBezTo>
                  <a:cubicBezTo>
                    <a:pt x="189" y="123"/>
                    <a:pt x="189" y="123"/>
                    <a:pt x="189" y="123"/>
                  </a:cubicBezTo>
                  <a:cubicBezTo>
                    <a:pt x="189" y="122"/>
                    <a:pt x="189" y="122"/>
                    <a:pt x="189" y="122"/>
                  </a:cubicBezTo>
                  <a:cubicBezTo>
                    <a:pt x="190" y="121"/>
                    <a:pt x="190" y="121"/>
                    <a:pt x="190" y="121"/>
                  </a:cubicBezTo>
                  <a:cubicBezTo>
                    <a:pt x="189" y="120"/>
                    <a:pt x="189" y="120"/>
                    <a:pt x="189" y="120"/>
                  </a:cubicBezTo>
                  <a:cubicBezTo>
                    <a:pt x="189" y="121"/>
                    <a:pt x="189" y="121"/>
                    <a:pt x="189" y="121"/>
                  </a:cubicBezTo>
                  <a:cubicBezTo>
                    <a:pt x="189" y="122"/>
                    <a:pt x="189" y="122"/>
                    <a:pt x="189" y="122"/>
                  </a:cubicBezTo>
                  <a:cubicBezTo>
                    <a:pt x="188" y="121"/>
                    <a:pt x="188" y="121"/>
                    <a:pt x="188" y="121"/>
                  </a:cubicBezTo>
                  <a:cubicBezTo>
                    <a:pt x="187" y="121"/>
                    <a:pt x="187" y="121"/>
                    <a:pt x="187" y="121"/>
                  </a:cubicBezTo>
                  <a:cubicBezTo>
                    <a:pt x="187" y="119"/>
                    <a:pt x="187" y="119"/>
                    <a:pt x="187" y="119"/>
                  </a:cubicBezTo>
                  <a:cubicBezTo>
                    <a:pt x="186" y="119"/>
                    <a:pt x="186" y="119"/>
                    <a:pt x="186" y="119"/>
                  </a:cubicBezTo>
                  <a:cubicBezTo>
                    <a:pt x="186" y="117"/>
                    <a:pt x="186" y="117"/>
                    <a:pt x="186" y="117"/>
                  </a:cubicBezTo>
                  <a:cubicBezTo>
                    <a:pt x="185" y="117"/>
                    <a:pt x="185" y="117"/>
                    <a:pt x="185" y="117"/>
                  </a:cubicBezTo>
                  <a:cubicBezTo>
                    <a:pt x="185" y="116"/>
                    <a:pt x="185" y="116"/>
                    <a:pt x="185" y="116"/>
                  </a:cubicBezTo>
                  <a:cubicBezTo>
                    <a:pt x="185" y="115"/>
                    <a:pt x="185" y="115"/>
                    <a:pt x="185" y="115"/>
                  </a:cubicBezTo>
                  <a:cubicBezTo>
                    <a:pt x="185" y="115"/>
                    <a:pt x="185" y="115"/>
                    <a:pt x="185" y="115"/>
                  </a:cubicBezTo>
                  <a:cubicBezTo>
                    <a:pt x="186" y="115"/>
                    <a:pt x="186" y="115"/>
                    <a:pt x="186" y="115"/>
                  </a:cubicBezTo>
                  <a:cubicBezTo>
                    <a:pt x="186" y="114"/>
                    <a:pt x="186" y="114"/>
                    <a:pt x="186" y="114"/>
                  </a:cubicBezTo>
                  <a:cubicBezTo>
                    <a:pt x="187" y="114"/>
                    <a:pt x="187" y="114"/>
                    <a:pt x="187" y="114"/>
                  </a:cubicBezTo>
                  <a:cubicBezTo>
                    <a:pt x="187" y="114"/>
                    <a:pt x="187" y="114"/>
                    <a:pt x="187" y="114"/>
                  </a:cubicBezTo>
                  <a:cubicBezTo>
                    <a:pt x="188" y="114"/>
                    <a:pt x="188" y="114"/>
                    <a:pt x="188" y="114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8" y="112"/>
                    <a:pt x="188" y="112"/>
                    <a:pt x="188" y="112"/>
                  </a:cubicBezTo>
                  <a:cubicBezTo>
                    <a:pt x="188" y="111"/>
                    <a:pt x="188" y="111"/>
                    <a:pt x="188" y="111"/>
                  </a:cubicBezTo>
                  <a:cubicBezTo>
                    <a:pt x="189" y="110"/>
                    <a:pt x="189" y="110"/>
                    <a:pt x="189" y="110"/>
                  </a:cubicBezTo>
                  <a:cubicBezTo>
                    <a:pt x="188" y="109"/>
                    <a:pt x="188" y="109"/>
                    <a:pt x="188" y="109"/>
                  </a:cubicBezTo>
                  <a:cubicBezTo>
                    <a:pt x="188" y="108"/>
                    <a:pt x="188" y="108"/>
                    <a:pt x="188" y="108"/>
                  </a:cubicBezTo>
                  <a:cubicBezTo>
                    <a:pt x="189" y="108"/>
                    <a:pt x="189" y="108"/>
                    <a:pt x="189" y="108"/>
                  </a:cubicBezTo>
                  <a:cubicBezTo>
                    <a:pt x="189" y="107"/>
                    <a:pt x="189" y="107"/>
                    <a:pt x="189" y="107"/>
                  </a:cubicBezTo>
                  <a:cubicBezTo>
                    <a:pt x="190" y="106"/>
                    <a:pt x="190" y="106"/>
                    <a:pt x="190" y="106"/>
                  </a:cubicBezTo>
                  <a:cubicBezTo>
                    <a:pt x="190" y="105"/>
                    <a:pt x="190" y="105"/>
                    <a:pt x="190" y="105"/>
                  </a:cubicBezTo>
                  <a:cubicBezTo>
                    <a:pt x="190" y="104"/>
                    <a:pt x="190" y="104"/>
                    <a:pt x="190" y="104"/>
                  </a:cubicBezTo>
                  <a:cubicBezTo>
                    <a:pt x="190" y="103"/>
                    <a:pt x="190" y="103"/>
                    <a:pt x="190" y="103"/>
                  </a:cubicBezTo>
                  <a:cubicBezTo>
                    <a:pt x="191" y="103"/>
                    <a:pt x="191" y="103"/>
                    <a:pt x="191" y="103"/>
                  </a:cubicBezTo>
                  <a:cubicBezTo>
                    <a:pt x="191" y="102"/>
                    <a:pt x="191" y="102"/>
                    <a:pt x="191" y="102"/>
                  </a:cubicBezTo>
                  <a:cubicBezTo>
                    <a:pt x="192" y="101"/>
                    <a:pt x="192" y="101"/>
                    <a:pt x="192" y="101"/>
                  </a:cubicBezTo>
                  <a:cubicBezTo>
                    <a:pt x="192" y="100"/>
                    <a:pt x="192" y="100"/>
                    <a:pt x="192" y="100"/>
                  </a:cubicBezTo>
                  <a:cubicBezTo>
                    <a:pt x="192" y="100"/>
                    <a:pt x="192" y="100"/>
                    <a:pt x="192" y="100"/>
                  </a:cubicBezTo>
                  <a:cubicBezTo>
                    <a:pt x="192" y="99"/>
                    <a:pt x="192" y="99"/>
                    <a:pt x="192" y="99"/>
                  </a:cubicBezTo>
                  <a:cubicBezTo>
                    <a:pt x="193" y="99"/>
                    <a:pt x="193" y="99"/>
                    <a:pt x="193" y="99"/>
                  </a:cubicBezTo>
                  <a:cubicBezTo>
                    <a:pt x="192" y="98"/>
                    <a:pt x="192" y="98"/>
                    <a:pt x="192" y="98"/>
                  </a:cubicBezTo>
                  <a:cubicBezTo>
                    <a:pt x="192" y="97"/>
                    <a:pt x="192" y="97"/>
                    <a:pt x="192" y="97"/>
                  </a:cubicBezTo>
                  <a:cubicBezTo>
                    <a:pt x="192" y="97"/>
                    <a:pt x="192" y="97"/>
                    <a:pt x="192" y="97"/>
                  </a:cubicBezTo>
                  <a:cubicBezTo>
                    <a:pt x="191" y="96"/>
                    <a:pt x="191" y="96"/>
                    <a:pt x="191" y="96"/>
                  </a:cubicBezTo>
                  <a:cubicBezTo>
                    <a:pt x="191" y="95"/>
                    <a:pt x="191" y="95"/>
                    <a:pt x="191" y="95"/>
                  </a:cubicBezTo>
                  <a:cubicBezTo>
                    <a:pt x="191" y="95"/>
                    <a:pt x="191" y="95"/>
                    <a:pt x="191" y="95"/>
                  </a:cubicBezTo>
                  <a:cubicBezTo>
                    <a:pt x="191" y="93"/>
                    <a:pt x="191" y="93"/>
                    <a:pt x="191" y="93"/>
                  </a:cubicBezTo>
                  <a:cubicBezTo>
                    <a:pt x="190" y="93"/>
                    <a:pt x="190" y="93"/>
                    <a:pt x="190" y="93"/>
                  </a:cubicBezTo>
                  <a:cubicBezTo>
                    <a:pt x="190" y="93"/>
                    <a:pt x="190" y="93"/>
                    <a:pt x="190" y="93"/>
                  </a:cubicBezTo>
                  <a:cubicBezTo>
                    <a:pt x="189" y="93"/>
                    <a:pt x="189" y="93"/>
                    <a:pt x="189" y="93"/>
                  </a:cubicBezTo>
                  <a:cubicBezTo>
                    <a:pt x="189" y="94"/>
                    <a:pt x="189" y="94"/>
                    <a:pt x="189" y="94"/>
                  </a:cubicBezTo>
                  <a:cubicBezTo>
                    <a:pt x="189" y="94"/>
                    <a:pt x="189" y="94"/>
                    <a:pt x="189" y="94"/>
                  </a:cubicBezTo>
                  <a:cubicBezTo>
                    <a:pt x="188" y="92"/>
                    <a:pt x="188" y="92"/>
                    <a:pt x="188" y="92"/>
                  </a:cubicBezTo>
                  <a:cubicBezTo>
                    <a:pt x="187" y="92"/>
                    <a:pt x="187" y="92"/>
                    <a:pt x="187" y="92"/>
                  </a:cubicBezTo>
                  <a:cubicBezTo>
                    <a:pt x="187" y="92"/>
                    <a:pt x="187" y="92"/>
                    <a:pt x="187" y="92"/>
                  </a:cubicBezTo>
                  <a:cubicBezTo>
                    <a:pt x="186" y="92"/>
                    <a:pt x="186" y="92"/>
                    <a:pt x="186" y="92"/>
                  </a:cubicBezTo>
                  <a:cubicBezTo>
                    <a:pt x="186" y="93"/>
                    <a:pt x="186" y="93"/>
                    <a:pt x="186" y="93"/>
                  </a:cubicBezTo>
                  <a:cubicBezTo>
                    <a:pt x="186" y="93"/>
                    <a:pt x="186" y="93"/>
                    <a:pt x="186" y="93"/>
                  </a:cubicBezTo>
                  <a:cubicBezTo>
                    <a:pt x="185" y="93"/>
                    <a:pt x="185" y="93"/>
                    <a:pt x="185" y="93"/>
                  </a:cubicBezTo>
                  <a:cubicBezTo>
                    <a:pt x="185" y="94"/>
                    <a:pt x="185" y="94"/>
                    <a:pt x="185" y="94"/>
                  </a:cubicBezTo>
                  <a:cubicBezTo>
                    <a:pt x="185" y="95"/>
                    <a:pt x="185" y="95"/>
                    <a:pt x="185" y="95"/>
                  </a:cubicBezTo>
                  <a:cubicBezTo>
                    <a:pt x="184" y="95"/>
                    <a:pt x="184" y="95"/>
                    <a:pt x="184" y="95"/>
                  </a:cubicBezTo>
                  <a:cubicBezTo>
                    <a:pt x="184" y="97"/>
                    <a:pt x="184" y="97"/>
                    <a:pt x="184" y="97"/>
                  </a:cubicBezTo>
                  <a:cubicBezTo>
                    <a:pt x="184" y="98"/>
                    <a:pt x="184" y="98"/>
                    <a:pt x="184" y="98"/>
                  </a:cubicBezTo>
                  <a:cubicBezTo>
                    <a:pt x="183" y="98"/>
                    <a:pt x="183" y="98"/>
                    <a:pt x="183" y="98"/>
                  </a:cubicBezTo>
                  <a:cubicBezTo>
                    <a:pt x="183" y="99"/>
                    <a:pt x="183" y="99"/>
                    <a:pt x="183" y="99"/>
                  </a:cubicBezTo>
                  <a:cubicBezTo>
                    <a:pt x="183" y="99"/>
                    <a:pt x="183" y="99"/>
                    <a:pt x="183" y="99"/>
                  </a:cubicBezTo>
                  <a:cubicBezTo>
                    <a:pt x="183" y="100"/>
                    <a:pt x="183" y="100"/>
                    <a:pt x="183" y="100"/>
                  </a:cubicBezTo>
                  <a:cubicBezTo>
                    <a:pt x="182" y="100"/>
                    <a:pt x="182" y="100"/>
                    <a:pt x="182" y="100"/>
                  </a:cubicBezTo>
                  <a:cubicBezTo>
                    <a:pt x="182" y="102"/>
                    <a:pt x="182" y="102"/>
                    <a:pt x="182" y="102"/>
                  </a:cubicBezTo>
                  <a:cubicBezTo>
                    <a:pt x="181" y="102"/>
                    <a:pt x="181" y="102"/>
                    <a:pt x="181" y="102"/>
                  </a:cubicBezTo>
                  <a:cubicBezTo>
                    <a:pt x="181" y="102"/>
                    <a:pt x="181" y="102"/>
                    <a:pt x="181" y="102"/>
                  </a:cubicBezTo>
                  <a:cubicBezTo>
                    <a:pt x="180" y="104"/>
                    <a:pt x="180" y="104"/>
                    <a:pt x="180" y="104"/>
                  </a:cubicBezTo>
                  <a:cubicBezTo>
                    <a:pt x="181" y="104"/>
                    <a:pt x="181" y="104"/>
                    <a:pt x="181" y="104"/>
                  </a:cubicBezTo>
                  <a:cubicBezTo>
                    <a:pt x="180" y="105"/>
                    <a:pt x="180" y="105"/>
                    <a:pt x="180" y="105"/>
                  </a:cubicBezTo>
                  <a:cubicBezTo>
                    <a:pt x="180" y="106"/>
                    <a:pt x="180" y="106"/>
                    <a:pt x="180" y="106"/>
                  </a:cubicBezTo>
                  <a:cubicBezTo>
                    <a:pt x="180" y="106"/>
                    <a:pt x="180" y="106"/>
                    <a:pt x="180" y="106"/>
                  </a:cubicBezTo>
                  <a:cubicBezTo>
                    <a:pt x="180" y="107"/>
                    <a:pt x="180" y="107"/>
                    <a:pt x="180" y="107"/>
                  </a:cubicBezTo>
                  <a:cubicBezTo>
                    <a:pt x="180" y="108"/>
                    <a:pt x="180" y="108"/>
                    <a:pt x="180" y="108"/>
                  </a:cubicBezTo>
                  <a:cubicBezTo>
                    <a:pt x="179" y="108"/>
                    <a:pt x="179" y="108"/>
                    <a:pt x="179" y="108"/>
                  </a:cubicBezTo>
                  <a:cubicBezTo>
                    <a:pt x="179" y="108"/>
                    <a:pt x="179" y="108"/>
                    <a:pt x="179" y="108"/>
                  </a:cubicBezTo>
                  <a:cubicBezTo>
                    <a:pt x="180" y="108"/>
                    <a:pt x="180" y="108"/>
                    <a:pt x="180" y="108"/>
                  </a:cubicBezTo>
                  <a:cubicBezTo>
                    <a:pt x="180" y="109"/>
                    <a:pt x="180" y="109"/>
                    <a:pt x="180" y="109"/>
                  </a:cubicBezTo>
                  <a:cubicBezTo>
                    <a:pt x="180" y="109"/>
                    <a:pt x="180" y="109"/>
                    <a:pt x="180" y="109"/>
                  </a:cubicBezTo>
                  <a:cubicBezTo>
                    <a:pt x="179" y="109"/>
                    <a:pt x="179" y="109"/>
                    <a:pt x="179" y="109"/>
                  </a:cubicBezTo>
                  <a:cubicBezTo>
                    <a:pt x="178" y="109"/>
                    <a:pt x="178" y="109"/>
                    <a:pt x="178" y="109"/>
                  </a:cubicBezTo>
                  <a:cubicBezTo>
                    <a:pt x="178" y="109"/>
                    <a:pt x="178" y="109"/>
                    <a:pt x="178" y="109"/>
                  </a:cubicBezTo>
                  <a:cubicBezTo>
                    <a:pt x="177" y="109"/>
                    <a:pt x="177" y="109"/>
                    <a:pt x="177" y="109"/>
                  </a:cubicBezTo>
                  <a:cubicBezTo>
                    <a:pt x="177" y="110"/>
                    <a:pt x="177" y="110"/>
                    <a:pt x="177" y="110"/>
                  </a:cubicBezTo>
                  <a:cubicBezTo>
                    <a:pt x="177" y="111"/>
                    <a:pt x="177" y="111"/>
                    <a:pt x="177" y="111"/>
                  </a:cubicBezTo>
                  <a:cubicBezTo>
                    <a:pt x="176" y="110"/>
                    <a:pt x="176" y="110"/>
                    <a:pt x="176" y="110"/>
                  </a:cubicBezTo>
                  <a:cubicBezTo>
                    <a:pt x="176" y="109"/>
                    <a:pt x="176" y="109"/>
                    <a:pt x="176" y="109"/>
                  </a:cubicBezTo>
                  <a:cubicBezTo>
                    <a:pt x="177" y="109"/>
                    <a:pt x="177" y="109"/>
                    <a:pt x="177" y="109"/>
                  </a:cubicBezTo>
                  <a:cubicBezTo>
                    <a:pt x="176" y="108"/>
                    <a:pt x="176" y="108"/>
                    <a:pt x="176" y="108"/>
                  </a:cubicBezTo>
                  <a:cubicBezTo>
                    <a:pt x="176" y="107"/>
                    <a:pt x="176" y="107"/>
                    <a:pt x="176" y="107"/>
                  </a:cubicBezTo>
                  <a:cubicBezTo>
                    <a:pt x="177" y="106"/>
                    <a:pt x="177" y="106"/>
                    <a:pt x="177" y="106"/>
                  </a:cubicBezTo>
                  <a:cubicBezTo>
                    <a:pt x="177" y="105"/>
                    <a:pt x="177" y="105"/>
                    <a:pt x="177" y="105"/>
                  </a:cubicBezTo>
                  <a:cubicBezTo>
                    <a:pt x="177" y="105"/>
                    <a:pt x="177" y="105"/>
                    <a:pt x="177" y="105"/>
                  </a:cubicBezTo>
                  <a:cubicBezTo>
                    <a:pt x="178" y="104"/>
                    <a:pt x="178" y="104"/>
                    <a:pt x="178" y="104"/>
                  </a:cubicBezTo>
                  <a:cubicBezTo>
                    <a:pt x="178" y="103"/>
                    <a:pt x="178" y="103"/>
                    <a:pt x="178" y="103"/>
                  </a:cubicBezTo>
                  <a:cubicBezTo>
                    <a:pt x="178" y="102"/>
                    <a:pt x="178" y="102"/>
                    <a:pt x="178" y="102"/>
                  </a:cubicBezTo>
                  <a:cubicBezTo>
                    <a:pt x="179" y="101"/>
                    <a:pt x="179" y="101"/>
                    <a:pt x="179" y="101"/>
                  </a:cubicBezTo>
                  <a:cubicBezTo>
                    <a:pt x="179" y="100"/>
                    <a:pt x="179" y="100"/>
                    <a:pt x="179" y="100"/>
                  </a:cubicBezTo>
                  <a:cubicBezTo>
                    <a:pt x="179" y="100"/>
                    <a:pt x="179" y="100"/>
                    <a:pt x="179" y="100"/>
                  </a:cubicBezTo>
                  <a:cubicBezTo>
                    <a:pt x="178" y="100"/>
                    <a:pt x="178" y="100"/>
                    <a:pt x="178" y="100"/>
                  </a:cubicBezTo>
                  <a:cubicBezTo>
                    <a:pt x="178" y="100"/>
                    <a:pt x="178" y="100"/>
                    <a:pt x="178" y="100"/>
                  </a:cubicBezTo>
                  <a:cubicBezTo>
                    <a:pt x="179" y="99"/>
                    <a:pt x="179" y="99"/>
                    <a:pt x="179" y="99"/>
                  </a:cubicBezTo>
                  <a:cubicBezTo>
                    <a:pt x="179" y="97"/>
                    <a:pt x="179" y="97"/>
                    <a:pt x="179" y="97"/>
                  </a:cubicBezTo>
                  <a:cubicBezTo>
                    <a:pt x="179" y="97"/>
                    <a:pt x="179" y="97"/>
                    <a:pt x="179" y="97"/>
                  </a:cubicBezTo>
                  <a:cubicBezTo>
                    <a:pt x="178" y="96"/>
                    <a:pt x="178" y="96"/>
                    <a:pt x="178" y="96"/>
                  </a:cubicBezTo>
                  <a:cubicBezTo>
                    <a:pt x="179" y="96"/>
                    <a:pt x="179" y="96"/>
                    <a:pt x="179" y="96"/>
                  </a:cubicBezTo>
                  <a:cubicBezTo>
                    <a:pt x="179" y="95"/>
                    <a:pt x="179" y="95"/>
                    <a:pt x="179" y="95"/>
                  </a:cubicBezTo>
                  <a:cubicBezTo>
                    <a:pt x="178" y="95"/>
                    <a:pt x="178" y="95"/>
                    <a:pt x="178" y="95"/>
                  </a:cubicBezTo>
                  <a:cubicBezTo>
                    <a:pt x="177" y="94"/>
                    <a:pt x="177" y="94"/>
                    <a:pt x="177" y="94"/>
                  </a:cubicBezTo>
                  <a:cubicBezTo>
                    <a:pt x="176" y="94"/>
                    <a:pt x="176" y="94"/>
                    <a:pt x="176" y="94"/>
                  </a:cubicBezTo>
                  <a:cubicBezTo>
                    <a:pt x="176" y="95"/>
                    <a:pt x="176" y="95"/>
                    <a:pt x="176" y="95"/>
                  </a:cubicBezTo>
                  <a:cubicBezTo>
                    <a:pt x="177" y="96"/>
                    <a:pt x="177" y="96"/>
                    <a:pt x="177" y="96"/>
                  </a:cubicBezTo>
                  <a:cubicBezTo>
                    <a:pt x="177" y="96"/>
                    <a:pt x="177" y="96"/>
                    <a:pt x="177" y="96"/>
                  </a:cubicBezTo>
                  <a:cubicBezTo>
                    <a:pt x="177" y="97"/>
                    <a:pt x="177" y="97"/>
                    <a:pt x="177" y="97"/>
                  </a:cubicBezTo>
                  <a:cubicBezTo>
                    <a:pt x="177" y="97"/>
                    <a:pt x="177" y="97"/>
                    <a:pt x="177" y="97"/>
                  </a:cubicBezTo>
                  <a:cubicBezTo>
                    <a:pt x="176" y="97"/>
                    <a:pt x="176" y="97"/>
                    <a:pt x="176" y="97"/>
                  </a:cubicBezTo>
                  <a:cubicBezTo>
                    <a:pt x="176" y="97"/>
                    <a:pt x="176" y="97"/>
                    <a:pt x="176" y="97"/>
                  </a:cubicBezTo>
                  <a:cubicBezTo>
                    <a:pt x="175" y="97"/>
                    <a:pt x="175" y="97"/>
                    <a:pt x="175" y="97"/>
                  </a:cubicBezTo>
                  <a:cubicBezTo>
                    <a:pt x="175" y="98"/>
                    <a:pt x="175" y="98"/>
                    <a:pt x="175" y="98"/>
                  </a:cubicBezTo>
                  <a:cubicBezTo>
                    <a:pt x="176" y="98"/>
                    <a:pt x="176" y="98"/>
                    <a:pt x="176" y="98"/>
                  </a:cubicBezTo>
                  <a:cubicBezTo>
                    <a:pt x="176" y="98"/>
                    <a:pt x="176" y="98"/>
                    <a:pt x="176" y="98"/>
                  </a:cubicBezTo>
                  <a:cubicBezTo>
                    <a:pt x="176" y="99"/>
                    <a:pt x="176" y="99"/>
                    <a:pt x="176" y="99"/>
                  </a:cubicBezTo>
                  <a:cubicBezTo>
                    <a:pt x="176" y="100"/>
                    <a:pt x="176" y="100"/>
                    <a:pt x="176" y="100"/>
                  </a:cubicBezTo>
                  <a:cubicBezTo>
                    <a:pt x="176" y="99"/>
                    <a:pt x="176" y="99"/>
                    <a:pt x="176" y="99"/>
                  </a:cubicBezTo>
                  <a:cubicBezTo>
                    <a:pt x="175" y="99"/>
                    <a:pt x="175" y="99"/>
                    <a:pt x="175" y="99"/>
                  </a:cubicBezTo>
                  <a:cubicBezTo>
                    <a:pt x="175" y="100"/>
                    <a:pt x="175" y="100"/>
                    <a:pt x="175" y="100"/>
                  </a:cubicBezTo>
                  <a:cubicBezTo>
                    <a:pt x="174" y="99"/>
                    <a:pt x="174" y="99"/>
                    <a:pt x="174" y="99"/>
                  </a:cubicBezTo>
                  <a:cubicBezTo>
                    <a:pt x="174" y="99"/>
                    <a:pt x="174" y="99"/>
                    <a:pt x="174" y="99"/>
                  </a:cubicBezTo>
                  <a:cubicBezTo>
                    <a:pt x="174" y="99"/>
                    <a:pt x="174" y="99"/>
                    <a:pt x="174" y="99"/>
                  </a:cubicBezTo>
                  <a:cubicBezTo>
                    <a:pt x="173" y="100"/>
                    <a:pt x="173" y="100"/>
                    <a:pt x="173" y="100"/>
                  </a:cubicBezTo>
                  <a:cubicBezTo>
                    <a:pt x="173" y="99"/>
                    <a:pt x="173" y="99"/>
                    <a:pt x="173" y="99"/>
                  </a:cubicBezTo>
                  <a:cubicBezTo>
                    <a:pt x="173" y="99"/>
                    <a:pt x="173" y="99"/>
                    <a:pt x="173" y="99"/>
                  </a:cubicBezTo>
                  <a:cubicBezTo>
                    <a:pt x="173" y="98"/>
                    <a:pt x="173" y="98"/>
                    <a:pt x="173" y="98"/>
                  </a:cubicBezTo>
                  <a:cubicBezTo>
                    <a:pt x="173" y="98"/>
                    <a:pt x="173" y="98"/>
                    <a:pt x="173" y="98"/>
                  </a:cubicBezTo>
                  <a:cubicBezTo>
                    <a:pt x="172" y="98"/>
                    <a:pt x="172" y="98"/>
                    <a:pt x="172" y="98"/>
                  </a:cubicBezTo>
                  <a:cubicBezTo>
                    <a:pt x="171" y="99"/>
                    <a:pt x="171" y="99"/>
                    <a:pt x="171" y="99"/>
                  </a:cubicBezTo>
                  <a:cubicBezTo>
                    <a:pt x="170" y="98"/>
                    <a:pt x="170" y="98"/>
                    <a:pt x="170" y="98"/>
                  </a:cubicBezTo>
                  <a:cubicBezTo>
                    <a:pt x="170" y="98"/>
                    <a:pt x="170" y="98"/>
                    <a:pt x="170" y="98"/>
                  </a:cubicBezTo>
                  <a:cubicBezTo>
                    <a:pt x="169" y="99"/>
                    <a:pt x="169" y="99"/>
                    <a:pt x="169" y="99"/>
                  </a:cubicBezTo>
                  <a:cubicBezTo>
                    <a:pt x="168" y="99"/>
                    <a:pt x="168" y="99"/>
                    <a:pt x="168" y="99"/>
                  </a:cubicBezTo>
                  <a:cubicBezTo>
                    <a:pt x="168" y="98"/>
                    <a:pt x="168" y="98"/>
                    <a:pt x="168" y="98"/>
                  </a:cubicBezTo>
                  <a:cubicBezTo>
                    <a:pt x="167" y="99"/>
                    <a:pt x="167" y="99"/>
                    <a:pt x="167" y="99"/>
                  </a:cubicBezTo>
                  <a:cubicBezTo>
                    <a:pt x="167" y="98"/>
                    <a:pt x="167" y="98"/>
                    <a:pt x="167" y="98"/>
                  </a:cubicBezTo>
                  <a:cubicBezTo>
                    <a:pt x="167" y="98"/>
                    <a:pt x="167" y="98"/>
                    <a:pt x="167" y="98"/>
                  </a:cubicBezTo>
                  <a:cubicBezTo>
                    <a:pt x="168" y="98"/>
                    <a:pt x="168" y="98"/>
                    <a:pt x="168" y="98"/>
                  </a:cubicBezTo>
                  <a:cubicBezTo>
                    <a:pt x="169" y="98"/>
                    <a:pt x="169" y="98"/>
                    <a:pt x="169" y="98"/>
                  </a:cubicBezTo>
                  <a:cubicBezTo>
                    <a:pt x="170" y="97"/>
                    <a:pt x="170" y="97"/>
                    <a:pt x="170" y="97"/>
                  </a:cubicBezTo>
                  <a:cubicBezTo>
                    <a:pt x="170" y="97"/>
                    <a:pt x="170" y="97"/>
                    <a:pt x="170" y="97"/>
                  </a:cubicBezTo>
                  <a:cubicBezTo>
                    <a:pt x="171" y="97"/>
                    <a:pt x="171" y="97"/>
                    <a:pt x="171" y="97"/>
                  </a:cubicBezTo>
                  <a:cubicBezTo>
                    <a:pt x="171" y="97"/>
                    <a:pt x="171" y="97"/>
                    <a:pt x="171" y="97"/>
                  </a:cubicBezTo>
                  <a:cubicBezTo>
                    <a:pt x="172" y="96"/>
                    <a:pt x="172" y="96"/>
                    <a:pt x="172" y="96"/>
                  </a:cubicBezTo>
                  <a:cubicBezTo>
                    <a:pt x="172" y="96"/>
                    <a:pt x="172" y="96"/>
                    <a:pt x="172" y="96"/>
                  </a:cubicBezTo>
                  <a:cubicBezTo>
                    <a:pt x="172" y="95"/>
                    <a:pt x="172" y="95"/>
                    <a:pt x="172" y="95"/>
                  </a:cubicBezTo>
                  <a:cubicBezTo>
                    <a:pt x="172" y="95"/>
                    <a:pt x="172" y="95"/>
                    <a:pt x="172" y="95"/>
                  </a:cubicBezTo>
                  <a:cubicBezTo>
                    <a:pt x="171" y="93"/>
                    <a:pt x="171" y="93"/>
                    <a:pt x="171" y="93"/>
                  </a:cubicBezTo>
                  <a:cubicBezTo>
                    <a:pt x="170" y="93"/>
                    <a:pt x="170" y="93"/>
                    <a:pt x="170" y="93"/>
                  </a:cubicBezTo>
                  <a:cubicBezTo>
                    <a:pt x="170" y="93"/>
                    <a:pt x="170" y="93"/>
                    <a:pt x="170" y="93"/>
                  </a:cubicBezTo>
                  <a:cubicBezTo>
                    <a:pt x="169" y="91"/>
                    <a:pt x="169" y="91"/>
                    <a:pt x="169" y="91"/>
                  </a:cubicBezTo>
                  <a:cubicBezTo>
                    <a:pt x="168" y="91"/>
                    <a:pt x="168" y="91"/>
                    <a:pt x="168" y="91"/>
                  </a:cubicBezTo>
                  <a:cubicBezTo>
                    <a:pt x="168" y="91"/>
                    <a:pt x="168" y="91"/>
                    <a:pt x="168" y="91"/>
                  </a:cubicBezTo>
                  <a:cubicBezTo>
                    <a:pt x="167" y="92"/>
                    <a:pt x="167" y="92"/>
                    <a:pt x="167" y="92"/>
                  </a:cubicBezTo>
                  <a:cubicBezTo>
                    <a:pt x="166" y="92"/>
                    <a:pt x="166" y="92"/>
                    <a:pt x="166" y="92"/>
                  </a:cubicBezTo>
                  <a:cubicBezTo>
                    <a:pt x="165" y="93"/>
                    <a:pt x="165" y="93"/>
                    <a:pt x="165" y="93"/>
                  </a:cubicBezTo>
                  <a:cubicBezTo>
                    <a:pt x="165" y="93"/>
                    <a:pt x="165" y="93"/>
                    <a:pt x="165" y="93"/>
                  </a:cubicBezTo>
                  <a:cubicBezTo>
                    <a:pt x="165" y="94"/>
                    <a:pt x="165" y="94"/>
                    <a:pt x="165" y="94"/>
                  </a:cubicBezTo>
                  <a:cubicBezTo>
                    <a:pt x="164" y="94"/>
                    <a:pt x="164" y="94"/>
                    <a:pt x="164" y="94"/>
                  </a:cubicBezTo>
                  <a:cubicBezTo>
                    <a:pt x="164" y="94"/>
                    <a:pt x="164" y="94"/>
                    <a:pt x="164" y="94"/>
                  </a:cubicBezTo>
                  <a:cubicBezTo>
                    <a:pt x="164" y="94"/>
                    <a:pt x="164" y="94"/>
                    <a:pt x="164" y="94"/>
                  </a:cubicBezTo>
                  <a:cubicBezTo>
                    <a:pt x="163" y="94"/>
                    <a:pt x="163" y="94"/>
                    <a:pt x="163" y="94"/>
                  </a:cubicBezTo>
                  <a:cubicBezTo>
                    <a:pt x="162" y="94"/>
                    <a:pt x="162" y="94"/>
                    <a:pt x="162" y="94"/>
                  </a:cubicBezTo>
                  <a:cubicBezTo>
                    <a:pt x="162" y="94"/>
                    <a:pt x="162" y="94"/>
                    <a:pt x="162" y="94"/>
                  </a:cubicBezTo>
                  <a:cubicBezTo>
                    <a:pt x="161" y="94"/>
                    <a:pt x="161" y="94"/>
                    <a:pt x="161" y="94"/>
                  </a:cubicBezTo>
                  <a:cubicBezTo>
                    <a:pt x="160" y="94"/>
                    <a:pt x="160" y="94"/>
                    <a:pt x="160" y="94"/>
                  </a:cubicBezTo>
                  <a:cubicBezTo>
                    <a:pt x="160" y="94"/>
                    <a:pt x="160" y="94"/>
                    <a:pt x="160" y="94"/>
                  </a:cubicBezTo>
                  <a:cubicBezTo>
                    <a:pt x="160" y="93"/>
                    <a:pt x="160" y="93"/>
                    <a:pt x="160" y="93"/>
                  </a:cubicBezTo>
                  <a:cubicBezTo>
                    <a:pt x="162" y="93"/>
                    <a:pt x="162" y="93"/>
                    <a:pt x="162" y="93"/>
                  </a:cubicBezTo>
                  <a:cubicBezTo>
                    <a:pt x="162" y="92"/>
                    <a:pt x="162" y="92"/>
                    <a:pt x="162" y="92"/>
                  </a:cubicBezTo>
                  <a:cubicBezTo>
                    <a:pt x="163" y="92"/>
                    <a:pt x="163" y="92"/>
                    <a:pt x="163" y="92"/>
                  </a:cubicBezTo>
                  <a:cubicBezTo>
                    <a:pt x="163" y="92"/>
                    <a:pt x="163" y="92"/>
                    <a:pt x="163" y="92"/>
                  </a:cubicBezTo>
                  <a:cubicBezTo>
                    <a:pt x="164" y="91"/>
                    <a:pt x="164" y="91"/>
                    <a:pt x="164" y="91"/>
                  </a:cubicBezTo>
                  <a:cubicBezTo>
                    <a:pt x="164" y="91"/>
                    <a:pt x="164" y="91"/>
                    <a:pt x="164" y="91"/>
                  </a:cubicBezTo>
                  <a:cubicBezTo>
                    <a:pt x="164" y="90"/>
                    <a:pt x="164" y="90"/>
                    <a:pt x="164" y="90"/>
                  </a:cubicBezTo>
                  <a:cubicBezTo>
                    <a:pt x="165" y="90"/>
                    <a:pt x="165" y="90"/>
                    <a:pt x="165" y="90"/>
                  </a:cubicBezTo>
                  <a:cubicBezTo>
                    <a:pt x="166" y="89"/>
                    <a:pt x="166" y="89"/>
                    <a:pt x="166" y="89"/>
                  </a:cubicBezTo>
                  <a:cubicBezTo>
                    <a:pt x="166" y="88"/>
                    <a:pt x="166" y="88"/>
                    <a:pt x="166" y="88"/>
                  </a:cubicBezTo>
                  <a:cubicBezTo>
                    <a:pt x="166" y="87"/>
                    <a:pt x="166" y="87"/>
                    <a:pt x="166" y="87"/>
                  </a:cubicBezTo>
                  <a:cubicBezTo>
                    <a:pt x="165" y="86"/>
                    <a:pt x="165" y="86"/>
                    <a:pt x="165" y="86"/>
                  </a:cubicBezTo>
                  <a:cubicBezTo>
                    <a:pt x="165" y="86"/>
                    <a:pt x="165" y="86"/>
                    <a:pt x="165" y="86"/>
                  </a:cubicBezTo>
                  <a:cubicBezTo>
                    <a:pt x="163" y="87"/>
                    <a:pt x="163" y="87"/>
                    <a:pt x="163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0" y="88"/>
                    <a:pt x="160" y="88"/>
                    <a:pt x="160" y="88"/>
                  </a:cubicBezTo>
                  <a:cubicBezTo>
                    <a:pt x="157" y="88"/>
                    <a:pt x="157" y="88"/>
                    <a:pt x="157" y="88"/>
                  </a:cubicBezTo>
                  <a:cubicBezTo>
                    <a:pt x="153" y="90"/>
                    <a:pt x="153" y="90"/>
                    <a:pt x="153" y="90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149" y="91"/>
                    <a:pt x="149" y="91"/>
                    <a:pt x="149" y="91"/>
                  </a:cubicBezTo>
                  <a:cubicBezTo>
                    <a:pt x="146" y="92"/>
                    <a:pt x="146" y="92"/>
                    <a:pt x="146" y="92"/>
                  </a:cubicBezTo>
                  <a:cubicBezTo>
                    <a:pt x="145" y="93"/>
                    <a:pt x="145" y="93"/>
                    <a:pt x="145" y="93"/>
                  </a:cubicBezTo>
                  <a:cubicBezTo>
                    <a:pt x="145" y="94"/>
                    <a:pt x="145" y="94"/>
                    <a:pt x="145" y="94"/>
                  </a:cubicBezTo>
                  <a:cubicBezTo>
                    <a:pt x="146" y="94"/>
                    <a:pt x="146" y="94"/>
                    <a:pt x="146" y="94"/>
                  </a:cubicBezTo>
                  <a:cubicBezTo>
                    <a:pt x="146" y="94"/>
                    <a:pt x="146" y="94"/>
                    <a:pt x="146" y="94"/>
                  </a:cubicBezTo>
                  <a:cubicBezTo>
                    <a:pt x="145" y="95"/>
                    <a:pt x="145" y="95"/>
                    <a:pt x="145" y="95"/>
                  </a:cubicBezTo>
                  <a:cubicBezTo>
                    <a:pt x="144" y="95"/>
                    <a:pt x="144" y="95"/>
                    <a:pt x="144" y="95"/>
                  </a:cubicBezTo>
                  <a:cubicBezTo>
                    <a:pt x="143" y="96"/>
                    <a:pt x="143" y="96"/>
                    <a:pt x="143" y="96"/>
                  </a:cubicBezTo>
                  <a:cubicBezTo>
                    <a:pt x="142" y="96"/>
                    <a:pt x="142" y="96"/>
                    <a:pt x="142" y="96"/>
                  </a:cubicBezTo>
                  <a:cubicBezTo>
                    <a:pt x="141" y="96"/>
                    <a:pt x="141" y="96"/>
                    <a:pt x="141" y="96"/>
                  </a:cubicBezTo>
                  <a:cubicBezTo>
                    <a:pt x="141" y="97"/>
                    <a:pt x="141" y="97"/>
                    <a:pt x="141" y="97"/>
                  </a:cubicBezTo>
                  <a:cubicBezTo>
                    <a:pt x="140" y="98"/>
                    <a:pt x="140" y="98"/>
                    <a:pt x="140" y="98"/>
                  </a:cubicBezTo>
                  <a:cubicBezTo>
                    <a:pt x="139" y="99"/>
                    <a:pt x="139" y="99"/>
                    <a:pt x="139" y="99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40" y="99"/>
                    <a:pt x="140" y="99"/>
                    <a:pt x="140" y="99"/>
                  </a:cubicBezTo>
                  <a:cubicBezTo>
                    <a:pt x="140" y="100"/>
                    <a:pt x="140" y="100"/>
                    <a:pt x="140" y="100"/>
                  </a:cubicBezTo>
                  <a:cubicBezTo>
                    <a:pt x="140" y="100"/>
                    <a:pt x="140" y="100"/>
                    <a:pt x="140" y="100"/>
                  </a:cubicBezTo>
                  <a:cubicBezTo>
                    <a:pt x="140" y="100"/>
                    <a:pt x="140" y="100"/>
                    <a:pt x="140" y="100"/>
                  </a:cubicBezTo>
                  <a:cubicBezTo>
                    <a:pt x="141" y="100"/>
                    <a:pt x="141" y="100"/>
                    <a:pt x="141" y="100"/>
                  </a:cubicBez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3" y="101"/>
                    <a:pt x="143" y="101"/>
                    <a:pt x="143" y="101"/>
                  </a:cubicBezTo>
                  <a:cubicBezTo>
                    <a:pt x="142" y="101"/>
                    <a:pt x="142" y="101"/>
                    <a:pt x="142" y="101"/>
                  </a:cubicBezTo>
                  <a:cubicBezTo>
                    <a:pt x="141" y="101"/>
                    <a:pt x="141" y="101"/>
                    <a:pt x="141" y="101"/>
                  </a:cubicBezTo>
                  <a:cubicBezTo>
                    <a:pt x="140" y="101"/>
                    <a:pt x="140" y="101"/>
                    <a:pt x="140" y="101"/>
                  </a:cubicBezTo>
                  <a:cubicBezTo>
                    <a:pt x="140" y="102"/>
                    <a:pt x="140" y="102"/>
                    <a:pt x="140" y="102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3" y="102"/>
                    <a:pt x="143" y="102"/>
                    <a:pt x="143" y="102"/>
                  </a:cubicBezTo>
                  <a:cubicBezTo>
                    <a:pt x="143" y="102"/>
                    <a:pt x="143" y="102"/>
                    <a:pt x="143" y="102"/>
                  </a:cubicBezTo>
                  <a:cubicBezTo>
                    <a:pt x="143" y="102"/>
                    <a:pt x="143" y="102"/>
                    <a:pt x="143" y="102"/>
                  </a:cubicBezTo>
                  <a:cubicBezTo>
                    <a:pt x="143" y="102"/>
                    <a:pt x="143" y="102"/>
                    <a:pt x="143" y="102"/>
                  </a:cubicBezTo>
                  <a:cubicBezTo>
                    <a:pt x="143" y="103"/>
                    <a:pt x="143" y="103"/>
                    <a:pt x="143" y="103"/>
                  </a:cubicBezTo>
                  <a:cubicBezTo>
                    <a:pt x="144" y="103"/>
                    <a:pt x="144" y="103"/>
                    <a:pt x="144" y="103"/>
                  </a:cubicBezTo>
                  <a:cubicBezTo>
                    <a:pt x="145" y="103"/>
                    <a:pt x="145" y="103"/>
                    <a:pt x="145" y="103"/>
                  </a:cubicBezTo>
                  <a:cubicBezTo>
                    <a:pt x="147" y="102"/>
                    <a:pt x="147" y="102"/>
                    <a:pt x="147" y="102"/>
                  </a:cubicBezTo>
                  <a:cubicBezTo>
                    <a:pt x="148" y="102"/>
                    <a:pt x="148" y="102"/>
                    <a:pt x="148" y="102"/>
                  </a:cubicBezTo>
                  <a:cubicBezTo>
                    <a:pt x="149" y="103"/>
                    <a:pt x="149" y="103"/>
                    <a:pt x="149" y="103"/>
                  </a:cubicBezTo>
                  <a:cubicBezTo>
                    <a:pt x="150" y="103"/>
                    <a:pt x="150" y="103"/>
                    <a:pt x="150" y="103"/>
                  </a:cubicBezTo>
                  <a:cubicBezTo>
                    <a:pt x="151" y="103"/>
                    <a:pt x="151" y="103"/>
                    <a:pt x="151" y="103"/>
                  </a:cubicBezTo>
                  <a:cubicBezTo>
                    <a:pt x="151" y="104"/>
                    <a:pt x="151" y="104"/>
                    <a:pt x="151" y="104"/>
                  </a:cubicBezTo>
                  <a:cubicBezTo>
                    <a:pt x="152" y="104"/>
                    <a:pt x="152" y="104"/>
                    <a:pt x="152" y="104"/>
                  </a:cubicBezTo>
                  <a:cubicBezTo>
                    <a:pt x="151" y="104"/>
                    <a:pt x="151" y="104"/>
                    <a:pt x="151" y="104"/>
                  </a:cubicBezTo>
                  <a:cubicBezTo>
                    <a:pt x="151" y="104"/>
                    <a:pt x="151" y="104"/>
                    <a:pt x="151" y="104"/>
                  </a:cubicBezTo>
                  <a:cubicBezTo>
                    <a:pt x="150" y="104"/>
                    <a:pt x="150" y="104"/>
                    <a:pt x="150" y="104"/>
                  </a:cubicBezTo>
                  <a:cubicBezTo>
                    <a:pt x="148" y="104"/>
                    <a:pt x="148" y="104"/>
                    <a:pt x="148" y="104"/>
                  </a:cubicBezTo>
                  <a:cubicBezTo>
                    <a:pt x="148" y="104"/>
                    <a:pt x="148" y="104"/>
                    <a:pt x="148" y="104"/>
                  </a:cubicBezTo>
                  <a:cubicBezTo>
                    <a:pt x="149" y="104"/>
                    <a:pt x="149" y="104"/>
                    <a:pt x="149" y="104"/>
                  </a:cubicBezTo>
                  <a:cubicBezTo>
                    <a:pt x="149" y="105"/>
                    <a:pt x="149" y="105"/>
                    <a:pt x="149" y="105"/>
                  </a:cubicBezTo>
                  <a:cubicBezTo>
                    <a:pt x="148" y="105"/>
                    <a:pt x="148" y="105"/>
                    <a:pt x="148" y="105"/>
                  </a:cubicBezTo>
                  <a:cubicBezTo>
                    <a:pt x="147" y="104"/>
                    <a:pt x="147" y="104"/>
                    <a:pt x="147" y="104"/>
                  </a:cubicBezTo>
                  <a:cubicBezTo>
                    <a:pt x="145" y="104"/>
                    <a:pt x="145" y="104"/>
                    <a:pt x="145" y="104"/>
                  </a:cubicBezTo>
                  <a:cubicBezTo>
                    <a:pt x="144" y="105"/>
                    <a:pt x="144" y="105"/>
                    <a:pt x="144" y="105"/>
                  </a:cubicBezTo>
                  <a:cubicBezTo>
                    <a:pt x="144" y="104"/>
                    <a:pt x="144" y="104"/>
                    <a:pt x="144" y="104"/>
                  </a:cubicBezTo>
                  <a:cubicBezTo>
                    <a:pt x="143" y="104"/>
                    <a:pt x="143" y="104"/>
                    <a:pt x="143" y="104"/>
                  </a:cubicBezTo>
                  <a:cubicBezTo>
                    <a:pt x="143" y="105"/>
                    <a:pt x="143" y="105"/>
                    <a:pt x="143" y="105"/>
                  </a:cubicBezTo>
                  <a:cubicBezTo>
                    <a:pt x="142" y="105"/>
                    <a:pt x="142" y="105"/>
                    <a:pt x="142" y="105"/>
                  </a:cubicBezTo>
                  <a:cubicBezTo>
                    <a:pt x="140" y="105"/>
                    <a:pt x="140" y="105"/>
                    <a:pt x="140" y="105"/>
                  </a:cubicBezTo>
                  <a:cubicBezTo>
                    <a:pt x="140" y="105"/>
                    <a:pt x="140" y="105"/>
                    <a:pt x="140" y="105"/>
                  </a:cubicBezTo>
                  <a:cubicBezTo>
                    <a:pt x="138" y="105"/>
                    <a:pt x="138" y="105"/>
                    <a:pt x="138" y="105"/>
                  </a:cubicBezTo>
                  <a:cubicBezTo>
                    <a:pt x="138" y="106"/>
                    <a:pt x="138" y="106"/>
                    <a:pt x="138" y="106"/>
                  </a:cubicBezTo>
                  <a:cubicBezTo>
                    <a:pt x="138" y="108"/>
                    <a:pt x="138" y="108"/>
                    <a:pt x="138" y="108"/>
                  </a:cubicBezTo>
                  <a:cubicBezTo>
                    <a:pt x="138" y="109"/>
                    <a:pt x="138" y="109"/>
                    <a:pt x="138" y="109"/>
                  </a:cubicBezTo>
                  <a:cubicBezTo>
                    <a:pt x="138" y="110"/>
                    <a:pt x="138" y="110"/>
                    <a:pt x="138" y="110"/>
                  </a:cubicBezTo>
                  <a:cubicBezTo>
                    <a:pt x="138" y="110"/>
                    <a:pt x="138" y="110"/>
                    <a:pt x="138" y="110"/>
                  </a:cubicBezTo>
                  <a:cubicBezTo>
                    <a:pt x="138" y="110"/>
                    <a:pt x="138" y="110"/>
                    <a:pt x="138" y="110"/>
                  </a:cubicBezTo>
                  <a:cubicBezTo>
                    <a:pt x="138" y="111"/>
                    <a:pt x="138" y="111"/>
                    <a:pt x="138" y="111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40" y="111"/>
                    <a:pt x="140" y="111"/>
                    <a:pt x="140" y="111"/>
                  </a:cubicBezTo>
                  <a:cubicBezTo>
                    <a:pt x="141" y="111"/>
                    <a:pt x="141" y="111"/>
                    <a:pt x="141" y="111"/>
                  </a:cubicBezTo>
                  <a:cubicBezTo>
                    <a:pt x="141" y="111"/>
                    <a:pt x="141" y="111"/>
                    <a:pt x="141" y="111"/>
                  </a:cubicBezTo>
                  <a:cubicBezTo>
                    <a:pt x="141" y="110"/>
                    <a:pt x="141" y="110"/>
                    <a:pt x="141" y="110"/>
                  </a:cubicBezTo>
                  <a:cubicBezTo>
                    <a:pt x="142" y="111"/>
                    <a:pt x="142" y="111"/>
                    <a:pt x="142" y="111"/>
                  </a:cubicBezTo>
                  <a:cubicBezTo>
                    <a:pt x="142" y="111"/>
                    <a:pt x="142" y="111"/>
                    <a:pt x="142" y="111"/>
                  </a:cubicBezTo>
                  <a:cubicBezTo>
                    <a:pt x="142" y="111"/>
                    <a:pt x="142" y="111"/>
                    <a:pt x="142" y="111"/>
                  </a:cubicBezTo>
                  <a:cubicBezTo>
                    <a:pt x="143" y="111"/>
                    <a:pt x="143" y="111"/>
                    <a:pt x="143" y="111"/>
                  </a:cubicBezTo>
                  <a:cubicBezTo>
                    <a:pt x="143" y="112"/>
                    <a:pt x="143" y="112"/>
                    <a:pt x="143" y="112"/>
                  </a:cubicBezTo>
                  <a:cubicBezTo>
                    <a:pt x="144" y="112"/>
                    <a:pt x="144" y="112"/>
                    <a:pt x="144" y="112"/>
                  </a:cubicBezTo>
                  <a:cubicBezTo>
                    <a:pt x="144" y="112"/>
                    <a:pt x="144" y="112"/>
                    <a:pt x="144" y="112"/>
                  </a:cubicBezTo>
                  <a:cubicBezTo>
                    <a:pt x="145" y="112"/>
                    <a:pt x="145" y="112"/>
                    <a:pt x="145" y="112"/>
                  </a:cubicBezTo>
                  <a:cubicBezTo>
                    <a:pt x="145" y="112"/>
                    <a:pt x="145" y="112"/>
                    <a:pt x="145" y="112"/>
                  </a:cubicBezTo>
                  <a:cubicBezTo>
                    <a:pt x="146" y="112"/>
                    <a:pt x="146" y="112"/>
                    <a:pt x="146" y="112"/>
                  </a:cubicBezTo>
                  <a:cubicBezTo>
                    <a:pt x="147" y="112"/>
                    <a:pt x="147" y="112"/>
                    <a:pt x="147" y="112"/>
                  </a:cubicBezTo>
                  <a:cubicBezTo>
                    <a:pt x="148" y="112"/>
                    <a:pt x="148" y="112"/>
                    <a:pt x="148" y="112"/>
                  </a:cubicBezTo>
                  <a:cubicBezTo>
                    <a:pt x="148" y="112"/>
                    <a:pt x="148" y="112"/>
                    <a:pt x="148" y="112"/>
                  </a:cubicBezTo>
                  <a:cubicBezTo>
                    <a:pt x="149" y="112"/>
                    <a:pt x="149" y="112"/>
                    <a:pt x="149" y="112"/>
                  </a:cubicBezTo>
                  <a:cubicBezTo>
                    <a:pt x="150" y="112"/>
                    <a:pt x="150" y="112"/>
                    <a:pt x="150" y="112"/>
                  </a:cubicBezTo>
                  <a:cubicBezTo>
                    <a:pt x="151" y="112"/>
                    <a:pt x="151" y="112"/>
                    <a:pt x="151" y="112"/>
                  </a:cubicBezTo>
                  <a:cubicBezTo>
                    <a:pt x="151" y="112"/>
                    <a:pt x="151" y="112"/>
                    <a:pt x="151" y="112"/>
                  </a:cubicBezTo>
                  <a:cubicBezTo>
                    <a:pt x="152" y="113"/>
                    <a:pt x="152" y="113"/>
                    <a:pt x="152" y="113"/>
                  </a:cubicBezTo>
                  <a:cubicBezTo>
                    <a:pt x="152" y="113"/>
                    <a:pt x="152" y="113"/>
                    <a:pt x="152" y="113"/>
                  </a:cubicBezTo>
                  <a:cubicBezTo>
                    <a:pt x="152" y="113"/>
                    <a:pt x="152" y="113"/>
                    <a:pt x="152" y="113"/>
                  </a:cubicBezTo>
                  <a:cubicBezTo>
                    <a:pt x="153" y="114"/>
                    <a:pt x="153" y="114"/>
                    <a:pt x="153" y="114"/>
                  </a:cubicBezTo>
                  <a:cubicBezTo>
                    <a:pt x="153" y="114"/>
                    <a:pt x="153" y="114"/>
                    <a:pt x="153" y="114"/>
                  </a:cubicBezTo>
                  <a:cubicBezTo>
                    <a:pt x="153" y="114"/>
                    <a:pt x="153" y="114"/>
                    <a:pt x="153" y="114"/>
                  </a:cubicBezTo>
                  <a:cubicBezTo>
                    <a:pt x="154" y="114"/>
                    <a:pt x="154" y="114"/>
                    <a:pt x="154" y="114"/>
                  </a:cubicBezTo>
                  <a:cubicBezTo>
                    <a:pt x="155" y="115"/>
                    <a:pt x="155" y="115"/>
                    <a:pt x="155" y="115"/>
                  </a:cubicBezTo>
                  <a:cubicBezTo>
                    <a:pt x="155" y="115"/>
                    <a:pt x="155" y="115"/>
                    <a:pt x="155" y="115"/>
                  </a:cubicBezTo>
                  <a:cubicBezTo>
                    <a:pt x="155" y="115"/>
                    <a:pt x="155" y="115"/>
                    <a:pt x="155" y="115"/>
                  </a:cubicBezTo>
                  <a:cubicBezTo>
                    <a:pt x="156" y="116"/>
                    <a:pt x="156" y="116"/>
                    <a:pt x="156" y="116"/>
                  </a:cubicBezTo>
                  <a:cubicBezTo>
                    <a:pt x="156" y="116"/>
                    <a:pt x="156" y="116"/>
                    <a:pt x="156" y="116"/>
                  </a:cubicBezTo>
                  <a:cubicBezTo>
                    <a:pt x="156" y="117"/>
                    <a:pt x="156" y="117"/>
                    <a:pt x="156" y="117"/>
                  </a:cubicBezTo>
                  <a:cubicBezTo>
                    <a:pt x="157" y="117"/>
                    <a:pt x="157" y="117"/>
                    <a:pt x="157" y="117"/>
                  </a:cubicBezTo>
                  <a:cubicBezTo>
                    <a:pt x="158" y="118"/>
                    <a:pt x="158" y="118"/>
                    <a:pt x="158" y="118"/>
                  </a:cubicBezTo>
                  <a:cubicBezTo>
                    <a:pt x="158" y="119"/>
                    <a:pt x="158" y="119"/>
                    <a:pt x="158" y="119"/>
                  </a:cubicBezTo>
                  <a:cubicBezTo>
                    <a:pt x="158" y="119"/>
                    <a:pt x="158" y="119"/>
                    <a:pt x="158" y="119"/>
                  </a:cubicBezTo>
                  <a:cubicBezTo>
                    <a:pt x="158" y="119"/>
                    <a:pt x="158" y="119"/>
                    <a:pt x="158" y="119"/>
                  </a:cubicBezTo>
                  <a:cubicBezTo>
                    <a:pt x="157" y="119"/>
                    <a:pt x="157" y="119"/>
                    <a:pt x="157" y="119"/>
                  </a:cubicBezTo>
                  <a:cubicBezTo>
                    <a:pt x="156" y="119"/>
                    <a:pt x="156" y="119"/>
                    <a:pt x="156" y="119"/>
                  </a:cubicBezTo>
                  <a:cubicBezTo>
                    <a:pt x="154" y="118"/>
                    <a:pt x="154" y="118"/>
                    <a:pt x="154" y="118"/>
                  </a:cubicBezTo>
                  <a:cubicBezTo>
                    <a:pt x="154" y="119"/>
                    <a:pt x="154" y="119"/>
                    <a:pt x="154" y="119"/>
                  </a:cubicBezTo>
                  <a:cubicBezTo>
                    <a:pt x="153" y="118"/>
                    <a:pt x="153" y="118"/>
                    <a:pt x="153" y="118"/>
                  </a:cubicBezTo>
                  <a:cubicBezTo>
                    <a:pt x="153" y="119"/>
                    <a:pt x="153" y="119"/>
                    <a:pt x="153" y="119"/>
                  </a:cubicBezTo>
                  <a:cubicBezTo>
                    <a:pt x="152" y="119"/>
                    <a:pt x="152" y="119"/>
                    <a:pt x="152" y="119"/>
                  </a:cubicBezTo>
                  <a:cubicBezTo>
                    <a:pt x="152" y="118"/>
                    <a:pt x="152" y="118"/>
                    <a:pt x="152" y="118"/>
                  </a:cubicBezTo>
                  <a:cubicBezTo>
                    <a:pt x="151" y="118"/>
                    <a:pt x="151" y="118"/>
                    <a:pt x="151" y="118"/>
                  </a:cubicBezTo>
                  <a:cubicBezTo>
                    <a:pt x="151" y="117"/>
                    <a:pt x="151" y="117"/>
                    <a:pt x="151" y="117"/>
                  </a:cubicBezTo>
                  <a:cubicBezTo>
                    <a:pt x="150" y="117"/>
                    <a:pt x="150" y="117"/>
                    <a:pt x="150" y="117"/>
                  </a:cubicBezTo>
                  <a:cubicBezTo>
                    <a:pt x="149" y="117"/>
                    <a:pt x="149" y="117"/>
                    <a:pt x="149" y="117"/>
                  </a:cubicBezTo>
                  <a:cubicBezTo>
                    <a:pt x="149" y="117"/>
                    <a:pt x="149" y="117"/>
                    <a:pt x="149" y="117"/>
                  </a:cubicBezTo>
                  <a:cubicBezTo>
                    <a:pt x="148" y="117"/>
                    <a:pt x="148" y="117"/>
                    <a:pt x="148" y="117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46" y="116"/>
                    <a:pt x="146" y="116"/>
                    <a:pt x="146" y="116"/>
                  </a:cubicBezTo>
                  <a:cubicBezTo>
                    <a:pt x="146" y="116"/>
                    <a:pt x="146" y="116"/>
                    <a:pt x="146" y="116"/>
                  </a:cubicBezTo>
                  <a:cubicBezTo>
                    <a:pt x="145" y="115"/>
                    <a:pt x="145" y="115"/>
                    <a:pt x="145" y="115"/>
                  </a:cubicBezTo>
                  <a:cubicBezTo>
                    <a:pt x="143" y="115"/>
                    <a:pt x="143" y="115"/>
                    <a:pt x="143" y="115"/>
                  </a:cubicBezTo>
                  <a:cubicBezTo>
                    <a:pt x="142" y="115"/>
                    <a:pt x="142" y="115"/>
                    <a:pt x="142" y="115"/>
                  </a:cubicBezTo>
                  <a:cubicBezTo>
                    <a:pt x="141" y="115"/>
                    <a:pt x="141" y="115"/>
                    <a:pt x="141" y="115"/>
                  </a:cubicBezTo>
                  <a:cubicBezTo>
                    <a:pt x="138" y="115"/>
                    <a:pt x="138" y="115"/>
                    <a:pt x="138" y="115"/>
                  </a:cubicBezTo>
                  <a:cubicBezTo>
                    <a:pt x="137" y="115"/>
                    <a:pt x="137" y="115"/>
                    <a:pt x="137" y="115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5" y="117"/>
                    <a:pt x="135" y="117"/>
                    <a:pt x="135" y="117"/>
                  </a:cubicBezTo>
                  <a:cubicBezTo>
                    <a:pt x="135" y="118"/>
                    <a:pt x="135" y="118"/>
                    <a:pt x="135" y="118"/>
                  </a:cubicBezTo>
                  <a:cubicBezTo>
                    <a:pt x="135" y="120"/>
                    <a:pt x="135" y="120"/>
                    <a:pt x="135" y="120"/>
                  </a:cubicBezTo>
                  <a:cubicBezTo>
                    <a:pt x="135" y="120"/>
                    <a:pt x="135" y="120"/>
                    <a:pt x="135" y="120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6" y="123"/>
                    <a:pt x="136" y="123"/>
                    <a:pt x="136" y="123"/>
                  </a:cubicBezTo>
                  <a:cubicBezTo>
                    <a:pt x="136" y="124"/>
                    <a:pt x="136" y="124"/>
                    <a:pt x="136" y="124"/>
                  </a:cubicBezTo>
                  <a:cubicBezTo>
                    <a:pt x="136" y="124"/>
                    <a:pt x="136" y="124"/>
                    <a:pt x="136" y="124"/>
                  </a:cubicBezTo>
                  <a:cubicBezTo>
                    <a:pt x="138" y="125"/>
                    <a:pt x="138" y="125"/>
                    <a:pt x="138" y="125"/>
                  </a:cubicBezTo>
                  <a:cubicBezTo>
                    <a:pt x="138" y="125"/>
                    <a:pt x="138" y="125"/>
                    <a:pt x="138" y="125"/>
                  </a:cubicBezTo>
                  <a:cubicBezTo>
                    <a:pt x="139" y="125"/>
                    <a:pt x="139" y="125"/>
                    <a:pt x="139" y="125"/>
                  </a:cubicBezTo>
                  <a:cubicBezTo>
                    <a:pt x="139" y="125"/>
                    <a:pt x="139" y="125"/>
                    <a:pt x="139" y="125"/>
                  </a:cubicBezTo>
                  <a:cubicBezTo>
                    <a:pt x="140" y="125"/>
                    <a:pt x="140" y="125"/>
                    <a:pt x="140" y="125"/>
                  </a:cubicBezTo>
                  <a:cubicBezTo>
                    <a:pt x="141" y="125"/>
                    <a:pt x="141" y="125"/>
                    <a:pt x="141" y="125"/>
                  </a:cubicBezTo>
                  <a:cubicBezTo>
                    <a:pt x="141" y="125"/>
                    <a:pt x="141" y="125"/>
                    <a:pt x="141" y="125"/>
                  </a:cubicBezTo>
                  <a:cubicBezTo>
                    <a:pt x="142" y="126"/>
                    <a:pt x="142" y="126"/>
                    <a:pt x="142" y="126"/>
                  </a:cubicBezTo>
                  <a:cubicBezTo>
                    <a:pt x="143" y="126"/>
                    <a:pt x="143" y="126"/>
                    <a:pt x="143" y="126"/>
                  </a:cubicBezTo>
                  <a:cubicBezTo>
                    <a:pt x="143" y="127"/>
                    <a:pt x="143" y="127"/>
                    <a:pt x="143" y="127"/>
                  </a:cubicBezTo>
                  <a:cubicBezTo>
                    <a:pt x="144" y="127"/>
                    <a:pt x="144" y="127"/>
                    <a:pt x="144" y="127"/>
                  </a:cubicBezTo>
                  <a:cubicBezTo>
                    <a:pt x="144" y="127"/>
                    <a:pt x="144" y="127"/>
                    <a:pt x="144" y="127"/>
                  </a:cubicBezTo>
                  <a:cubicBezTo>
                    <a:pt x="143" y="127"/>
                    <a:pt x="143" y="127"/>
                    <a:pt x="143" y="127"/>
                  </a:cubicBezTo>
                  <a:cubicBezTo>
                    <a:pt x="143" y="128"/>
                    <a:pt x="143" y="128"/>
                    <a:pt x="143" y="128"/>
                  </a:cubicBezTo>
                  <a:cubicBezTo>
                    <a:pt x="143" y="128"/>
                    <a:pt x="143" y="128"/>
                    <a:pt x="143" y="128"/>
                  </a:cubicBezTo>
                  <a:cubicBezTo>
                    <a:pt x="143" y="129"/>
                    <a:pt x="143" y="129"/>
                    <a:pt x="143" y="129"/>
                  </a:cubicBezTo>
                  <a:cubicBezTo>
                    <a:pt x="143" y="129"/>
                    <a:pt x="143" y="129"/>
                    <a:pt x="143" y="129"/>
                  </a:cubicBezTo>
                  <a:cubicBezTo>
                    <a:pt x="142" y="130"/>
                    <a:pt x="142" y="130"/>
                    <a:pt x="142" y="130"/>
                  </a:cubicBezTo>
                  <a:cubicBezTo>
                    <a:pt x="142" y="130"/>
                    <a:pt x="142" y="130"/>
                    <a:pt x="142" y="130"/>
                  </a:cubicBezTo>
                  <a:cubicBezTo>
                    <a:pt x="141" y="131"/>
                    <a:pt x="141" y="131"/>
                    <a:pt x="141" y="131"/>
                  </a:cubicBezTo>
                  <a:cubicBezTo>
                    <a:pt x="142" y="131"/>
                    <a:pt x="142" y="131"/>
                    <a:pt x="142" y="131"/>
                  </a:cubicBezTo>
                  <a:cubicBezTo>
                    <a:pt x="142" y="132"/>
                    <a:pt x="142" y="132"/>
                    <a:pt x="142" y="132"/>
                  </a:cubicBezTo>
                  <a:cubicBezTo>
                    <a:pt x="142" y="133"/>
                    <a:pt x="142" y="133"/>
                    <a:pt x="142" y="133"/>
                  </a:cubicBezTo>
                  <a:cubicBezTo>
                    <a:pt x="142" y="133"/>
                    <a:pt x="142" y="133"/>
                    <a:pt x="142" y="133"/>
                  </a:cubicBezTo>
                  <a:cubicBezTo>
                    <a:pt x="141" y="134"/>
                    <a:pt x="141" y="134"/>
                    <a:pt x="141" y="134"/>
                  </a:cubicBezTo>
                  <a:cubicBezTo>
                    <a:pt x="142" y="134"/>
                    <a:pt x="142" y="134"/>
                    <a:pt x="142" y="134"/>
                  </a:cubicBezTo>
                  <a:cubicBezTo>
                    <a:pt x="143" y="134"/>
                    <a:pt x="143" y="134"/>
                    <a:pt x="143" y="134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45" y="134"/>
                    <a:pt x="145" y="134"/>
                    <a:pt x="145" y="134"/>
                  </a:cubicBezTo>
                  <a:cubicBezTo>
                    <a:pt x="145" y="134"/>
                    <a:pt x="145" y="134"/>
                    <a:pt x="145" y="134"/>
                  </a:cubicBezTo>
                  <a:cubicBezTo>
                    <a:pt x="146" y="134"/>
                    <a:pt x="146" y="134"/>
                    <a:pt x="146" y="134"/>
                  </a:cubicBezTo>
                  <a:cubicBezTo>
                    <a:pt x="147" y="134"/>
                    <a:pt x="147" y="134"/>
                    <a:pt x="147" y="134"/>
                  </a:cubicBezTo>
                  <a:cubicBezTo>
                    <a:pt x="148" y="135"/>
                    <a:pt x="148" y="135"/>
                    <a:pt x="148" y="135"/>
                  </a:cubicBezTo>
                  <a:cubicBezTo>
                    <a:pt x="149" y="134"/>
                    <a:pt x="149" y="134"/>
                    <a:pt x="149" y="134"/>
                  </a:cubicBezTo>
                  <a:cubicBezTo>
                    <a:pt x="150" y="134"/>
                    <a:pt x="150" y="134"/>
                    <a:pt x="150" y="134"/>
                  </a:cubicBezTo>
                  <a:cubicBezTo>
                    <a:pt x="150" y="135"/>
                    <a:pt x="150" y="135"/>
                    <a:pt x="150" y="135"/>
                  </a:cubicBezTo>
                  <a:cubicBezTo>
                    <a:pt x="150" y="135"/>
                    <a:pt x="150" y="135"/>
                    <a:pt x="150" y="135"/>
                  </a:cubicBezTo>
                  <a:cubicBezTo>
                    <a:pt x="151" y="134"/>
                    <a:pt x="151" y="134"/>
                    <a:pt x="151" y="134"/>
                  </a:cubicBezTo>
                  <a:cubicBezTo>
                    <a:pt x="151" y="134"/>
                    <a:pt x="151" y="134"/>
                    <a:pt x="151" y="134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2" y="135"/>
                    <a:pt x="152" y="135"/>
                    <a:pt x="152" y="135"/>
                  </a:cubicBezTo>
                  <a:cubicBezTo>
                    <a:pt x="152" y="135"/>
                    <a:pt x="152" y="135"/>
                    <a:pt x="152" y="135"/>
                  </a:cubicBezTo>
                  <a:cubicBezTo>
                    <a:pt x="152" y="135"/>
                    <a:pt x="152" y="135"/>
                    <a:pt x="152" y="135"/>
                  </a:cubicBezTo>
                  <a:cubicBezTo>
                    <a:pt x="153" y="135"/>
                    <a:pt x="153" y="135"/>
                    <a:pt x="153" y="135"/>
                  </a:cubicBezTo>
                  <a:cubicBezTo>
                    <a:pt x="153" y="135"/>
                    <a:pt x="153" y="135"/>
                    <a:pt x="153" y="135"/>
                  </a:cubicBezTo>
                  <a:cubicBezTo>
                    <a:pt x="154" y="135"/>
                    <a:pt x="154" y="135"/>
                    <a:pt x="154" y="135"/>
                  </a:cubicBezTo>
                  <a:cubicBezTo>
                    <a:pt x="154" y="135"/>
                    <a:pt x="154" y="135"/>
                    <a:pt x="154" y="135"/>
                  </a:cubicBezTo>
                  <a:cubicBezTo>
                    <a:pt x="155" y="135"/>
                    <a:pt x="155" y="135"/>
                    <a:pt x="155" y="135"/>
                  </a:cubicBezTo>
                  <a:cubicBezTo>
                    <a:pt x="155" y="134"/>
                    <a:pt x="155" y="134"/>
                    <a:pt x="155" y="134"/>
                  </a:cubicBezTo>
                  <a:cubicBezTo>
                    <a:pt x="156" y="134"/>
                    <a:pt x="156" y="134"/>
                    <a:pt x="156" y="134"/>
                  </a:cubicBezTo>
                  <a:cubicBezTo>
                    <a:pt x="157" y="134"/>
                    <a:pt x="157" y="134"/>
                    <a:pt x="157" y="134"/>
                  </a:cubicBezTo>
                  <a:cubicBezTo>
                    <a:pt x="158" y="133"/>
                    <a:pt x="158" y="133"/>
                    <a:pt x="158" y="133"/>
                  </a:cubicBezTo>
                  <a:cubicBezTo>
                    <a:pt x="159" y="133"/>
                    <a:pt x="159" y="133"/>
                    <a:pt x="159" y="133"/>
                  </a:cubicBezTo>
                  <a:cubicBezTo>
                    <a:pt x="160" y="133"/>
                    <a:pt x="160" y="133"/>
                    <a:pt x="160" y="133"/>
                  </a:cubicBezTo>
                  <a:cubicBezTo>
                    <a:pt x="160" y="133"/>
                    <a:pt x="160" y="133"/>
                    <a:pt x="160" y="133"/>
                  </a:cubicBezTo>
                  <a:cubicBezTo>
                    <a:pt x="160" y="133"/>
                    <a:pt x="160" y="133"/>
                    <a:pt x="160" y="133"/>
                  </a:cubicBezTo>
                  <a:cubicBezTo>
                    <a:pt x="161" y="133"/>
                    <a:pt x="161" y="133"/>
                    <a:pt x="161" y="133"/>
                  </a:cubicBezTo>
                  <a:cubicBezTo>
                    <a:pt x="162" y="133"/>
                    <a:pt x="162" y="133"/>
                    <a:pt x="162" y="133"/>
                  </a:cubicBezTo>
                  <a:cubicBezTo>
                    <a:pt x="162" y="133"/>
                    <a:pt x="162" y="133"/>
                    <a:pt x="162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6" y="132"/>
                    <a:pt x="166" y="132"/>
                    <a:pt x="166" y="132"/>
                  </a:cubicBezTo>
                  <a:cubicBezTo>
                    <a:pt x="166" y="131"/>
                    <a:pt x="166" y="131"/>
                    <a:pt x="166" y="131"/>
                  </a:cubicBezTo>
                  <a:cubicBezTo>
                    <a:pt x="166" y="131"/>
                    <a:pt x="166" y="131"/>
                    <a:pt x="166" y="131"/>
                  </a:cubicBezTo>
                  <a:cubicBezTo>
                    <a:pt x="167" y="132"/>
                    <a:pt x="167" y="132"/>
                    <a:pt x="167" y="132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1"/>
                    <a:pt x="168" y="131"/>
                    <a:pt x="168" y="131"/>
                  </a:cubicBezTo>
                  <a:cubicBezTo>
                    <a:pt x="168" y="130"/>
                    <a:pt x="168" y="130"/>
                    <a:pt x="168" y="130"/>
                  </a:cubicBezTo>
                  <a:cubicBezTo>
                    <a:pt x="168" y="130"/>
                    <a:pt x="168" y="130"/>
                    <a:pt x="168" y="130"/>
                  </a:cubicBezTo>
                  <a:cubicBezTo>
                    <a:pt x="168" y="130"/>
                    <a:pt x="168" y="130"/>
                    <a:pt x="168" y="130"/>
                  </a:cubicBezTo>
                  <a:cubicBezTo>
                    <a:pt x="169" y="130"/>
                    <a:pt x="169" y="130"/>
                    <a:pt x="169" y="130"/>
                  </a:cubicBezTo>
                  <a:cubicBezTo>
                    <a:pt x="169" y="130"/>
                    <a:pt x="169" y="130"/>
                    <a:pt x="169" y="130"/>
                  </a:cubicBezTo>
                  <a:cubicBezTo>
                    <a:pt x="169" y="129"/>
                    <a:pt x="169" y="129"/>
                    <a:pt x="169" y="129"/>
                  </a:cubicBezTo>
                  <a:cubicBezTo>
                    <a:pt x="169" y="129"/>
                    <a:pt x="169" y="129"/>
                    <a:pt x="169" y="129"/>
                  </a:cubicBezTo>
                  <a:cubicBezTo>
                    <a:pt x="170" y="129"/>
                    <a:pt x="170" y="129"/>
                    <a:pt x="170" y="129"/>
                  </a:cubicBezTo>
                  <a:cubicBezTo>
                    <a:pt x="170" y="130"/>
                    <a:pt x="170" y="130"/>
                    <a:pt x="170" y="130"/>
                  </a:cubicBezTo>
                  <a:cubicBezTo>
                    <a:pt x="170" y="130"/>
                    <a:pt x="170" y="130"/>
                    <a:pt x="170" y="130"/>
                  </a:cubicBezTo>
                  <a:cubicBezTo>
                    <a:pt x="170" y="131"/>
                    <a:pt x="170" y="131"/>
                    <a:pt x="170" y="131"/>
                  </a:cubicBezTo>
                  <a:cubicBezTo>
                    <a:pt x="170" y="131"/>
                    <a:pt x="170" y="131"/>
                    <a:pt x="170" y="131"/>
                  </a:cubicBezTo>
                  <a:cubicBezTo>
                    <a:pt x="170" y="131"/>
                    <a:pt x="170" y="131"/>
                    <a:pt x="170" y="131"/>
                  </a:cubicBezTo>
                  <a:cubicBezTo>
                    <a:pt x="169" y="132"/>
                    <a:pt x="169" y="132"/>
                    <a:pt x="169" y="132"/>
                  </a:cubicBezTo>
                  <a:cubicBezTo>
                    <a:pt x="169" y="132"/>
                    <a:pt x="169" y="132"/>
                    <a:pt x="169" y="132"/>
                  </a:cubicBezTo>
                  <a:cubicBezTo>
                    <a:pt x="169" y="132"/>
                    <a:pt x="169" y="132"/>
                    <a:pt x="169" y="132"/>
                  </a:cubicBezTo>
                  <a:cubicBezTo>
                    <a:pt x="170" y="133"/>
                    <a:pt x="170" y="133"/>
                    <a:pt x="170" y="133"/>
                  </a:cubicBezTo>
                  <a:cubicBezTo>
                    <a:pt x="170" y="133"/>
                    <a:pt x="170" y="133"/>
                    <a:pt x="170" y="133"/>
                  </a:cubicBezTo>
                  <a:cubicBezTo>
                    <a:pt x="171" y="133"/>
                    <a:pt x="171" y="133"/>
                    <a:pt x="171" y="133"/>
                  </a:cubicBezTo>
                  <a:cubicBezTo>
                    <a:pt x="171" y="133"/>
                    <a:pt x="171" y="133"/>
                    <a:pt x="171" y="133"/>
                  </a:cubicBezTo>
                  <a:cubicBezTo>
                    <a:pt x="172" y="133"/>
                    <a:pt x="172" y="133"/>
                    <a:pt x="172" y="133"/>
                  </a:cubicBezTo>
                  <a:cubicBezTo>
                    <a:pt x="172" y="134"/>
                    <a:pt x="172" y="134"/>
                    <a:pt x="172" y="134"/>
                  </a:cubicBezTo>
                  <a:cubicBezTo>
                    <a:pt x="172" y="134"/>
                    <a:pt x="172" y="134"/>
                    <a:pt x="172" y="134"/>
                  </a:cubicBezTo>
                  <a:cubicBezTo>
                    <a:pt x="172" y="134"/>
                    <a:pt x="172" y="134"/>
                    <a:pt x="172" y="134"/>
                  </a:cubicBezTo>
                  <a:cubicBezTo>
                    <a:pt x="173" y="134"/>
                    <a:pt x="173" y="134"/>
                    <a:pt x="173" y="134"/>
                  </a:cubicBezTo>
                  <a:cubicBezTo>
                    <a:pt x="173" y="134"/>
                    <a:pt x="173" y="134"/>
                    <a:pt x="173" y="134"/>
                  </a:cubicBezTo>
                  <a:cubicBezTo>
                    <a:pt x="173" y="134"/>
                    <a:pt x="173" y="134"/>
                    <a:pt x="173" y="134"/>
                  </a:cubicBezTo>
                  <a:cubicBezTo>
                    <a:pt x="173" y="135"/>
                    <a:pt x="173" y="135"/>
                    <a:pt x="173" y="135"/>
                  </a:cubicBezTo>
                  <a:cubicBezTo>
                    <a:pt x="172" y="135"/>
                    <a:pt x="172" y="135"/>
                    <a:pt x="172" y="135"/>
                  </a:cubicBezTo>
                  <a:cubicBezTo>
                    <a:pt x="172" y="135"/>
                    <a:pt x="172" y="135"/>
                    <a:pt x="172" y="135"/>
                  </a:cubicBezTo>
                  <a:cubicBezTo>
                    <a:pt x="172" y="136"/>
                    <a:pt x="172" y="136"/>
                    <a:pt x="172" y="136"/>
                  </a:cubicBezTo>
                  <a:cubicBezTo>
                    <a:pt x="172" y="136"/>
                    <a:pt x="172" y="136"/>
                    <a:pt x="172" y="136"/>
                  </a:cubicBezTo>
                  <a:cubicBezTo>
                    <a:pt x="173" y="136"/>
                    <a:pt x="173" y="136"/>
                    <a:pt x="173" y="136"/>
                  </a:cubicBezTo>
                  <a:cubicBezTo>
                    <a:pt x="173" y="136"/>
                    <a:pt x="173" y="136"/>
                    <a:pt x="173" y="136"/>
                  </a:cubicBezTo>
                  <a:cubicBezTo>
                    <a:pt x="174" y="136"/>
                    <a:pt x="174" y="136"/>
                    <a:pt x="174" y="136"/>
                  </a:cubicBezTo>
                  <a:cubicBezTo>
                    <a:pt x="175" y="135"/>
                    <a:pt x="175" y="135"/>
                    <a:pt x="175" y="135"/>
                  </a:cubicBezTo>
                  <a:cubicBezTo>
                    <a:pt x="175" y="135"/>
                    <a:pt x="175" y="135"/>
                    <a:pt x="175" y="135"/>
                  </a:cubicBezTo>
                  <a:cubicBezTo>
                    <a:pt x="175" y="136"/>
                    <a:pt x="175" y="136"/>
                    <a:pt x="175" y="136"/>
                  </a:cubicBezTo>
                  <a:cubicBezTo>
                    <a:pt x="175" y="137"/>
                    <a:pt x="175" y="137"/>
                    <a:pt x="175" y="137"/>
                  </a:cubicBezTo>
                  <a:cubicBezTo>
                    <a:pt x="176" y="137"/>
                    <a:pt x="176" y="137"/>
                    <a:pt x="176" y="137"/>
                  </a:cubicBezTo>
                  <a:cubicBezTo>
                    <a:pt x="176" y="137"/>
                    <a:pt x="176" y="137"/>
                    <a:pt x="176" y="137"/>
                  </a:cubicBezTo>
                  <a:cubicBezTo>
                    <a:pt x="177" y="137"/>
                    <a:pt x="177" y="137"/>
                    <a:pt x="177" y="137"/>
                  </a:cubicBezTo>
                  <a:cubicBezTo>
                    <a:pt x="177" y="137"/>
                    <a:pt x="177" y="137"/>
                    <a:pt x="177" y="137"/>
                  </a:cubicBezTo>
                  <a:cubicBezTo>
                    <a:pt x="178" y="137"/>
                    <a:pt x="178" y="137"/>
                    <a:pt x="178" y="137"/>
                  </a:cubicBezTo>
                  <a:cubicBezTo>
                    <a:pt x="178" y="138"/>
                    <a:pt x="178" y="138"/>
                    <a:pt x="178" y="138"/>
                  </a:cubicBezTo>
                  <a:cubicBezTo>
                    <a:pt x="179" y="138"/>
                    <a:pt x="179" y="138"/>
                    <a:pt x="179" y="138"/>
                  </a:cubicBezTo>
                  <a:cubicBezTo>
                    <a:pt x="179" y="137"/>
                    <a:pt x="179" y="137"/>
                    <a:pt x="179" y="137"/>
                  </a:cubicBezTo>
                  <a:cubicBezTo>
                    <a:pt x="179" y="137"/>
                    <a:pt x="179" y="137"/>
                    <a:pt x="179" y="137"/>
                  </a:cubicBezTo>
                  <a:cubicBezTo>
                    <a:pt x="180" y="137"/>
                    <a:pt x="180" y="137"/>
                    <a:pt x="180" y="137"/>
                  </a:cubicBezTo>
                  <a:cubicBezTo>
                    <a:pt x="180" y="137"/>
                    <a:pt x="180" y="137"/>
                    <a:pt x="180" y="137"/>
                  </a:cubicBezTo>
                  <a:cubicBezTo>
                    <a:pt x="180" y="138"/>
                    <a:pt x="180" y="138"/>
                    <a:pt x="180" y="138"/>
                  </a:cubicBezTo>
                  <a:cubicBezTo>
                    <a:pt x="180" y="138"/>
                    <a:pt x="180" y="138"/>
                    <a:pt x="180" y="138"/>
                  </a:cubicBezTo>
                  <a:cubicBezTo>
                    <a:pt x="181" y="138"/>
                    <a:pt x="181" y="138"/>
                    <a:pt x="181" y="138"/>
                  </a:cubicBezTo>
                  <a:cubicBezTo>
                    <a:pt x="181" y="137"/>
                    <a:pt x="181" y="137"/>
                    <a:pt x="181" y="137"/>
                  </a:cubicBezTo>
                  <a:cubicBezTo>
                    <a:pt x="182" y="137"/>
                    <a:pt x="182" y="137"/>
                    <a:pt x="182" y="137"/>
                  </a:cubicBezTo>
                  <a:cubicBezTo>
                    <a:pt x="182" y="138"/>
                    <a:pt x="182" y="138"/>
                    <a:pt x="182" y="138"/>
                  </a:cubicBezTo>
                  <a:cubicBezTo>
                    <a:pt x="182" y="138"/>
                    <a:pt x="182" y="138"/>
                    <a:pt x="182" y="138"/>
                  </a:cubicBezTo>
                  <a:cubicBezTo>
                    <a:pt x="183" y="137"/>
                    <a:pt x="183" y="137"/>
                    <a:pt x="183" y="137"/>
                  </a:cubicBezTo>
                  <a:cubicBezTo>
                    <a:pt x="183" y="137"/>
                    <a:pt x="183" y="137"/>
                    <a:pt x="183" y="137"/>
                  </a:cubicBezTo>
                  <a:cubicBezTo>
                    <a:pt x="183" y="137"/>
                    <a:pt x="183" y="137"/>
                    <a:pt x="183" y="137"/>
                  </a:cubicBezTo>
                  <a:cubicBezTo>
                    <a:pt x="184" y="137"/>
                    <a:pt x="184" y="137"/>
                    <a:pt x="184" y="137"/>
                  </a:cubicBezTo>
                  <a:cubicBezTo>
                    <a:pt x="184" y="137"/>
                    <a:pt x="184" y="137"/>
                    <a:pt x="184" y="137"/>
                  </a:cubicBezTo>
                  <a:cubicBezTo>
                    <a:pt x="184" y="137"/>
                    <a:pt x="184" y="137"/>
                    <a:pt x="184" y="137"/>
                  </a:cubicBezTo>
                  <a:cubicBezTo>
                    <a:pt x="185" y="137"/>
                    <a:pt x="185" y="137"/>
                    <a:pt x="185" y="137"/>
                  </a:cubicBezTo>
                  <a:close/>
                  <a:moveTo>
                    <a:pt x="267" y="165"/>
                  </a:moveTo>
                  <a:cubicBezTo>
                    <a:pt x="268" y="165"/>
                    <a:pt x="268" y="165"/>
                    <a:pt x="268" y="165"/>
                  </a:cubicBezTo>
                  <a:cubicBezTo>
                    <a:pt x="268" y="164"/>
                    <a:pt x="268" y="164"/>
                    <a:pt x="268" y="164"/>
                  </a:cubicBezTo>
                  <a:cubicBezTo>
                    <a:pt x="268" y="163"/>
                    <a:pt x="268" y="163"/>
                    <a:pt x="268" y="163"/>
                  </a:cubicBezTo>
                  <a:cubicBezTo>
                    <a:pt x="268" y="162"/>
                    <a:pt x="268" y="162"/>
                    <a:pt x="268" y="162"/>
                  </a:cubicBezTo>
                  <a:cubicBezTo>
                    <a:pt x="269" y="161"/>
                    <a:pt x="269" y="161"/>
                    <a:pt x="269" y="161"/>
                  </a:cubicBezTo>
                  <a:cubicBezTo>
                    <a:pt x="269" y="161"/>
                    <a:pt x="269" y="161"/>
                    <a:pt x="269" y="161"/>
                  </a:cubicBezTo>
                  <a:cubicBezTo>
                    <a:pt x="270" y="160"/>
                    <a:pt x="270" y="160"/>
                    <a:pt x="270" y="160"/>
                  </a:cubicBezTo>
                  <a:cubicBezTo>
                    <a:pt x="271" y="158"/>
                    <a:pt x="271" y="158"/>
                    <a:pt x="271" y="158"/>
                  </a:cubicBezTo>
                  <a:cubicBezTo>
                    <a:pt x="272" y="158"/>
                    <a:pt x="272" y="158"/>
                    <a:pt x="272" y="158"/>
                  </a:cubicBezTo>
                  <a:cubicBezTo>
                    <a:pt x="273" y="158"/>
                    <a:pt x="273" y="158"/>
                    <a:pt x="273" y="158"/>
                  </a:cubicBezTo>
                  <a:cubicBezTo>
                    <a:pt x="273" y="158"/>
                    <a:pt x="273" y="158"/>
                    <a:pt x="273" y="158"/>
                  </a:cubicBezTo>
                  <a:cubicBezTo>
                    <a:pt x="273" y="158"/>
                    <a:pt x="273" y="158"/>
                    <a:pt x="273" y="158"/>
                  </a:cubicBezTo>
                  <a:cubicBezTo>
                    <a:pt x="274" y="157"/>
                    <a:pt x="274" y="157"/>
                    <a:pt x="274" y="157"/>
                  </a:cubicBezTo>
                  <a:cubicBezTo>
                    <a:pt x="275" y="158"/>
                    <a:pt x="275" y="158"/>
                    <a:pt x="275" y="158"/>
                  </a:cubicBezTo>
                  <a:cubicBezTo>
                    <a:pt x="276" y="158"/>
                    <a:pt x="276" y="158"/>
                    <a:pt x="276" y="158"/>
                  </a:cubicBezTo>
                  <a:cubicBezTo>
                    <a:pt x="276" y="158"/>
                    <a:pt x="276" y="158"/>
                    <a:pt x="276" y="158"/>
                  </a:cubicBezTo>
                  <a:cubicBezTo>
                    <a:pt x="277" y="159"/>
                    <a:pt x="277" y="159"/>
                    <a:pt x="277" y="159"/>
                  </a:cubicBezTo>
                  <a:cubicBezTo>
                    <a:pt x="277" y="160"/>
                    <a:pt x="277" y="160"/>
                    <a:pt x="277" y="160"/>
                  </a:cubicBezTo>
                  <a:cubicBezTo>
                    <a:pt x="277" y="160"/>
                    <a:pt x="277" y="160"/>
                    <a:pt x="277" y="160"/>
                  </a:cubicBezTo>
                  <a:cubicBezTo>
                    <a:pt x="276" y="161"/>
                    <a:pt x="276" y="161"/>
                    <a:pt x="276" y="161"/>
                  </a:cubicBezTo>
                  <a:cubicBezTo>
                    <a:pt x="276" y="162"/>
                    <a:pt x="276" y="162"/>
                    <a:pt x="276" y="162"/>
                  </a:cubicBezTo>
                  <a:cubicBezTo>
                    <a:pt x="276" y="162"/>
                    <a:pt x="276" y="162"/>
                    <a:pt x="276" y="162"/>
                  </a:cubicBezTo>
                  <a:cubicBezTo>
                    <a:pt x="275" y="164"/>
                    <a:pt x="275" y="164"/>
                    <a:pt x="275" y="164"/>
                  </a:cubicBezTo>
                  <a:cubicBezTo>
                    <a:pt x="274" y="165"/>
                    <a:pt x="274" y="165"/>
                    <a:pt x="274" y="165"/>
                  </a:cubicBezTo>
                  <a:cubicBezTo>
                    <a:pt x="274" y="165"/>
                    <a:pt x="274" y="165"/>
                    <a:pt x="274" y="165"/>
                  </a:cubicBezTo>
                  <a:cubicBezTo>
                    <a:pt x="272" y="165"/>
                    <a:pt x="272" y="165"/>
                    <a:pt x="272" y="165"/>
                  </a:cubicBezTo>
                  <a:cubicBezTo>
                    <a:pt x="272" y="166"/>
                    <a:pt x="272" y="166"/>
                    <a:pt x="272" y="166"/>
                  </a:cubicBezTo>
                  <a:cubicBezTo>
                    <a:pt x="272" y="166"/>
                    <a:pt x="272" y="166"/>
                    <a:pt x="272" y="166"/>
                  </a:cubicBezTo>
                  <a:cubicBezTo>
                    <a:pt x="271" y="166"/>
                    <a:pt x="271" y="166"/>
                    <a:pt x="271" y="166"/>
                  </a:cubicBezTo>
                  <a:cubicBezTo>
                    <a:pt x="270" y="166"/>
                    <a:pt x="270" y="166"/>
                    <a:pt x="270" y="166"/>
                  </a:cubicBezTo>
                  <a:cubicBezTo>
                    <a:pt x="269" y="166"/>
                    <a:pt x="269" y="166"/>
                    <a:pt x="269" y="166"/>
                  </a:cubicBezTo>
                  <a:cubicBezTo>
                    <a:pt x="268" y="166"/>
                    <a:pt x="268" y="166"/>
                    <a:pt x="268" y="166"/>
                  </a:cubicBezTo>
                  <a:cubicBezTo>
                    <a:pt x="268" y="166"/>
                    <a:pt x="268" y="166"/>
                    <a:pt x="268" y="166"/>
                  </a:cubicBezTo>
                  <a:cubicBezTo>
                    <a:pt x="267" y="165"/>
                    <a:pt x="267" y="165"/>
                    <a:pt x="267" y="165"/>
                  </a:cubicBezTo>
                  <a:close/>
                  <a:moveTo>
                    <a:pt x="189" y="135"/>
                  </a:moveTo>
                  <a:cubicBezTo>
                    <a:pt x="189" y="134"/>
                    <a:pt x="189" y="134"/>
                    <a:pt x="189" y="134"/>
                  </a:cubicBezTo>
                  <a:cubicBezTo>
                    <a:pt x="189" y="134"/>
                    <a:pt x="189" y="134"/>
                    <a:pt x="189" y="134"/>
                  </a:cubicBezTo>
                  <a:cubicBezTo>
                    <a:pt x="189" y="134"/>
                    <a:pt x="189" y="134"/>
                    <a:pt x="189" y="134"/>
                  </a:cubicBezTo>
                  <a:cubicBezTo>
                    <a:pt x="189" y="133"/>
                    <a:pt x="189" y="133"/>
                    <a:pt x="189" y="133"/>
                  </a:cubicBezTo>
                  <a:cubicBezTo>
                    <a:pt x="189" y="133"/>
                    <a:pt x="189" y="133"/>
                    <a:pt x="189" y="133"/>
                  </a:cubicBezTo>
                  <a:cubicBezTo>
                    <a:pt x="190" y="133"/>
                    <a:pt x="190" y="133"/>
                    <a:pt x="190" y="133"/>
                  </a:cubicBezTo>
                  <a:cubicBezTo>
                    <a:pt x="190" y="133"/>
                    <a:pt x="190" y="133"/>
                    <a:pt x="190" y="133"/>
                  </a:cubicBezTo>
                  <a:cubicBezTo>
                    <a:pt x="190" y="133"/>
                    <a:pt x="190" y="133"/>
                    <a:pt x="190" y="133"/>
                  </a:cubicBezTo>
                  <a:cubicBezTo>
                    <a:pt x="190" y="134"/>
                    <a:pt x="190" y="134"/>
                    <a:pt x="190" y="134"/>
                  </a:cubicBezTo>
                  <a:cubicBezTo>
                    <a:pt x="190" y="134"/>
                    <a:pt x="190" y="134"/>
                    <a:pt x="190" y="134"/>
                  </a:cubicBezTo>
                  <a:cubicBezTo>
                    <a:pt x="189" y="134"/>
                    <a:pt x="189" y="134"/>
                    <a:pt x="189" y="134"/>
                  </a:cubicBezTo>
                  <a:cubicBezTo>
                    <a:pt x="189" y="135"/>
                    <a:pt x="189" y="135"/>
                    <a:pt x="189" y="135"/>
                  </a:cubicBezTo>
                  <a:cubicBezTo>
                    <a:pt x="189" y="135"/>
                    <a:pt x="189" y="135"/>
                    <a:pt x="189" y="135"/>
                  </a:cubicBezTo>
                  <a:close/>
                  <a:moveTo>
                    <a:pt x="181" y="141"/>
                  </a:moveTo>
                  <a:cubicBezTo>
                    <a:pt x="182" y="141"/>
                    <a:pt x="182" y="141"/>
                    <a:pt x="182" y="141"/>
                  </a:cubicBezTo>
                  <a:cubicBezTo>
                    <a:pt x="182" y="140"/>
                    <a:pt x="182" y="140"/>
                    <a:pt x="182" y="140"/>
                  </a:cubicBezTo>
                  <a:cubicBezTo>
                    <a:pt x="182" y="140"/>
                    <a:pt x="182" y="140"/>
                    <a:pt x="182" y="140"/>
                  </a:cubicBezTo>
                  <a:cubicBezTo>
                    <a:pt x="182" y="139"/>
                    <a:pt x="182" y="139"/>
                    <a:pt x="182" y="139"/>
                  </a:cubicBezTo>
                  <a:cubicBezTo>
                    <a:pt x="182" y="139"/>
                    <a:pt x="182" y="139"/>
                    <a:pt x="182" y="139"/>
                  </a:cubicBezTo>
                  <a:cubicBezTo>
                    <a:pt x="182" y="139"/>
                    <a:pt x="182" y="139"/>
                    <a:pt x="182" y="139"/>
                  </a:cubicBezTo>
                  <a:cubicBezTo>
                    <a:pt x="181" y="140"/>
                    <a:pt x="181" y="140"/>
                    <a:pt x="181" y="140"/>
                  </a:cubicBezTo>
                  <a:cubicBezTo>
                    <a:pt x="181" y="140"/>
                    <a:pt x="181" y="140"/>
                    <a:pt x="181" y="140"/>
                  </a:cubicBezTo>
                  <a:cubicBezTo>
                    <a:pt x="180" y="140"/>
                    <a:pt x="180" y="140"/>
                    <a:pt x="180" y="140"/>
                  </a:cubicBezTo>
                  <a:cubicBezTo>
                    <a:pt x="181" y="141"/>
                    <a:pt x="181" y="141"/>
                    <a:pt x="181" y="141"/>
                  </a:cubicBezTo>
                  <a:cubicBezTo>
                    <a:pt x="181" y="141"/>
                    <a:pt x="181" y="141"/>
                    <a:pt x="181" y="141"/>
                  </a:cubicBezTo>
                  <a:close/>
                  <a:moveTo>
                    <a:pt x="190" y="140"/>
                  </a:moveTo>
                  <a:cubicBezTo>
                    <a:pt x="189" y="140"/>
                    <a:pt x="189" y="140"/>
                    <a:pt x="189" y="140"/>
                  </a:cubicBezTo>
                  <a:cubicBezTo>
                    <a:pt x="189" y="140"/>
                    <a:pt x="189" y="140"/>
                    <a:pt x="189" y="140"/>
                  </a:cubicBezTo>
                  <a:cubicBezTo>
                    <a:pt x="189" y="141"/>
                    <a:pt x="189" y="141"/>
                    <a:pt x="189" y="141"/>
                  </a:cubicBezTo>
                  <a:cubicBezTo>
                    <a:pt x="188" y="140"/>
                    <a:pt x="188" y="140"/>
                    <a:pt x="188" y="140"/>
                  </a:cubicBezTo>
                  <a:cubicBezTo>
                    <a:pt x="188" y="140"/>
                    <a:pt x="188" y="140"/>
                    <a:pt x="188" y="140"/>
                  </a:cubicBezTo>
                  <a:cubicBezTo>
                    <a:pt x="189" y="139"/>
                    <a:pt x="189" y="139"/>
                    <a:pt x="189" y="139"/>
                  </a:cubicBezTo>
                  <a:cubicBezTo>
                    <a:pt x="189" y="138"/>
                    <a:pt x="189" y="138"/>
                    <a:pt x="189" y="138"/>
                  </a:cubicBezTo>
                  <a:cubicBezTo>
                    <a:pt x="190" y="138"/>
                    <a:pt x="190" y="138"/>
                    <a:pt x="190" y="138"/>
                  </a:cubicBezTo>
                  <a:cubicBezTo>
                    <a:pt x="190" y="138"/>
                    <a:pt x="190" y="138"/>
                    <a:pt x="190" y="138"/>
                  </a:cubicBezTo>
                  <a:cubicBezTo>
                    <a:pt x="190" y="138"/>
                    <a:pt x="190" y="138"/>
                    <a:pt x="190" y="138"/>
                  </a:cubicBezTo>
                  <a:cubicBezTo>
                    <a:pt x="191" y="139"/>
                    <a:pt x="191" y="139"/>
                    <a:pt x="191" y="139"/>
                  </a:cubicBezTo>
                  <a:cubicBezTo>
                    <a:pt x="190" y="140"/>
                    <a:pt x="190" y="140"/>
                    <a:pt x="190" y="140"/>
                  </a:cubicBezTo>
                  <a:close/>
                  <a:moveTo>
                    <a:pt x="191" y="139"/>
                  </a:moveTo>
                  <a:cubicBezTo>
                    <a:pt x="191" y="138"/>
                    <a:pt x="191" y="138"/>
                    <a:pt x="191" y="138"/>
                  </a:cubicBezTo>
                  <a:cubicBezTo>
                    <a:pt x="191" y="138"/>
                    <a:pt x="191" y="138"/>
                    <a:pt x="191" y="138"/>
                  </a:cubicBezTo>
                  <a:cubicBezTo>
                    <a:pt x="191" y="137"/>
                    <a:pt x="191" y="137"/>
                    <a:pt x="191" y="137"/>
                  </a:cubicBezTo>
                  <a:cubicBezTo>
                    <a:pt x="192" y="137"/>
                    <a:pt x="192" y="137"/>
                    <a:pt x="192" y="137"/>
                  </a:cubicBezTo>
                  <a:cubicBezTo>
                    <a:pt x="192" y="137"/>
                    <a:pt x="192" y="137"/>
                    <a:pt x="192" y="137"/>
                  </a:cubicBezTo>
                  <a:cubicBezTo>
                    <a:pt x="192" y="138"/>
                    <a:pt x="192" y="138"/>
                    <a:pt x="192" y="138"/>
                  </a:cubicBezTo>
                  <a:cubicBezTo>
                    <a:pt x="192" y="138"/>
                    <a:pt x="192" y="138"/>
                    <a:pt x="192" y="138"/>
                  </a:cubicBezTo>
                  <a:cubicBezTo>
                    <a:pt x="192" y="138"/>
                    <a:pt x="191" y="139"/>
                    <a:pt x="191" y="139"/>
                  </a:cubicBezTo>
                  <a:close/>
                  <a:moveTo>
                    <a:pt x="208" y="139"/>
                  </a:moveTo>
                  <a:cubicBezTo>
                    <a:pt x="208" y="137"/>
                    <a:pt x="208" y="137"/>
                    <a:pt x="208" y="137"/>
                  </a:cubicBezTo>
                  <a:cubicBezTo>
                    <a:pt x="209" y="137"/>
                    <a:pt x="209" y="137"/>
                    <a:pt x="209" y="137"/>
                  </a:cubicBezTo>
                  <a:cubicBezTo>
                    <a:pt x="210" y="137"/>
                    <a:pt x="210" y="137"/>
                    <a:pt x="210" y="137"/>
                  </a:cubicBezTo>
                  <a:cubicBezTo>
                    <a:pt x="210" y="138"/>
                    <a:pt x="210" y="138"/>
                    <a:pt x="210" y="138"/>
                  </a:cubicBezTo>
                  <a:cubicBezTo>
                    <a:pt x="209" y="139"/>
                    <a:pt x="209" y="139"/>
                    <a:pt x="209" y="139"/>
                  </a:cubicBezTo>
                  <a:cubicBezTo>
                    <a:pt x="209" y="139"/>
                    <a:pt x="209" y="139"/>
                    <a:pt x="209" y="139"/>
                  </a:cubicBezTo>
                  <a:cubicBezTo>
                    <a:pt x="209" y="139"/>
                    <a:pt x="209" y="139"/>
                    <a:pt x="209" y="139"/>
                  </a:cubicBezTo>
                  <a:cubicBezTo>
                    <a:pt x="209" y="138"/>
                    <a:pt x="209" y="138"/>
                    <a:pt x="209" y="138"/>
                  </a:cubicBezTo>
                  <a:cubicBezTo>
                    <a:pt x="208" y="138"/>
                    <a:pt x="208" y="138"/>
                    <a:pt x="208" y="138"/>
                  </a:cubicBezTo>
                  <a:cubicBezTo>
                    <a:pt x="208" y="139"/>
                    <a:pt x="208" y="139"/>
                    <a:pt x="208" y="139"/>
                  </a:cubicBezTo>
                  <a:cubicBezTo>
                    <a:pt x="208" y="139"/>
                    <a:pt x="208" y="139"/>
                    <a:pt x="208" y="139"/>
                  </a:cubicBezTo>
                  <a:close/>
                  <a:moveTo>
                    <a:pt x="207" y="138"/>
                  </a:moveTo>
                  <a:cubicBezTo>
                    <a:pt x="207" y="138"/>
                    <a:pt x="207" y="138"/>
                    <a:pt x="207" y="138"/>
                  </a:cubicBezTo>
                  <a:cubicBezTo>
                    <a:pt x="208" y="137"/>
                    <a:pt x="208" y="137"/>
                    <a:pt x="208" y="137"/>
                  </a:cubicBezTo>
                  <a:cubicBezTo>
                    <a:pt x="207" y="136"/>
                    <a:pt x="207" y="136"/>
                    <a:pt x="207" y="136"/>
                  </a:cubicBezTo>
                  <a:cubicBezTo>
                    <a:pt x="207" y="137"/>
                    <a:pt x="207" y="137"/>
                    <a:pt x="207" y="137"/>
                  </a:cubicBezTo>
                  <a:cubicBezTo>
                    <a:pt x="207" y="138"/>
                    <a:pt x="207" y="138"/>
                    <a:pt x="207" y="138"/>
                  </a:cubicBezTo>
                  <a:close/>
                  <a:moveTo>
                    <a:pt x="206" y="145"/>
                  </a:moveTo>
                  <a:cubicBezTo>
                    <a:pt x="207" y="144"/>
                    <a:pt x="207" y="144"/>
                    <a:pt x="207" y="144"/>
                  </a:cubicBezTo>
                  <a:cubicBezTo>
                    <a:pt x="208" y="144"/>
                    <a:pt x="208" y="144"/>
                    <a:pt x="208" y="144"/>
                  </a:cubicBezTo>
                  <a:cubicBezTo>
                    <a:pt x="208" y="143"/>
                    <a:pt x="208" y="143"/>
                    <a:pt x="208" y="143"/>
                  </a:cubicBezTo>
                  <a:cubicBezTo>
                    <a:pt x="207" y="143"/>
                    <a:pt x="207" y="143"/>
                    <a:pt x="207" y="143"/>
                  </a:cubicBezTo>
                  <a:cubicBezTo>
                    <a:pt x="207" y="143"/>
                    <a:pt x="207" y="143"/>
                    <a:pt x="207" y="143"/>
                  </a:cubicBezTo>
                  <a:cubicBezTo>
                    <a:pt x="207" y="141"/>
                    <a:pt x="207" y="141"/>
                    <a:pt x="207" y="141"/>
                  </a:cubicBezTo>
                  <a:cubicBezTo>
                    <a:pt x="208" y="140"/>
                    <a:pt x="208" y="140"/>
                    <a:pt x="208" y="140"/>
                  </a:cubicBezTo>
                  <a:cubicBezTo>
                    <a:pt x="207" y="141"/>
                    <a:pt x="207" y="141"/>
                    <a:pt x="207" y="141"/>
                  </a:cubicBezTo>
                  <a:cubicBezTo>
                    <a:pt x="206" y="142"/>
                    <a:pt x="206" y="142"/>
                    <a:pt x="206" y="142"/>
                  </a:cubicBezTo>
                  <a:cubicBezTo>
                    <a:pt x="206" y="141"/>
                    <a:pt x="206" y="141"/>
                    <a:pt x="206" y="141"/>
                  </a:cubicBezTo>
                  <a:cubicBezTo>
                    <a:pt x="207" y="139"/>
                    <a:pt x="207" y="139"/>
                    <a:pt x="207" y="139"/>
                  </a:cubicBezTo>
                  <a:cubicBezTo>
                    <a:pt x="206" y="137"/>
                    <a:pt x="206" y="137"/>
                    <a:pt x="206" y="137"/>
                  </a:cubicBezTo>
                  <a:cubicBezTo>
                    <a:pt x="205" y="136"/>
                    <a:pt x="205" y="136"/>
                    <a:pt x="205" y="136"/>
                  </a:cubicBezTo>
                  <a:cubicBezTo>
                    <a:pt x="205" y="135"/>
                    <a:pt x="205" y="135"/>
                    <a:pt x="205" y="135"/>
                  </a:cubicBezTo>
                  <a:cubicBezTo>
                    <a:pt x="204" y="135"/>
                    <a:pt x="204" y="135"/>
                    <a:pt x="204" y="135"/>
                  </a:cubicBezTo>
                  <a:cubicBezTo>
                    <a:pt x="204" y="136"/>
                    <a:pt x="204" y="136"/>
                    <a:pt x="204" y="136"/>
                  </a:cubicBezTo>
                  <a:cubicBezTo>
                    <a:pt x="204" y="135"/>
                    <a:pt x="204" y="135"/>
                    <a:pt x="204" y="135"/>
                  </a:cubicBezTo>
                  <a:cubicBezTo>
                    <a:pt x="204" y="134"/>
                    <a:pt x="204" y="134"/>
                    <a:pt x="204" y="134"/>
                  </a:cubicBezTo>
                  <a:cubicBezTo>
                    <a:pt x="204" y="134"/>
                    <a:pt x="204" y="134"/>
                    <a:pt x="204" y="134"/>
                  </a:cubicBezTo>
                  <a:cubicBezTo>
                    <a:pt x="204" y="133"/>
                    <a:pt x="204" y="133"/>
                    <a:pt x="204" y="133"/>
                  </a:cubicBezTo>
                  <a:cubicBezTo>
                    <a:pt x="204" y="132"/>
                    <a:pt x="204" y="132"/>
                    <a:pt x="204" y="132"/>
                  </a:cubicBezTo>
                  <a:cubicBezTo>
                    <a:pt x="203" y="132"/>
                    <a:pt x="203" y="132"/>
                    <a:pt x="203" y="132"/>
                  </a:cubicBezTo>
                  <a:cubicBezTo>
                    <a:pt x="202" y="133"/>
                    <a:pt x="202" y="133"/>
                    <a:pt x="202" y="133"/>
                  </a:cubicBezTo>
                  <a:cubicBezTo>
                    <a:pt x="201" y="135"/>
                    <a:pt x="201" y="135"/>
                    <a:pt x="201" y="135"/>
                  </a:cubicBezTo>
                  <a:cubicBezTo>
                    <a:pt x="201" y="136"/>
                    <a:pt x="201" y="136"/>
                    <a:pt x="201" y="136"/>
                  </a:cubicBezTo>
                  <a:cubicBezTo>
                    <a:pt x="201" y="136"/>
                    <a:pt x="201" y="136"/>
                    <a:pt x="201" y="136"/>
                  </a:cubicBezTo>
                  <a:cubicBezTo>
                    <a:pt x="200" y="135"/>
                    <a:pt x="200" y="135"/>
                    <a:pt x="200" y="135"/>
                  </a:cubicBezTo>
                  <a:cubicBezTo>
                    <a:pt x="200" y="135"/>
                    <a:pt x="200" y="135"/>
                    <a:pt x="200" y="135"/>
                  </a:cubicBezTo>
                  <a:cubicBezTo>
                    <a:pt x="200" y="136"/>
                    <a:pt x="200" y="136"/>
                    <a:pt x="200" y="136"/>
                  </a:cubicBezTo>
                  <a:cubicBezTo>
                    <a:pt x="199" y="136"/>
                    <a:pt x="199" y="136"/>
                    <a:pt x="199" y="136"/>
                  </a:cubicBezTo>
                  <a:cubicBezTo>
                    <a:pt x="200" y="136"/>
                    <a:pt x="200" y="136"/>
                    <a:pt x="200" y="136"/>
                  </a:cubicBezTo>
                  <a:cubicBezTo>
                    <a:pt x="199" y="137"/>
                    <a:pt x="199" y="137"/>
                    <a:pt x="199" y="137"/>
                  </a:cubicBezTo>
                  <a:cubicBezTo>
                    <a:pt x="198" y="137"/>
                    <a:pt x="198" y="137"/>
                    <a:pt x="198" y="137"/>
                  </a:cubicBezTo>
                  <a:cubicBezTo>
                    <a:pt x="198" y="138"/>
                    <a:pt x="198" y="138"/>
                    <a:pt x="198" y="138"/>
                  </a:cubicBezTo>
                  <a:cubicBezTo>
                    <a:pt x="196" y="138"/>
                    <a:pt x="196" y="138"/>
                    <a:pt x="196" y="138"/>
                  </a:cubicBezTo>
                  <a:cubicBezTo>
                    <a:pt x="196" y="138"/>
                    <a:pt x="196" y="138"/>
                    <a:pt x="196" y="138"/>
                  </a:cubicBezTo>
                  <a:cubicBezTo>
                    <a:pt x="195" y="138"/>
                    <a:pt x="195" y="138"/>
                    <a:pt x="195" y="138"/>
                  </a:cubicBezTo>
                  <a:cubicBezTo>
                    <a:pt x="193" y="139"/>
                    <a:pt x="193" y="139"/>
                    <a:pt x="193" y="139"/>
                  </a:cubicBezTo>
                  <a:cubicBezTo>
                    <a:pt x="193" y="140"/>
                    <a:pt x="193" y="140"/>
                    <a:pt x="193" y="140"/>
                  </a:cubicBezTo>
                  <a:cubicBezTo>
                    <a:pt x="194" y="141"/>
                    <a:pt x="194" y="141"/>
                    <a:pt x="194" y="141"/>
                  </a:cubicBezTo>
                  <a:cubicBezTo>
                    <a:pt x="195" y="140"/>
                    <a:pt x="195" y="140"/>
                    <a:pt x="195" y="140"/>
                  </a:cubicBezTo>
                  <a:cubicBezTo>
                    <a:pt x="195" y="140"/>
                    <a:pt x="195" y="140"/>
                    <a:pt x="195" y="140"/>
                  </a:cubicBezTo>
                  <a:cubicBezTo>
                    <a:pt x="195" y="139"/>
                    <a:pt x="195" y="139"/>
                    <a:pt x="195" y="139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196" y="141"/>
                    <a:pt x="196" y="141"/>
                    <a:pt x="196" y="141"/>
                  </a:cubicBezTo>
                  <a:cubicBezTo>
                    <a:pt x="197" y="142"/>
                    <a:pt x="197" y="142"/>
                    <a:pt x="197" y="142"/>
                  </a:cubicBezTo>
                  <a:cubicBezTo>
                    <a:pt x="197" y="141"/>
                    <a:pt x="197" y="141"/>
                    <a:pt x="197" y="141"/>
                  </a:cubicBezTo>
                  <a:cubicBezTo>
                    <a:pt x="197" y="141"/>
                    <a:pt x="197" y="141"/>
                    <a:pt x="197" y="141"/>
                  </a:cubicBezTo>
                  <a:cubicBezTo>
                    <a:pt x="197" y="142"/>
                    <a:pt x="197" y="142"/>
                    <a:pt x="197" y="142"/>
                  </a:cubicBezTo>
                  <a:cubicBezTo>
                    <a:pt x="198" y="143"/>
                    <a:pt x="198" y="143"/>
                    <a:pt x="198" y="143"/>
                  </a:cubicBezTo>
                  <a:cubicBezTo>
                    <a:pt x="199" y="143"/>
                    <a:pt x="199" y="143"/>
                    <a:pt x="199" y="143"/>
                  </a:cubicBezTo>
                  <a:cubicBezTo>
                    <a:pt x="199" y="145"/>
                    <a:pt x="199" y="145"/>
                    <a:pt x="199" y="145"/>
                  </a:cubicBezTo>
                  <a:cubicBezTo>
                    <a:pt x="200" y="145"/>
                    <a:pt x="200" y="145"/>
                    <a:pt x="200" y="145"/>
                  </a:cubicBezTo>
                  <a:cubicBezTo>
                    <a:pt x="201" y="144"/>
                    <a:pt x="201" y="144"/>
                    <a:pt x="201" y="144"/>
                  </a:cubicBezTo>
                  <a:cubicBezTo>
                    <a:pt x="201" y="145"/>
                    <a:pt x="201" y="145"/>
                    <a:pt x="201" y="145"/>
                  </a:cubicBezTo>
                  <a:cubicBezTo>
                    <a:pt x="202" y="146"/>
                    <a:pt x="202" y="146"/>
                    <a:pt x="202" y="146"/>
                  </a:cubicBezTo>
                  <a:cubicBezTo>
                    <a:pt x="203" y="146"/>
                    <a:pt x="203" y="146"/>
                    <a:pt x="203" y="146"/>
                  </a:cubicBezTo>
                  <a:cubicBezTo>
                    <a:pt x="203" y="146"/>
                    <a:pt x="203" y="146"/>
                    <a:pt x="203" y="146"/>
                  </a:cubicBezTo>
                  <a:cubicBezTo>
                    <a:pt x="204" y="145"/>
                    <a:pt x="204" y="145"/>
                    <a:pt x="204" y="145"/>
                  </a:cubicBezTo>
                  <a:cubicBezTo>
                    <a:pt x="205" y="145"/>
                    <a:pt x="205" y="145"/>
                    <a:pt x="205" y="145"/>
                  </a:cubicBezTo>
                  <a:cubicBezTo>
                    <a:pt x="206" y="144"/>
                    <a:pt x="206" y="144"/>
                    <a:pt x="206" y="144"/>
                  </a:cubicBezTo>
                  <a:cubicBezTo>
                    <a:pt x="206" y="145"/>
                    <a:pt x="206" y="145"/>
                    <a:pt x="206" y="145"/>
                  </a:cubicBezTo>
                  <a:close/>
                  <a:moveTo>
                    <a:pt x="297" y="139"/>
                  </a:moveTo>
                  <a:cubicBezTo>
                    <a:pt x="297" y="139"/>
                    <a:pt x="297" y="139"/>
                    <a:pt x="297" y="139"/>
                  </a:cubicBezTo>
                  <a:cubicBezTo>
                    <a:pt x="297" y="138"/>
                    <a:pt x="297" y="138"/>
                    <a:pt x="297" y="138"/>
                  </a:cubicBezTo>
                  <a:cubicBezTo>
                    <a:pt x="297" y="137"/>
                    <a:pt x="297" y="137"/>
                    <a:pt x="297" y="137"/>
                  </a:cubicBezTo>
                  <a:cubicBezTo>
                    <a:pt x="298" y="137"/>
                    <a:pt x="298" y="137"/>
                    <a:pt x="298" y="137"/>
                  </a:cubicBezTo>
                  <a:cubicBezTo>
                    <a:pt x="299" y="137"/>
                    <a:pt x="299" y="137"/>
                    <a:pt x="299" y="137"/>
                  </a:cubicBezTo>
                  <a:cubicBezTo>
                    <a:pt x="299" y="138"/>
                    <a:pt x="299" y="138"/>
                    <a:pt x="299" y="138"/>
                  </a:cubicBezTo>
                  <a:cubicBezTo>
                    <a:pt x="299" y="138"/>
                    <a:pt x="299" y="138"/>
                    <a:pt x="299" y="138"/>
                  </a:cubicBezTo>
                  <a:cubicBezTo>
                    <a:pt x="300" y="138"/>
                    <a:pt x="300" y="138"/>
                    <a:pt x="300" y="138"/>
                  </a:cubicBezTo>
                  <a:cubicBezTo>
                    <a:pt x="299" y="139"/>
                    <a:pt x="299" y="139"/>
                    <a:pt x="299" y="139"/>
                  </a:cubicBezTo>
                  <a:cubicBezTo>
                    <a:pt x="298" y="139"/>
                    <a:pt x="298" y="139"/>
                    <a:pt x="298" y="139"/>
                  </a:cubicBezTo>
                  <a:cubicBezTo>
                    <a:pt x="298" y="139"/>
                    <a:pt x="298" y="139"/>
                    <a:pt x="298" y="139"/>
                  </a:cubicBezTo>
                  <a:cubicBezTo>
                    <a:pt x="298" y="139"/>
                    <a:pt x="298" y="139"/>
                    <a:pt x="298" y="139"/>
                  </a:cubicBezTo>
                  <a:cubicBezTo>
                    <a:pt x="297" y="139"/>
                    <a:pt x="297" y="139"/>
                    <a:pt x="297" y="139"/>
                  </a:cubicBezTo>
                  <a:cubicBezTo>
                    <a:pt x="297" y="139"/>
                    <a:pt x="297" y="139"/>
                    <a:pt x="297" y="139"/>
                  </a:cubicBezTo>
                  <a:close/>
                  <a:moveTo>
                    <a:pt x="295" y="209"/>
                  </a:moveTo>
                  <a:cubicBezTo>
                    <a:pt x="294" y="209"/>
                    <a:pt x="294" y="209"/>
                    <a:pt x="294" y="209"/>
                  </a:cubicBezTo>
                  <a:cubicBezTo>
                    <a:pt x="293" y="209"/>
                    <a:pt x="293" y="209"/>
                    <a:pt x="293" y="209"/>
                  </a:cubicBezTo>
                  <a:cubicBezTo>
                    <a:pt x="292" y="209"/>
                    <a:pt x="292" y="209"/>
                    <a:pt x="292" y="209"/>
                  </a:cubicBezTo>
                  <a:cubicBezTo>
                    <a:pt x="291" y="208"/>
                    <a:pt x="291" y="208"/>
                    <a:pt x="291" y="208"/>
                  </a:cubicBezTo>
                  <a:cubicBezTo>
                    <a:pt x="291" y="208"/>
                    <a:pt x="291" y="208"/>
                    <a:pt x="291" y="208"/>
                  </a:cubicBezTo>
                  <a:cubicBezTo>
                    <a:pt x="290" y="207"/>
                    <a:pt x="290" y="207"/>
                    <a:pt x="290" y="207"/>
                  </a:cubicBezTo>
                  <a:cubicBezTo>
                    <a:pt x="289" y="207"/>
                    <a:pt x="289" y="207"/>
                    <a:pt x="289" y="207"/>
                  </a:cubicBezTo>
                  <a:cubicBezTo>
                    <a:pt x="289" y="206"/>
                    <a:pt x="289" y="206"/>
                    <a:pt x="289" y="206"/>
                  </a:cubicBezTo>
                  <a:cubicBezTo>
                    <a:pt x="288" y="206"/>
                    <a:pt x="288" y="206"/>
                    <a:pt x="288" y="206"/>
                  </a:cubicBezTo>
                  <a:cubicBezTo>
                    <a:pt x="288" y="206"/>
                    <a:pt x="288" y="206"/>
                    <a:pt x="288" y="206"/>
                  </a:cubicBezTo>
                  <a:cubicBezTo>
                    <a:pt x="287" y="206"/>
                    <a:pt x="287" y="206"/>
                    <a:pt x="287" y="206"/>
                  </a:cubicBezTo>
                  <a:cubicBezTo>
                    <a:pt x="286" y="206"/>
                    <a:pt x="286" y="206"/>
                    <a:pt x="286" y="206"/>
                  </a:cubicBezTo>
                  <a:cubicBezTo>
                    <a:pt x="286" y="205"/>
                    <a:pt x="286" y="205"/>
                    <a:pt x="286" y="205"/>
                  </a:cubicBezTo>
                  <a:cubicBezTo>
                    <a:pt x="285" y="205"/>
                    <a:pt x="285" y="205"/>
                    <a:pt x="285" y="205"/>
                  </a:cubicBezTo>
                  <a:cubicBezTo>
                    <a:pt x="285" y="205"/>
                    <a:pt x="285" y="205"/>
                    <a:pt x="285" y="205"/>
                  </a:cubicBezTo>
                  <a:cubicBezTo>
                    <a:pt x="284" y="204"/>
                    <a:pt x="284" y="204"/>
                    <a:pt x="284" y="204"/>
                  </a:cubicBezTo>
                  <a:cubicBezTo>
                    <a:pt x="284" y="204"/>
                    <a:pt x="284" y="204"/>
                    <a:pt x="284" y="204"/>
                  </a:cubicBezTo>
                  <a:cubicBezTo>
                    <a:pt x="284" y="204"/>
                    <a:pt x="284" y="204"/>
                    <a:pt x="284" y="204"/>
                  </a:cubicBezTo>
                  <a:cubicBezTo>
                    <a:pt x="283" y="203"/>
                    <a:pt x="283" y="203"/>
                    <a:pt x="283" y="203"/>
                  </a:cubicBezTo>
                  <a:cubicBezTo>
                    <a:pt x="283" y="203"/>
                    <a:pt x="283" y="203"/>
                    <a:pt x="283" y="203"/>
                  </a:cubicBezTo>
                  <a:cubicBezTo>
                    <a:pt x="283" y="202"/>
                    <a:pt x="283" y="202"/>
                    <a:pt x="283" y="202"/>
                  </a:cubicBezTo>
                  <a:cubicBezTo>
                    <a:pt x="283" y="202"/>
                    <a:pt x="283" y="202"/>
                    <a:pt x="283" y="202"/>
                  </a:cubicBezTo>
                  <a:cubicBezTo>
                    <a:pt x="283" y="202"/>
                    <a:pt x="283" y="202"/>
                    <a:pt x="283" y="202"/>
                  </a:cubicBezTo>
                  <a:cubicBezTo>
                    <a:pt x="282" y="202"/>
                    <a:pt x="282" y="202"/>
                    <a:pt x="282" y="202"/>
                  </a:cubicBezTo>
                  <a:cubicBezTo>
                    <a:pt x="282" y="202"/>
                    <a:pt x="282" y="202"/>
                    <a:pt x="282" y="202"/>
                  </a:cubicBezTo>
                  <a:cubicBezTo>
                    <a:pt x="282" y="202"/>
                    <a:pt x="282" y="202"/>
                    <a:pt x="282" y="202"/>
                  </a:cubicBezTo>
                  <a:cubicBezTo>
                    <a:pt x="282" y="202"/>
                    <a:pt x="282" y="202"/>
                    <a:pt x="282" y="202"/>
                  </a:cubicBezTo>
                  <a:cubicBezTo>
                    <a:pt x="281" y="202"/>
                    <a:pt x="281" y="202"/>
                    <a:pt x="281" y="202"/>
                  </a:cubicBezTo>
                  <a:cubicBezTo>
                    <a:pt x="280" y="201"/>
                    <a:pt x="280" y="201"/>
                    <a:pt x="280" y="201"/>
                  </a:cubicBezTo>
                  <a:cubicBezTo>
                    <a:pt x="279" y="201"/>
                    <a:pt x="279" y="201"/>
                    <a:pt x="279" y="201"/>
                  </a:cubicBezTo>
                  <a:cubicBezTo>
                    <a:pt x="279" y="200"/>
                    <a:pt x="279" y="200"/>
                    <a:pt x="279" y="200"/>
                  </a:cubicBezTo>
                  <a:cubicBezTo>
                    <a:pt x="278" y="200"/>
                    <a:pt x="278" y="200"/>
                    <a:pt x="278" y="200"/>
                  </a:cubicBezTo>
                  <a:cubicBezTo>
                    <a:pt x="278" y="199"/>
                    <a:pt x="278" y="199"/>
                    <a:pt x="278" y="199"/>
                  </a:cubicBezTo>
                  <a:cubicBezTo>
                    <a:pt x="277" y="199"/>
                    <a:pt x="277" y="199"/>
                    <a:pt x="277" y="199"/>
                  </a:cubicBezTo>
                  <a:cubicBezTo>
                    <a:pt x="277" y="199"/>
                    <a:pt x="277" y="199"/>
                    <a:pt x="277" y="199"/>
                  </a:cubicBezTo>
                  <a:cubicBezTo>
                    <a:pt x="276" y="198"/>
                    <a:pt x="276" y="198"/>
                    <a:pt x="276" y="198"/>
                  </a:cubicBezTo>
                  <a:cubicBezTo>
                    <a:pt x="276" y="197"/>
                    <a:pt x="276" y="197"/>
                    <a:pt x="276" y="197"/>
                  </a:cubicBezTo>
                  <a:cubicBezTo>
                    <a:pt x="275" y="197"/>
                    <a:pt x="275" y="197"/>
                    <a:pt x="275" y="197"/>
                  </a:cubicBezTo>
                  <a:cubicBezTo>
                    <a:pt x="276" y="196"/>
                    <a:pt x="276" y="196"/>
                    <a:pt x="276" y="196"/>
                  </a:cubicBezTo>
                  <a:cubicBezTo>
                    <a:pt x="277" y="197"/>
                    <a:pt x="277" y="197"/>
                    <a:pt x="277" y="197"/>
                  </a:cubicBezTo>
                  <a:cubicBezTo>
                    <a:pt x="278" y="196"/>
                    <a:pt x="278" y="196"/>
                    <a:pt x="278" y="196"/>
                  </a:cubicBezTo>
                  <a:cubicBezTo>
                    <a:pt x="279" y="195"/>
                    <a:pt x="279" y="195"/>
                    <a:pt x="279" y="195"/>
                  </a:cubicBezTo>
                  <a:cubicBezTo>
                    <a:pt x="277" y="195"/>
                    <a:pt x="277" y="195"/>
                    <a:pt x="277" y="195"/>
                  </a:cubicBezTo>
                  <a:cubicBezTo>
                    <a:pt x="277" y="194"/>
                    <a:pt x="277" y="194"/>
                    <a:pt x="277" y="194"/>
                  </a:cubicBezTo>
                  <a:cubicBezTo>
                    <a:pt x="277" y="194"/>
                    <a:pt x="277" y="194"/>
                    <a:pt x="277" y="194"/>
                  </a:cubicBezTo>
                  <a:cubicBezTo>
                    <a:pt x="277" y="193"/>
                    <a:pt x="277" y="193"/>
                    <a:pt x="277" y="193"/>
                  </a:cubicBezTo>
                  <a:cubicBezTo>
                    <a:pt x="276" y="193"/>
                    <a:pt x="276" y="193"/>
                    <a:pt x="276" y="193"/>
                  </a:cubicBezTo>
                  <a:cubicBezTo>
                    <a:pt x="276" y="194"/>
                    <a:pt x="276" y="194"/>
                    <a:pt x="276" y="194"/>
                  </a:cubicBezTo>
                  <a:cubicBezTo>
                    <a:pt x="276" y="195"/>
                    <a:pt x="276" y="195"/>
                    <a:pt x="276" y="195"/>
                  </a:cubicBezTo>
                  <a:cubicBezTo>
                    <a:pt x="275" y="194"/>
                    <a:pt x="275" y="194"/>
                    <a:pt x="275" y="194"/>
                  </a:cubicBezTo>
                  <a:cubicBezTo>
                    <a:pt x="276" y="193"/>
                    <a:pt x="276" y="193"/>
                    <a:pt x="276" y="193"/>
                  </a:cubicBezTo>
                  <a:cubicBezTo>
                    <a:pt x="276" y="192"/>
                    <a:pt x="276" y="192"/>
                    <a:pt x="276" y="192"/>
                  </a:cubicBezTo>
                  <a:cubicBezTo>
                    <a:pt x="275" y="193"/>
                    <a:pt x="275" y="193"/>
                    <a:pt x="275" y="193"/>
                  </a:cubicBezTo>
                  <a:cubicBezTo>
                    <a:pt x="275" y="193"/>
                    <a:pt x="275" y="193"/>
                    <a:pt x="275" y="193"/>
                  </a:cubicBezTo>
                  <a:cubicBezTo>
                    <a:pt x="275" y="192"/>
                    <a:pt x="275" y="192"/>
                    <a:pt x="275" y="192"/>
                  </a:cubicBezTo>
                  <a:cubicBezTo>
                    <a:pt x="274" y="192"/>
                    <a:pt x="274" y="192"/>
                    <a:pt x="274" y="192"/>
                  </a:cubicBezTo>
                  <a:cubicBezTo>
                    <a:pt x="274" y="191"/>
                    <a:pt x="274" y="191"/>
                    <a:pt x="274" y="191"/>
                  </a:cubicBezTo>
                  <a:cubicBezTo>
                    <a:pt x="274" y="191"/>
                    <a:pt x="274" y="191"/>
                    <a:pt x="274" y="191"/>
                  </a:cubicBezTo>
                  <a:cubicBezTo>
                    <a:pt x="274" y="190"/>
                    <a:pt x="274" y="190"/>
                    <a:pt x="274" y="190"/>
                  </a:cubicBezTo>
                  <a:cubicBezTo>
                    <a:pt x="273" y="189"/>
                    <a:pt x="273" y="189"/>
                    <a:pt x="273" y="189"/>
                  </a:cubicBezTo>
                  <a:cubicBezTo>
                    <a:pt x="273" y="189"/>
                    <a:pt x="273" y="189"/>
                    <a:pt x="273" y="189"/>
                  </a:cubicBezTo>
                  <a:cubicBezTo>
                    <a:pt x="274" y="188"/>
                    <a:pt x="274" y="188"/>
                    <a:pt x="274" y="188"/>
                  </a:cubicBezTo>
                  <a:cubicBezTo>
                    <a:pt x="274" y="187"/>
                    <a:pt x="274" y="187"/>
                    <a:pt x="274" y="187"/>
                  </a:cubicBezTo>
                  <a:cubicBezTo>
                    <a:pt x="272" y="189"/>
                    <a:pt x="272" y="189"/>
                    <a:pt x="272" y="189"/>
                  </a:cubicBezTo>
                  <a:cubicBezTo>
                    <a:pt x="272" y="189"/>
                    <a:pt x="272" y="189"/>
                    <a:pt x="272" y="189"/>
                  </a:cubicBezTo>
                  <a:cubicBezTo>
                    <a:pt x="272" y="189"/>
                    <a:pt x="272" y="189"/>
                    <a:pt x="272" y="189"/>
                  </a:cubicBezTo>
                  <a:cubicBezTo>
                    <a:pt x="272" y="188"/>
                    <a:pt x="272" y="188"/>
                    <a:pt x="272" y="188"/>
                  </a:cubicBezTo>
                  <a:cubicBezTo>
                    <a:pt x="272" y="188"/>
                    <a:pt x="272" y="188"/>
                    <a:pt x="272" y="188"/>
                  </a:cubicBezTo>
                  <a:cubicBezTo>
                    <a:pt x="271" y="188"/>
                    <a:pt x="271" y="188"/>
                    <a:pt x="271" y="188"/>
                  </a:cubicBezTo>
                  <a:cubicBezTo>
                    <a:pt x="271" y="188"/>
                    <a:pt x="271" y="188"/>
                    <a:pt x="271" y="188"/>
                  </a:cubicBezTo>
                  <a:cubicBezTo>
                    <a:pt x="270" y="189"/>
                    <a:pt x="270" y="189"/>
                    <a:pt x="270" y="189"/>
                  </a:cubicBezTo>
                  <a:cubicBezTo>
                    <a:pt x="270" y="189"/>
                    <a:pt x="270" y="189"/>
                    <a:pt x="270" y="189"/>
                  </a:cubicBezTo>
                  <a:cubicBezTo>
                    <a:pt x="270" y="189"/>
                    <a:pt x="270" y="189"/>
                    <a:pt x="270" y="189"/>
                  </a:cubicBezTo>
                  <a:cubicBezTo>
                    <a:pt x="270" y="188"/>
                    <a:pt x="270" y="188"/>
                    <a:pt x="270" y="188"/>
                  </a:cubicBezTo>
                  <a:cubicBezTo>
                    <a:pt x="270" y="187"/>
                    <a:pt x="270" y="187"/>
                    <a:pt x="270" y="187"/>
                  </a:cubicBezTo>
                  <a:cubicBezTo>
                    <a:pt x="270" y="187"/>
                    <a:pt x="270" y="187"/>
                    <a:pt x="270" y="187"/>
                  </a:cubicBezTo>
                  <a:cubicBezTo>
                    <a:pt x="270" y="187"/>
                    <a:pt x="270" y="187"/>
                    <a:pt x="270" y="187"/>
                  </a:cubicBezTo>
                  <a:cubicBezTo>
                    <a:pt x="269" y="187"/>
                    <a:pt x="269" y="187"/>
                    <a:pt x="269" y="187"/>
                  </a:cubicBezTo>
                  <a:cubicBezTo>
                    <a:pt x="269" y="187"/>
                    <a:pt x="269" y="187"/>
                    <a:pt x="269" y="187"/>
                  </a:cubicBezTo>
                  <a:cubicBezTo>
                    <a:pt x="268" y="188"/>
                    <a:pt x="268" y="188"/>
                    <a:pt x="268" y="188"/>
                  </a:cubicBezTo>
                  <a:cubicBezTo>
                    <a:pt x="268" y="189"/>
                    <a:pt x="268" y="189"/>
                    <a:pt x="268" y="189"/>
                  </a:cubicBezTo>
                  <a:cubicBezTo>
                    <a:pt x="267" y="188"/>
                    <a:pt x="267" y="188"/>
                    <a:pt x="267" y="188"/>
                  </a:cubicBezTo>
                  <a:cubicBezTo>
                    <a:pt x="266" y="188"/>
                    <a:pt x="266" y="188"/>
                    <a:pt x="266" y="188"/>
                  </a:cubicBezTo>
                  <a:cubicBezTo>
                    <a:pt x="266" y="188"/>
                    <a:pt x="266" y="188"/>
                    <a:pt x="266" y="188"/>
                  </a:cubicBezTo>
                  <a:cubicBezTo>
                    <a:pt x="265" y="187"/>
                    <a:pt x="265" y="187"/>
                    <a:pt x="265" y="187"/>
                  </a:cubicBezTo>
                  <a:cubicBezTo>
                    <a:pt x="264" y="186"/>
                    <a:pt x="264" y="186"/>
                    <a:pt x="264" y="186"/>
                  </a:cubicBezTo>
                  <a:cubicBezTo>
                    <a:pt x="264" y="187"/>
                    <a:pt x="264" y="187"/>
                    <a:pt x="264" y="187"/>
                  </a:cubicBezTo>
                  <a:cubicBezTo>
                    <a:pt x="264" y="188"/>
                    <a:pt x="264" y="188"/>
                    <a:pt x="264" y="188"/>
                  </a:cubicBezTo>
                  <a:cubicBezTo>
                    <a:pt x="264" y="188"/>
                    <a:pt x="264" y="188"/>
                    <a:pt x="264" y="188"/>
                  </a:cubicBezTo>
                  <a:cubicBezTo>
                    <a:pt x="263" y="188"/>
                    <a:pt x="263" y="188"/>
                    <a:pt x="263" y="188"/>
                  </a:cubicBezTo>
                  <a:cubicBezTo>
                    <a:pt x="262" y="188"/>
                    <a:pt x="262" y="188"/>
                    <a:pt x="262" y="188"/>
                  </a:cubicBezTo>
                  <a:cubicBezTo>
                    <a:pt x="261" y="188"/>
                    <a:pt x="261" y="188"/>
                    <a:pt x="261" y="188"/>
                  </a:cubicBezTo>
                  <a:cubicBezTo>
                    <a:pt x="261" y="189"/>
                    <a:pt x="261" y="189"/>
                    <a:pt x="261" y="189"/>
                  </a:cubicBezTo>
                  <a:cubicBezTo>
                    <a:pt x="260" y="189"/>
                    <a:pt x="260" y="189"/>
                    <a:pt x="260" y="189"/>
                  </a:cubicBezTo>
                  <a:cubicBezTo>
                    <a:pt x="260" y="189"/>
                    <a:pt x="260" y="189"/>
                    <a:pt x="260" y="189"/>
                  </a:cubicBezTo>
                  <a:cubicBezTo>
                    <a:pt x="259" y="189"/>
                    <a:pt x="259" y="189"/>
                    <a:pt x="259" y="189"/>
                  </a:cubicBezTo>
                  <a:cubicBezTo>
                    <a:pt x="258" y="189"/>
                    <a:pt x="258" y="189"/>
                    <a:pt x="258" y="189"/>
                  </a:cubicBezTo>
                  <a:cubicBezTo>
                    <a:pt x="258" y="188"/>
                    <a:pt x="258" y="188"/>
                    <a:pt x="258" y="188"/>
                  </a:cubicBezTo>
                  <a:cubicBezTo>
                    <a:pt x="257" y="187"/>
                    <a:pt x="257" y="187"/>
                    <a:pt x="257" y="187"/>
                  </a:cubicBezTo>
                  <a:cubicBezTo>
                    <a:pt x="257" y="187"/>
                    <a:pt x="257" y="187"/>
                    <a:pt x="257" y="187"/>
                  </a:cubicBezTo>
                  <a:cubicBezTo>
                    <a:pt x="256" y="187"/>
                    <a:pt x="256" y="187"/>
                    <a:pt x="256" y="187"/>
                  </a:cubicBezTo>
                  <a:cubicBezTo>
                    <a:pt x="255" y="185"/>
                    <a:pt x="255" y="185"/>
                    <a:pt x="255" y="185"/>
                  </a:cubicBezTo>
                  <a:cubicBezTo>
                    <a:pt x="256" y="184"/>
                    <a:pt x="256" y="184"/>
                    <a:pt x="256" y="184"/>
                  </a:cubicBezTo>
                  <a:cubicBezTo>
                    <a:pt x="256" y="184"/>
                    <a:pt x="256" y="184"/>
                    <a:pt x="256" y="184"/>
                  </a:cubicBezTo>
                  <a:cubicBezTo>
                    <a:pt x="256" y="183"/>
                    <a:pt x="256" y="183"/>
                    <a:pt x="256" y="183"/>
                  </a:cubicBezTo>
                  <a:cubicBezTo>
                    <a:pt x="257" y="183"/>
                    <a:pt x="257" y="183"/>
                    <a:pt x="257" y="183"/>
                  </a:cubicBezTo>
                  <a:cubicBezTo>
                    <a:pt x="258" y="182"/>
                    <a:pt x="258" y="182"/>
                    <a:pt x="258" y="182"/>
                  </a:cubicBezTo>
                  <a:cubicBezTo>
                    <a:pt x="258" y="182"/>
                    <a:pt x="258" y="182"/>
                    <a:pt x="258" y="182"/>
                  </a:cubicBezTo>
                  <a:cubicBezTo>
                    <a:pt x="259" y="182"/>
                    <a:pt x="259" y="182"/>
                    <a:pt x="259" y="182"/>
                  </a:cubicBezTo>
                  <a:cubicBezTo>
                    <a:pt x="260" y="182"/>
                    <a:pt x="260" y="182"/>
                    <a:pt x="260" y="182"/>
                  </a:cubicBezTo>
                  <a:cubicBezTo>
                    <a:pt x="260" y="181"/>
                    <a:pt x="260" y="181"/>
                    <a:pt x="260" y="181"/>
                  </a:cubicBezTo>
                  <a:cubicBezTo>
                    <a:pt x="259" y="181"/>
                    <a:pt x="259" y="181"/>
                    <a:pt x="259" y="181"/>
                  </a:cubicBezTo>
                  <a:cubicBezTo>
                    <a:pt x="259" y="180"/>
                    <a:pt x="259" y="180"/>
                    <a:pt x="259" y="180"/>
                  </a:cubicBezTo>
                  <a:cubicBezTo>
                    <a:pt x="260" y="180"/>
                    <a:pt x="260" y="180"/>
                    <a:pt x="260" y="180"/>
                  </a:cubicBezTo>
                  <a:cubicBezTo>
                    <a:pt x="260" y="180"/>
                    <a:pt x="260" y="180"/>
                    <a:pt x="260" y="180"/>
                  </a:cubicBezTo>
                  <a:cubicBezTo>
                    <a:pt x="260" y="180"/>
                    <a:pt x="260" y="180"/>
                    <a:pt x="260" y="180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80"/>
                    <a:pt x="261" y="180"/>
                    <a:pt x="261" y="180"/>
                  </a:cubicBezTo>
                  <a:cubicBezTo>
                    <a:pt x="262" y="180"/>
                    <a:pt x="262" y="180"/>
                    <a:pt x="262" y="180"/>
                  </a:cubicBezTo>
                  <a:cubicBezTo>
                    <a:pt x="263" y="181"/>
                    <a:pt x="263" y="181"/>
                    <a:pt x="263" y="181"/>
                  </a:cubicBezTo>
                  <a:cubicBezTo>
                    <a:pt x="264" y="182"/>
                    <a:pt x="264" y="182"/>
                    <a:pt x="264" y="182"/>
                  </a:cubicBezTo>
                  <a:cubicBezTo>
                    <a:pt x="264" y="182"/>
                    <a:pt x="264" y="182"/>
                    <a:pt x="264" y="182"/>
                  </a:cubicBezTo>
                  <a:cubicBezTo>
                    <a:pt x="265" y="182"/>
                    <a:pt x="265" y="182"/>
                    <a:pt x="265" y="182"/>
                  </a:cubicBezTo>
                  <a:cubicBezTo>
                    <a:pt x="266" y="182"/>
                    <a:pt x="266" y="182"/>
                    <a:pt x="266" y="182"/>
                  </a:cubicBezTo>
                  <a:cubicBezTo>
                    <a:pt x="266" y="182"/>
                    <a:pt x="266" y="182"/>
                    <a:pt x="266" y="182"/>
                  </a:cubicBezTo>
                  <a:cubicBezTo>
                    <a:pt x="267" y="182"/>
                    <a:pt x="267" y="182"/>
                    <a:pt x="267" y="182"/>
                  </a:cubicBezTo>
                  <a:cubicBezTo>
                    <a:pt x="267" y="182"/>
                    <a:pt x="267" y="182"/>
                    <a:pt x="267" y="182"/>
                  </a:cubicBezTo>
                  <a:cubicBezTo>
                    <a:pt x="268" y="182"/>
                    <a:pt x="268" y="182"/>
                    <a:pt x="268" y="182"/>
                  </a:cubicBezTo>
                  <a:cubicBezTo>
                    <a:pt x="269" y="182"/>
                    <a:pt x="269" y="182"/>
                    <a:pt x="269" y="182"/>
                  </a:cubicBezTo>
                  <a:cubicBezTo>
                    <a:pt x="269" y="181"/>
                    <a:pt x="269" y="181"/>
                    <a:pt x="269" y="181"/>
                  </a:cubicBezTo>
                  <a:cubicBezTo>
                    <a:pt x="270" y="181"/>
                    <a:pt x="270" y="181"/>
                    <a:pt x="270" y="181"/>
                  </a:cubicBezTo>
                  <a:cubicBezTo>
                    <a:pt x="270" y="181"/>
                    <a:pt x="270" y="181"/>
                    <a:pt x="270" y="181"/>
                  </a:cubicBezTo>
                  <a:cubicBezTo>
                    <a:pt x="270" y="182"/>
                    <a:pt x="270" y="182"/>
                    <a:pt x="270" y="182"/>
                  </a:cubicBezTo>
                  <a:cubicBezTo>
                    <a:pt x="271" y="182"/>
                    <a:pt x="271" y="182"/>
                    <a:pt x="271" y="182"/>
                  </a:cubicBezTo>
                  <a:cubicBezTo>
                    <a:pt x="272" y="181"/>
                    <a:pt x="272" y="181"/>
                    <a:pt x="272" y="181"/>
                  </a:cubicBezTo>
                  <a:cubicBezTo>
                    <a:pt x="272" y="181"/>
                    <a:pt x="272" y="181"/>
                    <a:pt x="272" y="181"/>
                  </a:cubicBezTo>
                  <a:cubicBezTo>
                    <a:pt x="273" y="180"/>
                    <a:pt x="273" y="180"/>
                    <a:pt x="273" y="180"/>
                  </a:cubicBezTo>
                  <a:cubicBezTo>
                    <a:pt x="273" y="181"/>
                    <a:pt x="273" y="181"/>
                    <a:pt x="273" y="181"/>
                  </a:cubicBezTo>
                  <a:cubicBezTo>
                    <a:pt x="273" y="182"/>
                    <a:pt x="273" y="182"/>
                    <a:pt x="273" y="182"/>
                  </a:cubicBezTo>
                  <a:cubicBezTo>
                    <a:pt x="273" y="182"/>
                    <a:pt x="273" y="182"/>
                    <a:pt x="273" y="182"/>
                  </a:cubicBezTo>
                  <a:cubicBezTo>
                    <a:pt x="274" y="182"/>
                    <a:pt x="274" y="182"/>
                    <a:pt x="274" y="182"/>
                  </a:cubicBezTo>
                  <a:cubicBezTo>
                    <a:pt x="274" y="181"/>
                    <a:pt x="274" y="181"/>
                    <a:pt x="274" y="181"/>
                  </a:cubicBezTo>
                  <a:cubicBezTo>
                    <a:pt x="275" y="182"/>
                    <a:pt x="275" y="182"/>
                    <a:pt x="275" y="182"/>
                  </a:cubicBezTo>
                  <a:cubicBezTo>
                    <a:pt x="275" y="181"/>
                    <a:pt x="275" y="181"/>
                    <a:pt x="275" y="181"/>
                  </a:cubicBezTo>
                  <a:cubicBezTo>
                    <a:pt x="275" y="179"/>
                    <a:pt x="275" y="179"/>
                    <a:pt x="275" y="179"/>
                  </a:cubicBezTo>
                  <a:cubicBezTo>
                    <a:pt x="274" y="178"/>
                    <a:pt x="274" y="178"/>
                    <a:pt x="274" y="178"/>
                  </a:cubicBezTo>
                  <a:cubicBezTo>
                    <a:pt x="274" y="177"/>
                    <a:pt x="274" y="177"/>
                    <a:pt x="274" y="177"/>
                  </a:cubicBezTo>
                  <a:cubicBezTo>
                    <a:pt x="273" y="177"/>
                    <a:pt x="273" y="177"/>
                    <a:pt x="273" y="177"/>
                  </a:cubicBezTo>
                  <a:cubicBezTo>
                    <a:pt x="274" y="176"/>
                    <a:pt x="274" y="176"/>
                    <a:pt x="274" y="176"/>
                  </a:cubicBezTo>
                  <a:cubicBezTo>
                    <a:pt x="274" y="175"/>
                    <a:pt x="274" y="175"/>
                    <a:pt x="274" y="175"/>
                  </a:cubicBezTo>
                  <a:cubicBezTo>
                    <a:pt x="274" y="175"/>
                    <a:pt x="274" y="175"/>
                    <a:pt x="274" y="175"/>
                  </a:cubicBezTo>
                  <a:cubicBezTo>
                    <a:pt x="276" y="175"/>
                    <a:pt x="276" y="175"/>
                    <a:pt x="276" y="175"/>
                  </a:cubicBezTo>
                  <a:cubicBezTo>
                    <a:pt x="277" y="174"/>
                    <a:pt x="277" y="174"/>
                    <a:pt x="277" y="174"/>
                  </a:cubicBezTo>
                  <a:cubicBezTo>
                    <a:pt x="278" y="173"/>
                    <a:pt x="278" y="173"/>
                    <a:pt x="278" y="173"/>
                  </a:cubicBezTo>
                  <a:cubicBezTo>
                    <a:pt x="279" y="172"/>
                    <a:pt x="279" y="172"/>
                    <a:pt x="279" y="172"/>
                  </a:cubicBezTo>
                  <a:cubicBezTo>
                    <a:pt x="279" y="172"/>
                    <a:pt x="279" y="172"/>
                    <a:pt x="279" y="172"/>
                  </a:cubicBezTo>
                  <a:cubicBezTo>
                    <a:pt x="280" y="173"/>
                    <a:pt x="280" y="173"/>
                    <a:pt x="280" y="173"/>
                  </a:cubicBezTo>
                  <a:cubicBezTo>
                    <a:pt x="281" y="173"/>
                    <a:pt x="281" y="173"/>
                    <a:pt x="281" y="173"/>
                  </a:cubicBezTo>
                  <a:cubicBezTo>
                    <a:pt x="281" y="173"/>
                    <a:pt x="281" y="173"/>
                    <a:pt x="281" y="173"/>
                  </a:cubicBezTo>
                  <a:cubicBezTo>
                    <a:pt x="280" y="172"/>
                    <a:pt x="280" y="172"/>
                    <a:pt x="280" y="172"/>
                  </a:cubicBezTo>
                  <a:cubicBezTo>
                    <a:pt x="280" y="171"/>
                    <a:pt x="280" y="171"/>
                    <a:pt x="280" y="171"/>
                  </a:cubicBezTo>
                  <a:cubicBezTo>
                    <a:pt x="281" y="170"/>
                    <a:pt x="281" y="170"/>
                    <a:pt x="281" y="170"/>
                  </a:cubicBezTo>
                  <a:cubicBezTo>
                    <a:pt x="282" y="170"/>
                    <a:pt x="282" y="170"/>
                    <a:pt x="282" y="170"/>
                  </a:cubicBezTo>
                  <a:cubicBezTo>
                    <a:pt x="282" y="169"/>
                    <a:pt x="282" y="169"/>
                    <a:pt x="282" y="169"/>
                  </a:cubicBezTo>
                  <a:cubicBezTo>
                    <a:pt x="283" y="170"/>
                    <a:pt x="283" y="170"/>
                    <a:pt x="283" y="170"/>
                  </a:cubicBezTo>
                  <a:cubicBezTo>
                    <a:pt x="285" y="169"/>
                    <a:pt x="285" y="169"/>
                    <a:pt x="285" y="169"/>
                  </a:cubicBezTo>
                  <a:cubicBezTo>
                    <a:pt x="285" y="169"/>
                    <a:pt x="285" y="169"/>
                    <a:pt x="285" y="169"/>
                  </a:cubicBezTo>
                  <a:cubicBezTo>
                    <a:pt x="284" y="168"/>
                    <a:pt x="284" y="168"/>
                    <a:pt x="284" y="168"/>
                  </a:cubicBezTo>
                  <a:cubicBezTo>
                    <a:pt x="285" y="167"/>
                    <a:pt x="285" y="167"/>
                    <a:pt x="285" y="167"/>
                  </a:cubicBezTo>
                  <a:cubicBezTo>
                    <a:pt x="285" y="166"/>
                    <a:pt x="285" y="166"/>
                    <a:pt x="285" y="166"/>
                  </a:cubicBezTo>
                  <a:cubicBezTo>
                    <a:pt x="285" y="166"/>
                    <a:pt x="285" y="166"/>
                    <a:pt x="285" y="166"/>
                  </a:cubicBezTo>
                  <a:cubicBezTo>
                    <a:pt x="285" y="165"/>
                    <a:pt x="285" y="165"/>
                    <a:pt x="285" y="165"/>
                  </a:cubicBezTo>
                  <a:cubicBezTo>
                    <a:pt x="285" y="165"/>
                    <a:pt x="285" y="165"/>
                    <a:pt x="285" y="165"/>
                  </a:cubicBezTo>
                  <a:cubicBezTo>
                    <a:pt x="285" y="164"/>
                    <a:pt x="285" y="164"/>
                    <a:pt x="285" y="164"/>
                  </a:cubicBezTo>
                  <a:cubicBezTo>
                    <a:pt x="285" y="163"/>
                    <a:pt x="285" y="163"/>
                    <a:pt x="285" y="163"/>
                  </a:cubicBezTo>
                  <a:cubicBezTo>
                    <a:pt x="285" y="163"/>
                    <a:pt x="285" y="163"/>
                    <a:pt x="285" y="163"/>
                  </a:cubicBezTo>
                  <a:cubicBezTo>
                    <a:pt x="285" y="163"/>
                    <a:pt x="285" y="163"/>
                    <a:pt x="285" y="163"/>
                  </a:cubicBezTo>
                  <a:cubicBezTo>
                    <a:pt x="285" y="162"/>
                    <a:pt x="285" y="162"/>
                    <a:pt x="285" y="162"/>
                  </a:cubicBezTo>
                  <a:cubicBezTo>
                    <a:pt x="286" y="162"/>
                    <a:pt x="286" y="162"/>
                    <a:pt x="286" y="162"/>
                  </a:cubicBezTo>
                  <a:cubicBezTo>
                    <a:pt x="286" y="161"/>
                    <a:pt x="286" y="161"/>
                    <a:pt x="286" y="161"/>
                  </a:cubicBezTo>
                  <a:cubicBezTo>
                    <a:pt x="286" y="160"/>
                    <a:pt x="286" y="160"/>
                    <a:pt x="286" y="160"/>
                  </a:cubicBezTo>
                  <a:cubicBezTo>
                    <a:pt x="286" y="160"/>
                    <a:pt x="286" y="160"/>
                    <a:pt x="286" y="160"/>
                  </a:cubicBezTo>
                  <a:cubicBezTo>
                    <a:pt x="286" y="160"/>
                    <a:pt x="286" y="160"/>
                    <a:pt x="286" y="160"/>
                  </a:cubicBezTo>
                  <a:cubicBezTo>
                    <a:pt x="285" y="160"/>
                    <a:pt x="285" y="160"/>
                    <a:pt x="285" y="160"/>
                  </a:cubicBezTo>
                  <a:cubicBezTo>
                    <a:pt x="285" y="161"/>
                    <a:pt x="285" y="161"/>
                    <a:pt x="285" y="161"/>
                  </a:cubicBezTo>
                  <a:cubicBezTo>
                    <a:pt x="285" y="161"/>
                    <a:pt x="285" y="161"/>
                    <a:pt x="285" y="161"/>
                  </a:cubicBezTo>
                  <a:cubicBezTo>
                    <a:pt x="285" y="161"/>
                    <a:pt x="285" y="161"/>
                    <a:pt x="285" y="161"/>
                  </a:cubicBezTo>
                  <a:cubicBezTo>
                    <a:pt x="285" y="160"/>
                    <a:pt x="285" y="160"/>
                    <a:pt x="285" y="160"/>
                  </a:cubicBezTo>
                  <a:cubicBezTo>
                    <a:pt x="284" y="160"/>
                    <a:pt x="284" y="160"/>
                    <a:pt x="284" y="160"/>
                  </a:cubicBezTo>
                  <a:cubicBezTo>
                    <a:pt x="283" y="160"/>
                    <a:pt x="283" y="160"/>
                    <a:pt x="283" y="160"/>
                  </a:cubicBezTo>
                  <a:cubicBezTo>
                    <a:pt x="282" y="159"/>
                    <a:pt x="282" y="159"/>
                    <a:pt x="282" y="159"/>
                  </a:cubicBezTo>
                  <a:cubicBezTo>
                    <a:pt x="282" y="159"/>
                    <a:pt x="282" y="159"/>
                    <a:pt x="282" y="159"/>
                  </a:cubicBezTo>
                  <a:cubicBezTo>
                    <a:pt x="284" y="158"/>
                    <a:pt x="284" y="158"/>
                    <a:pt x="284" y="158"/>
                  </a:cubicBezTo>
                  <a:cubicBezTo>
                    <a:pt x="283" y="158"/>
                    <a:pt x="283" y="158"/>
                    <a:pt x="283" y="158"/>
                  </a:cubicBezTo>
                  <a:cubicBezTo>
                    <a:pt x="283" y="158"/>
                    <a:pt x="283" y="158"/>
                    <a:pt x="283" y="158"/>
                  </a:cubicBezTo>
                  <a:cubicBezTo>
                    <a:pt x="283" y="157"/>
                    <a:pt x="283" y="157"/>
                    <a:pt x="283" y="157"/>
                  </a:cubicBezTo>
                  <a:cubicBezTo>
                    <a:pt x="283" y="156"/>
                    <a:pt x="283" y="156"/>
                    <a:pt x="283" y="156"/>
                  </a:cubicBezTo>
                  <a:cubicBezTo>
                    <a:pt x="282" y="156"/>
                    <a:pt x="282" y="156"/>
                    <a:pt x="282" y="156"/>
                  </a:cubicBezTo>
                  <a:cubicBezTo>
                    <a:pt x="282" y="156"/>
                    <a:pt x="282" y="156"/>
                    <a:pt x="282" y="156"/>
                  </a:cubicBezTo>
                  <a:cubicBezTo>
                    <a:pt x="282" y="156"/>
                    <a:pt x="282" y="156"/>
                    <a:pt x="282" y="156"/>
                  </a:cubicBezTo>
                  <a:cubicBezTo>
                    <a:pt x="282" y="157"/>
                    <a:pt x="282" y="157"/>
                    <a:pt x="282" y="157"/>
                  </a:cubicBezTo>
                  <a:cubicBezTo>
                    <a:pt x="282" y="157"/>
                    <a:pt x="282" y="157"/>
                    <a:pt x="282" y="157"/>
                  </a:cubicBezTo>
                  <a:cubicBezTo>
                    <a:pt x="281" y="157"/>
                    <a:pt x="281" y="157"/>
                    <a:pt x="281" y="157"/>
                  </a:cubicBezTo>
                  <a:cubicBezTo>
                    <a:pt x="281" y="157"/>
                    <a:pt x="281" y="157"/>
                    <a:pt x="281" y="157"/>
                  </a:cubicBezTo>
                  <a:cubicBezTo>
                    <a:pt x="280" y="157"/>
                    <a:pt x="280" y="157"/>
                    <a:pt x="280" y="157"/>
                  </a:cubicBezTo>
                  <a:cubicBezTo>
                    <a:pt x="280" y="156"/>
                    <a:pt x="280" y="156"/>
                    <a:pt x="280" y="156"/>
                  </a:cubicBezTo>
                  <a:cubicBezTo>
                    <a:pt x="281" y="155"/>
                    <a:pt x="281" y="155"/>
                    <a:pt x="281" y="155"/>
                  </a:cubicBezTo>
                  <a:cubicBezTo>
                    <a:pt x="281" y="155"/>
                    <a:pt x="281" y="155"/>
                    <a:pt x="281" y="155"/>
                  </a:cubicBezTo>
                  <a:cubicBezTo>
                    <a:pt x="279" y="155"/>
                    <a:pt x="279" y="155"/>
                    <a:pt x="279" y="155"/>
                  </a:cubicBezTo>
                  <a:cubicBezTo>
                    <a:pt x="279" y="154"/>
                    <a:pt x="279" y="154"/>
                    <a:pt x="279" y="154"/>
                  </a:cubicBezTo>
                  <a:cubicBezTo>
                    <a:pt x="280" y="154"/>
                    <a:pt x="280" y="154"/>
                    <a:pt x="280" y="154"/>
                  </a:cubicBezTo>
                  <a:cubicBezTo>
                    <a:pt x="280" y="154"/>
                    <a:pt x="280" y="154"/>
                    <a:pt x="280" y="154"/>
                  </a:cubicBezTo>
                  <a:cubicBezTo>
                    <a:pt x="280" y="154"/>
                    <a:pt x="280" y="154"/>
                    <a:pt x="280" y="154"/>
                  </a:cubicBezTo>
                  <a:cubicBezTo>
                    <a:pt x="280" y="153"/>
                    <a:pt x="280" y="153"/>
                    <a:pt x="280" y="153"/>
                  </a:cubicBezTo>
                  <a:cubicBezTo>
                    <a:pt x="281" y="153"/>
                    <a:pt x="281" y="153"/>
                    <a:pt x="281" y="153"/>
                  </a:cubicBezTo>
                  <a:cubicBezTo>
                    <a:pt x="281" y="153"/>
                    <a:pt x="281" y="153"/>
                    <a:pt x="281" y="153"/>
                  </a:cubicBezTo>
                  <a:cubicBezTo>
                    <a:pt x="281" y="152"/>
                    <a:pt x="281" y="152"/>
                    <a:pt x="281" y="152"/>
                  </a:cubicBezTo>
                  <a:cubicBezTo>
                    <a:pt x="280" y="153"/>
                    <a:pt x="280" y="153"/>
                    <a:pt x="280" y="153"/>
                  </a:cubicBezTo>
                  <a:cubicBezTo>
                    <a:pt x="279" y="154"/>
                    <a:pt x="279" y="154"/>
                    <a:pt x="279" y="154"/>
                  </a:cubicBezTo>
                  <a:cubicBezTo>
                    <a:pt x="279" y="154"/>
                    <a:pt x="279" y="154"/>
                    <a:pt x="279" y="154"/>
                  </a:cubicBezTo>
                  <a:cubicBezTo>
                    <a:pt x="278" y="154"/>
                    <a:pt x="278" y="154"/>
                    <a:pt x="278" y="154"/>
                  </a:cubicBezTo>
                  <a:cubicBezTo>
                    <a:pt x="278" y="153"/>
                    <a:pt x="278" y="153"/>
                    <a:pt x="278" y="153"/>
                  </a:cubicBezTo>
                  <a:cubicBezTo>
                    <a:pt x="278" y="153"/>
                    <a:pt x="278" y="153"/>
                    <a:pt x="278" y="153"/>
                  </a:cubicBezTo>
                  <a:cubicBezTo>
                    <a:pt x="277" y="154"/>
                    <a:pt x="277" y="154"/>
                    <a:pt x="277" y="154"/>
                  </a:cubicBezTo>
                  <a:cubicBezTo>
                    <a:pt x="277" y="154"/>
                    <a:pt x="277" y="154"/>
                    <a:pt x="277" y="154"/>
                  </a:cubicBezTo>
                  <a:cubicBezTo>
                    <a:pt x="276" y="154"/>
                    <a:pt x="276" y="154"/>
                    <a:pt x="276" y="154"/>
                  </a:cubicBezTo>
                  <a:cubicBezTo>
                    <a:pt x="275" y="154"/>
                    <a:pt x="275" y="154"/>
                    <a:pt x="275" y="154"/>
                  </a:cubicBezTo>
                  <a:cubicBezTo>
                    <a:pt x="275" y="154"/>
                    <a:pt x="275" y="154"/>
                    <a:pt x="275" y="154"/>
                  </a:cubicBezTo>
                  <a:cubicBezTo>
                    <a:pt x="275" y="155"/>
                    <a:pt x="275" y="155"/>
                    <a:pt x="275" y="155"/>
                  </a:cubicBezTo>
                  <a:cubicBezTo>
                    <a:pt x="274" y="155"/>
                    <a:pt x="274" y="155"/>
                    <a:pt x="274" y="155"/>
                  </a:cubicBezTo>
                  <a:cubicBezTo>
                    <a:pt x="274" y="154"/>
                    <a:pt x="274" y="154"/>
                    <a:pt x="274" y="154"/>
                  </a:cubicBezTo>
                  <a:cubicBezTo>
                    <a:pt x="275" y="154"/>
                    <a:pt x="275" y="154"/>
                    <a:pt x="275" y="154"/>
                  </a:cubicBezTo>
                  <a:cubicBezTo>
                    <a:pt x="275" y="153"/>
                    <a:pt x="275" y="153"/>
                    <a:pt x="275" y="153"/>
                  </a:cubicBezTo>
                  <a:cubicBezTo>
                    <a:pt x="274" y="153"/>
                    <a:pt x="274" y="153"/>
                    <a:pt x="274" y="153"/>
                  </a:cubicBezTo>
                  <a:cubicBezTo>
                    <a:pt x="275" y="152"/>
                    <a:pt x="275" y="152"/>
                    <a:pt x="275" y="152"/>
                  </a:cubicBezTo>
                  <a:cubicBezTo>
                    <a:pt x="275" y="152"/>
                    <a:pt x="275" y="152"/>
                    <a:pt x="275" y="152"/>
                  </a:cubicBezTo>
                  <a:cubicBezTo>
                    <a:pt x="276" y="152"/>
                    <a:pt x="276" y="152"/>
                    <a:pt x="276" y="152"/>
                  </a:cubicBezTo>
                  <a:cubicBezTo>
                    <a:pt x="276" y="153"/>
                    <a:pt x="276" y="153"/>
                    <a:pt x="276" y="153"/>
                  </a:cubicBezTo>
                  <a:cubicBezTo>
                    <a:pt x="277" y="153"/>
                    <a:pt x="277" y="153"/>
                    <a:pt x="277" y="153"/>
                  </a:cubicBezTo>
                  <a:cubicBezTo>
                    <a:pt x="277" y="152"/>
                    <a:pt x="277" y="152"/>
                    <a:pt x="277" y="152"/>
                  </a:cubicBezTo>
                  <a:cubicBezTo>
                    <a:pt x="278" y="152"/>
                    <a:pt x="278" y="152"/>
                    <a:pt x="278" y="152"/>
                  </a:cubicBezTo>
                  <a:cubicBezTo>
                    <a:pt x="278" y="151"/>
                    <a:pt x="278" y="151"/>
                    <a:pt x="278" y="151"/>
                  </a:cubicBezTo>
                  <a:cubicBezTo>
                    <a:pt x="278" y="151"/>
                    <a:pt x="278" y="151"/>
                    <a:pt x="278" y="151"/>
                  </a:cubicBezTo>
                  <a:cubicBezTo>
                    <a:pt x="277" y="150"/>
                    <a:pt x="277" y="150"/>
                    <a:pt x="277" y="150"/>
                  </a:cubicBezTo>
                  <a:cubicBezTo>
                    <a:pt x="277" y="150"/>
                    <a:pt x="277" y="150"/>
                    <a:pt x="277" y="150"/>
                  </a:cubicBezTo>
                  <a:cubicBezTo>
                    <a:pt x="276" y="149"/>
                    <a:pt x="276" y="149"/>
                    <a:pt x="276" y="149"/>
                  </a:cubicBezTo>
                  <a:cubicBezTo>
                    <a:pt x="276" y="149"/>
                    <a:pt x="276" y="149"/>
                    <a:pt x="276" y="149"/>
                  </a:cubicBezTo>
                  <a:cubicBezTo>
                    <a:pt x="276" y="149"/>
                    <a:pt x="276" y="149"/>
                    <a:pt x="276" y="149"/>
                  </a:cubicBezTo>
                  <a:cubicBezTo>
                    <a:pt x="276" y="148"/>
                    <a:pt x="276" y="148"/>
                    <a:pt x="276" y="148"/>
                  </a:cubicBezTo>
                  <a:cubicBezTo>
                    <a:pt x="275" y="148"/>
                    <a:pt x="275" y="148"/>
                    <a:pt x="275" y="148"/>
                  </a:cubicBezTo>
                  <a:cubicBezTo>
                    <a:pt x="275" y="148"/>
                    <a:pt x="275" y="148"/>
                    <a:pt x="275" y="148"/>
                  </a:cubicBezTo>
                  <a:cubicBezTo>
                    <a:pt x="274" y="148"/>
                    <a:pt x="274" y="148"/>
                    <a:pt x="274" y="148"/>
                  </a:cubicBezTo>
                  <a:cubicBezTo>
                    <a:pt x="274" y="147"/>
                    <a:pt x="274" y="147"/>
                    <a:pt x="274" y="147"/>
                  </a:cubicBezTo>
                  <a:cubicBezTo>
                    <a:pt x="275" y="147"/>
                    <a:pt x="275" y="147"/>
                    <a:pt x="275" y="147"/>
                  </a:cubicBezTo>
                  <a:cubicBezTo>
                    <a:pt x="275" y="147"/>
                    <a:pt x="275" y="147"/>
                    <a:pt x="275" y="147"/>
                  </a:cubicBezTo>
                  <a:cubicBezTo>
                    <a:pt x="276" y="147"/>
                    <a:pt x="276" y="147"/>
                    <a:pt x="276" y="147"/>
                  </a:cubicBezTo>
                  <a:cubicBezTo>
                    <a:pt x="276" y="147"/>
                    <a:pt x="276" y="147"/>
                    <a:pt x="276" y="147"/>
                  </a:cubicBezTo>
                  <a:cubicBezTo>
                    <a:pt x="276" y="146"/>
                    <a:pt x="276" y="146"/>
                    <a:pt x="276" y="146"/>
                  </a:cubicBezTo>
                  <a:cubicBezTo>
                    <a:pt x="275" y="146"/>
                    <a:pt x="275" y="146"/>
                    <a:pt x="275" y="146"/>
                  </a:cubicBezTo>
                  <a:cubicBezTo>
                    <a:pt x="275" y="145"/>
                    <a:pt x="275" y="145"/>
                    <a:pt x="275" y="145"/>
                  </a:cubicBezTo>
                  <a:cubicBezTo>
                    <a:pt x="274" y="145"/>
                    <a:pt x="274" y="145"/>
                    <a:pt x="274" y="145"/>
                  </a:cubicBezTo>
                  <a:cubicBezTo>
                    <a:pt x="274" y="145"/>
                    <a:pt x="274" y="145"/>
                    <a:pt x="274" y="145"/>
                  </a:cubicBezTo>
                  <a:cubicBezTo>
                    <a:pt x="274" y="145"/>
                    <a:pt x="274" y="145"/>
                    <a:pt x="274" y="145"/>
                  </a:cubicBezTo>
                  <a:cubicBezTo>
                    <a:pt x="273" y="146"/>
                    <a:pt x="273" y="146"/>
                    <a:pt x="273" y="146"/>
                  </a:cubicBezTo>
                  <a:cubicBezTo>
                    <a:pt x="273" y="146"/>
                    <a:pt x="273" y="146"/>
                    <a:pt x="273" y="146"/>
                  </a:cubicBezTo>
                  <a:cubicBezTo>
                    <a:pt x="273" y="145"/>
                    <a:pt x="273" y="145"/>
                    <a:pt x="273" y="145"/>
                  </a:cubicBezTo>
                  <a:cubicBezTo>
                    <a:pt x="274" y="144"/>
                    <a:pt x="274" y="144"/>
                    <a:pt x="274" y="144"/>
                  </a:cubicBezTo>
                  <a:cubicBezTo>
                    <a:pt x="274" y="143"/>
                    <a:pt x="274" y="143"/>
                    <a:pt x="274" y="143"/>
                  </a:cubicBezTo>
                  <a:cubicBezTo>
                    <a:pt x="274" y="143"/>
                    <a:pt x="274" y="143"/>
                    <a:pt x="274" y="143"/>
                  </a:cubicBezTo>
                  <a:cubicBezTo>
                    <a:pt x="275" y="142"/>
                    <a:pt x="275" y="142"/>
                    <a:pt x="275" y="142"/>
                  </a:cubicBezTo>
                  <a:cubicBezTo>
                    <a:pt x="275" y="141"/>
                    <a:pt x="275" y="141"/>
                    <a:pt x="275" y="141"/>
                  </a:cubicBezTo>
                  <a:cubicBezTo>
                    <a:pt x="275" y="140"/>
                    <a:pt x="275" y="140"/>
                    <a:pt x="275" y="140"/>
                  </a:cubicBezTo>
                  <a:cubicBezTo>
                    <a:pt x="275" y="140"/>
                    <a:pt x="275" y="140"/>
                    <a:pt x="275" y="140"/>
                  </a:cubicBezTo>
                  <a:cubicBezTo>
                    <a:pt x="274" y="140"/>
                    <a:pt x="274" y="140"/>
                    <a:pt x="274" y="140"/>
                  </a:cubicBezTo>
                  <a:cubicBezTo>
                    <a:pt x="274" y="140"/>
                    <a:pt x="274" y="140"/>
                    <a:pt x="274" y="140"/>
                  </a:cubicBezTo>
                  <a:cubicBezTo>
                    <a:pt x="273" y="140"/>
                    <a:pt x="273" y="140"/>
                    <a:pt x="273" y="140"/>
                  </a:cubicBezTo>
                  <a:cubicBezTo>
                    <a:pt x="273" y="141"/>
                    <a:pt x="273" y="141"/>
                    <a:pt x="273" y="141"/>
                  </a:cubicBezTo>
                  <a:cubicBezTo>
                    <a:pt x="273" y="141"/>
                    <a:pt x="273" y="141"/>
                    <a:pt x="273" y="141"/>
                  </a:cubicBezTo>
                  <a:cubicBezTo>
                    <a:pt x="272" y="140"/>
                    <a:pt x="272" y="140"/>
                    <a:pt x="272" y="140"/>
                  </a:cubicBezTo>
                  <a:cubicBezTo>
                    <a:pt x="272" y="139"/>
                    <a:pt x="272" y="139"/>
                    <a:pt x="272" y="139"/>
                  </a:cubicBezTo>
                  <a:cubicBezTo>
                    <a:pt x="271" y="139"/>
                    <a:pt x="271" y="139"/>
                    <a:pt x="271" y="139"/>
                  </a:cubicBezTo>
                  <a:cubicBezTo>
                    <a:pt x="271" y="138"/>
                    <a:pt x="271" y="138"/>
                    <a:pt x="271" y="138"/>
                  </a:cubicBezTo>
                  <a:cubicBezTo>
                    <a:pt x="271" y="137"/>
                    <a:pt x="271" y="137"/>
                    <a:pt x="271" y="137"/>
                  </a:cubicBezTo>
                  <a:cubicBezTo>
                    <a:pt x="272" y="137"/>
                    <a:pt x="272" y="137"/>
                    <a:pt x="272" y="137"/>
                  </a:cubicBezTo>
                  <a:cubicBezTo>
                    <a:pt x="272" y="137"/>
                    <a:pt x="272" y="137"/>
                    <a:pt x="272" y="137"/>
                  </a:cubicBezTo>
                  <a:cubicBezTo>
                    <a:pt x="272" y="136"/>
                    <a:pt x="272" y="136"/>
                    <a:pt x="272" y="136"/>
                  </a:cubicBezTo>
                  <a:cubicBezTo>
                    <a:pt x="272" y="136"/>
                    <a:pt x="272" y="136"/>
                    <a:pt x="272" y="136"/>
                  </a:cubicBezTo>
                  <a:cubicBezTo>
                    <a:pt x="271" y="136"/>
                    <a:pt x="271" y="136"/>
                    <a:pt x="271" y="136"/>
                  </a:cubicBezTo>
                  <a:cubicBezTo>
                    <a:pt x="271" y="136"/>
                    <a:pt x="271" y="136"/>
                    <a:pt x="271" y="136"/>
                  </a:cubicBezTo>
                  <a:cubicBezTo>
                    <a:pt x="271" y="137"/>
                    <a:pt x="271" y="137"/>
                    <a:pt x="271" y="137"/>
                  </a:cubicBezTo>
                  <a:cubicBezTo>
                    <a:pt x="270" y="138"/>
                    <a:pt x="270" y="138"/>
                    <a:pt x="270" y="138"/>
                  </a:cubicBezTo>
                  <a:cubicBezTo>
                    <a:pt x="270" y="137"/>
                    <a:pt x="270" y="137"/>
                    <a:pt x="270" y="137"/>
                  </a:cubicBezTo>
                  <a:cubicBezTo>
                    <a:pt x="269" y="137"/>
                    <a:pt x="269" y="137"/>
                    <a:pt x="269" y="137"/>
                  </a:cubicBezTo>
                  <a:cubicBezTo>
                    <a:pt x="269" y="137"/>
                    <a:pt x="269" y="137"/>
                    <a:pt x="269" y="137"/>
                  </a:cubicBezTo>
                  <a:cubicBezTo>
                    <a:pt x="269" y="138"/>
                    <a:pt x="269" y="138"/>
                    <a:pt x="269" y="138"/>
                  </a:cubicBezTo>
                  <a:cubicBezTo>
                    <a:pt x="269" y="138"/>
                    <a:pt x="269" y="138"/>
                    <a:pt x="269" y="138"/>
                  </a:cubicBezTo>
                  <a:cubicBezTo>
                    <a:pt x="269" y="139"/>
                    <a:pt x="269" y="139"/>
                    <a:pt x="269" y="139"/>
                  </a:cubicBezTo>
                  <a:cubicBezTo>
                    <a:pt x="269" y="139"/>
                    <a:pt x="269" y="139"/>
                    <a:pt x="269" y="139"/>
                  </a:cubicBezTo>
                  <a:cubicBezTo>
                    <a:pt x="270" y="139"/>
                    <a:pt x="270" y="139"/>
                    <a:pt x="270" y="139"/>
                  </a:cubicBezTo>
                  <a:cubicBezTo>
                    <a:pt x="270" y="141"/>
                    <a:pt x="270" y="141"/>
                    <a:pt x="270" y="141"/>
                  </a:cubicBezTo>
                  <a:cubicBezTo>
                    <a:pt x="271" y="141"/>
                    <a:pt x="271" y="141"/>
                    <a:pt x="271" y="141"/>
                  </a:cubicBezTo>
                  <a:cubicBezTo>
                    <a:pt x="271" y="142"/>
                    <a:pt x="271" y="142"/>
                    <a:pt x="271" y="142"/>
                  </a:cubicBezTo>
                  <a:cubicBezTo>
                    <a:pt x="271" y="143"/>
                    <a:pt x="271" y="143"/>
                    <a:pt x="271" y="143"/>
                  </a:cubicBezTo>
                  <a:cubicBezTo>
                    <a:pt x="270" y="143"/>
                    <a:pt x="270" y="143"/>
                    <a:pt x="270" y="143"/>
                  </a:cubicBezTo>
                  <a:cubicBezTo>
                    <a:pt x="269" y="144"/>
                    <a:pt x="269" y="144"/>
                    <a:pt x="269" y="144"/>
                  </a:cubicBezTo>
                  <a:cubicBezTo>
                    <a:pt x="267" y="144"/>
                    <a:pt x="267" y="144"/>
                    <a:pt x="267" y="144"/>
                  </a:cubicBezTo>
                  <a:cubicBezTo>
                    <a:pt x="267" y="144"/>
                    <a:pt x="267" y="144"/>
                    <a:pt x="267" y="144"/>
                  </a:cubicBezTo>
                  <a:cubicBezTo>
                    <a:pt x="266" y="144"/>
                    <a:pt x="266" y="144"/>
                    <a:pt x="266" y="144"/>
                  </a:cubicBezTo>
                  <a:cubicBezTo>
                    <a:pt x="266" y="143"/>
                    <a:pt x="266" y="143"/>
                    <a:pt x="266" y="143"/>
                  </a:cubicBezTo>
                  <a:cubicBezTo>
                    <a:pt x="266" y="143"/>
                    <a:pt x="266" y="143"/>
                    <a:pt x="266" y="143"/>
                  </a:cubicBezTo>
                  <a:cubicBezTo>
                    <a:pt x="266" y="142"/>
                    <a:pt x="266" y="142"/>
                    <a:pt x="266" y="142"/>
                  </a:cubicBezTo>
                  <a:cubicBezTo>
                    <a:pt x="264" y="142"/>
                    <a:pt x="264" y="142"/>
                    <a:pt x="264" y="142"/>
                  </a:cubicBezTo>
                  <a:cubicBezTo>
                    <a:pt x="263" y="141"/>
                    <a:pt x="263" y="141"/>
                    <a:pt x="263" y="141"/>
                  </a:cubicBezTo>
                  <a:cubicBezTo>
                    <a:pt x="262" y="141"/>
                    <a:pt x="262" y="141"/>
                    <a:pt x="262" y="141"/>
                  </a:cubicBezTo>
                  <a:cubicBezTo>
                    <a:pt x="262" y="143"/>
                    <a:pt x="262" y="143"/>
                    <a:pt x="262" y="143"/>
                  </a:cubicBezTo>
                  <a:cubicBezTo>
                    <a:pt x="263" y="144"/>
                    <a:pt x="263" y="144"/>
                    <a:pt x="263" y="144"/>
                  </a:cubicBezTo>
                  <a:cubicBezTo>
                    <a:pt x="262" y="144"/>
                    <a:pt x="262" y="144"/>
                    <a:pt x="262" y="144"/>
                  </a:cubicBezTo>
                  <a:cubicBezTo>
                    <a:pt x="262" y="144"/>
                    <a:pt x="262" y="144"/>
                    <a:pt x="262" y="144"/>
                  </a:cubicBezTo>
                  <a:cubicBezTo>
                    <a:pt x="261" y="143"/>
                    <a:pt x="261" y="143"/>
                    <a:pt x="261" y="143"/>
                  </a:cubicBezTo>
                  <a:cubicBezTo>
                    <a:pt x="261" y="142"/>
                    <a:pt x="261" y="142"/>
                    <a:pt x="261" y="142"/>
                  </a:cubicBezTo>
                  <a:cubicBezTo>
                    <a:pt x="260" y="142"/>
                    <a:pt x="260" y="142"/>
                    <a:pt x="260" y="142"/>
                  </a:cubicBezTo>
                  <a:cubicBezTo>
                    <a:pt x="260" y="142"/>
                    <a:pt x="260" y="142"/>
                    <a:pt x="260" y="142"/>
                  </a:cubicBezTo>
                  <a:cubicBezTo>
                    <a:pt x="259" y="141"/>
                    <a:pt x="259" y="141"/>
                    <a:pt x="259" y="141"/>
                  </a:cubicBezTo>
                  <a:cubicBezTo>
                    <a:pt x="259" y="140"/>
                    <a:pt x="259" y="140"/>
                    <a:pt x="259" y="140"/>
                  </a:cubicBezTo>
                  <a:cubicBezTo>
                    <a:pt x="259" y="140"/>
                    <a:pt x="259" y="140"/>
                    <a:pt x="259" y="140"/>
                  </a:cubicBezTo>
                  <a:cubicBezTo>
                    <a:pt x="258" y="140"/>
                    <a:pt x="258" y="140"/>
                    <a:pt x="258" y="140"/>
                  </a:cubicBezTo>
                  <a:cubicBezTo>
                    <a:pt x="257" y="139"/>
                    <a:pt x="257" y="139"/>
                    <a:pt x="257" y="139"/>
                  </a:cubicBezTo>
                  <a:cubicBezTo>
                    <a:pt x="257" y="139"/>
                    <a:pt x="257" y="139"/>
                    <a:pt x="257" y="139"/>
                  </a:cubicBezTo>
                  <a:cubicBezTo>
                    <a:pt x="256" y="138"/>
                    <a:pt x="256" y="138"/>
                    <a:pt x="256" y="138"/>
                  </a:cubicBezTo>
                  <a:cubicBezTo>
                    <a:pt x="256" y="138"/>
                    <a:pt x="256" y="138"/>
                    <a:pt x="256" y="138"/>
                  </a:cubicBezTo>
                  <a:cubicBezTo>
                    <a:pt x="256" y="138"/>
                    <a:pt x="256" y="138"/>
                    <a:pt x="256" y="138"/>
                  </a:cubicBezTo>
                  <a:cubicBezTo>
                    <a:pt x="258" y="140"/>
                    <a:pt x="258" y="140"/>
                    <a:pt x="258" y="140"/>
                  </a:cubicBezTo>
                  <a:cubicBezTo>
                    <a:pt x="258" y="140"/>
                    <a:pt x="258" y="140"/>
                    <a:pt x="258" y="140"/>
                  </a:cubicBezTo>
                  <a:cubicBezTo>
                    <a:pt x="259" y="141"/>
                    <a:pt x="259" y="141"/>
                    <a:pt x="259" y="141"/>
                  </a:cubicBezTo>
                  <a:cubicBezTo>
                    <a:pt x="259" y="141"/>
                    <a:pt x="259" y="141"/>
                    <a:pt x="259" y="141"/>
                  </a:cubicBezTo>
                  <a:cubicBezTo>
                    <a:pt x="259" y="142"/>
                    <a:pt x="259" y="142"/>
                    <a:pt x="259" y="142"/>
                  </a:cubicBezTo>
                  <a:cubicBezTo>
                    <a:pt x="259" y="142"/>
                    <a:pt x="259" y="142"/>
                    <a:pt x="259" y="142"/>
                  </a:cubicBezTo>
                  <a:cubicBezTo>
                    <a:pt x="259" y="142"/>
                    <a:pt x="259" y="142"/>
                    <a:pt x="259" y="142"/>
                  </a:cubicBezTo>
                  <a:cubicBezTo>
                    <a:pt x="258" y="143"/>
                    <a:pt x="258" y="143"/>
                    <a:pt x="258" y="143"/>
                  </a:cubicBezTo>
                  <a:cubicBezTo>
                    <a:pt x="257" y="142"/>
                    <a:pt x="257" y="142"/>
                    <a:pt x="257" y="142"/>
                  </a:cubicBezTo>
                  <a:cubicBezTo>
                    <a:pt x="256" y="142"/>
                    <a:pt x="256" y="142"/>
                    <a:pt x="256" y="142"/>
                  </a:cubicBezTo>
                  <a:cubicBezTo>
                    <a:pt x="256" y="141"/>
                    <a:pt x="256" y="141"/>
                    <a:pt x="256" y="141"/>
                  </a:cubicBezTo>
                  <a:cubicBezTo>
                    <a:pt x="255" y="141"/>
                    <a:pt x="255" y="141"/>
                    <a:pt x="255" y="141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54" y="141"/>
                    <a:pt x="254" y="141"/>
                    <a:pt x="254" y="141"/>
                  </a:cubicBezTo>
                  <a:cubicBezTo>
                    <a:pt x="253" y="141"/>
                    <a:pt x="253" y="141"/>
                    <a:pt x="253" y="141"/>
                  </a:cubicBezTo>
                  <a:cubicBezTo>
                    <a:pt x="252" y="141"/>
                    <a:pt x="252" y="141"/>
                    <a:pt x="252" y="141"/>
                  </a:cubicBezTo>
                  <a:cubicBezTo>
                    <a:pt x="251" y="140"/>
                    <a:pt x="251" y="140"/>
                    <a:pt x="251" y="140"/>
                  </a:cubicBezTo>
                  <a:cubicBezTo>
                    <a:pt x="250" y="140"/>
                    <a:pt x="250" y="140"/>
                    <a:pt x="250" y="140"/>
                  </a:cubicBezTo>
                  <a:cubicBezTo>
                    <a:pt x="250" y="140"/>
                    <a:pt x="250" y="140"/>
                    <a:pt x="250" y="140"/>
                  </a:cubicBezTo>
                  <a:cubicBezTo>
                    <a:pt x="249" y="139"/>
                    <a:pt x="249" y="139"/>
                    <a:pt x="249" y="139"/>
                  </a:cubicBezTo>
                  <a:cubicBezTo>
                    <a:pt x="249" y="139"/>
                    <a:pt x="249" y="139"/>
                    <a:pt x="249" y="139"/>
                  </a:cubicBezTo>
                  <a:cubicBezTo>
                    <a:pt x="250" y="138"/>
                    <a:pt x="250" y="138"/>
                    <a:pt x="250" y="138"/>
                  </a:cubicBezTo>
                  <a:cubicBezTo>
                    <a:pt x="251" y="137"/>
                    <a:pt x="251" y="137"/>
                    <a:pt x="251" y="137"/>
                  </a:cubicBezTo>
                  <a:cubicBezTo>
                    <a:pt x="251" y="137"/>
                    <a:pt x="251" y="137"/>
                    <a:pt x="251" y="137"/>
                  </a:cubicBezTo>
                  <a:cubicBezTo>
                    <a:pt x="250" y="137"/>
                    <a:pt x="250" y="137"/>
                    <a:pt x="250" y="137"/>
                  </a:cubicBezTo>
                  <a:cubicBezTo>
                    <a:pt x="249" y="138"/>
                    <a:pt x="249" y="138"/>
                    <a:pt x="249" y="138"/>
                  </a:cubicBezTo>
                  <a:cubicBezTo>
                    <a:pt x="249" y="139"/>
                    <a:pt x="249" y="139"/>
                    <a:pt x="249" y="139"/>
                  </a:cubicBezTo>
                  <a:cubicBezTo>
                    <a:pt x="248" y="139"/>
                    <a:pt x="248" y="139"/>
                    <a:pt x="248" y="139"/>
                  </a:cubicBezTo>
                  <a:cubicBezTo>
                    <a:pt x="248" y="138"/>
                    <a:pt x="248" y="138"/>
                    <a:pt x="248" y="138"/>
                  </a:cubicBezTo>
                  <a:cubicBezTo>
                    <a:pt x="247" y="138"/>
                    <a:pt x="247" y="138"/>
                    <a:pt x="247" y="138"/>
                  </a:cubicBezTo>
                  <a:cubicBezTo>
                    <a:pt x="246" y="138"/>
                    <a:pt x="246" y="138"/>
                    <a:pt x="246" y="138"/>
                  </a:cubicBezTo>
                  <a:cubicBezTo>
                    <a:pt x="247" y="139"/>
                    <a:pt x="247" y="139"/>
                    <a:pt x="247" y="139"/>
                  </a:cubicBezTo>
                  <a:cubicBezTo>
                    <a:pt x="247" y="139"/>
                    <a:pt x="247" y="139"/>
                    <a:pt x="247" y="139"/>
                  </a:cubicBezTo>
                  <a:cubicBezTo>
                    <a:pt x="246" y="139"/>
                    <a:pt x="246" y="139"/>
                    <a:pt x="246" y="139"/>
                  </a:cubicBezTo>
                  <a:cubicBezTo>
                    <a:pt x="244" y="138"/>
                    <a:pt x="244" y="138"/>
                    <a:pt x="244" y="138"/>
                  </a:cubicBezTo>
                  <a:cubicBezTo>
                    <a:pt x="244" y="137"/>
                    <a:pt x="244" y="137"/>
                    <a:pt x="244" y="137"/>
                  </a:cubicBezTo>
                  <a:cubicBezTo>
                    <a:pt x="243" y="136"/>
                    <a:pt x="243" y="136"/>
                    <a:pt x="243" y="136"/>
                  </a:cubicBezTo>
                  <a:cubicBezTo>
                    <a:pt x="244" y="136"/>
                    <a:pt x="244" y="136"/>
                    <a:pt x="244" y="136"/>
                  </a:cubicBezTo>
                  <a:cubicBezTo>
                    <a:pt x="245" y="135"/>
                    <a:pt x="245" y="135"/>
                    <a:pt x="245" y="135"/>
                  </a:cubicBezTo>
                  <a:cubicBezTo>
                    <a:pt x="245" y="135"/>
                    <a:pt x="245" y="135"/>
                    <a:pt x="245" y="135"/>
                  </a:cubicBezTo>
                  <a:cubicBezTo>
                    <a:pt x="245" y="134"/>
                    <a:pt x="245" y="134"/>
                    <a:pt x="245" y="134"/>
                  </a:cubicBezTo>
                  <a:cubicBezTo>
                    <a:pt x="245" y="135"/>
                    <a:pt x="245" y="135"/>
                    <a:pt x="245" y="135"/>
                  </a:cubicBezTo>
                  <a:cubicBezTo>
                    <a:pt x="243" y="135"/>
                    <a:pt x="243" y="135"/>
                    <a:pt x="243" y="135"/>
                  </a:cubicBezTo>
                  <a:cubicBezTo>
                    <a:pt x="243" y="136"/>
                    <a:pt x="243" y="136"/>
                    <a:pt x="243" y="136"/>
                  </a:cubicBezTo>
                  <a:cubicBezTo>
                    <a:pt x="243" y="136"/>
                    <a:pt x="243" y="136"/>
                    <a:pt x="243" y="136"/>
                  </a:cubicBezTo>
                  <a:cubicBezTo>
                    <a:pt x="242" y="135"/>
                    <a:pt x="242" y="135"/>
                    <a:pt x="242" y="135"/>
                  </a:cubicBezTo>
                  <a:cubicBezTo>
                    <a:pt x="243" y="135"/>
                    <a:pt x="243" y="135"/>
                    <a:pt x="243" y="135"/>
                  </a:cubicBezTo>
                  <a:cubicBezTo>
                    <a:pt x="242" y="134"/>
                    <a:pt x="242" y="134"/>
                    <a:pt x="242" y="134"/>
                  </a:cubicBezTo>
                  <a:cubicBezTo>
                    <a:pt x="242" y="134"/>
                    <a:pt x="242" y="134"/>
                    <a:pt x="242" y="134"/>
                  </a:cubicBezTo>
                  <a:cubicBezTo>
                    <a:pt x="242" y="135"/>
                    <a:pt x="242" y="135"/>
                    <a:pt x="242" y="135"/>
                  </a:cubicBezTo>
                  <a:cubicBezTo>
                    <a:pt x="242" y="135"/>
                    <a:pt x="242" y="135"/>
                    <a:pt x="242" y="135"/>
                  </a:cubicBezTo>
                  <a:cubicBezTo>
                    <a:pt x="242" y="136"/>
                    <a:pt x="242" y="136"/>
                    <a:pt x="242" y="136"/>
                  </a:cubicBezTo>
                  <a:cubicBezTo>
                    <a:pt x="241" y="136"/>
                    <a:pt x="241" y="136"/>
                    <a:pt x="241" y="136"/>
                  </a:cubicBezTo>
                  <a:cubicBezTo>
                    <a:pt x="240" y="135"/>
                    <a:pt x="240" y="135"/>
                    <a:pt x="240" y="135"/>
                  </a:cubicBezTo>
                  <a:cubicBezTo>
                    <a:pt x="240" y="135"/>
                    <a:pt x="240" y="135"/>
                    <a:pt x="240" y="135"/>
                  </a:cubicBezTo>
                  <a:cubicBezTo>
                    <a:pt x="239" y="135"/>
                    <a:pt x="239" y="135"/>
                    <a:pt x="239" y="135"/>
                  </a:cubicBezTo>
                  <a:cubicBezTo>
                    <a:pt x="239" y="136"/>
                    <a:pt x="239" y="136"/>
                    <a:pt x="239" y="136"/>
                  </a:cubicBezTo>
                  <a:cubicBezTo>
                    <a:pt x="239" y="136"/>
                    <a:pt x="239" y="136"/>
                    <a:pt x="239" y="136"/>
                  </a:cubicBezTo>
                  <a:cubicBezTo>
                    <a:pt x="238" y="135"/>
                    <a:pt x="238" y="135"/>
                    <a:pt x="238" y="135"/>
                  </a:cubicBezTo>
                  <a:cubicBezTo>
                    <a:pt x="238" y="134"/>
                    <a:pt x="238" y="134"/>
                    <a:pt x="238" y="134"/>
                  </a:cubicBezTo>
                  <a:cubicBezTo>
                    <a:pt x="238" y="134"/>
                    <a:pt x="238" y="134"/>
                    <a:pt x="238" y="134"/>
                  </a:cubicBezTo>
                  <a:cubicBezTo>
                    <a:pt x="239" y="135"/>
                    <a:pt x="239" y="135"/>
                    <a:pt x="239" y="135"/>
                  </a:cubicBezTo>
                  <a:cubicBezTo>
                    <a:pt x="238" y="134"/>
                    <a:pt x="238" y="134"/>
                    <a:pt x="238" y="134"/>
                  </a:cubicBezTo>
                  <a:cubicBezTo>
                    <a:pt x="238" y="134"/>
                    <a:pt x="238" y="134"/>
                    <a:pt x="238" y="134"/>
                  </a:cubicBezTo>
                  <a:cubicBezTo>
                    <a:pt x="237" y="133"/>
                    <a:pt x="237" y="133"/>
                    <a:pt x="237" y="133"/>
                  </a:cubicBezTo>
                  <a:cubicBezTo>
                    <a:pt x="236" y="132"/>
                    <a:pt x="236" y="132"/>
                    <a:pt x="236" y="132"/>
                  </a:cubicBezTo>
                  <a:cubicBezTo>
                    <a:pt x="237" y="132"/>
                    <a:pt x="237" y="132"/>
                    <a:pt x="237" y="132"/>
                  </a:cubicBezTo>
                  <a:cubicBezTo>
                    <a:pt x="237" y="131"/>
                    <a:pt x="237" y="131"/>
                    <a:pt x="237" y="131"/>
                  </a:cubicBezTo>
                  <a:cubicBezTo>
                    <a:pt x="236" y="129"/>
                    <a:pt x="236" y="129"/>
                    <a:pt x="236" y="129"/>
                  </a:cubicBezTo>
                  <a:cubicBezTo>
                    <a:pt x="236" y="129"/>
                    <a:pt x="236" y="129"/>
                    <a:pt x="236" y="129"/>
                  </a:cubicBezTo>
                  <a:cubicBezTo>
                    <a:pt x="237" y="129"/>
                    <a:pt x="237" y="129"/>
                    <a:pt x="237" y="129"/>
                  </a:cubicBezTo>
                  <a:cubicBezTo>
                    <a:pt x="237" y="128"/>
                    <a:pt x="237" y="128"/>
                    <a:pt x="237" y="128"/>
                  </a:cubicBezTo>
                  <a:cubicBezTo>
                    <a:pt x="237" y="127"/>
                    <a:pt x="237" y="127"/>
                    <a:pt x="237" y="127"/>
                  </a:cubicBezTo>
                  <a:cubicBezTo>
                    <a:pt x="237" y="127"/>
                    <a:pt x="237" y="127"/>
                    <a:pt x="237" y="127"/>
                  </a:cubicBezTo>
                  <a:cubicBezTo>
                    <a:pt x="238" y="127"/>
                    <a:pt x="238" y="127"/>
                    <a:pt x="238" y="127"/>
                  </a:cubicBezTo>
                  <a:cubicBezTo>
                    <a:pt x="238" y="128"/>
                    <a:pt x="238" y="128"/>
                    <a:pt x="238" y="128"/>
                  </a:cubicBezTo>
                  <a:cubicBezTo>
                    <a:pt x="239" y="128"/>
                    <a:pt x="239" y="128"/>
                    <a:pt x="239" y="128"/>
                  </a:cubicBezTo>
                  <a:cubicBezTo>
                    <a:pt x="240" y="128"/>
                    <a:pt x="240" y="128"/>
                    <a:pt x="240" y="128"/>
                  </a:cubicBezTo>
                  <a:cubicBezTo>
                    <a:pt x="240" y="129"/>
                    <a:pt x="240" y="129"/>
                    <a:pt x="240" y="129"/>
                  </a:cubicBezTo>
                  <a:cubicBezTo>
                    <a:pt x="242" y="130"/>
                    <a:pt x="242" y="130"/>
                    <a:pt x="242" y="130"/>
                  </a:cubicBezTo>
                  <a:cubicBezTo>
                    <a:pt x="243" y="130"/>
                    <a:pt x="243" y="130"/>
                    <a:pt x="243" y="130"/>
                  </a:cubicBezTo>
                  <a:cubicBezTo>
                    <a:pt x="244" y="129"/>
                    <a:pt x="244" y="129"/>
                    <a:pt x="244" y="129"/>
                  </a:cubicBezTo>
                  <a:cubicBezTo>
                    <a:pt x="245" y="129"/>
                    <a:pt x="245" y="129"/>
                    <a:pt x="245" y="129"/>
                  </a:cubicBezTo>
                  <a:cubicBezTo>
                    <a:pt x="244" y="129"/>
                    <a:pt x="244" y="129"/>
                    <a:pt x="244" y="129"/>
                  </a:cubicBezTo>
                  <a:cubicBezTo>
                    <a:pt x="244" y="128"/>
                    <a:pt x="244" y="128"/>
                    <a:pt x="244" y="128"/>
                  </a:cubicBezTo>
                  <a:cubicBezTo>
                    <a:pt x="243" y="128"/>
                    <a:pt x="243" y="128"/>
                    <a:pt x="243" y="128"/>
                  </a:cubicBezTo>
                  <a:cubicBezTo>
                    <a:pt x="243" y="127"/>
                    <a:pt x="243" y="127"/>
                    <a:pt x="243" y="127"/>
                  </a:cubicBezTo>
                  <a:cubicBezTo>
                    <a:pt x="242" y="127"/>
                    <a:pt x="242" y="127"/>
                    <a:pt x="242" y="127"/>
                  </a:cubicBezTo>
                  <a:cubicBezTo>
                    <a:pt x="241" y="126"/>
                    <a:pt x="241" y="126"/>
                    <a:pt x="241" y="126"/>
                  </a:cubicBezTo>
                  <a:cubicBezTo>
                    <a:pt x="240" y="126"/>
                    <a:pt x="240" y="126"/>
                    <a:pt x="240" y="126"/>
                  </a:cubicBezTo>
                  <a:cubicBezTo>
                    <a:pt x="239" y="126"/>
                    <a:pt x="239" y="126"/>
                    <a:pt x="239" y="126"/>
                  </a:cubicBezTo>
                  <a:cubicBezTo>
                    <a:pt x="238" y="126"/>
                    <a:pt x="238" y="126"/>
                    <a:pt x="238" y="126"/>
                  </a:cubicBezTo>
                  <a:cubicBezTo>
                    <a:pt x="237" y="125"/>
                    <a:pt x="237" y="125"/>
                    <a:pt x="237" y="125"/>
                  </a:cubicBezTo>
                  <a:cubicBezTo>
                    <a:pt x="236" y="124"/>
                    <a:pt x="236" y="124"/>
                    <a:pt x="236" y="124"/>
                  </a:cubicBezTo>
                  <a:cubicBezTo>
                    <a:pt x="237" y="123"/>
                    <a:pt x="237" y="123"/>
                    <a:pt x="237" y="123"/>
                  </a:cubicBezTo>
                  <a:cubicBezTo>
                    <a:pt x="237" y="122"/>
                    <a:pt x="237" y="122"/>
                    <a:pt x="237" y="122"/>
                  </a:cubicBezTo>
                  <a:cubicBezTo>
                    <a:pt x="237" y="122"/>
                    <a:pt x="237" y="122"/>
                    <a:pt x="237" y="122"/>
                  </a:cubicBezTo>
                  <a:cubicBezTo>
                    <a:pt x="238" y="121"/>
                    <a:pt x="238" y="121"/>
                    <a:pt x="238" y="121"/>
                  </a:cubicBezTo>
                  <a:cubicBezTo>
                    <a:pt x="238" y="121"/>
                    <a:pt x="238" y="121"/>
                    <a:pt x="238" y="121"/>
                  </a:cubicBezTo>
                  <a:cubicBezTo>
                    <a:pt x="239" y="120"/>
                    <a:pt x="239" y="120"/>
                    <a:pt x="239" y="120"/>
                  </a:cubicBezTo>
                  <a:cubicBezTo>
                    <a:pt x="239" y="119"/>
                    <a:pt x="239" y="119"/>
                    <a:pt x="239" y="119"/>
                  </a:cubicBezTo>
                  <a:cubicBezTo>
                    <a:pt x="239" y="118"/>
                    <a:pt x="239" y="118"/>
                    <a:pt x="239" y="118"/>
                  </a:cubicBezTo>
                  <a:cubicBezTo>
                    <a:pt x="240" y="118"/>
                    <a:pt x="240" y="118"/>
                    <a:pt x="240" y="118"/>
                  </a:cubicBezTo>
                  <a:cubicBezTo>
                    <a:pt x="240" y="117"/>
                    <a:pt x="240" y="117"/>
                    <a:pt x="240" y="117"/>
                  </a:cubicBezTo>
                  <a:cubicBezTo>
                    <a:pt x="241" y="117"/>
                    <a:pt x="241" y="117"/>
                    <a:pt x="241" y="117"/>
                  </a:cubicBezTo>
                  <a:cubicBezTo>
                    <a:pt x="242" y="117"/>
                    <a:pt x="242" y="117"/>
                    <a:pt x="242" y="117"/>
                  </a:cubicBezTo>
                  <a:cubicBezTo>
                    <a:pt x="242" y="116"/>
                    <a:pt x="242" y="116"/>
                    <a:pt x="242" y="116"/>
                  </a:cubicBezTo>
                  <a:cubicBezTo>
                    <a:pt x="242" y="116"/>
                    <a:pt x="242" y="116"/>
                    <a:pt x="242" y="116"/>
                  </a:cubicBezTo>
                  <a:cubicBezTo>
                    <a:pt x="241" y="116"/>
                    <a:pt x="241" y="116"/>
                    <a:pt x="241" y="116"/>
                  </a:cubicBezTo>
                  <a:cubicBezTo>
                    <a:pt x="241" y="116"/>
                    <a:pt x="241" y="116"/>
                    <a:pt x="241" y="116"/>
                  </a:cubicBezTo>
                  <a:cubicBezTo>
                    <a:pt x="242" y="114"/>
                    <a:pt x="242" y="114"/>
                    <a:pt x="242" y="114"/>
                  </a:cubicBezTo>
                  <a:cubicBezTo>
                    <a:pt x="243" y="113"/>
                    <a:pt x="243" y="113"/>
                    <a:pt x="243" y="113"/>
                  </a:cubicBezTo>
                  <a:cubicBezTo>
                    <a:pt x="243" y="113"/>
                    <a:pt x="243" y="113"/>
                    <a:pt x="243" y="113"/>
                  </a:cubicBezTo>
                  <a:cubicBezTo>
                    <a:pt x="244" y="112"/>
                    <a:pt x="244" y="112"/>
                    <a:pt x="244" y="112"/>
                  </a:cubicBezTo>
                  <a:cubicBezTo>
                    <a:pt x="244" y="112"/>
                    <a:pt x="244" y="112"/>
                    <a:pt x="244" y="112"/>
                  </a:cubicBezTo>
                  <a:cubicBezTo>
                    <a:pt x="245" y="112"/>
                    <a:pt x="245" y="112"/>
                    <a:pt x="245" y="112"/>
                  </a:cubicBezTo>
                  <a:cubicBezTo>
                    <a:pt x="245" y="111"/>
                    <a:pt x="245" y="111"/>
                    <a:pt x="245" y="111"/>
                  </a:cubicBezTo>
                  <a:cubicBezTo>
                    <a:pt x="246" y="111"/>
                    <a:pt x="246" y="111"/>
                    <a:pt x="246" y="111"/>
                  </a:cubicBezTo>
                  <a:cubicBezTo>
                    <a:pt x="246" y="112"/>
                    <a:pt x="246" y="112"/>
                    <a:pt x="246" y="112"/>
                  </a:cubicBezTo>
                  <a:cubicBezTo>
                    <a:pt x="246" y="111"/>
                    <a:pt x="246" y="111"/>
                    <a:pt x="246" y="111"/>
                  </a:cubicBezTo>
                  <a:cubicBezTo>
                    <a:pt x="246" y="111"/>
                    <a:pt x="246" y="111"/>
                    <a:pt x="246" y="111"/>
                  </a:cubicBezTo>
                  <a:cubicBezTo>
                    <a:pt x="247" y="109"/>
                    <a:pt x="247" y="109"/>
                    <a:pt x="247" y="109"/>
                  </a:cubicBezTo>
                  <a:cubicBezTo>
                    <a:pt x="248" y="109"/>
                    <a:pt x="248" y="109"/>
                    <a:pt x="248" y="109"/>
                  </a:cubicBezTo>
                  <a:cubicBezTo>
                    <a:pt x="248" y="109"/>
                    <a:pt x="248" y="109"/>
                    <a:pt x="248" y="109"/>
                  </a:cubicBezTo>
                  <a:cubicBezTo>
                    <a:pt x="248" y="108"/>
                    <a:pt x="248" y="108"/>
                    <a:pt x="248" y="108"/>
                  </a:cubicBezTo>
                  <a:cubicBezTo>
                    <a:pt x="249" y="108"/>
                    <a:pt x="249" y="108"/>
                    <a:pt x="249" y="108"/>
                  </a:cubicBezTo>
                  <a:cubicBezTo>
                    <a:pt x="250" y="107"/>
                    <a:pt x="250" y="107"/>
                    <a:pt x="250" y="107"/>
                  </a:cubicBezTo>
                  <a:cubicBezTo>
                    <a:pt x="250" y="107"/>
                    <a:pt x="250" y="107"/>
                    <a:pt x="250" y="107"/>
                  </a:cubicBezTo>
                  <a:cubicBezTo>
                    <a:pt x="251" y="107"/>
                    <a:pt x="251" y="107"/>
                    <a:pt x="251" y="107"/>
                  </a:cubicBezTo>
                  <a:cubicBezTo>
                    <a:pt x="251" y="106"/>
                    <a:pt x="251" y="106"/>
                    <a:pt x="251" y="106"/>
                  </a:cubicBezTo>
                  <a:cubicBezTo>
                    <a:pt x="251" y="106"/>
                    <a:pt x="251" y="106"/>
                    <a:pt x="251" y="106"/>
                  </a:cubicBezTo>
                  <a:cubicBezTo>
                    <a:pt x="253" y="105"/>
                    <a:pt x="253" y="105"/>
                    <a:pt x="253" y="105"/>
                  </a:cubicBezTo>
                  <a:cubicBezTo>
                    <a:pt x="254" y="104"/>
                    <a:pt x="254" y="104"/>
                    <a:pt x="254" y="104"/>
                  </a:cubicBezTo>
                  <a:cubicBezTo>
                    <a:pt x="256" y="103"/>
                    <a:pt x="256" y="103"/>
                    <a:pt x="256" y="103"/>
                  </a:cubicBezTo>
                  <a:cubicBezTo>
                    <a:pt x="258" y="103"/>
                    <a:pt x="258" y="103"/>
                    <a:pt x="258" y="103"/>
                  </a:cubicBezTo>
                  <a:cubicBezTo>
                    <a:pt x="259" y="103"/>
                    <a:pt x="259" y="103"/>
                    <a:pt x="259" y="103"/>
                  </a:cubicBezTo>
                  <a:cubicBezTo>
                    <a:pt x="260" y="103"/>
                    <a:pt x="260" y="103"/>
                    <a:pt x="260" y="103"/>
                  </a:cubicBezTo>
                  <a:cubicBezTo>
                    <a:pt x="261" y="103"/>
                    <a:pt x="261" y="103"/>
                    <a:pt x="261" y="103"/>
                  </a:cubicBezTo>
                  <a:cubicBezTo>
                    <a:pt x="261" y="103"/>
                    <a:pt x="261" y="103"/>
                    <a:pt x="261" y="103"/>
                  </a:cubicBezTo>
                  <a:cubicBezTo>
                    <a:pt x="262" y="103"/>
                    <a:pt x="262" y="103"/>
                    <a:pt x="262" y="103"/>
                  </a:cubicBezTo>
                  <a:cubicBezTo>
                    <a:pt x="263" y="104"/>
                    <a:pt x="263" y="104"/>
                    <a:pt x="263" y="104"/>
                  </a:cubicBezTo>
                  <a:cubicBezTo>
                    <a:pt x="265" y="104"/>
                    <a:pt x="265" y="104"/>
                    <a:pt x="265" y="104"/>
                  </a:cubicBezTo>
                  <a:cubicBezTo>
                    <a:pt x="265" y="105"/>
                    <a:pt x="265" y="105"/>
                    <a:pt x="265" y="105"/>
                  </a:cubicBezTo>
                  <a:cubicBezTo>
                    <a:pt x="265" y="106"/>
                    <a:pt x="265" y="106"/>
                    <a:pt x="265" y="106"/>
                  </a:cubicBezTo>
                  <a:cubicBezTo>
                    <a:pt x="264" y="106"/>
                    <a:pt x="264" y="106"/>
                    <a:pt x="264" y="106"/>
                  </a:cubicBezTo>
                  <a:cubicBezTo>
                    <a:pt x="263" y="106"/>
                    <a:pt x="263" y="106"/>
                    <a:pt x="263" y="106"/>
                  </a:cubicBezTo>
                  <a:cubicBezTo>
                    <a:pt x="262" y="106"/>
                    <a:pt x="262" y="106"/>
                    <a:pt x="262" y="106"/>
                  </a:cubicBezTo>
                  <a:cubicBezTo>
                    <a:pt x="261" y="107"/>
                    <a:pt x="261" y="107"/>
                    <a:pt x="261" y="107"/>
                  </a:cubicBezTo>
                  <a:cubicBezTo>
                    <a:pt x="261" y="108"/>
                    <a:pt x="261" y="108"/>
                    <a:pt x="261" y="108"/>
                  </a:cubicBezTo>
                  <a:cubicBezTo>
                    <a:pt x="260" y="108"/>
                    <a:pt x="260" y="108"/>
                    <a:pt x="260" y="108"/>
                  </a:cubicBezTo>
                  <a:cubicBezTo>
                    <a:pt x="258" y="110"/>
                    <a:pt x="258" y="110"/>
                    <a:pt x="258" y="110"/>
                  </a:cubicBezTo>
                  <a:cubicBezTo>
                    <a:pt x="256" y="111"/>
                    <a:pt x="256" y="111"/>
                    <a:pt x="256" y="111"/>
                  </a:cubicBezTo>
                  <a:cubicBezTo>
                    <a:pt x="255" y="112"/>
                    <a:pt x="255" y="112"/>
                    <a:pt x="255" y="112"/>
                  </a:cubicBezTo>
                  <a:cubicBezTo>
                    <a:pt x="255" y="112"/>
                    <a:pt x="255" y="112"/>
                    <a:pt x="255" y="112"/>
                  </a:cubicBezTo>
                  <a:cubicBezTo>
                    <a:pt x="254" y="114"/>
                    <a:pt x="254" y="114"/>
                    <a:pt x="254" y="114"/>
                  </a:cubicBezTo>
                  <a:cubicBezTo>
                    <a:pt x="254" y="115"/>
                    <a:pt x="254" y="115"/>
                    <a:pt x="254" y="115"/>
                  </a:cubicBezTo>
                  <a:cubicBezTo>
                    <a:pt x="254" y="116"/>
                    <a:pt x="254" y="116"/>
                    <a:pt x="254" y="116"/>
                  </a:cubicBezTo>
                  <a:cubicBezTo>
                    <a:pt x="254" y="116"/>
                    <a:pt x="254" y="116"/>
                    <a:pt x="254" y="116"/>
                  </a:cubicBezTo>
                  <a:cubicBezTo>
                    <a:pt x="254" y="117"/>
                    <a:pt x="254" y="117"/>
                    <a:pt x="254" y="117"/>
                  </a:cubicBezTo>
                  <a:cubicBezTo>
                    <a:pt x="254" y="117"/>
                    <a:pt x="254" y="117"/>
                    <a:pt x="254" y="117"/>
                  </a:cubicBezTo>
                  <a:cubicBezTo>
                    <a:pt x="253" y="118"/>
                    <a:pt x="253" y="118"/>
                    <a:pt x="253" y="118"/>
                  </a:cubicBezTo>
                  <a:cubicBezTo>
                    <a:pt x="252" y="119"/>
                    <a:pt x="252" y="119"/>
                    <a:pt x="252" y="119"/>
                  </a:cubicBezTo>
                  <a:cubicBezTo>
                    <a:pt x="252" y="120"/>
                    <a:pt x="252" y="120"/>
                    <a:pt x="252" y="120"/>
                  </a:cubicBezTo>
                  <a:cubicBezTo>
                    <a:pt x="252" y="121"/>
                    <a:pt x="252" y="121"/>
                    <a:pt x="252" y="121"/>
                  </a:cubicBezTo>
                  <a:cubicBezTo>
                    <a:pt x="251" y="121"/>
                    <a:pt x="251" y="121"/>
                    <a:pt x="251" y="121"/>
                  </a:cubicBezTo>
                  <a:cubicBezTo>
                    <a:pt x="251" y="121"/>
                    <a:pt x="251" y="121"/>
                    <a:pt x="251" y="121"/>
                  </a:cubicBezTo>
                  <a:cubicBezTo>
                    <a:pt x="252" y="122"/>
                    <a:pt x="252" y="122"/>
                    <a:pt x="252" y="122"/>
                  </a:cubicBezTo>
                  <a:cubicBezTo>
                    <a:pt x="252" y="123"/>
                    <a:pt x="252" y="123"/>
                    <a:pt x="252" y="123"/>
                  </a:cubicBezTo>
                  <a:cubicBezTo>
                    <a:pt x="252" y="124"/>
                    <a:pt x="252" y="124"/>
                    <a:pt x="252" y="124"/>
                  </a:cubicBezTo>
                  <a:cubicBezTo>
                    <a:pt x="252" y="125"/>
                    <a:pt x="252" y="125"/>
                    <a:pt x="252" y="125"/>
                  </a:cubicBezTo>
                  <a:cubicBezTo>
                    <a:pt x="253" y="126"/>
                    <a:pt x="253" y="126"/>
                    <a:pt x="253" y="126"/>
                  </a:cubicBezTo>
                  <a:cubicBezTo>
                    <a:pt x="253" y="126"/>
                    <a:pt x="253" y="126"/>
                    <a:pt x="253" y="126"/>
                  </a:cubicBezTo>
                  <a:cubicBezTo>
                    <a:pt x="254" y="127"/>
                    <a:pt x="254" y="127"/>
                    <a:pt x="254" y="127"/>
                  </a:cubicBezTo>
                  <a:cubicBezTo>
                    <a:pt x="254" y="127"/>
                    <a:pt x="254" y="127"/>
                    <a:pt x="254" y="127"/>
                  </a:cubicBezTo>
                  <a:cubicBezTo>
                    <a:pt x="253" y="128"/>
                    <a:pt x="253" y="128"/>
                    <a:pt x="253" y="128"/>
                  </a:cubicBezTo>
                  <a:cubicBezTo>
                    <a:pt x="253" y="127"/>
                    <a:pt x="253" y="127"/>
                    <a:pt x="253" y="127"/>
                  </a:cubicBezTo>
                  <a:cubicBezTo>
                    <a:pt x="253" y="127"/>
                    <a:pt x="253" y="127"/>
                    <a:pt x="253" y="127"/>
                  </a:cubicBezTo>
                  <a:cubicBezTo>
                    <a:pt x="253" y="128"/>
                    <a:pt x="253" y="128"/>
                    <a:pt x="253" y="128"/>
                  </a:cubicBezTo>
                  <a:cubicBezTo>
                    <a:pt x="252" y="128"/>
                    <a:pt x="252" y="128"/>
                    <a:pt x="252" y="128"/>
                  </a:cubicBezTo>
                  <a:cubicBezTo>
                    <a:pt x="252" y="128"/>
                    <a:pt x="252" y="128"/>
                    <a:pt x="252" y="128"/>
                  </a:cubicBezTo>
                  <a:cubicBezTo>
                    <a:pt x="251" y="128"/>
                    <a:pt x="251" y="128"/>
                    <a:pt x="251" y="128"/>
                  </a:cubicBezTo>
                  <a:cubicBezTo>
                    <a:pt x="251" y="128"/>
                    <a:pt x="251" y="128"/>
                    <a:pt x="251" y="128"/>
                  </a:cubicBezTo>
                  <a:cubicBezTo>
                    <a:pt x="252" y="129"/>
                    <a:pt x="252" y="129"/>
                    <a:pt x="252" y="129"/>
                  </a:cubicBezTo>
                  <a:cubicBezTo>
                    <a:pt x="253" y="129"/>
                    <a:pt x="253" y="129"/>
                    <a:pt x="253" y="129"/>
                  </a:cubicBezTo>
                  <a:cubicBezTo>
                    <a:pt x="253" y="129"/>
                    <a:pt x="253" y="129"/>
                    <a:pt x="253" y="129"/>
                  </a:cubicBezTo>
                  <a:cubicBezTo>
                    <a:pt x="253" y="129"/>
                    <a:pt x="253" y="129"/>
                    <a:pt x="253" y="129"/>
                  </a:cubicBezTo>
                  <a:cubicBezTo>
                    <a:pt x="252" y="130"/>
                    <a:pt x="252" y="130"/>
                    <a:pt x="252" y="130"/>
                  </a:cubicBezTo>
                  <a:cubicBezTo>
                    <a:pt x="252" y="131"/>
                    <a:pt x="252" y="131"/>
                    <a:pt x="252" y="131"/>
                  </a:cubicBezTo>
                  <a:cubicBezTo>
                    <a:pt x="252" y="132"/>
                    <a:pt x="252" y="132"/>
                    <a:pt x="252" y="132"/>
                  </a:cubicBezTo>
                  <a:cubicBezTo>
                    <a:pt x="252" y="132"/>
                    <a:pt x="252" y="132"/>
                    <a:pt x="252" y="132"/>
                  </a:cubicBezTo>
                  <a:cubicBezTo>
                    <a:pt x="253" y="131"/>
                    <a:pt x="253" y="131"/>
                    <a:pt x="253" y="131"/>
                  </a:cubicBezTo>
                  <a:cubicBezTo>
                    <a:pt x="253" y="131"/>
                    <a:pt x="253" y="131"/>
                    <a:pt x="253" y="131"/>
                  </a:cubicBezTo>
                  <a:cubicBezTo>
                    <a:pt x="254" y="129"/>
                    <a:pt x="254" y="129"/>
                    <a:pt x="254" y="129"/>
                  </a:cubicBezTo>
                  <a:cubicBezTo>
                    <a:pt x="254" y="129"/>
                    <a:pt x="254" y="129"/>
                    <a:pt x="254" y="129"/>
                  </a:cubicBezTo>
                  <a:cubicBezTo>
                    <a:pt x="255" y="127"/>
                    <a:pt x="255" y="127"/>
                    <a:pt x="255" y="127"/>
                  </a:cubicBezTo>
                  <a:cubicBezTo>
                    <a:pt x="255" y="127"/>
                    <a:pt x="255" y="127"/>
                    <a:pt x="255" y="127"/>
                  </a:cubicBezTo>
                  <a:cubicBezTo>
                    <a:pt x="256" y="126"/>
                    <a:pt x="256" y="126"/>
                    <a:pt x="256" y="126"/>
                  </a:cubicBezTo>
                  <a:cubicBezTo>
                    <a:pt x="256" y="126"/>
                    <a:pt x="256" y="126"/>
                    <a:pt x="256" y="126"/>
                  </a:cubicBezTo>
                  <a:cubicBezTo>
                    <a:pt x="255" y="125"/>
                    <a:pt x="255" y="125"/>
                    <a:pt x="255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5" y="124"/>
                    <a:pt x="255" y="124"/>
                    <a:pt x="255" y="124"/>
                  </a:cubicBezTo>
                  <a:cubicBezTo>
                    <a:pt x="254" y="124"/>
                    <a:pt x="254" y="124"/>
                    <a:pt x="254" y="124"/>
                  </a:cubicBezTo>
                  <a:cubicBezTo>
                    <a:pt x="254" y="123"/>
                    <a:pt x="254" y="123"/>
                    <a:pt x="254" y="123"/>
                  </a:cubicBezTo>
                  <a:cubicBezTo>
                    <a:pt x="254" y="123"/>
                    <a:pt x="254" y="123"/>
                    <a:pt x="254" y="123"/>
                  </a:cubicBezTo>
                  <a:cubicBezTo>
                    <a:pt x="254" y="122"/>
                    <a:pt x="254" y="122"/>
                    <a:pt x="254" y="122"/>
                  </a:cubicBezTo>
                  <a:cubicBezTo>
                    <a:pt x="254" y="121"/>
                    <a:pt x="254" y="121"/>
                    <a:pt x="254" y="121"/>
                  </a:cubicBezTo>
                  <a:cubicBezTo>
                    <a:pt x="254" y="120"/>
                    <a:pt x="254" y="120"/>
                    <a:pt x="254" y="120"/>
                  </a:cubicBezTo>
                  <a:cubicBezTo>
                    <a:pt x="254" y="120"/>
                    <a:pt x="254" y="120"/>
                    <a:pt x="254" y="120"/>
                  </a:cubicBezTo>
                  <a:cubicBezTo>
                    <a:pt x="254" y="121"/>
                    <a:pt x="254" y="121"/>
                    <a:pt x="254" y="121"/>
                  </a:cubicBezTo>
                  <a:cubicBezTo>
                    <a:pt x="255" y="120"/>
                    <a:pt x="255" y="120"/>
                    <a:pt x="255" y="120"/>
                  </a:cubicBezTo>
                  <a:cubicBezTo>
                    <a:pt x="256" y="120"/>
                    <a:pt x="256" y="120"/>
                    <a:pt x="256" y="120"/>
                  </a:cubicBezTo>
                  <a:cubicBezTo>
                    <a:pt x="256" y="119"/>
                    <a:pt x="256" y="119"/>
                    <a:pt x="256" y="119"/>
                  </a:cubicBezTo>
                  <a:cubicBezTo>
                    <a:pt x="256" y="119"/>
                    <a:pt x="256" y="119"/>
                    <a:pt x="256" y="119"/>
                  </a:cubicBezTo>
                  <a:cubicBezTo>
                    <a:pt x="256" y="118"/>
                    <a:pt x="256" y="118"/>
                    <a:pt x="256" y="118"/>
                  </a:cubicBezTo>
                  <a:cubicBezTo>
                    <a:pt x="257" y="119"/>
                    <a:pt x="257" y="119"/>
                    <a:pt x="257" y="119"/>
                  </a:cubicBezTo>
                  <a:cubicBezTo>
                    <a:pt x="258" y="120"/>
                    <a:pt x="258" y="120"/>
                    <a:pt x="258" y="120"/>
                  </a:cubicBezTo>
                  <a:cubicBezTo>
                    <a:pt x="257" y="120"/>
                    <a:pt x="257" y="120"/>
                    <a:pt x="257" y="120"/>
                  </a:cubicBezTo>
                  <a:cubicBezTo>
                    <a:pt x="258" y="120"/>
                    <a:pt x="258" y="120"/>
                    <a:pt x="258" y="120"/>
                  </a:cubicBezTo>
                  <a:cubicBezTo>
                    <a:pt x="258" y="120"/>
                    <a:pt x="258" y="120"/>
                    <a:pt x="258" y="120"/>
                  </a:cubicBezTo>
                  <a:cubicBezTo>
                    <a:pt x="258" y="119"/>
                    <a:pt x="258" y="119"/>
                    <a:pt x="258" y="119"/>
                  </a:cubicBezTo>
                  <a:cubicBezTo>
                    <a:pt x="259" y="118"/>
                    <a:pt x="259" y="118"/>
                    <a:pt x="259" y="118"/>
                  </a:cubicBezTo>
                  <a:cubicBezTo>
                    <a:pt x="259" y="118"/>
                    <a:pt x="259" y="118"/>
                    <a:pt x="259" y="118"/>
                  </a:cubicBezTo>
                  <a:cubicBezTo>
                    <a:pt x="259" y="118"/>
                    <a:pt x="259" y="118"/>
                    <a:pt x="259" y="118"/>
                  </a:cubicBezTo>
                  <a:cubicBezTo>
                    <a:pt x="260" y="118"/>
                    <a:pt x="260" y="118"/>
                    <a:pt x="260" y="118"/>
                  </a:cubicBezTo>
                  <a:cubicBezTo>
                    <a:pt x="261" y="117"/>
                    <a:pt x="261" y="117"/>
                    <a:pt x="261" y="117"/>
                  </a:cubicBezTo>
                  <a:cubicBezTo>
                    <a:pt x="260" y="117"/>
                    <a:pt x="260" y="117"/>
                    <a:pt x="260" y="117"/>
                  </a:cubicBezTo>
                  <a:cubicBezTo>
                    <a:pt x="260" y="117"/>
                    <a:pt x="260" y="117"/>
                    <a:pt x="260" y="117"/>
                  </a:cubicBezTo>
                  <a:cubicBezTo>
                    <a:pt x="258" y="118"/>
                    <a:pt x="258" y="118"/>
                    <a:pt x="258" y="118"/>
                  </a:cubicBezTo>
                  <a:cubicBezTo>
                    <a:pt x="258" y="118"/>
                    <a:pt x="258" y="118"/>
                    <a:pt x="258" y="118"/>
                  </a:cubicBezTo>
                  <a:cubicBezTo>
                    <a:pt x="257" y="117"/>
                    <a:pt x="257" y="117"/>
                    <a:pt x="257" y="117"/>
                  </a:cubicBezTo>
                  <a:cubicBezTo>
                    <a:pt x="257" y="117"/>
                    <a:pt x="257" y="117"/>
                    <a:pt x="257" y="117"/>
                  </a:cubicBezTo>
                  <a:cubicBezTo>
                    <a:pt x="257" y="116"/>
                    <a:pt x="257" y="116"/>
                    <a:pt x="257" y="116"/>
                  </a:cubicBezTo>
                  <a:cubicBezTo>
                    <a:pt x="258" y="116"/>
                    <a:pt x="258" y="116"/>
                    <a:pt x="258" y="116"/>
                  </a:cubicBezTo>
                  <a:cubicBezTo>
                    <a:pt x="257" y="115"/>
                    <a:pt x="257" y="115"/>
                    <a:pt x="257" y="115"/>
                  </a:cubicBezTo>
                  <a:cubicBezTo>
                    <a:pt x="258" y="114"/>
                    <a:pt x="258" y="114"/>
                    <a:pt x="258" y="114"/>
                  </a:cubicBezTo>
                  <a:cubicBezTo>
                    <a:pt x="258" y="113"/>
                    <a:pt x="258" y="113"/>
                    <a:pt x="258" y="113"/>
                  </a:cubicBezTo>
                  <a:cubicBezTo>
                    <a:pt x="258" y="112"/>
                    <a:pt x="258" y="112"/>
                    <a:pt x="258" y="112"/>
                  </a:cubicBezTo>
                  <a:cubicBezTo>
                    <a:pt x="259" y="112"/>
                    <a:pt x="259" y="112"/>
                    <a:pt x="259" y="112"/>
                  </a:cubicBezTo>
                  <a:cubicBezTo>
                    <a:pt x="260" y="112"/>
                    <a:pt x="260" y="112"/>
                    <a:pt x="260" y="112"/>
                  </a:cubicBezTo>
                  <a:cubicBezTo>
                    <a:pt x="261" y="113"/>
                    <a:pt x="261" y="113"/>
                    <a:pt x="261" y="113"/>
                  </a:cubicBezTo>
                  <a:cubicBezTo>
                    <a:pt x="261" y="113"/>
                    <a:pt x="261" y="113"/>
                    <a:pt x="261" y="113"/>
                  </a:cubicBezTo>
                  <a:cubicBezTo>
                    <a:pt x="262" y="114"/>
                    <a:pt x="262" y="114"/>
                    <a:pt x="262" y="114"/>
                  </a:cubicBezTo>
                  <a:cubicBezTo>
                    <a:pt x="263" y="114"/>
                    <a:pt x="263" y="114"/>
                    <a:pt x="263" y="114"/>
                  </a:cubicBezTo>
                  <a:cubicBezTo>
                    <a:pt x="263" y="114"/>
                    <a:pt x="263" y="114"/>
                    <a:pt x="263" y="114"/>
                  </a:cubicBezTo>
                  <a:cubicBezTo>
                    <a:pt x="263" y="114"/>
                    <a:pt x="263" y="114"/>
                    <a:pt x="263" y="114"/>
                  </a:cubicBezTo>
                  <a:cubicBezTo>
                    <a:pt x="263" y="113"/>
                    <a:pt x="263" y="113"/>
                    <a:pt x="263" y="113"/>
                  </a:cubicBezTo>
                  <a:cubicBezTo>
                    <a:pt x="261" y="113"/>
                    <a:pt x="261" y="113"/>
                    <a:pt x="261" y="113"/>
                  </a:cubicBezTo>
                  <a:cubicBezTo>
                    <a:pt x="261" y="112"/>
                    <a:pt x="261" y="112"/>
                    <a:pt x="261" y="112"/>
                  </a:cubicBezTo>
                  <a:cubicBezTo>
                    <a:pt x="261" y="111"/>
                    <a:pt x="261" y="111"/>
                    <a:pt x="261" y="111"/>
                  </a:cubicBezTo>
                  <a:cubicBezTo>
                    <a:pt x="260" y="111"/>
                    <a:pt x="260" y="111"/>
                    <a:pt x="260" y="111"/>
                  </a:cubicBezTo>
                  <a:cubicBezTo>
                    <a:pt x="260" y="111"/>
                    <a:pt x="260" y="111"/>
                    <a:pt x="260" y="111"/>
                  </a:cubicBezTo>
                  <a:cubicBezTo>
                    <a:pt x="260" y="111"/>
                    <a:pt x="260" y="111"/>
                    <a:pt x="260" y="111"/>
                  </a:cubicBezTo>
                  <a:cubicBezTo>
                    <a:pt x="261" y="111"/>
                    <a:pt x="261" y="111"/>
                    <a:pt x="261" y="111"/>
                  </a:cubicBezTo>
                  <a:cubicBezTo>
                    <a:pt x="262" y="110"/>
                    <a:pt x="262" y="110"/>
                    <a:pt x="262" y="110"/>
                  </a:cubicBezTo>
                  <a:cubicBezTo>
                    <a:pt x="262" y="110"/>
                    <a:pt x="262" y="110"/>
                    <a:pt x="262" y="110"/>
                  </a:cubicBezTo>
                  <a:cubicBezTo>
                    <a:pt x="263" y="112"/>
                    <a:pt x="263" y="112"/>
                    <a:pt x="263" y="112"/>
                  </a:cubicBezTo>
                  <a:cubicBezTo>
                    <a:pt x="265" y="112"/>
                    <a:pt x="265" y="112"/>
                    <a:pt x="265" y="112"/>
                  </a:cubicBezTo>
                  <a:cubicBezTo>
                    <a:pt x="265" y="112"/>
                    <a:pt x="265" y="112"/>
                    <a:pt x="265" y="112"/>
                  </a:cubicBezTo>
                  <a:cubicBezTo>
                    <a:pt x="264" y="112"/>
                    <a:pt x="264" y="112"/>
                    <a:pt x="264" y="112"/>
                  </a:cubicBezTo>
                  <a:cubicBezTo>
                    <a:pt x="263" y="111"/>
                    <a:pt x="263" y="111"/>
                    <a:pt x="263" y="111"/>
                  </a:cubicBezTo>
                  <a:cubicBezTo>
                    <a:pt x="262" y="110"/>
                    <a:pt x="262" y="110"/>
                    <a:pt x="262" y="110"/>
                  </a:cubicBezTo>
                  <a:cubicBezTo>
                    <a:pt x="262" y="109"/>
                    <a:pt x="262" y="109"/>
                    <a:pt x="262" y="109"/>
                  </a:cubicBezTo>
                  <a:cubicBezTo>
                    <a:pt x="263" y="109"/>
                    <a:pt x="263" y="109"/>
                    <a:pt x="263" y="109"/>
                  </a:cubicBezTo>
                  <a:cubicBezTo>
                    <a:pt x="264" y="109"/>
                    <a:pt x="264" y="109"/>
                    <a:pt x="264" y="109"/>
                  </a:cubicBezTo>
                  <a:cubicBezTo>
                    <a:pt x="264" y="109"/>
                    <a:pt x="264" y="109"/>
                    <a:pt x="264" y="109"/>
                  </a:cubicBezTo>
                  <a:cubicBezTo>
                    <a:pt x="264" y="109"/>
                    <a:pt x="264" y="109"/>
                    <a:pt x="264" y="109"/>
                  </a:cubicBezTo>
                  <a:cubicBezTo>
                    <a:pt x="264" y="110"/>
                    <a:pt x="264" y="110"/>
                    <a:pt x="264" y="110"/>
                  </a:cubicBezTo>
                  <a:cubicBezTo>
                    <a:pt x="265" y="110"/>
                    <a:pt x="265" y="110"/>
                    <a:pt x="265" y="110"/>
                  </a:cubicBezTo>
                  <a:cubicBezTo>
                    <a:pt x="265" y="109"/>
                    <a:pt x="265" y="109"/>
                    <a:pt x="265" y="109"/>
                  </a:cubicBezTo>
                  <a:cubicBezTo>
                    <a:pt x="265" y="108"/>
                    <a:pt x="265" y="108"/>
                    <a:pt x="265" y="108"/>
                  </a:cubicBezTo>
                  <a:cubicBezTo>
                    <a:pt x="266" y="108"/>
                    <a:pt x="266" y="108"/>
                    <a:pt x="266" y="108"/>
                  </a:cubicBezTo>
                  <a:cubicBezTo>
                    <a:pt x="267" y="109"/>
                    <a:pt x="267" y="109"/>
                    <a:pt x="267" y="109"/>
                  </a:cubicBezTo>
                  <a:cubicBezTo>
                    <a:pt x="267" y="110"/>
                    <a:pt x="267" y="110"/>
                    <a:pt x="267" y="110"/>
                  </a:cubicBezTo>
                  <a:cubicBezTo>
                    <a:pt x="267" y="111"/>
                    <a:pt x="267" y="111"/>
                    <a:pt x="267" y="111"/>
                  </a:cubicBezTo>
                  <a:cubicBezTo>
                    <a:pt x="268" y="110"/>
                    <a:pt x="268" y="110"/>
                    <a:pt x="268" y="110"/>
                  </a:cubicBezTo>
                  <a:cubicBezTo>
                    <a:pt x="268" y="110"/>
                    <a:pt x="268" y="110"/>
                    <a:pt x="268" y="110"/>
                  </a:cubicBezTo>
                  <a:cubicBezTo>
                    <a:pt x="267" y="109"/>
                    <a:pt x="267" y="109"/>
                    <a:pt x="267" y="109"/>
                  </a:cubicBezTo>
                  <a:cubicBezTo>
                    <a:pt x="267" y="108"/>
                    <a:pt x="267" y="108"/>
                    <a:pt x="267" y="108"/>
                  </a:cubicBezTo>
                  <a:cubicBezTo>
                    <a:pt x="269" y="108"/>
                    <a:pt x="269" y="108"/>
                    <a:pt x="269" y="108"/>
                  </a:cubicBezTo>
                  <a:cubicBezTo>
                    <a:pt x="271" y="107"/>
                    <a:pt x="271" y="107"/>
                    <a:pt x="271" y="107"/>
                  </a:cubicBezTo>
                  <a:cubicBezTo>
                    <a:pt x="272" y="107"/>
                    <a:pt x="272" y="107"/>
                    <a:pt x="272" y="107"/>
                  </a:cubicBezTo>
                  <a:cubicBezTo>
                    <a:pt x="273" y="107"/>
                    <a:pt x="273" y="107"/>
                    <a:pt x="273" y="107"/>
                  </a:cubicBezTo>
                  <a:cubicBezTo>
                    <a:pt x="274" y="107"/>
                    <a:pt x="274" y="107"/>
                    <a:pt x="274" y="107"/>
                  </a:cubicBezTo>
                  <a:cubicBezTo>
                    <a:pt x="275" y="107"/>
                    <a:pt x="275" y="107"/>
                    <a:pt x="275" y="107"/>
                  </a:cubicBezTo>
                  <a:cubicBezTo>
                    <a:pt x="277" y="107"/>
                    <a:pt x="277" y="107"/>
                    <a:pt x="277" y="107"/>
                  </a:cubicBezTo>
                  <a:cubicBezTo>
                    <a:pt x="277" y="108"/>
                    <a:pt x="277" y="108"/>
                    <a:pt x="277" y="108"/>
                  </a:cubicBezTo>
                  <a:cubicBezTo>
                    <a:pt x="277" y="108"/>
                    <a:pt x="277" y="108"/>
                    <a:pt x="277" y="108"/>
                  </a:cubicBezTo>
                  <a:cubicBezTo>
                    <a:pt x="276" y="110"/>
                    <a:pt x="276" y="110"/>
                    <a:pt x="276" y="110"/>
                  </a:cubicBezTo>
                  <a:cubicBezTo>
                    <a:pt x="276" y="110"/>
                    <a:pt x="276" y="110"/>
                    <a:pt x="276" y="110"/>
                  </a:cubicBezTo>
                  <a:cubicBezTo>
                    <a:pt x="276" y="111"/>
                    <a:pt x="276" y="111"/>
                    <a:pt x="276" y="111"/>
                  </a:cubicBezTo>
                  <a:cubicBezTo>
                    <a:pt x="275" y="112"/>
                    <a:pt x="275" y="112"/>
                    <a:pt x="275" y="112"/>
                  </a:cubicBezTo>
                  <a:cubicBezTo>
                    <a:pt x="275" y="112"/>
                    <a:pt x="275" y="112"/>
                    <a:pt x="275" y="112"/>
                  </a:cubicBezTo>
                  <a:cubicBezTo>
                    <a:pt x="276" y="113"/>
                    <a:pt x="276" y="113"/>
                    <a:pt x="276" y="113"/>
                  </a:cubicBezTo>
                  <a:cubicBezTo>
                    <a:pt x="276" y="113"/>
                    <a:pt x="276" y="113"/>
                    <a:pt x="276" y="113"/>
                  </a:cubicBezTo>
                  <a:cubicBezTo>
                    <a:pt x="276" y="114"/>
                    <a:pt x="276" y="114"/>
                    <a:pt x="276" y="114"/>
                  </a:cubicBezTo>
                  <a:cubicBezTo>
                    <a:pt x="275" y="115"/>
                    <a:pt x="275" y="115"/>
                    <a:pt x="275" y="115"/>
                  </a:cubicBezTo>
                  <a:cubicBezTo>
                    <a:pt x="275" y="115"/>
                    <a:pt x="275" y="115"/>
                    <a:pt x="275" y="115"/>
                  </a:cubicBezTo>
                  <a:cubicBezTo>
                    <a:pt x="275" y="116"/>
                    <a:pt x="275" y="116"/>
                    <a:pt x="275" y="116"/>
                  </a:cubicBezTo>
                  <a:cubicBezTo>
                    <a:pt x="275" y="117"/>
                    <a:pt x="275" y="117"/>
                    <a:pt x="275" y="117"/>
                  </a:cubicBezTo>
                  <a:cubicBezTo>
                    <a:pt x="275" y="117"/>
                    <a:pt x="275" y="117"/>
                    <a:pt x="275" y="117"/>
                  </a:cubicBezTo>
                  <a:cubicBezTo>
                    <a:pt x="275" y="118"/>
                    <a:pt x="275" y="118"/>
                    <a:pt x="275" y="118"/>
                  </a:cubicBezTo>
                  <a:cubicBezTo>
                    <a:pt x="274" y="118"/>
                    <a:pt x="274" y="118"/>
                    <a:pt x="274" y="118"/>
                  </a:cubicBezTo>
                  <a:cubicBezTo>
                    <a:pt x="273" y="119"/>
                    <a:pt x="273" y="119"/>
                    <a:pt x="273" y="119"/>
                  </a:cubicBezTo>
                  <a:cubicBezTo>
                    <a:pt x="273" y="119"/>
                    <a:pt x="273" y="119"/>
                    <a:pt x="273" y="119"/>
                  </a:cubicBezTo>
                  <a:cubicBezTo>
                    <a:pt x="272" y="119"/>
                    <a:pt x="272" y="119"/>
                    <a:pt x="272" y="119"/>
                  </a:cubicBezTo>
                  <a:cubicBezTo>
                    <a:pt x="272" y="120"/>
                    <a:pt x="272" y="120"/>
                    <a:pt x="272" y="120"/>
                  </a:cubicBezTo>
                  <a:cubicBezTo>
                    <a:pt x="271" y="121"/>
                    <a:pt x="271" y="121"/>
                    <a:pt x="271" y="121"/>
                  </a:cubicBezTo>
                  <a:cubicBezTo>
                    <a:pt x="272" y="121"/>
                    <a:pt x="272" y="121"/>
                    <a:pt x="272" y="121"/>
                  </a:cubicBezTo>
                  <a:cubicBezTo>
                    <a:pt x="273" y="120"/>
                    <a:pt x="273" y="120"/>
                    <a:pt x="273" y="120"/>
                  </a:cubicBezTo>
                  <a:cubicBezTo>
                    <a:pt x="274" y="119"/>
                    <a:pt x="274" y="119"/>
                    <a:pt x="274" y="119"/>
                  </a:cubicBezTo>
                  <a:cubicBezTo>
                    <a:pt x="274" y="119"/>
                    <a:pt x="274" y="119"/>
                    <a:pt x="274" y="119"/>
                  </a:cubicBezTo>
                  <a:cubicBezTo>
                    <a:pt x="274" y="119"/>
                    <a:pt x="274" y="119"/>
                    <a:pt x="274" y="119"/>
                  </a:cubicBezTo>
                  <a:cubicBezTo>
                    <a:pt x="274" y="120"/>
                    <a:pt x="274" y="120"/>
                    <a:pt x="274" y="120"/>
                  </a:cubicBezTo>
                  <a:cubicBezTo>
                    <a:pt x="274" y="120"/>
                    <a:pt x="274" y="120"/>
                    <a:pt x="274" y="120"/>
                  </a:cubicBezTo>
                  <a:cubicBezTo>
                    <a:pt x="272" y="121"/>
                    <a:pt x="272" y="121"/>
                    <a:pt x="272" y="121"/>
                  </a:cubicBezTo>
                  <a:cubicBezTo>
                    <a:pt x="272" y="122"/>
                    <a:pt x="272" y="122"/>
                    <a:pt x="272" y="122"/>
                  </a:cubicBezTo>
                  <a:cubicBezTo>
                    <a:pt x="272" y="122"/>
                    <a:pt x="272" y="122"/>
                    <a:pt x="272" y="122"/>
                  </a:cubicBezTo>
                  <a:cubicBezTo>
                    <a:pt x="272" y="122"/>
                    <a:pt x="272" y="122"/>
                    <a:pt x="272" y="122"/>
                  </a:cubicBezTo>
                  <a:cubicBezTo>
                    <a:pt x="271" y="123"/>
                    <a:pt x="271" y="123"/>
                    <a:pt x="271" y="123"/>
                  </a:cubicBezTo>
                  <a:cubicBezTo>
                    <a:pt x="271" y="122"/>
                    <a:pt x="271" y="122"/>
                    <a:pt x="271" y="122"/>
                  </a:cubicBezTo>
                  <a:cubicBezTo>
                    <a:pt x="270" y="122"/>
                    <a:pt x="270" y="122"/>
                    <a:pt x="270" y="122"/>
                  </a:cubicBezTo>
                  <a:cubicBezTo>
                    <a:pt x="270" y="123"/>
                    <a:pt x="270" y="123"/>
                    <a:pt x="270" y="123"/>
                  </a:cubicBezTo>
                  <a:cubicBezTo>
                    <a:pt x="271" y="123"/>
                    <a:pt x="271" y="123"/>
                    <a:pt x="271" y="123"/>
                  </a:cubicBezTo>
                  <a:cubicBezTo>
                    <a:pt x="271" y="123"/>
                    <a:pt x="271" y="123"/>
                    <a:pt x="271" y="123"/>
                  </a:cubicBezTo>
                  <a:cubicBezTo>
                    <a:pt x="271" y="124"/>
                    <a:pt x="271" y="124"/>
                    <a:pt x="271" y="124"/>
                  </a:cubicBezTo>
                  <a:cubicBezTo>
                    <a:pt x="270" y="124"/>
                    <a:pt x="270" y="124"/>
                    <a:pt x="270" y="124"/>
                  </a:cubicBezTo>
                  <a:cubicBezTo>
                    <a:pt x="271" y="124"/>
                    <a:pt x="271" y="124"/>
                    <a:pt x="271" y="124"/>
                  </a:cubicBezTo>
                  <a:cubicBezTo>
                    <a:pt x="272" y="124"/>
                    <a:pt x="272" y="124"/>
                    <a:pt x="272" y="124"/>
                  </a:cubicBezTo>
                  <a:cubicBezTo>
                    <a:pt x="272" y="124"/>
                    <a:pt x="272" y="124"/>
                    <a:pt x="272" y="124"/>
                  </a:cubicBezTo>
                  <a:cubicBezTo>
                    <a:pt x="273" y="123"/>
                    <a:pt x="273" y="123"/>
                    <a:pt x="273" y="123"/>
                  </a:cubicBezTo>
                  <a:cubicBezTo>
                    <a:pt x="273" y="122"/>
                    <a:pt x="273" y="122"/>
                    <a:pt x="273" y="122"/>
                  </a:cubicBezTo>
                  <a:cubicBezTo>
                    <a:pt x="274" y="122"/>
                    <a:pt x="274" y="122"/>
                    <a:pt x="274" y="122"/>
                  </a:cubicBezTo>
                  <a:cubicBezTo>
                    <a:pt x="274" y="121"/>
                    <a:pt x="274" y="121"/>
                    <a:pt x="274" y="121"/>
                  </a:cubicBezTo>
                  <a:cubicBezTo>
                    <a:pt x="274" y="122"/>
                    <a:pt x="274" y="122"/>
                    <a:pt x="274" y="122"/>
                  </a:cubicBezTo>
                  <a:cubicBezTo>
                    <a:pt x="274" y="123"/>
                    <a:pt x="274" y="123"/>
                    <a:pt x="274" y="123"/>
                  </a:cubicBezTo>
                  <a:cubicBezTo>
                    <a:pt x="275" y="123"/>
                    <a:pt x="275" y="123"/>
                    <a:pt x="275" y="123"/>
                  </a:cubicBezTo>
                  <a:cubicBezTo>
                    <a:pt x="275" y="122"/>
                    <a:pt x="275" y="122"/>
                    <a:pt x="275" y="122"/>
                  </a:cubicBezTo>
                  <a:cubicBezTo>
                    <a:pt x="274" y="121"/>
                    <a:pt x="274" y="121"/>
                    <a:pt x="274" y="121"/>
                  </a:cubicBezTo>
                  <a:cubicBezTo>
                    <a:pt x="275" y="121"/>
                    <a:pt x="275" y="121"/>
                    <a:pt x="275" y="121"/>
                  </a:cubicBezTo>
                  <a:cubicBezTo>
                    <a:pt x="275" y="120"/>
                    <a:pt x="275" y="120"/>
                    <a:pt x="275" y="120"/>
                  </a:cubicBezTo>
                  <a:cubicBezTo>
                    <a:pt x="276" y="121"/>
                    <a:pt x="276" y="121"/>
                    <a:pt x="276" y="121"/>
                  </a:cubicBezTo>
                  <a:cubicBezTo>
                    <a:pt x="276" y="121"/>
                    <a:pt x="276" y="121"/>
                    <a:pt x="276" y="121"/>
                  </a:cubicBezTo>
                  <a:cubicBezTo>
                    <a:pt x="276" y="122"/>
                    <a:pt x="276" y="122"/>
                    <a:pt x="276" y="122"/>
                  </a:cubicBezTo>
                  <a:cubicBezTo>
                    <a:pt x="276" y="121"/>
                    <a:pt x="276" y="121"/>
                    <a:pt x="276" y="121"/>
                  </a:cubicBezTo>
                  <a:cubicBezTo>
                    <a:pt x="277" y="121"/>
                    <a:pt x="277" y="121"/>
                    <a:pt x="277" y="121"/>
                  </a:cubicBezTo>
                  <a:cubicBezTo>
                    <a:pt x="278" y="121"/>
                    <a:pt x="278" y="121"/>
                    <a:pt x="278" y="121"/>
                  </a:cubicBezTo>
                  <a:cubicBezTo>
                    <a:pt x="278" y="122"/>
                    <a:pt x="278" y="122"/>
                    <a:pt x="278" y="122"/>
                  </a:cubicBezTo>
                  <a:cubicBezTo>
                    <a:pt x="278" y="123"/>
                    <a:pt x="278" y="123"/>
                    <a:pt x="278" y="123"/>
                  </a:cubicBezTo>
                  <a:cubicBezTo>
                    <a:pt x="277" y="124"/>
                    <a:pt x="277" y="124"/>
                    <a:pt x="277" y="124"/>
                  </a:cubicBezTo>
                  <a:cubicBezTo>
                    <a:pt x="276" y="125"/>
                    <a:pt x="276" y="125"/>
                    <a:pt x="276" y="125"/>
                  </a:cubicBezTo>
                  <a:cubicBezTo>
                    <a:pt x="276" y="125"/>
                    <a:pt x="276" y="125"/>
                    <a:pt x="276" y="125"/>
                  </a:cubicBezTo>
                  <a:cubicBezTo>
                    <a:pt x="276" y="125"/>
                    <a:pt x="276" y="125"/>
                    <a:pt x="276" y="125"/>
                  </a:cubicBezTo>
                  <a:cubicBezTo>
                    <a:pt x="277" y="126"/>
                    <a:pt x="277" y="126"/>
                    <a:pt x="277" y="126"/>
                  </a:cubicBezTo>
                  <a:cubicBezTo>
                    <a:pt x="278" y="125"/>
                    <a:pt x="278" y="125"/>
                    <a:pt x="278" y="125"/>
                  </a:cubicBezTo>
                  <a:cubicBezTo>
                    <a:pt x="277" y="125"/>
                    <a:pt x="277" y="125"/>
                    <a:pt x="277" y="125"/>
                  </a:cubicBezTo>
                  <a:cubicBezTo>
                    <a:pt x="278" y="124"/>
                    <a:pt x="278" y="124"/>
                    <a:pt x="278" y="124"/>
                  </a:cubicBezTo>
                  <a:cubicBezTo>
                    <a:pt x="278" y="123"/>
                    <a:pt x="278" y="123"/>
                    <a:pt x="278" y="123"/>
                  </a:cubicBezTo>
                  <a:cubicBezTo>
                    <a:pt x="279" y="124"/>
                    <a:pt x="279" y="124"/>
                    <a:pt x="279" y="124"/>
                  </a:cubicBezTo>
                  <a:cubicBezTo>
                    <a:pt x="279" y="125"/>
                    <a:pt x="279" y="125"/>
                    <a:pt x="279" y="125"/>
                  </a:cubicBezTo>
                  <a:cubicBezTo>
                    <a:pt x="279" y="124"/>
                    <a:pt x="279" y="124"/>
                    <a:pt x="279" y="124"/>
                  </a:cubicBezTo>
                  <a:cubicBezTo>
                    <a:pt x="279" y="123"/>
                    <a:pt x="279" y="123"/>
                    <a:pt x="279" y="123"/>
                  </a:cubicBezTo>
                  <a:cubicBezTo>
                    <a:pt x="279" y="123"/>
                    <a:pt x="279" y="123"/>
                    <a:pt x="279" y="123"/>
                  </a:cubicBezTo>
                  <a:cubicBezTo>
                    <a:pt x="279" y="121"/>
                    <a:pt x="279" y="121"/>
                    <a:pt x="279" y="121"/>
                  </a:cubicBezTo>
                  <a:cubicBezTo>
                    <a:pt x="279" y="121"/>
                    <a:pt x="279" y="121"/>
                    <a:pt x="279" y="121"/>
                  </a:cubicBezTo>
                  <a:cubicBezTo>
                    <a:pt x="280" y="121"/>
                    <a:pt x="280" y="121"/>
                    <a:pt x="280" y="121"/>
                  </a:cubicBezTo>
                  <a:cubicBezTo>
                    <a:pt x="280" y="122"/>
                    <a:pt x="280" y="122"/>
                    <a:pt x="280" y="122"/>
                  </a:cubicBezTo>
                  <a:cubicBezTo>
                    <a:pt x="279" y="123"/>
                    <a:pt x="279" y="123"/>
                    <a:pt x="279" y="123"/>
                  </a:cubicBezTo>
                  <a:cubicBezTo>
                    <a:pt x="280" y="123"/>
                    <a:pt x="280" y="123"/>
                    <a:pt x="280" y="123"/>
                  </a:cubicBezTo>
                  <a:cubicBezTo>
                    <a:pt x="281" y="122"/>
                    <a:pt x="281" y="122"/>
                    <a:pt x="281" y="122"/>
                  </a:cubicBezTo>
                  <a:cubicBezTo>
                    <a:pt x="282" y="124"/>
                    <a:pt x="282" y="124"/>
                    <a:pt x="282" y="124"/>
                  </a:cubicBezTo>
                  <a:cubicBezTo>
                    <a:pt x="282" y="124"/>
                    <a:pt x="282" y="124"/>
                    <a:pt x="282" y="124"/>
                  </a:cubicBezTo>
                  <a:cubicBezTo>
                    <a:pt x="283" y="124"/>
                    <a:pt x="283" y="124"/>
                    <a:pt x="283" y="124"/>
                  </a:cubicBezTo>
                  <a:cubicBezTo>
                    <a:pt x="284" y="125"/>
                    <a:pt x="284" y="125"/>
                    <a:pt x="284" y="125"/>
                  </a:cubicBezTo>
                  <a:cubicBezTo>
                    <a:pt x="284" y="125"/>
                    <a:pt x="284" y="125"/>
                    <a:pt x="284" y="125"/>
                  </a:cubicBezTo>
                  <a:cubicBezTo>
                    <a:pt x="284" y="124"/>
                    <a:pt x="284" y="124"/>
                    <a:pt x="284" y="124"/>
                  </a:cubicBezTo>
                  <a:cubicBezTo>
                    <a:pt x="283" y="124"/>
                    <a:pt x="283" y="124"/>
                    <a:pt x="283" y="124"/>
                  </a:cubicBezTo>
                  <a:cubicBezTo>
                    <a:pt x="283" y="123"/>
                    <a:pt x="283" y="123"/>
                    <a:pt x="283" y="123"/>
                  </a:cubicBezTo>
                  <a:cubicBezTo>
                    <a:pt x="281" y="122"/>
                    <a:pt x="281" y="122"/>
                    <a:pt x="281" y="122"/>
                  </a:cubicBezTo>
                  <a:cubicBezTo>
                    <a:pt x="281" y="122"/>
                    <a:pt x="281" y="122"/>
                    <a:pt x="281" y="122"/>
                  </a:cubicBezTo>
                  <a:cubicBezTo>
                    <a:pt x="280" y="121"/>
                    <a:pt x="280" y="121"/>
                    <a:pt x="280" y="121"/>
                  </a:cubicBezTo>
                  <a:cubicBezTo>
                    <a:pt x="281" y="120"/>
                    <a:pt x="281" y="120"/>
                    <a:pt x="281" y="120"/>
                  </a:cubicBezTo>
                  <a:cubicBezTo>
                    <a:pt x="282" y="120"/>
                    <a:pt x="282" y="120"/>
                    <a:pt x="282" y="120"/>
                  </a:cubicBezTo>
                  <a:cubicBezTo>
                    <a:pt x="283" y="119"/>
                    <a:pt x="283" y="119"/>
                    <a:pt x="283" y="119"/>
                  </a:cubicBezTo>
                  <a:cubicBezTo>
                    <a:pt x="284" y="119"/>
                    <a:pt x="284" y="119"/>
                    <a:pt x="284" y="119"/>
                  </a:cubicBezTo>
                  <a:cubicBezTo>
                    <a:pt x="285" y="119"/>
                    <a:pt x="285" y="119"/>
                    <a:pt x="285" y="119"/>
                  </a:cubicBezTo>
                  <a:cubicBezTo>
                    <a:pt x="286" y="120"/>
                    <a:pt x="286" y="120"/>
                    <a:pt x="286" y="120"/>
                  </a:cubicBezTo>
                  <a:cubicBezTo>
                    <a:pt x="286" y="120"/>
                    <a:pt x="286" y="120"/>
                    <a:pt x="286" y="120"/>
                  </a:cubicBezTo>
                  <a:cubicBezTo>
                    <a:pt x="287" y="120"/>
                    <a:pt x="287" y="120"/>
                    <a:pt x="287" y="120"/>
                  </a:cubicBezTo>
                  <a:cubicBezTo>
                    <a:pt x="287" y="121"/>
                    <a:pt x="287" y="121"/>
                    <a:pt x="287" y="121"/>
                  </a:cubicBezTo>
                  <a:cubicBezTo>
                    <a:pt x="288" y="121"/>
                    <a:pt x="288" y="121"/>
                    <a:pt x="288" y="121"/>
                  </a:cubicBezTo>
                  <a:cubicBezTo>
                    <a:pt x="289" y="121"/>
                    <a:pt x="289" y="121"/>
                    <a:pt x="289" y="121"/>
                  </a:cubicBezTo>
                  <a:cubicBezTo>
                    <a:pt x="289" y="122"/>
                    <a:pt x="289" y="122"/>
                    <a:pt x="289" y="122"/>
                  </a:cubicBezTo>
                  <a:cubicBezTo>
                    <a:pt x="289" y="122"/>
                    <a:pt x="289" y="122"/>
                    <a:pt x="289" y="122"/>
                  </a:cubicBezTo>
                  <a:cubicBezTo>
                    <a:pt x="289" y="122"/>
                    <a:pt x="289" y="122"/>
                    <a:pt x="289" y="122"/>
                  </a:cubicBezTo>
                  <a:cubicBezTo>
                    <a:pt x="290" y="122"/>
                    <a:pt x="290" y="122"/>
                    <a:pt x="290" y="122"/>
                  </a:cubicBezTo>
                  <a:cubicBezTo>
                    <a:pt x="290" y="122"/>
                    <a:pt x="290" y="122"/>
                    <a:pt x="290" y="122"/>
                  </a:cubicBezTo>
                  <a:cubicBezTo>
                    <a:pt x="291" y="123"/>
                    <a:pt x="291" y="123"/>
                    <a:pt x="291" y="123"/>
                  </a:cubicBezTo>
                  <a:cubicBezTo>
                    <a:pt x="291" y="123"/>
                    <a:pt x="291" y="123"/>
                    <a:pt x="291" y="123"/>
                  </a:cubicBezTo>
                  <a:cubicBezTo>
                    <a:pt x="291" y="124"/>
                    <a:pt x="291" y="124"/>
                    <a:pt x="291" y="124"/>
                  </a:cubicBezTo>
                  <a:cubicBezTo>
                    <a:pt x="292" y="124"/>
                    <a:pt x="292" y="124"/>
                    <a:pt x="292" y="124"/>
                  </a:cubicBezTo>
                  <a:cubicBezTo>
                    <a:pt x="292" y="125"/>
                    <a:pt x="292" y="125"/>
                    <a:pt x="292" y="125"/>
                  </a:cubicBezTo>
                  <a:cubicBezTo>
                    <a:pt x="291" y="126"/>
                    <a:pt x="291" y="126"/>
                    <a:pt x="291" y="126"/>
                  </a:cubicBezTo>
                  <a:cubicBezTo>
                    <a:pt x="290" y="126"/>
                    <a:pt x="290" y="126"/>
                    <a:pt x="290" y="126"/>
                  </a:cubicBezTo>
                  <a:cubicBezTo>
                    <a:pt x="289" y="125"/>
                    <a:pt x="289" y="125"/>
                    <a:pt x="289" y="125"/>
                  </a:cubicBezTo>
                  <a:cubicBezTo>
                    <a:pt x="288" y="126"/>
                    <a:pt x="288" y="126"/>
                    <a:pt x="288" y="126"/>
                  </a:cubicBezTo>
                  <a:cubicBezTo>
                    <a:pt x="287" y="127"/>
                    <a:pt x="287" y="127"/>
                    <a:pt x="287" y="127"/>
                  </a:cubicBezTo>
                  <a:cubicBezTo>
                    <a:pt x="288" y="126"/>
                    <a:pt x="288" y="126"/>
                    <a:pt x="288" y="126"/>
                  </a:cubicBezTo>
                  <a:cubicBezTo>
                    <a:pt x="290" y="126"/>
                    <a:pt x="290" y="126"/>
                    <a:pt x="290" y="126"/>
                  </a:cubicBezTo>
                  <a:cubicBezTo>
                    <a:pt x="290" y="126"/>
                    <a:pt x="290" y="126"/>
                    <a:pt x="290" y="126"/>
                  </a:cubicBezTo>
                  <a:cubicBezTo>
                    <a:pt x="289" y="127"/>
                    <a:pt x="289" y="127"/>
                    <a:pt x="289" y="127"/>
                  </a:cubicBezTo>
                  <a:cubicBezTo>
                    <a:pt x="289" y="127"/>
                    <a:pt x="289" y="127"/>
                    <a:pt x="289" y="127"/>
                  </a:cubicBezTo>
                  <a:cubicBezTo>
                    <a:pt x="288" y="129"/>
                    <a:pt x="288" y="129"/>
                    <a:pt x="288" y="129"/>
                  </a:cubicBezTo>
                  <a:cubicBezTo>
                    <a:pt x="287" y="129"/>
                    <a:pt x="287" y="129"/>
                    <a:pt x="287" y="129"/>
                  </a:cubicBezTo>
                  <a:cubicBezTo>
                    <a:pt x="286" y="129"/>
                    <a:pt x="286" y="129"/>
                    <a:pt x="286" y="129"/>
                  </a:cubicBezTo>
                  <a:cubicBezTo>
                    <a:pt x="286" y="130"/>
                    <a:pt x="286" y="130"/>
                    <a:pt x="286" y="130"/>
                  </a:cubicBezTo>
                  <a:cubicBezTo>
                    <a:pt x="287" y="130"/>
                    <a:pt x="287" y="130"/>
                    <a:pt x="287" y="130"/>
                  </a:cubicBezTo>
                  <a:cubicBezTo>
                    <a:pt x="288" y="128"/>
                    <a:pt x="288" y="128"/>
                    <a:pt x="288" y="128"/>
                  </a:cubicBezTo>
                  <a:cubicBezTo>
                    <a:pt x="289" y="127"/>
                    <a:pt x="289" y="127"/>
                    <a:pt x="289" y="127"/>
                  </a:cubicBezTo>
                  <a:cubicBezTo>
                    <a:pt x="290" y="127"/>
                    <a:pt x="290" y="127"/>
                    <a:pt x="290" y="127"/>
                  </a:cubicBezTo>
                  <a:cubicBezTo>
                    <a:pt x="291" y="126"/>
                    <a:pt x="291" y="126"/>
                    <a:pt x="291" y="126"/>
                  </a:cubicBezTo>
                  <a:cubicBezTo>
                    <a:pt x="292" y="127"/>
                    <a:pt x="292" y="127"/>
                    <a:pt x="292" y="127"/>
                  </a:cubicBezTo>
                  <a:cubicBezTo>
                    <a:pt x="292" y="127"/>
                    <a:pt x="292" y="127"/>
                    <a:pt x="292" y="127"/>
                  </a:cubicBezTo>
                  <a:cubicBezTo>
                    <a:pt x="293" y="127"/>
                    <a:pt x="293" y="127"/>
                    <a:pt x="293" y="127"/>
                  </a:cubicBezTo>
                  <a:cubicBezTo>
                    <a:pt x="293" y="128"/>
                    <a:pt x="293" y="128"/>
                    <a:pt x="293" y="128"/>
                  </a:cubicBezTo>
                  <a:cubicBezTo>
                    <a:pt x="293" y="128"/>
                    <a:pt x="293" y="128"/>
                    <a:pt x="293" y="128"/>
                  </a:cubicBezTo>
                  <a:cubicBezTo>
                    <a:pt x="293" y="129"/>
                    <a:pt x="293" y="129"/>
                    <a:pt x="293" y="129"/>
                  </a:cubicBezTo>
                  <a:cubicBezTo>
                    <a:pt x="292" y="129"/>
                    <a:pt x="292" y="129"/>
                    <a:pt x="292" y="129"/>
                  </a:cubicBezTo>
                  <a:cubicBezTo>
                    <a:pt x="291" y="130"/>
                    <a:pt x="291" y="130"/>
                    <a:pt x="291" y="130"/>
                  </a:cubicBezTo>
                  <a:cubicBezTo>
                    <a:pt x="290" y="130"/>
                    <a:pt x="290" y="130"/>
                    <a:pt x="290" y="130"/>
                  </a:cubicBezTo>
                  <a:cubicBezTo>
                    <a:pt x="290" y="130"/>
                    <a:pt x="290" y="130"/>
                    <a:pt x="290" y="130"/>
                  </a:cubicBezTo>
                  <a:cubicBezTo>
                    <a:pt x="289" y="130"/>
                    <a:pt x="289" y="130"/>
                    <a:pt x="289" y="130"/>
                  </a:cubicBezTo>
                  <a:cubicBezTo>
                    <a:pt x="289" y="130"/>
                    <a:pt x="289" y="130"/>
                    <a:pt x="289" y="130"/>
                  </a:cubicBezTo>
                  <a:cubicBezTo>
                    <a:pt x="290" y="130"/>
                    <a:pt x="290" y="130"/>
                    <a:pt x="290" y="130"/>
                  </a:cubicBezTo>
                  <a:cubicBezTo>
                    <a:pt x="290" y="131"/>
                    <a:pt x="290" y="131"/>
                    <a:pt x="290" y="131"/>
                  </a:cubicBezTo>
                  <a:cubicBezTo>
                    <a:pt x="288" y="131"/>
                    <a:pt x="288" y="131"/>
                    <a:pt x="288" y="131"/>
                  </a:cubicBezTo>
                  <a:cubicBezTo>
                    <a:pt x="289" y="131"/>
                    <a:pt x="289" y="131"/>
                    <a:pt x="289" y="131"/>
                  </a:cubicBezTo>
                  <a:cubicBezTo>
                    <a:pt x="289" y="131"/>
                    <a:pt x="289" y="131"/>
                    <a:pt x="289" y="131"/>
                  </a:cubicBezTo>
                  <a:cubicBezTo>
                    <a:pt x="290" y="131"/>
                    <a:pt x="290" y="131"/>
                    <a:pt x="290" y="131"/>
                  </a:cubicBezTo>
                  <a:cubicBezTo>
                    <a:pt x="291" y="130"/>
                    <a:pt x="291" y="130"/>
                    <a:pt x="291" y="130"/>
                  </a:cubicBezTo>
                  <a:cubicBezTo>
                    <a:pt x="291" y="131"/>
                    <a:pt x="291" y="131"/>
                    <a:pt x="291" y="131"/>
                  </a:cubicBezTo>
                  <a:cubicBezTo>
                    <a:pt x="291" y="131"/>
                    <a:pt x="291" y="131"/>
                    <a:pt x="291" y="131"/>
                  </a:cubicBezTo>
                  <a:cubicBezTo>
                    <a:pt x="290" y="131"/>
                    <a:pt x="290" y="131"/>
                    <a:pt x="290" y="131"/>
                  </a:cubicBezTo>
                  <a:cubicBezTo>
                    <a:pt x="289" y="132"/>
                    <a:pt x="289" y="132"/>
                    <a:pt x="289" y="132"/>
                  </a:cubicBezTo>
                  <a:cubicBezTo>
                    <a:pt x="289" y="132"/>
                    <a:pt x="289" y="132"/>
                    <a:pt x="289" y="132"/>
                  </a:cubicBezTo>
                  <a:cubicBezTo>
                    <a:pt x="290" y="132"/>
                    <a:pt x="290" y="132"/>
                    <a:pt x="290" y="132"/>
                  </a:cubicBezTo>
                  <a:cubicBezTo>
                    <a:pt x="289" y="133"/>
                    <a:pt x="289" y="133"/>
                    <a:pt x="289" y="133"/>
                  </a:cubicBezTo>
                  <a:cubicBezTo>
                    <a:pt x="288" y="134"/>
                    <a:pt x="288" y="134"/>
                    <a:pt x="288" y="134"/>
                  </a:cubicBezTo>
                  <a:cubicBezTo>
                    <a:pt x="288" y="134"/>
                    <a:pt x="288" y="134"/>
                    <a:pt x="288" y="134"/>
                  </a:cubicBezTo>
                  <a:cubicBezTo>
                    <a:pt x="288" y="134"/>
                    <a:pt x="288" y="134"/>
                    <a:pt x="288" y="134"/>
                  </a:cubicBezTo>
                  <a:cubicBezTo>
                    <a:pt x="289" y="133"/>
                    <a:pt x="289" y="133"/>
                    <a:pt x="289" y="133"/>
                  </a:cubicBezTo>
                  <a:cubicBezTo>
                    <a:pt x="290" y="132"/>
                    <a:pt x="290" y="132"/>
                    <a:pt x="290" y="132"/>
                  </a:cubicBezTo>
                  <a:cubicBezTo>
                    <a:pt x="290" y="132"/>
                    <a:pt x="290" y="132"/>
                    <a:pt x="290" y="132"/>
                  </a:cubicBezTo>
                  <a:cubicBezTo>
                    <a:pt x="292" y="131"/>
                    <a:pt x="292" y="131"/>
                    <a:pt x="292" y="131"/>
                  </a:cubicBezTo>
                  <a:cubicBezTo>
                    <a:pt x="292" y="131"/>
                    <a:pt x="292" y="131"/>
                    <a:pt x="292" y="131"/>
                  </a:cubicBezTo>
                  <a:cubicBezTo>
                    <a:pt x="292" y="131"/>
                    <a:pt x="292" y="131"/>
                    <a:pt x="292" y="131"/>
                  </a:cubicBezTo>
                  <a:cubicBezTo>
                    <a:pt x="293" y="131"/>
                    <a:pt x="293" y="131"/>
                    <a:pt x="293" y="131"/>
                  </a:cubicBezTo>
                  <a:cubicBezTo>
                    <a:pt x="293" y="131"/>
                    <a:pt x="293" y="131"/>
                    <a:pt x="293" y="131"/>
                  </a:cubicBezTo>
                  <a:cubicBezTo>
                    <a:pt x="294" y="130"/>
                    <a:pt x="294" y="130"/>
                    <a:pt x="294" y="130"/>
                  </a:cubicBezTo>
                  <a:cubicBezTo>
                    <a:pt x="295" y="130"/>
                    <a:pt x="295" y="130"/>
                    <a:pt x="295" y="130"/>
                  </a:cubicBezTo>
                  <a:cubicBezTo>
                    <a:pt x="295" y="130"/>
                    <a:pt x="295" y="130"/>
                    <a:pt x="295" y="130"/>
                  </a:cubicBezTo>
                  <a:cubicBezTo>
                    <a:pt x="293" y="132"/>
                    <a:pt x="293" y="132"/>
                    <a:pt x="293" y="132"/>
                  </a:cubicBezTo>
                  <a:cubicBezTo>
                    <a:pt x="292" y="132"/>
                    <a:pt x="292" y="132"/>
                    <a:pt x="292" y="132"/>
                  </a:cubicBezTo>
                  <a:cubicBezTo>
                    <a:pt x="291" y="133"/>
                    <a:pt x="291" y="133"/>
                    <a:pt x="291" y="133"/>
                  </a:cubicBezTo>
                  <a:cubicBezTo>
                    <a:pt x="291" y="133"/>
                    <a:pt x="291" y="133"/>
                    <a:pt x="291" y="133"/>
                  </a:cubicBezTo>
                  <a:cubicBezTo>
                    <a:pt x="291" y="133"/>
                    <a:pt x="291" y="133"/>
                    <a:pt x="291" y="133"/>
                  </a:cubicBezTo>
                  <a:cubicBezTo>
                    <a:pt x="291" y="134"/>
                    <a:pt x="291" y="134"/>
                    <a:pt x="291" y="134"/>
                  </a:cubicBezTo>
                  <a:cubicBezTo>
                    <a:pt x="291" y="134"/>
                    <a:pt x="291" y="134"/>
                    <a:pt x="291" y="134"/>
                  </a:cubicBezTo>
                  <a:cubicBezTo>
                    <a:pt x="291" y="135"/>
                    <a:pt x="291" y="135"/>
                    <a:pt x="291" y="135"/>
                  </a:cubicBezTo>
                  <a:cubicBezTo>
                    <a:pt x="292" y="134"/>
                    <a:pt x="292" y="134"/>
                    <a:pt x="292" y="134"/>
                  </a:cubicBezTo>
                  <a:cubicBezTo>
                    <a:pt x="292" y="133"/>
                    <a:pt x="292" y="133"/>
                    <a:pt x="292" y="133"/>
                  </a:cubicBezTo>
                  <a:cubicBezTo>
                    <a:pt x="293" y="132"/>
                    <a:pt x="293" y="132"/>
                    <a:pt x="293" y="132"/>
                  </a:cubicBezTo>
                  <a:cubicBezTo>
                    <a:pt x="294" y="132"/>
                    <a:pt x="294" y="132"/>
                    <a:pt x="294" y="132"/>
                  </a:cubicBezTo>
                  <a:cubicBezTo>
                    <a:pt x="294" y="132"/>
                    <a:pt x="294" y="132"/>
                    <a:pt x="294" y="132"/>
                  </a:cubicBezTo>
                  <a:cubicBezTo>
                    <a:pt x="294" y="133"/>
                    <a:pt x="294" y="133"/>
                    <a:pt x="294" y="133"/>
                  </a:cubicBezTo>
                  <a:cubicBezTo>
                    <a:pt x="294" y="133"/>
                    <a:pt x="294" y="133"/>
                    <a:pt x="294" y="133"/>
                  </a:cubicBezTo>
                  <a:cubicBezTo>
                    <a:pt x="292" y="134"/>
                    <a:pt x="292" y="134"/>
                    <a:pt x="292" y="134"/>
                  </a:cubicBezTo>
                  <a:cubicBezTo>
                    <a:pt x="292" y="135"/>
                    <a:pt x="292" y="135"/>
                    <a:pt x="292" y="135"/>
                  </a:cubicBezTo>
                  <a:cubicBezTo>
                    <a:pt x="292" y="136"/>
                    <a:pt x="292" y="136"/>
                    <a:pt x="292" y="136"/>
                  </a:cubicBezTo>
                  <a:cubicBezTo>
                    <a:pt x="291" y="136"/>
                    <a:pt x="291" y="136"/>
                    <a:pt x="291" y="136"/>
                  </a:cubicBezTo>
                  <a:cubicBezTo>
                    <a:pt x="291" y="136"/>
                    <a:pt x="291" y="136"/>
                    <a:pt x="291" y="136"/>
                  </a:cubicBezTo>
                  <a:cubicBezTo>
                    <a:pt x="292" y="136"/>
                    <a:pt x="292" y="136"/>
                    <a:pt x="292" y="136"/>
                  </a:cubicBezTo>
                  <a:cubicBezTo>
                    <a:pt x="292" y="136"/>
                    <a:pt x="292" y="136"/>
                    <a:pt x="292" y="136"/>
                  </a:cubicBezTo>
                  <a:cubicBezTo>
                    <a:pt x="293" y="134"/>
                    <a:pt x="293" y="134"/>
                    <a:pt x="293" y="134"/>
                  </a:cubicBezTo>
                  <a:cubicBezTo>
                    <a:pt x="294" y="134"/>
                    <a:pt x="294" y="134"/>
                    <a:pt x="294" y="134"/>
                  </a:cubicBezTo>
                  <a:cubicBezTo>
                    <a:pt x="295" y="134"/>
                    <a:pt x="295" y="134"/>
                    <a:pt x="295" y="134"/>
                  </a:cubicBezTo>
                  <a:cubicBezTo>
                    <a:pt x="295" y="135"/>
                    <a:pt x="295" y="135"/>
                    <a:pt x="295" y="135"/>
                  </a:cubicBezTo>
                  <a:cubicBezTo>
                    <a:pt x="295" y="135"/>
                    <a:pt x="295" y="135"/>
                    <a:pt x="295" y="135"/>
                  </a:cubicBezTo>
                  <a:cubicBezTo>
                    <a:pt x="294" y="135"/>
                    <a:pt x="294" y="135"/>
                    <a:pt x="294" y="135"/>
                  </a:cubicBezTo>
                  <a:cubicBezTo>
                    <a:pt x="293" y="136"/>
                    <a:pt x="293" y="136"/>
                    <a:pt x="293" y="136"/>
                  </a:cubicBezTo>
                  <a:cubicBezTo>
                    <a:pt x="293" y="137"/>
                    <a:pt x="293" y="137"/>
                    <a:pt x="293" y="137"/>
                  </a:cubicBezTo>
                  <a:cubicBezTo>
                    <a:pt x="293" y="137"/>
                    <a:pt x="293" y="137"/>
                    <a:pt x="293" y="137"/>
                  </a:cubicBezTo>
                  <a:cubicBezTo>
                    <a:pt x="294" y="137"/>
                    <a:pt x="294" y="137"/>
                    <a:pt x="294" y="137"/>
                  </a:cubicBezTo>
                  <a:cubicBezTo>
                    <a:pt x="294" y="136"/>
                    <a:pt x="294" y="136"/>
                    <a:pt x="294" y="136"/>
                  </a:cubicBezTo>
                  <a:cubicBezTo>
                    <a:pt x="295" y="135"/>
                    <a:pt x="295" y="135"/>
                    <a:pt x="295" y="135"/>
                  </a:cubicBezTo>
                  <a:cubicBezTo>
                    <a:pt x="295" y="135"/>
                    <a:pt x="295" y="135"/>
                    <a:pt x="295" y="135"/>
                  </a:cubicBezTo>
                  <a:cubicBezTo>
                    <a:pt x="295" y="134"/>
                    <a:pt x="295" y="134"/>
                    <a:pt x="295" y="134"/>
                  </a:cubicBezTo>
                  <a:cubicBezTo>
                    <a:pt x="296" y="134"/>
                    <a:pt x="296" y="134"/>
                    <a:pt x="296" y="134"/>
                  </a:cubicBezTo>
                  <a:cubicBezTo>
                    <a:pt x="296" y="133"/>
                    <a:pt x="296" y="133"/>
                    <a:pt x="296" y="133"/>
                  </a:cubicBezTo>
                  <a:cubicBezTo>
                    <a:pt x="297" y="133"/>
                    <a:pt x="297" y="133"/>
                    <a:pt x="297" y="133"/>
                  </a:cubicBezTo>
                  <a:cubicBezTo>
                    <a:pt x="297" y="132"/>
                    <a:pt x="297" y="132"/>
                    <a:pt x="297" y="132"/>
                  </a:cubicBezTo>
                  <a:cubicBezTo>
                    <a:pt x="297" y="132"/>
                    <a:pt x="297" y="132"/>
                    <a:pt x="297" y="132"/>
                  </a:cubicBezTo>
                  <a:cubicBezTo>
                    <a:pt x="298" y="132"/>
                    <a:pt x="298" y="132"/>
                    <a:pt x="298" y="132"/>
                  </a:cubicBezTo>
                  <a:cubicBezTo>
                    <a:pt x="298" y="131"/>
                    <a:pt x="298" y="131"/>
                    <a:pt x="298" y="131"/>
                  </a:cubicBezTo>
                  <a:cubicBezTo>
                    <a:pt x="298" y="131"/>
                    <a:pt x="298" y="131"/>
                    <a:pt x="298" y="131"/>
                  </a:cubicBezTo>
                  <a:cubicBezTo>
                    <a:pt x="299" y="132"/>
                    <a:pt x="299" y="132"/>
                    <a:pt x="299" y="132"/>
                  </a:cubicBezTo>
                  <a:cubicBezTo>
                    <a:pt x="299" y="133"/>
                    <a:pt x="299" y="133"/>
                    <a:pt x="299" y="133"/>
                  </a:cubicBezTo>
                  <a:cubicBezTo>
                    <a:pt x="300" y="133"/>
                    <a:pt x="300" y="133"/>
                    <a:pt x="300" y="133"/>
                  </a:cubicBezTo>
                  <a:cubicBezTo>
                    <a:pt x="300" y="134"/>
                    <a:pt x="300" y="134"/>
                    <a:pt x="300" y="134"/>
                  </a:cubicBezTo>
                  <a:cubicBezTo>
                    <a:pt x="300" y="135"/>
                    <a:pt x="300" y="135"/>
                    <a:pt x="300" y="135"/>
                  </a:cubicBezTo>
                  <a:cubicBezTo>
                    <a:pt x="301" y="136"/>
                    <a:pt x="301" y="136"/>
                    <a:pt x="301" y="136"/>
                  </a:cubicBezTo>
                  <a:cubicBezTo>
                    <a:pt x="301" y="136"/>
                    <a:pt x="301" y="136"/>
                    <a:pt x="301" y="136"/>
                  </a:cubicBezTo>
                  <a:cubicBezTo>
                    <a:pt x="301" y="136"/>
                    <a:pt x="301" y="136"/>
                    <a:pt x="301" y="136"/>
                  </a:cubicBezTo>
                  <a:cubicBezTo>
                    <a:pt x="300" y="137"/>
                    <a:pt x="300" y="137"/>
                    <a:pt x="300" y="137"/>
                  </a:cubicBezTo>
                  <a:cubicBezTo>
                    <a:pt x="299" y="137"/>
                    <a:pt x="299" y="137"/>
                    <a:pt x="299" y="137"/>
                  </a:cubicBezTo>
                  <a:cubicBezTo>
                    <a:pt x="299" y="137"/>
                    <a:pt x="299" y="137"/>
                    <a:pt x="299" y="137"/>
                  </a:cubicBezTo>
                  <a:cubicBezTo>
                    <a:pt x="298" y="136"/>
                    <a:pt x="298" y="136"/>
                    <a:pt x="298" y="136"/>
                  </a:cubicBezTo>
                  <a:cubicBezTo>
                    <a:pt x="298" y="136"/>
                    <a:pt x="298" y="136"/>
                    <a:pt x="298" y="136"/>
                  </a:cubicBezTo>
                  <a:cubicBezTo>
                    <a:pt x="297" y="137"/>
                    <a:pt x="297" y="137"/>
                    <a:pt x="297" y="137"/>
                  </a:cubicBezTo>
                  <a:cubicBezTo>
                    <a:pt x="297" y="137"/>
                    <a:pt x="297" y="137"/>
                    <a:pt x="297" y="137"/>
                  </a:cubicBezTo>
                  <a:cubicBezTo>
                    <a:pt x="296" y="138"/>
                    <a:pt x="296" y="138"/>
                    <a:pt x="296" y="138"/>
                  </a:cubicBezTo>
                  <a:cubicBezTo>
                    <a:pt x="296" y="138"/>
                    <a:pt x="296" y="138"/>
                    <a:pt x="296" y="138"/>
                  </a:cubicBezTo>
                  <a:cubicBezTo>
                    <a:pt x="295" y="138"/>
                    <a:pt x="295" y="138"/>
                    <a:pt x="295" y="138"/>
                  </a:cubicBezTo>
                  <a:cubicBezTo>
                    <a:pt x="295" y="138"/>
                    <a:pt x="295" y="138"/>
                    <a:pt x="295" y="138"/>
                  </a:cubicBezTo>
                  <a:cubicBezTo>
                    <a:pt x="296" y="138"/>
                    <a:pt x="296" y="138"/>
                    <a:pt x="296" y="138"/>
                  </a:cubicBezTo>
                  <a:cubicBezTo>
                    <a:pt x="296" y="138"/>
                    <a:pt x="296" y="138"/>
                    <a:pt x="296" y="138"/>
                  </a:cubicBezTo>
                  <a:cubicBezTo>
                    <a:pt x="296" y="139"/>
                    <a:pt x="296" y="139"/>
                    <a:pt x="296" y="139"/>
                  </a:cubicBezTo>
                  <a:cubicBezTo>
                    <a:pt x="296" y="139"/>
                    <a:pt x="296" y="139"/>
                    <a:pt x="296" y="139"/>
                  </a:cubicBezTo>
                  <a:cubicBezTo>
                    <a:pt x="295" y="140"/>
                    <a:pt x="295" y="140"/>
                    <a:pt x="295" y="140"/>
                  </a:cubicBezTo>
                  <a:cubicBezTo>
                    <a:pt x="294" y="140"/>
                    <a:pt x="294" y="140"/>
                    <a:pt x="294" y="140"/>
                  </a:cubicBezTo>
                  <a:cubicBezTo>
                    <a:pt x="295" y="140"/>
                    <a:pt x="295" y="140"/>
                    <a:pt x="295" y="140"/>
                  </a:cubicBezTo>
                  <a:cubicBezTo>
                    <a:pt x="296" y="140"/>
                    <a:pt x="296" y="140"/>
                    <a:pt x="296" y="140"/>
                  </a:cubicBezTo>
                  <a:cubicBezTo>
                    <a:pt x="297" y="140"/>
                    <a:pt x="297" y="140"/>
                    <a:pt x="297" y="140"/>
                  </a:cubicBezTo>
                  <a:cubicBezTo>
                    <a:pt x="298" y="140"/>
                    <a:pt x="298" y="140"/>
                    <a:pt x="298" y="140"/>
                  </a:cubicBezTo>
                  <a:cubicBezTo>
                    <a:pt x="298" y="139"/>
                    <a:pt x="298" y="139"/>
                    <a:pt x="298" y="139"/>
                  </a:cubicBezTo>
                  <a:cubicBezTo>
                    <a:pt x="299" y="139"/>
                    <a:pt x="299" y="139"/>
                    <a:pt x="299" y="139"/>
                  </a:cubicBezTo>
                  <a:cubicBezTo>
                    <a:pt x="300" y="140"/>
                    <a:pt x="300" y="140"/>
                    <a:pt x="300" y="140"/>
                  </a:cubicBezTo>
                  <a:cubicBezTo>
                    <a:pt x="300" y="140"/>
                    <a:pt x="300" y="140"/>
                    <a:pt x="300" y="140"/>
                  </a:cubicBezTo>
                  <a:cubicBezTo>
                    <a:pt x="300" y="140"/>
                    <a:pt x="300" y="140"/>
                    <a:pt x="300" y="140"/>
                  </a:cubicBezTo>
                  <a:cubicBezTo>
                    <a:pt x="300" y="140"/>
                    <a:pt x="300" y="140"/>
                    <a:pt x="300" y="140"/>
                  </a:cubicBezTo>
                  <a:cubicBezTo>
                    <a:pt x="300" y="139"/>
                    <a:pt x="300" y="139"/>
                    <a:pt x="300" y="139"/>
                  </a:cubicBezTo>
                  <a:cubicBezTo>
                    <a:pt x="300" y="138"/>
                    <a:pt x="300" y="138"/>
                    <a:pt x="300" y="138"/>
                  </a:cubicBezTo>
                  <a:cubicBezTo>
                    <a:pt x="301" y="138"/>
                    <a:pt x="301" y="138"/>
                    <a:pt x="301" y="138"/>
                  </a:cubicBezTo>
                  <a:cubicBezTo>
                    <a:pt x="302" y="137"/>
                    <a:pt x="302" y="137"/>
                    <a:pt x="302" y="137"/>
                  </a:cubicBezTo>
                  <a:cubicBezTo>
                    <a:pt x="302" y="138"/>
                    <a:pt x="302" y="138"/>
                    <a:pt x="302" y="138"/>
                  </a:cubicBezTo>
                  <a:cubicBezTo>
                    <a:pt x="302" y="138"/>
                    <a:pt x="302" y="138"/>
                    <a:pt x="302" y="138"/>
                  </a:cubicBezTo>
                  <a:cubicBezTo>
                    <a:pt x="302" y="139"/>
                    <a:pt x="302" y="139"/>
                    <a:pt x="302" y="139"/>
                  </a:cubicBezTo>
                  <a:cubicBezTo>
                    <a:pt x="302" y="139"/>
                    <a:pt x="302" y="139"/>
                    <a:pt x="302" y="139"/>
                  </a:cubicBezTo>
                  <a:cubicBezTo>
                    <a:pt x="301" y="140"/>
                    <a:pt x="301" y="140"/>
                    <a:pt x="301" y="140"/>
                  </a:cubicBezTo>
                  <a:cubicBezTo>
                    <a:pt x="300" y="141"/>
                    <a:pt x="300" y="141"/>
                    <a:pt x="300" y="141"/>
                  </a:cubicBezTo>
                  <a:cubicBezTo>
                    <a:pt x="300" y="141"/>
                    <a:pt x="300" y="141"/>
                    <a:pt x="300" y="141"/>
                  </a:cubicBezTo>
                  <a:cubicBezTo>
                    <a:pt x="299" y="141"/>
                    <a:pt x="299" y="141"/>
                    <a:pt x="299" y="141"/>
                  </a:cubicBezTo>
                  <a:cubicBezTo>
                    <a:pt x="299" y="141"/>
                    <a:pt x="299" y="141"/>
                    <a:pt x="299" y="141"/>
                  </a:cubicBezTo>
                  <a:cubicBezTo>
                    <a:pt x="298" y="141"/>
                    <a:pt x="298" y="141"/>
                    <a:pt x="298" y="141"/>
                  </a:cubicBezTo>
                  <a:cubicBezTo>
                    <a:pt x="298" y="141"/>
                    <a:pt x="298" y="141"/>
                    <a:pt x="298" y="141"/>
                  </a:cubicBezTo>
                  <a:cubicBezTo>
                    <a:pt x="297" y="142"/>
                    <a:pt x="297" y="142"/>
                    <a:pt x="297" y="142"/>
                  </a:cubicBezTo>
                  <a:cubicBezTo>
                    <a:pt x="297" y="142"/>
                    <a:pt x="297" y="142"/>
                    <a:pt x="297" y="142"/>
                  </a:cubicBezTo>
                  <a:cubicBezTo>
                    <a:pt x="296" y="143"/>
                    <a:pt x="296" y="143"/>
                    <a:pt x="296" y="143"/>
                  </a:cubicBezTo>
                  <a:cubicBezTo>
                    <a:pt x="296" y="144"/>
                    <a:pt x="296" y="144"/>
                    <a:pt x="296" y="144"/>
                  </a:cubicBezTo>
                  <a:cubicBezTo>
                    <a:pt x="296" y="144"/>
                    <a:pt x="296" y="144"/>
                    <a:pt x="296" y="144"/>
                  </a:cubicBezTo>
                  <a:cubicBezTo>
                    <a:pt x="296" y="144"/>
                    <a:pt x="296" y="144"/>
                    <a:pt x="296" y="144"/>
                  </a:cubicBezTo>
                  <a:cubicBezTo>
                    <a:pt x="297" y="143"/>
                    <a:pt x="297" y="143"/>
                    <a:pt x="297" y="143"/>
                  </a:cubicBezTo>
                  <a:cubicBezTo>
                    <a:pt x="298" y="142"/>
                    <a:pt x="298" y="142"/>
                    <a:pt x="298" y="142"/>
                  </a:cubicBezTo>
                  <a:cubicBezTo>
                    <a:pt x="298" y="142"/>
                    <a:pt x="298" y="142"/>
                    <a:pt x="298" y="142"/>
                  </a:cubicBezTo>
                  <a:cubicBezTo>
                    <a:pt x="299" y="142"/>
                    <a:pt x="299" y="142"/>
                    <a:pt x="299" y="142"/>
                  </a:cubicBezTo>
                  <a:cubicBezTo>
                    <a:pt x="299" y="142"/>
                    <a:pt x="299" y="142"/>
                    <a:pt x="299" y="142"/>
                  </a:cubicBezTo>
                  <a:cubicBezTo>
                    <a:pt x="299" y="142"/>
                    <a:pt x="299" y="142"/>
                    <a:pt x="299" y="142"/>
                  </a:cubicBezTo>
                  <a:cubicBezTo>
                    <a:pt x="299" y="143"/>
                    <a:pt x="299" y="143"/>
                    <a:pt x="299" y="143"/>
                  </a:cubicBezTo>
                  <a:cubicBezTo>
                    <a:pt x="298" y="144"/>
                    <a:pt x="298" y="144"/>
                    <a:pt x="298" y="144"/>
                  </a:cubicBezTo>
                  <a:cubicBezTo>
                    <a:pt x="297" y="145"/>
                    <a:pt x="297" y="145"/>
                    <a:pt x="297" y="145"/>
                  </a:cubicBezTo>
                  <a:cubicBezTo>
                    <a:pt x="296" y="145"/>
                    <a:pt x="296" y="145"/>
                    <a:pt x="296" y="145"/>
                  </a:cubicBezTo>
                  <a:cubicBezTo>
                    <a:pt x="296" y="145"/>
                    <a:pt x="296" y="145"/>
                    <a:pt x="296" y="145"/>
                  </a:cubicBezTo>
                  <a:cubicBezTo>
                    <a:pt x="298" y="145"/>
                    <a:pt x="298" y="145"/>
                    <a:pt x="298" y="145"/>
                  </a:cubicBezTo>
                  <a:cubicBezTo>
                    <a:pt x="299" y="143"/>
                    <a:pt x="299" y="143"/>
                    <a:pt x="299" y="143"/>
                  </a:cubicBezTo>
                  <a:cubicBezTo>
                    <a:pt x="300" y="142"/>
                    <a:pt x="300" y="142"/>
                    <a:pt x="300" y="142"/>
                  </a:cubicBezTo>
                  <a:cubicBezTo>
                    <a:pt x="300" y="141"/>
                    <a:pt x="300" y="141"/>
                    <a:pt x="300" y="141"/>
                  </a:cubicBezTo>
                  <a:cubicBezTo>
                    <a:pt x="300" y="141"/>
                    <a:pt x="300" y="141"/>
                    <a:pt x="300" y="141"/>
                  </a:cubicBezTo>
                  <a:cubicBezTo>
                    <a:pt x="301" y="141"/>
                    <a:pt x="301" y="141"/>
                    <a:pt x="301" y="141"/>
                  </a:cubicBezTo>
                  <a:cubicBezTo>
                    <a:pt x="302" y="140"/>
                    <a:pt x="302" y="140"/>
                    <a:pt x="302" y="140"/>
                  </a:cubicBezTo>
                  <a:cubicBezTo>
                    <a:pt x="303" y="140"/>
                    <a:pt x="303" y="140"/>
                    <a:pt x="303" y="140"/>
                  </a:cubicBezTo>
                  <a:cubicBezTo>
                    <a:pt x="304" y="140"/>
                    <a:pt x="304" y="140"/>
                    <a:pt x="304" y="140"/>
                  </a:cubicBezTo>
                  <a:cubicBezTo>
                    <a:pt x="304" y="140"/>
                    <a:pt x="304" y="140"/>
                    <a:pt x="304" y="140"/>
                  </a:cubicBezTo>
                  <a:cubicBezTo>
                    <a:pt x="304" y="140"/>
                    <a:pt x="304" y="140"/>
                    <a:pt x="304" y="140"/>
                  </a:cubicBezTo>
                  <a:cubicBezTo>
                    <a:pt x="303" y="141"/>
                    <a:pt x="303" y="141"/>
                    <a:pt x="303" y="141"/>
                  </a:cubicBezTo>
                  <a:cubicBezTo>
                    <a:pt x="302" y="141"/>
                    <a:pt x="302" y="141"/>
                    <a:pt x="302" y="141"/>
                  </a:cubicBezTo>
                  <a:cubicBezTo>
                    <a:pt x="301" y="142"/>
                    <a:pt x="301" y="142"/>
                    <a:pt x="301" y="142"/>
                  </a:cubicBezTo>
                  <a:cubicBezTo>
                    <a:pt x="301" y="142"/>
                    <a:pt x="301" y="142"/>
                    <a:pt x="301" y="142"/>
                  </a:cubicBezTo>
                  <a:cubicBezTo>
                    <a:pt x="301" y="142"/>
                    <a:pt x="301" y="142"/>
                    <a:pt x="301" y="142"/>
                  </a:cubicBezTo>
                  <a:cubicBezTo>
                    <a:pt x="302" y="142"/>
                    <a:pt x="302" y="142"/>
                    <a:pt x="302" y="142"/>
                  </a:cubicBezTo>
                  <a:cubicBezTo>
                    <a:pt x="303" y="142"/>
                    <a:pt x="303" y="142"/>
                    <a:pt x="303" y="142"/>
                  </a:cubicBezTo>
                  <a:cubicBezTo>
                    <a:pt x="304" y="141"/>
                    <a:pt x="304" y="141"/>
                    <a:pt x="304" y="141"/>
                  </a:cubicBezTo>
                  <a:cubicBezTo>
                    <a:pt x="304" y="141"/>
                    <a:pt x="304" y="141"/>
                    <a:pt x="304" y="141"/>
                  </a:cubicBezTo>
                  <a:cubicBezTo>
                    <a:pt x="305" y="141"/>
                    <a:pt x="305" y="141"/>
                    <a:pt x="305" y="141"/>
                  </a:cubicBezTo>
                  <a:cubicBezTo>
                    <a:pt x="305" y="140"/>
                    <a:pt x="305" y="140"/>
                    <a:pt x="305" y="140"/>
                  </a:cubicBezTo>
                  <a:cubicBezTo>
                    <a:pt x="306" y="140"/>
                    <a:pt x="306" y="140"/>
                    <a:pt x="306" y="140"/>
                  </a:cubicBezTo>
                  <a:cubicBezTo>
                    <a:pt x="306" y="141"/>
                    <a:pt x="306" y="141"/>
                    <a:pt x="306" y="141"/>
                  </a:cubicBezTo>
                  <a:cubicBezTo>
                    <a:pt x="307" y="142"/>
                    <a:pt x="307" y="142"/>
                    <a:pt x="307" y="142"/>
                  </a:cubicBezTo>
                  <a:cubicBezTo>
                    <a:pt x="308" y="143"/>
                    <a:pt x="308" y="143"/>
                    <a:pt x="308" y="143"/>
                  </a:cubicBezTo>
                  <a:cubicBezTo>
                    <a:pt x="308" y="143"/>
                    <a:pt x="308" y="143"/>
                    <a:pt x="308" y="143"/>
                  </a:cubicBezTo>
                  <a:cubicBezTo>
                    <a:pt x="309" y="144"/>
                    <a:pt x="309" y="144"/>
                    <a:pt x="309" y="144"/>
                  </a:cubicBezTo>
                  <a:cubicBezTo>
                    <a:pt x="308" y="144"/>
                    <a:pt x="308" y="144"/>
                    <a:pt x="308" y="144"/>
                  </a:cubicBezTo>
                  <a:cubicBezTo>
                    <a:pt x="308" y="145"/>
                    <a:pt x="308" y="145"/>
                    <a:pt x="308" y="145"/>
                  </a:cubicBezTo>
                  <a:cubicBezTo>
                    <a:pt x="307" y="145"/>
                    <a:pt x="307" y="145"/>
                    <a:pt x="307" y="145"/>
                  </a:cubicBezTo>
                  <a:cubicBezTo>
                    <a:pt x="307" y="144"/>
                    <a:pt x="307" y="144"/>
                    <a:pt x="307" y="144"/>
                  </a:cubicBezTo>
                  <a:cubicBezTo>
                    <a:pt x="307" y="144"/>
                    <a:pt x="307" y="144"/>
                    <a:pt x="307" y="144"/>
                  </a:cubicBezTo>
                  <a:cubicBezTo>
                    <a:pt x="307" y="144"/>
                    <a:pt x="307" y="144"/>
                    <a:pt x="307" y="144"/>
                  </a:cubicBezTo>
                  <a:cubicBezTo>
                    <a:pt x="306" y="145"/>
                    <a:pt x="306" y="145"/>
                    <a:pt x="306" y="145"/>
                  </a:cubicBezTo>
                  <a:cubicBezTo>
                    <a:pt x="306" y="145"/>
                    <a:pt x="306" y="145"/>
                    <a:pt x="306" y="145"/>
                  </a:cubicBezTo>
                  <a:cubicBezTo>
                    <a:pt x="304" y="145"/>
                    <a:pt x="304" y="145"/>
                    <a:pt x="304" y="145"/>
                  </a:cubicBezTo>
                  <a:cubicBezTo>
                    <a:pt x="304" y="146"/>
                    <a:pt x="304" y="146"/>
                    <a:pt x="304" y="146"/>
                  </a:cubicBezTo>
                  <a:cubicBezTo>
                    <a:pt x="303" y="146"/>
                    <a:pt x="303" y="146"/>
                    <a:pt x="303" y="146"/>
                  </a:cubicBezTo>
                  <a:cubicBezTo>
                    <a:pt x="302" y="146"/>
                    <a:pt x="302" y="146"/>
                    <a:pt x="302" y="146"/>
                  </a:cubicBezTo>
                  <a:cubicBezTo>
                    <a:pt x="301" y="146"/>
                    <a:pt x="301" y="146"/>
                    <a:pt x="301" y="146"/>
                  </a:cubicBezTo>
                  <a:cubicBezTo>
                    <a:pt x="300" y="147"/>
                    <a:pt x="300" y="147"/>
                    <a:pt x="300" y="147"/>
                  </a:cubicBezTo>
                  <a:cubicBezTo>
                    <a:pt x="300" y="147"/>
                    <a:pt x="300" y="147"/>
                    <a:pt x="300" y="147"/>
                  </a:cubicBezTo>
                  <a:cubicBezTo>
                    <a:pt x="301" y="147"/>
                    <a:pt x="301" y="147"/>
                    <a:pt x="301" y="147"/>
                  </a:cubicBezTo>
                  <a:cubicBezTo>
                    <a:pt x="301" y="148"/>
                    <a:pt x="301" y="148"/>
                    <a:pt x="301" y="148"/>
                  </a:cubicBezTo>
                  <a:cubicBezTo>
                    <a:pt x="299" y="148"/>
                    <a:pt x="299" y="148"/>
                    <a:pt x="299" y="148"/>
                  </a:cubicBezTo>
                  <a:cubicBezTo>
                    <a:pt x="299" y="148"/>
                    <a:pt x="299" y="148"/>
                    <a:pt x="299" y="148"/>
                  </a:cubicBezTo>
                  <a:cubicBezTo>
                    <a:pt x="301" y="148"/>
                    <a:pt x="301" y="148"/>
                    <a:pt x="301" y="148"/>
                  </a:cubicBezTo>
                  <a:cubicBezTo>
                    <a:pt x="301" y="147"/>
                    <a:pt x="301" y="147"/>
                    <a:pt x="301" y="147"/>
                  </a:cubicBezTo>
                  <a:cubicBezTo>
                    <a:pt x="303" y="146"/>
                    <a:pt x="303" y="146"/>
                    <a:pt x="303" y="146"/>
                  </a:cubicBezTo>
                  <a:cubicBezTo>
                    <a:pt x="304" y="146"/>
                    <a:pt x="304" y="146"/>
                    <a:pt x="304" y="146"/>
                  </a:cubicBezTo>
                  <a:cubicBezTo>
                    <a:pt x="304" y="146"/>
                    <a:pt x="304" y="146"/>
                    <a:pt x="304" y="146"/>
                  </a:cubicBezTo>
                  <a:cubicBezTo>
                    <a:pt x="305" y="146"/>
                    <a:pt x="305" y="146"/>
                    <a:pt x="305" y="146"/>
                  </a:cubicBezTo>
                  <a:cubicBezTo>
                    <a:pt x="306" y="146"/>
                    <a:pt x="306" y="146"/>
                    <a:pt x="306" y="146"/>
                  </a:cubicBezTo>
                  <a:cubicBezTo>
                    <a:pt x="306" y="146"/>
                    <a:pt x="306" y="146"/>
                    <a:pt x="306" y="146"/>
                  </a:cubicBezTo>
                  <a:cubicBezTo>
                    <a:pt x="305" y="147"/>
                    <a:pt x="305" y="147"/>
                    <a:pt x="305" y="147"/>
                  </a:cubicBezTo>
                  <a:cubicBezTo>
                    <a:pt x="305" y="148"/>
                    <a:pt x="305" y="148"/>
                    <a:pt x="305" y="148"/>
                  </a:cubicBezTo>
                  <a:cubicBezTo>
                    <a:pt x="304" y="148"/>
                    <a:pt x="304" y="148"/>
                    <a:pt x="304" y="148"/>
                  </a:cubicBezTo>
                  <a:cubicBezTo>
                    <a:pt x="304" y="148"/>
                    <a:pt x="304" y="148"/>
                    <a:pt x="304" y="148"/>
                  </a:cubicBezTo>
                  <a:cubicBezTo>
                    <a:pt x="303" y="148"/>
                    <a:pt x="303" y="148"/>
                    <a:pt x="303" y="148"/>
                  </a:cubicBezTo>
                  <a:cubicBezTo>
                    <a:pt x="302" y="149"/>
                    <a:pt x="302" y="149"/>
                    <a:pt x="302" y="149"/>
                  </a:cubicBezTo>
                  <a:cubicBezTo>
                    <a:pt x="302" y="149"/>
                    <a:pt x="302" y="149"/>
                    <a:pt x="302" y="149"/>
                  </a:cubicBezTo>
                  <a:cubicBezTo>
                    <a:pt x="301" y="149"/>
                    <a:pt x="301" y="149"/>
                    <a:pt x="301" y="149"/>
                  </a:cubicBezTo>
                  <a:cubicBezTo>
                    <a:pt x="301" y="149"/>
                    <a:pt x="301" y="149"/>
                    <a:pt x="301" y="149"/>
                  </a:cubicBezTo>
                  <a:cubicBezTo>
                    <a:pt x="300" y="150"/>
                    <a:pt x="300" y="150"/>
                    <a:pt x="300" y="150"/>
                  </a:cubicBezTo>
                  <a:cubicBezTo>
                    <a:pt x="300" y="150"/>
                    <a:pt x="300" y="150"/>
                    <a:pt x="300" y="150"/>
                  </a:cubicBezTo>
                  <a:cubicBezTo>
                    <a:pt x="301" y="149"/>
                    <a:pt x="301" y="149"/>
                    <a:pt x="301" y="149"/>
                  </a:cubicBezTo>
                  <a:cubicBezTo>
                    <a:pt x="302" y="150"/>
                    <a:pt x="302" y="150"/>
                    <a:pt x="302" y="150"/>
                  </a:cubicBezTo>
                  <a:cubicBezTo>
                    <a:pt x="302" y="150"/>
                    <a:pt x="302" y="150"/>
                    <a:pt x="302" y="150"/>
                  </a:cubicBezTo>
                  <a:cubicBezTo>
                    <a:pt x="303" y="149"/>
                    <a:pt x="303" y="149"/>
                    <a:pt x="303" y="149"/>
                  </a:cubicBezTo>
                  <a:cubicBezTo>
                    <a:pt x="304" y="148"/>
                    <a:pt x="304" y="148"/>
                    <a:pt x="304" y="148"/>
                  </a:cubicBezTo>
                  <a:cubicBezTo>
                    <a:pt x="304" y="148"/>
                    <a:pt x="304" y="148"/>
                    <a:pt x="304" y="148"/>
                  </a:cubicBezTo>
                  <a:cubicBezTo>
                    <a:pt x="305" y="148"/>
                    <a:pt x="305" y="148"/>
                    <a:pt x="305" y="148"/>
                  </a:cubicBezTo>
                  <a:cubicBezTo>
                    <a:pt x="306" y="149"/>
                    <a:pt x="306" y="149"/>
                    <a:pt x="306" y="149"/>
                  </a:cubicBezTo>
                  <a:cubicBezTo>
                    <a:pt x="306" y="148"/>
                    <a:pt x="306" y="148"/>
                    <a:pt x="306" y="148"/>
                  </a:cubicBezTo>
                  <a:cubicBezTo>
                    <a:pt x="307" y="148"/>
                    <a:pt x="307" y="148"/>
                    <a:pt x="307" y="148"/>
                  </a:cubicBezTo>
                  <a:cubicBezTo>
                    <a:pt x="307" y="147"/>
                    <a:pt x="307" y="147"/>
                    <a:pt x="307" y="147"/>
                  </a:cubicBezTo>
                  <a:cubicBezTo>
                    <a:pt x="307" y="147"/>
                    <a:pt x="307" y="147"/>
                    <a:pt x="307" y="147"/>
                  </a:cubicBezTo>
                  <a:cubicBezTo>
                    <a:pt x="307" y="147"/>
                    <a:pt x="307" y="147"/>
                    <a:pt x="307" y="147"/>
                  </a:cubicBezTo>
                  <a:cubicBezTo>
                    <a:pt x="308" y="146"/>
                    <a:pt x="308" y="146"/>
                    <a:pt x="308" y="146"/>
                  </a:cubicBezTo>
                  <a:cubicBezTo>
                    <a:pt x="308" y="146"/>
                    <a:pt x="308" y="146"/>
                    <a:pt x="308" y="146"/>
                  </a:cubicBezTo>
                  <a:cubicBezTo>
                    <a:pt x="308" y="145"/>
                    <a:pt x="308" y="145"/>
                    <a:pt x="308" y="145"/>
                  </a:cubicBezTo>
                  <a:cubicBezTo>
                    <a:pt x="308" y="146"/>
                    <a:pt x="308" y="146"/>
                    <a:pt x="308" y="146"/>
                  </a:cubicBezTo>
                  <a:cubicBezTo>
                    <a:pt x="309" y="146"/>
                    <a:pt x="309" y="146"/>
                    <a:pt x="309" y="146"/>
                  </a:cubicBezTo>
                  <a:cubicBezTo>
                    <a:pt x="309" y="146"/>
                    <a:pt x="309" y="146"/>
                    <a:pt x="309" y="146"/>
                  </a:cubicBezTo>
                  <a:cubicBezTo>
                    <a:pt x="310" y="148"/>
                    <a:pt x="310" y="148"/>
                    <a:pt x="310" y="148"/>
                  </a:cubicBezTo>
                  <a:cubicBezTo>
                    <a:pt x="310" y="149"/>
                    <a:pt x="310" y="149"/>
                    <a:pt x="310" y="149"/>
                  </a:cubicBezTo>
                  <a:cubicBezTo>
                    <a:pt x="310" y="150"/>
                    <a:pt x="310" y="150"/>
                    <a:pt x="310" y="150"/>
                  </a:cubicBezTo>
                  <a:cubicBezTo>
                    <a:pt x="310" y="150"/>
                    <a:pt x="310" y="150"/>
                    <a:pt x="310" y="150"/>
                  </a:cubicBezTo>
                  <a:cubicBezTo>
                    <a:pt x="310" y="151"/>
                    <a:pt x="310" y="151"/>
                    <a:pt x="310" y="151"/>
                  </a:cubicBezTo>
                  <a:cubicBezTo>
                    <a:pt x="309" y="151"/>
                    <a:pt x="309" y="151"/>
                    <a:pt x="309" y="151"/>
                  </a:cubicBezTo>
                  <a:cubicBezTo>
                    <a:pt x="308" y="150"/>
                    <a:pt x="308" y="150"/>
                    <a:pt x="308" y="150"/>
                  </a:cubicBezTo>
                  <a:cubicBezTo>
                    <a:pt x="307" y="150"/>
                    <a:pt x="307" y="150"/>
                    <a:pt x="307" y="150"/>
                  </a:cubicBezTo>
                  <a:cubicBezTo>
                    <a:pt x="307" y="150"/>
                    <a:pt x="307" y="150"/>
                    <a:pt x="307" y="150"/>
                  </a:cubicBezTo>
                  <a:cubicBezTo>
                    <a:pt x="306" y="151"/>
                    <a:pt x="306" y="151"/>
                    <a:pt x="306" y="151"/>
                  </a:cubicBezTo>
                  <a:cubicBezTo>
                    <a:pt x="305" y="151"/>
                    <a:pt x="305" y="151"/>
                    <a:pt x="305" y="151"/>
                  </a:cubicBezTo>
                  <a:cubicBezTo>
                    <a:pt x="305" y="151"/>
                    <a:pt x="305" y="151"/>
                    <a:pt x="305" y="151"/>
                  </a:cubicBezTo>
                  <a:cubicBezTo>
                    <a:pt x="304" y="151"/>
                    <a:pt x="304" y="151"/>
                    <a:pt x="304" y="151"/>
                  </a:cubicBezTo>
                  <a:cubicBezTo>
                    <a:pt x="304" y="151"/>
                    <a:pt x="304" y="151"/>
                    <a:pt x="304" y="151"/>
                  </a:cubicBezTo>
                  <a:cubicBezTo>
                    <a:pt x="303" y="151"/>
                    <a:pt x="303" y="151"/>
                    <a:pt x="303" y="151"/>
                  </a:cubicBezTo>
                  <a:cubicBezTo>
                    <a:pt x="303" y="152"/>
                    <a:pt x="303" y="152"/>
                    <a:pt x="303" y="152"/>
                  </a:cubicBezTo>
                  <a:cubicBezTo>
                    <a:pt x="305" y="151"/>
                    <a:pt x="305" y="151"/>
                    <a:pt x="305" y="151"/>
                  </a:cubicBezTo>
                  <a:cubicBezTo>
                    <a:pt x="305" y="152"/>
                    <a:pt x="305" y="152"/>
                    <a:pt x="305" y="152"/>
                  </a:cubicBezTo>
                  <a:cubicBezTo>
                    <a:pt x="307" y="153"/>
                    <a:pt x="307" y="153"/>
                    <a:pt x="307" y="153"/>
                  </a:cubicBezTo>
                  <a:cubicBezTo>
                    <a:pt x="307" y="153"/>
                    <a:pt x="307" y="153"/>
                    <a:pt x="307" y="153"/>
                  </a:cubicBezTo>
                  <a:cubicBezTo>
                    <a:pt x="308" y="153"/>
                    <a:pt x="308" y="153"/>
                    <a:pt x="308" y="153"/>
                  </a:cubicBezTo>
                  <a:cubicBezTo>
                    <a:pt x="308" y="153"/>
                    <a:pt x="308" y="153"/>
                    <a:pt x="308" y="153"/>
                  </a:cubicBezTo>
                  <a:cubicBezTo>
                    <a:pt x="309" y="153"/>
                    <a:pt x="309" y="153"/>
                    <a:pt x="309" y="153"/>
                  </a:cubicBezTo>
                  <a:cubicBezTo>
                    <a:pt x="309" y="153"/>
                    <a:pt x="309" y="153"/>
                    <a:pt x="309" y="153"/>
                  </a:cubicBezTo>
                  <a:cubicBezTo>
                    <a:pt x="310" y="154"/>
                    <a:pt x="310" y="154"/>
                    <a:pt x="310" y="154"/>
                  </a:cubicBezTo>
                  <a:cubicBezTo>
                    <a:pt x="310" y="154"/>
                    <a:pt x="310" y="154"/>
                    <a:pt x="310" y="154"/>
                  </a:cubicBezTo>
                  <a:cubicBezTo>
                    <a:pt x="311" y="155"/>
                    <a:pt x="311" y="155"/>
                    <a:pt x="311" y="155"/>
                  </a:cubicBezTo>
                  <a:cubicBezTo>
                    <a:pt x="311" y="156"/>
                    <a:pt x="311" y="156"/>
                    <a:pt x="311" y="156"/>
                  </a:cubicBezTo>
                  <a:cubicBezTo>
                    <a:pt x="310" y="156"/>
                    <a:pt x="310" y="156"/>
                    <a:pt x="310" y="156"/>
                  </a:cubicBezTo>
                  <a:cubicBezTo>
                    <a:pt x="310" y="156"/>
                    <a:pt x="310" y="156"/>
                    <a:pt x="310" y="156"/>
                  </a:cubicBezTo>
                  <a:cubicBezTo>
                    <a:pt x="309" y="155"/>
                    <a:pt x="309" y="155"/>
                    <a:pt x="309" y="155"/>
                  </a:cubicBezTo>
                  <a:cubicBezTo>
                    <a:pt x="309" y="155"/>
                    <a:pt x="309" y="155"/>
                    <a:pt x="309" y="155"/>
                  </a:cubicBezTo>
                  <a:cubicBezTo>
                    <a:pt x="309" y="156"/>
                    <a:pt x="309" y="156"/>
                    <a:pt x="309" y="156"/>
                  </a:cubicBezTo>
                  <a:cubicBezTo>
                    <a:pt x="308" y="156"/>
                    <a:pt x="308" y="156"/>
                    <a:pt x="308" y="156"/>
                  </a:cubicBezTo>
                  <a:cubicBezTo>
                    <a:pt x="308" y="155"/>
                    <a:pt x="308" y="155"/>
                    <a:pt x="308" y="155"/>
                  </a:cubicBezTo>
                  <a:cubicBezTo>
                    <a:pt x="308" y="155"/>
                    <a:pt x="308" y="155"/>
                    <a:pt x="308" y="155"/>
                  </a:cubicBezTo>
                  <a:cubicBezTo>
                    <a:pt x="307" y="155"/>
                    <a:pt x="307" y="155"/>
                    <a:pt x="307" y="155"/>
                  </a:cubicBezTo>
                  <a:cubicBezTo>
                    <a:pt x="306" y="154"/>
                    <a:pt x="306" y="154"/>
                    <a:pt x="306" y="154"/>
                  </a:cubicBezTo>
                  <a:cubicBezTo>
                    <a:pt x="306" y="154"/>
                    <a:pt x="306" y="154"/>
                    <a:pt x="306" y="154"/>
                  </a:cubicBezTo>
                  <a:cubicBezTo>
                    <a:pt x="305" y="154"/>
                    <a:pt x="305" y="154"/>
                    <a:pt x="305" y="154"/>
                  </a:cubicBezTo>
                  <a:cubicBezTo>
                    <a:pt x="304" y="154"/>
                    <a:pt x="304" y="154"/>
                    <a:pt x="304" y="154"/>
                  </a:cubicBezTo>
                  <a:cubicBezTo>
                    <a:pt x="304" y="154"/>
                    <a:pt x="304" y="154"/>
                    <a:pt x="304" y="154"/>
                  </a:cubicBezTo>
                  <a:cubicBezTo>
                    <a:pt x="304" y="154"/>
                    <a:pt x="304" y="154"/>
                    <a:pt x="304" y="154"/>
                  </a:cubicBezTo>
                  <a:cubicBezTo>
                    <a:pt x="305" y="154"/>
                    <a:pt x="305" y="154"/>
                    <a:pt x="305" y="154"/>
                  </a:cubicBezTo>
                  <a:cubicBezTo>
                    <a:pt x="305" y="155"/>
                    <a:pt x="305" y="155"/>
                    <a:pt x="305" y="155"/>
                  </a:cubicBezTo>
                  <a:cubicBezTo>
                    <a:pt x="305" y="155"/>
                    <a:pt x="305" y="155"/>
                    <a:pt x="305" y="155"/>
                  </a:cubicBezTo>
                  <a:cubicBezTo>
                    <a:pt x="304" y="155"/>
                    <a:pt x="304" y="155"/>
                    <a:pt x="304" y="155"/>
                  </a:cubicBezTo>
                  <a:cubicBezTo>
                    <a:pt x="304" y="155"/>
                    <a:pt x="304" y="155"/>
                    <a:pt x="304" y="155"/>
                  </a:cubicBezTo>
                  <a:cubicBezTo>
                    <a:pt x="303" y="155"/>
                    <a:pt x="303" y="155"/>
                    <a:pt x="303" y="155"/>
                  </a:cubicBezTo>
                  <a:cubicBezTo>
                    <a:pt x="302" y="156"/>
                    <a:pt x="302" y="156"/>
                    <a:pt x="302" y="156"/>
                  </a:cubicBezTo>
                  <a:cubicBezTo>
                    <a:pt x="302" y="156"/>
                    <a:pt x="302" y="156"/>
                    <a:pt x="302" y="156"/>
                  </a:cubicBezTo>
                  <a:cubicBezTo>
                    <a:pt x="303" y="156"/>
                    <a:pt x="303" y="156"/>
                    <a:pt x="303" y="156"/>
                  </a:cubicBezTo>
                  <a:cubicBezTo>
                    <a:pt x="303" y="156"/>
                    <a:pt x="303" y="156"/>
                    <a:pt x="303" y="156"/>
                  </a:cubicBezTo>
                  <a:cubicBezTo>
                    <a:pt x="304" y="156"/>
                    <a:pt x="304" y="156"/>
                    <a:pt x="304" y="156"/>
                  </a:cubicBezTo>
                  <a:cubicBezTo>
                    <a:pt x="304" y="155"/>
                    <a:pt x="304" y="155"/>
                    <a:pt x="304" y="155"/>
                  </a:cubicBezTo>
                  <a:cubicBezTo>
                    <a:pt x="305" y="155"/>
                    <a:pt x="305" y="155"/>
                    <a:pt x="305" y="155"/>
                  </a:cubicBezTo>
                  <a:cubicBezTo>
                    <a:pt x="306" y="156"/>
                    <a:pt x="306" y="156"/>
                    <a:pt x="306" y="156"/>
                  </a:cubicBezTo>
                  <a:cubicBezTo>
                    <a:pt x="306" y="156"/>
                    <a:pt x="306" y="156"/>
                    <a:pt x="306" y="156"/>
                  </a:cubicBezTo>
                  <a:cubicBezTo>
                    <a:pt x="306" y="156"/>
                    <a:pt x="306" y="156"/>
                    <a:pt x="306" y="156"/>
                  </a:cubicBezTo>
                  <a:cubicBezTo>
                    <a:pt x="306" y="157"/>
                    <a:pt x="306" y="157"/>
                    <a:pt x="306" y="157"/>
                  </a:cubicBezTo>
                  <a:cubicBezTo>
                    <a:pt x="306" y="157"/>
                    <a:pt x="306" y="157"/>
                    <a:pt x="306" y="157"/>
                  </a:cubicBezTo>
                  <a:cubicBezTo>
                    <a:pt x="305" y="157"/>
                    <a:pt x="305" y="157"/>
                    <a:pt x="305" y="157"/>
                  </a:cubicBezTo>
                  <a:cubicBezTo>
                    <a:pt x="305" y="157"/>
                    <a:pt x="305" y="157"/>
                    <a:pt x="305" y="157"/>
                  </a:cubicBezTo>
                  <a:cubicBezTo>
                    <a:pt x="304" y="157"/>
                    <a:pt x="304" y="157"/>
                    <a:pt x="304" y="157"/>
                  </a:cubicBezTo>
                  <a:cubicBezTo>
                    <a:pt x="304" y="156"/>
                    <a:pt x="304" y="156"/>
                    <a:pt x="304" y="156"/>
                  </a:cubicBezTo>
                  <a:cubicBezTo>
                    <a:pt x="304" y="157"/>
                    <a:pt x="304" y="157"/>
                    <a:pt x="304" y="157"/>
                  </a:cubicBezTo>
                  <a:cubicBezTo>
                    <a:pt x="304" y="157"/>
                    <a:pt x="304" y="157"/>
                    <a:pt x="304" y="157"/>
                  </a:cubicBezTo>
                  <a:cubicBezTo>
                    <a:pt x="304" y="157"/>
                    <a:pt x="304" y="157"/>
                    <a:pt x="304" y="157"/>
                  </a:cubicBezTo>
                  <a:cubicBezTo>
                    <a:pt x="305" y="157"/>
                    <a:pt x="305" y="157"/>
                    <a:pt x="305" y="157"/>
                  </a:cubicBezTo>
                  <a:cubicBezTo>
                    <a:pt x="305" y="158"/>
                    <a:pt x="305" y="158"/>
                    <a:pt x="305" y="158"/>
                  </a:cubicBezTo>
                  <a:cubicBezTo>
                    <a:pt x="305" y="158"/>
                    <a:pt x="305" y="158"/>
                    <a:pt x="305" y="158"/>
                  </a:cubicBezTo>
                  <a:cubicBezTo>
                    <a:pt x="305" y="159"/>
                    <a:pt x="305" y="159"/>
                    <a:pt x="305" y="159"/>
                  </a:cubicBezTo>
                  <a:cubicBezTo>
                    <a:pt x="305" y="159"/>
                    <a:pt x="305" y="159"/>
                    <a:pt x="305" y="159"/>
                  </a:cubicBezTo>
                  <a:cubicBezTo>
                    <a:pt x="303" y="158"/>
                    <a:pt x="303" y="158"/>
                    <a:pt x="303" y="158"/>
                  </a:cubicBezTo>
                  <a:cubicBezTo>
                    <a:pt x="302" y="158"/>
                    <a:pt x="302" y="158"/>
                    <a:pt x="302" y="158"/>
                  </a:cubicBezTo>
                  <a:cubicBezTo>
                    <a:pt x="301" y="158"/>
                    <a:pt x="301" y="158"/>
                    <a:pt x="301" y="158"/>
                  </a:cubicBezTo>
                  <a:cubicBezTo>
                    <a:pt x="300" y="158"/>
                    <a:pt x="300" y="158"/>
                    <a:pt x="300" y="158"/>
                  </a:cubicBezTo>
                  <a:cubicBezTo>
                    <a:pt x="300" y="158"/>
                    <a:pt x="300" y="158"/>
                    <a:pt x="300" y="158"/>
                  </a:cubicBezTo>
                  <a:cubicBezTo>
                    <a:pt x="301" y="158"/>
                    <a:pt x="301" y="158"/>
                    <a:pt x="301" y="158"/>
                  </a:cubicBezTo>
                  <a:cubicBezTo>
                    <a:pt x="303" y="159"/>
                    <a:pt x="303" y="159"/>
                    <a:pt x="303" y="159"/>
                  </a:cubicBezTo>
                  <a:cubicBezTo>
                    <a:pt x="303" y="160"/>
                    <a:pt x="303" y="160"/>
                    <a:pt x="303" y="160"/>
                  </a:cubicBezTo>
                  <a:cubicBezTo>
                    <a:pt x="303" y="160"/>
                    <a:pt x="303" y="160"/>
                    <a:pt x="303" y="160"/>
                  </a:cubicBezTo>
                  <a:cubicBezTo>
                    <a:pt x="302" y="159"/>
                    <a:pt x="302" y="159"/>
                    <a:pt x="302" y="159"/>
                  </a:cubicBezTo>
                  <a:cubicBezTo>
                    <a:pt x="301" y="159"/>
                    <a:pt x="301" y="159"/>
                    <a:pt x="301" y="159"/>
                  </a:cubicBezTo>
                  <a:cubicBezTo>
                    <a:pt x="301" y="160"/>
                    <a:pt x="301" y="160"/>
                    <a:pt x="301" y="160"/>
                  </a:cubicBezTo>
                  <a:cubicBezTo>
                    <a:pt x="301" y="160"/>
                    <a:pt x="301" y="160"/>
                    <a:pt x="301" y="160"/>
                  </a:cubicBezTo>
                  <a:cubicBezTo>
                    <a:pt x="302" y="160"/>
                    <a:pt x="302" y="160"/>
                    <a:pt x="302" y="160"/>
                  </a:cubicBezTo>
                  <a:cubicBezTo>
                    <a:pt x="302" y="160"/>
                    <a:pt x="302" y="160"/>
                    <a:pt x="302" y="160"/>
                  </a:cubicBezTo>
                  <a:cubicBezTo>
                    <a:pt x="303" y="160"/>
                    <a:pt x="303" y="160"/>
                    <a:pt x="303" y="160"/>
                  </a:cubicBezTo>
                  <a:cubicBezTo>
                    <a:pt x="303" y="160"/>
                    <a:pt x="303" y="160"/>
                    <a:pt x="303" y="160"/>
                  </a:cubicBezTo>
                  <a:cubicBezTo>
                    <a:pt x="303" y="161"/>
                    <a:pt x="303" y="161"/>
                    <a:pt x="303" y="161"/>
                  </a:cubicBezTo>
                  <a:cubicBezTo>
                    <a:pt x="303" y="161"/>
                    <a:pt x="303" y="161"/>
                    <a:pt x="303" y="161"/>
                  </a:cubicBezTo>
                  <a:cubicBezTo>
                    <a:pt x="304" y="161"/>
                    <a:pt x="304" y="161"/>
                    <a:pt x="304" y="161"/>
                  </a:cubicBezTo>
                  <a:cubicBezTo>
                    <a:pt x="304" y="161"/>
                    <a:pt x="304" y="161"/>
                    <a:pt x="304" y="161"/>
                  </a:cubicBezTo>
                  <a:cubicBezTo>
                    <a:pt x="304" y="161"/>
                    <a:pt x="304" y="161"/>
                    <a:pt x="304" y="161"/>
                  </a:cubicBezTo>
                  <a:cubicBezTo>
                    <a:pt x="304" y="161"/>
                    <a:pt x="304" y="161"/>
                    <a:pt x="304" y="161"/>
                  </a:cubicBezTo>
                  <a:cubicBezTo>
                    <a:pt x="304" y="161"/>
                    <a:pt x="304" y="161"/>
                    <a:pt x="304" y="161"/>
                  </a:cubicBezTo>
                  <a:cubicBezTo>
                    <a:pt x="304" y="162"/>
                    <a:pt x="304" y="162"/>
                    <a:pt x="304" y="162"/>
                  </a:cubicBezTo>
                  <a:cubicBezTo>
                    <a:pt x="305" y="162"/>
                    <a:pt x="305" y="162"/>
                    <a:pt x="305" y="162"/>
                  </a:cubicBezTo>
                  <a:cubicBezTo>
                    <a:pt x="305" y="161"/>
                    <a:pt x="305" y="161"/>
                    <a:pt x="305" y="161"/>
                  </a:cubicBezTo>
                  <a:cubicBezTo>
                    <a:pt x="305" y="161"/>
                    <a:pt x="305" y="161"/>
                    <a:pt x="305" y="161"/>
                  </a:cubicBezTo>
                  <a:cubicBezTo>
                    <a:pt x="306" y="161"/>
                    <a:pt x="306" y="161"/>
                    <a:pt x="306" y="161"/>
                  </a:cubicBezTo>
                  <a:cubicBezTo>
                    <a:pt x="307" y="161"/>
                    <a:pt x="307" y="161"/>
                    <a:pt x="307" y="161"/>
                  </a:cubicBezTo>
                  <a:cubicBezTo>
                    <a:pt x="308" y="161"/>
                    <a:pt x="308" y="161"/>
                    <a:pt x="308" y="161"/>
                  </a:cubicBezTo>
                  <a:cubicBezTo>
                    <a:pt x="307" y="162"/>
                    <a:pt x="307" y="162"/>
                    <a:pt x="307" y="162"/>
                  </a:cubicBezTo>
                  <a:cubicBezTo>
                    <a:pt x="307" y="162"/>
                    <a:pt x="307" y="162"/>
                    <a:pt x="307" y="162"/>
                  </a:cubicBezTo>
                  <a:cubicBezTo>
                    <a:pt x="306" y="162"/>
                    <a:pt x="306" y="162"/>
                    <a:pt x="306" y="162"/>
                  </a:cubicBezTo>
                  <a:cubicBezTo>
                    <a:pt x="306" y="162"/>
                    <a:pt x="306" y="162"/>
                    <a:pt x="306" y="162"/>
                  </a:cubicBezTo>
                  <a:cubicBezTo>
                    <a:pt x="305" y="162"/>
                    <a:pt x="305" y="162"/>
                    <a:pt x="305" y="162"/>
                  </a:cubicBezTo>
                  <a:cubicBezTo>
                    <a:pt x="304" y="163"/>
                    <a:pt x="304" y="163"/>
                    <a:pt x="304" y="163"/>
                  </a:cubicBezTo>
                  <a:cubicBezTo>
                    <a:pt x="304" y="163"/>
                    <a:pt x="304" y="163"/>
                    <a:pt x="304" y="163"/>
                  </a:cubicBezTo>
                  <a:cubicBezTo>
                    <a:pt x="304" y="163"/>
                    <a:pt x="304" y="163"/>
                    <a:pt x="304" y="163"/>
                  </a:cubicBezTo>
                  <a:cubicBezTo>
                    <a:pt x="305" y="163"/>
                    <a:pt x="305" y="163"/>
                    <a:pt x="305" y="163"/>
                  </a:cubicBezTo>
                  <a:cubicBezTo>
                    <a:pt x="306" y="163"/>
                    <a:pt x="306" y="163"/>
                    <a:pt x="306" y="163"/>
                  </a:cubicBezTo>
                  <a:cubicBezTo>
                    <a:pt x="305" y="163"/>
                    <a:pt x="305" y="163"/>
                    <a:pt x="305" y="163"/>
                  </a:cubicBezTo>
                  <a:cubicBezTo>
                    <a:pt x="305" y="163"/>
                    <a:pt x="305" y="163"/>
                    <a:pt x="305" y="163"/>
                  </a:cubicBezTo>
                  <a:cubicBezTo>
                    <a:pt x="305" y="163"/>
                    <a:pt x="305" y="163"/>
                    <a:pt x="305" y="163"/>
                  </a:cubicBezTo>
                  <a:cubicBezTo>
                    <a:pt x="307" y="163"/>
                    <a:pt x="307" y="163"/>
                    <a:pt x="307" y="163"/>
                  </a:cubicBezTo>
                  <a:cubicBezTo>
                    <a:pt x="307" y="164"/>
                    <a:pt x="307" y="164"/>
                    <a:pt x="307" y="164"/>
                  </a:cubicBezTo>
                  <a:cubicBezTo>
                    <a:pt x="307" y="164"/>
                    <a:pt x="307" y="164"/>
                    <a:pt x="307" y="164"/>
                  </a:cubicBezTo>
                  <a:cubicBezTo>
                    <a:pt x="307" y="164"/>
                    <a:pt x="307" y="164"/>
                    <a:pt x="307" y="164"/>
                  </a:cubicBezTo>
                  <a:cubicBezTo>
                    <a:pt x="308" y="165"/>
                    <a:pt x="308" y="165"/>
                    <a:pt x="308" y="165"/>
                  </a:cubicBezTo>
                  <a:cubicBezTo>
                    <a:pt x="308" y="165"/>
                    <a:pt x="308" y="165"/>
                    <a:pt x="308" y="165"/>
                  </a:cubicBezTo>
                  <a:cubicBezTo>
                    <a:pt x="307" y="166"/>
                    <a:pt x="307" y="166"/>
                    <a:pt x="307" y="166"/>
                  </a:cubicBezTo>
                  <a:cubicBezTo>
                    <a:pt x="307" y="166"/>
                    <a:pt x="307" y="166"/>
                    <a:pt x="307" y="166"/>
                  </a:cubicBezTo>
                  <a:cubicBezTo>
                    <a:pt x="308" y="166"/>
                    <a:pt x="308" y="166"/>
                    <a:pt x="308" y="166"/>
                  </a:cubicBezTo>
                  <a:cubicBezTo>
                    <a:pt x="308" y="166"/>
                    <a:pt x="308" y="166"/>
                    <a:pt x="308" y="166"/>
                  </a:cubicBezTo>
                  <a:cubicBezTo>
                    <a:pt x="308" y="165"/>
                    <a:pt x="308" y="165"/>
                    <a:pt x="308" y="165"/>
                  </a:cubicBezTo>
                  <a:cubicBezTo>
                    <a:pt x="309" y="165"/>
                    <a:pt x="309" y="165"/>
                    <a:pt x="309" y="165"/>
                  </a:cubicBezTo>
                  <a:cubicBezTo>
                    <a:pt x="309" y="166"/>
                    <a:pt x="309" y="166"/>
                    <a:pt x="309" y="166"/>
                  </a:cubicBezTo>
                  <a:cubicBezTo>
                    <a:pt x="309" y="166"/>
                    <a:pt x="309" y="166"/>
                    <a:pt x="309" y="166"/>
                  </a:cubicBezTo>
                  <a:cubicBezTo>
                    <a:pt x="308" y="167"/>
                    <a:pt x="308" y="167"/>
                    <a:pt x="308" y="167"/>
                  </a:cubicBezTo>
                  <a:cubicBezTo>
                    <a:pt x="307" y="168"/>
                    <a:pt x="307" y="168"/>
                    <a:pt x="307" y="168"/>
                  </a:cubicBezTo>
                  <a:cubicBezTo>
                    <a:pt x="307" y="169"/>
                    <a:pt x="307" y="169"/>
                    <a:pt x="307" y="169"/>
                  </a:cubicBezTo>
                  <a:cubicBezTo>
                    <a:pt x="308" y="168"/>
                    <a:pt x="308" y="168"/>
                    <a:pt x="308" y="168"/>
                  </a:cubicBezTo>
                  <a:cubicBezTo>
                    <a:pt x="308" y="167"/>
                    <a:pt x="308" y="167"/>
                    <a:pt x="308" y="167"/>
                  </a:cubicBezTo>
                  <a:cubicBezTo>
                    <a:pt x="308" y="167"/>
                    <a:pt x="308" y="167"/>
                    <a:pt x="308" y="167"/>
                  </a:cubicBezTo>
                  <a:cubicBezTo>
                    <a:pt x="309" y="166"/>
                    <a:pt x="309" y="166"/>
                    <a:pt x="309" y="166"/>
                  </a:cubicBezTo>
                  <a:cubicBezTo>
                    <a:pt x="310" y="166"/>
                    <a:pt x="310" y="166"/>
                    <a:pt x="310" y="166"/>
                  </a:cubicBezTo>
                  <a:cubicBezTo>
                    <a:pt x="310" y="166"/>
                    <a:pt x="310" y="166"/>
                    <a:pt x="310" y="166"/>
                  </a:cubicBezTo>
                  <a:cubicBezTo>
                    <a:pt x="310" y="165"/>
                    <a:pt x="310" y="165"/>
                    <a:pt x="310" y="165"/>
                  </a:cubicBezTo>
                  <a:cubicBezTo>
                    <a:pt x="311" y="165"/>
                    <a:pt x="311" y="165"/>
                    <a:pt x="311" y="165"/>
                  </a:cubicBezTo>
                  <a:cubicBezTo>
                    <a:pt x="311" y="165"/>
                    <a:pt x="311" y="165"/>
                    <a:pt x="311" y="165"/>
                  </a:cubicBezTo>
                  <a:cubicBezTo>
                    <a:pt x="311" y="166"/>
                    <a:pt x="311" y="166"/>
                    <a:pt x="311" y="166"/>
                  </a:cubicBezTo>
                  <a:cubicBezTo>
                    <a:pt x="310" y="167"/>
                    <a:pt x="310" y="167"/>
                    <a:pt x="310" y="167"/>
                  </a:cubicBezTo>
                  <a:cubicBezTo>
                    <a:pt x="309" y="167"/>
                    <a:pt x="309" y="167"/>
                    <a:pt x="309" y="167"/>
                  </a:cubicBezTo>
                  <a:cubicBezTo>
                    <a:pt x="309" y="168"/>
                    <a:pt x="309" y="168"/>
                    <a:pt x="309" y="168"/>
                  </a:cubicBezTo>
                  <a:cubicBezTo>
                    <a:pt x="309" y="169"/>
                    <a:pt x="309" y="169"/>
                    <a:pt x="309" y="169"/>
                  </a:cubicBezTo>
                  <a:cubicBezTo>
                    <a:pt x="310" y="168"/>
                    <a:pt x="310" y="168"/>
                    <a:pt x="310" y="168"/>
                  </a:cubicBezTo>
                  <a:cubicBezTo>
                    <a:pt x="310" y="168"/>
                    <a:pt x="310" y="168"/>
                    <a:pt x="310" y="168"/>
                  </a:cubicBezTo>
                  <a:cubicBezTo>
                    <a:pt x="310" y="167"/>
                    <a:pt x="310" y="167"/>
                    <a:pt x="310" y="167"/>
                  </a:cubicBezTo>
                  <a:cubicBezTo>
                    <a:pt x="310" y="167"/>
                    <a:pt x="310" y="167"/>
                    <a:pt x="310" y="167"/>
                  </a:cubicBezTo>
                  <a:cubicBezTo>
                    <a:pt x="311" y="166"/>
                    <a:pt x="311" y="166"/>
                    <a:pt x="311" y="166"/>
                  </a:cubicBezTo>
                  <a:cubicBezTo>
                    <a:pt x="312" y="166"/>
                    <a:pt x="312" y="166"/>
                    <a:pt x="312" y="166"/>
                  </a:cubicBezTo>
                  <a:cubicBezTo>
                    <a:pt x="313" y="165"/>
                    <a:pt x="313" y="165"/>
                    <a:pt x="313" y="165"/>
                  </a:cubicBezTo>
                  <a:cubicBezTo>
                    <a:pt x="313" y="165"/>
                    <a:pt x="313" y="165"/>
                    <a:pt x="313" y="165"/>
                  </a:cubicBezTo>
                  <a:cubicBezTo>
                    <a:pt x="313" y="166"/>
                    <a:pt x="313" y="166"/>
                    <a:pt x="313" y="166"/>
                  </a:cubicBezTo>
                  <a:cubicBezTo>
                    <a:pt x="312" y="167"/>
                    <a:pt x="312" y="167"/>
                    <a:pt x="312" y="167"/>
                  </a:cubicBezTo>
                  <a:cubicBezTo>
                    <a:pt x="311" y="167"/>
                    <a:pt x="311" y="167"/>
                    <a:pt x="311" y="167"/>
                  </a:cubicBezTo>
                  <a:cubicBezTo>
                    <a:pt x="311" y="167"/>
                    <a:pt x="311" y="167"/>
                    <a:pt x="311" y="167"/>
                  </a:cubicBezTo>
                  <a:cubicBezTo>
                    <a:pt x="311" y="168"/>
                    <a:pt x="311" y="168"/>
                    <a:pt x="311" y="168"/>
                  </a:cubicBezTo>
                  <a:cubicBezTo>
                    <a:pt x="311" y="168"/>
                    <a:pt x="311" y="168"/>
                    <a:pt x="311" y="168"/>
                  </a:cubicBezTo>
                  <a:cubicBezTo>
                    <a:pt x="311" y="168"/>
                    <a:pt x="311" y="168"/>
                    <a:pt x="311" y="168"/>
                  </a:cubicBezTo>
                  <a:cubicBezTo>
                    <a:pt x="312" y="168"/>
                    <a:pt x="312" y="168"/>
                    <a:pt x="312" y="168"/>
                  </a:cubicBezTo>
                  <a:cubicBezTo>
                    <a:pt x="312" y="168"/>
                    <a:pt x="312" y="168"/>
                    <a:pt x="312" y="168"/>
                  </a:cubicBezTo>
                  <a:cubicBezTo>
                    <a:pt x="313" y="168"/>
                    <a:pt x="313" y="168"/>
                    <a:pt x="313" y="168"/>
                  </a:cubicBezTo>
                  <a:cubicBezTo>
                    <a:pt x="314" y="168"/>
                    <a:pt x="314" y="168"/>
                    <a:pt x="314" y="168"/>
                  </a:cubicBezTo>
                  <a:cubicBezTo>
                    <a:pt x="314" y="169"/>
                    <a:pt x="314" y="169"/>
                    <a:pt x="314" y="169"/>
                  </a:cubicBezTo>
                  <a:cubicBezTo>
                    <a:pt x="314" y="169"/>
                    <a:pt x="314" y="169"/>
                    <a:pt x="314" y="169"/>
                  </a:cubicBezTo>
                  <a:cubicBezTo>
                    <a:pt x="313" y="170"/>
                    <a:pt x="313" y="170"/>
                    <a:pt x="313" y="170"/>
                  </a:cubicBezTo>
                  <a:cubicBezTo>
                    <a:pt x="313" y="170"/>
                    <a:pt x="313" y="170"/>
                    <a:pt x="313" y="170"/>
                  </a:cubicBezTo>
                  <a:cubicBezTo>
                    <a:pt x="314" y="170"/>
                    <a:pt x="314" y="170"/>
                    <a:pt x="314" y="170"/>
                  </a:cubicBezTo>
                  <a:cubicBezTo>
                    <a:pt x="314" y="171"/>
                    <a:pt x="314" y="171"/>
                    <a:pt x="314" y="171"/>
                  </a:cubicBezTo>
                  <a:cubicBezTo>
                    <a:pt x="313" y="171"/>
                    <a:pt x="313" y="171"/>
                    <a:pt x="313" y="171"/>
                  </a:cubicBezTo>
                  <a:cubicBezTo>
                    <a:pt x="313" y="171"/>
                    <a:pt x="313" y="171"/>
                    <a:pt x="313" y="171"/>
                  </a:cubicBezTo>
                  <a:cubicBezTo>
                    <a:pt x="313" y="171"/>
                    <a:pt x="313" y="171"/>
                    <a:pt x="313" y="171"/>
                  </a:cubicBezTo>
                  <a:cubicBezTo>
                    <a:pt x="314" y="171"/>
                    <a:pt x="314" y="171"/>
                    <a:pt x="314" y="171"/>
                  </a:cubicBezTo>
                  <a:cubicBezTo>
                    <a:pt x="312" y="172"/>
                    <a:pt x="312" y="172"/>
                    <a:pt x="312" y="172"/>
                  </a:cubicBezTo>
                  <a:cubicBezTo>
                    <a:pt x="312" y="172"/>
                    <a:pt x="312" y="172"/>
                    <a:pt x="312" y="172"/>
                  </a:cubicBezTo>
                  <a:cubicBezTo>
                    <a:pt x="312" y="172"/>
                    <a:pt x="312" y="172"/>
                    <a:pt x="312" y="172"/>
                  </a:cubicBezTo>
                  <a:cubicBezTo>
                    <a:pt x="313" y="172"/>
                    <a:pt x="313" y="172"/>
                    <a:pt x="313" y="172"/>
                  </a:cubicBezTo>
                  <a:cubicBezTo>
                    <a:pt x="314" y="172"/>
                    <a:pt x="314" y="172"/>
                    <a:pt x="314" y="172"/>
                  </a:cubicBezTo>
                  <a:cubicBezTo>
                    <a:pt x="314" y="172"/>
                    <a:pt x="314" y="172"/>
                    <a:pt x="314" y="172"/>
                  </a:cubicBezTo>
                  <a:cubicBezTo>
                    <a:pt x="315" y="172"/>
                    <a:pt x="315" y="172"/>
                    <a:pt x="315" y="172"/>
                  </a:cubicBezTo>
                  <a:cubicBezTo>
                    <a:pt x="315" y="172"/>
                    <a:pt x="315" y="172"/>
                    <a:pt x="315" y="172"/>
                  </a:cubicBezTo>
                  <a:cubicBezTo>
                    <a:pt x="315" y="173"/>
                    <a:pt x="315" y="173"/>
                    <a:pt x="315" y="173"/>
                  </a:cubicBezTo>
                  <a:cubicBezTo>
                    <a:pt x="314" y="173"/>
                    <a:pt x="314" y="173"/>
                    <a:pt x="314" y="173"/>
                  </a:cubicBezTo>
                  <a:cubicBezTo>
                    <a:pt x="315" y="173"/>
                    <a:pt x="315" y="173"/>
                    <a:pt x="315" y="173"/>
                  </a:cubicBezTo>
                  <a:cubicBezTo>
                    <a:pt x="316" y="172"/>
                    <a:pt x="316" y="172"/>
                    <a:pt x="316" y="172"/>
                  </a:cubicBezTo>
                  <a:cubicBezTo>
                    <a:pt x="316" y="172"/>
                    <a:pt x="316" y="172"/>
                    <a:pt x="316" y="172"/>
                  </a:cubicBezTo>
                  <a:cubicBezTo>
                    <a:pt x="317" y="171"/>
                    <a:pt x="317" y="171"/>
                    <a:pt x="317" y="171"/>
                  </a:cubicBezTo>
                  <a:cubicBezTo>
                    <a:pt x="318" y="172"/>
                    <a:pt x="318" y="172"/>
                    <a:pt x="318" y="172"/>
                  </a:cubicBezTo>
                  <a:cubicBezTo>
                    <a:pt x="318" y="172"/>
                    <a:pt x="318" y="172"/>
                    <a:pt x="318" y="172"/>
                  </a:cubicBezTo>
                  <a:cubicBezTo>
                    <a:pt x="317" y="172"/>
                    <a:pt x="317" y="172"/>
                    <a:pt x="317" y="172"/>
                  </a:cubicBezTo>
                  <a:cubicBezTo>
                    <a:pt x="317" y="172"/>
                    <a:pt x="317" y="172"/>
                    <a:pt x="317" y="172"/>
                  </a:cubicBezTo>
                  <a:cubicBezTo>
                    <a:pt x="316" y="173"/>
                    <a:pt x="316" y="173"/>
                    <a:pt x="316" y="173"/>
                  </a:cubicBezTo>
                  <a:cubicBezTo>
                    <a:pt x="316" y="174"/>
                    <a:pt x="316" y="174"/>
                    <a:pt x="316" y="174"/>
                  </a:cubicBezTo>
                  <a:cubicBezTo>
                    <a:pt x="315" y="174"/>
                    <a:pt x="315" y="174"/>
                    <a:pt x="315" y="174"/>
                  </a:cubicBezTo>
                  <a:cubicBezTo>
                    <a:pt x="315" y="175"/>
                    <a:pt x="315" y="175"/>
                    <a:pt x="315" y="175"/>
                  </a:cubicBezTo>
                  <a:cubicBezTo>
                    <a:pt x="315" y="175"/>
                    <a:pt x="315" y="175"/>
                    <a:pt x="315" y="175"/>
                  </a:cubicBezTo>
                  <a:cubicBezTo>
                    <a:pt x="315" y="175"/>
                    <a:pt x="315" y="175"/>
                    <a:pt x="315" y="175"/>
                  </a:cubicBezTo>
                  <a:cubicBezTo>
                    <a:pt x="316" y="175"/>
                    <a:pt x="316" y="175"/>
                    <a:pt x="316" y="175"/>
                  </a:cubicBezTo>
                  <a:cubicBezTo>
                    <a:pt x="316" y="175"/>
                    <a:pt x="316" y="175"/>
                    <a:pt x="316" y="175"/>
                  </a:cubicBezTo>
                  <a:cubicBezTo>
                    <a:pt x="317" y="174"/>
                    <a:pt x="317" y="174"/>
                    <a:pt x="317" y="174"/>
                  </a:cubicBezTo>
                  <a:cubicBezTo>
                    <a:pt x="317" y="173"/>
                    <a:pt x="317" y="173"/>
                    <a:pt x="317" y="173"/>
                  </a:cubicBezTo>
                  <a:cubicBezTo>
                    <a:pt x="317" y="174"/>
                    <a:pt x="317" y="174"/>
                    <a:pt x="317" y="174"/>
                  </a:cubicBezTo>
                  <a:cubicBezTo>
                    <a:pt x="317" y="175"/>
                    <a:pt x="317" y="175"/>
                    <a:pt x="317" y="175"/>
                  </a:cubicBezTo>
                  <a:cubicBezTo>
                    <a:pt x="317" y="176"/>
                    <a:pt x="317" y="176"/>
                    <a:pt x="317" y="176"/>
                  </a:cubicBezTo>
                  <a:cubicBezTo>
                    <a:pt x="316" y="176"/>
                    <a:pt x="316" y="176"/>
                    <a:pt x="316" y="176"/>
                  </a:cubicBezTo>
                  <a:cubicBezTo>
                    <a:pt x="317" y="176"/>
                    <a:pt x="317" y="176"/>
                    <a:pt x="317" y="176"/>
                  </a:cubicBezTo>
                  <a:cubicBezTo>
                    <a:pt x="317" y="175"/>
                    <a:pt x="317" y="175"/>
                    <a:pt x="317" y="175"/>
                  </a:cubicBezTo>
                  <a:cubicBezTo>
                    <a:pt x="317" y="174"/>
                    <a:pt x="317" y="174"/>
                    <a:pt x="317" y="174"/>
                  </a:cubicBezTo>
                  <a:cubicBezTo>
                    <a:pt x="318" y="174"/>
                    <a:pt x="318" y="174"/>
                    <a:pt x="318" y="174"/>
                  </a:cubicBezTo>
                  <a:cubicBezTo>
                    <a:pt x="318" y="174"/>
                    <a:pt x="318" y="174"/>
                    <a:pt x="318" y="174"/>
                  </a:cubicBezTo>
                  <a:cubicBezTo>
                    <a:pt x="318" y="175"/>
                    <a:pt x="318" y="175"/>
                    <a:pt x="318" y="175"/>
                  </a:cubicBezTo>
                  <a:cubicBezTo>
                    <a:pt x="319" y="176"/>
                    <a:pt x="319" y="176"/>
                    <a:pt x="319" y="176"/>
                  </a:cubicBezTo>
                  <a:cubicBezTo>
                    <a:pt x="319" y="176"/>
                    <a:pt x="319" y="176"/>
                    <a:pt x="319" y="176"/>
                  </a:cubicBezTo>
                  <a:cubicBezTo>
                    <a:pt x="319" y="175"/>
                    <a:pt x="319" y="175"/>
                    <a:pt x="319" y="175"/>
                  </a:cubicBezTo>
                  <a:cubicBezTo>
                    <a:pt x="319" y="174"/>
                    <a:pt x="319" y="174"/>
                    <a:pt x="319" y="174"/>
                  </a:cubicBezTo>
                  <a:cubicBezTo>
                    <a:pt x="320" y="174"/>
                    <a:pt x="320" y="174"/>
                    <a:pt x="320" y="174"/>
                  </a:cubicBezTo>
                  <a:cubicBezTo>
                    <a:pt x="320" y="174"/>
                    <a:pt x="320" y="174"/>
                    <a:pt x="320" y="174"/>
                  </a:cubicBezTo>
                  <a:cubicBezTo>
                    <a:pt x="320" y="175"/>
                    <a:pt x="320" y="175"/>
                    <a:pt x="320" y="175"/>
                  </a:cubicBezTo>
                  <a:cubicBezTo>
                    <a:pt x="320" y="175"/>
                    <a:pt x="320" y="175"/>
                    <a:pt x="320" y="175"/>
                  </a:cubicBezTo>
                  <a:cubicBezTo>
                    <a:pt x="321" y="175"/>
                    <a:pt x="321" y="175"/>
                    <a:pt x="321" y="175"/>
                  </a:cubicBezTo>
                  <a:cubicBezTo>
                    <a:pt x="321" y="175"/>
                    <a:pt x="321" y="175"/>
                    <a:pt x="321" y="175"/>
                  </a:cubicBezTo>
                  <a:cubicBezTo>
                    <a:pt x="321" y="176"/>
                    <a:pt x="321" y="176"/>
                    <a:pt x="321" y="176"/>
                  </a:cubicBezTo>
                  <a:cubicBezTo>
                    <a:pt x="322" y="176"/>
                    <a:pt x="322" y="176"/>
                    <a:pt x="322" y="176"/>
                  </a:cubicBezTo>
                  <a:cubicBezTo>
                    <a:pt x="322" y="176"/>
                    <a:pt x="322" y="176"/>
                    <a:pt x="322" y="176"/>
                  </a:cubicBezTo>
                  <a:cubicBezTo>
                    <a:pt x="322" y="177"/>
                    <a:pt x="322" y="177"/>
                    <a:pt x="322" y="177"/>
                  </a:cubicBezTo>
                  <a:cubicBezTo>
                    <a:pt x="323" y="177"/>
                    <a:pt x="323" y="177"/>
                    <a:pt x="323" y="177"/>
                  </a:cubicBezTo>
                  <a:cubicBezTo>
                    <a:pt x="323" y="178"/>
                    <a:pt x="323" y="178"/>
                    <a:pt x="323" y="178"/>
                  </a:cubicBezTo>
                  <a:cubicBezTo>
                    <a:pt x="323" y="178"/>
                    <a:pt x="323" y="178"/>
                    <a:pt x="323" y="178"/>
                  </a:cubicBezTo>
                  <a:cubicBezTo>
                    <a:pt x="322" y="178"/>
                    <a:pt x="322" y="178"/>
                    <a:pt x="322" y="178"/>
                  </a:cubicBezTo>
                  <a:cubicBezTo>
                    <a:pt x="321" y="178"/>
                    <a:pt x="321" y="178"/>
                    <a:pt x="321" y="178"/>
                  </a:cubicBezTo>
                  <a:cubicBezTo>
                    <a:pt x="321" y="178"/>
                    <a:pt x="321" y="178"/>
                    <a:pt x="321" y="178"/>
                  </a:cubicBezTo>
                  <a:cubicBezTo>
                    <a:pt x="321" y="177"/>
                    <a:pt x="321" y="177"/>
                    <a:pt x="321" y="177"/>
                  </a:cubicBezTo>
                  <a:cubicBezTo>
                    <a:pt x="320" y="177"/>
                    <a:pt x="320" y="177"/>
                    <a:pt x="320" y="177"/>
                  </a:cubicBezTo>
                  <a:cubicBezTo>
                    <a:pt x="320" y="177"/>
                    <a:pt x="320" y="177"/>
                    <a:pt x="320" y="177"/>
                  </a:cubicBezTo>
                  <a:cubicBezTo>
                    <a:pt x="320" y="177"/>
                    <a:pt x="320" y="177"/>
                    <a:pt x="320" y="177"/>
                  </a:cubicBezTo>
                  <a:cubicBezTo>
                    <a:pt x="319" y="178"/>
                    <a:pt x="319" y="178"/>
                    <a:pt x="319" y="178"/>
                  </a:cubicBezTo>
                  <a:cubicBezTo>
                    <a:pt x="320" y="177"/>
                    <a:pt x="320" y="177"/>
                    <a:pt x="320" y="177"/>
                  </a:cubicBezTo>
                  <a:cubicBezTo>
                    <a:pt x="320" y="177"/>
                    <a:pt x="320" y="177"/>
                    <a:pt x="320" y="177"/>
                  </a:cubicBezTo>
                  <a:cubicBezTo>
                    <a:pt x="321" y="178"/>
                    <a:pt x="321" y="178"/>
                    <a:pt x="321" y="178"/>
                  </a:cubicBezTo>
                  <a:cubicBezTo>
                    <a:pt x="320" y="178"/>
                    <a:pt x="320" y="178"/>
                    <a:pt x="320" y="178"/>
                  </a:cubicBezTo>
                  <a:cubicBezTo>
                    <a:pt x="321" y="178"/>
                    <a:pt x="321" y="178"/>
                    <a:pt x="321" y="178"/>
                  </a:cubicBezTo>
                  <a:cubicBezTo>
                    <a:pt x="321" y="179"/>
                    <a:pt x="321" y="179"/>
                    <a:pt x="321" y="179"/>
                  </a:cubicBezTo>
                  <a:cubicBezTo>
                    <a:pt x="321" y="179"/>
                    <a:pt x="321" y="179"/>
                    <a:pt x="321" y="179"/>
                  </a:cubicBezTo>
                  <a:cubicBezTo>
                    <a:pt x="320" y="179"/>
                    <a:pt x="320" y="179"/>
                    <a:pt x="320" y="179"/>
                  </a:cubicBezTo>
                  <a:cubicBezTo>
                    <a:pt x="319" y="179"/>
                    <a:pt x="319" y="179"/>
                    <a:pt x="319" y="179"/>
                  </a:cubicBezTo>
                  <a:cubicBezTo>
                    <a:pt x="320" y="179"/>
                    <a:pt x="320" y="179"/>
                    <a:pt x="320" y="179"/>
                  </a:cubicBezTo>
                  <a:cubicBezTo>
                    <a:pt x="321" y="179"/>
                    <a:pt x="321" y="179"/>
                    <a:pt x="321" y="179"/>
                  </a:cubicBezTo>
                  <a:cubicBezTo>
                    <a:pt x="321" y="179"/>
                    <a:pt x="321" y="179"/>
                    <a:pt x="321" y="179"/>
                  </a:cubicBezTo>
                  <a:cubicBezTo>
                    <a:pt x="321" y="179"/>
                    <a:pt x="321" y="179"/>
                    <a:pt x="321" y="179"/>
                  </a:cubicBezTo>
                  <a:cubicBezTo>
                    <a:pt x="321" y="180"/>
                    <a:pt x="321" y="180"/>
                    <a:pt x="321" y="180"/>
                  </a:cubicBezTo>
                  <a:cubicBezTo>
                    <a:pt x="320" y="180"/>
                    <a:pt x="320" y="180"/>
                    <a:pt x="320" y="180"/>
                  </a:cubicBezTo>
                  <a:cubicBezTo>
                    <a:pt x="320" y="180"/>
                    <a:pt x="320" y="180"/>
                    <a:pt x="320" y="180"/>
                  </a:cubicBezTo>
                  <a:cubicBezTo>
                    <a:pt x="319" y="180"/>
                    <a:pt x="319" y="180"/>
                    <a:pt x="319" y="180"/>
                  </a:cubicBezTo>
                  <a:cubicBezTo>
                    <a:pt x="318" y="180"/>
                    <a:pt x="318" y="180"/>
                    <a:pt x="318" y="180"/>
                  </a:cubicBezTo>
                  <a:cubicBezTo>
                    <a:pt x="318" y="179"/>
                    <a:pt x="318" y="179"/>
                    <a:pt x="318" y="179"/>
                  </a:cubicBezTo>
                  <a:cubicBezTo>
                    <a:pt x="318" y="179"/>
                    <a:pt x="318" y="179"/>
                    <a:pt x="318" y="179"/>
                  </a:cubicBezTo>
                  <a:cubicBezTo>
                    <a:pt x="318" y="178"/>
                    <a:pt x="318" y="178"/>
                    <a:pt x="318" y="178"/>
                  </a:cubicBezTo>
                  <a:cubicBezTo>
                    <a:pt x="317" y="178"/>
                    <a:pt x="317" y="178"/>
                    <a:pt x="317" y="178"/>
                  </a:cubicBezTo>
                  <a:cubicBezTo>
                    <a:pt x="317" y="178"/>
                    <a:pt x="317" y="178"/>
                    <a:pt x="317" y="178"/>
                  </a:cubicBezTo>
                  <a:cubicBezTo>
                    <a:pt x="317" y="179"/>
                    <a:pt x="317" y="179"/>
                    <a:pt x="317" y="179"/>
                  </a:cubicBezTo>
                  <a:cubicBezTo>
                    <a:pt x="317" y="179"/>
                    <a:pt x="317" y="179"/>
                    <a:pt x="317" y="179"/>
                  </a:cubicBezTo>
                  <a:cubicBezTo>
                    <a:pt x="318" y="180"/>
                    <a:pt x="318" y="180"/>
                    <a:pt x="318" y="180"/>
                  </a:cubicBezTo>
                  <a:cubicBezTo>
                    <a:pt x="318" y="180"/>
                    <a:pt x="318" y="180"/>
                    <a:pt x="318" y="180"/>
                  </a:cubicBezTo>
                  <a:cubicBezTo>
                    <a:pt x="317" y="180"/>
                    <a:pt x="317" y="180"/>
                    <a:pt x="317" y="180"/>
                  </a:cubicBezTo>
                  <a:cubicBezTo>
                    <a:pt x="316" y="180"/>
                    <a:pt x="316" y="180"/>
                    <a:pt x="316" y="180"/>
                  </a:cubicBezTo>
                  <a:cubicBezTo>
                    <a:pt x="316" y="179"/>
                    <a:pt x="316" y="179"/>
                    <a:pt x="316" y="179"/>
                  </a:cubicBezTo>
                  <a:cubicBezTo>
                    <a:pt x="316" y="180"/>
                    <a:pt x="316" y="180"/>
                    <a:pt x="316" y="180"/>
                  </a:cubicBezTo>
                  <a:cubicBezTo>
                    <a:pt x="316" y="180"/>
                    <a:pt x="316" y="180"/>
                    <a:pt x="316" y="180"/>
                  </a:cubicBezTo>
                  <a:cubicBezTo>
                    <a:pt x="317" y="180"/>
                    <a:pt x="317" y="180"/>
                    <a:pt x="317" y="180"/>
                  </a:cubicBezTo>
                  <a:cubicBezTo>
                    <a:pt x="318" y="181"/>
                    <a:pt x="318" y="181"/>
                    <a:pt x="318" y="181"/>
                  </a:cubicBezTo>
                  <a:cubicBezTo>
                    <a:pt x="318" y="181"/>
                    <a:pt x="318" y="181"/>
                    <a:pt x="318" y="181"/>
                  </a:cubicBezTo>
                  <a:cubicBezTo>
                    <a:pt x="318" y="181"/>
                    <a:pt x="318" y="181"/>
                    <a:pt x="318" y="181"/>
                  </a:cubicBezTo>
                  <a:cubicBezTo>
                    <a:pt x="318" y="182"/>
                    <a:pt x="318" y="182"/>
                    <a:pt x="318" y="182"/>
                  </a:cubicBezTo>
                  <a:cubicBezTo>
                    <a:pt x="317" y="182"/>
                    <a:pt x="317" y="182"/>
                    <a:pt x="317" y="182"/>
                  </a:cubicBezTo>
                  <a:cubicBezTo>
                    <a:pt x="317" y="181"/>
                    <a:pt x="317" y="181"/>
                    <a:pt x="317" y="181"/>
                  </a:cubicBezTo>
                  <a:cubicBezTo>
                    <a:pt x="316" y="181"/>
                    <a:pt x="316" y="181"/>
                    <a:pt x="316" y="181"/>
                  </a:cubicBezTo>
                  <a:cubicBezTo>
                    <a:pt x="315" y="181"/>
                    <a:pt x="315" y="181"/>
                    <a:pt x="315" y="181"/>
                  </a:cubicBezTo>
                  <a:cubicBezTo>
                    <a:pt x="315" y="181"/>
                    <a:pt x="315" y="181"/>
                    <a:pt x="315" y="181"/>
                  </a:cubicBezTo>
                  <a:cubicBezTo>
                    <a:pt x="315" y="181"/>
                    <a:pt x="315" y="181"/>
                    <a:pt x="315" y="181"/>
                  </a:cubicBezTo>
                  <a:cubicBezTo>
                    <a:pt x="316" y="181"/>
                    <a:pt x="316" y="181"/>
                    <a:pt x="316" y="181"/>
                  </a:cubicBezTo>
                  <a:cubicBezTo>
                    <a:pt x="317" y="182"/>
                    <a:pt x="317" y="182"/>
                    <a:pt x="317" y="182"/>
                  </a:cubicBezTo>
                  <a:cubicBezTo>
                    <a:pt x="317" y="183"/>
                    <a:pt x="317" y="183"/>
                    <a:pt x="317" y="183"/>
                  </a:cubicBezTo>
                  <a:cubicBezTo>
                    <a:pt x="316" y="183"/>
                    <a:pt x="316" y="183"/>
                    <a:pt x="316" y="183"/>
                  </a:cubicBezTo>
                  <a:cubicBezTo>
                    <a:pt x="316" y="183"/>
                    <a:pt x="316" y="183"/>
                    <a:pt x="316" y="183"/>
                  </a:cubicBezTo>
                  <a:cubicBezTo>
                    <a:pt x="316" y="183"/>
                    <a:pt x="316" y="183"/>
                    <a:pt x="316" y="183"/>
                  </a:cubicBezTo>
                  <a:cubicBezTo>
                    <a:pt x="315" y="182"/>
                    <a:pt x="315" y="182"/>
                    <a:pt x="315" y="182"/>
                  </a:cubicBezTo>
                  <a:cubicBezTo>
                    <a:pt x="315" y="182"/>
                    <a:pt x="315" y="182"/>
                    <a:pt x="315" y="182"/>
                  </a:cubicBezTo>
                  <a:cubicBezTo>
                    <a:pt x="315" y="182"/>
                    <a:pt x="315" y="182"/>
                    <a:pt x="315" y="182"/>
                  </a:cubicBezTo>
                  <a:cubicBezTo>
                    <a:pt x="315" y="183"/>
                    <a:pt x="315" y="183"/>
                    <a:pt x="315" y="183"/>
                  </a:cubicBezTo>
                  <a:cubicBezTo>
                    <a:pt x="315" y="183"/>
                    <a:pt x="315" y="183"/>
                    <a:pt x="315" y="183"/>
                  </a:cubicBezTo>
                  <a:cubicBezTo>
                    <a:pt x="315" y="184"/>
                    <a:pt x="315" y="184"/>
                    <a:pt x="315" y="184"/>
                  </a:cubicBezTo>
                  <a:cubicBezTo>
                    <a:pt x="315" y="184"/>
                    <a:pt x="315" y="184"/>
                    <a:pt x="315" y="184"/>
                  </a:cubicBezTo>
                  <a:cubicBezTo>
                    <a:pt x="314" y="184"/>
                    <a:pt x="314" y="184"/>
                    <a:pt x="314" y="184"/>
                  </a:cubicBezTo>
                  <a:cubicBezTo>
                    <a:pt x="314" y="184"/>
                    <a:pt x="314" y="184"/>
                    <a:pt x="314" y="184"/>
                  </a:cubicBezTo>
                  <a:cubicBezTo>
                    <a:pt x="314" y="184"/>
                    <a:pt x="314" y="184"/>
                    <a:pt x="314" y="184"/>
                  </a:cubicBezTo>
                  <a:cubicBezTo>
                    <a:pt x="314" y="184"/>
                    <a:pt x="314" y="184"/>
                    <a:pt x="314" y="184"/>
                  </a:cubicBezTo>
                  <a:cubicBezTo>
                    <a:pt x="314" y="184"/>
                    <a:pt x="314" y="184"/>
                    <a:pt x="314" y="184"/>
                  </a:cubicBezTo>
                  <a:cubicBezTo>
                    <a:pt x="313" y="184"/>
                    <a:pt x="313" y="184"/>
                    <a:pt x="313" y="184"/>
                  </a:cubicBezTo>
                  <a:cubicBezTo>
                    <a:pt x="313" y="184"/>
                    <a:pt x="313" y="184"/>
                    <a:pt x="313" y="184"/>
                  </a:cubicBezTo>
                  <a:cubicBezTo>
                    <a:pt x="313" y="184"/>
                    <a:pt x="313" y="184"/>
                    <a:pt x="313" y="184"/>
                  </a:cubicBezTo>
                  <a:cubicBezTo>
                    <a:pt x="313" y="183"/>
                    <a:pt x="313" y="183"/>
                    <a:pt x="313" y="183"/>
                  </a:cubicBezTo>
                  <a:cubicBezTo>
                    <a:pt x="312" y="182"/>
                    <a:pt x="312" y="182"/>
                    <a:pt x="312" y="182"/>
                  </a:cubicBezTo>
                  <a:cubicBezTo>
                    <a:pt x="312" y="182"/>
                    <a:pt x="312" y="182"/>
                    <a:pt x="312" y="182"/>
                  </a:cubicBezTo>
                  <a:cubicBezTo>
                    <a:pt x="312" y="182"/>
                    <a:pt x="312" y="182"/>
                    <a:pt x="312" y="182"/>
                  </a:cubicBezTo>
                  <a:cubicBezTo>
                    <a:pt x="312" y="184"/>
                    <a:pt x="312" y="184"/>
                    <a:pt x="312" y="184"/>
                  </a:cubicBezTo>
                  <a:cubicBezTo>
                    <a:pt x="312" y="184"/>
                    <a:pt x="312" y="184"/>
                    <a:pt x="312" y="184"/>
                  </a:cubicBezTo>
                  <a:cubicBezTo>
                    <a:pt x="311" y="184"/>
                    <a:pt x="311" y="184"/>
                    <a:pt x="311" y="184"/>
                  </a:cubicBezTo>
                  <a:cubicBezTo>
                    <a:pt x="311" y="184"/>
                    <a:pt x="311" y="184"/>
                    <a:pt x="311" y="184"/>
                  </a:cubicBezTo>
                  <a:cubicBezTo>
                    <a:pt x="312" y="184"/>
                    <a:pt x="312" y="184"/>
                    <a:pt x="312" y="184"/>
                  </a:cubicBezTo>
                  <a:cubicBezTo>
                    <a:pt x="312" y="184"/>
                    <a:pt x="312" y="184"/>
                    <a:pt x="312" y="184"/>
                  </a:cubicBezTo>
                  <a:cubicBezTo>
                    <a:pt x="312" y="185"/>
                    <a:pt x="312" y="185"/>
                    <a:pt x="312" y="185"/>
                  </a:cubicBezTo>
                  <a:cubicBezTo>
                    <a:pt x="311" y="185"/>
                    <a:pt x="311" y="185"/>
                    <a:pt x="311" y="185"/>
                  </a:cubicBezTo>
                  <a:cubicBezTo>
                    <a:pt x="311" y="185"/>
                    <a:pt x="311" y="185"/>
                    <a:pt x="311" y="185"/>
                  </a:cubicBezTo>
                  <a:cubicBezTo>
                    <a:pt x="311" y="185"/>
                    <a:pt x="311" y="185"/>
                    <a:pt x="311" y="185"/>
                  </a:cubicBezTo>
                  <a:cubicBezTo>
                    <a:pt x="311" y="185"/>
                    <a:pt x="311" y="185"/>
                    <a:pt x="311" y="185"/>
                  </a:cubicBezTo>
                  <a:cubicBezTo>
                    <a:pt x="312" y="185"/>
                    <a:pt x="312" y="185"/>
                    <a:pt x="312" y="185"/>
                  </a:cubicBezTo>
                  <a:cubicBezTo>
                    <a:pt x="312" y="186"/>
                    <a:pt x="312" y="186"/>
                    <a:pt x="312" y="186"/>
                  </a:cubicBezTo>
                  <a:cubicBezTo>
                    <a:pt x="312" y="186"/>
                    <a:pt x="312" y="186"/>
                    <a:pt x="312" y="186"/>
                  </a:cubicBezTo>
                  <a:cubicBezTo>
                    <a:pt x="311" y="186"/>
                    <a:pt x="311" y="186"/>
                    <a:pt x="311" y="186"/>
                  </a:cubicBezTo>
                  <a:cubicBezTo>
                    <a:pt x="311" y="186"/>
                    <a:pt x="311" y="186"/>
                    <a:pt x="311" y="186"/>
                  </a:cubicBezTo>
                  <a:cubicBezTo>
                    <a:pt x="311" y="187"/>
                    <a:pt x="311" y="187"/>
                    <a:pt x="311" y="187"/>
                  </a:cubicBezTo>
                  <a:cubicBezTo>
                    <a:pt x="311" y="187"/>
                    <a:pt x="311" y="187"/>
                    <a:pt x="311" y="187"/>
                  </a:cubicBezTo>
                  <a:cubicBezTo>
                    <a:pt x="311" y="187"/>
                    <a:pt x="311" y="187"/>
                    <a:pt x="311" y="187"/>
                  </a:cubicBezTo>
                  <a:cubicBezTo>
                    <a:pt x="311" y="187"/>
                    <a:pt x="311" y="187"/>
                    <a:pt x="311" y="187"/>
                  </a:cubicBezTo>
                  <a:cubicBezTo>
                    <a:pt x="311" y="187"/>
                    <a:pt x="311" y="187"/>
                    <a:pt x="311" y="187"/>
                  </a:cubicBezTo>
                  <a:cubicBezTo>
                    <a:pt x="311" y="188"/>
                    <a:pt x="311" y="188"/>
                    <a:pt x="311" y="188"/>
                  </a:cubicBezTo>
                  <a:cubicBezTo>
                    <a:pt x="311" y="188"/>
                    <a:pt x="311" y="188"/>
                    <a:pt x="311" y="188"/>
                  </a:cubicBezTo>
                  <a:cubicBezTo>
                    <a:pt x="311" y="189"/>
                    <a:pt x="311" y="189"/>
                    <a:pt x="311" y="189"/>
                  </a:cubicBezTo>
                  <a:cubicBezTo>
                    <a:pt x="310" y="189"/>
                    <a:pt x="310" y="189"/>
                    <a:pt x="310" y="189"/>
                  </a:cubicBezTo>
                  <a:cubicBezTo>
                    <a:pt x="310" y="189"/>
                    <a:pt x="310" y="189"/>
                    <a:pt x="310" y="189"/>
                  </a:cubicBezTo>
                  <a:cubicBezTo>
                    <a:pt x="310" y="189"/>
                    <a:pt x="310" y="189"/>
                    <a:pt x="310" y="189"/>
                  </a:cubicBezTo>
                  <a:cubicBezTo>
                    <a:pt x="310" y="189"/>
                    <a:pt x="310" y="189"/>
                    <a:pt x="310" y="189"/>
                  </a:cubicBezTo>
                  <a:cubicBezTo>
                    <a:pt x="310" y="189"/>
                    <a:pt x="310" y="189"/>
                    <a:pt x="310" y="189"/>
                  </a:cubicBezTo>
                  <a:cubicBezTo>
                    <a:pt x="310" y="189"/>
                    <a:pt x="310" y="189"/>
                    <a:pt x="310" y="189"/>
                  </a:cubicBezTo>
                  <a:cubicBezTo>
                    <a:pt x="309" y="188"/>
                    <a:pt x="309" y="188"/>
                    <a:pt x="309" y="188"/>
                  </a:cubicBezTo>
                  <a:cubicBezTo>
                    <a:pt x="309" y="188"/>
                    <a:pt x="309" y="188"/>
                    <a:pt x="309" y="188"/>
                  </a:cubicBezTo>
                  <a:cubicBezTo>
                    <a:pt x="309" y="188"/>
                    <a:pt x="309" y="188"/>
                    <a:pt x="309" y="188"/>
                  </a:cubicBezTo>
                  <a:cubicBezTo>
                    <a:pt x="309" y="187"/>
                    <a:pt x="309" y="187"/>
                    <a:pt x="309" y="187"/>
                  </a:cubicBezTo>
                  <a:cubicBezTo>
                    <a:pt x="309" y="187"/>
                    <a:pt x="309" y="187"/>
                    <a:pt x="309" y="187"/>
                  </a:cubicBezTo>
                  <a:cubicBezTo>
                    <a:pt x="308" y="188"/>
                    <a:pt x="308" y="188"/>
                    <a:pt x="308" y="188"/>
                  </a:cubicBezTo>
                  <a:cubicBezTo>
                    <a:pt x="308" y="188"/>
                    <a:pt x="308" y="188"/>
                    <a:pt x="308" y="188"/>
                  </a:cubicBezTo>
                  <a:cubicBezTo>
                    <a:pt x="308" y="188"/>
                    <a:pt x="308" y="188"/>
                    <a:pt x="308" y="188"/>
                  </a:cubicBezTo>
                  <a:cubicBezTo>
                    <a:pt x="308" y="188"/>
                    <a:pt x="308" y="188"/>
                    <a:pt x="308" y="188"/>
                  </a:cubicBezTo>
                  <a:cubicBezTo>
                    <a:pt x="308" y="187"/>
                    <a:pt x="308" y="187"/>
                    <a:pt x="308" y="187"/>
                  </a:cubicBezTo>
                  <a:cubicBezTo>
                    <a:pt x="308" y="187"/>
                    <a:pt x="308" y="187"/>
                    <a:pt x="308" y="187"/>
                  </a:cubicBezTo>
                  <a:cubicBezTo>
                    <a:pt x="308" y="187"/>
                    <a:pt x="308" y="187"/>
                    <a:pt x="308" y="187"/>
                  </a:cubicBezTo>
                  <a:cubicBezTo>
                    <a:pt x="308" y="186"/>
                    <a:pt x="308" y="186"/>
                    <a:pt x="308" y="186"/>
                  </a:cubicBezTo>
                  <a:cubicBezTo>
                    <a:pt x="308" y="186"/>
                    <a:pt x="308" y="186"/>
                    <a:pt x="308" y="186"/>
                  </a:cubicBezTo>
                  <a:cubicBezTo>
                    <a:pt x="308" y="186"/>
                    <a:pt x="308" y="186"/>
                    <a:pt x="308" y="186"/>
                  </a:cubicBezTo>
                  <a:cubicBezTo>
                    <a:pt x="308" y="186"/>
                    <a:pt x="308" y="186"/>
                    <a:pt x="308" y="186"/>
                  </a:cubicBezTo>
                  <a:cubicBezTo>
                    <a:pt x="307" y="186"/>
                    <a:pt x="307" y="186"/>
                    <a:pt x="307" y="186"/>
                  </a:cubicBezTo>
                  <a:cubicBezTo>
                    <a:pt x="307" y="187"/>
                    <a:pt x="307" y="187"/>
                    <a:pt x="307" y="187"/>
                  </a:cubicBezTo>
                  <a:cubicBezTo>
                    <a:pt x="307" y="187"/>
                    <a:pt x="307" y="187"/>
                    <a:pt x="307" y="187"/>
                  </a:cubicBezTo>
                  <a:cubicBezTo>
                    <a:pt x="306" y="187"/>
                    <a:pt x="306" y="187"/>
                    <a:pt x="306" y="187"/>
                  </a:cubicBezTo>
                  <a:cubicBezTo>
                    <a:pt x="306" y="187"/>
                    <a:pt x="306" y="187"/>
                    <a:pt x="306" y="187"/>
                  </a:cubicBezTo>
                  <a:cubicBezTo>
                    <a:pt x="306" y="186"/>
                    <a:pt x="306" y="186"/>
                    <a:pt x="306" y="186"/>
                  </a:cubicBezTo>
                  <a:cubicBezTo>
                    <a:pt x="306" y="186"/>
                    <a:pt x="306" y="186"/>
                    <a:pt x="306" y="186"/>
                  </a:cubicBezTo>
                  <a:cubicBezTo>
                    <a:pt x="306" y="185"/>
                    <a:pt x="306" y="185"/>
                    <a:pt x="306" y="185"/>
                  </a:cubicBezTo>
                  <a:cubicBezTo>
                    <a:pt x="307" y="185"/>
                    <a:pt x="307" y="185"/>
                    <a:pt x="307" y="185"/>
                  </a:cubicBezTo>
                  <a:cubicBezTo>
                    <a:pt x="307" y="185"/>
                    <a:pt x="307" y="185"/>
                    <a:pt x="307" y="185"/>
                  </a:cubicBezTo>
                  <a:cubicBezTo>
                    <a:pt x="307" y="185"/>
                    <a:pt x="307" y="185"/>
                    <a:pt x="307" y="185"/>
                  </a:cubicBezTo>
                  <a:cubicBezTo>
                    <a:pt x="307" y="185"/>
                    <a:pt x="307" y="185"/>
                    <a:pt x="307" y="185"/>
                  </a:cubicBezTo>
                  <a:cubicBezTo>
                    <a:pt x="307" y="185"/>
                    <a:pt x="307" y="185"/>
                    <a:pt x="307" y="185"/>
                  </a:cubicBezTo>
                  <a:cubicBezTo>
                    <a:pt x="306" y="185"/>
                    <a:pt x="306" y="185"/>
                    <a:pt x="306" y="185"/>
                  </a:cubicBezTo>
                  <a:cubicBezTo>
                    <a:pt x="306" y="185"/>
                    <a:pt x="306" y="185"/>
                    <a:pt x="306" y="185"/>
                  </a:cubicBezTo>
                  <a:cubicBezTo>
                    <a:pt x="305" y="184"/>
                    <a:pt x="305" y="184"/>
                    <a:pt x="305" y="184"/>
                  </a:cubicBezTo>
                  <a:cubicBezTo>
                    <a:pt x="306" y="184"/>
                    <a:pt x="306" y="184"/>
                    <a:pt x="306" y="184"/>
                  </a:cubicBezTo>
                  <a:cubicBezTo>
                    <a:pt x="306" y="184"/>
                    <a:pt x="306" y="184"/>
                    <a:pt x="306" y="184"/>
                  </a:cubicBezTo>
                  <a:cubicBezTo>
                    <a:pt x="307" y="183"/>
                    <a:pt x="307" y="183"/>
                    <a:pt x="307" y="183"/>
                  </a:cubicBezTo>
                  <a:cubicBezTo>
                    <a:pt x="306" y="183"/>
                    <a:pt x="306" y="183"/>
                    <a:pt x="306" y="183"/>
                  </a:cubicBezTo>
                  <a:cubicBezTo>
                    <a:pt x="306" y="183"/>
                    <a:pt x="306" y="183"/>
                    <a:pt x="306" y="183"/>
                  </a:cubicBezTo>
                  <a:cubicBezTo>
                    <a:pt x="306" y="183"/>
                    <a:pt x="306" y="183"/>
                    <a:pt x="306" y="183"/>
                  </a:cubicBezTo>
                  <a:cubicBezTo>
                    <a:pt x="305" y="183"/>
                    <a:pt x="305" y="183"/>
                    <a:pt x="305" y="183"/>
                  </a:cubicBezTo>
                  <a:cubicBezTo>
                    <a:pt x="306" y="183"/>
                    <a:pt x="306" y="183"/>
                    <a:pt x="306" y="183"/>
                  </a:cubicBezTo>
                  <a:cubicBezTo>
                    <a:pt x="306" y="182"/>
                    <a:pt x="306" y="182"/>
                    <a:pt x="306" y="182"/>
                  </a:cubicBezTo>
                  <a:cubicBezTo>
                    <a:pt x="307" y="182"/>
                    <a:pt x="307" y="182"/>
                    <a:pt x="307" y="182"/>
                  </a:cubicBezTo>
                  <a:cubicBezTo>
                    <a:pt x="307" y="182"/>
                    <a:pt x="307" y="182"/>
                    <a:pt x="307" y="182"/>
                  </a:cubicBezTo>
                  <a:cubicBezTo>
                    <a:pt x="306" y="182"/>
                    <a:pt x="306" y="182"/>
                    <a:pt x="306" y="182"/>
                  </a:cubicBezTo>
                  <a:cubicBezTo>
                    <a:pt x="305" y="182"/>
                    <a:pt x="305" y="182"/>
                    <a:pt x="305" y="182"/>
                  </a:cubicBezTo>
                  <a:cubicBezTo>
                    <a:pt x="305" y="182"/>
                    <a:pt x="305" y="182"/>
                    <a:pt x="305" y="182"/>
                  </a:cubicBezTo>
                  <a:cubicBezTo>
                    <a:pt x="305" y="182"/>
                    <a:pt x="305" y="182"/>
                    <a:pt x="305" y="182"/>
                  </a:cubicBezTo>
                  <a:cubicBezTo>
                    <a:pt x="306" y="181"/>
                    <a:pt x="306" y="181"/>
                    <a:pt x="306" y="181"/>
                  </a:cubicBezTo>
                  <a:cubicBezTo>
                    <a:pt x="306" y="181"/>
                    <a:pt x="306" y="181"/>
                    <a:pt x="306" y="181"/>
                  </a:cubicBezTo>
                  <a:cubicBezTo>
                    <a:pt x="307" y="181"/>
                    <a:pt x="307" y="181"/>
                    <a:pt x="307" y="181"/>
                  </a:cubicBezTo>
                  <a:cubicBezTo>
                    <a:pt x="308" y="180"/>
                    <a:pt x="308" y="180"/>
                    <a:pt x="308" y="180"/>
                  </a:cubicBezTo>
                  <a:cubicBezTo>
                    <a:pt x="308" y="180"/>
                    <a:pt x="308" y="180"/>
                    <a:pt x="308" y="180"/>
                  </a:cubicBezTo>
                  <a:cubicBezTo>
                    <a:pt x="309" y="179"/>
                    <a:pt x="309" y="179"/>
                    <a:pt x="309" y="179"/>
                  </a:cubicBezTo>
                  <a:cubicBezTo>
                    <a:pt x="309" y="179"/>
                    <a:pt x="309" y="179"/>
                    <a:pt x="309" y="179"/>
                  </a:cubicBezTo>
                  <a:cubicBezTo>
                    <a:pt x="310" y="178"/>
                    <a:pt x="310" y="178"/>
                    <a:pt x="310" y="178"/>
                  </a:cubicBezTo>
                  <a:cubicBezTo>
                    <a:pt x="310" y="178"/>
                    <a:pt x="310" y="178"/>
                    <a:pt x="310" y="178"/>
                  </a:cubicBezTo>
                  <a:cubicBezTo>
                    <a:pt x="309" y="178"/>
                    <a:pt x="309" y="178"/>
                    <a:pt x="309" y="178"/>
                  </a:cubicBezTo>
                  <a:cubicBezTo>
                    <a:pt x="309" y="179"/>
                    <a:pt x="309" y="179"/>
                    <a:pt x="309" y="179"/>
                  </a:cubicBezTo>
                  <a:cubicBezTo>
                    <a:pt x="308" y="179"/>
                    <a:pt x="308" y="179"/>
                    <a:pt x="308" y="179"/>
                  </a:cubicBezTo>
                  <a:cubicBezTo>
                    <a:pt x="308" y="180"/>
                    <a:pt x="308" y="180"/>
                    <a:pt x="308" y="180"/>
                  </a:cubicBezTo>
                  <a:cubicBezTo>
                    <a:pt x="307" y="180"/>
                    <a:pt x="307" y="180"/>
                    <a:pt x="307" y="180"/>
                  </a:cubicBezTo>
                  <a:cubicBezTo>
                    <a:pt x="306" y="180"/>
                    <a:pt x="306" y="180"/>
                    <a:pt x="306" y="180"/>
                  </a:cubicBezTo>
                  <a:cubicBezTo>
                    <a:pt x="305" y="181"/>
                    <a:pt x="305" y="181"/>
                    <a:pt x="305" y="181"/>
                  </a:cubicBezTo>
                  <a:cubicBezTo>
                    <a:pt x="304" y="181"/>
                    <a:pt x="304" y="181"/>
                    <a:pt x="304" y="181"/>
                  </a:cubicBezTo>
                  <a:cubicBezTo>
                    <a:pt x="304" y="181"/>
                    <a:pt x="304" y="181"/>
                    <a:pt x="304" y="181"/>
                  </a:cubicBezTo>
                  <a:cubicBezTo>
                    <a:pt x="304" y="180"/>
                    <a:pt x="304" y="180"/>
                    <a:pt x="304" y="180"/>
                  </a:cubicBezTo>
                  <a:cubicBezTo>
                    <a:pt x="305" y="179"/>
                    <a:pt x="305" y="179"/>
                    <a:pt x="305" y="179"/>
                  </a:cubicBezTo>
                  <a:cubicBezTo>
                    <a:pt x="306" y="179"/>
                    <a:pt x="306" y="179"/>
                    <a:pt x="306" y="179"/>
                  </a:cubicBezTo>
                  <a:cubicBezTo>
                    <a:pt x="306" y="178"/>
                    <a:pt x="306" y="178"/>
                    <a:pt x="306" y="178"/>
                  </a:cubicBezTo>
                  <a:cubicBezTo>
                    <a:pt x="306" y="178"/>
                    <a:pt x="306" y="178"/>
                    <a:pt x="306" y="178"/>
                  </a:cubicBezTo>
                  <a:cubicBezTo>
                    <a:pt x="306" y="178"/>
                    <a:pt x="306" y="178"/>
                    <a:pt x="306" y="178"/>
                  </a:cubicBezTo>
                  <a:cubicBezTo>
                    <a:pt x="306" y="178"/>
                    <a:pt x="306" y="178"/>
                    <a:pt x="306" y="178"/>
                  </a:cubicBezTo>
                  <a:cubicBezTo>
                    <a:pt x="304" y="179"/>
                    <a:pt x="304" y="179"/>
                    <a:pt x="304" y="179"/>
                  </a:cubicBezTo>
                  <a:cubicBezTo>
                    <a:pt x="303" y="180"/>
                    <a:pt x="303" y="180"/>
                    <a:pt x="303" y="180"/>
                  </a:cubicBezTo>
                  <a:cubicBezTo>
                    <a:pt x="303" y="179"/>
                    <a:pt x="303" y="179"/>
                    <a:pt x="303" y="179"/>
                  </a:cubicBezTo>
                  <a:cubicBezTo>
                    <a:pt x="303" y="179"/>
                    <a:pt x="303" y="179"/>
                    <a:pt x="303" y="179"/>
                  </a:cubicBezTo>
                  <a:cubicBezTo>
                    <a:pt x="303" y="179"/>
                    <a:pt x="303" y="179"/>
                    <a:pt x="303" y="179"/>
                  </a:cubicBezTo>
                  <a:cubicBezTo>
                    <a:pt x="303" y="178"/>
                    <a:pt x="303" y="178"/>
                    <a:pt x="303" y="178"/>
                  </a:cubicBezTo>
                  <a:cubicBezTo>
                    <a:pt x="302" y="178"/>
                    <a:pt x="302" y="178"/>
                    <a:pt x="302" y="178"/>
                  </a:cubicBezTo>
                  <a:cubicBezTo>
                    <a:pt x="302" y="178"/>
                    <a:pt x="302" y="178"/>
                    <a:pt x="302" y="178"/>
                  </a:cubicBezTo>
                  <a:cubicBezTo>
                    <a:pt x="302" y="178"/>
                    <a:pt x="302" y="178"/>
                    <a:pt x="302" y="178"/>
                  </a:cubicBezTo>
                  <a:cubicBezTo>
                    <a:pt x="302" y="178"/>
                    <a:pt x="302" y="178"/>
                    <a:pt x="302" y="178"/>
                  </a:cubicBezTo>
                  <a:cubicBezTo>
                    <a:pt x="302" y="177"/>
                    <a:pt x="302" y="177"/>
                    <a:pt x="302" y="177"/>
                  </a:cubicBezTo>
                  <a:cubicBezTo>
                    <a:pt x="302" y="177"/>
                    <a:pt x="302" y="177"/>
                    <a:pt x="302" y="177"/>
                  </a:cubicBezTo>
                  <a:cubicBezTo>
                    <a:pt x="302" y="177"/>
                    <a:pt x="302" y="177"/>
                    <a:pt x="302" y="177"/>
                  </a:cubicBezTo>
                  <a:cubicBezTo>
                    <a:pt x="302" y="177"/>
                    <a:pt x="302" y="177"/>
                    <a:pt x="302" y="177"/>
                  </a:cubicBezTo>
                  <a:cubicBezTo>
                    <a:pt x="302" y="176"/>
                    <a:pt x="302" y="176"/>
                    <a:pt x="302" y="176"/>
                  </a:cubicBezTo>
                  <a:cubicBezTo>
                    <a:pt x="302" y="176"/>
                    <a:pt x="302" y="176"/>
                    <a:pt x="302" y="176"/>
                  </a:cubicBezTo>
                  <a:cubicBezTo>
                    <a:pt x="302" y="176"/>
                    <a:pt x="302" y="176"/>
                    <a:pt x="302" y="176"/>
                  </a:cubicBezTo>
                  <a:cubicBezTo>
                    <a:pt x="302" y="175"/>
                    <a:pt x="302" y="175"/>
                    <a:pt x="302" y="175"/>
                  </a:cubicBezTo>
                  <a:cubicBezTo>
                    <a:pt x="301" y="175"/>
                    <a:pt x="301" y="175"/>
                    <a:pt x="301" y="175"/>
                  </a:cubicBezTo>
                  <a:cubicBezTo>
                    <a:pt x="301" y="175"/>
                    <a:pt x="301" y="175"/>
                    <a:pt x="301" y="175"/>
                  </a:cubicBezTo>
                  <a:cubicBezTo>
                    <a:pt x="301" y="176"/>
                    <a:pt x="301" y="176"/>
                    <a:pt x="301" y="176"/>
                  </a:cubicBezTo>
                  <a:cubicBezTo>
                    <a:pt x="301" y="176"/>
                    <a:pt x="301" y="176"/>
                    <a:pt x="301" y="176"/>
                  </a:cubicBezTo>
                  <a:cubicBezTo>
                    <a:pt x="301" y="176"/>
                    <a:pt x="301" y="176"/>
                    <a:pt x="301" y="176"/>
                  </a:cubicBezTo>
                  <a:cubicBezTo>
                    <a:pt x="300" y="176"/>
                    <a:pt x="300" y="176"/>
                    <a:pt x="300" y="176"/>
                  </a:cubicBezTo>
                  <a:cubicBezTo>
                    <a:pt x="300" y="175"/>
                    <a:pt x="300" y="175"/>
                    <a:pt x="300" y="175"/>
                  </a:cubicBezTo>
                  <a:cubicBezTo>
                    <a:pt x="299" y="175"/>
                    <a:pt x="299" y="175"/>
                    <a:pt x="299" y="175"/>
                  </a:cubicBezTo>
                  <a:cubicBezTo>
                    <a:pt x="300" y="176"/>
                    <a:pt x="300" y="176"/>
                    <a:pt x="300" y="176"/>
                  </a:cubicBezTo>
                  <a:cubicBezTo>
                    <a:pt x="300" y="177"/>
                    <a:pt x="300" y="177"/>
                    <a:pt x="300" y="177"/>
                  </a:cubicBezTo>
                  <a:cubicBezTo>
                    <a:pt x="300" y="177"/>
                    <a:pt x="300" y="177"/>
                    <a:pt x="300" y="177"/>
                  </a:cubicBezTo>
                  <a:cubicBezTo>
                    <a:pt x="300" y="177"/>
                    <a:pt x="300" y="177"/>
                    <a:pt x="300" y="177"/>
                  </a:cubicBezTo>
                  <a:cubicBezTo>
                    <a:pt x="300" y="177"/>
                    <a:pt x="300" y="177"/>
                    <a:pt x="300" y="177"/>
                  </a:cubicBezTo>
                  <a:cubicBezTo>
                    <a:pt x="300" y="178"/>
                    <a:pt x="300" y="178"/>
                    <a:pt x="300" y="178"/>
                  </a:cubicBezTo>
                  <a:cubicBezTo>
                    <a:pt x="299" y="178"/>
                    <a:pt x="299" y="178"/>
                    <a:pt x="299" y="178"/>
                  </a:cubicBezTo>
                  <a:cubicBezTo>
                    <a:pt x="299" y="177"/>
                    <a:pt x="299" y="177"/>
                    <a:pt x="299" y="177"/>
                  </a:cubicBezTo>
                  <a:cubicBezTo>
                    <a:pt x="299" y="177"/>
                    <a:pt x="299" y="177"/>
                    <a:pt x="299" y="177"/>
                  </a:cubicBezTo>
                  <a:cubicBezTo>
                    <a:pt x="298" y="176"/>
                    <a:pt x="298" y="176"/>
                    <a:pt x="298" y="176"/>
                  </a:cubicBezTo>
                  <a:cubicBezTo>
                    <a:pt x="298" y="177"/>
                    <a:pt x="298" y="177"/>
                    <a:pt x="298" y="177"/>
                  </a:cubicBezTo>
                  <a:cubicBezTo>
                    <a:pt x="298" y="177"/>
                    <a:pt x="298" y="177"/>
                    <a:pt x="298" y="177"/>
                  </a:cubicBezTo>
                  <a:cubicBezTo>
                    <a:pt x="298" y="177"/>
                    <a:pt x="298" y="177"/>
                    <a:pt x="298" y="177"/>
                  </a:cubicBezTo>
                  <a:cubicBezTo>
                    <a:pt x="298" y="178"/>
                    <a:pt x="298" y="178"/>
                    <a:pt x="298" y="178"/>
                  </a:cubicBezTo>
                  <a:cubicBezTo>
                    <a:pt x="299" y="178"/>
                    <a:pt x="299" y="178"/>
                    <a:pt x="299" y="178"/>
                  </a:cubicBezTo>
                  <a:cubicBezTo>
                    <a:pt x="299" y="179"/>
                    <a:pt x="299" y="179"/>
                    <a:pt x="299" y="179"/>
                  </a:cubicBezTo>
                  <a:cubicBezTo>
                    <a:pt x="300" y="179"/>
                    <a:pt x="300" y="179"/>
                    <a:pt x="300" y="179"/>
                  </a:cubicBezTo>
                  <a:cubicBezTo>
                    <a:pt x="299" y="180"/>
                    <a:pt x="299" y="180"/>
                    <a:pt x="299" y="180"/>
                  </a:cubicBezTo>
                  <a:cubicBezTo>
                    <a:pt x="300" y="180"/>
                    <a:pt x="300" y="180"/>
                    <a:pt x="300" y="180"/>
                  </a:cubicBezTo>
                  <a:cubicBezTo>
                    <a:pt x="300" y="180"/>
                    <a:pt x="300" y="180"/>
                    <a:pt x="300" y="180"/>
                  </a:cubicBezTo>
                  <a:cubicBezTo>
                    <a:pt x="299" y="181"/>
                    <a:pt x="299" y="181"/>
                    <a:pt x="299" y="181"/>
                  </a:cubicBezTo>
                  <a:cubicBezTo>
                    <a:pt x="298" y="180"/>
                    <a:pt x="298" y="180"/>
                    <a:pt x="298" y="180"/>
                  </a:cubicBezTo>
                  <a:cubicBezTo>
                    <a:pt x="298" y="180"/>
                    <a:pt x="298" y="180"/>
                    <a:pt x="298" y="180"/>
                  </a:cubicBezTo>
                  <a:cubicBezTo>
                    <a:pt x="298" y="181"/>
                    <a:pt x="298" y="181"/>
                    <a:pt x="298" y="181"/>
                  </a:cubicBezTo>
                  <a:cubicBezTo>
                    <a:pt x="297" y="181"/>
                    <a:pt x="297" y="181"/>
                    <a:pt x="297" y="181"/>
                  </a:cubicBezTo>
                  <a:cubicBezTo>
                    <a:pt x="297" y="180"/>
                    <a:pt x="297" y="180"/>
                    <a:pt x="297" y="180"/>
                  </a:cubicBezTo>
                  <a:cubicBezTo>
                    <a:pt x="297" y="179"/>
                    <a:pt x="297" y="179"/>
                    <a:pt x="297" y="179"/>
                  </a:cubicBezTo>
                  <a:cubicBezTo>
                    <a:pt x="297" y="179"/>
                    <a:pt x="297" y="179"/>
                    <a:pt x="297" y="179"/>
                  </a:cubicBezTo>
                  <a:cubicBezTo>
                    <a:pt x="297" y="178"/>
                    <a:pt x="297" y="178"/>
                    <a:pt x="297" y="178"/>
                  </a:cubicBezTo>
                  <a:cubicBezTo>
                    <a:pt x="296" y="178"/>
                    <a:pt x="296" y="178"/>
                    <a:pt x="296" y="178"/>
                  </a:cubicBezTo>
                  <a:cubicBezTo>
                    <a:pt x="295" y="178"/>
                    <a:pt x="295" y="178"/>
                    <a:pt x="295" y="178"/>
                  </a:cubicBezTo>
                  <a:cubicBezTo>
                    <a:pt x="295" y="178"/>
                    <a:pt x="295" y="178"/>
                    <a:pt x="295" y="178"/>
                  </a:cubicBezTo>
                  <a:cubicBezTo>
                    <a:pt x="295" y="177"/>
                    <a:pt x="295" y="177"/>
                    <a:pt x="295" y="177"/>
                  </a:cubicBezTo>
                  <a:cubicBezTo>
                    <a:pt x="294" y="177"/>
                    <a:pt x="294" y="177"/>
                    <a:pt x="294" y="177"/>
                  </a:cubicBezTo>
                  <a:cubicBezTo>
                    <a:pt x="294" y="177"/>
                    <a:pt x="294" y="177"/>
                    <a:pt x="294" y="177"/>
                  </a:cubicBezTo>
                  <a:cubicBezTo>
                    <a:pt x="293" y="177"/>
                    <a:pt x="293" y="177"/>
                    <a:pt x="293" y="177"/>
                  </a:cubicBezTo>
                  <a:cubicBezTo>
                    <a:pt x="293" y="178"/>
                    <a:pt x="293" y="178"/>
                    <a:pt x="293" y="178"/>
                  </a:cubicBezTo>
                  <a:cubicBezTo>
                    <a:pt x="294" y="178"/>
                    <a:pt x="294" y="178"/>
                    <a:pt x="294" y="178"/>
                  </a:cubicBezTo>
                  <a:cubicBezTo>
                    <a:pt x="295" y="178"/>
                    <a:pt x="295" y="178"/>
                    <a:pt x="295" y="178"/>
                  </a:cubicBezTo>
                  <a:cubicBezTo>
                    <a:pt x="296" y="178"/>
                    <a:pt x="296" y="178"/>
                    <a:pt x="296" y="178"/>
                  </a:cubicBezTo>
                  <a:cubicBezTo>
                    <a:pt x="296" y="179"/>
                    <a:pt x="296" y="179"/>
                    <a:pt x="296" y="179"/>
                  </a:cubicBezTo>
                  <a:cubicBezTo>
                    <a:pt x="295" y="180"/>
                    <a:pt x="295" y="180"/>
                    <a:pt x="295" y="180"/>
                  </a:cubicBezTo>
                  <a:cubicBezTo>
                    <a:pt x="295" y="180"/>
                    <a:pt x="295" y="180"/>
                    <a:pt x="295" y="180"/>
                  </a:cubicBezTo>
                  <a:cubicBezTo>
                    <a:pt x="296" y="180"/>
                    <a:pt x="296" y="180"/>
                    <a:pt x="296" y="180"/>
                  </a:cubicBezTo>
                  <a:cubicBezTo>
                    <a:pt x="296" y="180"/>
                    <a:pt x="296" y="180"/>
                    <a:pt x="296" y="180"/>
                  </a:cubicBezTo>
                  <a:cubicBezTo>
                    <a:pt x="296" y="181"/>
                    <a:pt x="296" y="181"/>
                    <a:pt x="296" y="181"/>
                  </a:cubicBezTo>
                  <a:cubicBezTo>
                    <a:pt x="296" y="181"/>
                    <a:pt x="296" y="181"/>
                    <a:pt x="296" y="181"/>
                  </a:cubicBezTo>
                  <a:cubicBezTo>
                    <a:pt x="297" y="181"/>
                    <a:pt x="297" y="181"/>
                    <a:pt x="297" y="181"/>
                  </a:cubicBezTo>
                  <a:cubicBezTo>
                    <a:pt x="297" y="181"/>
                    <a:pt x="297" y="181"/>
                    <a:pt x="297" y="181"/>
                  </a:cubicBezTo>
                  <a:cubicBezTo>
                    <a:pt x="296" y="182"/>
                    <a:pt x="296" y="182"/>
                    <a:pt x="296" y="182"/>
                  </a:cubicBezTo>
                  <a:cubicBezTo>
                    <a:pt x="295" y="183"/>
                    <a:pt x="295" y="183"/>
                    <a:pt x="295" y="183"/>
                  </a:cubicBezTo>
                  <a:cubicBezTo>
                    <a:pt x="294" y="184"/>
                    <a:pt x="294" y="184"/>
                    <a:pt x="294" y="184"/>
                  </a:cubicBezTo>
                  <a:cubicBezTo>
                    <a:pt x="296" y="183"/>
                    <a:pt x="296" y="183"/>
                    <a:pt x="296" y="183"/>
                  </a:cubicBezTo>
                  <a:cubicBezTo>
                    <a:pt x="296" y="183"/>
                    <a:pt x="296" y="183"/>
                    <a:pt x="296" y="183"/>
                  </a:cubicBezTo>
                  <a:cubicBezTo>
                    <a:pt x="297" y="182"/>
                    <a:pt x="297" y="182"/>
                    <a:pt x="297" y="182"/>
                  </a:cubicBezTo>
                  <a:cubicBezTo>
                    <a:pt x="298" y="182"/>
                    <a:pt x="298" y="182"/>
                    <a:pt x="298" y="182"/>
                  </a:cubicBezTo>
                  <a:cubicBezTo>
                    <a:pt x="298" y="183"/>
                    <a:pt x="298" y="183"/>
                    <a:pt x="298" y="183"/>
                  </a:cubicBezTo>
                  <a:cubicBezTo>
                    <a:pt x="298" y="183"/>
                    <a:pt x="298" y="183"/>
                    <a:pt x="298" y="183"/>
                  </a:cubicBezTo>
                  <a:cubicBezTo>
                    <a:pt x="297" y="183"/>
                    <a:pt x="297" y="183"/>
                    <a:pt x="297" y="183"/>
                  </a:cubicBezTo>
                  <a:cubicBezTo>
                    <a:pt x="297" y="184"/>
                    <a:pt x="297" y="184"/>
                    <a:pt x="297" y="184"/>
                  </a:cubicBezTo>
                  <a:cubicBezTo>
                    <a:pt x="297" y="184"/>
                    <a:pt x="297" y="184"/>
                    <a:pt x="297" y="184"/>
                  </a:cubicBezTo>
                  <a:cubicBezTo>
                    <a:pt x="298" y="184"/>
                    <a:pt x="298" y="184"/>
                    <a:pt x="298" y="184"/>
                  </a:cubicBezTo>
                  <a:cubicBezTo>
                    <a:pt x="299" y="185"/>
                    <a:pt x="299" y="185"/>
                    <a:pt x="299" y="185"/>
                  </a:cubicBezTo>
                  <a:cubicBezTo>
                    <a:pt x="298" y="185"/>
                    <a:pt x="298" y="185"/>
                    <a:pt x="298" y="185"/>
                  </a:cubicBezTo>
                  <a:cubicBezTo>
                    <a:pt x="297" y="185"/>
                    <a:pt x="297" y="185"/>
                    <a:pt x="297" y="185"/>
                  </a:cubicBezTo>
                  <a:cubicBezTo>
                    <a:pt x="297" y="185"/>
                    <a:pt x="297" y="185"/>
                    <a:pt x="297" y="185"/>
                  </a:cubicBezTo>
                  <a:cubicBezTo>
                    <a:pt x="298" y="185"/>
                    <a:pt x="298" y="185"/>
                    <a:pt x="298" y="185"/>
                  </a:cubicBezTo>
                  <a:cubicBezTo>
                    <a:pt x="298" y="186"/>
                    <a:pt x="298" y="186"/>
                    <a:pt x="298" y="186"/>
                  </a:cubicBezTo>
                  <a:cubicBezTo>
                    <a:pt x="298" y="186"/>
                    <a:pt x="298" y="186"/>
                    <a:pt x="298" y="186"/>
                  </a:cubicBezTo>
                  <a:cubicBezTo>
                    <a:pt x="298" y="186"/>
                    <a:pt x="298" y="186"/>
                    <a:pt x="298" y="186"/>
                  </a:cubicBezTo>
                  <a:cubicBezTo>
                    <a:pt x="298" y="186"/>
                    <a:pt x="298" y="186"/>
                    <a:pt x="298" y="186"/>
                  </a:cubicBezTo>
                  <a:cubicBezTo>
                    <a:pt x="298" y="187"/>
                    <a:pt x="298" y="187"/>
                    <a:pt x="298" y="187"/>
                  </a:cubicBezTo>
                  <a:cubicBezTo>
                    <a:pt x="298" y="187"/>
                    <a:pt x="298" y="187"/>
                    <a:pt x="298" y="187"/>
                  </a:cubicBezTo>
                  <a:cubicBezTo>
                    <a:pt x="298" y="187"/>
                    <a:pt x="298" y="187"/>
                    <a:pt x="298" y="187"/>
                  </a:cubicBezTo>
                  <a:cubicBezTo>
                    <a:pt x="298" y="188"/>
                    <a:pt x="298" y="188"/>
                    <a:pt x="298" y="188"/>
                  </a:cubicBezTo>
                  <a:cubicBezTo>
                    <a:pt x="299" y="189"/>
                    <a:pt x="299" y="189"/>
                    <a:pt x="299" y="189"/>
                  </a:cubicBezTo>
                  <a:cubicBezTo>
                    <a:pt x="299" y="188"/>
                    <a:pt x="299" y="188"/>
                    <a:pt x="299" y="188"/>
                  </a:cubicBezTo>
                  <a:cubicBezTo>
                    <a:pt x="299" y="187"/>
                    <a:pt x="299" y="187"/>
                    <a:pt x="299" y="187"/>
                  </a:cubicBezTo>
                  <a:cubicBezTo>
                    <a:pt x="299" y="187"/>
                    <a:pt x="299" y="187"/>
                    <a:pt x="299" y="187"/>
                  </a:cubicBezTo>
                  <a:cubicBezTo>
                    <a:pt x="300" y="188"/>
                    <a:pt x="300" y="188"/>
                    <a:pt x="300" y="188"/>
                  </a:cubicBezTo>
                  <a:cubicBezTo>
                    <a:pt x="300" y="188"/>
                    <a:pt x="300" y="188"/>
                    <a:pt x="300" y="188"/>
                  </a:cubicBezTo>
                  <a:cubicBezTo>
                    <a:pt x="300" y="189"/>
                    <a:pt x="300" y="189"/>
                    <a:pt x="300" y="189"/>
                  </a:cubicBezTo>
                  <a:cubicBezTo>
                    <a:pt x="300" y="189"/>
                    <a:pt x="300" y="189"/>
                    <a:pt x="300" y="189"/>
                  </a:cubicBezTo>
                  <a:cubicBezTo>
                    <a:pt x="300" y="189"/>
                    <a:pt x="300" y="189"/>
                    <a:pt x="300" y="189"/>
                  </a:cubicBezTo>
                  <a:cubicBezTo>
                    <a:pt x="300" y="190"/>
                    <a:pt x="300" y="190"/>
                    <a:pt x="300" y="190"/>
                  </a:cubicBezTo>
                  <a:cubicBezTo>
                    <a:pt x="301" y="190"/>
                    <a:pt x="301" y="190"/>
                    <a:pt x="301" y="190"/>
                  </a:cubicBezTo>
                  <a:cubicBezTo>
                    <a:pt x="301" y="189"/>
                    <a:pt x="301" y="189"/>
                    <a:pt x="301" y="189"/>
                  </a:cubicBezTo>
                  <a:cubicBezTo>
                    <a:pt x="301" y="190"/>
                    <a:pt x="301" y="190"/>
                    <a:pt x="301" y="190"/>
                  </a:cubicBezTo>
                  <a:cubicBezTo>
                    <a:pt x="301" y="189"/>
                    <a:pt x="301" y="189"/>
                    <a:pt x="301" y="189"/>
                  </a:cubicBezTo>
                  <a:cubicBezTo>
                    <a:pt x="301" y="189"/>
                    <a:pt x="301" y="189"/>
                    <a:pt x="301" y="189"/>
                  </a:cubicBezTo>
                  <a:cubicBezTo>
                    <a:pt x="302" y="189"/>
                    <a:pt x="302" y="189"/>
                    <a:pt x="302" y="189"/>
                  </a:cubicBezTo>
                  <a:cubicBezTo>
                    <a:pt x="302" y="190"/>
                    <a:pt x="302" y="190"/>
                    <a:pt x="302" y="190"/>
                  </a:cubicBezTo>
                  <a:cubicBezTo>
                    <a:pt x="302" y="190"/>
                    <a:pt x="302" y="190"/>
                    <a:pt x="302" y="190"/>
                  </a:cubicBezTo>
                  <a:cubicBezTo>
                    <a:pt x="302" y="191"/>
                    <a:pt x="302" y="191"/>
                    <a:pt x="302" y="191"/>
                  </a:cubicBezTo>
                  <a:cubicBezTo>
                    <a:pt x="301" y="191"/>
                    <a:pt x="301" y="191"/>
                    <a:pt x="301" y="191"/>
                  </a:cubicBezTo>
                  <a:cubicBezTo>
                    <a:pt x="301" y="191"/>
                    <a:pt x="301" y="191"/>
                    <a:pt x="301" y="191"/>
                  </a:cubicBezTo>
                  <a:cubicBezTo>
                    <a:pt x="302" y="192"/>
                    <a:pt x="302" y="192"/>
                    <a:pt x="302" y="192"/>
                  </a:cubicBezTo>
                  <a:cubicBezTo>
                    <a:pt x="303" y="192"/>
                    <a:pt x="303" y="192"/>
                    <a:pt x="303" y="192"/>
                  </a:cubicBezTo>
                  <a:cubicBezTo>
                    <a:pt x="303" y="191"/>
                    <a:pt x="303" y="191"/>
                    <a:pt x="303" y="191"/>
                  </a:cubicBezTo>
                  <a:cubicBezTo>
                    <a:pt x="304" y="192"/>
                    <a:pt x="304" y="192"/>
                    <a:pt x="304" y="192"/>
                  </a:cubicBezTo>
                  <a:cubicBezTo>
                    <a:pt x="303" y="192"/>
                    <a:pt x="303" y="192"/>
                    <a:pt x="303" y="192"/>
                  </a:cubicBezTo>
                  <a:cubicBezTo>
                    <a:pt x="303" y="192"/>
                    <a:pt x="303" y="192"/>
                    <a:pt x="303" y="192"/>
                  </a:cubicBezTo>
                  <a:cubicBezTo>
                    <a:pt x="302" y="193"/>
                    <a:pt x="302" y="193"/>
                    <a:pt x="302" y="193"/>
                  </a:cubicBezTo>
                  <a:cubicBezTo>
                    <a:pt x="302" y="193"/>
                    <a:pt x="302" y="193"/>
                    <a:pt x="302" y="193"/>
                  </a:cubicBezTo>
                  <a:cubicBezTo>
                    <a:pt x="303" y="194"/>
                    <a:pt x="303" y="194"/>
                    <a:pt x="303" y="194"/>
                  </a:cubicBezTo>
                  <a:cubicBezTo>
                    <a:pt x="303" y="195"/>
                    <a:pt x="303" y="195"/>
                    <a:pt x="303" y="195"/>
                  </a:cubicBezTo>
                  <a:cubicBezTo>
                    <a:pt x="303" y="195"/>
                    <a:pt x="303" y="195"/>
                    <a:pt x="303" y="195"/>
                  </a:cubicBezTo>
                  <a:cubicBezTo>
                    <a:pt x="303" y="196"/>
                    <a:pt x="303" y="196"/>
                    <a:pt x="303" y="196"/>
                  </a:cubicBezTo>
                  <a:cubicBezTo>
                    <a:pt x="304" y="197"/>
                    <a:pt x="304" y="197"/>
                    <a:pt x="304" y="197"/>
                  </a:cubicBezTo>
                  <a:cubicBezTo>
                    <a:pt x="304" y="197"/>
                    <a:pt x="304" y="197"/>
                    <a:pt x="304" y="197"/>
                  </a:cubicBezTo>
                  <a:cubicBezTo>
                    <a:pt x="304" y="198"/>
                    <a:pt x="304" y="198"/>
                    <a:pt x="304" y="198"/>
                  </a:cubicBezTo>
                  <a:cubicBezTo>
                    <a:pt x="304" y="199"/>
                    <a:pt x="304" y="199"/>
                    <a:pt x="304" y="199"/>
                  </a:cubicBezTo>
                  <a:cubicBezTo>
                    <a:pt x="303" y="199"/>
                    <a:pt x="303" y="199"/>
                    <a:pt x="303" y="199"/>
                  </a:cubicBezTo>
                  <a:cubicBezTo>
                    <a:pt x="304" y="200"/>
                    <a:pt x="304" y="200"/>
                    <a:pt x="304" y="200"/>
                  </a:cubicBezTo>
                  <a:cubicBezTo>
                    <a:pt x="303" y="201"/>
                    <a:pt x="303" y="201"/>
                    <a:pt x="303" y="201"/>
                  </a:cubicBezTo>
                  <a:cubicBezTo>
                    <a:pt x="302" y="199"/>
                    <a:pt x="302" y="199"/>
                    <a:pt x="302" y="199"/>
                  </a:cubicBezTo>
                  <a:cubicBezTo>
                    <a:pt x="302" y="199"/>
                    <a:pt x="302" y="199"/>
                    <a:pt x="302" y="199"/>
                  </a:cubicBezTo>
                  <a:cubicBezTo>
                    <a:pt x="302" y="198"/>
                    <a:pt x="302" y="198"/>
                    <a:pt x="302" y="198"/>
                  </a:cubicBezTo>
                  <a:cubicBezTo>
                    <a:pt x="302" y="197"/>
                    <a:pt x="302" y="197"/>
                    <a:pt x="302" y="197"/>
                  </a:cubicBezTo>
                  <a:cubicBezTo>
                    <a:pt x="302" y="198"/>
                    <a:pt x="302" y="198"/>
                    <a:pt x="302" y="198"/>
                  </a:cubicBezTo>
                  <a:cubicBezTo>
                    <a:pt x="302" y="199"/>
                    <a:pt x="302" y="199"/>
                    <a:pt x="302" y="199"/>
                  </a:cubicBezTo>
                  <a:cubicBezTo>
                    <a:pt x="302" y="200"/>
                    <a:pt x="302" y="200"/>
                    <a:pt x="302" y="200"/>
                  </a:cubicBezTo>
                  <a:cubicBezTo>
                    <a:pt x="302" y="201"/>
                    <a:pt x="302" y="201"/>
                    <a:pt x="302" y="201"/>
                  </a:cubicBezTo>
                  <a:cubicBezTo>
                    <a:pt x="302" y="202"/>
                    <a:pt x="302" y="202"/>
                    <a:pt x="302" y="202"/>
                  </a:cubicBezTo>
                  <a:cubicBezTo>
                    <a:pt x="302" y="203"/>
                    <a:pt x="302" y="203"/>
                    <a:pt x="302" y="203"/>
                  </a:cubicBezTo>
                  <a:cubicBezTo>
                    <a:pt x="302" y="203"/>
                    <a:pt x="302" y="203"/>
                    <a:pt x="302" y="203"/>
                  </a:cubicBezTo>
                  <a:cubicBezTo>
                    <a:pt x="301" y="203"/>
                    <a:pt x="301" y="203"/>
                    <a:pt x="301" y="203"/>
                  </a:cubicBezTo>
                  <a:cubicBezTo>
                    <a:pt x="301" y="202"/>
                    <a:pt x="301" y="202"/>
                    <a:pt x="301" y="202"/>
                  </a:cubicBezTo>
                  <a:cubicBezTo>
                    <a:pt x="300" y="202"/>
                    <a:pt x="300" y="202"/>
                    <a:pt x="300" y="202"/>
                  </a:cubicBezTo>
                  <a:cubicBezTo>
                    <a:pt x="301" y="204"/>
                    <a:pt x="301" y="204"/>
                    <a:pt x="301" y="204"/>
                  </a:cubicBezTo>
                  <a:cubicBezTo>
                    <a:pt x="300" y="205"/>
                    <a:pt x="300" y="205"/>
                    <a:pt x="300" y="205"/>
                  </a:cubicBezTo>
                  <a:cubicBezTo>
                    <a:pt x="301" y="205"/>
                    <a:pt x="301" y="205"/>
                    <a:pt x="301" y="205"/>
                  </a:cubicBezTo>
                  <a:cubicBezTo>
                    <a:pt x="301" y="205"/>
                    <a:pt x="301" y="205"/>
                    <a:pt x="301" y="205"/>
                  </a:cubicBezTo>
                  <a:cubicBezTo>
                    <a:pt x="300" y="205"/>
                    <a:pt x="300" y="205"/>
                    <a:pt x="300" y="205"/>
                  </a:cubicBezTo>
                  <a:cubicBezTo>
                    <a:pt x="299" y="205"/>
                    <a:pt x="299" y="205"/>
                    <a:pt x="299" y="205"/>
                  </a:cubicBezTo>
                  <a:cubicBezTo>
                    <a:pt x="299" y="204"/>
                    <a:pt x="299" y="204"/>
                    <a:pt x="299" y="204"/>
                  </a:cubicBezTo>
                  <a:cubicBezTo>
                    <a:pt x="299" y="203"/>
                    <a:pt x="299" y="203"/>
                    <a:pt x="299" y="203"/>
                  </a:cubicBezTo>
                  <a:cubicBezTo>
                    <a:pt x="299" y="202"/>
                    <a:pt x="299" y="202"/>
                    <a:pt x="299" y="202"/>
                  </a:cubicBezTo>
                  <a:cubicBezTo>
                    <a:pt x="299" y="203"/>
                    <a:pt x="299" y="203"/>
                    <a:pt x="299" y="203"/>
                  </a:cubicBezTo>
                  <a:cubicBezTo>
                    <a:pt x="298" y="203"/>
                    <a:pt x="298" y="203"/>
                    <a:pt x="298" y="203"/>
                  </a:cubicBezTo>
                  <a:cubicBezTo>
                    <a:pt x="298" y="202"/>
                    <a:pt x="298" y="202"/>
                    <a:pt x="298" y="202"/>
                  </a:cubicBezTo>
                  <a:cubicBezTo>
                    <a:pt x="298" y="201"/>
                    <a:pt x="298" y="201"/>
                    <a:pt x="298" y="201"/>
                  </a:cubicBezTo>
                  <a:cubicBezTo>
                    <a:pt x="298" y="202"/>
                    <a:pt x="298" y="202"/>
                    <a:pt x="298" y="202"/>
                  </a:cubicBezTo>
                  <a:cubicBezTo>
                    <a:pt x="298" y="202"/>
                    <a:pt x="298" y="202"/>
                    <a:pt x="298" y="202"/>
                  </a:cubicBezTo>
                  <a:cubicBezTo>
                    <a:pt x="297" y="202"/>
                    <a:pt x="297" y="202"/>
                    <a:pt x="297" y="202"/>
                  </a:cubicBezTo>
                  <a:cubicBezTo>
                    <a:pt x="297" y="201"/>
                    <a:pt x="297" y="201"/>
                    <a:pt x="297" y="201"/>
                  </a:cubicBezTo>
                  <a:cubicBezTo>
                    <a:pt x="297" y="201"/>
                    <a:pt x="297" y="201"/>
                    <a:pt x="297" y="201"/>
                  </a:cubicBezTo>
                  <a:cubicBezTo>
                    <a:pt x="297" y="201"/>
                    <a:pt x="297" y="201"/>
                    <a:pt x="297" y="201"/>
                  </a:cubicBezTo>
                  <a:cubicBezTo>
                    <a:pt x="297" y="201"/>
                    <a:pt x="297" y="201"/>
                    <a:pt x="297" y="201"/>
                  </a:cubicBezTo>
                  <a:cubicBezTo>
                    <a:pt x="297" y="201"/>
                    <a:pt x="297" y="201"/>
                    <a:pt x="297" y="201"/>
                  </a:cubicBezTo>
                  <a:cubicBezTo>
                    <a:pt x="297" y="202"/>
                    <a:pt x="297" y="202"/>
                    <a:pt x="297" y="202"/>
                  </a:cubicBezTo>
                  <a:cubicBezTo>
                    <a:pt x="296" y="201"/>
                    <a:pt x="296" y="201"/>
                    <a:pt x="296" y="201"/>
                  </a:cubicBezTo>
                  <a:cubicBezTo>
                    <a:pt x="296" y="201"/>
                    <a:pt x="296" y="201"/>
                    <a:pt x="296" y="201"/>
                  </a:cubicBezTo>
                  <a:cubicBezTo>
                    <a:pt x="296" y="201"/>
                    <a:pt x="296" y="201"/>
                    <a:pt x="296" y="201"/>
                  </a:cubicBezTo>
                  <a:cubicBezTo>
                    <a:pt x="296" y="200"/>
                    <a:pt x="296" y="200"/>
                    <a:pt x="296" y="200"/>
                  </a:cubicBezTo>
                  <a:cubicBezTo>
                    <a:pt x="295" y="199"/>
                    <a:pt x="295" y="199"/>
                    <a:pt x="295" y="199"/>
                  </a:cubicBezTo>
                  <a:cubicBezTo>
                    <a:pt x="295" y="198"/>
                    <a:pt x="295" y="198"/>
                    <a:pt x="295" y="198"/>
                  </a:cubicBezTo>
                  <a:cubicBezTo>
                    <a:pt x="295" y="199"/>
                    <a:pt x="295" y="199"/>
                    <a:pt x="295" y="199"/>
                  </a:cubicBezTo>
                  <a:cubicBezTo>
                    <a:pt x="295" y="200"/>
                    <a:pt x="295" y="200"/>
                    <a:pt x="295" y="200"/>
                  </a:cubicBezTo>
                  <a:cubicBezTo>
                    <a:pt x="295" y="201"/>
                    <a:pt x="295" y="201"/>
                    <a:pt x="295" y="201"/>
                  </a:cubicBezTo>
                  <a:cubicBezTo>
                    <a:pt x="295" y="201"/>
                    <a:pt x="295" y="201"/>
                    <a:pt x="295" y="201"/>
                  </a:cubicBezTo>
                  <a:cubicBezTo>
                    <a:pt x="294" y="200"/>
                    <a:pt x="294" y="200"/>
                    <a:pt x="294" y="200"/>
                  </a:cubicBezTo>
                  <a:cubicBezTo>
                    <a:pt x="294" y="199"/>
                    <a:pt x="294" y="199"/>
                    <a:pt x="294" y="199"/>
                  </a:cubicBezTo>
                  <a:cubicBezTo>
                    <a:pt x="294" y="199"/>
                    <a:pt x="294" y="199"/>
                    <a:pt x="294" y="199"/>
                  </a:cubicBezTo>
                  <a:cubicBezTo>
                    <a:pt x="293" y="199"/>
                    <a:pt x="293" y="199"/>
                    <a:pt x="293" y="199"/>
                  </a:cubicBezTo>
                  <a:cubicBezTo>
                    <a:pt x="293" y="198"/>
                    <a:pt x="293" y="198"/>
                    <a:pt x="293" y="198"/>
                  </a:cubicBezTo>
                  <a:cubicBezTo>
                    <a:pt x="292" y="197"/>
                    <a:pt x="292" y="197"/>
                    <a:pt x="292" y="197"/>
                  </a:cubicBezTo>
                  <a:cubicBezTo>
                    <a:pt x="292" y="197"/>
                    <a:pt x="292" y="197"/>
                    <a:pt x="292" y="197"/>
                  </a:cubicBezTo>
                  <a:cubicBezTo>
                    <a:pt x="292" y="196"/>
                    <a:pt x="292" y="196"/>
                    <a:pt x="292" y="196"/>
                  </a:cubicBezTo>
                  <a:cubicBezTo>
                    <a:pt x="291" y="197"/>
                    <a:pt x="291" y="197"/>
                    <a:pt x="291" y="197"/>
                  </a:cubicBezTo>
                  <a:cubicBezTo>
                    <a:pt x="291" y="197"/>
                    <a:pt x="291" y="197"/>
                    <a:pt x="291" y="197"/>
                  </a:cubicBezTo>
                  <a:cubicBezTo>
                    <a:pt x="292" y="198"/>
                    <a:pt x="292" y="198"/>
                    <a:pt x="292" y="198"/>
                  </a:cubicBezTo>
                  <a:cubicBezTo>
                    <a:pt x="292" y="199"/>
                    <a:pt x="292" y="199"/>
                    <a:pt x="292" y="199"/>
                  </a:cubicBezTo>
                  <a:cubicBezTo>
                    <a:pt x="291" y="198"/>
                    <a:pt x="291" y="198"/>
                    <a:pt x="291" y="198"/>
                  </a:cubicBezTo>
                  <a:cubicBezTo>
                    <a:pt x="291" y="198"/>
                    <a:pt x="291" y="198"/>
                    <a:pt x="291" y="198"/>
                  </a:cubicBezTo>
                  <a:cubicBezTo>
                    <a:pt x="291" y="197"/>
                    <a:pt x="291" y="197"/>
                    <a:pt x="291" y="197"/>
                  </a:cubicBezTo>
                  <a:cubicBezTo>
                    <a:pt x="290" y="197"/>
                    <a:pt x="290" y="197"/>
                    <a:pt x="290" y="197"/>
                  </a:cubicBezTo>
                  <a:cubicBezTo>
                    <a:pt x="289" y="196"/>
                    <a:pt x="289" y="196"/>
                    <a:pt x="289" y="196"/>
                  </a:cubicBezTo>
                  <a:cubicBezTo>
                    <a:pt x="289" y="195"/>
                    <a:pt x="289" y="195"/>
                    <a:pt x="289" y="195"/>
                  </a:cubicBezTo>
                  <a:cubicBezTo>
                    <a:pt x="288" y="195"/>
                    <a:pt x="288" y="195"/>
                    <a:pt x="288" y="195"/>
                  </a:cubicBezTo>
                  <a:cubicBezTo>
                    <a:pt x="288" y="196"/>
                    <a:pt x="288" y="196"/>
                    <a:pt x="288" y="196"/>
                  </a:cubicBezTo>
                  <a:cubicBezTo>
                    <a:pt x="287" y="195"/>
                    <a:pt x="287" y="195"/>
                    <a:pt x="287" y="195"/>
                  </a:cubicBezTo>
                  <a:cubicBezTo>
                    <a:pt x="287" y="196"/>
                    <a:pt x="287" y="196"/>
                    <a:pt x="287" y="196"/>
                  </a:cubicBezTo>
                  <a:cubicBezTo>
                    <a:pt x="288" y="197"/>
                    <a:pt x="288" y="197"/>
                    <a:pt x="288" y="197"/>
                  </a:cubicBezTo>
                  <a:cubicBezTo>
                    <a:pt x="289" y="198"/>
                    <a:pt x="289" y="198"/>
                    <a:pt x="289" y="198"/>
                  </a:cubicBezTo>
                  <a:cubicBezTo>
                    <a:pt x="289" y="198"/>
                    <a:pt x="289" y="198"/>
                    <a:pt x="289" y="198"/>
                  </a:cubicBezTo>
                  <a:cubicBezTo>
                    <a:pt x="289" y="199"/>
                    <a:pt x="289" y="199"/>
                    <a:pt x="289" y="199"/>
                  </a:cubicBezTo>
                  <a:cubicBezTo>
                    <a:pt x="289" y="200"/>
                    <a:pt x="289" y="200"/>
                    <a:pt x="289" y="200"/>
                  </a:cubicBezTo>
                  <a:cubicBezTo>
                    <a:pt x="289" y="200"/>
                    <a:pt x="289" y="200"/>
                    <a:pt x="289" y="200"/>
                  </a:cubicBezTo>
                  <a:cubicBezTo>
                    <a:pt x="290" y="200"/>
                    <a:pt x="290" y="200"/>
                    <a:pt x="290" y="200"/>
                  </a:cubicBezTo>
                  <a:cubicBezTo>
                    <a:pt x="291" y="200"/>
                    <a:pt x="291" y="200"/>
                    <a:pt x="291" y="200"/>
                  </a:cubicBezTo>
                  <a:cubicBezTo>
                    <a:pt x="291" y="201"/>
                    <a:pt x="291" y="201"/>
                    <a:pt x="291" y="201"/>
                  </a:cubicBezTo>
                  <a:cubicBezTo>
                    <a:pt x="291" y="201"/>
                    <a:pt x="291" y="201"/>
                    <a:pt x="291" y="201"/>
                  </a:cubicBezTo>
                  <a:cubicBezTo>
                    <a:pt x="292" y="201"/>
                    <a:pt x="292" y="201"/>
                    <a:pt x="292" y="201"/>
                  </a:cubicBezTo>
                  <a:cubicBezTo>
                    <a:pt x="291" y="202"/>
                    <a:pt x="291" y="202"/>
                    <a:pt x="291" y="202"/>
                  </a:cubicBezTo>
                  <a:cubicBezTo>
                    <a:pt x="292" y="202"/>
                    <a:pt x="292" y="202"/>
                    <a:pt x="292" y="202"/>
                  </a:cubicBezTo>
                  <a:cubicBezTo>
                    <a:pt x="292" y="202"/>
                    <a:pt x="292" y="202"/>
                    <a:pt x="292" y="202"/>
                  </a:cubicBezTo>
                  <a:cubicBezTo>
                    <a:pt x="293" y="203"/>
                    <a:pt x="293" y="203"/>
                    <a:pt x="293" y="203"/>
                  </a:cubicBezTo>
                  <a:cubicBezTo>
                    <a:pt x="293" y="203"/>
                    <a:pt x="293" y="203"/>
                    <a:pt x="293" y="203"/>
                  </a:cubicBezTo>
                  <a:cubicBezTo>
                    <a:pt x="293" y="203"/>
                    <a:pt x="293" y="203"/>
                    <a:pt x="293" y="203"/>
                  </a:cubicBezTo>
                  <a:cubicBezTo>
                    <a:pt x="294" y="204"/>
                    <a:pt x="294" y="204"/>
                    <a:pt x="294" y="204"/>
                  </a:cubicBezTo>
                  <a:cubicBezTo>
                    <a:pt x="294" y="204"/>
                    <a:pt x="294" y="204"/>
                    <a:pt x="294" y="204"/>
                  </a:cubicBezTo>
                  <a:cubicBezTo>
                    <a:pt x="293" y="205"/>
                    <a:pt x="293" y="205"/>
                    <a:pt x="293" y="205"/>
                  </a:cubicBezTo>
                  <a:cubicBezTo>
                    <a:pt x="294" y="205"/>
                    <a:pt x="294" y="205"/>
                    <a:pt x="294" y="205"/>
                  </a:cubicBezTo>
                  <a:cubicBezTo>
                    <a:pt x="294" y="206"/>
                    <a:pt x="294" y="206"/>
                    <a:pt x="294" y="206"/>
                  </a:cubicBezTo>
                  <a:cubicBezTo>
                    <a:pt x="294" y="206"/>
                    <a:pt x="294" y="206"/>
                    <a:pt x="294" y="206"/>
                  </a:cubicBezTo>
                  <a:cubicBezTo>
                    <a:pt x="295" y="205"/>
                    <a:pt x="295" y="205"/>
                    <a:pt x="295" y="205"/>
                  </a:cubicBezTo>
                  <a:cubicBezTo>
                    <a:pt x="295" y="206"/>
                    <a:pt x="295" y="206"/>
                    <a:pt x="295" y="206"/>
                  </a:cubicBezTo>
                  <a:cubicBezTo>
                    <a:pt x="295" y="206"/>
                    <a:pt x="295" y="206"/>
                    <a:pt x="295" y="206"/>
                  </a:cubicBezTo>
                  <a:cubicBezTo>
                    <a:pt x="295" y="207"/>
                    <a:pt x="295" y="207"/>
                    <a:pt x="295" y="207"/>
                  </a:cubicBezTo>
                  <a:cubicBezTo>
                    <a:pt x="295" y="207"/>
                    <a:pt x="295" y="207"/>
                    <a:pt x="295" y="207"/>
                  </a:cubicBezTo>
                  <a:cubicBezTo>
                    <a:pt x="296" y="207"/>
                    <a:pt x="296" y="207"/>
                    <a:pt x="296" y="207"/>
                  </a:cubicBezTo>
                  <a:cubicBezTo>
                    <a:pt x="295" y="208"/>
                    <a:pt x="295" y="208"/>
                    <a:pt x="295" y="208"/>
                  </a:cubicBezTo>
                  <a:cubicBezTo>
                    <a:pt x="295" y="207"/>
                    <a:pt x="295" y="207"/>
                    <a:pt x="295" y="207"/>
                  </a:cubicBezTo>
                  <a:cubicBezTo>
                    <a:pt x="294" y="208"/>
                    <a:pt x="294" y="208"/>
                    <a:pt x="294" y="208"/>
                  </a:cubicBezTo>
                  <a:cubicBezTo>
                    <a:pt x="295" y="208"/>
                    <a:pt x="295" y="208"/>
                    <a:pt x="295" y="208"/>
                  </a:cubicBezTo>
                  <a:cubicBezTo>
                    <a:pt x="295" y="209"/>
                    <a:pt x="295" y="209"/>
                    <a:pt x="295" y="209"/>
                  </a:cubicBezTo>
                  <a:cubicBezTo>
                    <a:pt x="295" y="209"/>
                    <a:pt x="295" y="209"/>
                    <a:pt x="295" y="209"/>
                  </a:cubicBezTo>
                  <a:cubicBezTo>
                    <a:pt x="295" y="209"/>
                    <a:pt x="295" y="209"/>
                    <a:pt x="295" y="209"/>
                  </a:cubicBezTo>
                  <a:close/>
                  <a:moveTo>
                    <a:pt x="221" y="190"/>
                  </a:moveTo>
                  <a:cubicBezTo>
                    <a:pt x="221" y="190"/>
                    <a:pt x="221" y="190"/>
                    <a:pt x="221" y="190"/>
                  </a:cubicBezTo>
                  <a:cubicBezTo>
                    <a:pt x="222" y="189"/>
                    <a:pt x="222" y="189"/>
                    <a:pt x="222" y="189"/>
                  </a:cubicBezTo>
                  <a:cubicBezTo>
                    <a:pt x="222" y="189"/>
                    <a:pt x="222" y="189"/>
                    <a:pt x="222" y="189"/>
                  </a:cubicBezTo>
                  <a:cubicBezTo>
                    <a:pt x="222" y="189"/>
                    <a:pt x="222" y="189"/>
                    <a:pt x="222" y="189"/>
                  </a:cubicBezTo>
                  <a:cubicBezTo>
                    <a:pt x="223" y="189"/>
                    <a:pt x="223" y="189"/>
                    <a:pt x="223" y="189"/>
                  </a:cubicBezTo>
                  <a:cubicBezTo>
                    <a:pt x="223" y="189"/>
                    <a:pt x="223" y="189"/>
                    <a:pt x="223" y="189"/>
                  </a:cubicBezTo>
                  <a:cubicBezTo>
                    <a:pt x="224" y="189"/>
                    <a:pt x="224" y="189"/>
                    <a:pt x="224" y="189"/>
                  </a:cubicBezTo>
                  <a:cubicBezTo>
                    <a:pt x="224" y="189"/>
                    <a:pt x="224" y="189"/>
                    <a:pt x="224" y="189"/>
                  </a:cubicBezTo>
                  <a:cubicBezTo>
                    <a:pt x="225" y="189"/>
                    <a:pt x="225" y="189"/>
                    <a:pt x="225" y="189"/>
                  </a:cubicBezTo>
                  <a:cubicBezTo>
                    <a:pt x="225" y="190"/>
                    <a:pt x="225" y="190"/>
                    <a:pt x="225" y="190"/>
                  </a:cubicBezTo>
                  <a:cubicBezTo>
                    <a:pt x="224" y="191"/>
                    <a:pt x="224" y="191"/>
                    <a:pt x="224" y="191"/>
                  </a:cubicBezTo>
                  <a:cubicBezTo>
                    <a:pt x="224" y="191"/>
                    <a:pt x="224" y="191"/>
                    <a:pt x="224" y="191"/>
                  </a:cubicBezTo>
                  <a:cubicBezTo>
                    <a:pt x="224" y="192"/>
                    <a:pt x="224" y="192"/>
                    <a:pt x="224" y="192"/>
                  </a:cubicBezTo>
                  <a:cubicBezTo>
                    <a:pt x="224" y="193"/>
                    <a:pt x="224" y="193"/>
                    <a:pt x="224" y="193"/>
                  </a:cubicBezTo>
                  <a:cubicBezTo>
                    <a:pt x="224" y="193"/>
                    <a:pt x="224" y="193"/>
                    <a:pt x="224" y="193"/>
                  </a:cubicBezTo>
                  <a:cubicBezTo>
                    <a:pt x="225" y="193"/>
                    <a:pt x="225" y="193"/>
                    <a:pt x="225" y="193"/>
                  </a:cubicBezTo>
                  <a:cubicBezTo>
                    <a:pt x="225" y="193"/>
                    <a:pt x="225" y="193"/>
                    <a:pt x="225" y="193"/>
                  </a:cubicBezTo>
                  <a:cubicBezTo>
                    <a:pt x="225" y="193"/>
                    <a:pt x="225" y="193"/>
                    <a:pt x="225" y="193"/>
                  </a:cubicBezTo>
                  <a:cubicBezTo>
                    <a:pt x="226" y="193"/>
                    <a:pt x="226" y="193"/>
                    <a:pt x="226" y="193"/>
                  </a:cubicBezTo>
                  <a:cubicBezTo>
                    <a:pt x="227" y="193"/>
                    <a:pt x="227" y="193"/>
                    <a:pt x="227" y="193"/>
                  </a:cubicBezTo>
                  <a:cubicBezTo>
                    <a:pt x="227" y="193"/>
                    <a:pt x="227" y="193"/>
                    <a:pt x="227" y="193"/>
                  </a:cubicBezTo>
                  <a:cubicBezTo>
                    <a:pt x="228" y="192"/>
                    <a:pt x="228" y="192"/>
                    <a:pt x="228" y="192"/>
                  </a:cubicBezTo>
                  <a:cubicBezTo>
                    <a:pt x="228" y="192"/>
                    <a:pt x="228" y="192"/>
                    <a:pt x="228" y="192"/>
                  </a:cubicBezTo>
                  <a:cubicBezTo>
                    <a:pt x="229" y="192"/>
                    <a:pt x="229" y="192"/>
                    <a:pt x="229" y="192"/>
                  </a:cubicBezTo>
                  <a:cubicBezTo>
                    <a:pt x="229" y="191"/>
                    <a:pt x="229" y="191"/>
                    <a:pt x="229" y="191"/>
                  </a:cubicBezTo>
                  <a:cubicBezTo>
                    <a:pt x="230" y="190"/>
                    <a:pt x="230" y="190"/>
                    <a:pt x="230" y="190"/>
                  </a:cubicBezTo>
                  <a:cubicBezTo>
                    <a:pt x="230" y="190"/>
                    <a:pt x="230" y="190"/>
                    <a:pt x="230" y="190"/>
                  </a:cubicBezTo>
                  <a:cubicBezTo>
                    <a:pt x="230" y="190"/>
                    <a:pt x="230" y="190"/>
                    <a:pt x="230" y="190"/>
                  </a:cubicBezTo>
                  <a:cubicBezTo>
                    <a:pt x="231" y="190"/>
                    <a:pt x="231" y="190"/>
                    <a:pt x="231" y="190"/>
                  </a:cubicBezTo>
                  <a:cubicBezTo>
                    <a:pt x="232" y="190"/>
                    <a:pt x="232" y="190"/>
                    <a:pt x="232" y="190"/>
                  </a:cubicBezTo>
                  <a:cubicBezTo>
                    <a:pt x="232" y="190"/>
                    <a:pt x="232" y="190"/>
                    <a:pt x="232" y="190"/>
                  </a:cubicBezTo>
                  <a:cubicBezTo>
                    <a:pt x="232" y="190"/>
                    <a:pt x="232" y="190"/>
                    <a:pt x="232" y="190"/>
                  </a:cubicBezTo>
                  <a:cubicBezTo>
                    <a:pt x="233" y="189"/>
                    <a:pt x="233" y="189"/>
                    <a:pt x="233" y="189"/>
                  </a:cubicBezTo>
                  <a:cubicBezTo>
                    <a:pt x="233" y="188"/>
                    <a:pt x="233" y="188"/>
                    <a:pt x="233" y="188"/>
                  </a:cubicBezTo>
                  <a:cubicBezTo>
                    <a:pt x="233" y="187"/>
                    <a:pt x="233" y="187"/>
                    <a:pt x="233" y="187"/>
                  </a:cubicBezTo>
                  <a:cubicBezTo>
                    <a:pt x="234" y="187"/>
                    <a:pt x="234" y="187"/>
                    <a:pt x="234" y="187"/>
                  </a:cubicBezTo>
                  <a:cubicBezTo>
                    <a:pt x="234" y="187"/>
                    <a:pt x="234" y="187"/>
                    <a:pt x="234" y="187"/>
                  </a:cubicBezTo>
                  <a:cubicBezTo>
                    <a:pt x="235" y="187"/>
                    <a:pt x="235" y="187"/>
                    <a:pt x="235" y="187"/>
                  </a:cubicBezTo>
                  <a:cubicBezTo>
                    <a:pt x="235" y="187"/>
                    <a:pt x="235" y="187"/>
                    <a:pt x="235" y="187"/>
                  </a:cubicBezTo>
                  <a:cubicBezTo>
                    <a:pt x="236" y="186"/>
                    <a:pt x="236" y="186"/>
                    <a:pt x="236" y="186"/>
                  </a:cubicBezTo>
                  <a:cubicBezTo>
                    <a:pt x="236" y="187"/>
                    <a:pt x="236" y="187"/>
                    <a:pt x="236" y="187"/>
                  </a:cubicBezTo>
                  <a:cubicBezTo>
                    <a:pt x="236" y="187"/>
                    <a:pt x="236" y="187"/>
                    <a:pt x="236" y="187"/>
                  </a:cubicBezTo>
                  <a:cubicBezTo>
                    <a:pt x="236" y="188"/>
                    <a:pt x="236" y="188"/>
                    <a:pt x="236" y="188"/>
                  </a:cubicBezTo>
                  <a:cubicBezTo>
                    <a:pt x="235" y="188"/>
                    <a:pt x="235" y="188"/>
                    <a:pt x="235" y="188"/>
                  </a:cubicBezTo>
                  <a:cubicBezTo>
                    <a:pt x="236" y="188"/>
                    <a:pt x="236" y="188"/>
                    <a:pt x="236" y="188"/>
                  </a:cubicBezTo>
                  <a:cubicBezTo>
                    <a:pt x="237" y="188"/>
                    <a:pt x="237" y="188"/>
                    <a:pt x="237" y="188"/>
                  </a:cubicBezTo>
                  <a:cubicBezTo>
                    <a:pt x="238" y="189"/>
                    <a:pt x="238" y="189"/>
                    <a:pt x="238" y="189"/>
                  </a:cubicBezTo>
                  <a:cubicBezTo>
                    <a:pt x="238" y="189"/>
                    <a:pt x="238" y="189"/>
                    <a:pt x="238" y="189"/>
                  </a:cubicBezTo>
                  <a:cubicBezTo>
                    <a:pt x="237" y="190"/>
                    <a:pt x="237" y="190"/>
                    <a:pt x="237" y="190"/>
                  </a:cubicBezTo>
                  <a:cubicBezTo>
                    <a:pt x="237" y="190"/>
                    <a:pt x="237" y="190"/>
                    <a:pt x="237" y="190"/>
                  </a:cubicBezTo>
                  <a:cubicBezTo>
                    <a:pt x="237" y="191"/>
                    <a:pt x="237" y="191"/>
                    <a:pt x="237" y="191"/>
                  </a:cubicBezTo>
                  <a:cubicBezTo>
                    <a:pt x="237" y="191"/>
                    <a:pt x="237" y="191"/>
                    <a:pt x="237" y="191"/>
                  </a:cubicBezTo>
                  <a:cubicBezTo>
                    <a:pt x="238" y="191"/>
                    <a:pt x="238" y="191"/>
                    <a:pt x="238" y="191"/>
                  </a:cubicBezTo>
                  <a:cubicBezTo>
                    <a:pt x="238" y="191"/>
                    <a:pt x="238" y="191"/>
                    <a:pt x="238" y="191"/>
                  </a:cubicBezTo>
                  <a:cubicBezTo>
                    <a:pt x="239" y="191"/>
                    <a:pt x="239" y="191"/>
                    <a:pt x="239" y="191"/>
                  </a:cubicBezTo>
                  <a:cubicBezTo>
                    <a:pt x="239" y="191"/>
                    <a:pt x="239" y="191"/>
                    <a:pt x="239" y="191"/>
                  </a:cubicBezTo>
                  <a:cubicBezTo>
                    <a:pt x="239" y="192"/>
                    <a:pt x="239" y="192"/>
                    <a:pt x="239" y="192"/>
                  </a:cubicBezTo>
                  <a:cubicBezTo>
                    <a:pt x="240" y="192"/>
                    <a:pt x="240" y="192"/>
                    <a:pt x="240" y="192"/>
                  </a:cubicBezTo>
                  <a:cubicBezTo>
                    <a:pt x="241" y="192"/>
                    <a:pt x="241" y="192"/>
                    <a:pt x="241" y="192"/>
                  </a:cubicBezTo>
                  <a:cubicBezTo>
                    <a:pt x="241" y="192"/>
                    <a:pt x="241" y="192"/>
                    <a:pt x="241" y="192"/>
                  </a:cubicBezTo>
                  <a:cubicBezTo>
                    <a:pt x="242" y="193"/>
                    <a:pt x="242" y="193"/>
                    <a:pt x="242" y="193"/>
                  </a:cubicBezTo>
                  <a:cubicBezTo>
                    <a:pt x="243" y="193"/>
                    <a:pt x="243" y="193"/>
                    <a:pt x="243" y="193"/>
                  </a:cubicBezTo>
                  <a:cubicBezTo>
                    <a:pt x="243" y="192"/>
                    <a:pt x="243" y="192"/>
                    <a:pt x="243" y="192"/>
                  </a:cubicBezTo>
                  <a:cubicBezTo>
                    <a:pt x="244" y="191"/>
                    <a:pt x="244" y="191"/>
                    <a:pt x="244" y="191"/>
                  </a:cubicBezTo>
                  <a:cubicBezTo>
                    <a:pt x="244" y="191"/>
                    <a:pt x="244" y="191"/>
                    <a:pt x="244" y="191"/>
                  </a:cubicBezTo>
                  <a:cubicBezTo>
                    <a:pt x="245" y="191"/>
                    <a:pt x="245" y="191"/>
                    <a:pt x="245" y="191"/>
                  </a:cubicBezTo>
                  <a:cubicBezTo>
                    <a:pt x="245" y="190"/>
                    <a:pt x="245" y="190"/>
                    <a:pt x="245" y="190"/>
                  </a:cubicBezTo>
                  <a:cubicBezTo>
                    <a:pt x="245" y="190"/>
                    <a:pt x="245" y="190"/>
                    <a:pt x="245" y="190"/>
                  </a:cubicBezTo>
                  <a:cubicBezTo>
                    <a:pt x="244" y="190"/>
                    <a:pt x="244" y="190"/>
                    <a:pt x="244" y="190"/>
                  </a:cubicBezTo>
                  <a:cubicBezTo>
                    <a:pt x="245" y="190"/>
                    <a:pt x="245" y="190"/>
                    <a:pt x="245" y="190"/>
                  </a:cubicBezTo>
                  <a:cubicBezTo>
                    <a:pt x="245" y="189"/>
                    <a:pt x="245" y="189"/>
                    <a:pt x="245" y="189"/>
                  </a:cubicBezTo>
                  <a:cubicBezTo>
                    <a:pt x="244" y="189"/>
                    <a:pt x="244" y="189"/>
                    <a:pt x="244" y="189"/>
                  </a:cubicBezTo>
                  <a:cubicBezTo>
                    <a:pt x="244" y="188"/>
                    <a:pt x="244" y="188"/>
                    <a:pt x="244" y="188"/>
                  </a:cubicBezTo>
                  <a:cubicBezTo>
                    <a:pt x="244" y="188"/>
                    <a:pt x="244" y="188"/>
                    <a:pt x="244" y="188"/>
                  </a:cubicBezTo>
                  <a:cubicBezTo>
                    <a:pt x="244" y="189"/>
                    <a:pt x="244" y="189"/>
                    <a:pt x="244" y="189"/>
                  </a:cubicBezTo>
                  <a:cubicBezTo>
                    <a:pt x="244" y="189"/>
                    <a:pt x="244" y="189"/>
                    <a:pt x="244" y="189"/>
                  </a:cubicBezTo>
                  <a:cubicBezTo>
                    <a:pt x="243" y="189"/>
                    <a:pt x="243" y="189"/>
                    <a:pt x="243" y="189"/>
                  </a:cubicBezTo>
                  <a:cubicBezTo>
                    <a:pt x="242" y="189"/>
                    <a:pt x="242" y="189"/>
                    <a:pt x="242" y="189"/>
                  </a:cubicBezTo>
                  <a:cubicBezTo>
                    <a:pt x="242" y="188"/>
                    <a:pt x="242" y="188"/>
                    <a:pt x="242" y="188"/>
                  </a:cubicBezTo>
                  <a:cubicBezTo>
                    <a:pt x="242" y="188"/>
                    <a:pt x="242" y="188"/>
                    <a:pt x="242" y="188"/>
                  </a:cubicBezTo>
                  <a:cubicBezTo>
                    <a:pt x="241" y="189"/>
                    <a:pt x="241" y="189"/>
                    <a:pt x="241" y="189"/>
                  </a:cubicBezTo>
                  <a:cubicBezTo>
                    <a:pt x="240" y="189"/>
                    <a:pt x="240" y="189"/>
                    <a:pt x="240" y="189"/>
                  </a:cubicBezTo>
                  <a:cubicBezTo>
                    <a:pt x="240" y="188"/>
                    <a:pt x="240" y="188"/>
                    <a:pt x="240" y="188"/>
                  </a:cubicBezTo>
                  <a:cubicBezTo>
                    <a:pt x="240" y="188"/>
                    <a:pt x="240" y="188"/>
                    <a:pt x="240" y="188"/>
                  </a:cubicBezTo>
                  <a:cubicBezTo>
                    <a:pt x="241" y="188"/>
                    <a:pt x="241" y="188"/>
                    <a:pt x="241" y="188"/>
                  </a:cubicBezTo>
                  <a:cubicBezTo>
                    <a:pt x="242" y="187"/>
                    <a:pt x="242" y="187"/>
                    <a:pt x="242" y="187"/>
                  </a:cubicBezTo>
                  <a:cubicBezTo>
                    <a:pt x="242" y="187"/>
                    <a:pt x="242" y="187"/>
                    <a:pt x="242" y="187"/>
                  </a:cubicBezTo>
                  <a:cubicBezTo>
                    <a:pt x="241" y="187"/>
                    <a:pt x="241" y="187"/>
                    <a:pt x="241" y="187"/>
                  </a:cubicBezTo>
                  <a:cubicBezTo>
                    <a:pt x="241" y="186"/>
                    <a:pt x="241" y="186"/>
                    <a:pt x="241" y="186"/>
                  </a:cubicBezTo>
                  <a:cubicBezTo>
                    <a:pt x="241" y="185"/>
                    <a:pt x="241" y="185"/>
                    <a:pt x="241" y="185"/>
                  </a:cubicBezTo>
                  <a:cubicBezTo>
                    <a:pt x="241" y="185"/>
                    <a:pt x="241" y="185"/>
                    <a:pt x="241" y="185"/>
                  </a:cubicBezTo>
                  <a:cubicBezTo>
                    <a:pt x="241" y="184"/>
                    <a:pt x="241" y="184"/>
                    <a:pt x="241" y="184"/>
                  </a:cubicBezTo>
                  <a:cubicBezTo>
                    <a:pt x="241" y="184"/>
                    <a:pt x="241" y="184"/>
                    <a:pt x="241" y="184"/>
                  </a:cubicBezTo>
                  <a:cubicBezTo>
                    <a:pt x="240" y="183"/>
                    <a:pt x="240" y="183"/>
                    <a:pt x="240" y="183"/>
                  </a:cubicBezTo>
                  <a:cubicBezTo>
                    <a:pt x="239" y="182"/>
                    <a:pt x="239" y="182"/>
                    <a:pt x="239" y="182"/>
                  </a:cubicBezTo>
                  <a:cubicBezTo>
                    <a:pt x="239" y="182"/>
                    <a:pt x="239" y="182"/>
                    <a:pt x="239" y="182"/>
                  </a:cubicBezTo>
                  <a:cubicBezTo>
                    <a:pt x="238" y="181"/>
                    <a:pt x="238" y="181"/>
                    <a:pt x="238" y="181"/>
                  </a:cubicBezTo>
                  <a:cubicBezTo>
                    <a:pt x="238" y="181"/>
                    <a:pt x="238" y="181"/>
                    <a:pt x="238" y="181"/>
                  </a:cubicBezTo>
                  <a:cubicBezTo>
                    <a:pt x="238" y="181"/>
                    <a:pt x="238" y="181"/>
                    <a:pt x="238" y="181"/>
                  </a:cubicBezTo>
                  <a:cubicBezTo>
                    <a:pt x="238" y="180"/>
                    <a:pt x="238" y="180"/>
                    <a:pt x="238" y="180"/>
                  </a:cubicBezTo>
                  <a:cubicBezTo>
                    <a:pt x="237" y="179"/>
                    <a:pt x="237" y="179"/>
                    <a:pt x="237" y="179"/>
                  </a:cubicBezTo>
                  <a:cubicBezTo>
                    <a:pt x="236" y="179"/>
                    <a:pt x="236" y="179"/>
                    <a:pt x="236" y="179"/>
                  </a:cubicBezTo>
                  <a:cubicBezTo>
                    <a:pt x="235" y="179"/>
                    <a:pt x="235" y="179"/>
                    <a:pt x="235" y="179"/>
                  </a:cubicBezTo>
                  <a:cubicBezTo>
                    <a:pt x="234" y="178"/>
                    <a:pt x="234" y="178"/>
                    <a:pt x="234" y="178"/>
                  </a:cubicBezTo>
                  <a:cubicBezTo>
                    <a:pt x="235" y="177"/>
                    <a:pt x="235" y="177"/>
                    <a:pt x="235" y="177"/>
                  </a:cubicBezTo>
                  <a:cubicBezTo>
                    <a:pt x="235" y="177"/>
                    <a:pt x="235" y="177"/>
                    <a:pt x="235" y="177"/>
                  </a:cubicBezTo>
                  <a:cubicBezTo>
                    <a:pt x="234" y="177"/>
                    <a:pt x="234" y="177"/>
                    <a:pt x="234" y="177"/>
                  </a:cubicBezTo>
                  <a:cubicBezTo>
                    <a:pt x="234" y="176"/>
                    <a:pt x="234" y="176"/>
                    <a:pt x="234" y="176"/>
                  </a:cubicBezTo>
                  <a:cubicBezTo>
                    <a:pt x="234" y="176"/>
                    <a:pt x="234" y="176"/>
                    <a:pt x="234" y="176"/>
                  </a:cubicBezTo>
                  <a:cubicBezTo>
                    <a:pt x="233" y="177"/>
                    <a:pt x="233" y="177"/>
                    <a:pt x="233" y="177"/>
                  </a:cubicBezTo>
                  <a:cubicBezTo>
                    <a:pt x="233" y="178"/>
                    <a:pt x="233" y="178"/>
                    <a:pt x="233" y="178"/>
                  </a:cubicBezTo>
                  <a:cubicBezTo>
                    <a:pt x="232" y="178"/>
                    <a:pt x="232" y="178"/>
                    <a:pt x="232" y="178"/>
                  </a:cubicBezTo>
                  <a:cubicBezTo>
                    <a:pt x="232" y="178"/>
                    <a:pt x="232" y="178"/>
                    <a:pt x="232" y="178"/>
                  </a:cubicBezTo>
                  <a:cubicBezTo>
                    <a:pt x="232" y="177"/>
                    <a:pt x="232" y="177"/>
                    <a:pt x="232" y="177"/>
                  </a:cubicBezTo>
                  <a:cubicBezTo>
                    <a:pt x="232" y="176"/>
                    <a:pt x="232" y="176"/>
                    <a:pt x="232" y="176"/>
                  </a:cubicBezTo>
                  <a:cubicBezTo>
                    <a:pt x="232" y="175"/>
                    <a:pt x="232" y="175"/>
                    <a:pt x="232" y="175"/>
                  </a:cubicBezTo>
                  <a:cubicBezTo>
                    <a:pt x="232" y="175"/>
                    <a:pt x="232" y="175"/>
                    <a:pt x="232" y="175"/>
                  </a:cubicBezTo>
                  <a:cubicBezTo>
                    <a:pt x="233" y="175"/>
                    <a:pt x="233" y="175"/>
                    <a:pt x="233" y="175"/>
                  </a:cubicBezTo>
                  <a:cubicBezTo>
                    <a:pt x="233" y="175"/>
                    <a:pt x="233" y="175"/>
                    <a:pt x="233" y="175"/>
                  </a:cubicBezTo>
                  <a:cubicBezTo>
                    <a:pt x="233" y="174"/>
                    <a:pt x="233" y="174"/>
                    <a:pt x="233" y="174"/>
                  </a:cubicBezTo>
                  <a:cubicBezTo>
                    <a:pt x="232" y="174"/>
                    <a:pt x="232" y="174"/>
                    <a:pt x="232" y="174"/>
                  </a:cubicBezTo>
                  <a:cubicBezTo>
                    <a:pt x="232" y="174"/>
                    <a:pt x="232" y="174"/>
                    <a:pt x="232" y="174"/>
                  </a:cubicBezTo>
                  <a:cubicBezTo>
                    <a:pt x="232" y="173"/>
                    <a:pt x="232" y="173"/>
                    <a:pt x="232" y="1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30" y="173"/>
                    <a:pt x="230" y="173"/>
                    <a:pt x="230" y="173"/>
                  </a:cubicBezTo>
                  <a:cubicBezTo>
                    <a:pt x="229" y="174"/>
                    <a:pt x="229" y="174"/>
                    <a:pt x="229" y="174"/>
                  </a:cubicBezTo>
                  <a:cubicBezTo>
                    <a:pt x="229" y="175"/>
                    <a:pt x="229" y="175"/>
                    <a:pt x="229" y="175"/>
                  </a:cubicBezTo>
                  <a:cubicBezTo>
                    <a:pt x="228" y="176"/>
                    <a:pt x="228" y="176"/>
                    <a:pt x="228" y="176"/>
                  </a:cubicBezTo>
                  <a:cubicBezTo>
                    <a:pt x="228" y="177"/>
                    <a:pt x="228" y="177"/>
                    <a:pt x="228" y="177"/>
                  </a:cubicBezTo>
                  <a:cubicBezTo>
                    <a:pt x="227" y="177"/>
                    <a:pt x="227" y="177"/>
                    <a:pt x="227" y="177"/>
                  </a:cubicBezTo>
                  <a:cubicBezTo>
                    <a:pt x="227" y="178"/>
                    <a:pt x="227" y="178"/>
                    <a:pt x="227" y="178"/>
                  </a:cubicBezTo>
                  <a:cubicBezTo>
                    <a:pt x="226" y="179"/>
                    <a:pt x="226" y="179"/>
                    <a:pt x="226" y="179"/>
                  </a:cubicBezTo>
                  <a:cubicBezTo>
                    <a:pt x="227" y="180"/>
                    <a:pt x="227" y="180"/>
                    <a:pt x="227" y="180"/>
                  </a:cubicBezTo>
                  <a:cubicBezTo>
                    <a:pt x="226" y="180"/>
                    <a:pt x="226" y="180"/>
                    <a:pt x="226" y="180"/>
                  </a:cubicBezTo>
                  <a:cubicBezTo>
                    <a:pt x="226" y="181"/>
                    <a:pt x="226" y="181"/>
                    <a:pt x="226" y="181"/>
                  </a:cubicBezTo>
                  <a:cubicBezTo>
                    <a:pt x="226" y="181"/>
                    <a:pt x="226" y="181"/>
                    <a:pt x="226" y="181"/>
                  </a:cubicBezTo>
                  <a:cubicBezTo>
                    <a:pt x="225" y="182"/>
                    <a:pt x="225" y="182"/>
                    <a:pt x="225" y="182"/>
                  </a:cubicBezTo>
                  <a:cubicBezTo>
                    <a:pt x="224" y="183"/>
                    <a:pt x="224" y="183"/>
                    <a:pt x="224" y="183"/>
                  </a:cubicBezTo>
                  <a:cubicBezTo>
                    <a:pt x="224" y="184"/>
                    <a:pt x="224" y="184"/>
                    <a:pt x="224" y="184"/>
                  </a:cubicBezTo>
                  <a:cubicBezTo>
                    <a:pt x="224" y="184"/>
                    <a:pt x="224" y="184"/>
                    <a:pt x="224" y="184"/>
                  </a:cubicBezTo>
                  <a:cubicBezTo>
                    <a:pt x="224" y="186"/>
                    <a:pt x="224" y="186"/>
                    <a:pt x="224" y="186"/>
                  </a:cubicBezTo>
                  <a:cubicBezTo>
                    <a:pt x="224" y="186"/>
                    <a:pt x="224" y="186"/>
                    <a:pt x="224" y="186"/>
                  </a:cubicBezTo>
                  <a:cubicBezTo>
                    <a:pt x="223" y="186"/>
                    <a:pt x="223" y="186"/>
                    <a:pt x="223" y="186"/>
                  </a:cubicBezTo>
                  <a:cubicBezTo>
                    <a:pt x="221" y="187"/>
                    <a:pt x="221" y="187"/>
                    <a:pt x="221" y="187"/>
                  </a:cubicBezTo>
                  <a:cubicBezTo>
                    <a:pt x="221" y="187"/>
                    <a:pt x="221" y="187"/>
                    <a:pt x="221" y="187"/>
                  </a:cubicBezTo>
                  <a:cubicBezTo>
                    <a:pt x="221" y="189"/>
                    <a:pt x="221" y="189"/>
                    <a:pt x="221" y="189"/>
                  </a:cubicBezTo>
                  <a:cubicBezTo>
                    <a:pt x="221" y="190"/>
                    <a:pt x="221" y="190"/>
                    <a:pt x="221" y="190"/>
                  </a:cubicBezTo>
                  <a:close/>
                  <a:moveTo>
                    <a:pt x="228" y="201"/>
                  </a:moveTo>
                  <a:cubicBezTo>
                    <a:pt x="228" y="201"/>
                    <a:pt x="228" y="201"/>
                    <a:pt x="228" y="201"/>
                  </a:cubicBezTo>
                  <a:cubicBezTo>
                    <a:pt x="229" y="201"/>
                    <a:pt x="229" y="201"/>
                    <a:pt x="229" y="201"/>
                  </a:cubicBezTo>
                  <a:cubicBezTo>
                    <a:pt x="229" y="200"/>
                    <a:pt x="229" y="200"/>
                    <a:pt x="229" y="200"/>
                  </a:cubicBezTo>
                  <a:cubicBezTo>
                    <a:pt x="230" y="200"/>
                    <a:pt x="230" y="200"/>
                    <a:pt x="230" y="200"/>
                  </a:cubicBezTo>
                  <a:cubicBezTo>
                    <a:pt x="230" y="201"/>
                    <a:pt x="230" y="201"/>
                    <a:pt x="230" y="201"/>
                  </a:cubicBezTo>
                  <a:cubicBezTo>
                    <a:pt x="231" y="201"/>
                    <a:pt x="231" y="201"/>
                    <a:pt x="231" y="201"/>
                  </a:cubicBezTo>
                  <a:cubicBezTo>
                    <a:pt x="231" y="201"/>
                    <a:pt x="231" y="201"/>
                    <a:pt x="231" y="201"/>
                  </a:cubicBezTo>
                  <a:cubicBezTo>
                    <a:pt x="232" y="200"/>
                    <a:pt x="232" y="200"/>
                    <a:pt x="232" y="200"/>
                  </a:cubicBezTo>
                  <a:cubicBezTo>
                    <a:pt x="233" y="200"/>
                    <a:pt x="233" y="200"/>
                    <a:pt x="233" y="200"/>
                  </a:cubicBezTo>
                  <a:cubicBezTo>
                    <a:pt x="234" y="199"/>
                    <a:pt x="234" y="199"/>
                    <a:pt x="234" y="199"/>
                  </a:cubicBezTo>
                  <a:cubicBezTo>
                    <a:pt x="235" y="198"/>
                    <a:pt x="235" y="198"/>
                    <a:pt x="235" y="198"/>
                  </a:cubicBezTo>
                  <a:cubicBezTo>
                    <a:pt x="235" y="198"/>
                    <a:pt x="235" y="198"/>
                    <a:pt x="235" y="198"/>
                  </a:cubicBezTo>
                  <a:cubicBezTo>
                    <a:pt x="236" y="198"/>
                    <a:pt x="236" y="198"/>
                    <a:pt x="236" y="198"/>
                  </a:cubicBezTo>
                  <a:cubicBezTo>
                    <a:pt x="236" y="197"/>
                    <a:pt x="236" y="197"/>
                    <a:pt x="236" y="197"/>
                  </a:cubicBezTo>
                  <a:cubicBezTo>
                    <a:pt x="237" y="197"/>
                    <a:pt x="237" y="197"/>
                    <a:pt x="237" y="197"/>
                  </a:cubicBezTo>
                  <a:cubicBezTo>
                    <a:pt x="237" y="196"/>
                    <a:pt x="237" y="196"/>
                    <a:pt x="237" y="196"/>
                  </a:cubicBezTo>
                  <a:cubicBezTo>
                    <a:pt x="236" y="196"/>
                    <a:pt x="236" y="196"/>
                    <a:pt x="236" y="196"/>
                  </a:cubicBezTo>
                  <a:cubicBezTo>
                    <a:pt x="236" y="196"/>
                    <a:pt x="236" y="196"/>
                    <a:pt x="236" y="196"/>
                  </a:cubicBezTo>
                  <a:cubicBezTo>
                    <a:pt x="235" y="196"/>
                    <a:pt x="235" y="196"/>
                    <a:pt x="235" y="196"/>
                  </a:cubicBezTo>
                  <a:cubicBezTo>
                    <a:pt x="234" y="196"/>
                    <a:pt x="234" y="196"/>
                    <a:pt x="234" y="196"/>
                  </a:cubicBezTo>
                  <a:cubicBezTo>
                    <a:pt x="234" y="196"/>
                    <a:pt x="234" y="196"/>
                    <a:pt x="234" y="196"/>
                  </a:cubicBezTo>
                  <a:cubicBezTo>
                    <a:pt x="233" y="196"/>
                    <a:pt x="233" y="196"/>
                    <a:pt x="233" y="196"/>
                  </a:cubicBezTo>
                  <a:cubicBezTo>
                    <a:pt x="233" y="197"/>
                    <a:pt x="233" y="197"/>
                    <a:pt x="233" y="197"/>
                  </a:cubicBezTo>
                  <a:cubicBezTo>
                    <a:pt x="232" y="197"/>
                    <a:pt x="232" y="197"/>
                    <a:pt x="232" y="197"/>
                  </a:cubicBezTo>
                  <a:cubicBezTo>
                    <a:pt x="232" y="196"/>
                    <a:pt x="232" y="196"/>
                    <a:pt x="232" y="196"/>
                  </a:cubicBezTo>
                  <a:cubicBezTo>
                    <a:pt x="232" y="196"/>
                    <a:pt x="232" y="196"/>
                    <a:pt x="232" y="196"/>
                  </a:cubicBezTo>
                  <a:cubicBezTo>
                    <a:pt x="231" y="196"/>
                    <a:pt x="231" y="196"/>
                    <a:pt x="231" y="196"/>
                  </a:cubicBezTo>
                  <a:cubicBezTo>
                    <a:pt x="230" y="197"/>
                    <a:pt x="230" y="197"/>
                    <a:pt x="230" y="197"/>
                  </a:cubicBezTo>
                  <a:cubicBezTo>
                    <a:pt x="230" y="198"/>
                    <a:pt x="230" y="198"/>
                    <a:pt x="230" y="198"/>
                  </a:cubicBezTo>
                  <a:cubicBezTo>
                    <a:pt x="229" y="198"/>
                    <a:pt x="229" y="198"/>
                    <a:pt x="229" y="198"/>
                  </a:cubicBezTo>
                  <a:cubicBezTo>
                    <a:pt x="228" y="198"/>
                    <a:pt x="228" y="198"/>
                    <a:pt x="228" y="198"/>
                  </a:cubicBezTo>
                  <a:cubicBezTo>
                    <a:pt x="228" y="199"/>
                    <a:pt x="228" y="199"/>
                    <a:pt x="228" y="199"/>
                  </a:cubicBezTo>
                  <a:cubicBezTo>
                    <a:pt x="228" y="199"/>
                    <a:pt x="228" y="199"/>
                    <a:pt x="228" y="199"/>
                  </a:cubicBezTo>
                  <a:cubicBezTo>
                    <a:pt x="228" y="200"/>
                    <a:pt x="228" y="200"/>
                    <a:pt x="228" y="200"/>
                  </a:cubicBezTo>
                  <a:cubicBezTo>
                    <a:pt x="228" y="201"/>
                    <a:pt x="228" y="201"/>
                    <a:pt x="228" y="201"/>
                  </a:cubicBezTo>
                  <a:cubicBezTo>
                    <a:pt x="228" y="201"/>
                    <a:pt x="228" y="201"/>
                    <a:pt x="228" y="201"/>
                  </a:cubicBezTo>
                  <a:close/>
                  <a:moveTo>
                    <a:pt x="300" y="206"/>
                  </a:moveTo>
                  <a:cubicBezTo>
                    <a:pt x="300" y="207"/>
                    <a:pt x="300" y="207"/>
                    <a:pt x="300" y="207"/>
                  </a:cubicBezTo>
                  <a:cubicBezTo>
                    <a:pt x="301" y="207"/>
                    <a:pt x="301" y="207"/>
                    <a:pt x="301" y="207"/>
                  </a:cubicBezTo>
                  <a:cubicBezTo>
                    <a:pt x="301" y="207"/>
                    <a:pt x="301" y="207"/>
                    <a:pt x="301" y="207"/>
                  </a:cubicBezTo>
                  <a:cubicBezTo>
                    <a:pt x="302" y="207"/>
                    <a:pt x="302" y="207"/>
                    <a:pt x="302" y="207"/>
                  </a:cubicBezTo>
                  <a:cubicBezTo>
                    <a:pt x="302" y="207"/>
                    <a:pt x="302" y="207"/>
                    <a:pt x="302" y="207"/>
                  </a:cubicBezTo>
                  <a:cubicBezTo>
                    <a:pt x="302" y="206"/>
                    <a:pt x="302" y="206"/>
                    <a:pt x="302" y="206"/>
                  </a:cubicBezTo>
                  <a:cubicBezTo>
                    <a:pt x="302" y="206"/>
                    <a:pt x="302" y="206"/>
                    <a:pt x="302" y="206"/>
                  </a:cubicBezTo>
                  <a:cubicBezTo>
                    <a:pt x="302" y="206"/>
                    <a:pt x="302" y="206"/>
                    <a:pt x="302" y="206"/>
                  </a:cubicBezTo>
                  <a:cubicBezTo>
                    <a:pt x="301" y="206"/>
                    <a:pt x="301" y="206"/>
                    <a:pt x="301" y="206"/>
                  </a:cubicBezTo>
                  <a:cubicBezTo>
                    <a:pt x="300" y="206"/>
                    <a:pt x="300" y="206"/>
                    <a:pt x="300" y="206"/>
                  </a:cubicBezTo>
                  <a:cubicBezTo>
                    <a:pt x="300" y="206"/>
                    <a:pt x="300" y="206"/>
                    <a:pt x="300" y="206"/>
                  </a:cubicBezTo>
                  <a:close/>
                  <a:moveTo>
                    <a:pt x="277" y="201"/>
                  </a:moveTo>
                  <a:cubicBezTo>
                    <a:pt x="278" y="201"/>
                    <a:pt x="278" y="201"/>
                    <a:pt x="278" y="201"/>
                  </a:cubicBezTo>
                  <a:cubicBezTo>
                    <a:pt x="278" y="202"/>
                    <a:pt x="278" y="202"/>
                    <a:pt x="278" y="202"/>
                  </a:cubicBezTo>
                  <a:cubicBezTo>
                    <a:pt x="279" y="202"/>
                    <a:pt x="279" y="202"/>
                    <a:pt x="279" y="202"/>
                  </a:cubicBezTo>
                  <a:cubicBezTo>
                    <a:pt x="278" y="202"/>
                    <a:pt x="278" y="202"/>
                    <a:pt x="278" y="202"/>
                  </a:cubicBezTo>
                  <a:cubicBezTo>
                    <a:pt x="279" y="203"/>
                    <a:pt x="279" y="203"/>
                    <a:pt x="279" y="203"/>
                  </a:cubicBezTo>
                  <a:cubicBezTo>
                    <a:pt x="279" y="203"/>
                    <a:pt x="279" y="203"/>
                    <a:pt x="279" y="203"/>
                  </a:cubicBezTo>
                  <a:cubicBezTo>
                    <a:pt x="279" y="203"/>
                    <a:pt x="279" y="203"/>
                    <a:pt x="279" y="203"/>
                  </a:cubicBezTo>
                  <a:cubicBezTo>
                    <a:pt x="280" y="203"/>
                    <a:pt x="280" y="203"/>
                    <a:pt x="280" y="203"/>
                  </a:cubicBezTo>
                  <a:cubicBezTo>
                    <a:pt x="280" y="203"/>
                    <a:pt x="280" y="203"/>
                    <a:pt x="280" y="203"/>
                  </a:cubicBezTo>
                  <a:cubicBezTo>
                    <a:pt x="280" y="203"/>
                    <a:pt x="280" y="203"/>
                    <a:pt x="280" y="203"/>
                  </a:cubicBezTo>
                  <a:cubicBezTo>
                    <a:pt x="280" y="202"/>
                    <a:pt x="280" y="202"/>
                    <a:pt x="280" y="202"/>
                  </a:cubicBezTo>
                  <a:cubicBezTo>
                    <a:pt x="280" y="202"/>
                    <a:pt x="280" y="202"/>
                    <a:pt x="280" y="202"/>
                  </a:cubicBezTo>
                  <a:cubicBezTo>
                    <a:pt x="279" y="202"/>
                    <a:pt x="279" y="202"/>
                    <a:pt x="279" y="202"/>
                  </a:cubicBezTo>
                  <a:cubicBezTo>
                    <a:pt x="279" y="201"/>
                    <a:pt x="279" y="201"/>
                    <a:pt x="279" y="201"/>
                  </a:cubicBezTo>
                  <a:cubicBezTo>
                    <a:pt x="278" y="201"/>
                    <a:pt x="278" y="201"/>
                    <a:pt x="278" y="201"/>
                  </a:cubicBezTo>
                  <a:cubicBezTo>
                    <a:pt x="278" y="201"/>
                    <a:pt x="278" y="201"/>
                    <a:pt x="278" y="201"/>
                  </a:cubicBezTo>
                  <a:cubicBezTo>
                    <a:pt x="277" y="201"/>
                    <a:pt x="277" y="201"/>
                    <a:pt x="277" y="201"/>
                  </a:cubicBezTo>
                  <a:close/>
                  <a:moveTo>
                    <a:pt x="299" y="212"/>
                  </a:moveTo>
                  <a:cubicBezTo>
                    <a:pt x="298" y="211"/>
                    <a:pt x="298" y="211"/>
                    <a:pt x="298" y="211"/>
                  </a:cubicBezTo>
                  <a:cubicBezTo>
                    <a:pt x="298" y="211"/>
                    <a:pt x="298" y="211"/>
                    <a:pt x="298" y="211"/>
                  </a:cubicBezTo>
                  <a:cubicBezTo>
                    <a:pt x="298" y="210"/>
                    <a:pt x="298" y="210"/>
                    <a:pt x="298" y="210"/>
                  </a:cubicBezTo>
                  <a:cubicBezTo>
                    <a:pt x="298" y="210"/>
                    <a:pt x="298" y="210"/>
                    <a:pt x="298" y="210"/>
                  </a:cubicBezTo>
                  <a:cubicBezTo>
                    <a:pt x="298" y="210"/>
                    <a:pt x="298" y="210"/>
                    <a:pt x="298" y="210"/>
                  </a:cubicBezTo>
                  <a:cubicBezTo>
                    <a:pt x="298" y="210"/>
                    <a:pt x="298" y="210"/>
                    <a:pt x="298" y="210"/>
                  </a:cubicBezTo>
                  <a:cubicBezTo>
                    <a:pt x="298" y="210"/>
                    <a:pt x="298" y="210"/>
                    <a:pt x="298" y="210"/>
                  </a:cubicBezTo>
                  <a:cubicBezTo>
                    <a:pt x="299" y="211"/>
                    <a:pt x="299" y="211"/>
                    <a:pt x="299" y="211"/>
                  </a:cubicBezTo>
                  <a:cubicBezTo>
                    <a:pt x="299" y="211"/>
                    <a:pt x="299" y="211"/>
                    <a:pt x="299" y="211"/>
                  </a:cubicBezTo>
                  <a:cubicBezTo>
                    <a:pt x="299" y="212"/>
                    <a:pt x="299" y="212"/>
                    <a:pt x="299" y="212"/>
                  </a:cubicBezTo>
                  <a:close/>
                  <a:moveTo>
                    <a:pt x="298" y="214"/>
                  </a:moveTo>
                  <a:cubicBezTo>
                    <a:pt x="298" y="214"/>
                    <a:pt x="298" y="214"/>
                    <a:pt x="298" y="214"/>
                  </a:cubicBezTo>
                  <a:cubicBezTo>
                    <a:pt x="298" y="213"/>
                    <a:pt x="298" y="213"/>
                    <a:pt x="298" y="213"/>
                  </a:cubicBezTo>
                  <a:cubicBezTo>
                    <a:pt x="297" y="213"/>
                    <a:pt x="297" y="213"/>
                    <a:pt x="297" y="213"/>
                  </a:cubicBezTo>
                  <a:cubicBezTo>
                    <a:pt x="297" y="213"/>
                    <a:pt x="297" y="213"/>
                    <a:pt x="297" y="213"/>
                  </a:cubicBezTo>
                  <a:cubicBezTo>
                    <a:pt x="296" y="212"/>
                    <a:pt x="296" y="212"/>
                    <a:pt x="296" y="212"/>
                  </a:cubicBezTo>
                  <a:cubicBezTo>
                    <a:pt x="296" y="212"/>
                    <a:pt x="296" y="212"/>
                    <a:pt x="296" y="212"/>
                  </a:cubicBezTo>
                  <a:cubicBezTo>
                    <a:pt x="297" y="212"/>
                    <a:pt x="297" y="212"/>
                    <a:pt x="297" y="212"/>
                  </a:cubicBezTo>
                  <a:cubicBezTo>
                    <a:pt x="297" y="212"/>
                    <a:pt x="297" y="212"/>
                    <a:pt x="297" y="212"/>
                  </a:cubicBezTo>
                  <a:cubicBezTo>
                    <a:pt x="298" y="212"/>
                    <a:pt x="298" y="212"/>
                    <a:pt x="298" y="212"/>
                  </a:cubicBezTo>
                  <a:cubicBezTo>
                    <a:pt x="299" y="212"/>
                    <a:pt x="299" y="212"/>
                    <a:pt x="299" y="212"/>
                  </a:cubicBezTo>
                  <a:cubicBezTo>
                    <a:pt x="299" y="213"/>
                    <a:pt x="299" y="213"/>
                    <a:pt x="299" y="213"/>
                  </a:cubicBezTo>
                  <a:cubicBezTo>
                    <a:pt x="299" y="213"/>
                    <a:pt x="299" y="213"/>
                    <a:pt x="299" y="213"/>
                  </a:cubicBezTo>
                  <a:cubicBezTo>
                    <a:pt x="299" y="213"/>
                    <a:pt x="299" y="213"/>
                    <a:pt x="299" y="213"/>
                  </a:cubicBezTo>
                  <a:cubicBezTo>
                    <a:pt x="298" y="214"/>
                    <a:pt x="298" y="214"/>
                    <a:pt x="298" y="214"/>
                  </a:cubicBezTo>
                  <a:cubicBezTo>
                    <a:pt x="298" y="214"/>
                    <a:pt x="298" y="214"/>
                    <a:pt x="298" y="214"/>
                  </a:cubicBezTo>
                  <a:cubicBezTo>
                    <a:pt x="298" y="214"/>
                    <a:pt x="298" y="214"/>
                    <a:pt x="298" y="214"/>
                  </a:cubicBezTo>
                  <a:close/>
                  <a:moveTo>
                    <a:pt x="276" y="226"/>
                  </a:moveTo>
                  <a:cubicBezTo>
                    <a:pt x="276" y="227"/>
                    <a:pt x="276" y="227"/>
                    <a:pt x="276" y="227"/>
                  </a:cubicBezTo>
                  <a:cubicBezTo>
                    <a:pt x="276" y="226"/>
                    <a:pt x="276" y="226"/>
                    <a:pt x="276" y="226"/>
                  </a:cubicBezTo>
                  <a:cubicBezTo>
                    <a:pt x="276" y="226"/>
                    <a:pt x="276" y="226"/>
                    <a:pt x="276" y="226"/>
                  </a:cubicBezTo>
                  <a:close/>
                  <a:moveTo>
                    <a:pt x="276" y="226"/>
                  </a:moveTo>
                  <a:cubicBezTo>
                    <a:pt x="276" y="227"/>
                    <a:pt x="276" y="227"/>
                    <a:pt x="276" y="227"/>
                  </a:cubicBezTo>
                  <a:cubicBezTo>
                    <a:pt x="276" y="227"/>
                    <a:pt x="276" y="227"/>
                    <a:pt x="276" y="227"/>
                  </a:cubicBezTo>
                  <a:cubicBezTo>
                    <a:pt x="276" y="226"/>
                    <a:pt x="276" y="226"/>
                    <a:pt x="276" y="226"/>
                  </a:cubicBezTo>
                  <a:close/>
                  <a:moveTo>
                    <a:pt x="277" y="226"/>
                  </a:moveTo>
                  <a:cubicBezTo>
                    <a:pt x="277" y="227"/>
                    <a:pt x="277" y="227"/>
                    <a:pt x="277" y="227"/>
                  </a:cubicBezTo>
                  <a:cubicBezTo>
                    <a:pt x="277" y="227"/>
                    <a:pt x="277" y="227"/>
                    <a:pt x="277" y="227"/>
                  </a:cubicBezTo>
                  <a:cubicBezTo>
                    <a:pt x="277" y="228"/>
                    <a:pt x="277" y="228"/>
                    <a:pt x="277" y="228"/>
                  </a:cubicBezTo>
                  <a:cubicBezTo>
                    <a:pt x="277" y="227"/>
                    <a:pt x="277" y="227"/>
                    <a:pt x="277" y="227"/>
                  </a:cubicBezTo>
                  <a:cubicBezTo>
                    <a:pt x="277" y="227"/>
                    <a:pt x="277" y="227"/>
                    <a:pt x="277" y="227"/>
                  </a:cubicBezTo>
                  <a:cubicBezTo>
                    <a:pt x="277" y="226"/>
                    <a:pt x="277" y="226"/>
                    <a:pt x="277" y="226"/>
                  </a:cubicBezTo>
                  <a:close/>
                  <a:moveTo>
                    <a:pt x="283" y="220"/>
                  </a:moveTo>
                  <a:cubicBezTo>
                    <a:pt x="283" y="220"/>
                    <a:pt x="283" y="220"/>
                    <a:pt x="283" y="220"/>
                  </a:cubicBezTo>
                  <a:cubicBezTo>
                    <a:pt x="283" y="219"/>
                    <a:pt x="283" y="219"/>
                    <a:pt x="283" y="219"/>
                  </a:cubicBezTo>
                  <a:cubicBezTo>
                    <a:pt x="283" y="219"/>
                    <a:pt x="283" y="219"/>
                    <a:pt x="283" y="219"/>
                  </a:cubicBezTo>
                  <a:cubicBezTo>
                    <a:pt x="283" y="218"/>
                    <a:pt x="283" y="218"/>
                    <a:pt x="283" y="218"/>
                  </a:cubicBezTo>
                  <a:cubicBezTo>
                    <a:pt x="284" y="218"/>
                    <a:pt x="284" y="218"/>
                    <a:pt x="284" y="218"/>
                  </a:cubicBezTo>
                  <a:cubicBezTo>
                    <a:pt x="285" y="217"/>
                    <a:pt x="285" y="217"/>
                    <a:pt x="285" y="217"/>
                  </a:cubicBezTo>
                  <a:cubicBezTo>
                    <a:pt x="285" y="218"/>
                    <a:pt x="285" y="218"/>
                    <a:pt x="285" y="218"/>
                  </a:cubicBezTo>
                  <a:cubicBezTo>
                    <a:pt x="285" y="218"/>
                    <a:pt x="285" y="218"/>
                    <a:pt x="285" y="218"/>
                  </a:cubicBezTo>
                  <a:cubicBezTo>
                    <a:pt x="285" y="218"/>
                    <a:pt x="285" y="218"/>
                    <a:pt x="285" y="218"/>
                  </a:cubicBezTo>
                  <a:cubicBezTo>
                    <a:pt x="285" y="219"/>
                    <a:pt x="285" y="219"/>
                    <a:pt x="285" y="219"/>
                  </a:cubicBezTo>
                  <a:cubicBezTo>
                    <a:pt x="285" y="219"/>
                    <a:pt x="285" y="219"/>
                    <a:pt x="285" y="219"/>
                  </a:cubicBezTo>
                  <a:cubicBezTo>
                    <a:pt x="284" y="220"/>
                    <a:pt x="284" y="220"/>
                    <a:pt x="284" y="220"/>
                  </a:cubicBezTo>
                  <a:cubicBezTo>
                    <a:pt x="284" y="220"/>
                    <a:pt x="284" y="220"/>
                    <a:pt x="284" y="220"/>
                  </a:cubicBezTo>
                  <a:cubicBezTo>
                    <a:pt x="283" y="220"/>
                    <a:pt x="283" y="220"/>
                    <a:pt x="283" y="220"/>
                  </a:cubicBezTo>
                  <a:cubicBezTo>
                    <a:pt x="283" y="220"/>
                    <a:pt x="283" y="220"/>
                    <a:pt x="283" y="220"/>
                  </a:cubicBezTo>
                  <a:close/>
                  <a:moveTo>
                    <a:pt x="263" y="200"/>
                  </a:moveTo>
                  <a:cubicBezTo>
                    <a:pt x="264" y="201"/>
                    <a:pt x="264" y="201"/>
                    <a:pt x="264" y="201"/>
                  </a:cubicBezTo>
                  <a:cubicBezTo>
                    <a:pt x="265" y="201"/>
                    <a:pt x="265" y="201"/>
                    <a:pt x="265" y="201"/>
                  </a:cubicBezTo>
                  <a:cubicBezTo>
                    <a:pt x="265" y="201"/>
                    <a:pt x="265" y="201"/>
                    <a:pt x="265" y="201"/>
                  </a:cubicBezTo>
                  <a:cubicBezTo>
                    <a:pt x="266" y="202"/>
                    <a:pt x="266" y="202"/>
                    <a:pt x="266" y="202"/>
                  </a:cubicBezTo>
                  <a:cubicBezTo>
                    <a:pt x="266" y="201"/>
                    <a:pt x="266" y="201"/>
                    <a:pt x="266" y="201"/>
                  </a:cubicBezTo>
                  <a:cubicBezTo>
                    <a:pt x="265" y="201"/>
                    <a:pt x="265" y="201"/>
                    <a:pt x="265" y="201"/>
                  </a:cubicBezTo>
                  <a:cubicBezTo>
                    <a:pt x="264" y="200"/>
                    <a:pt x="264" y="200"/>
                    <a:pt x="264" y="200"/>
                  </a:cubicBezTo>
                  <a:cubicBezTo>
                    <a:pt x="264" y="200"/>
                    <a:pt x="264" y="200"/>
                    <a:pt x="264" y="200"/>
                  </a:cubicBezTo>
                  <a:cubicBezTo>
                    <a:pt x="263" y="200"/>
                    <a:pt x="263" y="200"/>
                    <a:pt x="263" y="200"/>
                  </a:cubicBezTo>
                  <a:close/>
                  <a:moveTo>
                    <a:pt x="257" y="195"/>
                  </a:moveTo>
                  <a:cubicBezTo>
                    <a:pt x="257" y="195"/>
                    <a:pt x="257" y="195"/>
                    <a:pt x="257" y="195"/>
                  </a:cubicBezTo>
                  <a:cubicBezTo>
                    <a:pt x="257" y="195"/>
                    <a:pt x="257" y="195"/>
                    <a:pt x="257" y="195"/>
                  </a:cubicBezTo>
                  <a:cubicBezTo>
                    <a:pt x="258" y="195"/>
                    <a:pt x="258" y="195"/>
                    <a:pt x="258" y="195"/>
                  </a:cubicBezTo>
                  <a:cubicBezTo>
                    <a:pt x="258" y="195"/>
                    <a:pt x="258" y="195"/>
                    <a:pt x="258" y="195"/>
                  </a:cubicBezTo>
                  <a:cubicBezTo>
                    <a:pt x="258" y="195"/>
                    <a:pt x="258" y="195"/>
                    <a:pt x="258" y="195"/>
                  </a:cubicBezTo>
                  <a:cubicBezTo>
                    <a:pt x="259" y="195"/>
                    <a:pt x="259" y="195"/>
                    <a:pt x="259" y="195"/>
                  </a:cubicBezTo>
                  <a:cubicBezTo>
                    <a:pt x="259" y="194"/>
                    <a:pt x="259" y="194"/>
                    <a:pt x="259" y="194"/>
                  </a:cubicBezTo>
                  <a:cubicBezTo>
                    <a:pt x="258" y="194"/>
                    <a:pt x="258" y="194"/>
                    <a:pt x="258" y="194"/>
                  </a:cubicBezTo>
                  <a:cubicBezTo>
                    <a:pt x="259" y="194"/>
                    <a:pt x="259" y="194"/>
                    <a:pt x="259" y="194"/>
                  </a:cubicBezTo>
                  <a:cubicBezTo>
                    <a:pt x="259" y="194"/>
                    <a:pt x="259" y="194"/>
                    <a:pt x="259" y="194"/>
                  </a:cubicBezTo>
                  <a:cubicBezTo>
                    <a:pt x="258" y="193"/>
                    <a:pt x="258" y="193"/>
                    <a:pt x="258" y="193"/>
                  </a:cubicBezTo>
                  <a:cubicBezTo>
                    <a:pt x="257" y="193"/>
                    <a:pt x="257" y="193"/>
                    <a:pt x="257" y="193"/>
                  </a:cubicBezTo>
                  <a:cubicBezTo>
                    <a:pt x="257" y="193"/>
                    <a:pt x="257" y="193"/>
                    <a:pt x="257" y="193"/>
                  </a:cubicBezTo>
                  <a:cubicBezTo>
                    <a:pt x="257" y="193"/>
                    <a:pt x="257" y="193"/>
                    <a:pt x="257" y="193"/>
                  </a:cubicBezTo>
                  <a:cubicBezTo>
                    <a:pt x="256" y="193"/>
                    <a:pt x="256" y="193"/>
                    <a:pt x="256" y="193"/>
                  </a:cubicBezTo>
                  <a:cubicBezTo>
                    <a:pt x="256" y="192"/>
                    <a:pt x="256" y="192"/>
                    <a:pt x="256" y="192"/>
                  </a:cubicBezTo>
                  <a:cubicBezTo>
                    <a:pt x="255" y="193"/>
                    <a:pt x="255" y="193"/>
                    <a:pt x="255" y="193"/>
                  </a:cubicBezTo>
                  <a:cubicBezTo>
                    <a:pt x="255" y="193"/>
                    <a:pt x="255" y="193"/>
                    <a:pt x="255" y="193"/>
                  </a:cubicBezTo>
                  <a:cubicBezTo>
                    <a:pt x="255" y="193"/>
                    <a:pt x="255" y="193"/>
                    <a:pt x="255" y="193"/>
                  </a:cubicBezTo>
                  <a:cubicBezTo>
                    <a:pt x="256" y="193"/>
                    <a:pt x="256" y="193"/>
                    <a:pt x="256" y="193"/>
                  </a:cubicBezTo>
                  <a:cubicBezTo>
                    <a:pt x="256" y="194"/>
                    <a:pt x="256" y="194"/>
                    <a:pt x="256" y="194"/>
                  </a:cubicBezTo>
                  <a:cubicBezTo>
                    <a:pt x="256" y="194"/>
                    <a:pt x="256" y="194"/>
                    <a:pt x="256" y="194"/>
                  </a:cubicBezTo>
                  <a:cubicBezTo>
                    <a:pt x="257" y="194"/>
                    <a:pt x="257" y="194"/>
                    <a:pt x="257" y="194"/>
                  </a:cubicBezTo>
                  <a:cubicBezTo>
                    <a:pt x="257" y="195"/>
                    <a:pt x="257" y="195"/>
                    <a:pt x="257" y="195"/>
                  </a:cubicBezTo>
                  <a:close/>
                  <a:moveTo>
                    <a:pt x="252" y="197"/>
                  </a:moveTo>
                  <a:cubicBezTo>
                    <a:pt x="253" y="197"/>
                    <a:pt x="253" y="197"/>
                    <a:pt x="253" y="197"/>
                  </a:cubicBezTo>
                  <a:cubicBezTo>
                    <a:pt x="253" y="197"/>
                    <a:pt x="253" y="197"/>
                    <a:pt x="253" y="197"/>
                  </a:cubicBezTo>
                  <a:cubicBezTo>
                    <a:pt x="254" y="196"/>
                    <a:pt x="254" y="196"/>
                    <a:pt x="254" y="196"/>
                  </a:cubicBezTo>
                  <a:cubicBezTo>
                    <a:pt x="254" y="196"/>
                    <a:pt x="254" y="196"/>
                    <a:pt x="254" y="196"/>
                  </a:cubicBezTo>
                  <a:cubicBezTo>
                    <a:pt x="254" y="196"/>
                    <a:pt x="254" y="196"/>
                    <a:pt x="254" y="196"/>
                  </a:cubicBezTo>
                  <a:cubicBezTo>
                    <a:pt x="254" y="196"/>
                    <a:pt x="254" y="196"/>
                    <a:pt x="254" y="196"/>
                  </a:cubicBezTo>
                  <a:cubicBezTo>
                    <a:pt x="254" y="194"/>
                    <a:pt x="254" y="194"/>
                    <a:pt x="254" y="194"/>
                  </a:cubicBezTo>
                  <a:cubicBezTo>
                    <a:pt x="254" y="194"/>
                    <a:pt x="254" y="194"/>
                    <a:pt x="254" y="194"/>
                  </a:cubicBezTo>
                  <a:cubicBezTo>
                    <a:pt x="253" y="194"/>
                    <a:pt x="253" y="194"/>
                    <a:pt x="253" y="194"/>
                  </a:cubicBezTo>
                  <a:cubicBezTo>
                    <a:pt x="252" y="194"/>
                    <a:pt x="252" y="194"/>
                    <a:pt x="252" y="194"/>
                  </a:cubicBezTo>
                  <a:cubicBezTo>
                    <a:pt x="252" y="193"/>
                    <a:pt x="252" y="193"/>
                    <a:pt x="252" y="193"/>
                  </a:cubicBezTo>
                  <a:cubicBezTo>
                    <a:pt x="252" y="194"/>
                    <a:pt x="252" y="194"/>
                    <a:pt x="252" y="194"/>
                  </a:cubicBezTo>
                  <a:cubicBezTo>
                    <a:pt x="251" y="194"/>
                    <a:pt x="251" y="194"/>
                    <a:pt x="251" y="194"/>
                  </a:cubicBezTo>
                  <a:cubicBezTo>
                    <a:pt x="250" y="193"/>
                    <a:pt x="250" y="193"/>
                    <a:pt x="250" y="193"/>
                  </a:cubicBezTo>
                  <a:cubicBezTo>
                    <a:pt x="250" y="194"/>
                    <a:pt x="250" y="194"/>
                    <a:pt x="250" y="194"/>
                  </a:cubicBezTo>
                  <a:cubicBezTo>
                    <a:pt x="250" y="194"/>
                    <a:pt x="250" y="194"/>
                    <a:pt x="250" y="194"/>
                  </a:cubicBezTo>
                  <a:cubicBezTo>
                    <a:pt x="251" y="195"/>
                    <a:pt x="251" y="195"/>
                    <a:pt x="251" y="195"/>
                  </a:cubicBezTo>
                  <a:cubicBezTo>
                    <a:pt x="251" y="196"/>
                    <a:pt x="251" y="196"/>
                    <a:pt x="251" y="196"/>
                  </a:cubicBezTo>
                  <a:cubicBezTo>
                    <a:pt x="252" y="196"/>
                    <a:pt x="252" y="196"/>
                    <a:pt x="252" y="196"/>
                  </a:cubicBezTo>
                  <a:cubicBezTo>
                    <a:pt x="252" y="197"/>
                    <a:pt x="252" y="197"/>
                    <a:pt x="252" y="197"/>
                  </a:cubicBezTo>
                  <a:cubicBezTo>
                    <a:pt x="252" y="197"/>
                    <a:pt x="252" y="197"/>
                    <a:pt x="252" y="197"/>
                  </a:cubicBezTo>
                  <a:close/>
                  <a:moveTo>
                    <a:pt x="251" y="200"/>
                  </a:moveTo>
                  <a:cubicBezTo>
                    <a:pt x="251" y="200"/>
                    <a:pt x="252" y="200"/>
                    <a:pt x="252" y="200"/>
                  </a:cubicBezTo>
                  <a:cubicBezTo>
                    <a:pt x="251" y="200"/>
                    <a:pt x="251" y="200"/>
                    <a:pt x="251" y="200"/>
                  </a:cubicBezTo>
                  <a:cubicBezTo>
                    <a:pt x="250" y="200"/>
                    <a:pt x="250" y="200"/>
                    <a:pt x="250" y="200"/>
                  </a:cubicBezTo>
                  <a:cubicBezTo>
                    <a:pt x="251" y="200"/>
                    <a:pt x="251" y="200"/>
                    <a:pt x="251" y="200"/>
                  </a:cubicBezTo>
                  <a:cubicBezTo>
                    <a:pt x="251" y="200"/>
                    <a:pt x="251" y="200"/>
                    <a:pt x="251" y="200"/>
                  </a:cubicBezTo>
                  <a:close/>
                  <a:moveTo>
                    <a:pt x="242" y="207"/>
                  </a:moveTo>
                  <a:cubicBezTo>
                    <a:pt x="242" y="207"/>
                    <a:pt x="242" y="207"/>
                    <a:pt x="242" y="207"/>
                  </a:cubicBezTo>
                  <a:cubicBezTo>
                    <a:pt x="242" y="206"/>
                    <a:pt x="242" y="206"/>
                    <a:pt x="242" y="206"/>
                  </a:cubicBezTo>
                  <a:cubicBezTo>
                    <a:pt x="242" y="206"/>
                    <a:pt x="242" y="206"/>
                    <a:pt x="242" y="206"/>
                  </a:cubicBezTo>
                  <a:cubicBezTo>
                    <a:pt x="242" y="206"/>
                    <a:pt x="242" y="206"/>
                    <a:pt x="242" y="206"/>
                  </a:cubicBezTo>
                  <a:cubicBezTo>
                    <a:pt x="243" y="205"/>
                    <a:pt x="243" y="205"/>
                    <a:pt x="243" y="205"/>
                  </a:cubicBezTo>
                  <a:cubicBezTo>
                    <a:pt x="242" y="205"/>
                    <a:pt x="242" y="205"/>
                    <a:pt x="242" y="205"/>
                  </a:cubicBezTo>
                  <a:cubicBezTo>
                    <a:pt x="242" y="205"/>
                    <a:pt x="242" y="205"/>
                    <a:pt x="242" y="205"/>
                  </a:cubicBezTo>
                  <a:cubicBezTo>
                    <a:pt x="243" y="204"/>
                    <a:pt x="243" y="204"/>
                    <a:pt x="243" y="204"/>
                  </a:cubicBezTo>
                  <a:cubicBezTo>
                    <a:pt x="244" y="203"/>
                    <a:pt x="244" y="203"/>
                    <a:pt x="244" y="203"/>
                  </a:cubicBezTo>
                  <a:cubicBezTo>
                    <a:pt x="244" y="203"/>
                    <a:pt x="244" y="203"/>
                    <a:pt x="244" y="203"/>
                  </a:cubicBezTo>
                  <a:cubicBezTo>
                    <a:pt x="244" y="203"/>
                    <a:pt x="244" y="203"/>
                    <a:pt x="244" y="203"/>
                  </a:cubicBezTo>
                  <a:cubicBezTo>
                    <a:pt x="244" y="203"/>
                    <a:pt x="244" y="203"/>
                    <a:pt x="244" y="203"/>
                  </a:cubicBezTo>
                  <a:cubicBezTo>
                    <a:pt x="244" y="202"/>
                    <a:pt x="244" y="202"/>
                    <a:pt x="244" y="202"/>
                  </a:cubicBezTo>
                  <a:cubicBezTo>
                    <a:pt x="245" y="202"/>
                    <a:pt x="245" y="202"/>
                    <a:pt x="245" y="202"/>
                  </a:cubicBezTo>
                  <a:cubicBezTo>
                    <a:pt x="245" y="201"/>
                    <a:pt x="245" y="201"/>
                    <a:pt x="245" y="201"/>
                  </a:cubicBezTo>
                  <a:cubicBezTo>
                    <a:pt x="245" y="201"/>
                    <a:pt x="245" y="201"/>
                    <a:pt x="245" y="201"/>
                  </a:cubicBezTo>
                  <a:cubicBezTo>
                    <a:pt x="245" y="201"/>
                    <a:pt x="245" y="201"/>
                    <a:pt x="245" y="201"/>
                  </a:cubicBezTo>
                  <a:cubicBezTo>
                    <a:pt x="245" y="200"/>
                    <a:pt x="245" y="200"/>
                    <a:pt x="245" y="200"/>
                  </a:cubicBezTo>
                  <a:cubicBezTo>
                    <a:pt x="244" y="201"/>
                    <a:pt x="244" y="201"/>
                    <a:pt x="244" y="201"/>
                  </a:cubicBezTo>
                  <a:cubicBezTo>
                    <a:pt x="244" y="201"/>
                    <a:pt x="244" y="201"/>
                    <a:pt x="244" y="201"/>
                  </a:cubicBezTo>
                  <a:cubicBezTo>
                    <a:pt x="243" y="200"/>
                    <a:pt x="243" y="200"/>
                    <a:pt x="243" y="200"/>
                  </a:cubicBezTo>
                  <a:cubicBezTo>
                    <a:pt x="243" y="200"/>
                    <a:pt x="243" y="200"/>
                    <a:pt x="243" y="200"/>
                  </a:cubicBezTo>
                  <a:cubicBezTo>
                    <a:pt x="243" y="200"/>
                    <a:pt x="243" y="200"/>
                    <a:pt x="243" y="200"/>
                  </a:cubicBezTo>
                  <a:cubicBezTo>
                    <a:pt x="242" y="201"/>
                    <a:pt x="242" y="201"/>
                    <a:pt x="242" y="201"/>
                  </a:cubicBezTo>
                  <a:cubicBezTo>
                    <a:pt x="241" y="201"/>
                    <a:pt x="241" y="201"/>
                    <a:pt x="241" y="201"/>
                  </a:cubicBezTo>
                  <a:cubicBezTo>
                    <a:pt x="241" y="202"/>
                    <a:pt x="241" y="202"/>
                    <a:pt x="241" y="202"/>
                  </a:cubicBezTo>
                  <a:cubicBezTo>
                    <a:pt x="241" y="202"/>
                    <a:pt x="241" y="202"/>
                    <a:pt x="241" y="202"/>
                  </a:cubicBezTo>
                  <a:cubicBezTo>
                    <a:pt x="241" y="203"/>
                    <a:pt x="241" y="203"/>
                    <a:pt x="241" y="203"/>
                  </a:cubicBezTo>
                  <a:cubicBezTo>
                    <a:pt x="240" y="203"/>
                    <a:pt x="240" y="203"/>
                    <a:pt x="240" y="203"/>
                  </a:cubicBezTo>
                  <a:cubicBezTo>
                    <a:pt x="240" y="204"/>
                    <a:pt x="240" y="204"/>
                    <a:pt x="240" y="204"/>
                  </a:cubicBezTo>
                  <a:cubicBezTo>
                    <a:pt x="240" y="204"/>
                    <a:pt x="240" y="204"/>
                    <a:pt x="240" y="204"/>
                  </a:cubicBezTo>
                  <a:cubicBezTo>
                    <a:pt x="240" y="205"/>
                    <a:pt x="240" y="205"/>
                    <a:pt x="240" y="205"/>
                  </a:cubicBezTo>
                  <a:cubicBezTo>
                    <a:pt x="240" y="205"/>
                    <a:pt x="240" y="205"/>
                    <a:pt x="240" y="205"/>
                  </a:cubicBezTo>
                  <a:cubicBezTo>
                    <a:pt x="241" y="205"/>
                    <a:pt x="241" y="205"/>
                    <a:pt x="241" y="205"/>
                  </a:cubicBezTo>
                  <a:cubicBezTo>
                    <a:pt x="241" y="206"/>
                    <a:pt x="241" y="206"/>
                    <a:pt x="241" y="206"/>
                  </a:cubicBezTo>
                  <a:cubicBezTo>
                    <a:pt x="241" y="206"/>
                    <a:pt x="241" y="206"/>
                    <a:pt x="241" y="206"/>
                  </a:cubicBezTo>
                  <a:cubicBezTo>
                    <a:pt x="242" y="207"/>
                    <a:pt x="242" y="207"/>
                    <a:pt x="242" y="207"/>
                  </a:cubicBezTo>
                  <a:close/>
                  <a:moveTo>
                    <a:pt x="233" y="240"/>
                  </a:moveTo>
                  <a:cubicBezTo>
                    <a:pt x="233" y="240"/>
                    <a:pt x="233" y="240"/>
                    <a:pt x="233" y="240"/>
                  </a:cubicBezTo>
                  <a:cubicBezTo>
                    <a:pt x="233" y="240"/>
                    <a:pt x="233" y="240"/>
                    <a:pt x="233" y="240"/>
                  </a:cubicBezTo>
                  <a:cubicBezTo>
                    <a:pt x="233" y="240"/>
                    <a:pt x="233" y="240"/>
                    <a:pt x="233" y="240"/>
                  </a:cubicBezTo>
                  <a:cubicBezTo>
                    <a:pt x="233" y="240"/>
                    <a:pt x="233" y="240"/>
                    <a:pt x="233" y="240"/>
                  </a:cubicBezTo>
                  <a:close/>
                  <a:moveTo>
                    <a:pt x="233" y="243"/>
                  </a:moveTo>
                  <a:cubicBezTo>
                    <a:pt x="234" y="243"/>
                    <a:pt x="234" y="243"/>
                    <a:pt x="234" y="243"/>
                  </a:cubicBezTo>
                  <a:cubicBezTo>
                    <a:pt x="234" y="242"/>
                    <a:pt x="234" y="242"/>
                    <a:pt x="234" y="242"/>
                  </a:cubicBezTo>
                  <a:cubicBezTo>
                    <a:pt x="234" y="242"/>
                    <a:pt x="234" y="242"/>
                    <a:pt x="234" y="242"/>
                  </a:cubicBezTo>
                  <a:cubicBezTo>
                    <a:pt x="234" y="243"/>
                    <a:pt x="234" y="243"/>
                    <a:pt x="234" y="243"/>
                  </a:cubicBezTo>
                  <a:cubicBezTo>
                    <a:pt x="234" y="243"/>
                    <a:pt x="234" y="243"/>
                    <a:pt x="234" y="243"/>
                  </a:cubicBezTo>
                  <a:cubicBezTo>
                    <a:pt x="234" y="243"/>
                    <a:pt x="233" y="243"/>
                    <a:pt x="233" y="243"/>
                  </a:cubicBezTo>
                  <a:close/>
                  <a:moveTo>
                    <a:pt x="228" y="242"/>
                  </a:moveTo>
                  <a:cubicBezTo>
                    <a:pt x="228" y="242"/>
                    <a:pt x="228" y="242"/>
                    <a:pt x="228" y="242"/>
                  </a:cubicBezTo>
                  <a:cubicBezTo>
                    <a:pt x="229" y="242"/>
                    <a:pt x="229" y="242"/>
                    <a:pt x="229" y="242"/>
                  </a:cubicBezTo>
                  <a:cubicBezTo>
                    <a:pt x="229" y="241"/>
                    <a:pt x="229" y="241"/>
                    <a:pt x="229" y="241"/>
                  </a:cubicBezTo>
                  <a:cubicBezTo>
                    <a:pt x="230" y="241"/>
                    <a:pt x="230" y="241"/>
                    <a:pt x="230" y="241"/>
                  </a:cubicBezTo>
                  <a:cubicBezTo>
                    <a:pt x="230" y="241"/>
                    <a:pt x="230" y="241"/>
                    <a:pt x="230" y="241"/>
                  </a:cubicBezTo>
                  <a:cubicBezTo>
                    <a:pt x="231" y="241"/>
                    <a:pt x="231" y="241"/>
                    <a:pt x="231" y="241"/>
                  </a:cubicBezTo>
                  <a:cubicBezTo>
                    <a:pt x="230" y="242"/>
                    <a:pt x="230" y="242"/>
                    <a:pt x="230" y="242"/>
                  </a:cubicBezTo>
                  <a:cubicBezTo>
                    <a:pt x="229" y="242"/>
                    <a:pt x="229" y="242"/>
                    <a:pt x="229" y="242"/>
                  </a:cubicBezTo>
                  <a:cubicBezTo>
                    <a:pt x="228" y="243"/>
                    <a:pt x="228" y="243"/>
                    <a:pt x="228" y="243"/>
                  </a:cubicBezTo>
                  <a:cubicBezTo>
                    <a:pt x="228" y="242"/>
                    <a:pt x="228" y="242"/>
                    <a:pt x="228" y="242"/>
                  </a:cubicBezTo>
                  <a:close/>
                  <a:moveTo>
                    <a:pt x="232" y="244"/>
                  </a:moveTo>
                  <a:cubicBezTo>
                    <a:pt x="233" y="243"/>
                    <a:pt x="233" y="243"/>
                    <a:pt x="233" y="243"/>
                  </a:cubicBezTo>
                  <a:cubicBezTo>
                    <a:pt x="233" y="242"/>
                    <a:pt x="233" y="242"/>
                    <a:pt x="233" y="242"/>
                  </a:cubicBezTo>
                  <a:cubicBezTo>
                    <a:pt x="233" y="242"/>
                    <a:pt x="233" y="242"/>
                    <a:pt x="233" y="242"/>
                  </a:cubicBezTo>
                  <a:cubicBezTo>
                    <a:pt x="233" y="243"/>
                    <a:pt x="233" y="243"/>
                    <a:pt x="233" y="243"/>
                  </a:cubicBezTo>
                  <a:cubicBezTo>
                    <a:pt x="232" y="244"/>
                    <a:pt x="232" y="244"/>
                    <a:pt x="232" y="244"/>
                  </a:cubicBezTo>
                  <a:cubicBezTo>
                    <a:pt x="232" y="244"/>
                    <a:pt x="232" y="244"/>
                    <a:pt x="232" y="244"/>
                  </a:cubicBezTo>
                  <a:cubicBezTo>
                    <a:pt x="232" y="244"/>
                    <a:pt x="232" y="244"/>
                    <a:pt x="232" y="244"/>
                  </a:cubicBezTo>
                  <a:cubicBezTo>
                    <a:pt x="233" y="243"/>
                    <a:pt x="233" y="243"/>
                    <a:pt x="233" y="243"/>
                  </a:cubicBezTo>
                  <a:cubicBezTo>
                    <a:pt x="234" y="243"/>
                    <a:pt x="234" y="243"/>
                    <a:pt x="234" y="243"/>
                  </a:cubicBezTo>
                  <a:cubicBezTo>
                    <a:pt x="234" y="242"/>
                    <a:pt x="234" y="242"/>
                    <a:pt x="234" y="242"/>
                  </a:cubicBezTo>
                  <a:cubicBezTo>
                    <a:pt x="233" y="241"/>
                    <a:pt x="233" y="241"/>
                    <a:pt x="233" y="241"/>
                  </a:cubicBezTo>
                  <a:cubicBezTo>
                    <a:pt x="233" y="241"/>
                    <a:pt x="233" y="241"/>
                    <a:pt x="233" y="241"/>
                  </a:cubicBezTo>
                  <a:cubicBezTo>
                    <a:pt x="233" y="241"/>
                    <a:pt x="233" y="241"/>
                    <a:pt x="233" y="241"/>
                  </a:cubicBezTo>
                  <a:cubicBezTo>
                    <a:pt x="232" y="241"/>
                    <a:pt x="232" y="241"/>
                    <a:pt x="232" y="241"/>
                  </a:cubicBezTo>
                  <a:cubicBezTo>
                    <a:pt x="232" y="241"/>
                    <a:pt x="232" y="241"/>
                    <a:pt x="232" y="241"/>
                  </a:cubicBezTo>
                  <a:cubicBezTo>
                    <a:pt x="232" y="242"/>
                    <a:pt x="232" y="242"/>
                    <a:pt x="232" y="242"/>
                  </a:cubicBezTo>
                  <a:cubicBezTo>
                    <a:pt x="231" y="243"/>
                    <a:pt x="231" y="243"/>
                    <a:pt x="231" y="243"/>
                  </a:cubicBezTo>
                  <a:cubicBezTo>
                    <a:pt x="230" y="243"/>
                    <a:pt x="230" y="243"/>
                    <a:pt x="230" y="243"/>
                  </a:cubicBezTo>
                  <a:cubicBezTo>
                    <a:pt x="231" y="242"/>
                    <a:pt x="231" y="242"/>
                    <a:pt x="231" y="242"/>
                  </a:cubicBezTo>
                  <a:cubicBezTo>
                    <a:pt x="231" y="242"/>
                    <a:pt x="231" y="242"/>
                    <a:pt x="231" y="242"/>
                  </a:cubicBezTo>
                  <a:cubicBezTo>
                    <a:pt x="232" y="241"/>
                    <a:pt x="232" y="241"/>
                    <a:pt x="232" y="241"/>
                  </a:cubicBezTo>
                  <a:cubicBezTo>
                    <a:pt x="231" y="241"/>
                    <a:pt x="231" y="241"/>
                    <a:pt x="231" y="241"/>
                  </a:cubicBezTo>
                  <a:cubicBezTo>
                    <a:pt x="231" y="241"/>
                    <a:pt x="231" y="241"/>
                    <a:pt x="231" y="241"/>
                  </a:cubicBezTo>
                  <a:cubicBezTo>
                    <a:pt x="230" y="242"/>
                    <a:pt x="230" y="242"/>
                    <a:pt x="230" y="242"/>
                  </a:cubicBezTo>
                  <a:cubicBezTo>
                    <a:pt x="229" y="243"/>
                    <a:pt x="229" y="243"/>
                    <a:pt x="229" y="243"/>
                  </a:cubicBezTo>
                  <a:cubicBezTo>
                    <a:pt x="229" y="244"/>
                    <a:pt x="229" y="244"/>
                    <a:pt x="229" y="244"/>
                  </a:cubicBezTo>
                  <a:cubicBezTo>
                    <a:pt x="229" y="244"/>
                    <a:pt x="229" y="244"/>
                    <a:pt x="229" y="244"/>
                  </a:cubicBezTo>
                  <a:cubicBezTo>
                    <a:pt x="229" y="245"/>
                    <a:pt x="229" y="245"/>
                    <a:pt x="229" y="245"/>
                  </a:cubicBezTo>
                  <a:cubicBezTo>
                    <a:pt x="229" y="245"/>
                    <a:pt x="229" y="245"/>
                    <a:pt x="229" y="245"/>
                  </a:cubicBezTo>
                  <a:cubicBezTo>
                    <a:pt x="230" y="244"/>
                    <a:pt x="230" y="244"/>
                    <a:pt x="230" y="244"/>
                  </a:cubicBezTo>
                  <a:cubicBezTo>
                    <a:pt x="230" y="244"/>
                    <a:pt x="230" y="244"/>
                    <a:pt x="230" y="244"/>
                  </a:cubicBezTo>
                  <a:cubicBezTo>
                    <a:pt x="230" y="244"/>
                    <a:pt x="230" y="244"/>
                    <a:pt x="230" y="244"/>
                  </a:cubicBezTo>
                  <a:cubicBezTo>
                    <a:pt x="230" y="245"/>
                    <a:pt x="230" y="245"/>
                    <a:pt x="230" y="245"/>
                  </a:cubicBezTo>
                  <a:cubicBezTo>
                    <a:pt x="230" y="245"/>
                    <a:pt x="230" y="245"/>
                    <a:pt x="230" y="245"/>
                  </a:cubicBezTo>
                  <a:cubicBezTo>
                    <a:pt x="230" y="245"/>
                    <a:pt x="230" y="245"/>
                    <a:pt x="230" y="245"/>
                  </a:cubicBezTo>
                  <a:cubicBezTo>
                    <a:pt x="231" y="245"/>
                    <a:pt x="231" y="245"/>
                    <a:pt x="231" y="245"/>
                  </a:cubicBezTo>
                  <a:cubicBezTo>
                    <a:pt x="231" y="245"/>
                    <a:pt x="232" y="244"/>
                    <a:pt x="232" y="244"/>
                  </a:cubicBezTo>
                  <a:close/>
                  <a:moveTo>
                    <a:pt x="231" y="244"/>
                  </a:moveTo>
                  <a:cubicBezTo>
                    <a:pt x="231" y="243"/>
                    <a:pt x="231" y="243"/>
                    <a:pt x="231" y="243"/>
                  </a:cubicBezTo>
                  <a:cubicBezTo>
                    <a:pt x="232" y="242"/>
                    <a:pt x="232" y="242"/>
                    <a:pt x="232" y="242"/>
                  </a:cubicBezTo>
                  <a:cubicBezTo>
                    <a:pt x="232" y="243"/>
                    <a:pt x="232" y="243"/>
                    <a:pt x="232" y="243"/>
                  </a:cubicBezTo>
                  <a:cubicBezTo>
                    <a:pt x="231" y="244"/>
                    <a:pt x="231" y="244"/>
                    <a:pt x="231" y="244"/>
                  </a:cubicBezTo>
                  <a:cubicBezTo>
                    <a:pt x="231" y="244"/>
                    <a:pt x="231" y="244"/>
                    <a:pt x="231" y="244"/>
                  </a:cubicBezTo>
                  <a:close/>
                  <a:moveTo>
                    <a:pt x="291" y="299"/>
                  </a:moveTo>
                  <a:cubicBezTo>
                    <a:pt x="290" y="299"/>
                    <a:pt x="290" y="299"/>
                    <a:pt x="290" y="299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1" y="298"/>
                    <a:pt x="291" y="298"/>
                    <a:pt x="291" y="298"/>
                  </a:cubicBezTo>
                  <a:cubicBezTo>
                    <a:pt x="291" y="297"/>
                    <a:pt x="291" y="297"/>
                    <a:pt x="291" y="297"/>
                  </a:cubicBezTo>
                  <a:cubicBezTo>
                    <a:pt x="291" y="297"/>
                    <a:pt x="291" y="297"/>
                    <a:pt x="291" y="297"/>
                  </a:cubicBezTo>
                  <a:cubicBezTo>
                    <a:pt x="291" y="297"/>
                    <a:pt x="291" y="297"/>
                    <a:pt x="291" y="297"/>
                  </a:cubicBezTo>
                  <a:cubicBezTo>
                    <a:pt x="291" y="297"/>
                    <a:pt x="291" y="297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0" y="299"/>
                    <a:pt x="290" y="299"/>
                    <a:pt x="290" y="299"/>
                  </a:cubicBezTo>
                  <a:cubicBezTo>
                    <a:pt x="290" y="299"/>
                    <a:pt x="290" y="299"/>
                    <a:pt x="290" y="299"/>
                  </a:cubicBezTo>
                  <a:cubicBezTo>
                    <a:pt x="291" y="299"/>
                    <a:pt x="291" y="299"/>
                    <a:pt x="291" y="299"/>
                  </a:cubicBezTo>
                  <a:close/>
                  <a:moveTo>
                    <a:pt x="312" y="302"/>
                  </a:moveTo>
                  <a:cubicBezTo>
                    <a:pt x="312" y="302"/>
                    <a:pt x="312" y="302"/>
                    <a:pt x="312" y="302"/>
                  </a:cubicBezTo>
                  <a:cubicBezTo>
                    <a:pt x="312" y="301"/>
                    <a:pt x="312" y="301"/>
                    <a:pt x="312" y="301"/>
                  </a:cubicBezTo>
                  <a:cubicBezTo>
                    <a:pt x="312" y="301"/>
                    <a:pt x="312" y="301"/>
                    <a:pt x="312" y="301"/>
                  </a:cubicBezTo>
                  <a:cubicBezTo>
                    <a:pt x="312" y="300"/>
                    <a:pt x="312" y="300"/>
                    <a:pt x="312" y="300"/>
                  </a:cubicBezTo>
                  <a:cubicBezTo>
                    <a:pt x="312" y="300"/>
                    <a:pt x="312" y="300"/>
                    <a:pt x="312" y="300"/>
                  </a:cubicBezTo>
                  <a:cubicBezTo>
                    <a:pt x="313" y="300"/>
                    <a:pt x="313" y="300"/>
                    <a:pt x="313" y="300"/>
                  </a:cubicBezTo>
                  <a:cubicBezTo>
                    <a:pt x="313" y="300"/>
                    <a:pt x="313" y="300"/>
                    <a:pt x="313" y="300"/>
                  </a:cubicBezTo>
                  <a:cubicBezTo>
                    <a:pt x="313" y="300"/>
                    <a:pt x="313" y="300"/>
                    <a:pt x="313" y="300"/>
                  </a:cubicBezTo>
                  <a:cubicBezTo>
                    <a:pt x="313" y="301"/>
                    <a:pt x="313" y="301"/>
                    <a:pt x="313" y="301"/>
                  </a:cubicBezTo>
                  <a:cubicBezTo>
                    <a:pt x="312" y="301"/>
                    <a:pt x="312" y="301"/>
                    <a:pt x="312" y="301"/>
                  </a:cubicBezTo>
                  <a:cubicBezTo>
                    <a:pt x="312" y="301"/>
                    <a:pt x="312" y="301"/>
                    <a:pt x="312" y="301"/>
                  </a:cubicBezTo>
                  <a:cubicBezTo>
                    <a:pt x="313" y="302"/>
                    <a:pt x="313" y="302"/>
                    <a:pt x="313" y="302"/>
                  </a:cubicBezTo>
                  <a:cubicBezTo>
                    <a:pt x="313" y="302"/>
                    <a:pt x="313" y="302"/>
                    <a:pt x="313" y="302"/>
                  </a:cubicBezTo>
                  <a:cubicBezTo>
                    <a:pt x="313" y="302"/>
                    <a:pt x="313" y="302"/>
                    <a:pt x="313" y="302"/>
                  </a:cubicBezTo>
                  <a:cubicBezTo>
                    <a:pt x="312" y="302"/>
                    <a:pt x="312" y="302"/>
                    <a:pt x="312" y="302"/>
                  </a:cubicBezTo>
                  <a:close/>
                  <a:moveTo>
                    <a:pt x="313" y="303"/>
                  </a:moveTo>
                  <a:cubicBezTo>
                    <a:pt x="313" y="302"/>
                    <a:pt x="313" y="302"/>
                    <a:pt x="313" y="302"/>
                  </a:cubicBezTo>
                  <a:cubicBezTo>
                    <a:pt x="314" y="302"/>
                    <a:pt x="314" y="302"/>
                    <a:pt x="314" y="302"/>
                  </a:cubicBezTo>
                  <a:cubicBezTo>
                    <a:pt x="314" y="303"/>
                    <a:pt x="314" y="303"/>
                    <a:pt x="314" y="303"/>
                  </a:cubicBezTo>
                  <a:cubicBezTo>
                    <a:pt x="313" y="303"/>
                    <a:pt x="313" y="303"/>
                    <a:pt x="313" y="303"/>
                  </a:cubicBezTo>
                  <a:cubicBezTo>
                    <a:pt x="313" y="303"/>
                    <a:pt x="313" y="303"/>
                    <a:pt x="313" y="303"/>
                  </a:cubicBezTo>
                  <a:close/>
                  <a:moveTo>
                    <a:pt x="322" y="275"/>
                  </a:moveTo>
                  <a:cubicBezTo>
                    <a:pt x="322" y="274"/>
                    <a:pt x="322" y="274"/>
                    <a:pt x="322" y="274"/>
                  </a:cubicBezTo>
                  <a:cubicBezTo>
                    <a:pt x="323" y="273"/>
                    <a:pt x="323" y="273"/>
                    <a:pt x="323" y="273"/>
                  </a:cubicBezTo>
                  <a:cubicBezTo>
                    <a:pt x="323" y="274"/>
                    <a:pt x="323" y="274"/>
                    <a:pt x="323" y="274"/>
                  </a:cubicBezTo>
                  <a:cubicBezTo>
                    <a:pt x="322" y="275"/>
                    <a:pt x="322" y="275"/>
                    <a:pt x="322" y="275"/>
                  </a:cubicBezTo>
                  <a:cubicBezTo>
                    <a:pt x="322" y="275"/>
                    <a:pt x="322" y="275"/>
                    <a:pt x="322" y="275"/>
                  </a:cubicBezTo>
                  <a:cubicBezTo>
                    <a:pt x="322" y="275"/>
                    <a:pt x="322" y="275"/>
                    <a:pt x="322" y="275"/>
                  </a:cubicBezTo>
                  <a:close/>
                  <a:moveTo>
                    <a:pt x="319" y="280"/>
                  </a:moveTo>
                  <a:cubicBezTo>
                    <a:pt x="319" y="281"/>
                    <a:pt x="319" y="281"/>
                    <a:pt x="319" y="281"/>
                  </a:cubicBezTo>
                  <a:cubicBezTo>
                    <a:pt x="319" y="281"/>
                    <a:pt x="319" y="281"/>
                    <a:pt x="319" y="281"/>
                  </a:cubicBezTo>
                  <a:cubicBezTo>
                    <a:pt x="320" y="281"/>
                    <a:pt x="320" y="281"/>
                    <a:pt x="320" y="281"/>
                  </a:cubicBezTo>
                  <a:cubicBezTo>
                    <a:pt x="320" y="281"/>
                    <a:pt x="320" y="281"/>
                    <a:pt x="320" y="281"/>
                  </a:cubicBezTo>
                  <a:cubicBezTo>
                    <a:pt x="320" y="280"/>
                    <a:pt x="320" y="280"/>
                    <a:pt x="320" y="280"/>
                  </a:cubicBezTo>
                  <a:cubicBezTo>
                    <a:pt x="320" y="280"/>
                    <a:pt x="320" y="280"/>
                    <a:pt x="320" y="280"/>
                  </a:cubicBezTo>
                  <a:cubicBezTo>
                    <a:pt x="319" y="280"/>
                    <a:pt x="319" y="280"/>
                    <a:pt x="319" y="280"/>
                  </a:cubicBezTo>
                  <a:close/>
                  <a:moveTo>
                    <a:pt x="324" y="287"/>
                  </a:moveTo>
                  <a:cubicBezTo>
                    <a:pt x="324" y="286"/>
                    <a:pt x="324" y="286"/>
                    <a:pt x="324" y="286"/>
                  </a:cubicBezTo>
                  <a:cubicBezTo>
                    <a:pt x="324" y="286"/>
                    <a:pt x="324" y="286"/>
                    <a:pt x="324" y="286"/>
                  </a:cubicBezTo>
                  <a:cubicBezTo>
                    <a:pt x="324" y="286"/>
                    <a:pt x="324" y="286"/>
                    <a:pt x="324" y="286"/>
                  </a:cubicBezTo>
                  <a:cubicBezTo>
                    <a:pt x="324" y="286"/>
                    <a:pt x="324" y="286"/>
                    <a:pt x="324" y="286"/>
                  </a:cubicBezTo>
                  <a:cubicBezTo>
                    <a:pt x="324" y="286"/>
                    <a:pt x="324" y="286"/>
                    <a:pt x="324" y="286"/>
                  </a:cubicBezTo>
                  <a:cubicBezTo>
                    <a:pt x="325" y="287"/>
                    <a:pt x="325" y="287"/>
                    <a:pt x="325" y="287"/>
                  </a:cubicBezTo>
                  <a:cubicBezTo>
                    <a:pt x="325" y="287"/>
                    <a:pt x="325" y="287"/>
                    <a:pt x="325" y="287"/>
                  </a:cubicBezTo>
                  <a:cubicBezTo>
                    <a:pt x="324" y="287"/>
                    <a:pt x="324" y="287"/>
                    <a:pt x="324" y="287"/>
                  </a:cubicBezTo>
                  <a:cubicBezTo>
                    <a:pt x="324" y="287"/>
                    <a:pt x="324" y="287"/>
                    <a:pt x="324" y="287"/>
                  </a:cubicBezTo>
                  <a:close/>
                  <a:moveTo>
                    <a:pt x="322" y="287"/>
                  </a:moveTo>
                  <a:cubicBezTo>
                    <a:pt x="322" y="287"/>
                    <a:pt x="322" y="287"/>
                    <a:pt x="322" y="287"/>
                  </a:cubicBezTo>
                  <a:cubicBezTo>
                    <a:pt x="322" y="287"/>
                    <a:pt x="322" y="287"/>
                    <a:pt x="322" y="287"/>
                  </a:cubicBezTo>
                  <a:cubicBezTo>
                    <a:pt x="323" y="287"/>
                    <a:pt x="323" y="287"/>
                    <a:pt x="323" y="287"/>
                  </a:cubicBezTo>
                  <a:cubicBezTo>
                    <a:pt x="322" y="286"/>
                    <a:pt x="322" y="286"/>
                    <a:pt x="322" y="286"/>
                  </a:cubicBezTo>
                  <a:cubicBezTo>
                    <a:pt x="323" y="286"/>
                    <a:pt x="323" y="286"/>
                    <a:pt x="323" y="286"/>
                  </a:cubicBezTo>
                  <a:cubicBezTo>
                    <a:pt x="323" y="287"/>
                    <a:pt x="323" y="287"/>
                    <a:pt x="323" y="287"/>
                  </a:cubicBezTo>
                  <a:cubicBezTo>
                    <a:pt x="322" y="287"/>
                    <a:pt x="322" y="287"/>
                    <a:pt x="322" y="287"/>
                  </a:cubicBezTo>
                  <a:cubicBezTo>
                    <a:pt x="322" y="288"/>
                    <a:pt x="322" y="288"/>
                    <a:pt x="322" y="288"/>
                  </a:cubicBezTo>
                  <a:cubicBezTo>
                    <a:pt x="321" y="288"/>
                    <a:pt x="321" y="288"/>
                    <a:pt x="321" y="288"/>
                  </a:cubicBezTo>
                  <a:cubicBezTo>
                    <a:pt x="321" y="287"/>
                    <a:pt x="321" y="287"/>
                    <a:pt x="321" y="287"/>
                  </a:cubicBezTo>
                  <a:cubicBezTo>
                    <a:pt x="322" y="287"/>
                    <a:pt x="322" y="287"/>
                    <a:pt x="322" y="287"/>
                  </a:cubicBezTo>
                  <a:close/>
                  <a:moveTo>
                    <a:pt x="315" y="297"/>
                  </a:moveTo>
                  <a:cubicBezTo>
                    <a:pt x="315" y="297"/>
                    <a:pt x="315" y="297"/>
                    <a:pt x="315" y="297"/>
                  </a:cubicBezTo>
                  <a:cubicBezTo>
                    <a:pt x="315" y="297"/>
                    <a:pt x="315" y="297"/>
                    <a:pt x="315" y="297"/>
                  </a:cubicBezTo>
                  <a:cubicBezTo>
                    <a:pt x="315" y="297"/>
                    <a:pt x="315" y="297"/>
                    <a:pt x="315" y="297"/>
                  </a:cubicBezTo>
                  <a:cubicBezTo>
                    <a:pt x="315" y="297"/>
                    <a:pt x="315" y="297"/>
                    <a:pt x="315" y="297"/>
                  </a:cubicBezTo>
                  <a:close/>
                  <a:moveTo>
                    <a:pt x="324" y="295"/>
                  </a:moveTo>
                  <a:cubicBezTo>
                    <a:pt x="324" y="295"/>
                    <a:pt x="324" y="295"/>
                    <a:pt x="324" y="295"/>
                  </a:cubicBezTo>
                  <a:cubicBezTo>
                    <a:pt x="324" y="295"/>
                    <a:pt x="324" y="295"/>
                    <a:pt x="324" y="295"/>
                  </a:cubicBezTo>
                  <a:cubicBezTo>
                    <a:pt x="325" y="295"/>
                    <a:pt x="325" y="295"/>
                    <a:pt x="325" y="295"/>
                  </a:cubicBezTo>
                  <a:cubicBezTo>
                    <a:pt x="325" y="295"/>
                    <a:pt x="325" y="295"/>
                    <a:pt x="325" y="295"/>
                  </a:cubicBezTo>
                  <a:cubicBezTo>
                    <a:pt x="324" y="295"/>
                    <a:pt x="324" y="295"/>
                    <a:pt x="324" y="295"/>
                  </a:cubicBezTo>
                  <a:cubicBezTo>
                    <a:pt x="324" y="295"/>
                    <a:pt x="324" y="295"/>
                    <a:pt x="324" y="295"/>
                  </a:cubicBezTo>
                  <a:close/>
                  <a:moveTo>
                    <a:pt x="314" y="280"/>
                  </a:moveTo>
                  <a:cubicBezTo>
                    <a:pt x="313" y="280"/>
                    <a:pt x="313" y="280"/>
                    <a:pt x="313" y="280"/>
                  </a:cubicBezTo>
                  <a:cubicBezTo>
                    <a:pt x="313" y="281"/>
                    <a:pt x="313" y="281"/>
                    <a:pt x="313" y="281"/>
                  </a:cubicBezTo>
                  <a:cubicBezTo>
                    <a:pt x="312" y="281"/>
                    <a:pt x="312" y="281"/>
                    <a:pt x="312" y="281"/>
                  </a:cubicBezTo>
                  <a:cubicBezTo>
                    <a:pt x="312" y="281"/>
                    <a:pt x="312" y="281"/>
                    <a:pt x="312" y="281"/>
                  </a:cubicBezTo>
                  <a:cubicBezTo>
                    <a:pt x="312" y="281"/>
                    <a:pt x="312" y="281"/>
                    <a:pt x="312" y="281"/>
                  </a:cubicBezTo>
                  <a:cubicBezTo>
                    <a:pt x="312" y="281"/>
                    <a:pt x="312" y="281"/>
                    <a:pt x="312" y="281"/>
                  </a:cubicBezTo>
                  <a:cubicBezTo>
                    <a:pt x="312" y="282"/>
                    <a:pt x="312" y="282"/>
                    <a:pt x="312" y="282"/>
                  </a:cubicBezTo>
                  <a:cubicBezTo>
                    <a:pt x="312" y="282"/>
                    <a:pt x="312" y="282"/>
                    <a:pt x="312" y="282"/>
                  </a:cubicBezTo>
                  <a:cubicBezTo>
                    <a:pt x="312" y="282"/>
                    <a:pt x="312" y="282"/>
                    <a:pt x="312" y="282"/>
                  </a:cubicBezTo>
                  <a:cubicBezTo>
                    <a:pt x="311" y="282"/>
                    <a:pt x="311" y="282"/>
                    <a:pt x="311" y="282"/>
                  </a:cubicBezTo>
                  <a:cubicBezTo>
                    <a:pt x="311" y="283"/>
                    <a:pt x="311" y="283"/>
                    <a:pt x="311" y="283"/>
                  </a:cubicBezTo>
                  <a:cubicBezTo>
                    <a:pt x="311" y="283"/>
                    <a:pt x="311" y="283"/>
                    <a:pt x="311" y="283"/>
                  </a:cubicBezTo>
                  <a:cubicBezTo>
                    <a:pt x="311" y="283"/>
                    <a:pt x="311" y="283"/>
                    <a:pt x="311" y="283"/>
                  </a:cubicBezTo>
                  <a:cubicBezTo>
                    <a:pt x="311" y="283"/>
                    <a:pt x="311" y="283"/>
                    <a:pt x="311" y="283"/>
                  </a:cubicBezTo>
                  <a:cubicBezTo>
                    <a:pt x="311" y="284"/>
                    <a:pt x="311" y="284"/>
                    <a:pt x="311" y="284"/>
                  </a:cubicBezTo>
                  <a:cubicBezTo>
                    <a:pt x="310" y="284"/>
                    <a:pt x="310" y="284"/>
                    <a:pt x="310" y="284"/>
                  </a:cubicBezTo>
                  <a:cubicBezTo>
                    <a:pt x="310" y="284"/>
                    <a:pt x="310" y="284"/>
                    <a:pt x="310" y="284"/>
                  </a:cubicBezTo>
                  <a:cubicBezTo>
                    <a:pt x="310" y="285"/>
                    <a:pt x="310" y="285"/>
                    <a:pt x="310" y="285"/>
                  </a:cubicBezTo>
                  <a:cubicBezTo>
                    <a:pt x="309" y="286"/>
                    <a:pt x="309" y="286"/>
                    <a:pt x="309" y="286"/>
                  </a:cubicBezTo>
                  <a:cubicBezTo>
                    <a:pt x="309" y="286"/>
                    <a:pt x="309" y="286"/>
                    <a:pt x="309" y="286"/>
                  </a:cubicBezTo>
                  <a:cubicBezTo>
                    <a:pt x="309" y="287"/>
                    <a:pt x="309" y="287"/>
                    <a:pt x="309" y="287"/>
                  </a:cubicBezTo>
                  <a:cubicBezTo>
                    <a:pt x="309" y="287"/>
                    <a:pt x="309" y="287"/>
                    <a:pt x="309" y="287"/>
                  </a:cubicBezTo>
                  <a:cubicBezTo>
                    <a:pt x="309" y="287"/>
                    <a:pt x="309" y="287"/>
                    <a:pt x="309" y="287"/>
                  </a:cubicBezTo>
                  <a:cubicBezTo>
                    <a:pt x="309" y="287"/>
                    <a:pt x="309" y="287"/>
                    <a:pt x="309" y="287"/>
                  </a:cubicBezTo>
                  <a:cubicBezTo>
                    <a:pt x="308" y="287"/>
                    <a:pt x="308" y="287"/>
                    <a:pt x="308" y="287"/>
                  </a:cubicBezTo>
                  <a:cubicBezTo>
                    <a:pt x="308" y="287"/>
                    <a:pt x="308" y="287"/>
                    <a:pt x="308" y="287"/>
                  </a:cubicBezTo>
                  <a:cubicBezTo>
                    <a:pt x="307" y="288"/>
                    <a:pt x="307" y="288"/>
                    <a:pt x="307" y="288"/>
                  </a:cubicBezTo>
                  <a:cubicBezTo>
                    <a:pt x="307" y="288"/>
                    <a:pt x="307" y="288"/>
                    <a:pt x="307" y="288"/>
                  </a:cubicBezTo>
                  <a:cubicBezTo>
                    <a:pt x="308" y="288"/>
                    <a:pt x="308" y="288"/>
                    <a:pt x="308" y="288"/>
                  </a:cubicBezTo>
                  <a:cubicBezTo>
                    <a:pt x="308" y="289"/>
                    <a:pt x="308" y="289"/>
                    <a:pt x="308" y="289"/>
                  </a:cubicBezTo>
                  <a:cubicBezTo>
                    <a:pt x="308" y="289"/>
                    <a:pt x="308" y="289"/>
                    <a:pt x="308" y="289"/>
                  </a:cubicBezTo>
                  <a:cubicBezTo>
                    <a:pt x="308" y="289"/>
                    <a:pt x="308" y="289"/>
                    <a:pt x="308" y="289"/>
                  </a:cubicBezTo>
                  <a:cubicBezTo>
                    <a:pt x="307" y="290"/>
                    <a:pt x="307" y="290"/>
                    <a:pt x="307" y="290"/>
                  </a:cubicBezTo>
                  <a:cubicBezTo>
                    <a:pt x="306" y="289"/>
                    <a:pt x="306" y="289"/>
                    <a:pt x="306" y="289"/>
                  </a:cubicBezTo>
                  <a:cubicBezTo>
                    <a:pt x="306" y="290"/>
                    <a:pt x="306" y="290"/>
                    <a:pt x="306" y="290"/>
                  </a:cubicBezTo>
                  <a:cubicBezTo>
                    <a:pt x="306" y="290"/>
                    <a:pt x="306" y="290"/>
                    <a:pt x="306" y="290"/>
                  </a:cubicBezTo>
                  <a:cubicBezTo>
                    <a:pt x="306" y="290"/>
                    <a:pt x="306" y="290"/>
                    <a:pt x="306" y="290"/>
                  </a:cubicBezTo>
                  <a:cubicBezTo>
                    <a:pt x="305" y="291"/>
                    <a:pt x="305" y="291"/>
                    <a:pt x="305" y="291"/>
                  </a:cubicBezTo>
                  <a:cubicBezTo>
                    <a:pt x="305" y="292"/>
                    <a:pt x="305" y="292"/>
                    <a:pt x="305" y="292"/>
                  </a:cubicBezTo>
                  <a:cubicBezTo>
                    <a:pt x="304" y="292"/>
                    <a:pt x="304" y="292"/>
                    <a:pt x="304" y="292"/>
                  </a:cubicBezTo>
                  <a:cubicBezTo>
                    <a:pt x="304" y="291"/>
                    <a:pt x="304" y="291"/>
                    <a:pt x="304" y="291"/>
                  </a:cubicBezTo>
                  <a:cubicBezTo>
                    <a:pt x="304" y="292"/>
                    <a:pt x="304" y="292"/>
                    <a:pt x="304" y="292"/>
                  </a:cubicBezTo>
                  <a:cubicBezTo>
                    <a:pt x="304" y="291"/>
                    <a:pt x="304" y="291"/>
                    <a:pt x="304" y="291"/>
                  </a:cubicBezTo>
                  <a:cubicBezTo>
                    <a:pt x="304" y="291"/>
                    <a:pt x="304" y="291"/>
                    <a:pt x="304" y="291"/>
                  </a:cubicBezTo>
                  <a:cubicBezTo>
                    <a:pt x="304" y="290"/>
                    <a:pt x="304" y="290"/>
                    <a:pt x="304" y="290"/>
                  </a:cubicBezTo>
                  <a:cubicBezTo>
                    <a:pt x="305" y="290"/>
                    <a:pt x="305" y="290"/>
                    <a:pt x="305" y="290"/>
                  </a:cubicBezTo>
                  <a:cubicBezTo>
                    <a:pt x="304" y="290"/>
                    <a:pt x="304" y="290"/>
                    <a:pt x="304" y="290"/>
                  </a:cubicBezTo>
                  <a:cubicBezTo>
                    <a:pt x="304" y="291"/>
                    <a:pt x="304" y="291"/>
                    <a:pt x="304" y="291"/>
                  </a:cubicBezTo>
                  <a:cubicBezTo>
                    <a:pt x="303" y="291"/>
                    <a:pt x="303" y="291"/>
                    <a:pt x="303" y="291"/>
                  </a:cubicBezTo>
                  <a:cubicBezTo>
                    <a:pt x="302" y="292"/>
                    <a:pt x="302" y="292"/>
                    <a:pt x="302" y="292"/>
                  </a:cubicBezTo>
                  <a:cubicBezTo>
                    <a:pt x="303" y="292"/>
                    <a:pt x="303" y="292"/>
                    <a:pt x="303" y="292"/>
                  </a:cubicBezTo>
                  <a:cubicBezTo>
                    <a:pt x="303" y="292"/>
                    <a:pt x="303" y="292"/>
                    <a:pt x="303" y="292"/>
                  </a:cubicBezTo>
                  <a:cubicBezTo>
                    <a:pt x="304" y="292"/>
                    <a:pt x="304" y="292"/>
                    <a:pt x="304" y="292"/>
                  </a:cubicBezTo>
                  <a:cubicBezTo>
                    <a:pt x="305" y="292"/>
                    <a:pt x="305" y="292"/>
                    <a:pt x="305" y="292"/>
                  </a:cubicBezTo>
                  <a:cubicBezTo>
                    <a:pt x="305" y="292"/>
                    <a:pt x="305" y="292"/>
                    <a:pt x="305" y="292"/>
                  </a:cubicBezTo>
                  <a:cubicBezTo>
                    <a:pt x="304" y="293"/>
                    <a:pt x="304" y="293"/>
                    <a:pt x="304" y="293"/>
                  </a:cubicBezTo>
                  <a:cubicBezTo>
                    <a:pt x="303" y="294"/>
                    <a:pt x="303" y="294"/>
                    <a:pt x="303" y="294"/>
                  </a:cubicBezTo>
                  <a:cubicBezTo>
                    <a:pt x="302" y="295"/>
                    <a:pt x="302" y="295"/>
                    <a:pt x="302" y="295"/>
                  </a:cubicBezTo>
                  <a:cubicBezTo>
                    <a:pt x="302" y="295"/>
                    <a:pt x="302" y="295"/>
                    <a:pt x="302" y="295"/>
                  </a:cubicBezTo>
                  <a:cubicBezTo>
                    <a:pt x="301" y="295"/>
                    <a:pt x="301" y="295"/>
                    <a:pt x="301" y="295"/>
                  </a:cubicBezTo>
                  <a:cubicBezTo>
                    <a:pt x="301" y="296"/>
                    <a:pt x="301" y="296"/>
                    <a:pt x="301" y="296"/>
                  </a:cubicBezTo>
                  <a:cubicBezTo>
                    <a:pt x="301" y="296"/>
                    <a:pt x="301" y="296"/>
                    <a:pt x="301" y="296"/>
                  </a:cubicBezTo>
                  <a:cubicBezTo>
                    <a:pt x="301" y="297"/>
                    <a:pt x="301" y="297"/>
                    <a:pt x="301" y="297"/>
                  </a:cubicBezTo>
                  <a:cubicBezTo>
                    <a:pt x="301" y="297"/>
                    <a:pt x="301" y="297"/>
                    <a:pt x="301" y="297"/>
                  </a:cubicBezTo>
                  <a:cubicBezTo>
                    <a:pt x="302" y="297"/>
                    <a:pt x="302" y="297"/>
                    <a:pt x="302" y="297"/>
                  </a:cubicBezTo>
                  <a:cubicBezTo>
                    <a:pt x="302" y="297"/>
                    <a:pt x="302" y="297"/>
                    <a:pt x="302" y="297"/>
                  </a:cubicBezTo>
                  <a:cubicBezTo>
                    <a:pt x="303" y="297"/>
                    <a:pt x="303" y="297"/>
                    <a:pt x="303" y="297"/>
                  </a:cubicBezTo>
                  <a:cubicBezTo>
                    <a:pt x="304" y="297"/>
                    <a:pt x="304" y="297"/>
                    <a:pt x="304" y="297"/>
                  </a:cubicBezTo>
                  <a:cubicBezTo>
                    <a:pt x="305" y="297"/>
                    <a:pt x="305" y="297"/>
                    <a:pt x="305" y="297"/>
                  </a:cubicBezTo>
                  <a:cubicBezTo>
                    <a:pt x="305" y="296"/>
                    <a:pt x="305" y="296"/>
                    <a:pt x="305" y="296"/>
                  </a:cubicBezTo>
                  <a:cubicBezTo>
                    <a:pt x="305" y="296"/>
                    <a:pt x="305" y="296"/>
                    <a:pt x="305" y="296"/>
                  </a:cubicBezTo>
                  <a:cubicBezTo>
                    <a:pt x="306" y="296"/>
                    <a:pt x="306" y="296"/>
                    <a:pt x="306" y="296"/>
                  </a:cubicBezTo>
                  <a:cubicBezTo>
                    <a:pt x="305" y="297"/>
                    <a:pt x="305" y="297"/>
                    <a:pt x="305" y="297"/>
                  </a:cubicBezTo>
                  <a:cubicBezTo>
                    <a:pt x="306" y="297"/>
                    <a:pt x="306" y="297"/>
                    <a:pt x="306" y="297"/>
                  </a:cubicBezTo>
                  <a:cubicBezTo>
                    <a:pt x="307" y="297"/>
                    <a:pt x="307" y="297"/>
                    <a:pt x="307" y="297"/>
                  </a:cubicBezTo>
                  <a:cubicBezTo>
                    <a:pt x="307" y="297"/>
                    <a:pt x="307" y="297"/>
                    <a:pt x="307" y="297"/>
                  </a:cubicBezTo>
                  <a:cubicBezTo>
                    <a:pt x="308" y="297"/>
                    <a:pt x="308" y="297"/>
                    <a:pt x="308" y="297"/>
                  </a:cubicBezTo>
                  <a:cubicBezTo>
                    <a:pt x="309" y="297"/>
                    <a:pt x="309" y="297"/>
                    <a:pt x="309" y="297"/>
                  </a:cubicBezTo>
                  <a:cubicBezTo>
                    <a:pt x="309" y="297"/>
                    <a:pt x="309" y="297"/>
                    <a:pt x="309" y="297"/>
                  </a:cubicBezTo>
                  <a:cubicBezTo>
                    <a:pt x="309" y="297"/>
                    <a:pt x="309" y="297"/>
                    <a:pt x="309" y="297"/>
                  </a:cubicBezTo>
                  <a:cubicBezTo>
                    <a:pt x="310" y="298"/>
                    <a:pt x="310" y="298"/>
                    <a:pt x="310" y="298"/>
                  </a:cubicBezTo>
                  <a:cubicBezTo>
                    <a:pt x="310" y="297"/>
                    <a:pt x="310" y="297"/>
                    <a:pt x="310" y="297"/>
                  </a:cubicBezTo>
                  <a:cubicBezTo>
                    <a:pt x="311" y="298"/>
                    <a:pt x="311" y="298"/>
                    <a:pt x="311" y="298"/>
                  </a:cubicBezTo>
                  <a:cubicBezTo>
                    <a:pt x="311" y="298"/>
                    <a:pt x="311" y="298"/>
                    <a:pt x="311" y="298"/>
                  </a:cubicBezTo>
                  <a:cubicBezTo>
                    <a:pt x="311" y="297"/>
                    <a:pt x="311" y="297"/>
                    <a:pt x="311" y="297"/>
                  </a:cubicBezTo>
                  <a:cubicBezTo>
                    <a:pt x="311" y="297"/>
                    <a:pt x="311" y="297"/>
                    <a:pt x="311" y="297"/>
                  </a:cubicBezTo>
                  <a:cubicBezTo>
                    <a:pt x="312" y="297"/>
                    <a:pt x="312" y="297"/>
                    <a:pt x="312" y="297"/>
                  </a:cubicBezTo>
                  <a:cubicBezTo>
                    <a:pt x="312" y="297"/>
                    <a:pt x="312" y="297"/>
                    <a:pt x="312" y="297"/>
                  </a:cubicBezTo>
                  <a:cubicBezTo>
                    <a:pt x="313" y="297"/>
                    <a:pt x="313" y="297"/>
                    <a:pt x="313" y="297"/>
                  </a:cubicBezTo>
                  <a:cubicBezTo>
                    <a:pt x="313" y="297"/>
                    <a:pt x="313" y="297"/>
                    <a:pt x="313" y="297"/>
                  </a:cubicBezTo>
                  <a:cubicBezTo>
                    <a:pt x="313" y="297"/>
                    <a:pt x="313" y="297"/>
                    <a:pt x="313" y="297"/>
                  </a:cubicBezTo>
                  <a:cubicBezTo>
                    <a:pt x="314" y="297"/>
                    <a:pt x="314" y="297"/>
                    <a:pt x="314" y="297"/>
                  </a:cubicBezTo>
                  <a:cubicBezTo>
                    <a:pt x="314" y="297"/>
                    <a:pt x="314" y="297"/>
                    <a:pt x="314" y="297"/>
                  </a:cubicBezTo>
                  <a:cubicBezTo>
                    <a:pt x="314" y="297"/>
                    <a:pt x="314" y="297"/>
                    <a:pt x="314" y="297"/>
                  </a:cubicBezTo>
                  <a:cubicBezTo>
                    <a:pt x="314" y="296"/>
                    <a:pt x="314" y="296"/>
                    <a:pt x="314" y="296"/>
                  </a:cubicBezTo>
                  <a:cubicBezTo>
                    <a:pt x="314" y="296"/>
                    <a:pt x="314" y="296"/>
                    <a:pt x="314" y="296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4" y="297"/>
                    <a:pt x="314" y="297"/>
                    <a:pt x="314" y="297"/>
                  </a:cubicBezTo>
                  <a:cubicBezTo>
                    <a:pt x="315" y="297"/>
                    <a:pt x="315" y="297"/>
                    <a:pt x="315" y="297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5" y="297"/>
                    <a:pt x="315" y="297"/>
                    <a:pt x="315" y="297"/>
                  </a:cubicBezTo>
                  <a:cubicBezTo>
                    <a:pt x="315" y="297"/>
                    <a:pt x="315" y="297"/>
                    <a:pt x="315" y="297"/>
                  </a:cubicBezTo>
                  <a:cubicBezTo>
                    <a:pt x="316" y="297"/>
                    <a:pt x="316" y="297"/>
                    <a:pt x="316" y="297"/>
                  </a:cubicBezTo>
                  <a:cubicBezTo>
                    <a:pt x="316" y="297"/>
                    <a:pt x="316" y="297"/>
                    <a:pt x="316" y="297"/>
                  </a:cubicBezTo>
                  <a:cubicBezTo>
                    <a:pt x="316" y="297"/>
                    <a:pt x="316" y="297"/>
                    <a:pt x="316" y="297"/>
                  </a:cubicBezTo>
                  <a:cubicBezTo>
                    <a:pt x="315" y="298"/>
                    <a:pt x="315" y="298"/>
                    <a:pt x="315" y="298"/>
                  </a:cubicBezTo>
                  <a:cubicBezTo>
                    <a:pt x="314" y="298"/>
                    <a:pt x="314" y="298"/>
                    <a:pt x="314" y="298"/>
                  </a:cubicBezTo>
                  <a:cubicBezTo>
                    <a:pt x="314" y="298"/>
                    <a:pt x="314" y="298"/>
                    <a:pt x="314" y="298"/>
                  </a:cubicBezTo>
                  <a:cubicBezTo>
                    <a:pt x="315" y="298"/>
                    <a:pt x="315" y="298"/>
                    <a:pt x="315" y="298"/>
                  </a:cubicBezTo>
                  <a:cubicBezTo>
                    <a:pt x="315" y="298"/>
                    <a:pt x="315" y="298"/>
                    <a:pt x="315" y="298"/>
                  </a:cubicBezTo>
                  <a:cubicBezTo>
                    <a:pt x="315" y="298"/>
                    <a:pt x="315" y="298"/>
                    <a:pt x="315" y="298"/>
                  </a:cubicBezTo>
                  <a:cubicBezTo>
                    <a:pt x="316" y="298"/>
                    <a:pt x="316" y="298"/>
                    <a:pt x="316" y="298"/>
                  </a:cubicBezTo>
                  <a:cubicBezTo>
                    <a:pt x="316" y="298"/>
                    <a:pt x="316" y="298"/>
                    <a:pt x="316" y="298"/>
                  </a:cubicBezTo>
                  <a:cubicBezTo>
                    <a:pt x="316" y="298"/>
                    <a:pt x="316" y="298"/>
                    <a:pt x="316" y="298"/>
                  </a:cubicBezTo>
                  <a:cubicBezTo>
                    <a:pt x="317" y="298"/>
                    <a:pt x="317" y="298"/>
                    <a:pt x="317" y="298"/>
                  </a:cubicBezTo>
                  <a:cubicBezTo>
                    <a:pt x="317" y="298"/>
                    <a:pt x="317" y="298"/>
                    <a:pt x="317" y="298"/>
                  </a:cubicBezTo>
                  <a:cubicBezTo>
                    <a:pt x="317" y="297"/>
                    <a:pt x="317" y="297"/>
                    <a:pt x="317" y="297"/>
                  </a:cubicBezTo>
                  <a:cubicBezTo>
                    <a:pt x="317" y="297"/>
                    <a:pt x="317" y="297"/>
                    <a:pt x="317" y="297"/>
                  </a:cubicBezTo>
                  <a:cubicBezTo>
                    <a:pt x="318" y="297"/>
                    <a:pt x="318" y="297"/>
                    <a:pt x="318" y="297"/>
                  </a:cubicBezTo>
                  <a:cubicBezTo>
                    <a:pt x="318" y="298"/>
                    <a:pt x="318" y="298"/>
                    <a:pt x="318" y="298"/>
                  </a:cubicBezTo>
                  <a:cubicBezTo>
                    <a:pt x="319" y="298"/>
                    <a:pt x="319" y="298"/>
                    <a:pt x="319" y="298"/>
                  </a:cubicBezTo>
                  <a:cubicBezTo>
                    <a:pt x="319" y="297"/>
                    <a:pt x="319" y="297"/>
                    <a:pt x="319" y="297"/>
                  </a:cubicBezTo>
                  <a:cubicBezTo>
                    <a:pt x="320" y="297"/>
                    <a:pt x="320" y="297"/>
                    <a:pt x="320" y="297"/>
                  </a:cubicBezTo>
                  <a:cubicBezTo>
                    <a:pt x="319" y="298"/>
                    <a:pt x="319" y="298"/>
                    <a:pt x="319" y="298"/>
                  </a:cubicBezTo>
                  <a:cubicBezTo>
                    <a:pt x="319" y="298"/>
                    <a:pt x="319" y="298"/>
                    <a:pt x="319" y="298"/>
                  </a:cubicBezTo>
                  <a:cubicBezTo>
                    <a:pt x="319" y="298"/>
                    <a:pt x="319" y="298"/>
                    <a:pt x="319" y="298"/>
                  </a:cubicBezTo>
                  <a:cubicBezTo>
                    <a:pt x="318" y="298"/>
                    <a:pt x="318" y="298"/>
                    <a:pt x="318" y="298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7" y="300"/>
                    <a:pt x="317" y="300"/>
                    <a:pt x="317" y="300"/>
                  </a:cubicBezTo>
                  <a:cubicBezTo>
                    <a:pt x="317" y="300"/>
                    <a:pt x="317" y="300"/>
                    <a:pt x="317" y="300"/>
                  </a:cubicBezTo>
                  <a:cubicBezTo>
                    <a:pt x="316" y="300"/>
                    <a:pt x="316" y="300"/>
                    <a:pt x="316" y="300"/>
                  </a:cubicBezTo>
                  <a:cubicBezTo>
                    <a:pt x="316" y="300"/>
                    <a:pt x="316" y="300"/>
                    <a:pt x="316" y="300"/>
                  </a:cubicBezTo>
                  <a:cubicBezTo>
                    <a:pt x="316" y="300"/>
                    <a:pt x="316" y="300"/>
                    <a:pt x="316" y="300"/>
                  </a:cubicBezTo>
                  <a:cubicBezTo>
                    <a:pt x="315" y="300"/>
                    <a:pt x="315" y="300"/>
                    <a:pt x="315" y="300"/>
                  </a:cubicBezTo>
                  <a:cubicBezTo>
                    <a:pt x="314" y="301"/>
                    <a:pt x="314" y="301"/>
                    <a:pt x="314" y="301"/>
                  </a:cubicBezTo>
                  <a:cubicBezTo>
                    <a:pt x="314" y="301"/>
                    <a:pt x="314" y="301"/>
                    <a:pt x="314" y="301"/>
                  </a:cubicBezTo>
                  <a:cubicBezTo>
                    <a:pt x="314" y="301"/>
                    <a:pt x="314" y="301"/>
                    <a:pt x="314" y="301"/>
                  </a:cubicBezTo>
                  <a:cubicBezTo>
                    <a:pt x="315" y="302"/>
                    <a:pt x="315" y="302"/>
                    <a:pt x="315" y="302"/>
                  </a:cubicBezTo>
                  <a:cubicBezTo>
                    <a:pt x="315" y="302"/>
                    <a:pt x="315" y="302"/>
                    <a:pt x="315" y="302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316" y="301"/>
                    <a:pt x="316" y="301"/>
                    <a:pt x="316" y="301"/>
                  </a:cubicBezTo>
                  <a:cubicBezTo>
                    <a:pt x="316" y="301"/>
                    <a:pt x="316" y="301"/>
                    <a:pt x="316" y="301"/>
                  </a:cubicBezTo>
                  <a:cubicBezTo>
                    <a:pt x="316" y="301"/>
                    <a:pt x="316" y="301"/>
                    <a:pt x="316" y="301"/>
                  </a:cubicBezTo>
                  <a:cubicBezTo>
                    <a:pt x="316" y="302"/>
                    <a:pt x="316" y="302"/>
                    <a:pt x="316" y="302"/>
                  </a:cubicBezTo>
                  <a:cubicBezTo>
                    <a:pt x="317" y="301"/>
                    <a:pt x="317" y="301"/>
                    <a:pt x="317" y="301"/>
                  </a:cubicBezTo>
                  <a:cubicBezTo>
                    <a:pt x="317" y="301"/>
                    <a:pt x="317" y="301"/>
                    <a:pt x="317" y="301"/>
                  </a:cubicBezTo>
                  <a:cubicBezTo>
                    <a:pt x="318" y="301"/>
                    <a:pt x="318" y="301"/>
                    <a:pt x="318" y="301"/>
                  </a:cubicBezTo>
                  <a:cubicBezTo>
                    <a:pt x="318" y="301"/>
                    <a:pt x="318" y="301"/>
                    <a:pt x="318" y="301"/>
                  </a:cubicBezTo>
                  <a:cubicBezTo>
                    <a:pt x="318" y="300"/>
                    <a:pt x="318" y="300"/>
                    <a:pt x="318" y="300"/>
                  </a:cubicBezTo>
                  <a:cubicBezTo>
                    <a:pt x="318" y="300"/>
                    <a:pt x="318" y="300"/>
                    <a:pt x="318" y="300"/>
                  </a:cubicBezTo>
                  <a:cubicBezTo>
                    <a:pt x="318" y="300"/>
                    <a:pt x="318" y="300"/>
                    <a:pt x="318" y="300"/>
                  </a:cubicBezTo>
                  <a:cubicBezTo>
                    <a:pt x="319" y="299"/>
                    <a:pt x="319" y="299"/>
                    <a:pt x="319" y="299"/>
                  </a:cubicBezTo>
                  <a:cubicBezTo>
                    <a:pt x="319" y="299"/>
                    <a:pt x="319" y="299"/>
                    <a:pt x="319" y="299"/>
                  </a:cubicBezTo>
                  <a:cubicBezTo>
                    <a:pt x="320" y="299"/>
                    <a:pt x="320" y="299"/>
                    <a:pt x="320" y="299"/>
                  </a:cubicBezTo>
                  <a:cubicBezTo>
                    <a:pt x="320" y="299"/>
                    <a:pt x="320" y="299"/>
                    <a:pt x="320" y="299"/>
                  </a:cubicBezTo>
                  <a:cubicBezTo>
                    <a:pt x="320" y="299"/>
                    <a:pt x="320" y="299"/>
                    <a:pt x="320" y="299"/>
                  </a:cubicBezTo>
                  <a:cubicBezTo>
                    <a:pt x="320" y="299"/>
                    <a:pt x="320" y="299"/>
                    <a:pt x="320" y="299"/>
                  </a:cubicBezTo>
                  <a:cubicBezTo>
                    <a:pt x="321" y="299"/>
                    <a:pt x="321" y="299"/>
                    <a:pt x="321" y="299"/>
                  </a:cubicBezTo>
                  <a:cubicBezTo>
                    <a:pt x="321" y="298"/>
                    <a:pt x="321" y="298"/>
                    <a:pt x="321" y="298"/>
                  </a:cubicBezTo>
                  <a:cubicBezTo>
                    <a:pt x="322" y="297"/>
                    <a:pt x="322" y="297"/>
                    <a:pt x="322" y="297"/>
                  </a:cubicBezTo>
                  <a:cubicBezTo>
                    <a:pt x="322" y="296"/>
                    <a:pt x="322" y="296"/>
                    <a:pt x="322" y="296"/>
                  </a:cubicBezTo>
                  <a:cubicBezTo>
                    <a:pt x="322" y="296"/>
                    <a:pt x="322" y="296"/>
                    <a:pt x="322" y="296"/>
                  </a:cubicBezTo>
                  <a:cubicBezTo>
                    <a:pt x="322" y="296"/>
                    <a:pt x="322" y="296"/>
                    <a:pt x="322" y="296"/>
                  </a:cubicBezTo>
                  <a:cubicBezTo>
                    <a:pt x="322" y="296"/>
                    <a:pt x="322" y="296"/>
                    <a:pt x="322" y="296"/>
                  </a:cubicBezTo>
                  <a:cubicBezTo>
                    <a:pt x="323" y="296"/>
                    <a:pt x="323" y="296"/>
                    <a:pt x="323" y="296"/>
                  </a:cubicBezTo>
                  <a:cubicBezTo>
                    <a:pt x="323" y="297"/>
                    <a:pt x="323" y="297"/>
                    <a:pt x="323" y="297"/>
                  </a:cubicBezTo>
                  <a:cubicBezTo>
                    <a:pt x="323" y="298"/>
                    <a:pt x="323" y="298"/>
                    <a:pt x="323" y="298"/>
                  </a:cubicBezTo>
                  <a:cubicBezTo>
                    <a:pt x="323" y="298"/>
                    <a:pt x="323" y="298"/>
                    <a:pt x="323" y="298"/>
                  </a:cubicBezTo>
                  <a:cubicBezTo>
                    <a:pt x="323" y="299"/>
                    <a:pt x="323" y="299"/>
                    <a:pt x="323" y="299"/>
                  </a:cubicBezTo>
                  <a:cubicBezTo>
                    <a:pt x="323" y="299"/>
                    <a:pt x="323" y="299"/>
                    <a:pt x="323" y="299"/>
                  </a:cubicBezTo>
                  <a:cubicBezTo>
                    <a:pt x="323" y="299"/>
                    <a:pt x="323" y="299"/>
                    <a:pt x="323" y="299"/>
                  </a:cubicBezTo>
                  <a:cubicBezTo>
                    <a:pt x="322" y="300"/>
                    <a:pt x="322" y="300"/>
                    <a:pt x="322" y="300"/>
                  </a:cubicBezTo>
                  <a:cubicBezTo>
                    <a:pt x="322" y="301"/>
                    <a:pt x="322" y="301"/>
                    <a:pt x="322" y="301"/>
                  </a:cubicBezTo>
                  <a:cubicBezTo>
                    <a:pt x="322" y="302"/>
                    <a:pt x="322" y="302"/>
                    <a:pt x="322" y="302"/>
                  </a:cubicBezTo>
                  <a:cubicBezTo>
                    <a:pt x="321" y="302"/>
                    <a:pt x="321" y="302"/>
                    <a:pt x="321" y="302"/>
                  </a:cubicBezTo>
                  <a:cubicBezTo>
                    <a:pt x="321" y="302"/>
                    <a:pt x="321" y="302"/>
                    <a:pt x="321" y="302"/>
                  </a:cubicBezTo>
                  <a:cubicBezTo>
                    <a:pt x="322" y="302"/>
                    <a:pt x="322" y="302"/>
                    <a:pt x="322" y="302"/>
                  </a:cubicBezTo>
                  <a:cubicBezTo>
                    <a:pt x="322" y="302"/>
                    <a:pt x="322" y="302"/>
                    <a:pt x="322" y="302"/>
                  </a:cubicBezTo>
                  <a:cubicBezTo>
                    <a:pt x="323" y="301"/>
                    <a:pt x="323" y="301"/>
                    <a:pt x="323" y="301"/>
                  </a:cubicBezTo>
                  <a:cubicBezTo>
                    <a:pt x="323" y="301"/>
                    <a:pt x="323" y="301"/>
                    <a:pt x="323" y="301"/>
                  </a:cubicBezTo>
                  <a:cubicBezTo>
                    <a:pt x="324" y="300"/>
                    <a:pt x="324" y="300"/>
                    <a:pt x="324" y="300"/>
                  </a:cubicBezTo>
                  <a:cubicBezTo>
                    <a:pt x="324" y="300"/>
                    <a:pt x="324" y="300"/>
                    <a:pt x="324" y="300"/>
                  </a:cubicBezTo>
                  <a:cubicBezTo>
                    <a:pt x="324" y="300"/>
                    <a:pt x="324" y="300"/>
                    <a:pt x="324" y="300"/>
                  </a:cubicBezTo>
                  <a:cubicBezTo>
                    <a:pt x="325" y="300"/>
                    <a:pt x="325" y="300"/>
                    <a:pt x="325" y="300"/>
                  </a:cubicBezTo>
                  <a:cubicBezTo>
                    <a:pt x="325" y="300"/>
                    <a:pt x="325" y="300"/>
                    <a:pt x="325" y="300"/>
                  </a:cubicBezTo>
                  <a:cubicBezTo>
                    <a:pt x="325" y="300"/>
                    <a:pt x="325" y="300"/>
                    <a:pt x="325" y="300"/>
                  </a:cubicBezTo>
                  <a:cubicBezTo>
                    <a:pt x="324" y="301"/>
                    <a:pt x="324" y="301"/>
                    <a:pt x="324" y="301"/>
                  </a:cubicBezTo>
                  <a:cubicBezTo>
                    <a:pt x="324" y="302"/>
                    <a:pt x="324" y="302"/>
                    <a:pt x="324" y="302"/>
                  </a:cubicBezTo>
                  <a:cubicBezTo>
                    <a:pt x="324" y="302"/>
                    <a:pt x="324" y="302"/>
                    <a:pt x="324" y="302"/>
                  </a:cubicBezTo>
                  <a:cubicBezTo>
                    <a:pt x="324" y="302"/>
                    <a:pt x="324" y="302"/>
                    <a:pt x="324" y="302"/>
                  </a:cubicBezTo>
                  <a:cubicBezTo>
                    <a:pt x="324" y="303"/>
                    <a:pt x="324" y="303"/>
                    <a:pt x="324" y="303"/>
                  </a:cubicBezTo>
                  <a:cubicBezTo>
                    <a:pt x="324" y="304"/>
                    <a:pt x="324" y="304"/>
                    <a:pt x="324" y="304"/>
                  </a:cubicBezTo>
                  <a:cubicBezTo>
                    <a:pt x="324" y="303"/>
                    <a:pt x="324" y="303"/>
                    <a:pt x="324" y="303"/>
                  </a:cubicBezTo>
                  <a:cubicBezTo>
                    <a:pt x="325" y="303"/>
                    <a:pt x="325" y="303"/>
                    <a:pt x="325" y="303"/>
                  </a:cubicBezTo>
                  <a:cubicBezTo>
                    <a:pt x="325" y="303"/>
                    <a:pt x="325" y="303"/>
                    <a:pt x="325" y="303"/>
                  </a:cubicBezTo>
                  <a:cubicBezTo>
                    <a:pt x="325" y="303"/>
                    <a:pt x="326" y="303"/>
                    <a:pt x="326" y="303"/>
                  </a:cubicBezTo>
                  <a:cubicBezTo>
                    <a:pt x="326" y="303"/>
                    <a:pt x="326" y="303"/>
                    <a:pt x="326" y="303"/>
                  </a:cubicBezTo>
                  <a:cubicBezTo>
                    <a:pt x="327" y="303"/>
                    <a:pt x="327" y="303"/>
                    <a:pt x="327" y="303"/>
                  </a:cubicBezTo>
                  <a:cubicBezTo>
                    <a:pt x="327" y="302"/>
                    <a:pt x="327" y="302"/>
                    <a:pt x="327" y="302"/>
                  </a:cubicBezTo>
                  <a:cubicBezTo>
                    <a:pt x="327" y="302"/>
                    <a:pt x="327" y="302"/>
                    <a:pt x="327" y="302"/>
                  </a:cubicBezTo>
                  <a:cubicBezTo>
                    <a:pt x="327" y="302"/>
                    <a:pt x="327" y="302"/>
                    <a:pt x="327" y="302"/>
                  </a:cubicBezTo>
                  <a:cubicBezTo>
                    <a:pt x="327" y="302"/>
                    <a:pt x="327" y="302"/>
                    <a:pt x="327" y="302"/>
                  </a:cubicBezTo>
                  <a:cubicBezTo>
                    <a:pt x="327" y="301"/>
                    <a:pt x="327" y="301"/>
                    <a:pt x="327" y="301"/>
                  </a:cubicBezTo>
                  <a:cubicBezTo>
                    <a:pt x="327" y="301"/>
                    <a:pt x="327" y="301"/>
                    <a:pt x="327" y="301"/>
                  </a:cubicBezTo>
                  <a:cubicBezTo>
                    <a:pt x="327" y="301"/>
                    <a:pt x="327" y="301"/>
                    <a:pt x="327" y="301"/>
                  </a:cubicBezTo>
                  <a:cubicBezTo>
                    <a:pt x="327" y="300"/>
                    <a:pt x="327" y="300"/>
                    <a:pt x="327" y="300"/>
                  </a:cubicBezTo>
                  <a:cubicBezTo>
                    <a:pt x="328" y="299"/>
                    <a:pt x="328" y="299"/>
                    <a:pt x="328" y="299"/>
                  </a:cubicBezTo>
                  <a:cubicBezTo>
                    <a:pt x="329" y="299"/>
                    <a:pt x="329" y="299"/>
                    <a:pt x="329" y="299"/>
                  </a:cubicBezTo>
                  <a:cubicBezTo>
                    <a:pt x="328" y="297"/>
                    <a:pt x="328" y="297"/>
                    <a:pt x="328" y="297"/>
                  </a:cubicBezTo>
                  <a:cubicBezTo>
                    <a:pt x="328" y="297"/>
                    <a:pt x="328" y="297"/>
                    <a:pt x="328" y="297"/>
                  </a:cubicBezTo>
                  <a:cubicBezTo>
                    <a:pt x="328" y="297"/>
                    <a:pt x="328" y="297"/>
                    <a:pt x="328" y="297"/>
                  </a:cubicBezTo>
                  <a:cubicBezTo>
                    <a:pt x="328" y="297"/>
                    <a:pt x="328" y="297"/>
                    <a:pt x="328" y="297"/>
                  </a:cubicBezTo>
                  <a:cubicBezTo>
                    <a:pt x="328" y="298"/>
                    <a:pt x="328" y="298"/>
                    <a:pt x="328" y="298"/>
                  </a:cubicBezTo>
                  <a:cubicBezTo>
                    <a:pt x="327" y="298"/>
                    <a:pt x="327" y="298"/>
                    <a:pt x="327" y="298"/>
                  </a:cubicBezTo>
                  <a:cubicBezTo>
                    <a:pt x="327" y="299"/>
                    <a:pt x="327" y="299"/>
                    <a:pt x="327" y="299"/>
                  </a:cubicBezTo>
                  <a:cubicBezTo>
                    <a:pt x="326" y="299"/>
                    <a:pt x="326" y="299"/>
                    <a:pt x="326" y="299"/>
                  </a:cubicBezTo>
                  <a:cubicBezTo>
                    <a:pt x="326" y="298"/>
                    <a:pt x="326" y="298"/>
                    <a:pt x="326" y="298"/>
                  </a:cubicBezTo>
                  <a:cubicBezTo>
                    <a:pt x="326" y="298"/>
                    <a:pt x="326" y="298"/>
                    <a:pt x="326" y="298"/>
                  </a:cubicBezTo>
                  <a:cubicBezTo>
                    <a:pt x="326" y="297"/>
                    <a:pt x="326" y="297"/>
                    <a:pt x="326" y="297"/>
                  </a:cubicBezTo>
                  <a:cubicBezTo>
                    <a:pt x="327" y="297"/>
                    <a:pt x="327" y="297"/>
                    <a:pt x="327" y="297"/>
                  </a:cubicBezTo>
                  <a:cubicBezTo>
                    <a:pt x="327" y="296"/>
                    <a:pt x="327" y="296"/>
                    <a:pt x="327" y="296"/>
                  </a:cubicBezTo>
                  <a:cubicBezTo>
                    <a:pt x="328" y="296"/>
                    <a:pt x="328" y="296"/>
                    <a:pt x="328" y="296"/>
                  </a:cubicBezTo>
                  <a:cubicBezTo>
                    <a:pt x="328" y="296"/>
                    <a:pt x="328" y="296"/>
                    <a:pt x="328" y="296"/>
                  </a:cubicBezTo>
                  <a:cubicBezTo>
                    <a:pt x="328" y="296"/>
                    <a:pt x="328" y="296"/>
                    <a:pt x="328" y="296"/>
                  </a:cubicBezTo>
                  <a:cubicBezTo>
                    <a:pt x="328" y="295"/>
                    <a:pt x="328" y="295"/>
                    <a:pt x="328" y="295"/>
                  </a:cubicBezTo>
                  <a:cubicBezTo>
                    <a:pt x="328" y="296"/>
                    <a:pt x="328" y="296"/>
                    <a:pt x="328" y="296"/>
                  </a:cubicBezTo>
                  <a:cubicBezTo>
                    <a:pt x="327" y="296"/>
                    <a:pt x="327" y="296"/>
                    <a:pt x="327" y="296"/>
                  </a:cubicBezTo>
                  <a:cubicBezTo>
                    <a:pt x="327" y="296"/>
                    <a:pt x="327" y="296"/>
                    <a:pt x="327" y="296"/>
                  </a:cubicBezTo>
                  <a:cubicBezTo>
                    <a:pt x="326" y="296"/>
                    <a:pt x="326" y="296"/>
                    <a:pt x="326" y="296"/>
                  </a:cubicBezTo>
                  <a:cubicBezTo>
                    <a:pt x="326" y="296"/>
                    <a:pt x="326" y="296"/>
                    <a:pt x="326" y="296"/>
                  </a:cubicBezTo>
                  <a:cubicBezTo>
                    <a:pt x="326" y="297"/>
                    <a:pt x="326" y="297"/>
                    <a:pt x="326" y="297"/>
                  </a:cubicBezTo>
                  <a:cubicBezTo>
                    <a:pt x="325" y="297"/>
                    <a:pt x="325" y="297"/>
                    <a:pt x="325" y="297"/>
                  </a:cubicBezTo>
                  <a:cubicBezTo>
                    <a:pt x="325" y="298"/>
                    <a:pt x="325" y="298"/>
                    <a:pt x="325" y="298"/>
                  </a:cubicBezTo>
                  <a:cubicBezTo>
                    <a:pt x="324" y="298"/>
                    <a:pt x="324" y="298"/>
                    <a:pt x="324" y="298"/>
                  </a:cubicBezTo>
                  <a:cubicBezTo>
                    <a:pt x="324" y="298"/>
                    <a:pt x="324" y="298"/>
                    <a:pt x="324" y="298"/>
                  </a:cubicBezTo>
                  <a:cubicBezTo>
                    <a:pt x="324" y="297"/>
                    <a:pt x="324" y="297"/>
                    <a:pt x="324" y="297"/>
                  </a:cubicBezTo>
                  <a:cubicBezTo>
                    <a:pt x="323" y="297"/>
                    <a:pt x="323" y="297"/>
                    <a:pt x="323" y="297"/>
                  </a:cubicBezTo>
                  <a:cubicBezTo>
                    <a:pt x="323" y="296"/>
                    <a:pt x="323" y="296"/>
                    <a:pt x="323" y="296"/>
                  </a:cubicBezTo>
                  <a:cubicBezTo>
                    <a:pt x="324" y="297"/>
                    <a:pt x="324" y="297"/>
                    <a:pt x="324" y="297"/>
                  </a:cubicBezTo>
                  <a:cubicBezTo>
                    <a:pt x="324" y="297"/>
                    <a:pt x="324" y="297"/>
                    <a:pt x="324" y="297"/>
                  </a:cubicBezTo>
                  <a:cubicBezTo>
                    <a:pt x="324" y="296"/>
                    <a:pt x="324" y="296"/>
                    <a:pt x="324" y="296"/>
                  </a:cubicBezTo>
                  <a:cubicBezTo>
                    <a:pt x="324" y="296"/>
                    <a:pt x="324" y="296"/>
                    <a:pt x="324" y="296"/>
                  </a:cubicBezTo>
                  <a:cubicBezTo>
                    <a:pt x="324" y="296"/>
                    <a:pt x="324" y="296"/>
                    <a:pt x="324" y="296"/>
                  </a:cubicBezTo>
                  <a:cubicBezTo>
                    <a:pt x="324" y="296"/>
                    <a:pt x="324" y="296"/>
                    <a:pt x="324" y="296"/>
                  </a:cubicBezTo>
                  <a:cubicBezTo>
                    <a:pt x="325" y="296"/>
                    <a:pt x="325" y="296"/>
                    <a:pt x="325" y="296"/>
                  </a:cubicBezTo>
                  <a:cubicBezTo>
                    <a:pt x="324" y="296"/>
                    <a:pt x="324" y="296"/>
                    <a:pt x="324" y="296"/>
                  </a:cubicBezTo>
                  <a:cubicBezTo>
                    <a:pt x="324" y="295"/>
                    <a:pt x="324" y="295"/>
                    <a:pt x="324" y="295"/>
                  </a:cubicBezTo>
                  <a:cubicBezTo>
                    <a:pt x="324" y="295"/>
                    <a:pt x="324" y="295"/>
                    <a:pt x="324" y="295"/>
                  </a:cubicBezTo>
                  <a:cubicBezTo>
                    <a:pt x="324" y="295"/>
                    <a:pt x="324" y="295"/>
                    <a:pt x="324" y="295"/>
                  </a:cubicBezTo>
                  <a:cubicBezTo>
                    <a:pt x="325" y="295"/>
                    <a:pt x="325" y="295"/>
                    <a:pt x="325" y="295"/>
                  </a:cubicBezTo>
                  <a:cubicBezTo>
                    <a:pt x="325" y="295"/>
                    <a:pt x="325" y="295"/>
                    <a:pt x="325" y="295"/>
                  </a:cubicBezTo>
                  <a:cubicBezTo>
                    <a:pt x="325" y="294"/>
                    <a:pt x="325" y="294"/>
                    <a:pt x="325" y="294"/>
                  </a:cubicBezTo>
                  <a:cubicBezTo>
                    <a:pt x="326" y="293"/>
                    <a:pt x="326" y="293"/>
                    <a:pt x="326" y="293"/>
                  </a:cubicBezTo>
                  <a:cubicBezTo>
                    <a:pt x="326" y="293"/>
                    <a:pt x="326" y="293"/>
                    <a:pt x="326" y="293"/>
                  </a:cubicBezTo>
                  <a:cubicBezTo>
                    <a:pt x="327" y="294"/>
                    <a:pt x="327" y="294"/>
                    <a:pt x="327" y="294"/>
                  </a:cubicBezTo>
                  <a:cubicBezTo>
                    <a:pt x="327" y="293"/>
                    <a:pt x="327" y="293"/>
                    <a:pt x="327" y="293"/>
                  </a:cubicBezTo>
                  <a:cubicBezTo>
                    <a:pt x="328" y="293"/>
                    <a:pt x="328" y="293"/>
                    <a:pt x="328" y="293"/>
                  </a:cubicBezTo>
                  <a:cubicBezTo>
                    <a:pt x="328" y="292"/>
                    <a:pt x="328" y="292"/>
                    <a:pt x="328" y="292"/>
                  </a:cubicBezTo>
                  <a:cubicBezTo>
                    <a:pt x="327" y="292"/>
                    <a:pt x="327" y="292"/>
                    <a:pt x="327" y="292"/>
                  </a:cubicBezTo>
                  <a:cubicBezTo>
                    <a:pt x="327" y="292"/>
                    <a:pt x="327" y="292"/>
                    <a:pt x="327" y="292"/>
                  </a:cubicBezTo>
                  <a:cubicBezTo>
                    <a:pt x="326" y="293"/>
                    <a:pt x="326" y="293"/>
                    <a:pt x="326" y="293"/>
                  </a:cubicBezTo>
                  <a:cubicBezTo>
                    <a:pt x="326" y="292"/>
                    <a:pt x="326" y="292"/>
                    <a:pt x="326" y="292"/>
                  </a:cubicBezTo>
                  <a:cubicBezTo>
                    <a:pt x="326" y="292"/>
                    <a:pt x="326" y="292"/>
                    <a:pt x="326" y="292"/>
                  </a:cubicBezTo>
                  <a:cubicBezTo>
                    <a:pt x="326" y="293"/>
                    <a:pt x="326" y="293"/>
                    <a:pt x="326" y="293"/>
                  </a:cubicBezTo>
                  <a:cubicBezTo>
                    <a:pt x="326" y="293"/>
                    <a:pt x="326" y="293"/>
                    <a:pt x="326" y="293"/>
                  </a:cubicBezTo>
                  <a:cubicBezTo>
                    <a:pt x="325" y="293"/>
                    <a:pt x="325" y="293"/>
                    <a:pt x="325" y="293"/>
                  </a:cubicBezTo>
                  <a:cubicBezTo>
                    <a:pt x="325" y="293"/>
                    <a:pt x="325" y="293"/>
                    <a:pt x="325" y="293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3" y="294"/>
                    <a:pt x="323" y="294"/>
                    <a:pt x="323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3"/>
                    <a:pt x="324" y="293"/>
                    <a:pt x="324" y="293"/>
                  </a:cubicBezTo>
                  <a:cubicBezTo>
                    <a:pt x="324" y="293"/>
                    <a:pt x="324" y="293"/>
                    <a:pt x="324" y="293"/>
                  </a:cubicBezTo>
                  <a:cubicBezTo>
                    <a:pt x="324" y="293"/>
                    <a:pt x="324" y="293"/>
                    <a:pt x="324" y="293"/>
                  </a:cubicBezTo>
                  <a:cubicBezTo>
                    <a:pt x="324" y="292"/>
                    <a:pt x="324" y="292"/>
                    <a:pt x="324" y="292"/>
                  </a:cubicBezTo>
                  <a:cubicBezTo>
                    <a:pt x="325" y="292"/>
                    <a:pt x="325" y="292"/>
                    <a:pt x="325" y="292"/>
                  </a:cubicBezTo>
                  <a:cubicBezTo>
                    <a:pt x="324" y="292"/>
                    <a:pt x="324" y="292"/>
                    <a:pt x="324" y="292"/>
                  </a:cubicBezTo>
                  <a:cubicBezTo>
                    <a:pt x="324" y="292"/>
                    <a:pt x="324" y="292"/>
                    <a:pt x="324" y="292"/>
                  </a:cubicBezTo>
                  <a:cubicBezTo>
                    <a:pt x="324" y="292"/>
                    <a:pt x="324" y="292"/>
                    <a:pt x="324" y="292"/>
                  </a:cubicBezTo>
                  <a:cubicBezTo>
                    <a:pt x="324" y="291"/>
                    <a:pt x="324" y="291"/>
                    <a:pt x="324" y="291"/>
                  </a:cubicBezTo>
                  <a:cubicBezTo>
                    <a:pt x="324" y="291"/>
                    <a:pt x="324" y="291"/>
                    <a:pt x="324" y="291"/>
                  </a:cubicBezTo>
                  <a:cubicBezTo>
                    <a:pt x="323" y="291"/>
                    <a:pt x="323" y="291"/>
                    <a:pt x="323" y="291"/>
                  </a:cubicBezTo>
                  <a:cubicBezTo>
                    <a:pt x="323" y="291"/>
                    <a:pt x="323" y="291"/>
                    <a:pt x="323" y="291"/>
                  </a:cubicBezTo>
                  <a:cubicBezTo>
                    <a:pt x="323" y="291"/>
                    <a:pt x="323" y="291"/>
                    <a:pt x="323" y="291"/>
                  </a:cubicBezTo>
                  <a:cubicBezTo>
                    <a:pt x="324" y="291"/>
                    <a:pt x="324" y="291"/>
                    <a:pt x="324" y="291"/>
                  </a:cubicBezTo>
                  <a:cubicBezTo>
                    <a:pt x="324" y="291"/>
                    <a:pt x="324" y="291"/>
                    <a:pt x="324" y="291"/>
                  </a:cubicBezTo>
                  <a:cubicBezTo>
                    <a:pt x="325" y="291"/>
                    <a:pt x="325" y="291"/>
                    <a:pt x="325" y="291"/>
                  </a:cubicBezTo>
                  <a:cubicBezTo>
                    <a:pt x="325" y="290"/>
                    <a:pt x="325" y="290"/>
                    <a:pt x="325" y="290"/>
                  </a:cubicBezTo>
                  <a:cubicBezTo>
                    <a:pt x="326" y="290"/>
                    <a:pt x="326" y="290"/>
                    <a:pt x="326" y="290"/>
                  </a:cubicBezTo>
                  <a:cubicBezTo>
                    <a:pt x="326" y="290"/>
                    <a:pt x="326" y="290"/>
                    <a:pt x="326" y="290"/>
                  </a:cubicBezTo>
                  <a:cubicBezTo>
                    <a:pt x="326" y="289"/>
                    <a:pt x="326" y="289"/>
                    <a:pt x="326" y="289"/>
                  </a:cubicBezTo>
                  <a:cubicBezTo>
                    <a:pt x="326" y="289"/>
                    <a:pt x="326" y="289"/>
                    <a:pt x="326" y="289"/>
                  </a:cubicBezTo>
                  <a:cubicBezTo>
                    <a:pt x="326" y="289"/>
                    <a:pt x="326" y="289"/>
                    <a:pt x="326" y="289"/>
                  </a:cubicBezTo>
                  <a:cubicBezTo>
                    <a:pt x="326" y="289"/>
                    <a:pt x="326" y="289"/>
                    <a:pt x="326" y="289"/>
                  </a:cubicBezTo>
                  <a:cubicBezTo>
                    <a:pt x="325" y="288"/>
                    <a:pt x="325" y="288"/>
                    <a:pt x="325" y="288"/>
                  </a:cubicBezTo>
                  <a:cubicBezTo>
                    <a:pt x="324" y="288"/>
                    <a:pt x="324" y="288"/>
                    <a:pt x="324" y="288"/>
                  </a:cubicBezTo>
                  <a:cubicBezTo>
                    <a:pt x="324" y="288"/>
                    <a:pt x="324" y="288"/>
                    <a:pt x="324" y="288"/>
                  </a:cubicBezTo>
                  <a:cubicBezTo>
                    <a:pt x="323" y="288"/>
                    <a:pt x="323" y="288"/>
                    <a:pt x="323" y="288"/>
                  </a:cubicBezTo>
                  <a:cubicBezTo>
                    <a:pt x="323" y="288"/>
                    <a:pt x="323" y="288"/>
                    <a:pt x="323" y="288"/>
                  </a:cubicBezTo>
                  <a:cubicBezTo>
                    <a:pt x="323" y="289"/>
                    <a:pt x="323" y="289"/>
                    <a:pt x="323" y="289"/>
                  </a:cubicBezTo>
                  <a:cubicBezTo>
                    <a:pt x="323" y="290"/>
                    <a:pt x="323" y="290"/>
                    <a:pt x="323" y="290"/>
                  </a:cubicBezTo>
                  <a:cubicBezTo>
                    <a:pt x="322" y="290"/>
                    <a:pt x="322" y="290"/>
                    <a:pt x="322" y="290"/>
                  </a:cubicBezTo>
                  <a:cubicBezTo>
                    <a:pt x="323" y="290"/>
                    <a:pt x="323" y="290"/>
                    <a:pt x="323" y="290"/>
                  </a:cubicBezTo>
                  <a:cubicBezTo>
                    <a:pt x="323" y="289"/>
                    <a:pt x="323" y="289"/>
                    <a:pt x="323" y="289"/>
                  </a:cubicBezTo>
                  <a:cubicBezTo>
                    <a:pt x="323" y="289"/>
                    <a:pt x="323" y="289"/>
                    <a:pt x="323" y="289"/>
                  </a:cubicBezTo>
                  <a:cubicBezTo>
                    <a:pt x="323" y="288"/>
                    <a:pt x="323" y="288"/>
                    <a:pt x="323" y="288"/>
                  </a:cubicBezTo>
                  <a:cubicBezTo>
                    <a:pt x="323" y="288"/>
                    <a:pt x="323" y="288"/>
                    <a:pt x="323" y="288"/>
                  </a:cubicBezTo>
                  <a:cubicBezTo>
                    <a:pt x="323" y="288"/>
                    <a:pt x="323" y="288"/>
                    <a:pt x="323" y="288"/>
                  </a:cubicBezTo>
                  <a:cubicBezTo>
                    <a:pt x="322" y="288"/>
                    <a:pt x="322" y="288"/>
                    <a:pt x="322" y="288"/>
                  </a:cubicBezTo>
                  <a:cubicBezTo>
                    <a:pt x="322" y="288"/>
                    <a:pt x="322" y="288"/>
                    <a:pt x="322" y="288"/>
                  </a:cubicBezTo>
                  <a:cubicBezTo>
                    <a:pt x="321" y="289"/>
                    <a:pt x="321" y="289"/>
                    <a:pt x="321" y="289"/>
                  </a:cubicBezTo>
                  <a:cubicBezTo>
                    <a:pt x="321" y="289"/>
                    <a:pt x="321" y="289"/>
                    <a:pt x="321" y="289"/>
                  </a:cubicBezTo>
                  <a:cubicBezTo>
                    <a:pt x="321" y="289"/>
                    <a:pt x="321" y="289"/>
                    <a:pt x="321" y="289"/>
                  </a:cubicBezTo>
                  <a:cubicBezTo>
                    <a:pt x="321" y="289"/>
                    <a:pt x="321" y="289"/>
                    <a:pt x="321" y="289"/>
                  </a:cubicBezTo>
                  <a:cubicBezTo>
                    <a:pt x="320" y="289"/>
                    <a:pt x="320" y="289"/>
                    <a:pt x="320" y="289"/>
                  </a:cubicBezTo>
                  <a:cubicBezTo>
                    <a:pt x="320" y="289"/>
                    <a:pt x="320" y="289"/>
                    <a:pt x="320" y="289"/>
                  </a:cubicBezTo>
                  <a:cubicBezTo>
                    <a:pt x="320" y="290"/>
                    <a:pt x="320" y="290"/>
                    <a:pt x="320" y="290"/>
                  </a:cubicBezTo>
                  <a:cubicBezTo>
                    <a:pt x="319" y="290"/>
                    <a:pt x="319" y="290"/>
                    <a:pt x="319" y="290"/>
                  </a:cubicBezTo>
                  <a:cubicBezTo>
                    <a:pt x="319" y="290"/>
                    <a:pt x="319" y="290"/>
                    <a:pt x="319" y="290"/>
                  </a:cubicBezTo>
                  <a:cubicBezTo>
                    <a:pt x="320" y="289"/>
                    <a:pt x="320" y="289"/>
                    <a:pt x="320" y="289"/>
                  </a:cubicBezTo>
                  <a:cubicBezTo>
                    <a:pt x="320" y="288"/>
                    <a:pt x="320" y="288"/>
                    <a:pt x="320" y="288"/>
                  </a:cubicBezTo>
                  <a:cubicBezTo>
                    <a:pt x="320" y="288"/>
                    <a:pt x="320" y="288"/>
                    <a:pt x="320" y="288"/>
                  </a:cubicBezTo>
                  <a:cubicBezTo>
                    <a:pt x="319" y="288"/>
                    <a:pt x="319" y="288"/>
                    <a:pt x="319" y="288"/>
                  </a:cubicBezTo>
                  <a:cubicBezTo>
                    <a:pt x="319" y="289"/>
                    <a:pt x="319" y="289"/>
                    <a:pt x="319" y="289"/>
                  </a:cubicBezTo>
                  <a:cubicBezTo>
                    <a:pt x="319" y="289"/>
                    <a:pt x="319" y="289"/>
                    <a:pt x="319" y="289"/>
                  </a:cubicBezTo>
                  <a:cubicBezTo>
                    <a:pt x="319" y="289"/>
                    <a:pt x="319" y="289"/>
                    <a:pt x="319" y="289"/>
                  </a:cubicBezTo>
                  <a:cubicBezTo>
                    <a:pt x="319" y="288"/>
                    <a:pt x="319" y="288"/>
                    <a:pt x="319" y="288"/>
                  </a:cubicBezTo>
                  <a:cubicBezTo>
                    <a:pt x="319" y="288"/>
                    <a:pt x="319" y="288"/>
                    <a:pt x="319" y="288"/>
                  </a:cubicBezTo>
                  <a:cubicBezTo>
                    <a:pt x="319" y="288"/>
                    <a:pt x="319" y="288"/>
                    <a:pt x="319" y="288"/>
                  </a:cubicBezTo>
                  <a:cubicBezTo>
                    <a:pt x="318" y="288"/>
                    <a:pt x="318" y="288"/>
                    <a:pt x="318" y="288"/>
                  </a:cubicBezTo>
                  <a:cubicBezTo>
                    <a:pt x="318" y="289"/>
                    <a:pt x="318" y="289"/>
                    <a:pt x="318" y="289"/>
                  </a:cubicBezTo>
                  <a:cubicBezTo>
                    <a:pt x="317" y="288"/>
                    <a:pt x="317" y="288"/>
                    <a:pt x="317" y="288"/>
                  </a:cubicBezTo>
                  <a:cubicBezTo>
                    <a:pt x="317" y="288"/>
                    <a:pt x="317" y="288"/>
                    <a:pt x="317" y="288"/>
                  </a:cubicBezTo>
                  <a:cubicBezTo>
                    <a:pt x="317" y="288"/>
                    <a:pt x="317" y="288"/>
                    <a:pt x="317" y="288"/>
                  </a:cubicBezTo>
                  <a:cubicBezTo>
                    <a:pt x="316" y="288"/>
                    <a:pt x="316" y="288"/>
                    <a:pt x="316" y="288"/>
                  </a:cubicBezTo>
                  <a:cubicBezTo>
                    <a:pt x="316" y="288"/>
                    <a:pt x="316" y="288"/>
                    <a:pt x="316" y="288"/>
                  </a:cubicBezTo>
                  <a:cubicBezTo>
                    <a:pt x="316" y="288"/>
                    <a:pt x="316" y="288"/>
                    <a:pt x="316" y="288"/>
                  </a:cubicBezTo>
                  <a:cubicBezTo>
                    <a:pt x="316" y="288"/>
                    <a:pt x="316" y="288"/>
                    <a:pt x="316" y="288"/>
                  </a:cubicBezTo>
                  <a:cubicBezTo>
                    <a:pt x="317" y="287"/>
                    <a:pt x="317" y="287"/>
                    <a:pt x="317" y="287"/>
                  </a:cubicBezTo>
                  <a:cubicBezTo>
                    <a:pt x="317" y="286"/>
                    <a:pt x="317" y="286"/>
                    <a:pt x="317" y="286"/>
                  </a:cubicBezTo>
                  <a:cubicBezTo>
                    <a:pt x="317" y="286"/>
                    <a:pt x="317" y="286"/>
                    <a:pt x="317" y="286"/>
                  </a:cubicBezTo>
                  <a:cubicBezTo>
                    <a:pt x="317" y="286"/>
                    <a:pt x="317" y="286"/>
                    <a:pt x="317" y="286"/>
                  </a:cubicBezTo>
                  <a:cubicBezTo>
                    <a:pt x="316" y="287"/>
                    <a:pt x="316" y="287"/>
                    <a:pt x="316" y="287"/>
                  </a:cubicBezTo>
                  <a:cubicBezTo>
                    <a:pt x="316" y="286"/>
                    <a:pt x="316" y="286"/>
                    <a:pt x="316" y="286"/>
                  </a:cubicBezTo>
                  <a:cubicBezTo>
                    <a:pt x="317" y="286"/>
                    <a:pt x="317" y="286"/>
                    <a:pt x="317" y="286"/>
                  </a:cubicBezTo>
                  <a:cubicBezTo>
                    <a:pt x="318" y="286"/>
                    <a:pt x="318" y="286"/>
                    <a:pt x="318" y="286"/>
                  </a:cubicBezTo>
                  <a:cubicBezTo>
                    <a:pt x="318" y="286"/>
                    <a:pt x="318" y="286"/>
                    <a:pt x="318" y="286"/>
                  </a:cubicBezTo>
                  <a:cubicBezTo>
                    <a:pt x="319" y="286"/>
                    <a:pt x="319" y="286"/>
                    <a:pt x="319" y="286"/>
                  </a:cubicBezTo>
                  <a:cubicBezTo>
                    <a:pt x="319" y="285"/>
                    <a:pt x="319" y="285"/>
                    <a:pt x="319" y="285"/>
                  </a:cubicBezTo>
                  <a:cubicBezTo>
                    <a:pt x="319" y="285"/>
                    <a:pt x="319" y="285"/>
                    <a:pt x="319" y="285"/>
                  </a:cubicBezTo>
                  <a:cubicBezTo>
                    <a:pt x="319" y="285"/>
                    <a:pt x="319" y="285"/>
                    <a:pt x="319" y="285"/>
                  </a:cubicBezTo>
                  <a:cubicBezTo>
                    <a:pt x="318" y="285"/>
                    <a:pt x="318" y="285"/>
                    <a:pt x="318" y="285"/>
                  </a:cubicBezTo>
                  <a:cubicBezTo>
                    <a:pt x="318" y="285"/>
                    <a:pt x="318" y="285"/>
                    <a:pt x="318" y="285"/>
                  </a:cubicBezTo>
                  <a:cubicBezTo>
                    <a:pt x="317" y="285"/>
                    <a:pt x="317" y="285"/>
                    <a:pt x="317" y="285"/>
                  </a:cubicBezTo>
                  <a:cubicBezTo>
                    <a:pt x="317" y="285"/>
                    <a:pt x="317" y="285"/>
                    <a:pt x="317" y="285"/>
                  </a:cubicBezTo>
                  <a:cubicBezTo>
                    <a:pt x="316" y="285"/>
                    <a:pt x="316" y="285"/>
                    <a:pt x="316" y="285"/>
                  </a:cubicBezTo>
                  <a:cubicBezTo>
                    <a:pt x="317" y="284"/>
                    <a:pt x="317" y="284"/>
                    <a:pt x="317" y="284"/>
                  </a:cubicBezTo>
                  <a:cubicBezTo>
                    <a:pt x="317" y="284"/>
                    <a:pt x="317" y="284"/>
                    <a:pt x="317" y="284"/>
                  </a:cubicBezTo>
                  <a:cubicBezTo>
                    <a:pt x="317" y="284"/>
                    <a:pt x="317" y="284"/>
                    <a:pt x="317" y="284"/>
                  </a:cubicBezTo>
                  <a:cubicBezTo>
                    <a:pt x="316" y="284"/>
                    <a:pt x="316" y="284"/>
                    <a:pt x="316" y="284"/>
                  </a:cubicBezTo>
                  <a:cubicBezTo>
                    <a:pt x="316" y="284"/>
                    <a:pt x="316" y="284"/>
                    <a:pt x="316" y="284"/>
                  </a:cubicBezTo>
                  <a:cubicBezTo>
                    <a:pt x="315" y="285"/>
                    <a:pt x="315" y="285"/>
                    <a:pt x="315" y="285"/>
                  </a:cubicBezTo>
                  <a:cubicBezTo>
                    <a:pt x="315" y="285"/>
                    <a:pt x="315" y="285"/>
                    <a:pt x="315" y="285"/>
                  </a:cubicBezTo>
                  <a:cubicBezTo>
                    <a:pt x="314" y="286"/>
                    <a:pt x="314" y="286"/>
                    <a:pt x="314" y="286"/>
                  </a:cubicBezTo>
                  <a:cubicBezTo>
                    <a:pt x="314" y="286"/>
                    <a:pt x="314" y="286"/>
                    <a:pt x="314" y="286"/>
                  </a:cubicBezTo>
                  <a:cubicBezTo>
                    <a:pt x="314" y="286"/>
                    <a:pt x="314" y="286"/>
                    <a:pt x="314" y="286"/>
                  </a:cubicBezTo>
                  <a:cubicBezTo>
                    <a:pt x="313" y="287"/>
                    <a:pt x="313" y="287"/>
                    <a:pt x="313" y="287"/>
                  </a:cubicBezTo>
                  <a:cubicBezTo>
                    <a:pt x="313" y="286"/>
                    <a:pt x="313" y="286"/>
                    <a:pt x="313" y="286"/>
                  </a:cubicBezTo>
                  <a:cubicBezTo>
                    <a:pt x="313" y="286"/>
                    <a:pt x="313" y="286"/>
                    <a:pt x="313" y="286"/>
                  </a:cubicBezTo>
                  <a:cubicBezTo>
                    <a:pt x="314" y="285"/>
                    <a:pt x="314" y="285"/>
                    <a:pt x="314" y="285"/>
                  </a:cubicBezTo>
                  <a:cubicBezTo>
                    <a:pt x="314" y="285"/>
                    <a:pt x="314" y="285"/>
                    <a:pt x="314" y="285"/>
                  </a:cubicBezTo>
                  <a:cubicBezTo>
                    <a:pt x="314" y="284"/>
                    <a:pt x="314" y="284"/>
                    <a:pt x="314" y="284"/>
                  </a:cubicBezTo>
                  <a:cubicBezTo>
                    <a:pt x="315" y="284"/>
                    <a:pt x="315" y="284"/>
                    <a:pt x="315" y="284"/>
                  </a:cubicBezTo>
                  <a:cubicBezTo>
                    <a:pt x="315" y="283"/>
                    <a:pt x="315" y="283"/>
                    <a:pt x="315" y="283"/>
                  </a:cubicBezTo>
                  <a:cubicBezTo>
                    <a:pt x="315" y="283"/>
                    <a:pt x="315" y="283"/>
                    <a:pt x="315" y="283"/>
                  </a:cubicBezTo>
                  <a:cubicBezTo>
                    <a:pt x="315" y="283"/>
                    <a:pt x="315" y="283"/>
                    <a:pt x="315" y="283"/>
                  </a:cubicBezTo>
                  <a:cubicBezTo>
                    <a:pt x="316" y="282"/>
                    <a:pt x="316" y="282"/>
                    <a:pt x="316" y="282"/>
                  </a:cubicBezTo>
                  <a:cubicBezTo>
                    <a:pt x="316" y="282"/>
                    <a:pt x="316" y="282"/>
                    <a:pt x="316" y="282"/>
                  </a:cubicBezTo>
                  <a:cubicBezTo>
                    <a:pt x="317" y="281"/>
                    <a:pt x="317" y="281"/>
                    <a:pt x="317" y="281"/>
                  </a:cubicBezTo>
                  <a:cubicBezTo>
                    <a:pt x="317" y="281"/>
                    <a:pt x="317" y="281"/>
                    <a:pt x="317" y="281"/>
                  </a:cubicBezTo>
                  <a:cubicBezTo>
                    <a:pt x="317" y="281"/>
                    <a:pt x="317" y="281"/>
                    <a:pt x="317" y="281"/>
                  </a:cubicBezTo>
                  <a:cubicBezTo>
                    <a:pt x="317" y="280"/>
                    <a:pt x="317" y="280"/>
                    <a:pt x="317" y="280"/>
                  </a:cubicBezTo>
                  <a:cubicBezTo>
                    <a:pt x="317" y="280"/>
                    <a:pt x="317" y="280"/>
                    <a:pt x="317" y="280"/>
                  </a:cubicBezTo>
                  <a:cubicBezTo>
                    <a:pt x="318" y="280"/>
                    <a:pt x="318" y="280"/>
                    <a:pt x="318" y="280"/>
                  </a:cubicBezTo>
                  <a:cubicBezTo>
                    <a:pt x="318" y="280"/>
                    <a:pt x="318" y="280"/>
                    <a:pt x="318" y="280"/>
                  </a:cubicBezTo>
                  <a:cubicBezTo>
                    <a:pt x="317" y="280"/>
                    <a:pt x="317" y="280"/>
                    <a:pt x="317" y="280"/>
                  </a:cubicBezTo>
                  <a:cubicBezTo>
                    <a:pt x="318" y="281"/>
                    <a:pt x="318" y="281"/>
                    <a:pt x="318" y="281"/>
                  </a:cubicBezTo>
                  <a:cubicBezTo>
                    <a:pt x="318" y="280"/>
                    <a:pt x="318" y="280"/>
                    <a:pt x="318" y="280"/>
                  </a:cubicBezTo>
                  <a:cubicBezTo>
                    <a:pt x="319" y="279"/>
                    <a:pt x="319" y="279"/>
                    <a:pt x="319" y="279"/>
                  </a:cubicBezTo>
                  <a:cubicBezTo>
                    <a:pt x="319" y="279"/>
                    <a:pt x="319" y="279"/>
                    <a:pt x="319" y="279"/>
                  </a:cubicBezTo>
                  <a:cubicBezTo>
                    <a:pt x="319" y="278"/>
                    <a:pt x="319" y="278"/>
                    <a:pt x="319" y="278"/>
                  </a:cubicBezTo>
                  <a:cubicBezTo>
                    <a:pt x="319" y="278"/>
                    <a:pt x="319" y="278"/>
                    <a:pt x="319" y="278"/>
                  </a:cubicBezTo>
                  <a:cubicBezTo>
                    <a:pt x="318" y="279"/>
                    <a:pt x="318" y="279"/>
                    <a:pt x="318" y="279"/>
                  </a:cubicBezTo>
                  <a:cubicBezTo>
                    <a:pt x="318" y="278"/>
                    <a:pt x="318" y="278"/>
                    <a:pt x="318" y="278"/>
                  </a:cubicBezTo>
                  <a:cubicBezTo>
                    <a:pt x="318" y="278"/>
                    <a:pt x="318" y="278"/>
                    <a:pt x="318" y="278"/>
                  </a:cubicBezTo>
                  <a:cubicBezTo>
                    <a:pt x="318" y="277"/>
                    <a:pt x="318" y="277"/>
                    <a:pt x="318" y="277"/>
                  </a:cubicBezTo>
                  <a:cubicBezTo>
                    <a:pt x="319" y="277"/>
                    <a:pt x="319" y="277"/>
                    <a:pt x="319" y="277"/>
                  </a:cubicBezTo>
                  <a:cubicBezTo>
                    <a:pt x="319" y="278"/>
                    <a:pt x="319" y="278"/>
                    <a:pt x="319" y="278"/>
                  </a:cubicBezTo>
                  <a:cubicBezTo>
                    <a:pt x="320" y="278"/>
                    <a:pt x="320" y="278"/>
                    <a:pt x="320" y="278"/>
                  </a:cubicBezTo>
                  <a:cubicBezTo>
                    <a:pt x="320" y="278"/>
                    <a:pt x="320" y="278"/>
                    <a:pt x="320" y="278"/>
                  </a:cubicBezTo>
                  <a:cubicBezTo>
                    <a:pt x="320" y="277"/>
                    <a:pt x="320" y="277"/>
                    <a:pt x="320" y="277"/>
                  </a:cubicBezTo>
                  <a:cubicBezTo>
                    <a:pt x="320" y="276"/>
                    <a:pt x="320" y="276"/>
                    <a:pt x="320" y="276"/>
                  </a:cubicBezTo>
                  <a:cubicBezTo>
                    <a:pt x="320" y="276"/>
                    <a:pt x="320" y="276"/>
                    <a:pt x="320" y="276"/>
                  </a:cubicBezTo>
                  <a:cubicBezTo>
                    <a:pt x="319" y="276"/>
                    <a:pt x="319" y="276"/>
                    <a:pt x="319" y="276"/>
                  </a:cubicBezTo>
                  <a:cubicBezTo>
                    <a:pt x="319" y="277"/>
                    <a:pt x="319" y="277"/>
                    <a:pt x="319" y="277"/>
                  </a:cubicBezTo>
                  <a:cubicBezTo>
                    <a:pt x="319" y="277"/>
                    <a:pt x="319" y="277"/>
                    <a:pt x="319" y="277"/>
                  </a:cubicBezTo>
                  <a:cubicBezTo>
                    <a:pt x="319" y="276"/>
                    <a:pt x="319" y="276"/>
                    <a:pt x="319" y="276"/>
                  </a:cubicBezTo>
                  <a:cubicBezTo>
                    <a:pt x="319" y="276"/>
                    <a:pt x="319" y="276"/>
                    <a:pt x="319" y="276"/>
                  </a:cubicBezTo>
                  <a:cubicBezTo>
                    <a:pt x="319" y="276"/>
                    <a:pt x="319" y="276"/>
                    <a:pt x="319" y="276"/>
                  </a:cubicBezTo>
                  <a:cubicBezTo>
                    <a:pt x="318" y="277"/>
                    <a:pt x="318" y="277"/>
                    <a:pt x="318" y="277"/>
                  </a:cubicBezTo>
                  <a:cubicBezTo>
                    <a:pt x="318" y="277"/>
                    <a:pt x="318" y="277"/>
                    <a:pt x="318" y="277"/>
                  </a:cubicBezTo>
                  <a:cubicBezTo>
                    <a:pt x="317" y="277"/>
                    <a:pt x="317" y="277"/>
                    <a:pt x="317" y="277"/>
                  </a:cubicBezTo>
                  <a:cubicBezTo>
                    <a:pt x="317" y="277"/>
                    <a:pt x="317" y="277"/>
                    <a:pt x="317" y="277"/>
                  </a:cubicBezTo>
                  <a:cubicBezTo>
                    <a:pt x="316" y="277"/>
                    <a:pt x="316" y="277"/>
                    <a:pt x="316" y="277"/>
                  </a:cubicBezTo>
                  <a:cubicBezTo>
                    <a:pt x="315" y="278"/>
                    <a:pt x="315" y="278"/>
                    <a:pt x="315" y="278"/>
                  </a:cubicBezTo>
                  <a:cubicBezTo>
                    <a:pt x="315" y="278"/>
                    <a:pt x="315" y="278"/>
                    <a:pt x="315" y="278"/>
                  </a:cubicBezTo>
                  <a:cubicBezTo>
                    <a:pt x="315" y="279"/>
                    <a:pt x="315" y="279"/>
                    <a:pt x="315" y="279"/>
                  </a:cubicBezTo>
                  <a:cubicBezTo>
                    <a:pt x="314" y="279"/>
                    <a:pt x="314" y="279"/>
                    <a:pt x="314" y="279"/>
                  </a:cubicBezTo>
                  <a:cubicBezTo>
                    <a:pt x="314" y="279"/>
                    <a:pt x="314" y="279"/>
                    <a:pt x="314" y="279"/>
                  </a:cubicBezTo>
                  <a:cubicBezTo>
                    <a:pt x="314" y="279"/>
                    <a:pt x="314" y="279"/>
                    <a:pt x="314" y="279"/>
                  </a:cubicBezTo>
                  <a:cubicBezTo>
                    <a:pt x="314" y="279"/>
                    <a:pt x="314" y="279"/>
                    <a:pt x="314" y="279"/>
                  </a:cubicBezTo>
                  <a:cubicBezTo>
                    <a:pt x="314" y="280"/>
                    <a:pt x="314" y="280"/>
                    <a:pt x="314" y="280"/>
                  </a:cubicBezTo>
                  <a:close/>
                  <a:moveTo>
                    <a:pt x="285" y="287"/>
                  </a:moveTo>
                  <a:cubicBezTo>
                    <a:pt x="286" y="287"/>
                    <a:pt x="286" y="287"/>
                    <a:pt x="286" y="287"/>
                  </a:cubicBezTo>
                  <a:cubicBezTo>
                    <a:pt x="288" y="288"/>
                    <a:pt x="288" y="288"/>
                    <a:pt x="288" y="288"/>
                  </a:cubicBezTo>
                  <a:cubicBezTo>
                    <a:pt x="289" y="288"/>
                    <a:pt x="289" y="288"/>
                    <a:pt x="289" y="288"/>
                  </a:cubicBezTo>
                  <a:cubicBezTo>
                    <a:pt x="290" y="288"/>
                    <a:pt x="290" y="288"/>
                    <a:pt x="290" y="288"/>
                  </a:cubicBezTo>
                  <a:cubicBezTo>
                    <a:pt x="290" y="289"/>
                    <a:pt x="290" y="289"/>
                    <a:pt x="290" y="289"/>
                  </a:cubicBezTo>
                  <a:cubicBezTo>
                    <a:pt x="291" y="289"/>
                    <a:pt x="291" y="289"/>
                    <a:pt x="291" y="289"/>
                  </a:cubicBezTo>
                  <a:cubicBezTo>
                    <a:pt x="292" y="289"/>
                    <a:pt x="292" y="289"/>
                    <a:pt x="292" y="289"/>
                  </a:cubicBezTo>
                  <a:cubicBezTo>
                    <a:pt x="293" y="289"/>
                    <a:pt x="293" y="289"/>
                    <a:pt x="293" y="289"/>
                  </a:cubicBezTo>
                  <a:cubicBezTo>
                    <a:pt x="293" y="289"/>
                    <a:pt x="293" y="289"/>
                    <a:pt x="293" y="289"/>
                  </a:cubicBezTo>
                  <a:cubicBezTo>
                    <a:pt x="292" y="288"/>
                    <a:pt x="292" y="288"/>
                    <a:pt x="292" y="288"/>
                  </a:cubicBezTo>
                  <a:cubicBezTo>
                    <a:pt x="292" y="288"/>
                    <a:pt x="292" y="288"/>
                    <a:pt x="292" y="288"/>
                  </a:cubicBezTo>
                  <a:cubicBezTo>
                    <a:pt x="292" y="287"/>
                    <a:pt x="292" y="287"/>
                    <a:pt x="292" y="287"/>
                  </a:cubicBezTo>
                  <a:cubicBezTo>
                    <a:pt x="291" y="287"/>
                    <a:pt x="291" y="287"/>
                    <a:pt x="291" y="287"/>
                  </a:cubicBezTo>
                  <a:cubicBezTo>
                    <a:pt x="290" y="286"/>
                    <a:pt x="290" y="286"/>
                    <a:pt x="290" y="286"/>
                  </a:cubicBezTo>
                  <a:cubicBezTo>
                    <a:pt x="289" y="286"/>
                    <a:pt x="289" y="286"/>
                    <a:pt x="289" y="286"/>
                  </a:cubicBezTo>
                  <a:cubicBezTo>
                    <a:pt x="289" y="286"/>
                    <a:pt x="289" y="286"/>
                    <a:pt x="289" y="286"/>
                  </a:cubicBezTo>
                  <a:cubicBezTo>
                    <a:pt x="288" y="285"/>
                    <a:pt x="288" y="285"/>
                    <a:pt x="288" y="285"/>
                  </a:cubicBezTo>
                  <a:cubicBezTo>
                    <a:pt x="287" y="285"/>
                    <a:pt x="287" y="285"/>
                    <a:pt x="287" y="285"/>
                  </a:cubicBezTo>
                  <a:cubicBezTo>
                    <a:pt x="286" y="284"/>
                    <a:pt x="286" y="284"/>
                    <a:pt x="286" y="284"/>
                  </a:cubicBezTo>
                  <a:cubicBezTo>
                    <a:pt x="284" y="284"/>
                    <a:pt x="284" y="284"/>
                    <a:pt x="284" y="284"/>
                  </a:cubicBezTo>
                  <a:cubicBezTo>
                    <a:pt x="283" y="284"/>
                    <a:pt x="283" y="284"/>
                    <a:pt x="283" y="284"/>
                  </a:cubicBezTo>
                  <a:cubicBezTo>
                    <a:pt x="282" y="284"/>
                    <a:pt x="282" y="284"/>
                    <a:pt x="282" y="284"/>
                  </a:cubicBezTo>
                  <a:cubicBezTo>
                    <a:pt x="283" y="285"/>
                    <a:pt x="283" y="285"/>
                    <a:pt x="283" y="285"/>
                  </a:cubicBezTo>
                  <a:cubicBezTo>
                    <a:pt x="284" y="285"/>
                    <a:pt x="284" y="285"/>
                    <a:pt x="284" y="285"/>
                  </a:cubicBezTo>
                  <a:cubicBezTo>
                    <a:pt x="285" y="286"/>
                    <a:pt x="285" y="286"/>
                    <a:pt x="285" y="286"/>
                  </a:cubicBezTo>
                  <a:cubicBezTo>
                    <a:pt x="285" y="287"/>
                    <a:pt x="285" y="287"/>
                    <a:pt x="285" y="287"/>
                  </a:cubicBezTo>
                  <a:cubicBezTo>
                    <a:pt x="285" y="287"/>
                    <a:pt x="285" y="287"/>
                    <a:pt x="285" y="287"/>
                  </a:cubicBezTo>
                  <a:close/>
                  <a:moveTo>
                    <a:pt x="286" y="305"/>
                  </a:moveTo>
                  <a:cubicBezTo>
                    <a:pt x="285" y="305"/>
                    <a:pt x="285" y="305"/>
                    <a:pt x="285" y="305"/>
                  </a:cubicBezTo>
                  <a:cubicBezTo>
                    <a:pt x="284" y="304"/>
                    <a:pt x="284" y="304"/>
                    <a:pt x="284" y="304"/>
                  </a:cubicBezTo>
                  <a:cubicBezTo>
                    <a:pt x="282" y="304"/>
                    <a:pt x="282" y="304"/>
                    <a:pt x="282" y="304"/>
                  </a:cubicBezTo>
                  <a:cubicBezTo>
                    <a:pt x="282" y="304"/>
                    <a:pt x="282" y="304"/>
                    <a:pt x="282" y="304"/>
                  </a:cubicBezTo>
                  <a:cubicBezTo>
                    <a:pt x="282" y="303"/>
                    <a:pt x="282" y="303"/>
                    <a:pt x="282" y="303"/>
                  </a:cubicBezTo>
                  <a:cubicBezTo>
                    <a:pt x="281" y="303"/>
                    <a:pt x="281" y="303"/>
                    <a:pt x="281" y="303"/>
                  </a:cubicBezTo>
                  <a:cubicBezTo>
                    <a:pt x="281" y="303"/>
                    <a:pt x="281" y="303"/>
                    <a:pt x="281" y="303"/>
                  </a:cubicBezTo>
                  <a:cubicBezTo>
                    <a:pt x="281" y="302"/>
                    <a:pt x="281" y="302"/>
                    <a:pt x="281" y="302"/>
                  </a:cubicBezTo>
                  <a:cubicBezTo>
                    <a:pt x="280" y="302"/>
                    <a:pt x="280" y="302"/>
                    <a:pt x="280" y="302"/>
                  </a:cubicBezTo>
                  <a:cubicBezTo>
                    <a:pt x="280" y="302"/>
                    <a:pt x="280" y="302"/>
                    <a:pt x="280" y="302"/>
                  </a:cubicBezTo>
                  <a:cubicBezTo>
                    <a:pt x="280" y="301"/>
                    <a:pt x="280" y="301"/>
                    <a:pt x="280" y="301"/>
                  </a:cubicBezTo>
                  <a:cubicBezTo>
                    <a:pt x="279" y="301"/>
                    <a:pt x="279" y="301"/>
                    <a:pt x="279" y="301"/>
                  </a:cubicBezTo>
                  <a:cubicBezTo>
                    <a:pt x="279" y="301"/>
                    <a:pt x="279" y="301"/>
                    <a:pt x="279" y="301"/>
                  </a:cubicBezTo>
                  <a:cubicBezTo>
                    <a:pt x="279" y="300"/>
                    <a:pt x="279" y="300"/>
                    <a:pt x="279" y="300"/>
                  </a:cubicBezTo>
                  <a:cubicBezTo>
                    <a:pt x="281" y="299"/>
                    <a:pt x="281" y="299"/>
                    <a:pt x="281" y="299"/>
                  </a:cubicBezTo>
                  <a:cubicBezTo>
                    <a:pt x="281" y="300"/>
                    <a:pt x="281" y="300"/>
                    <a:pt x="281" y="300"/>
                  </a:cubicBezTo>
                  <a:cubicBezTo>
                    <a:pt x="281" y="301"/>
                    <a:pt x="281" y="301"/>
                    <a:pt x="281" y="301"/>
                  </a:cubicBezTo>
                  <a:cubicBezTo>
                    <a:pt x="281" y="301"/>
                    <a:pt x="281" y="301"/>
                    <a:pt x="281" y="301"/>
                  </a:cubicBezTo>
                  <a:cubicBezTo>
                    <a:pt x="281" y="301"/>
                    <a:pt x="281" y="301"/>
                    <a:pt x="281" y="301"/>
                  </a:cubicBezTo>
                  <a:cubicBezTo>
                    <a:pt x="281" y="302"/>
                    <a:pt x="281" y="302"/>
                    <a:pt x="281" y="302"/>
                  </a:cubicBezTo>
                  <a:cubicBezTo>
                    <a:pt x="282" y="302"/>
                    <a:pt x="282" y="302"/>
                    <a:pt x="282" y="302"/>
                  </a:cubicBezTo>
                  <a:cubicBezTo>
                    <a:pt x="282" y="302"/>
                    <a:pt x="282" y="302"/>
                    <a:pt x="282" y="302"/>
                  </a:cubicBezTo>
                  <a:cubicBezTo>
                    <a:pt x="283" y="302"/>
                    <a:pt x="283" y="302"/>
                    <a:pt x="283" y="302"/>
                  </a:cubicBezTo>
                  <a:cubicBezTo>
                    <a:pt x="284" y="303"/>
                    <a:pt x="284" y="303"/>
                    <a:pt x="284" y="303"/>
                  </a:cubicBezTo>
                  <a:cubicBezTo>
                    <a:pt x="284" y="303"/>
                    <a:pt x="284" y="303"/>
                    <a:pt x="284" y="303"/>
                  </a:cubicBezTo>
                  <a:cubicBezTo>
                    <a:pt x="285" y="303"/>
                    <a:pt x="285" y="303"/>
                    <a:pt x="285" y="303"/>
                  </a:cubicBezTo>
                  <a:cubicBezTo>
                    <a:pt x="286" y="303"/>
                    <a:pt x="286" y="303"/>
                    <a:pt x="286" y="303"/>
                  </a:cubicBezTo>
                  <a:cubicBezTo>
                    <a:pt x="286" y="302"/>
                    <a:pt x="286" y="302"/>
                    <a:pt x="286" y="302"/>
                  </a:cubicBezTo>
                  <a:cubicBezTo>
                    <a:pt x="287" y="303"/>
                    <a:pt x="287" y="303"/>
                    <a:pt x="287" y="303"/>
                  </a:cubicBezTo>
                  <a:cubicBezTo>
                    <a:pt x="288" y="303"/>
                    <a:pt x="288" y="303"/>
                    <a:pt x="288" y="303"/>
                  </a:cubicBezTo>
                  <a:cubicBezTo>
                    <a:pt x="288" y="303"/>
                    <a:pt x="288" y="303"/>
                    <a:pt x="288" y="303"/>
                  </a:cubicBezTo>
                  <a:cubicBezTo>
                    <a:pt x="287" y="303"/>
                    <a:pt x="287" y="303"/>
                    <a:pt x="287" y="303"/>
                  </a:cubicBezTo>
                  <a:cubicBezTo>
                    <a:pt x="287" y="304"/>
                    <a:pt x="287" y="304"/>
                    <a:pt x="287" y="304"/>
                  </a:cubicBezTo>
                  <a:cubicBezTo>
                    <a:pt x="287" y="304"/>
                    <a:pt x="287" y="304"/>
                    <a:pt x="287" y="304"/>
                  </a:cubicBezTo>
                  <a:cubicBezTo>
                    <a:pt x="286" y="305"/>
                    <a:pt x="286" y="305"/>
                    <a:pt x="286" y="305"/>
                  </a:cubicBezTo>
                  <a:cubicBezTo>
                    <a:pt x="286" y="305"/>
                    <a:pt x="286" y="305"/>
                    <a:pt x="286" y="305"/>
                  </a:cubicBezTo>
                  <a:close/>
                  <a:moveTo>
                    <a:pt x="292" y="308"/>
                  </a:moveTo>
                  <a:cubicBezTo>
                    <a:pt x="292" y="308"/>
                    <a:pt x="292" y="308"/>
                    <a:pt x="292" y="308"/>
                  </a:cubicBezTo>
                  <a:cubicBezTo>
                    <a:pt x="290" y="307"/>
                    <a:pt x="290" y="307"/>
                    <a:pt x="290" y="307"/>
                  </a:cubicBezTo>
                  <a:cubicBezTo>
                    <a:pt x="290" y="306"/>
                    <a:pt x="290" y="306"/>
                    <a:pt x="290" y="306"/>
                  </a:cubicBezTo>
                  <a:cubicBezTo>
                    <a:pt x="290" y="305"/>
                    <a:pt x="290" y="305"/>
                    <a:pt x="290" y="305"/>
                  </a:cubicBezTo>
                  <a:cubicBezTo>
                    <a:pt x="290" y="305"/>
                    <a:pt x="290" y="305"/>
                    <a:pt x="290" y="305"/>
                  </a:cubicBezTo>
                  <a:cubicBezTo>
                    <a:pt x="292" y="304"/>
                    <a:pt x="292" y="304"/>
                    <a:pt x="292" y="304"/>
                  </a:cubicBezTo>
                  <a:cubicBezTo>
                    <a:pt x="293" y="303"/>
                    <a:pt x="293" y="303"/>
                    <a:pt x="293" y="303"/>
                  </a:cubicBezTo>
                  <a:cubicBezTo>
                    <a:pt x="293" y="302"/>
                    <a:pt x="293" y="302"/>
                    <a:pt x="293" y="302"/>
                  </a:cubicBezTo>
                  <a:cubicBezTo>
                    <a:pt x="293" y="302"/>
                    <a:pt x="293" y="302"/>
                    <a:pt x="293" y="302"/>
                  </a:cubicBezTo>
                  <a:cubicBezTo>
                    <a:pt x="294" y="301"/>
                    <a:pt x="294" y="301"/>
                    <a:pt x="294" y="301"/>
                  </a:cubicBezTo>
                  <a:cubicBezTo>
                    <a:pt x="295" y="300"/>
                    <a:pt x="295" y="300"/>
                    <a:pt x="295" y="300"/>
                  </a:cubicBezTo>
                  <a:cubicBezTo>
                    <a:pt x="296" y="300"/>
                    <a:pt x="296" y="300"/>
                    <a:pt x="296" y="300"/>
                  </a:cubicBezTo>
                  <a:cubicBezTo>
                    <a:pt x="296" y="301"/>
                    <a:pt x="296" y="301"/>
                    <a:pt x="296" y="301"/>
                  </a:cubicBezTo>
                  <a:cubicBezTo>
                    <a:pt x="295" y="301"/>
                    <a:pt x="295" y="301"/>
                    <a:pt x="295" y="301"/>
                  </a:cubicBezTo>
                  <a:cubicBezTo>
                    <a:pt x="296" y="301"/>
                    <a:pt x="296" y="301"/>
                    <a:pt x="296" y="301"/>
                  </a:cubicBezTo>
                  <a:cubicBezTo>
                    <a:pt x="296" y="302"/>
                    <a:pt x="296" y="302"/>
                    <a:pt x="296" y="302"/>
                  </a:cubicBezTo>
                  <a:cubicBezTo>
                    <a:pt x="295" y="303"/>
                    <a:pt x="295" y="303"/>
                    <a:pt x="295" y="303"/>
                  </a:cubicBezTo>
                  <a:cubicBezTo>
                    <a:pt x="294" y="304"/>
                    <a:pt x="294" y="304"/>
                    <a:pt x="294" y="304"/>
                  </a:cubicBezTo>
                  <a:cubicBezTo>
                    <a:pt x="295" y="304"/>
                    <a:pt x="295" y="304"/>
                    <a:pt x="295" y="304"/>
                  </a:cubicBezTo>
                  <a:cubicBezTo>
                    <a:pt x="296" y="305"/>
                    <a:pt x="296" y="305"/>
                    <a:pt x="296" y="305"/>
                  </a:cubicBezTo>
                  <a:cubicBezTo>
                    <a:pt x="295" y="305"/>
                    <a:pt x="295" y="305"/>
                    <a:pt x="295" y="305"/>
                  </a:cubicBezTo>
                  <a:cubicBezTo>
                    <a:pt x="296" y="305"/>
                    <a:pt x="296" y="305"/>
                    <a:pt x="296" y="305"/>
                  </a:cubicBezTo>
                  <a:cubicBezTo>
                    <a:pt x="296" y="305"/>
                    <a:pt x="296" y="305"/>
                    <a:pt x="296" y="305"/>
                  </a:cubicBezTo>
                  <a:cubicBezTo>
                    <a:pt x="296" y="304"/>
                    <a:pt x="296" y="304"/>
                    <a:pt x="296" y="304"/>
                  </a:cubicBezTo>
                  <a:cubicBezTo>
                    <a:pt x="297" y="304"/>
                    <a:pt x="297" y="304"/>
                    <a:pt x="297" y="304"/>
                  </a:cubicBezTo>
                  <a:cubicBezTo>
                    <a:pt x="298" y="305"/>
                    <a:pt x="298" y="305"/>
                    <a:pt x="298" y="305"/>
                  </a:cubicBezTo>
                  <a:cubicBezTo>
                    <a:pt x="298" y="306"/>
                    <a:pt x="298" y="306"/>
                    <a:pt x="298" y="306"/>
                  </a:cubicBezTo>
                  <a:cubicBezTo>
                    <a:pt x="298" y="306"/>
                    <a:pt x="298" y="306"/>
                    <a:pt x="298" y="306"/>
                  </a:cubicBezTo>
                  <a:cubicBezTo>
                    <a:pt x="297" y="306"/>
                    <a:pt x="297" y="306"/>
                    <a:pt x="297" y="306"/>
                  </a:cubicBezTo>
                  <a:cubicBezTo>
                    <a:pt x="297" y="306"/>
                    <a:pt x="297" y="306"/>
                    <a:pt x="297" y="306"/>
                  </a:cubicBezTo>
                  <a:cubicBezTo>
                    <a:pt x="295" y="307"/>
                    <a:pt x="295" y="307"/>
                    <a:pt x="295" y="307"/>
                  </a:cubicBezTo>
                  <a:cubicBezTo>
                    <a:pt x="294" y="307"/>
                    <a:pt x="294" y="307"/>
                    <a:pt x="294" y="307"/>
                  </a:cubicBezTo>
                  <a:cubicBezTo>
                    <a:pt x="293" y="307"/>
                    <a:pt x="293" y="307"/>
                    <a:pt x="293" y="307"/>
                  </a:cubicBezTo>
                  <a:cubicBezTo>
                    <a:pt x="293" y="307"/>
                    <a:pt x="293" y="307"/>
                    <a:pt x="293" y="307"/>
                  </a:cubicBezTo>
                  <a:cubicBezTo>
                    <a:pt x="293" y="307"/>
                    <a:pt x="293" y="307"/>
                    <a:pt x="293" y="307"/>
                  </a:cubicBezTo>
                  <a:cubicBezTo>
                    <a:pt x="292" y="308"/>
                    <a:pt x="292" y="308"/>
                    <a:pt x="292" y="308"/>
                  </a:cubicBezTo>
                  <a:cubicBezTo>
                    <a:pt x="292" y="308"/>
                    <a:pt x="292" y="308"/>
                    <a:pt x="292" y="308"/>
                  </a:cubicBezTo>
                  <a:close/>
                  <a:moveTo>
                    <a:pt x="224" y="260"/>
                  </a:moveTo>
                  <a:cubicBezTo>
                    <a:pt x="224" y="261"/>
                    <a:pt x="224" y="261"/>
                    <a:pt x="224" y="261"/>
                  </a:cubicBezTo>
                  <a:cubicBezTo>
                    <a:pt x="224" y="261"/>
                    <a:pt x="224" y="261"/>
                    <a:pt x="224" y="261"/>
                  </a:cubicBezTo>
                  <a:cubicBezTo>
                    <a:pt x="224" y="260"/>
                    <a:pt x="224" y="260"/>
                    <a:pt x="224" y="260"/>
                  </a:cubicBezTo>
                  <a:cubicBezTo>
                    <a:pt x="224" y="259"/>
                    <a:pt x="224" y="259"/>
                    <a:pt x="224" y="259"/>
                  </a:cubicBezTo>
                  <a:cubicBezTo>
                    <a:pt x="224" y="260"/>
                    <a:pt x="224" y="260"/>
                    <a:pt x="224" y="260"/>
                  </a:cubicBezTo>
                  <a:cubicBezTo>
                    <a:pt x="224" y="260"/>
                    <a:pt x="224" y="260"/>
                    <a:pt x="224" y="260"/>
                  </a:cubicBezTo>
                  <a:close/>
                  <a:moveTo>
                    <a:pt x="223" y="269"/>
                  </a:moveTo>
                  <a:cubicBezTo>
                    <a:pt x="224" y="268"/>
                    <a:pt x="224" y="268"/>
                    <a:pt x="224" y="268"/>
                  </a:cubicBezTo>
                  <a:cubicBezTo>
                    <a:pt x="224" y="268"/>
                    <a:pt x="224" y="268"/>
                    <a:pt x="224" y="268"/>
                  </a:cubicBezTo>
                  <a:cubicBezTo>
                    <a:pt x="225" y="268"/>
                    <a:pt x="225" y="268"/>
                    <a:pt x="225" y="268"/>
                  </a:cubicBezTo>
                  <a:cubicBezTo>
                    <a:pt x="225" y="268"/>
                    <a:pt x="225" y="268"/>
                    <a:pt x="225" y="268"/>
                  </a:cubicBezTo>
                  <a:cubicBezTo>
                    <a:pt x="224" y="269"/>
                    <a:pt x="224" y="269"/>
                    <a:pt x="224" y="269"/>
                  </a:cubicBezTo>
                  <a:cubicBezTo>
                    <a:pt x="223" y="269"/>
                    <a:pt x="223" y="269"/>
                    <a:pt x="223" y="269"/>
                  </a:cubicBezTo>
                  <a:close/>
                  <a:moveTo>
                    <a:pt x="215" y="262"/>
                  </a:moveTo>
                  <a:cubicBezTo>
                    <a:pt x="216" y="261"/>
                    <a:pt x="216" y="261"/>
                    <a:pt x="216" y="261"/>
                  </a:cubicBezTo>
                  <a:cubicBezTo>
                    <a:pt x="217" y="261"/>
                    <a:pt x="217" y="261"/>
                    <a:pt x="217" y="261"/>
                  </a:cubicBezTo>
                  <a:cubicBezTo>
                    <a:pt x="217" y="261"/>
                    <a:pt x="217" y="261"/>
                    <a:pt x="217" y="261"/>
                  </a:cubicBezTo>
                  <a:cubicBezTo>
                    <a:pt x="217" y="261"/>
                    <a:pt x="217" y="261"/>
                    <a:pt x="217" y="261"/>
                  </a:cubicBezTo>
                  <a:cubicBezTo>
                    <a:pt x="218" y="261"/>
                    <a:pt x="218" y="261"/>
                    <a:pt x="218" y="261"/>
                  </a:cubicBezTo>
                  <a:cubicBezTo>
                    <a:pt x="218" y="261"/>
                    <a:pt x="218" y="261"/>
                    <a:pt x="218" y="261"/>
                  </a:cubicBezTo>
                  <a:cubicBezTo>
                    <a:pt x="219" y="261"/>
                    <a:pt x="219" y="261"/>
                    <a:pt x="219" y="261"/>
                  </a:cubicBezTo>
                  <a:cubicBezTo>
                    <a:pt x="220" y="262"/>
                    <a:pt x="220" y="262"/>
                    <a:pt x="220" y="262"/>
                  </a:cubicBezTo>
                  <a:cubicBezTo>
                    <a:pt x="220" y="262"/>
                    <a:pt x="220" y="262"/>
                    <a:pt x="220" y="262"/>
                  </a:cubicBezTo>
                  <a:cubicBezTo>
                    <a:pt x="220" y="263"/>
                    <a:pt x="220" y="263"/>
                    <a:pt x="220" y="263"/>
                  </a:cubicBezTo>
                  <a:cubicBezTo>
                    <a:pt x="220" y="263"/>
                    <a:pt x="220" y="263"/>
                    <a:pt x="220" y="263"/>
                  </a:cubicBezTo>
                  <a:cubicBezTo>
                    <a:pt x="218" y="263"/>
                    <a:pt x="218" y="263"/>
                    <a:pt x="218" y="263"/>
                  </a:cubicBezTo>
                  <a:cubicBezTo>
                    <a:pt x="217" y="263"/>
                    <a:pt x="217" y="263"/>
                    <a:pt x="217" y="263"/>
                  </a:cubicBezTo>
                  <a:cubicBezTo>
                    <a:pt x="217" y="263"/>
                    <a:pt x="217" y="263"/>
                    <a:pt x="217" y="263"/>
                  </a:cubicBezTo>
                  <a:cubicBezTo>
                    <a:pt x="217" y="263"/>
                    <a:pt x="217" y="263"/>
                    <a:pt x="217" y="263"/>
                  </a:cubicBezTo>
                  <a:cubicBezTo>
                    <a:pt x="217" y="263"/>
                    <a:pt x="217" y="263"/>
                    <a:pt x="217" y="263"/>
                  </a:cubicBezTo>
                  <a:cubicBezTo>
                    <a:pt x="216" y="263"/>
                    <a:pt x="216" y="263"/>
                    <a:pt x="216" y="263"/>
                  </a:cubicBezTo>
                  <a:cubicBezTo>
                    <a:pt x="216" y="263"/>
                    <a:pt x="216" y="263"/>
                    <a:pt x="216" y="263"/>
                  </a:cubicBezTo>
                  <a:cubicBezTo>
                    <a:pt x="215" y="263"/>
                    <a:pt x="215" y="263"/>
                    <a:pt x="215" y="263"/>
                  </a:cubicBezTo>
                  <a:cubicBezTo>
                    <a:pt x="215" y="262"/>
                    <a:pt x="215" y="262"/>
                    <a:pt x="215" y="262"/>
                  </a:cubicBezTo>
                  <a:close/>
                  <a:moveTo>
                    <a:pt x="34" y="266"/>
                  </a:moveTo>
                  <a:cubicBezTo>
                    <a:pt x="35" y="266"/>
                    <a:pt x="35" y="266"/>
                    <a:pt x="35" y="266"/>
                  </a:cubicBezTo>
                  <a:cubicBezTo>
                    <a:pt x="35" y="267"/>
                    <a:pt x="35" y="267"/>
                    <a:pt x="35" y="267"/>
                  </a:cubicBezTo>
                  <a:cubicBezTo>
                    <a:pt x="35" y="268"/>
                    <a:pt x="35" y="268"/>
                    <a:pt x="35" y="268"/>
                  </a:cubicBezTo>
                  <a:cubicBezTo>
                    <a:pt x="34" y="267"/>
                    <a:pt x="34" y="267"/>
                    <a:pt x="34" y="267"/>
                  </a:cubicBezTo>
                  <a:cubicBezTo>
                    <a:pt x="34" y="266"/>
                    <a:pt x="34" y="266"/>
                    <a:pt x="34" y="266"/>
                  </a:cubicBezTo>
                  <a:close/>
                  <a:moveTo>
                    <a:pt x="32" y="264"/>
                  </a:moveTo>
                  <a:cubicBezTo>
                    <a:pt x="32" y="263"/>
                    <a:pt x="32" y="263"/>
                    <a:pt x="32" y="263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32" y="264"/>
                    <a:pt x="32" y="264"/>
                    <a:pt x="32" y="264"/>
                  </a:cubicBezTo>
                  <a:close/>
                  <a:moveTo>
                    <a:pt x="27" y="260"/>
                  </a:moveTo>
                  <a:cubicBezTo>
                    <a:pt x="28" y="260"/>
                    <a:pt x="28" y="260"/>
                    <a:pt x="28" y="260"/>
                  </a:cubicBezTo>
                  <a:cubicBezTo>
                    <a:pt x="28" y="260"/>
                    <a:pt x="28" y="260"/>
                    <a:pt x="28" y="260"/>
                  </a:cubicBezTo>
                  <a:cubicBezTo>
                    <a:pt x="27" y="260"/>
                    <a:pt x="27" y="260"/>
                    <a:pt x="27" y="260"/>
                  </a:cubicBezTo>
                  <a:close/>
                  <a:moveTo>
                    <a:pt x="20" y="257"/>
                  </a:moveTo>
                  <a:cubicBezTo>
                    <a:pt x="20" y="258"/>
                    <a:pt x="20" y="258"/>
                    <a:pt x="20" y="258"/>
                  </a:cubicBezTo>
                  <a:cubicBezTo>
                    <a:pt x="21" y="258"/>
                    <a:pt x="21" y="258"/>
                    <a:pt x="21" y="258"/>
                  </a:cubicBezTo>
                  <a:cubicBezTo>
                    <a:pt x="21" y="259"/>
                    <a:pt x="21" y="259"/>
                    <a:pt x="21" y="259"/>
                  </a:cubicBezTo>
                  <a:cubicBezTo>
                    <a:pt x="23" y="259"/>
                    <a:pt x="23" y="259"/>
                    <a:pt x="23" y="259"/>
                  </a:cubicBezTo>
                  <a:cubicBezTo>
                    <a:pt x="22" y="260"/>
                    <a:pt x="22" y="260"/>
                    <a:pt x="22" y="260"/>
                  </a:cubicBezTo>
                  <a:cubicBezTo>
                    <a:pt x="21" y="260"/>
                    <a:pt x="21" y="260"/>
                    <a:pt x="21" y="260"/>
                  </a:cubicBezTo>
                  <a:cubicBezTo>
                    <a:pt x="21" y="261"/>
                    <a:pt x="21" y="261"/>
                    <a:pt x="21" y="261"/>
                  </a:cubicBezTo>
                  <a:cubicBezTo>
                    <a:pt x="21" y="261"/>
                    <a:pt x="21" y="261"/>
                    <a:pt x="21" y="261"/>
                  </a:cubicBezTo>
                  <a:cubicBezTo>
                    <a:pt x="21" y="262"/>
                    <a:pt x="21" y="262"/>
                    <a:pt x="21" y="262"/>
                  </a:cubicBezTo>
                  <a:cubicBezTo>
                    <a:pt x="21" y="262"/>
                    <a:pt x="21" y="262"/>
                    <a:pt x="21" y="262"/>
                  </a:cubicBezTo>
                  <a:cubicBezTo>
                    <a:pt x="22" y="262"/>
                    <a:pt x="22" y="262"/>
                    <a:pt x="22" y="262"/>
                  </a:cubicBezTo>
                  <a:cubicBezTo>
                    <a:pt x="22" y="263"/>
                    <a:pt x="22" y="263"/>
                    <a:pt x="22" y="263"/>
                  </a:cubicBezTo>
                  <a:cubicBezTo>
                    <a:pt x="23" y="263"/>
                    <a:pt x="23" y="263"/>
                    <a:pt x="23" y="263"/>
                  </a:cubicBezTo>
                  <a:cubicBezTo>
                    <a:pt x="23" y="263"/>
                    <a:pt x="23" y="263"/>
                    <a:pt x="23" y="263"/>
                  </a:cubicBezTo>
                  <a:cubicBezTo>
                    <a:pt x="24" y="264"/>
                    <a:pt x="24" y="264"/>
                    <a:pt x="24" y="264"/>
                  </a:cubicBezTo>
                  <a:cubicBezTo>
                    <a:pt x="25" y="263"/>
                    <a:pt x="25" y="263"/>
                    <a:pt x="25" y="263"/>
                  </a:cubicBezTo>
                  <a:cubicBezTo>
                    <a:pt x="24" y="265"/>
                    <a:pt x="24" y="265"/>
                    <a:pt x="24" y="265"/>
                  </a:cubicBezTo>
                  <a:cubicBezTo>
                    <a:pt x="24" y="266"/>
                    <a:pt x="24" y="266"/>
                    <a:pt x="24" y="266"/>
                  </a:cubicBezTo>
                  <a:cubicBezTo>
                    <a:pt x="25" y="265"/>
                    <a:pt x="25" y="265"/>
                    <a:pt x="25" y="265"/>
                  </a:cubicBezTo>
                  <a:cubicBezTo>
                    <a:pt x="25" y="265"/>
                    <a:pt x="25" y="265"/>
                    <a:pt x="25" y="265"/>
                  </a:cubicBezTo>
                  <a:cubicBezTo>
                    <a:pt x="26" y="264"/>
                    <a:pt x="26" y="264"/>
                    <a:pt x="26" y="264"/>
                  </a:cubicBezTo>
                  <a:cubicBezTo>
                    <a:pt x="26" y="265"/>
                    <a:pt x="26" y="265"/>
                    <a:pt x="26" y="265"/>
                  </a:cubicBezTo>
                  <a:cubicBezTo>
                    <a:pt x="25" y="266"/>
                    <a:pt x="25" y="266"/>
                    <a:pt x="25" y="266"/>
                  </a:cubicBezTo>
                  <a:cubicBezTo>
                    <a:pt x="25" y="267"/>
                    <a:pt x="25" y="267"/>
                    <a:pt x="25" y="267"/>
                  </a:cubicBezTo>
                  <a:cubicBezTo>
                    <a:pt x="25" y="266"/>
                    <a:pt x="25" y="266"/>
                    <a:pt x="25" y="266"/>
                  </a:cubicBezTo>
                  <a:cubicBezTo>
                    <a:pt x="26" y="267"/>
                    <a:pt x="26" y="267"/>
                    <a:pt x="26" y="267"/>
                  </a:cubicBezTo>
                  <a:cubicBezTo>
                    <a:pt x="27" y="267"/>
                    <a:pt x="27" y="267"/>
                    <a:pt x="27" y="267"/>
                  </a:cubicBezTo>
                  <a:cubicBezTo>
                    <a:pt x="27" y="268"/>
                    <a:pt x="27" y="268"/>
                    <a:pt x="27" y="268"/>
                  </a:cubicBezTo>
                  <a:cubicBezTo>
                    <a:pt x="28" y="268"/>
                    <a:pt x="28" y="268"/>
                    <a:pt x="28" y="268"/>
                  </a:cubicBezTo>
                  <a:cubicBezTo>
                    <a:pt x="28" y="269"/>
                    <a:pt x="28" y="269"/>
                    <a:pt x="28" y="269"/>
                  </a:cubicBezTo>
                  <a:cubicBezTo>
                    <a:pt x="28" y="270"/>
                    <a:pt x="28" y="270"/>
                    <a:pt x="28" y="270"/>
                  </a:cubicBezTo>
                  <a:cubicBezTo>
                    <a:pt x="29" y="270"/>
                    <a:pt x="29" y="270"/>
                    <a:pt x="29" y="270"/>
                  </a:cubicBezTo>
                  <a:cubicBezTo>
                    <a:pt x="29" y="270"/>
                    <a:pt x="29" y="270"/>
                    <a:pt x="29" y="270"/>
                  </a:cubicBezTo>
                  <a:cubicBezTo>
                    <a:pt x="30" y="270"/>
                    <a:pt x="30" y="270"/>
                    <a:pt x="30" y="270"/>
                  </a:cubicBezTo>
                  <a:cubicBezTo>
                    <a:pt x="31" y="270"/>
                    <a:pt x="31" y="270"/>
                    <a:pt x="31" y="270"/>
                  </a:cubicBezTo>
                  <a:cubicBezTo>
                    <a:pt x="29" y="271"/>
                    <a:pt x="29" y="271"/>
                    <a:pt x="29" y="271"/>
                  </a:cubicBezTo>
                  <a:cubicBezTo>
                    <a:pt x="31" y="273"/>
                    <a:pt x="31" y="273"/>
                    <a:pt x="31" y="273"/>
                  </a:cubicBezTo>
                  <a:cubicBezTo>
                    <a:pt x="32" y="273"/>
                    <a:pt x="32" y="273"/>
                    <a:pt x="32" y="273"/>
                  </a:cubicBezTo>
                  <a:cubicBezTo>
                    <a:pt x="32" y="274"/>
                    <a:pt x="32" y="274"/>
                    <a:pt x="32" y="274"/>
                  </a:cubicBezTo>
                  <a:cubicBezTo>
                    <a:pt x="35" y="275"/>
                    <a:pt x="35" y="275"/>
                    <a:pt x="35" y="275"/>
                  </a:cubicBezTo>
                  <a:cubicBezTo>
                    <a:pt x="35" y="275"/>
                    <a:pt x="35" y="275"/>
                    <a:pt x="35" y="275"/>
                  </a:cubicBezTo>
                  <a:cubicBezTo>
                    <a:pt x="36" y="275"/>
                    <a:pt x="36" y="275"/>
                    <a:pt x="36" y="275"/>
                  </a:cubicBezTo>
                  <a:cubicBezTo>
                    <a:pt x="35" y="273"/>
                    <a:pt x="35" y="273"/>
                    <a:pt x="35" y="273"/>
                  </a:cubicBezTo>
                  <a:cubicBezTo>
                    <a:pt x="36" y="272"/>
                    <a:pt x="36" y="272"/>
                    <a:pt x="36" y="272"/>
                  </a:cubicBezTo>
                  <a:cubicBezTo>
                    <a:pt x="35" y="271"/>
                    <a:pt x="35" y="271"/>
                    <a:pt x="35" y="271"/>
                  </a:cubicBezTo>
                  <a:cubicBezTo>
                    <a:pt x="35" y="270"/>
                    <a:pt x="35" y="270"/>
                    <a:pt x="35" y="270"/>
                  </a:cubicBezTo>
                  <a:cubicBezTo>
                    <a:pt x="35" y="269"/>
                    <a:pt x="35" y="269"/>
                    <a:pt x="35" y="269"/>
                  </a:cubicBezTo>
                  <a:cubicBezTo>
                    <a:pt x="33" y="267"/>
                    <a:pt x="33" y="267"/>
                    <a:pt x="33" y="267"/>
                  </a:cubicBezTo>
                  <a:cubicBezTo>
                    <a:pt x="32" y="265"/>
                    <a:pt x="32" y="265"/>
                    <a:pt x="32" y="265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2"/>
                    <a:pt x="31" y="262"/>
                    <a:pt x="31" y="262"/>
                  </a:cubicBezTo>
                  <a:cubicBezTo>
                    <a:pt x="31" y="262"/>
                    <a:pt x="31" y="262"/>
                    <a:pt x="31" y="262"/>
                  </a:cubicBezTo>
                  <a:cubicBezTo>
                    <a:pt x="30" y="262"/>
                    <a:pt x="30" y="262"/>
                    <a:pt x="30" y="262"/>
                  </a:cubicBezTo>
                  <a:cubicBezTo>
                    <a:pt x="28" y="261"/>
                    <a:pt x="28" y="261"/>
                    <a:pt x="28" y="261"/>
                  </a:cubicBezTo>
                  <a:cubicBezTo>
                    <a:pt x="27" y="261"/>
                    <a:pt x="27" y="261"/>
                    <a:pt x="27" y="261"/>
                  </a:cubicBezTo>
                  <a:cubicBezTo>
                    <a:pt x="27" y="261"/>
                    <a:pt x="27" y="261"/>
                    <a:pt x="27" y="261"/>
                  </a:cubicBezTo>
                  <a:cubicBezTo>
                    <a:pt x="26" y="260"/>
                    <a:pt x="26" y="260"/>
                    <a:pt x="26" y="260"/>
                  </a:cubicBezTo>
                  <a:cubicBezTo>
                    <a:pt x="25" y="259"/>
                    <a:pt x="25" y="259"/>
                    <a:pt x="25" y="259"/>
                  </a:cubicBezTo>
                  <a:cubicBezTo>
                    <a:pt x="24" y="259"/>
                    <a:pt x="24" y="259"/>
                    <a:pt x="24" y="259"/>
                  </a:cubicBezTo>
                  <a:cubicBezTo>
                    <a:pt x="24" y="258"/>
                    <a:pt x="24" y="258"/>
                    <a:pt x="24" y="258"/>
                  </a:cubicBezTo>
                  <a:cubicBezTo>
                    <a:pt x="23" y="258"/>
                    <a:pt x="23" y="258"/>
                    <a:pt x="23" y="258"/>
                  </a:cubicBezTo>
                  <a:cubicBezTo>
                    <a:pt x="22" y="257"/>
                    <a:pt x="22" y="257"/>
                    <a:pt x="22" y="257"/>
                  </a:cubicBezTo>
                  <a:cubicBezTo>
                    <a:pt x="21" y="257"/>
                    <a:pt x="21" y="257"/>
                    <a:pt x="21" y="257"/>
                  </a:cubicBezTo>
                  <a:cubicBezTo>
                    <a:pt x="21" y="257"/>
                    <a:pt x="21" y="257"/>
                    <a:pt x="21" y="257"/>
                  </a:cubicBezTo>
                  <a:cubicBezTo>
                    <a:pt x="20" y="257"/>
                    <a:pt x="20" y="257"/>
                    <a:pt x="20" y="257"/>
                  </a:cubicBezTo>
                  <a:close/>
                  <a:moveTo>
                    <a:pt x="28" y="259"/>
                  </a:moveTo>
                  <a:cubicBezTo>
                    <a:pt x="28" y="259"/>
                    <a:pt x="28" y="259"/>
                    <a:pt x="28" y="259"/>
                  </a:cubicBezTo>
                  <a:cubicBezTo>
                    <a:pt x="29" y="258"/>
                    <a:pt x="29" y="258"/>
                    <a:pt x="29" y="258"/>
                  </a:cubicBezTo>
                  <a:cubicBezTo>
                    <a:pt x="29" y="259"/>
                    <a:pt x="29" y="259"/>
                    <a:pt x="29" y="259"/>
                  </a:cubicBezTo>
                  <a:cubicBezTo>
                    <a:pt x="29" y="259"/>
                    <a:pt x="29" y="259"/>
                    <a:pt x="29" y="259"/>
                  </a:cubicBezTo>
                  <a:cubicBezTo>
                    <a:pt x="28" y="259"/>
                    <a:pt x="28" y="259"/>
                    <a:pt x="28" y="259"/>
                  </a:cubicBezTo>
                  <a:cubicBezTo>
                    <a:pt x="28" y="259"/>
                    <a:pt x="28" y="259"/>
                    <a:pt x="28" y="259"/>
                  </a:cubicBezTo>
                  <a:close/>
                  <a:moveTo>
                    <a:pt x="27" y="258"/>
                  </a:moveTo>
                  <a:cubicBezTo>
                    <a:pt x="28" y="258"/>
                    <a:pt x="28" y="258"/>
                    <a:pt x="28" y="258"/>
                  </a:cubicBezTo>
                  <a:cubicBezTo>
                    <a:pt x="28" y="258"/>
                    <a:pt x="28" y="258"/>
                    <a:pt x="28" y="258"/>
                  </a:cubicBezTo>
                  <a:cubicBezTo>
                    <a:pt x="27" y="258"/>
                    <a:pt x="27" y="258"/>
                    <a:pt x="27" y="258"/>
                  </a:cubicBezTo>
                  <a:close/>
                  <a:moveTo>
                    <a:pt x="22" y="240"/>
                  </a:moveTo>
                  <a:cubicBezTo>
                    <a:pt x="22" y="241"/>
                    <a:pt x="22" y="241"/>
                    <a:pt x="22" y="241"/>
                  </a:cubicBezTo>
                  <a:cubicBezTo>
                    <a:pt x="22" y="241"/>
                    <a:pt x="22" y="241"/>
                    <a:pt x="22" y="241"/>
                  </a:cubicBezTo>
                  <a:cubicBezTo>
                    <a:pt x="22" y="240"/>
                    <a:pt x="22" y="240"/>
                    <a:pt x="22" y="240"/>
                  </a:cubicBezTo>
                  <a:close/>
                  <a:moveTo>
                    <a:pt x="24" y="249"/>
                  </a:moveTo>
                  <a:cubicBezTo>
                    <a:pt x="24" y="248"/>
                    <a:pt x="24" y="248"/>
                    <a:pt x="24" y="248"/>
                  </a:cubicBezTo>
                  <a:cubicBezTo>
                    <a:pt x="25" y="248"/>
                    <a:pt x="25" y="248"/>
                    <a:pt x="25" y="248"/>
                  </a:cubicBezTo>
                  <a:cubicBezTo>
                    <a:pt x="25" y="248"/>
                    <a:pt x="25" y="248"/>
                    <a:pt x="25" y="248"/>
                  </a:cubicBezTo>
                  <a:cubicBezTo>
                    <a:pt x="25" y="249"/>
                    <a:pt x="25" y="249"/>
                    <a:pt x="25" y="249"/>
                  </a:cubicBezTo>
                  <a:cubicBezTo>
                    <a:pt x="24" y="249"/>
                    <a:pt x="24" y="249"/>
                    <a:pt x="24" y="249"/>
                  </a:cubicBezTo>
                  <a:close/>
                  <a:moveTo>
                    <a:pt x="24" y="251"/>
                  </a:moveTo>
                  <a:cubicBezTo>
                    <a:pt x="23" y="252"/>
                    <a:pt x="23" y="252"/>
                    <a:pt x="23" y="252"/>
                  </a:cubicBezTo>
                  <a:cubicBezTo>
                    <a:pt x="24" y="253"/>
                    <a:pt x="24" y="253"/>
                    <a:pt x="24" y="253"/>
                  </a:cubicBezTo>
                  <a:cubicBezTo>
                    <a:pt x="24" y="253"/>
                    <a:pt x="24" y="253"/>
                    <a:pt x="24" y="253"/>
                  </a:cubicBezTo>
                  <a:cubicBezTo>
                    <a:pt x="24" y="252"/>
                    <a:pt x="24" y="252"/>
                    <a:pt x="24" y="252"/>
                  </a:cubicBezTo>
                  <a:cubicBezTo>
                    <a:pt x="24" y="251"/>
                    <a:pt x="24" y="251"/>
                    <a:pt x="24" y="251"/>
                  </a:cubicBezTo>
                  <a:close/>
                  <a:moveTo>
                    <a:pt x="25" y="250"/>
                  </a:moveTo>
                  <a:cubicBezTo>
                    <a:pt x="25" y="249"/>
                    <a:pt x="25" y="249"/>
                    <a:pt x="25" y="249"/>
                  </a:cubicBezTo>
                  <a:cubicBezTo>
                    <a:pt x="25" y="249"/>
                    <a:pt x="25" y="249"/>
                    <a:pt x="25" y="249"/>
                  </a:cubicBezTo>
                  <a:cubicBezTo>
                    <a:pt x="24" y="250"/>
                    <a:pt x="24" y="250"/>
                    <a:pt x="24" y="250"/>
                  </a:cubicBezTo>
                  <a:cubicBezTo>
                    <a:pt x="24" y="250"/>
                    <a:pt x="24" y="250"/>
                    <a:pt x="24" y="250"/>
                  </a:cubicBezTo>
                  <a:cubicBezTo>
                    <a:pt x="24" y="250"/>
                    <a:pt x="24" y="250"/>
                    <a:pt x="24" y="250"/>
                  </a:cubicBezTo>
                  <a:cubicBezTo>
                    <a:pt x="24" y="250"/>
                    <a:pt x="25" y="250"/>
                    <a:pt x="25" y="250"/>
                  </a:cubicBezTo>
                  <a:close/>
                  <a:moveTo>
                    <a:pt x="26" y="249"/>
                  </a:moveTo>
                  <a:cubicBezTo>
                    <a:pt x="27" y="248"/>
                    <a:pt x="27" y="248"/>
                    <a:pt x="27" y="248"/>
                  </a:cubicBezTo>
                  <a:cubicBezTo>
                    <a:pt x="27" y="248"/>
                    <a:pt x="27" y="248"/>
                    <a:pt x="27" y="248"/>
                  </a:cubicBezTo>
                  <a:cubicBezTo>
                    <a:pt x="28" y="247"/>
                    <a:pt x="28" y="247"/>
                    <a:pt x="28" y="247"/>
                  </a:cubicBezTo>
                  <a:cubicBezTo>
                    <a:pt x="29" y="247"/>
                    <a:pt x="29" y="247"/>
                    <a:pt x="29" y="247"/>
                  </a:cubicBezTo>
                  <a:cubicBezTo>
                    <a:pt x="29" y="247"/>
                    <a:pt x="29" y="247"/>
                    <a:pt x="29" y="247"/>
                  </a:cubicBezTo>
                  <a:cubicBezTo>
                    <a:pt x="28" y="249"/>
                    <a:pt x="28" y="249"/>
                    <a:pt x="28" y="249"/>
                  </a:cubicBezTo>
                  <a:cubicBezTo>
                    <a:pt x="27" y="249"/>
                    <a:pt x="27" y="249"/>
                    <a:pt x="27" y="249"/>
                  </a:cubicBezTo>
                  <a:cubicBezTo>
                    <a:pt x="26" y="249"/>
                    <a:pt x="26" y="249"/>
                    <a:pt x="26" y="249"/>
                  </a:cubicBezTo>
                  <a:cubicBezTo>
                    <a:pt x="26" y="249"/>
                    <a:pt x="26" y="249"/>
                    <a:pt x="26" y="249"/>
                  </a:cubicBezTo>
                  <a:close/>
                  <a:moveTo>
                    <a:pt x="25" y="245"/>
                  </a:moveTo>
                  <a:cubicBezTo>
                    <a:pt x="25" y="244"/>
                    <a:pt x="25" y="244"/>
                    <a:pt x="25" y="244"/>
                  </a:cubicBezTo>
                  <a:cubicBezTo>
                    <a:pt x="26" y="244"/>
                    <a:pt x="26" y="244"/>
                    <a:pt x="26" y="244"/>
                  </a:cubicBezTo>
                  <a:cubicBezTo>
                    <a:pt x="26" y="244"/>
                    <a:pt x="26" y="244"/>
                    <a:pt x="26" y="244"/>
                  </a:cubicBezTo>
                  <a:cubicBezTo>
                    <a:pt x="25" y="245"/>
                    <a:pt x="25" y="245"/>
                    <a:pt x="25" y="245"/>
                  </a:cubicBezTo>
                  <a:cubicBezTo>
                    <a:pt x="25" y="245"/>
                    <a:pt x="25" y="245"/>
                    <a:pt x="25" y="245"/>
                  </a:cubicBezTo>
                  <a:cubicBezTo>
                    <a:pt x="25" y="245"/>
                    <a:pt x="25" y="245"/>
                    <a:pt x="25" y="245"/>
                  </a:cubicBezTo>
                  <a:close/>
                  <a:moveTo>
                    <a:pt x="23" y="245"/>
                  </a:moveTo>
                  <a:cubicBezTo>
                    <a:pt x="24" y="245"/>
                    <a:pt x="24" y="245"/>
                    <a:pt x="24" y="245"/>
                  </a:cubicBezTo>
                  <a:cubicBezTo>
                    <a:pt x="24" y="245"/>
                    <a:pt x="24" y="245"/>
                    <a:pt x="24" y="245"/>
                  </a:cubicBezTo>
                  <a:cubicBezTo>
                    <a:pt x="24" y="244"/>
                    <a:pt x="24" y="244"/>
                    <a:pt x="24" y="244"/>
                  </a:cubicBezTo>
                  <a:cubicBezTo>
                    <a:pt x="23" y="245"/>
                    <a:pt x="23" y="245"/>
                    <a:pt x="23" y="245"/>
                  </a:cubicBezTo>
                  <a:close/>
                  <a:moveTo>
                    <a:pt x="22" y="243"/>
                  </a:moveTo>
                  <a:cubicBezTo>
                    <a:pt x="22" y="244"/>
                    <a:pt x="22" y="244"/>
                    <a:pt x="22" y="244"/>
                  </a:cubicBezTo>
                  <a:cubicBezTo>
                    <a:pt x="22" y="244"/>
                    <a:pt x="22" y="244"/>
                    <a:pt x="22" y="244"/>
                  </a:cubicBezTo>
                  <a:cubicBezTo>
                    <a:pt x="22" y="245"/>
                    <a:pt x="22" y="245"/>
                    <a:pt x="22" y="245"/>
                  </a:cubicBezTo>
                  <a:cubicBezTo>
                    <a:pt x="23" y="244"/>
                    <a:pt x="23" y="244"/>
                    <a:pt x="23" y="244"/>
                  </a:cubicBezTo>
                  <a:cubicBezTo>
                    <a:pt x="22" y="243"/>
                    <a:pt x="22" y="243"/>
                    <a:pt x="22" y="243"/>
                  </a:cubicBezTo>
                  <a:cubicBezTo>
                    <a:pt x="22" y="243"/>
                    <a:pt x="22" y="243"/>
                    <a:pt x="22" y="243"/>
                  </a:cubicBezTo>
                  <a:close/>
                  <a:moveTo>
                    <a:pt x="23" y="242"/>
                  </a:moveTo>
                  <a:cubicBezTo>
                    <a:pt x="23" y="242"/>
                    <a:pt x="23" y="242"/>
                    <a:pt x="23" y="242"/>
                  </a:cubicBezTo>
                  <a:cubicBezTo>
                    <a:pt x="23" y="242"/>
                    <a:pt x="23" y="242"/>
                    <a:pt x="23" y="242"/>
                  </a:cubicBezTo>
                  <a:cubicBezTo>
                    <a:pt x="23" y="243"/>
                    <a:pt x="23" y="243"/>
                    <a:pt x="23" y="243"/>
                  </a:cubicBezTo>
                  <a:cubicBezTo>
                    <a:pt x="24" y="243"/>
                    <a:pt x="24" y="243"/>
                    <a:pt x="24" y="243"/>
                  </a:cubicBezTo>
                  <a:cubicBezTo>
                    <a:pt x="25" y="242"/>
                    <a:pt x="25" y="242"/>
                    <a:pt x="25" y="242"/>
                  </a:cubicBezTo>
                  <a:cubicBezTo>
                    <a:pt x="24" y="243"/>
                    <a:pt x="24" y="243"/>
                    <a:pt x="24" y="243"/>
                  </a:cubicBezTo>
                  <a:cubicBezTo>
                    <a:pt x="24" y="244"/>
                    <a:pt x="24" y="244"/>
                    <a:pt x="24" y="244"/>
                  </a:cubicBezTo>
                  <a:cubicBezTo>
                    <a:pt x="25" y="243"/>
                    <a:pt x="25" y="243"/>
                    <a:pt x="25" y="243"/>
                  </a:cubicBezTo>
                  <a:cubicBezTo>
                    <a:pt x="25" y="241"/>
                    <a:pt x="25" y="241"/>
                    <a:pt x="25" y="241"/>
                  </a:cubicBezTo>
                  <a:cubicBezTo>
                    <a:pt x="24" y="241"/>
                    <a:pt x="24" y="241"/>
                    <a:pt x="24" y="241"/>
                  </a:cubicBezTo>
                  <a:cubicBezTo>
                    <a:pt x="23" y="241"/>
                    <a:pt x="23" y="241"/>
                    <a:pt x="23" y="241"/>
                  </a:cubicBezTo>
                  <a:cubicBezTo>
                    <a:pt x="23" y="242"/>
                    <a:pt x="23" y="242"/>
                    <a:pt x="23" y="242"/>
                  </a:cubicBezTo>
                  <a:close/>
                  <a:moveTo>
                    <a:pt x="23" y="240"/>
                  </a:moveTo>
                  <a:cubicBezTo>
                    <a:pt x="23" y="241"/>
                    <a:pt x="23" y="241"/>
                    <a:pt x="23" y="241"/>
                  </a:cubicBezTo>
                  <a:cubicBezTo>
                    <a:pt x="23" y="240"/>
                    <a:pt x="23" y="240"/>
                    <a:pt x="23" y="240"/>
                  </a:cubicBezTo>
                  <a:cubicBezTo>
                    <a:pt x="23" y="240"/>
                    <a:pt x="23" y="240"/>
                    <a:pt x="23" y="240"/>
                  </a:cubicBezTo>
                  <a:cubicBezTo>
                    <a:pt x="23" y="240"/>
                    <a:pt x="23" y="240"/>
                    <a:pt x="23" y="240"/>
                  </a:cubicBezTo>
                  <a:close/>
                  <a:moveTo>
                    <a:pt x="24" y="239"/>
                  </a:moveTo>
                  <a:cubicBezTo>
                    <a:pt x="25" y="238"/>
                    <a:pt x="25" y="238"/>
                    <a:pt x="25" y="238"/>
                  </a:cubicBezTo>
                  <a:cubicBezTo>
                    <a:pt x="25" y="237"/>
                    <a:pt x="25" y="237"/>
                    <a:pt x="25" y="237"/>
                  </a:cubicBezTo>
                  <a:cubicBezTo>
                    <a:pt x="26" y="237"/>
                    <a:pt x="26" y="237"/>
                    <a:pt x="26" y="237"/>
                  </a:cubicBezTo>
                  <a:cubicBezTo>
                    <a:pt x="26" y="238"/>
                    <a:pt x="26" y="238"/>
                    <a:pt x="26" y="238"/>
                  </a:cubicBezTo>
                  <a:cubicBezTo>
                    <a:pt x="25" y="238"/>
                    <a:pt x="25" y="238"/>
                    <a:pt x="25" y="238"/>
                  </a:cubicBezTo>
                  <a:cubicBezTo>
                    <a:pt x="24" y="239"/>
                    <a:pt x="24" y="239"/>
                    <a:pt x="24" y="239"/>
                  </a:cubicBezTo>
                  <a:close/>
                  <a:moveTo>
                    <a:pt x="19" y="236"/>
                  </a:moveTo>
                  <a:cubicBezTo>
                    <a:pt x="21" y="238"/>
                    <a:pt x="21" y="238"/>
                    <a:pt x="21" y="238"/>
                  </a:cubicBezTo>
                  <a:cubicBezTo>
                    <a:pt x="21" y="240"/>
                    <a:pt x="21" y="240"/>
                    <a:pt x="21" y="240"/>
                  </a:cubicBezTo>
                  <a:cubicBezTo>
                    <a:pt x="21" y="240"/>
                    <a:pt x="21" y="240"/>
                    <a:pt x="21" y="240"/>
                  </a:cubicBezTo>
                  <a:cubicBezTo>
                    <a:pt x="20" y="240"/>
                    <a:pt x="20" y="240"/>
                    <a:pt x="20" y="240"/>
                  </a:cubicBezTo>
                  <a:cubicBezTo>
                    <a:pt x="20" y="239"/>
                    <a:pt x="20" y="239"/>
                    <a:pt x="20" y="239"/>
                  </a:cubicBezTo>
                  <a:cubicBezTo>
                    <a:pt x="19" y="238"/>
                    <a:pt x="19" y="238"/>
                    <a:pt x="19" y="238"/>
                  </a:cubicBezTo>
                  <a:cubicBezTo>
                    <a:pt x="19" y="237"/>
                    <a:pt x="19" y="237"/>
                    <a:pt x="19" y="237"/>
                  </a:cubicBezTo>
                  <a:cubicBezTo>
                    <a:pt x="19" y="237"/>
                    <a:pt x="19" y="236"/>
                    <a:pt x="19" y="236"/>
                  </a:cubicBezTo>
                  <a:close/>
                  <a:moveTo>
                    <a:pt x="21" y="236"/>
                  </a:moveTo>
                  <a:cubicBezTo>
                    <a:pt x="21" y="237"/>
                    <a:pt x="21" y="237"/>
                    <a:pt x="21" y="237"/>
                  </a:cubicBezTo>
                  <a:cubicBezTo>
                    <a:pt x="21" y="238"/>
                    <a:pt x="21" y="238"/>
                    <a:pt x="21" y="238"/>
                  </a:cubicBezTo>
                  <a:cubicBezTo>
                    <a:pt x="21" y="239"/>
                    <a:pt x="21" y="239"/>
                    <a:pt x="21" y="239"/>
                  </a:cubicBezTo>
                  <a:cubicBezTo>
                    <a:pt x="22" y="239"/>
                    <a:pt x="22" y="239"/>
                    <a:pt x="22" y="239"/>
                  </a:cubicBezTo>
                  <a:cubicBezTo>
                    <a:pt x="22" y="238"/>
                    <a:pt x="22" y="238"/>
                    <a:pt x="22" y="238"/>
                  </a:cubicBezTo>
                  <a:cubicBezTo>
                    <a:pt x="22" y="237"/>
                    <a:pt x="22" y="237"/>
                    <a:pt x="22" y="237"/>
                  </a:cubicBezTo>
                  <a:cubicBezTo>
                    <a:pt x="21" y="236"/>
                    <a:pt x="21" y="236"/>
                    <a:pt x="21" y="236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6"/>
                    <a:pt x="21" y="236"/>
                    <a:pt x="21" y="236"/>
                  </a:cubicBezTo>
                  <a:close/>
                  <a:moveTo>
                    <a:pt x="19" y="235"/>
                  </a:moveTo>
                  <a:cubicBezTo>
                    <a:pt x="20" y="235"/>
                    <a:pt x="20" y="235"/>
                    <a:pt x="20" y="235"/>
                  </a:cubicBezTo>
                  <a:cubicBezTo>
                    <a:pt x="20" y="235"/>
                    <a:pt x="20" y="235"/>
                    <a:pt x="20" y="235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4"/>
                    <a:pt x="21" y="234"/>
                    <a:pt x="21" y="234"/>
                  </a:cubicBezTo>
                  <a:cubicBezTo>
                    <a:pt x="21" y="234"/>
                    <a:pt x="21" y="234"/>
                    <a:pt x="21" y="234"/>
                  </a:cubicBezTo>
                  <a:cubicBezTo>
                    <a:pt x="19" y="234"/>
                    <a:pt x="19" y="234"/>
                    <a:pt x="19" y="234"/>
                  </a:cubicBezTo>
                  <a:cubicBezTo>
                    <a:pt x="19" y="235"/>
                    <a:pt x="19" y="235"/>
                    <a:pt x="19" y="235"/>
                  </a:cubicBezTo>
                  <a:close/>
                  <a:moveTo>
                    <a:pt x="10" y="235"/>
                  </a:moveTo>
                  <a:cubicBezTo>
                    <a:pt x="9" y="234"/>
                    <a:pt x="9" y="234"/>
                    <a:pt x="9" y="234"/>
                  </a:cubicBezTo>
                  <a:cubicBezTo>
                    <a:pt x="11" y="232"/>
                    <a:pt x="11" y="232"/>
                    <a:pt x="11" y="23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12" y="233"/>
                    <a:pt x="12" y="233"/>
                    <a:pt x="12" y="233"/>
                  </a:cubicBezTo>
                  <a:cubicBezTo>
                    <a:pt x="12" y="233"/>
                    <a:pt x="12" y="233"/>
                    <a:pt x="12" y="233"/>
                  </a:cubicBezTo>
                  <a:cubicBezTo>
                    <a:pt x="13" y="232"/>
                    <a:pt x="13" y="232"/>
                    <a:pt x="13" y="232"/>
                  </a:cubicBezTo>
                  <a:cubicBezTo>
                    <a:pt x="14" y="233"/>
                    <a:pt x="14" y="233"/>
                    <a:pt x="14" y="233"/>
                  </a:cubicBezTo>
                  <a:cubicBezTo>
                    <a:pt x="14" y="233"/>
                    <a:pt x="14" y="233"/>
                    <a:pt x="14" y="233"/>
                  </a:cubicBezTo>
                  <a:cubicBezTo>
                    <a:pt x="14" y="234"/>
                    <a:pt x="14" y="234"/>
                    <a:pt x="14" y="234"/>
                  </a:cubicBezTo>
                  <a:cubicBezTo>
                    <a:pt x="13" y="235"/>
                    <a:pt x="13" y="235"/>
                    <a:pt x="13" y="235"/>
                  </a:cubicBezTo>
                  <a:cubicBezTo>
                    <a:pt x="11" y="235"/>
                    <a:pt x="11" y="235"/>
                    <a:pt x="11" y="235"/>
                  </a:cubicBezTo>
                  <a:cubicBezTo>
                    <a:pt x="12" y="236"/>
                    <a:pt x="12" y="236"/>
                    <a:pt x="12" y="236"/>
                  </a:cubicBezTo>
                  <a:cubicBezTo>
                    <a:pt x="12" y="236"/>
                    <a:pt x="12" y="236"/>
                    <a:pt x="12" y="236"/>
                  </a:cubicBezTo>
                  <a:cubicBezTo>
                    <a:pt x="13" y="236"/>
                    <a:pt x="13" y="236"/>
                    <a:pt x="13" y="236"/>
                  </a:cubicBezTo>
                  <a:cubicBezTo>
                    <a:pt x="13" y="235"/>
                    <a:pt x="13" y="235"/>
                    <a:pt x="13" y="235"/>
                  </a:cubicBezTo>
                  <a:cubicBezTo>
                    <a:pt x="14" y="233"/>
                    <a:pt x="14" y="233"/>
                    <a:pt x="14" y="233"/>
                  </a:cubicBezTo>
                  <a:cubicBezTo>
                    <a:pt x="16" y="233"/>
                    <a:pt x="16" y="233"/>
                    <a:pt x="16" y="233"/>
                  </a:cubicBezTo>
                  <a:cubicBezTo>
                    <a:pt x="16" y="233"/>
                    <a:pt x="16" y="233"/>
                    <a:pt x="16" y="233"/>
                  </a:cubicBezTo>
                  <a:cubicBezTo>
                    <a:pt x="15" y="234"/>
                    <a:pt x="15" y="234"/>
                    <a:pt x="15" y="234"/>
                  </a:cubicBezTo>
                  <a:cubicBezTo>
                    <a:pt x="14" y="236"/>
                    <a:pt x="14" y="236"/>
                    <a:pt x="14" y="236"/>
                  </a:cubicBezTo>
                  <a:cubicBezTo>
                    <a:pt x="14" y="237"/>
                    <a:pt x="14" y="237"/>
                    <a:pt x="14" y="237"/>
                  </a:cubicBezTo>
                  <a:cubicBezTo>
                    <a:pt x="13" y="238"/>
                    <a:pt x="13" y="238"/>
                    <a:pt x="13" y="238"/>
                  </a:cubicBezTo>
                  <a:cubicBezTo>
                    <a:pt x="12" y="239"/>
                    <a:pt x="12" y="239"/>
                    <a:pt x="12" y="239"/>
                  </a:cubicBezTo>
                  <a:cubicBezTo>
                    <a:pt x="12" y="239"/>
                    <a:pt x="12" y="239"/>
                    <a:pt x="12" y="239"/>
                  </a:cubicBezTo>
                  <a:cubicBezTo>
                    <a:pt x="11" y="239"/>
                    <a:pt x="11" y="239"/>
                    <a:pt x="11" y="239"/>
                  </a:cubicBezTo>
                  <a:cubicBezTo>
                    <a:pt x="12" y="239"/>
                    <a:pt x="12" y="239"/>
                    <a:pt x="12" y="239"/>
                  </a:cubicBezTo>
                  <a:cubicBezTo>
                    <a:pt x="12" y="239"/>
                    <a:pt x="12" y="239"/>
                    <a:pt x="12" y="239"/>
                  </a:cubicBezTo>
                  <a:cubicBezTo>
                    <a:pt x="13" y="239"/>
                    <a:pt x="13" y="239"/>
                    <a:pt x="13" y="239"/>
                  </a:cubicBezTo>
                  <a:cubicBezTo>
                    <a:pt x="13" y="240"/>
                    <a:pt x="13" y="240"/>
                    <a:pt x="13" y="240"/>
                  </a:cubicBezTo>
                  <a:cubicBezTo>
                    <a:pt x="12" y="240"/>
                    <a:pt x="12" y="240"/>
                    <a:pt x="12" y="240"/>
                  </a:cubicBezTo>
                  <a:cubicBezTo>
                    <a:pt x="12" y="241"/>
                    <a:pt x="12" y="241"/>
                    <a:pt x="12" y="241"/>
                  </a:cubicBezTo>
                  <a:cubicBezTo>
                    <a:pt x="12" y="242"/>
                    <a:pt x="12" y="242"/>
                    <a:pt x="12" y="242"/>
                  </a:cubicBezTo>
                  <a:cubicBezTo>
                    <a:pt x="12" y="243"/>
                    <a:pt x="12" y="243"/>
                    <a:pt x="12" y="243"/>
                  </a:cubicBezTo>
                  <a:cubicBezTo>
                    <a:pt x="12" y="244"/>
                    <a:pt x="12" y="244"/>
                    <a:pt x="12" y="244"/>
                  </a:cubicBezTo>
                  <a:cubicBezTo>
                    <a:pt x="12" y="245"/>
                    <a:pt x="12" y="245"/>
                    <a:pt x="12" y="245"/>
                  </a:cubicBezTo>
                  <a:cubicBezTo>
                    <a:pt x="13" y="245"/>
                    <a:pt x="13" y="245"/>
                    <a:pt x="13" y="245"/>
                  </a:cubicBezTo>
                  <a:cubicBezTo>
                    <a:pt x="14" y="246"/>
                    <a:pt x="14" y="246"/>
                    <a:pt x="14" y="246"/>
                  </a:cubicBezTo>
                  <a:cubicBezTo>
                    <a:pt x="13" y="247"/>
                    <a:pt x="13" y="247"/>
                    <a:pt x="13" y="247"/>
                  </a:cubicBezTo>
                  <a:cubicBezTo>
                    <a:pt x="12" y="246"/>
                    <a:pt x="12" y="246"/>
                    <a:pt x="12" y="246"/>
                  </a:cubicBezTo>
                  <a:cubicBezTo>
                    <a:pt x="11" y="244"/>
                    <a:pt x="11" y="244"/>
                    <a:pt x="11" y="244"/>
                  </a:cubicBezTo>
                  <a:cubicBezTo>
                    <a:pt x="10" y="243"/>
                    <a:pt x="10" y="243"/>
                    <a:pt x="10" y="243"/>
                  </a:cubicBezTo>
                  <a:cubicBezTo>
                    <a:pt x="11" y="242"/>
                    <a:pt x="11" y="242"/>
                    <a:pt x="11" y="242"/>
                  </a:cubicBezTo>
                  <a:cubicBezTo>
                    <a:pt x="10" y="242"/>
                    <a:pt x="10" y="242"/>
                    <a:pt x="10" y="242"/>
                  </a:cubicBezTo>
                  <a:cubicBezTo>
                    <a:pt x="9" y="241"/>
                    <a:pt x="9" y="241"/>
                    <a:pt x="9" y="241"/>
                  </a:cubicBezTo>
                  <a:cubicBezTo>
                    <a:pt x="10" y="241"/>
                    <a:pt x="10" y="241"/>
                    <a:pt x="10" y="241"/>
                  </a:cubicBezTo>
                  <a:cubicBezTo>
                    <a:pt x="11" y="241"/>
                    <a:pt x="11" y="241"/>
                    <a:pt x="11" y="241"/>
                  </a:cubicBezTo>
                  <a:cubicBezTo>
                    <a:pt x="10" y="240"/>
                    <a:pt x="10" y="240"/>
                    <a:pt x="10" y="240"/>
                  </a:cubicBezTo>
                  <a:cubicBezTo>
                    <a:pt x="9" y="240"/>
                    <a:pt x="9" y="240"/>
                    <a:pt x="9" y="240"/>
                  </a:cubicBezTo>
                  <a:cubicBezTo>
                    <a:pt x="10" y="239"/>
                    <a:pt x="10" y="239"/>
                    <a:pt x="10" y="239"/>
                  </a:cubicBezTo>
                  <a:cubicBezTo>
                    <a:pt x="9" y="238"/>
                    <a:pt x="9" y="238"/>
                    <a:pt x="9" y="238"/>
                  </a:cubicBezTo>
                  <a:cubicBezTo>
                    <a:pt x="9" y="238"/>
                    <a:pt x="9" y="238"/>
                    <a:pt x="9" y="238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11" y="238"/>
                    <a:pt x="11" y="238"/>
                    <a:pt x="11" y="238"/>
                  </a:cubicBezTo>
                  <a:cubicBezTo>
                    <a:pt x="11" y="237"/>
                    <a:pt x="11" y="237"/>
                    <a:pt x="11" y="237"/>
                  </a:cubicBezTo>
                  <a:cubicBezTo>
                    <a:pt x="10" y="237"/>
                    <a:pt x="10" y="237"/>
                    <a:pt x="10" y="237"/>
                  </a:cubicBezTo>
                  <a:cubicBezTo>
                    <a:pt x="9" y="237"/>
                    <a:pt x="9" y="237"/>
                    <a:pt x="9" y="237"/>
                  </a:cubicBezTo>
                  <a:cubicBezTo>
                    <a:pt x="9" y="236"/>
                    <a:pt x="9" y="236"/>
                    <a:pt x="9" y="236"/>
                  </a:cubicBezTo>
                  <a:cubicBezTo>
                    <a:pt x="10" y="235"/>
                    <a:pt x="10" y="235"/>
                    <a:pt x="10" y="235"/>
                  </a:cubicBezTo>
                  <a:close/>
                  <a:moveTo>
                    <a:pt x="20" y="231"/>
                  </a:moveTo>
                  <a:cubicBezTo>
                    <a:pt x="20" y="230"/>
                    <a:pt x="20" y="230"/>
                    <a:pt x="20" y="230"/>
                  </a:cubicBezTo>
                  <a:cubicBezTo>
                    <a:pt x="21" y="230"/>
                    <a:pt x="21" y="230"/>
                    <a:pt x="21" y="230"/>
                  </a:cubicBezTo>
                  <a:cubicBezTo>
                    <a:pt x="21" y="230"/>
                    <a:pt x="21" y="230"/>
                    <a:pt x="21" y="230"/>
                  </a:cubicBezTo>
                  <a:cubicBezTo>
                    <a:pt x="20" y="231"/>
                    <a:pt x="20" y="231"/>
                    <a:pt x="20" y="231"/>
                  </a:cubicBezTo>
                  <a:close/>
                  <a:moveTo>
                    <a:pt x="111" y="109"/>
                  </a:moveTo>
                  <a:cubicBezTo>
                    <a:pt x="111" y="109"/>
                    <a:pt x="111" y="109"/>
                    <a:pt x="111" y="109"/>
                  </a:cubicBezTo>
                  <a:cubicBezTo>
                    <a:pt x="112" y="109"/>
                    <a:pt x="112" y="109"/>
                    <a:pt x="112" y="109"/>
                  </a:cubicBezTo>
                  <a:cubicBezTo>
                    <a:pt x="112" y="109"/>
                    <a:pt x="112" y="109"/>
                    <a:pt x="112" y="109"/>
                  </a:cubicBezTo>
                  <a:cubicBezTo>
                    <a:pt x="112" y="108"/>
                    <a:pt x="112" y="108"/>
                    <a:pt x="112" y="108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109"/>
                    <a:pt x="111" y="109"/>
                    <a:pt x="111" y="109"/>
                  </a:cubicBezTo>
                  <a:close/>
                  <a:moveTo>
                    <a:pt x="102" y="101"/>
                  </a:moveTo>
                  <a:cubicBezTo>
                    <a:pt x="103" y="101"/>
                    <a:pt x="103" y="101"/>
                    <a:pt x="103" y="101"/>
                  </a:cubicBezTo>
                  <a:cubicBezTo>
                    <a:pt x="103" y="101"/>
                    <a:pt x="103" y="101"/>
                    <a:pt x="103" y="101"/>
                  </a:cubicBezTo>
                  <a:cubicBezTo>
                    <a:pt x="103" y="100"/>
                    <a:pt x="103" y="100"/>
                    <a:pt x="103" y="100"/>
                  </a:cubicBezTo>
                  <a:cubicBezTo>
                    <a:pt x="103" y="100"/>
                    <a:pt x="103" y="100"/>
                    <a:pt x="103" y="100"/>
                  </a:cubicBezTo>
                  <a:cubicBezTo>
                    <a:pt x="102" y="101"/>
                    <a:pt x="102" y="101"/>
                    <a:pt x="102" y="101"/>
                  </a:cubicBezTo>
                  <a:close/>
                  <a:moveTo>
                    <a:pt x="71" y="103"/>
                  </a:moveTo>
                  <a:cubicBezTo>
                    <a:pt x="71" y="104"/>
                    <a:pt x="71" y="104"/>
                    <a:pt x="71" y="104"/>
                  </a:cubicBezTo>
                  <a:cubicBezTo>
                    <a:pt x="72" y="103"/>
                    <a:pt x="72" y="103"/>
                    <a:pt x="72" y="103"/>
                  </a:cubicBezTo>
                  <a:cubicBezTo>
                    <a:pt x="71" y="103"/>
                    <a:pt x="71" y="103"/>
                    <a:pt x="71" y="103"/>
                  </a:cubicBezTo>
                  <a:cubicBezTo>
                    <a:pt x="71" y="103"/>
                    <a:pt x="71" y="103"/>
                    <a:pt x="71" y="103"/>
                  </a:cubicBezTo>
                  <a:close/>
                  <a:moveTo>
                    <a:pt x="71" y="105"/>
                  </a:moveTo>
                  <a:cubicBezTo>
                    <a:pt x="71" y="104"/>
                    <a:pt x="71" y="104"/>
                    <a:pt x="71" y="104"/>
                  </a:cubicBezTo>
                  <a:cubicBezTo>
                    <a:pt x="71" y="104"/>
                    <a:pt x="71" y="104"/>
                    <a:pt x="71" y="104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71" y="105"/>
                    <a:pt x="71" y="105"/>
                    <a:pt x="71" y="105"/>
                  </a:cubicBezTo>
                  <a:close/>
                  <a:moveTo>
                    <a:pt x="69" y="107"/>
                  </a:moveTo>
                  <a:cubicBezTo>
                    <a:pt x="69" y="108"/>
                    <a:pt x="69" y="108"/>
                    <a:pt x="69" y="108"/>
                  </a:cubicBezTo>
                  <a:cubicBezTo>
                    <a:pt x="69" y="109"/>
                    <a:pt x="69" y="109"/>
                    <a:pt x="69" y="109"/>
                  </a:cubicBezTo>
                  <a:cubicBezTo>
                    <a:pt x="69" y="110"/>
                    <a:pt x="69" y="110"/>
                    <a:pt x="69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70" y="109"/>
                    <a:pt x="70" y="109"/>
                    <a:pt x="70" y="109"/>
                  </a:cubicBezTo>
                  <a:cubicBezTo>
                    <a:pt x="71" y="109"/>
                    <a:pt x="71" y="109"/>
                    <a:pt x="71" y="109"/>
                  </a:cubicBezTo>
                  <a:cubicBezTo>
                    <a:pt x="74" y="107"/>
                    <a:pt x="74" y="107"/>
                    <a:pt x="74" y="107"/>
                  </a:cubicBezTo>
                  <a:cubicBezTo>
                    <a:pt x="75" y="106"/>
                    <a:pt x="75" y="106"/>
                    <a:pt x="75" y="106"/>
                  </a:cubicBezTo>
                  <a:cubicBezTo>
                    <a:pt x="76" y="105"/>
                    <a:pt x="76" y="105"/>
                    <a:pt x="76" y="105"/>
                  </a:cubicBezTo>
                  <a:cubicBezTo>
                    <a:pt x="75" y="106"/>
                    <a:pt x="75" y="106"/>
                    <a:pt x="75" y="106"/>
                  </a:cubicBezTo>
                  <a:cubicBezTo>
                    <a:pt x="75" y="105"/>
                    <a:pt x="75" y="105"/>
                    <a:pt x="75" y="105"/>
                  </a:cubicBezTo>
                  <a:cubicBezTo>
                    <a:pt x="75" y="104"/>
                    <a:pt x="75" y="104"/>
                    <a:pt x="75" y="104"/>
                  </a:cubicBezTo>
                  <a:cubicBezTo>
                    <a:pt x="74" y="104"/>
                    <a:pt x="74" y="104"/>
                    <a:pt x="74" y="104"/>
                  </a:cubicBezTo>
                  <a:cubicBezTo>
                    <a:pt x="74" y="105"/>
                    <a:pt x="74" y="105"/>
                    <a:pt x="74" y="105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73" y="106"/>
                    <a:pt x="73" y="106"/>
                    <a:pt x="73" y="106"/>
                  </a:cubicBezTo>
                  <a:cubicBezTo>
                    <a:pt x="72" y="106"/>
                    <a:pt x="72" y="106"/>
                    <a:pt x="72" y="106"/>
                  </a:cubicBezTo>
                  <a:cubicBezTo>
                    <a:pt x="72" y="106"/>
                    <a:pt x="72" y="106"/>
                    <a:pt x="72" y="106"/>
                  </a:cubicBezTo>
                  <a:cubicBezTo>
                    <a:pt x="72" y="107"/>
                    <a:pt x="72" y="107"/>
                    <a:pt x="72" y="107"/>
                  </a:cubicBezTo>
                  <a:cubicBezTo>
                    <a:pt x="71" y="106"/>
                    <a:pt x="71" y="106"/>
                    <a:pt x="71" y="106"/>
                  </a:cubicBezTo>
                  <a:cubicBezTo>
                    <a:pt x="71" y="106"/>
                    <a:pt x="71" y="106"/>
                    <a:pt x="71" y="106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70" y="106"/>
                    <a:pt x="70" y="106"/>
                    <a:pt x="70" y="106"/>
                  </a:cubicBezTo>
                  <a:cubicBezTo>
                    <a:pt x="70" y="106"/>
                    <a:pt x="70" y="106"/>
                    <a:pt x="70" y="106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69" y="107"/>
                    <a:pt x="69" y="107"/>
                    <a:pt x="69" y="107"/>
                  </a:cubicBezTo>
                  <a:close/>
                  <a:moveTo>
                    <a:pt x="66" y="110"/>
                  </a:moveTo>
                  <a:cubicBezTo>
                    <a:pt x="66" y="109"/>
                    <a:pt x="66" y="109"/>
                    <a:pt x="66" y="109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5" y="108"/>
                    <a:pt x="65" y="108"/>
                    <a:pt x="65" y="108"/>
                  </a:cubicBezTo>
                  <a:cubicBezTo>
                    <a:pt x="65" y="109"/>
                    <a:pt x="65" y="109"/>
                    <a:pt x="65" y="109"/>
                  </a:cubicBezTo>
                  <a:cubicBezTo>
                    <a:pt x="65" y="109"/>
                    <a:pt x="65" y="109"/>
                    <a:pt x="65" y="109"/>
                  </a:cubicBezTo>
                  <a:cubicBezTo>
                    <a:pt x="65" y="109"/>
                    <a:pt x="65" y="109"/>
                    <a:pt x="65" y="109"/>
                  </a:cubicBezTo>
                  <a:cubicBezTo>
                    <a:pt x="65" y="109"/>
                    <a:pt x="66" y="110"/>
                    <a:pt x="66" y="110"/>
                  </a:cubicBezTo>
                  <a:close/>
                  <a:moveTo>
                    <a:pt x="66" y="110"/>
                  </a:moveTo>
                  <a:cubicBezTo>
                    <a:pt x="67" y="110"/>
                    <a:pt x="67" y="110"/>
                    <a:pt x="67" y="110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67" y="107"/>
                    <a:pt x="67" y="107"/>
                    <a:pt x="67" y="107"/>
                  </a:cubicBezTo>
                  <a:cubicBezTo>
                    <a:pt x="67" y="107"/>
                    <a:pt x="67" y="107"/>
                    <a:pt x="67" y="107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8" y="106"/>
                    <a:pt x="68" y="106"/>
                    <a:pt x="68" y="106"/>
                  </a:cubicBezTo>
                  <a:cubicBezTo>
                    <a:pt x="68" y="106"/>
                    <a:pt x="68" y="106"/>
                    <a:pt x="68" y="106"/>
                  </a:cubicBezTo>
                  <a:cubicBezTo>
                    <a:pt x="69" y="107"/>
                    <a:pt x="69" y="107"/>
                    <a:pt x="69" y="107"/>
                  </a:cubicBezTo>
                  <a:cubicBezTo>
                    <a:pt x="68" y="109"/>
                    <a:pt x="68" y="109"/>
                    <a:pt x="68" y="109"/>
                  </a:cubicBezTo>
                  <a:cubicBezTo>
                    <a:pt x="68" y="110"/>
                    <a:pt x="68" y="110"/>
                    <a:pt x="68" y="110"/>
                  </a:cubicBezTo>
                  <a:cubicBezTo>
                    <a:pt x="68" y="110"/>
                    <a:pt x="68" y="110"/>
                    <a:pt x="68" y="110"/>
                  </a:cubicBezTo>
                  <a:cubicBezTo>
                    <a:pt x="67" y="111"/>
                    <a:pt x="67" y="111"/>
                    <a:pt x="67" y="111"/>
                  </a:cubicBezTo>
                  <a:cubicBezTo>
                    <a:pt x="66" y="110"/>
                    <a:pt x="66" y="110"/>
                    <a:pt x="66" y="110"/>
                  </a:cubicBezTo>
                  <a:close/>
                  <a:moveTo>
                    <a:pt x="68" y="114"/>
                  </a:moveTo>
                  <a:cubicBezTo>
                    <a:pt x="68" y="114"/>
                    <a:pt x="68" y="114"/>
                    <a:pt x="68" y="114"/>
                  </a:cubicBezTo>
                  <a:cubicBezTo>
                    <a:pt x="67" y="112"/>
                    <a:pt x="67" y="112"/>
                    <a:pt x="67" y="112"/>
                  </a:cubicBezTo>
                  <a:cubicBezTo>
                    <a:pt x="67" y="111"/>
                    <a:pt x="67" y="111"/>
                    <a:pt x="67" y="111"/>
                  </a:cubicBezTo>
                  <a:cubicBezTo>
                    <a:pt x="67" y="111"/>
                    <a:pt x="67" y="111"/>
                    <a:pt x="67" y="111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5" y="112"/>
                    <a:pt x="65" y="112"/>
                    <a:pt x="65" y="112"/>
                  </a:cubicBezTo>
                  <a:cubicBezTo>
                    <a:pt x="65" y="112"/>
                    <a:pt x="65" y="112"/>
                    <a:pt x="65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8" y="114"/>
                    <a:pt x="68" y="114"/>
                    <a:pt x="68" y="114"/>
                  </a:cubicBezTo>
                  <a:close/>
                  <a:moveTo>
                    <a:pt x="58" y="100"/>
                  </a:moveTo>
                  <a:cubicBezTo>
                    <a:pt x="58" y="101"/>
                    <a:pt x="58" y="101"/>
                    <a:pt x="58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8" y="99"/>
                    <a:pt x="58" y="99"/>
                    <a:pt x="58" y="99"/>
                  </a:cubicBezTo>
                  <a:cubicBezTo>
                    <a:pt x="58" y="100"/>
                    <a:pt x="58" y="100"/>
                    <a:pt x="58" y="100"/>
                  </a:cubicBezTo>
                  <a:close/>
                  <a:moveTo>
                    <a:pt x="39" y="271"/>
                  </a:moveTo>
                  <a:cubicBezTo>
                    <a:pt x="39" y="271"/>
                    <a:pt x="39" y="271"/>
                    <a:pt x="39" y="271"/>
                  </a:cubicBezTo>
                  <a:cubicBezTo>
                    <a:pt x="38" y="271"/>
                    <a:pt x="38" y="271"/>
                    <a:pt x="38" y="271"/>
                  </a:cubicBezTo>
                  <a:cubicBezTo>
                    <a:pt x="38" y="269"/>
                    <a:pt x="38" y="269"/>
                    <a:pt x="38" y="269"/>
                  </a:cubicBezTo>
                  <a:cubicBezTo>
                    <a:pt x="39" y="268"/>
                    <a:pt x="39" y="268"/>
                    <a:pt x="39" y="268"/>
                  </a:cubicBezTo>
                  <a:cubicBezTo>
                    <a:pt x="39" y="267"/>
                    <a:pt x="39" y="267"/>
                    <a:pt x="39" y="267"/>
                  </a:cubicBezTo>
                  <a:cubicBezTo>
                    <a:pt x="39" y="267"/>
                    <a:pt x="39" y="267"/>
                    <a:pt x="39" y="267"/>
                  </a:cubicBezTo>
                  <a:cubicBezTo>
                    <a:pt x="38" y="268"/>
                    <a:pt x="38" y="268"/>
                    <a:pt x="38" y="268"/>
                  </a:cubicBezTo>
                  <a:cubicBezTo>
                    <a:pt x="37" y="268"/>
                    <a:pt x="37" y="268"/>
                    <a:pt x="37" y="268"/>
                  </a:cubicBezTo>
                  <a:cubicBezTo>
                    <a:pt x="36" y="267"/>
                    <a:pt x="36" y="267"/>
                    <a:pt x="36" y="267"/>
                  </a:cubicBezTo>
                  <a:cubicBezTo>
                    <a:pt x="36" y="266"/>
                    <a:pt x="36" y="266"/>
                    <a:pt x="36" y="266"/>
                  </a:cubicBezTo>
                  <a:cubicBezTo>
                    <a:pt x="36" y="266"/>
                    <a:pt x="36" y="266"/>
                    <a:pt x="36" y="266"/>
                  </a:cubicBezTo>
                  <a:cubicBezTo>
                    <a:pt x="37" y="267"/>
                    <a:pt x="37" y="267"/>
                    <a:pt x="37" y="267"/>
                  </a:cubicBezTo>
                  <a:cubicBezTo>
                    <a:pt x="37" y="267"/>
                    <a:pt x="37" y="267"/>
                    <a:pt x="37" y="267"/>
                  </a:cubicBezTo>
                  <a:cubicBezTo>
                    <a:pt x="37" y="267"/>
                    <a:pt x="37" y="267"/>
                    <a:pt x="37" y="267"/>
                  </a:cubicBezTo>
                  <a:cubicBezTo>
                    <a:pt x="37" y="266"/>
                    <a:pt x="37" y="266"/>
                    <a:pt x="37" y="266"/>
                  </a:cubicBezTo>
                  <a:cubicBezTo>
                    <a:pt x="36" y="265"/>
                    <a:pt x="36" y="265"/>
                    <a:pt x="36" y="265"/>
                  </a:cubicBezTo>
                  <a:cubicBezTo>
                    <a:pt x="36" y="265"/>
                    <a:pt x="36" y="265"/>
                    <a:pt x="36" y="265"/>
                  </a:cubicBezTo>
                  <a:cubicBezTo>
                    <a:pt x="35" y="266"/>
                    <a:pt x="35" y="266"/>
                    <a:pt x="35" y="266"/>
                  </a:cubicBezTo>
                  <a:cubicBezTo>
                    <a:pt x="34" y="265"/>
                    <a:pt x="34" y="265"/>
                    <a:pt x="34" y="265"/>
                  </a:cubicBezTo>
                  <a:cubicBezTo>
                    <a:pt x="34" y="264"/>
                    <a:pt x="34" y="264"/>
                    <a:pt x="34" y="264"/>
                  </a:cubicBezTo>
                  <a:cubicBezTo>
                    <a:pt x="34" y="264"/>
                    <a:pt x="34" y="264"/>
                    <a:pt x="34" y="264"/>
                  </a:cubicBezTo>
                  <a:cubicBezTo>
                    <a:pt x="35" y="263"/>
                    <a:pt x="35" y="263"/>
                    <a:pt x="35" y="263"/>
                  </a:cubicBezTo>
                  <a:cubicBezTo>
                    <a:pt x="35" y="262"/>
                    <a:pt x="35" y="262"/>
                    <a:pt x="35" y="262"/>
                  </a:cubicBezTo>
                  <a:cubicBezTo>
                    <a:pt x="36" y="262"/>
                    <a:pt x="36" y="262"/>
                    <a:pt x="36" y="262"/>
                  </a:cubicBezTo>
                  <a:cubicBezTo>
                    <a:pt x="36" y="261"/>
                    <a:pt x="36" y="261"/>
                    <a:pt x="36" y="261"/>
                  </a:cubicBezTo>
                  <a:cubicBezTo>
                    <a:pt x="35" y="262"/>
                    <a:pt x="35" y="262"/>
                    <a:pt x="35" y="262"/>
                  </a:cubicBezTo>
                  <a:cubicBezTo>
                    <a:pt x="34" y="262"/>
                    <a:pt x="34" y="262"/>
                    <a:pt x="34" y="262"/>
                  </a:cubicBezTo>
                  <a:cubicBezTo>
                    <a:pt x="34" y="261"/>
                    <a:pt x="34" y="261"/>
                    <a:pt x="34" y="261"/>
                  </a:cubicBezTo>
                  <a:cubicBezTo>
                    <a:pt x="34" y="261"/>
                    <a:pt x="34" y="261"/>
                    <a:pt x="34" y="261"/>
                  </a:cubicBezTo>
                  <a:cubicBezTo>
                    <a:pt x="35" y="260"/>
                    <a:pt x="35" y="260"/>
                    <a:pt x="35" y="260"/>
                  </a:cubicBezTo>
                  <a:cubicBezTo>
                    <a:pt x="35" y="259"/>
                    <a:pt x="35" y="259"/>
                    <a:pt x="35" y="259"/>
                  </a:cubicBezTo>
                  <a:cubicBezTo>
                    <a:pt x="35" y="258"/>
                    <a:pt x="35" y="258"/>
                    <a:pt x="35" y="258"/>
                  </a:cubicBezTo>
                  <a:cubicBezTo>
                    <a:pt x="35" y="258"/>
                    <a:pt x="35" y="258"/>
                    <a:pt x="35" y="258"/>
                  </a:cubicBezTo>
                  <a:cubicBezTo>
                    <a:pt x="35" y="258"/>
                    <a:pt x="35" y="258"/>
                    <a:pt x="35" y="258"/>
                  </a:cubicBezTo>
                  <a:cubicBezTo>
                    <a:pt x="35" y="259"/>
                    <a:pt x="35" y="259"/>
                    <a:pt x="35" y="259"/>
                  </a:cubicBezTo>
                  <a:cubicBezTo>
                    <a:pt x="34" y="260"/>
                    <a:pt x="34" y="260"/>
                    <a:pt x="34" y="260"/>
                  </a:cubicBezTo>
                  <a:cubicBezTo>
                    <a:pt x="33" y="261"/>
                    <a:pt x="33" y="261"/>
                    <a:pt x="33" y="261"/>
                  </a:cubicBezTo>
                  <a:cubicBezTo>
                    <a:pt x="33" y="261"/>
                    <a:pt x="33" y="261"/>
                    <a:pt x="33" y="261"/>
                  </a:cubicBezTo>
                  <a:cubicBezTo>
                    <a:pt x="32" y="261"/>
                    <a:pt x="32" y="261"/>
                    <a:pt x="32" y="261"/>
                  </a:cubicBezTo>
                  <a:cubicBezTo>
                    <a:pt x="32" y="261"/>
                    <a:pt x="32" y="261"/>
                    <a:pt x="32" y="261"/>
                  </a:cubicBezTo>
                  <a:cubicBezTo>
                    <a:pt x="32" y="260"/>
                    <a:pt x="32" y="260"/>
                    <a:pt x="32" y="260"/>
                  </a:cubicBezTo>
                  <a:cubicBezTo>
                    <a:pt x="32" y="260"/>
                    <a:pt x="32" y="260"/>
                    <a:pt x="32" y="260"/>
                  </a:cubicBezTo>
                  <a:cubicBezTo>
                    <a:pt x="32" y="260"/>
                    <a:pt x="32" y="260"/>
                    <a:pt x="32" y="260"/>
                  </a:cubicBezTo>
                  <a:cubicBezTo>
                    <a:pt x="31" y="260"/>
                    <a:pt x="31" y="260"/>
                    <a:pt x="31" y="260"/>
                  </a:cubicBezTo>
                  <a:cubicBezTo>
                    <a:pt x="31" y="261"/>
                    <a:pt x="31" y="261"/>
                    <a:pt x="31" y="261"/>
                  </a:cubicBezTo>
                  <a:cubicBezTo>
                    <a:pt x="31" y="261"/>
                    <a:pt x="31" y="261"/>
                    <a:pt x="31" y="261"/>
                  </a:cubicBezTo>
                  <a:cubicBezTo>
                    <a:pt x="31" y="260"/>
                    <a:pt x="31" y="260"/>
                    <a:pt x="31" y="260"/>
                  </a:cubicBezTo>
                  <a:cubicBezTo>
                    <a:pt x="30" y="260"/>
                    <a:pt x="30" y="260"/>
                    <a:pt x="30" y="260"/>
                  </a:cubicBezTo>
                  <a:cubicBezTo>
                    <a:pt x="30" y="261"/>
                    <a:pt x="30" y="261"/>
                    <a:pt x="30" y="261"/>
                  </a:cubicBezTo>
                  <a:cubicBezTo>
                    <a:pt x="29" y="260"/>
                    <a:pt x="29" y="260"/>
                    <a:pt x="29" y="260"/>
                  </a:cubicBezTo>
                  <a:cubicBezTo>
                    <a:pt x="29" y="260"/>
                    <a:pt x="29" y="260"/>
                    <a:pt x="29" y="260"/>
                  </a:cubicBezTo>
                  <a:cubicBezTo>
                    <a:pt x="30" y="259"/>
                    <a:pt x="30" y="259"/>
                    <a:pt x="30" y="259"/>
                  </a:cubicBezTo>
                  <a:cubicBezTo>
                    <a:pt x="30" y="259"/>
                    <a:pt x="30" y="259"/>
                    <a:pt x="30" y="259"/>
                  </a:cubicBezTo>
                  <a:cubicBezTo>
                    <a:pt x="31" y="259"/>
                    <a:pt x="31" y="259"/>
                    <a:pt x="31" y="259"/>
                  </a:cubicBezTo>
                  <a:cubicBezTo>
                    <a:pt x="33" y="258"/>
                    <a:pt x="33" y="258"/>
                    <a:pt x="33" y="258"/>
                  </a:cubicBezTo>
                  <a:cubicBezTo>
                    <a:pt x="33" y="258"/>
                    <a:pt x="33" y="258"/>
                    <a:pt x="33" y="258"/>
                  </a:cubicBezTo>
                  <a:cubicBezTo>
                    <a:pt x="33" y="257"/>
                    <a:pt x="33" y="257"/>
                    <a:pt x="33" y="257"/>
                  </a:cubicBezTo>
                  <a:cubicBezTo>
                    <a:pt x="33" y="257"/>
                    <a:pt x="33" y="257"/>
                    <a:pt x="33" y="257"/>
                  </a:cubicBezTo>
                  <a:cubicBezTo>
                    <a:pt x="32" y="258"/>
                    <a:pt x="32" y="258"/>
                    <a:pt x="32" y="258"/>
                  </a:cubicBezTo>
                  <a:cubicBezTo>
                    <a:pt x="31" y="259"/>
                    <a:pt x="31" y="259"/>
                    <a:pt x="31" y="259"/>
                  </a:cubicBezTo>
                  <a:cubicBezTo>
                    <a:pt x="31" y="259"/>
                    <a:pt x="31" y="259"/>
                    <a:pt x="31" y="259"/>
                  </a:cubicBezTo>
                  <a:cubicBezTo>
                    <a:pt x="30" y="259"/>
                    <a:pt x="30" y="259"/>
                    <a:pt x="30" y="259"/>
                  </a:cubicBezTo>
                  <a:cubicBezTo>
                    <a:pt x="30" y="258"/>
                    <a:pt x="30" y="258"/>
                    <a:pt x="30" y="258"/>
                  </a:cubicBezTo>
                  <a:cubicBezTo>
                    <a:pt x="29" y="258"/>
                    <a:pt x="29" y="258"/>
                    <a:pt x="29" y="258"/>
                  </a:cubicBezTo>
                  <a:cubicBezTo>
                    <a:pt x="29" y="258"/>
                    <a:pt x="29" y="258"/>
                    <a:pt x="29" y="258"/>
                  </a:cubicBezTo>
                  <a:cubicBezTo>
                    <a:pt x="29" y="257"/>
                    <a:pt x="29" y="257"/>
                    <a:pt x="29" y="257"/>
                  </a:cubicBezTo>
                  <a:cubicBezTo>
                    <a:pt x="29" y="257"/>
                    <a:pt x="29" y="257"/>
                    <a:pt x="29" y="257"/>
                  </a:cubicBezTo>
                  <a:cubicBezTo>
                    <a:pt x="28" y="257"/>
                    <a:pt x="28" y="257"/>
                    <a:pt x="28" y="257"/>
                  </a:cubicBezTo>
                  <a:cubicBezTo>
                    <a:pt x="27" y="257"/>
                    <a:pt x="27" y="257"/>
                    <a:pt x="27" y="257"/>
                  </a:cubicBezTo>
                  <a:cubicBezTo>
                    <a:pt x="27" y="257"/>
                    <a:pt x="27" y="257"/>
                    <a:pt x="27" y="257"/>
                  </a:cubicBezTo>
                  <a:cubicBezTo>
                    <a:pt x="26" y="258"/>
                    <a:pt x="26" y="258"/>
                    <a:pt x="26" y="258"/>
                  </a:cubicBezTo>
                  <a:cubicBezTo>
                    <a:pt x="25" y="257"/>
                    <a:pt x="25" y="257"/>
                    <a:pt x="25" y="257"/>
                  </a:cubicBezTo>
                  <a:cubicBezTo>
                    <a:pt x="25" y="256"/>
                    <a:pt x="25" y="256"/>
                    <a:pt x="25" y="256"/>
                  </a:cubicBezTo>
                  <a:cubicBezTo>
                    <a:pt x="25" y="256"/>
                    <a:pt x="25" y="256"/>
                    <a:pt x="25" y="256"/>
                  </a:cubicBezTo>
                  <a:cubicBezTo>
                    <a:pt x="26" y="256"/>
                    <a:pt x="26" y="256"/>
                    <a:pt x="26" y="256"/>
                  </a:cubicBezTo>
                  <a:cubicBezTo>
                    <a:pt x="27" y="257"/>
                    <a:pt x="27" y="257"/>
                    <a:pt x="27" y="257"/>
                  </a:cubicBezTo>
                  <a:cubicBezTo>
                    <a:pt x="28" y="256"/>
                    <a:pt x="28" y="256"/>
                    <a:pt x="28" y="256"/>
                  </a:cubicBezTo>
                  <a:cubicBezTo>
                    <a:pt x="28" y="256"/>
                    <a:pt x="28" y="256"/>
                    <a:pt x="28" y="256"/>
                  </a:cubicBezTo>
                  <a:cubicBezTo>
                    <a:pt x="28" y="256"/>
                    <a:pt x="28" y="256"/>
                    <a:pt x="28" y="256"/>
                  </a:cubicBezTo>
                  <a:cubicBezTo>
                    <a:pt x="26" y="256"/>
                    <a:pt x="26" y="256"/>
                    <a:pt x="26" y="256"/>
                  </a:cubicBezTo>
                  <a:cubicBezTo>
                    <a:pt x="26" y="256"/>
                    <a:pt x="26" y="256"/>
                    <a:pt x="26" y="256"/>
                  </a:cubicBezTo>
                  <a:cubicBezTo>
                    <a:pt x="26" y="256"/>
                    <a:pt x="26" y="256"/>
                    <a:pt x="26" y="256"/>
                  </a:cubicBezTo>
                  <a:cubicBezTo>
                    <a:pt x="27" y="256"/>
                    <a:pt x="27" y="256"/>
                    <a:pt x="27" y="256"/>
                  </a:cubicBezTo>
                  <a:cubicBezTo>
                    <a:pt x="28" y="256"/>
                    <a:pt x="28" y="256"/>
                    <a:pt x="28" y="256"/>
                  </a:cubicBezTo>
                  <a:cubicBezTo>
                    <a:pt x="28" y="255"/>
                    <a:pt x="28" y="255"/>
                    <a:pt x="28" y="255"/>
                  </a:cubicBezTo>
                  <a:cubicBezTo>
                    <a:pt x="27" y="255"/>
                    <a:pt x="27" y="255"/>
                    <a:pt x="27" y="255"/>
                  </a:cubicBezTo>
                  <a:cubicBezTo>
                    <a:pt x="26" y="255"/>
                    <a:pt x="26" y="255"/>
                    <a:pt x="26" y="255"/>
                  </a:cubicBezTo>
                  <a:cubicBezTo>
                    <a:pt x="25" y="255"/>
                    <a:pt x="25" y="255"/>
                    <a:pt x="25" y="255"/>
                  </a:cubicBezTo>
                  <a:cubicBezTo>
                    <a:pt x="25" y="255"/>
                    <a:pt x="25" y="255"/>
                    <a:pt x="25" y="255"/>
                  </a:cubicBezTo>
                  <a:cubicBezTo>
                    <a:pt x="24" y="255"/>
                    <a:pt x="24" y="255"/>
                    <a:pt x="24" y="255"/>
                  </a:cubicBezTo>
                  <a:cubicBezTo>
                    <a:pt x="24" y="254"/>
                    <a:pt x="24" y="254"/>
                    <a:pt x="24" y="254"/>
                  </a:cubicBezTo>
                  <a:cubicBezTo>
                    <a:pt x="25" y="254"/>
                    <a:pt x="25" y="254"/>
                    <a:pt x="25" y="254"/>
                  </a:cubicBezTo>
                  <a:cubicBezTo>
                    <a:pt x="26" y="254"/>
                    <a:pt x="26" y="254"/>
                    <a:pt x="26" y="254"/>
                  </a:cubicBezTo>
                  <a:cubicBezTo>
                    <a:pt x="27" y="254"/>
                    <a:pt x="27" y="254"/>
                    <a:pt x="27" y="254"/>
                  </a:cubicBezTo>
                  <a:cubicBezTo>
                    <a:pt x="27" y="254"/>
                    <a:pt x="27" y="254"/>
                    <a:pt x="27" y="254"/>
                  </a:cubicBezTo>
                  <a:cubicBezTo>
                    <a:pt x="26" y="254"/>
                    <a:pt x="26" y="254"/>
                    <a:pt x="26" y="254"/>
                  </a:cubicBezTo>
                  <a:cubicBezTo>
                    <a:pt x="26" y="254"/>
                    <a:pt x="26" y="254"/>
                    <a:pt x="26" y="254"/>
                  </a:cubicBezTo>
                  <a:cubicBezTo>
                    <a:pt x="25" y="254"/>
                    <a:pt x="25" y="254"/>
                    <a:pt x="25" y="254"/>
                  </a:cubicBezTo>
                  <a:cubicBezTo>
                    <a:pt x="25" y="253"/>
                    <a:pt x="25" y="253"/>
                    <a:pt x="25" y="253"/>
                  </a:cubicBezTo>
                  <a:cubicBezTo>
                    <a:pt x="26" y="253"/>
                    <a:pt x="26" y="253"/>
                    <a:pt x="26" y="253"/>
                  </a:cubicBezTo>
                  <a:cubicBezTo>
                    <a:pt x="26" y="253"/>
                    <a:pt x="26" y="253"/>
                    <a:pt x="26" y="253"/>
                  </a:cubicBezTo>
                  <a:cubicBezTo>
                    <a:pt x="27" y="253"/>
                    <a:pt x="27" y="253"/>
                    <a:pt x="27" y="253"/>
                  </a:cubicBezTo>
                  <a:cubicBezTo>
                    <a:pt x="27" y="253"/>
                    <a:pt x="27" y="253"/>
                    <a:pt x="27" y="253"/>
                  </a:cubicBezTo>
                  <a:cubicBezTo>
                    <a:pt x="27" y="252"/>
                    <a:pt x="27" y="252"/>
                    <a:pt x="27" y="252"/>
                  </a:cubicBezTo>
                  <a:cubicBezTo>
                    <a:pt x="27" y="252"/>
                    <a:pt x="27" y="252"/>
                    <a:pt x="27" y="252"/>
                  </a:cubicBezTo>
                  <a:cubicBezTo>
                    <a:pt x="28" y="252"/>
                    <a:pt x="28" y="252"/>
                    <a:pt x="28" y="252"/>
                  </a:cubicBezTo>
                  <a:cubicBezTo>
                    <a:pt x="29" y="252"/>
                    <a:pt x="29" y="252"/>
                    <a:pt x="29" y="252"/>
                  </a:cubicBezTo>
                  <a:cubicBezTo>
                    <a:pt x="30" y="252"/>
                    <a:pt x="30" y="252"/>
                    <a:pt x="30" y="252"/>
                  </a:cubicBezTo>
                  <a:cubicBezTo>
                    <a:pt x="28" y="252"/>
                    <a:pt x="28" y="252"/>
                    <a:pt x="28" y="252"/>
                  </a:cubicBezTo>
                  <a:cubicBezTo>
                    <a:pt x="28" y="251"/>
                    <a:pt x="28" y="251"/>
                    <a:pt x="28" y="251"/>
                  </a:cubicBezTo>
                  <a:cubicBezTo>
                    <a:pt x="27" y="251"/>
                    <a:pt x="27" y="251"/>
                    <a:pt x="27" y="251"/>
                  </a:cubicBezTo>
                  <a:cubicBezTo>
                    <a:pt x="27" y="252"/>
                    <a:pt x="27" y="252"/>
                    <a:pt x="27" y="252"/>
                  </a:cubicBezTo>
                  <a:cubicBezTo>
                    <a:pt x="26" y="252"/>
                    <a:pt x="26" y="252"/>
                    <a:pt x="26" y="252"/>
                  </a:cubicBezTo>
                  <a:cubicBezTo>
                    <a:pt x="25" y="253"/>
                    <a:pt x="25" y="253"/>
                    <a:pt x="25" y="253"/>
                  </a:cubicBezTo>
                  <a:cubicBezTo>
                    <a:pt x="25" y="252"/>
                    <a:pt x="25" y="252"/>
                    <a:pt x="25" y="252"/>
                  </a:cubicBezTo>
                  <a:cubicBezTo>
                    <a:pt x="25" y="252"/>
                    <a:pt x="25" y="252"/>
                    <a:pt x="25" y="252"/>
                  </a:cubicBezTo>
                  <a:cubicBezTo>
                    <a:pt x="25" y="251"/>
                    <a:pt x="25" y="251"/>
                    <a:pt x="25" y="251"/>
                  </a:cubicBezTo>
                  <a:cubicBezTo>
                    <a:pt x="25" y="250"/>
                    <a:pt x="25" y="250"/>
                    <a:pt x="25" y="250"/>
                  </a:cubicBezTo>
                  <a:cubicBezTo>
                    <a:pt x="27" y="250"/>
                    <a:pt x="27" y="250"/>
                    <a:pt x="27" y="250"/>
                  </a:cubicBezTo>
                  <a:cubicBezTo>
                    <a:pt x="27" y="249"/>
                    <a:pt x="27" y="249"/>
                    <a:pt x="27" y="249"/>
                  </a:cubicBezTo>
                  <a:cubicBezTo>
                    <a:pt x="29" y="248"/>
                    <a:pt x="29" y="248"/>
                    <a:pt x="29" y="248"/>
                  </a:cubicBezTo>
                  <a:cubicBezTo>
                    <a:pt x="30" y="248"/>
                    <a:pt x="30" y="248"/>
                    <a:pt x="30" y="248"/>
                  </a:cubicBezTo>
                  <a:cubicBezTo>
                    <a:pt x="30" y="248"/>
                    <a:pt x="30" y="248"/>
                    <a:pt x="30" y="248"/>
                  </a:cubicBezTo>
                  <a:cubicBezTo>
                    <a:pt x="30" y="249"/>
                    <a:pt x="30" y="249"/>
                    <a:pt x="30" y="249"/>
                  </a:cubicBezTo>
                  <a:cubicBezTo>
                    <a:pt x="31" y="250"/>
                    <a:pt x="31" y="250"/>
                    <a:pt x="31" y="250"/>
                  </a:cubicBezTo>
                  <a:cubicBezTo>
                    <a:pt x="31" y="250"/>
                    <a:pt x="31" y="250"/>
                    <a:pt x="31" y="250"/>
                  </a:cubicBezTo>
                  <a:cubicBezTo>
                    <a:pt x="31" y="249"/>
                    <a:pt x="31" y="249"/>
                    <a:pt x="31" y="249"/>
                  </a:cubicBezTo>
                  <a:cubicBezTo>
                    <a:pt x="31" y="248"/>
                    <a:pt x="31" y="248"/>
                    <a:pt x="31" y="248"/>
                  </a:cubicBezTo>
                  <a:cubicBezTo>
                    <a:pt x="31" y="247"/>
                    <a:pt x="31" y="247"/>
                    <a:pt x="31" y="247"/>
                  </a:cubicBezTo>
                  <a:cubicBezTo>
                    <a:pt x="32" y="247"/>
                    <a:pt x="32" y="247"/>
                    <a:pt x="32" y="247"/>
                  </a:cubicBezTo>
                  <a:cubicBezTo>
                    <a:pt x="32" y="247"/>
                    <a:pt x="32" y="247"/>
                    <a:pt x="32" y="247"/>
                  </a:cubicBezTo>
                  <a:cubicBezTo>
                    <a:pt x="31" y="247"/>
                    <a:pt x="31" y="247"/>
                    <a:pt x="31" y="247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30" y="246"/>
                    <a:pt x="30" y="246"/>
                    <a:pt x="30" y="246"/>
                  </a:cubicBezTo>
                  <a:cubicBezTo>
                    <a:pt x="31" y="246"/>
                    <a:pt x="31" y="246"/>
                    <a:pt x="31" y="246"/>
                  </a:cubicBezTo>
                  <a:cubicBezTo>
                    <a:pt x="32" y="245"/>
                    <a:pt x="32" y="245"/>
                    <a:pt x="32" y="245"/>
                  </a:cubicBezTo>
                  <a:cubicBezTo>
                    <a:pt x="32" y="244"/>
                    <a:pt x="32" y="244"/>
                    <a:pt x="32" y="244"/>
                  </a:cubicBezTo>
                  <a:cubicBezTo>
                    <a:pt x="32" y="244"/>
                    <a:pt x="32" y="244"/>
                    <a:pt x="32" y="244"/>
                  </a:cubicBezTo>
                  <a:cubicBezTo>
                    <a:pt x="32" y="244"/>
                    <a:pt x="32" y="244"/>
                    <a:pt x="32" y="244"/>
                  </a:cubicBezTo>
                  <a:cubicBezTo>
                    <a:pt x="32" y="245"/>
                    <a:pt x="32" y="245"/>
                    <a:pt x="32" y="245"/>
                  </a:cubicBezTo>
                  <a:cubicBezTo>
                    <a:pt x="31" y="245"/>
                    <a:pt x="31" y="245"/>
                    <a:pt x="31" y="245"/>
                  </a:cubicBezTo>
                  <a:cubicBezTo>
                    <a:pt x="30" y="245"/>
                    <a:pt x="30" y="245"/>
                    <a:pt x="30" y="245"/>
                  </a:cubicBezTo>
                  <a:cubicBezTo>
                    <a:pt x="29" y="246"/>
                    <a:pt x="29" y="246"/>
                    <a:pt x="29" y="246"/>
                  </a:cubicBezTo>
                  <a:cubicBezTo>
                    <a:pt x="28" y="247"/>
                    <a:pt x="28" y="247"/>
                    <a:pt x="28" y="247"/>
                  </a:cubicBezTo>
                  <a:cubicBezTo>
                    <a:pt x="27" y="248"/>
                    <a:pt x="27" y="248"/>
                    <a:pt x="27" y="248"/>
                  </a:cubicBezTo>
                  <a:cubicBezTo>
                    <a:pt x="26" y="247"/>
                    <a:pt x="26" y="247"/>
                    <a:pt x="26" y="247"/>
                  </a:cubicBezTo>
                  <a:cubicBezTo>
                    <a:pt x="26" y="247"/>
                    <a:pt x="26" y="247"/>
                    <a:pt x="26" y="247"/>
                  </a:cubicBezTo>
                  <a:cubicBezTo>
                    <a:pt x="27" y="246"/>
                    <a:pt x="27" y="246"/>
                    <a:pt x="27" y="246"/>
                  </a:cubicBezTo>
                  <a:cubicBezTo>
                    <a:pt x="26" y="246"/>
                    <a:pt x="26" y="246"/>
                    <a:pt x="26" y="246"/>
                  </a:cubicBezTo>
                  <a:cubicBezTo>
                    <a:pt x="25" y="247"/>
                    <a:pt x="25" y="247"/>
                    <a:pt x="25" y="247"/>
                  </a:cubicBezTo>
                  <a:cubicBezTo>
                    <a:pt x="24" y="246"/>
                    <a:pt x="24" y="246"/>
                    <a:pt x="24" y="246"/>
                  </a:cubicBezTo>
                  <a:cubicBezTo>
                    <a:pt x="25" y="246"/>
                    <a:pt x="25" y="246"/>
                    <a:pt x="25" y="246"/>
                  </a:cubicBezTo>
                  <a:cubicBezTo>
                    <a:pt x="26" y="245"/>
                    <a:pt x="26" y="245"/>
                    <a:pt x="26" y="245"/>
                  </a:cubicBezTo>
                  <a:cubicBezTo>
                    <a:pt x="27" y="245"/>
                    <a:pt x="27" y="245"/>
                    <a:pt x="27" y="245"/>
                  </a:cubicBezTo>
                  <a:cubicBezTo>
                    <a:pt x="27" y="245"/>
                    <a:pt x="27" y="245"/>
                    <a:pt x="27" y="245"/>
                  </a:cubicBezTo>
                  <a:cubicBezTo>
                    <a:pt x="28" y="245"/>
                    <a:pt x="28" y="245"/>
                    <a:pt x="28" y="245"/>
                  </a:cubicBezTo>
                  <a:cubicBezTo>
                    <a:pt x="28" y="244"/>
                    <a:pt x="28" y="244"/>
                    <a:pt x="28" y="244"/>
                  </a:cubicBezTo>
                  <a:cubicBezTo>
                    <a:pt x="27" y="244"/>
                    <a:pt x="27" y="244"/>
                    <a:pt x="27" y="244"/>
                  </a:cubicBezTo>
                  <a:cubicBezTo>
                    <a:pt x="27" y="244"/>
                    <a:pt x="27" y="244"/>
                    <a:pt x="27" y="244"/>
                  </a:cubicBezTo>
                  <a:cubicBezTo>
                    <a:pt x="28" y="243"/>
                    <a:pt x="28" y="243"/>
                    <a:pt x="28" y="243"/>
                  </a:cubicBezTo>
                  <a:cubicBezTo>
                    <a:pt x="27" y="243"/>
                    <a:pt x="27" y="243"/>
                    <a:pt x="27" y="243"/>
                  </a:cubicBezTo>
                  <a:cubicBezTo>
                    <a:pt x="27" y="243"/>
                    <a:pt x="27" y="243"/>
                    <a:pt x="27" y="243"/>
                  </a:cubicBezTo>
                  <a:cubicBezTo>
                    <a:pt x="26" y="243"/>
                    <a:pt x="26" y="243"/>
                    <a:pt x="26" y="243"/>
                  </a:cubicBezTo>
                  <a:cubicBezTo>
                    <a:pt x="26" y="243"/>
                    <a:pt x="26" y="243"/>
                    <a:pt x="26" y="243"/>
                  </a:cubicBezTo>
                  <a:cubicBezTo>
                    <a:pt x="26" y="241"/>
                    <a:pt x="26" y="241"/>
                    <a:pt x="26" y="241"/>
                  </a:cubicBezTo>
                  <a:cubicBezTo>
                    <a:pt x="25" y="240"/>
                    <a:pt x="25" y="240"/>
                    <a:pt x="25" y="240"/>
                  </a:cubicBezTo>
                  <a:cubicBezTo>
                    <a:pt x="25" y="240"/>
                    <a:pt x="25" y="240"/>
                    <a:pt x="25" y="240"/>
                  </a:cubicBezTo>
                  <a:cubicBezTo>
                    <a:pt x="26" y="239"/>
                    <a:pt x="26" y="239"/>
                    <a:pt x="26" y="239"/>
                  </a:cubicBezTo>
                  <a:cubicBezTo>
                    <a:pt x="27" y="239"/>
                    <a:pt x="27" y="239"/>
                    <a:pt x="27" y="239"/>
                  </a:cubicBezTo>
                  <a:cubicBezTo>
                    <a:pt x="27" y="240"/>
                    <a:pt x="27" y="240"/>
                    <a:pt x="27" y="240"/>
                  </a:cubicBezTo>
                  <a:cubicBezTo>
                    <a:pt x="29" y="240"/>
                    <a:pt x="29" y="240"/>
                    <a:pt x="29" y="240"/>
                  </a:cubicBezTo>
                  <a:cubicBezTo>
                    <a:pt x="30" y="240"/>
                    <a:pt x="30" y="240"/>
                    <a:pt x="30" y="240"/>
                  </a:cubicBezTo>
                  <a:cubicBezTo>
                    <a:pt x="29" y="240"/>
                    <a:pt x="29" y="240"/>
                    <a:pt x="29" y="240"/>
                  </a:cubicBezTo>
                  <a:cubicBezTo>
                    <a:pt x="29" y="239"/>
                    <a:pt x="29" y="239"/>
                    <a:pt x="29" y="239"/>
                  </a:cubicBezTo>
                  <a:cubicBezTo>
                    <a:pt x="28" y="239"/>
                    <a:pt x="28" y="239"/>
                    <a:pt x="28" y="239"/>
                  </a:cubicBezTo>
                  <a:cubicBezTo>
                    <a:pt x="27" y="239"/>
                    <a:pt x="27" y="239"/>
                    <a:pt x="27" y="239"/>
                  </a:cubicBezTo>
                  <a:cubicBezTo>
                    <a:pt x="26" y="238"/>
                    <a:pt x="26" y="238"/>
                    <a:pt x="26" y="238"/>
                  </a:cubicBezTo>
                  <a:cubicBezTo>
                    <a:pt x="26" y="238"/>
                    <a:pt x="26" y="238"/>
                    <a:pt x="26" y="238"/>
                  </a:cubicBezTo>
                  <a:cubicBezTo>
                    <a:pt x="27" y="237"/>
                    <a:pt x="27" y="237"/>
                    <a:pt x="27" y="237"/>
                  </a:cubicBezTo>
                  <a:cubicBezTo>
                    <a:pt x="27" y="237"/>
                    <a:pt x="27" y="237"/>
                    <a:pt x="27" y="237"/>
                  </a:cubicBezTo>
                  <a:cubicBezTo>
                    <a:pt x="28" y="236"/>
                    <a:pt x="28" y="236"/>
                    <a:pt x="28" y="236"/>
                  </a:cubicBezTo>
                  <a:cubicBezTo>
                    <a:pt x="28" y="235"/>
                    <a:pt x="28" y="235"/>
                    <a:pt x="28" y="235"/>
                  </a:cubicBezTo>
                  <a:cubicBezTo>
                    <a:pt x="27" y="236"/>
                    <a:pt x="27" y="236"/>
                    <a:pt x="27" y="236"/>
                  </a:cubicBezTo>
                  <a:cubicBezTo>
                    <a:pt x="27" y="236"/>
                    <a:pt x="27" y="236"/>
                    <a:pt x="27" y="236"/>
                  </a:cubicBezTo>
                  <a:cubicBezTo>
                    <a:pt x="26" y="237"/>
                    <a:pt x="26" y="237"/>
                    <a:pt x="26" y="237"/>
                  </a:cubicBezTo>
                  <a:cubicBezTo>
                    <a:pt x="24" y="237"/>
                    <a:pt x="24" y="237"/>
                    <a:pt x="24" y="237"/>
                  </a:cubicBezTo>
                  <a:cubicBezTo>
                    <a:pt x="24" y="238"/>
                    <a:pt x="24" y="238"/>
                    <a:pt x="24" y="238"/>
                  </a:cubicBezTo>
                  <a:cubicBezTo>
                    <a:pt x="24" y="238"/>
                    <a:pt x="24" y="238"/>
                    <a:pt x="24" y="238"/>
                  </a:cubicBezTo>
                  <a:cubicBezTo>
                    <a:pt x="23" y="238"/>
                    <a:pt x="23" y="238"/>
                    <a:pt x="23" y="238"/>
                  </a:cubicBezTo>
                  <a:cubicBezTo>
                    <a:pt x="22" y="237"/>
                    <a:pt x="22" y="237"/>
                    <a:pt x="22" y="237"/>
                  </a:cubicBezTo>
                  <a:cubicBezTo>
                    <a:pt x="22" y="236"/>
                    <a:pt x="22" y="236"/>
                    <a:pt x="22" y="236"/>
                  </a:cubicBezTo>
                  <a:cubicBezTo>
                    <a:pt x="22" y="234"/>
                    <a:pt x="22" y="234"/>
                    <a:pt x="22" y="234"/>
                  </a:cubicBezTo>
                  <a:cubicBezTo>
                    <a:pt x="23" y="233"/>
                    <a:pt x="23" y="233"/>
                    <a:pt x="23" y="233"/>
                  </a:cubicBezTo>
                  <a:cubicBezTo>
                    <a:pt x="22" y="232"/>
                    <a:pt x="22" y="232"/>
                    <a:pt x="22" y="232"/>
                  </a:cubicBezTo>
                  <a:cubicBezTo>
                    <a:pt x="22" y="232"/>
                    <a:pt x="22" y="232"/>
                    <a:pt x="22" y="232"/>
                  </a:cubicBezTo>
                  <a:cubicBezTo>
                    <a:pt x="22" y="231"/>
                    <a:pt x="22" y="231"/>
                    <a:pt x="22" y="231"/>
                  </a:cubicBezTo>
                  <a:cubicBezTo>
                    <a:pt x="22" y="231"/>
                    <a:pt x="22" y="231"/>
                    <a:pt x="22" y="231"/>
                  </a:cubicBezTo>
                  <a:cubicBezTo>
                    <a:pt x="23" y="231"/>
                    <a:pt x="23" y="231"/>
                    <a:pt x="23" y="231"/>
                  </a:cubicBezTo>
                  <a:cubicBezTo>
                    <a:pt x="23" y="231"/>
                    <a:pt x="23" y="231"/>
                    <a:pt x="23" y="231"/>
                  </a:cubicBezTo>
                  <a:cubicBezTo>
                    <a:pt x="23" y="230"/>
                    <a:pt x="23" y="230"/>
                    <a:pt x="23" y="230"/>
                  </a:cubicBezTo>
                  <a:cubicBezTo>
                    <a:pt x="24" y="230"/>
                    <a:pt x="24" y="230"/>
                    <a:pt x="24" y="230"/>
                  </a:cubicBezTo>
                  <a:cubicBezTo>
                    <a:pt x="24" y="229"/>
                    <a:pt x="24" y="229"/>
                    <a:pt x="24" y="229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6" y="229"/>
                    <a:pt x="26" y="229"/>
                    <a:pt x="26" y="229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27" y="227"/>
                    <a:pt x="27" y="227"/>
                    <a:pt x="27" y="227"/>
                  </a:cubicBezTo>
                  <a:cubicBezTo>
                    <a:pt x="27" y="226"/>
                    <a:pt x="27" y="226"/>
                    <a:pt x="27" y="226"/>
                  </a:cubicBezTo>
                  <a:cubicBezTo>
                    <a:pt x="29" y="225"/>
                    <a:pt x="29" y="225"/>
                    <a:pt x="29" y="225"/>
                  </a:cubicBezTo>
                  <a:cubicBezTo>
                    <a:pt x="29" y="225"/>
                    <a:pt x="29" y="225"/>
                    <a:pt x="29" y="225"/>
                  </a:cubicBezTo>
                  <a:cubicBezTo>
                    <a:pt x="28" y="225"/>
                    <a:pt x="28" y="225"/>
                    <a:pt x="28" y="225"/>
                  </a:cubicBezTo>
                  <a:cubicBezTo>
                    <a:pt x="28" y="224"/>
                    <a:pt x="28" y="224"/>
                    <a:pt x="28" y="224"/>
                  </a:cubicBezTo>
                  <a:cubicBezTo>
                    <a:pt x="27" y="225"/>
                    <a:pt x="27" y="225"/>
                    <a:pt x="27" y="225"/>
                  </a:cubicBezTo>
                  <a:cubicBezTo>
                    <a:pt x="27" y="226"/>
                    <a:pt x="27" y="226"/>
                    <a:pt x="27" y="226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7"/>
                    <a:pt x="25" y="227"/>
                    <a:pt x="25" y="227"/>
                  </a:cubicBezTo>
                  <a:cubicBezTo>
                    <a:pt x="26" y="226"/>
                    <a:pt x="26" y="226"/>
                    <a:pt x="26" y="226"/>
                  </a:cubicBezTo>
                  <a:cubicBezTo>
                    <a:pt x="26" y="225"/>
                    <a:pt x="26" y="225"/>
                    <a:pt x="26" y="225"/>
                  </a:cubicBezTo>
                  <a:cubicBezTo>
                    <a:pt x="27" y="223"/>
                    <a:pt x="27" y="223"/>
                    <a:pt x="27" y="223"/>
                  </a:cubicBezTo>
                  <a:cubicBezTo>
                    <a:pt x="28" y="222"/>
                    <a:pt x="28" y="222"/>
                    <a:pt x="28" y="222"/>
                  </a:cubicBezTo>
                  <a:cubicBezTo>
                    <a:pt x="28" y="222"/>
                    <a:pt x="28" y="222"/>
                    <a:pt x="28" y="222"/>
                  </a:cubicBezTo>
                  <a:cubicBezTo>
                    <a:pt x="28" y="221"/>
                    <a:pt x="28" y="221"/>
                    <a:pt x="28" y="221"/>
                  </a:cubicBezTo>
                  <a:cubicBezTo>
                    <a:pt x="28" y="221"/>
                    <a:pt x="28" y="221"/>
                    <a:pt x="28" y="221"/>
                  </a:cubicBezTo>
                  <a:cubicBezTo>
                    <a:pt x="28" y="221"/>
                    <a:pt x="28" y="221"/>
                    <a:pt x="28" y="221"/>
                  </a:cubicBezTo>
                  <a:cubicBezTo>
                    <a:pt x="28" y="220"/>
                    <a:pt x="28" y="220"/>
                    <a:pt x="28" y="220"/>
                  </a:cubicBezTo>
                  <a:cubicBezTo>
                    <a:pt x="28" y="220"/>
                    <a:pt x="28" y="220"/>
                    <a:pt x="28" y="220"/>
                  </a:cubicBezTo>
                  <a:cubicBezTo>
                    <a:pt x="28" y="220"/>
                    <a:pt x="28" y="220"/>
                    <a:pt x="28" y="220"/>
                  </a:cubicBezTo>
                  <a:cubicBezTo>
                    <a:pt x="27" y="219"/>
                    <a:pt x="27" y="219"/>
                    <a:pt x="27" y="219"/>
                  </a:cubicBezTo>
                  <a:cubicBezTo>
                    <a:pt x="27" y="219"/>
                    <a:pt x="27" y="219"/>
                    <a:pt x="27" y="219"/>
                  </a:cubicBezTo>
                  <a:cubicBezTo>
                    <a:pt x="27" y="218"/>
                    <a:pt x="27" y="218"/>
                    <a:pt x="27" y="218"/>
                  </a:cubicBezTo>
                  <a:cubicBezTo>
                    <a:pt x="26" y="217"/>
                    <a:pt x="26" y="217"/>
                    <a:pt x="26" y="217"/>
                  </a:cubicBezTo>
                  <a:cubicBezTo>
                    <a:pt x="25" y="217"/>
                    <a:pt x="25" y="217"/>
                    <a:pt x="25" y="217"/>
                  </a:cubicBezTo>
                  <a:cubicBezTo>
                    <a:pt x="25" y="216"/>
                    <a:pt x="25" y="216"/>
                    <a:pt x="25" y="216"/>
                  </a:cubicBezTo>
                  <a:cubicBezTo>
                    <a:pt x="24" y="215"/>
                    <a:pt x="24" y="215"/>
                    <a:pt x="24" y="215"/>
                  </a:cubicBezTo>
                  <a:cubicBezTo>
                    <a:pt x="24" y="215"/>
                    <a:pt x="24" y="215"/>
                    <a:pt x="24" y="215"/>
                  </a:cubicBezTo>
                  <a:cubicBezTo>
                    <a:pt x="23" y="215"/>
                    <a:pt x="23" y="215"/>
                    <a:pt x="23" y="215"/>
                  </a:cubicBezTo>
                  <a:cubicBezTo>
                    <a:pt x="23" y="215"/>
                    <a:pt x="23" y="215"/>
                    <a:pt x="23" y="215"/>
                  </a:cubicBezTo>
                  <a:cubicBezTo>
                    <a:pt x="23" y="214"/>
                    <a:pt x="23" y="214"/>
                    <a:pt x="23" y="214"/>
                  </a:cubicBezTo>
                  <a:cubicBezTo>
                    <a:pt x="23" y="214"/>
                    <a:pt x="23" y="214"/>
                    <a:pt x="23" y="214"/>
                  </a:cubicBezTo>
                  <a:cubicBezTo>
                    <a:pt x="23" y="213"/>
                    <a:pt x="23" y="213"/>
                    <a:pt x="23" y="213"/>
                  </a:cubicBezTo>
                  <a:cubicBezTo>
                    <a:pt x="23" y="213"/>
                    <a:pt x="23" y="213"/>
                    <a:pt x="23" y="213"/>
                  </a:cubicBezTo>
                  <a:cubicBezTo>
                    <a:pt x="23" y="213"/>
                    <a:pt x="23" y="213"/>
                    <a:pt x="23" y="213"/>
                  </a:cubicBezTo>
                  <a:cubicBezTo>
                    <a:pt x="23" y="212"/>
                    <a:pt x="23" y="212"/>
                    <a:pt x="23" y="212"/>
                  </a:cubicBezTo>
                  <a:cubicBezTo>
                    <a:pt x="23" y="212"/>
                    <a:pt x="23" y="212"/>
                    <a:pt x="23" y="212"/>
                  </a:cubicBezTo>
                  <a:cubicBezTo>
                    <a:pt x="23" y="212"/>
                    <a:pt x="23" y="212"/>
                    <a:pt x="23" y="212"/>
                  </a:cubicBezTo>
                  <a:cubicBezTo>
                    <a:pt x="22" y="212"/>
                    <a:pt x="22" y="212"/>
                    <a:pt x="22" y="212"/>
                  </a:cubicBezTo>
                  <a:cubicBezTo>
                    <a:pt x="22" y="211"/>
                    <a:pt x="22" y="211"/>
                    <a:pt x="22" y="211"/>
                  </a:cubicBezTo>
                  <a:cubicBezTo>
                    <a:pt x="23" y="211"/>
                    <a:pt x="23" y="211"/>
                    <a:pt x="23" y="211"/>
                  </a:cubicBezTo>
                  <a:cubicBezTo>
                    <a:pt x="23" y="208"/>
                    <a:pt x="23" y="208"/>
                    <a:pt x="23" y="208"/>
                  </a:cubicBezTo>
                  <a:cubicBezTo>
                    <a:pt x="23" y="205"/>
                    <a:pt x="23" y="205"/>
                    <a:pt x="23" y="205"/>
                  </a:cubicBezTo>
                  <a:cubicBezTo>
                    <a:pt x="23" y="203"/>
                    <a:pt x="23" y="203"/>
                    <a:pt x="23" y="203"/>
                  </a:cubicBezTo>
                  <a:cubicBezTo>
                    <a:pt x="23" y="202"/>
                    <a:pt x="23" y="202"/>
                    <a:pt x="23" y="202"/>
                  </a:cubicBezTo>
                  <a:cubicBezTo>
                    <a:pt x="23" y="201"/>
                    <a:pt x="23" y="201"/>
                    <a:pt x="23" y="201"/>
                  </a:cubicBezTo>
                  <a:cubicBezTo>
                    <a:pt x="23" y="201"/>
                    <a:pt x="23" y="201"/>
                    <a:pt x="23" y="201"/>
                  </a:cubicBezTo>
                  <a:cubicBezTo>
                    <a:pt x="23" y="200"/>
                    <a:pt x="23" y="200"/>
                    <a:pt x="23" y="200"/>
                  </a:cubicBezTo>
                  <a:cubicBezTo>
                    <a:pt x="23" y="199"/>
                    <a:pt x="23" y="199"/>
                    <a:pt x="23" y="199"/>
                  </a:cubicBezTo>
                  <a:cubicBezTo>
                    <a:pt x="23" y="198"/>
                    <a:pt x="23" y="198"/>
                    <a:pt x="23" y="198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21" y="195"/>
                    <a:pt x="21" y="195"/>
                    <a:pt x="21" y="195"/>
                  </a:cubicBezTo>
                  <a:cubicBezTo>
                    <a:pt x="21" y="195"/>
                    <a:pt x="21" y="195"/>
                    <a:pt x="21" y="195"/>
                  </a:cubicBezTo>
                  <a:cubicBezTo>
                    <a:pt x="21" y="192"/>
                    <a:pt x="21" y="192"/>
                    <a:pt x="21" y="192"/>
                  </a:cubicBezTo>
                  <a:cubicBezTo>
                    <a:pt x="21" y="192"/>
                    <a:pt x="21" y="192"/>
                    <a:pt x="21" y="192"/>
                  </a:cubicBezTo>
                  <a:cubicBezTo>
                    <a:pt x="21" y="191"/>
                    <a:pt x="21" y="191"/>
                    <a:pt x="21" y="191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89"/>
                    <a:pt x="21" y="189"/>
                    <a:pt x="21" y="189"/>
                  </a:cubicBezTo>
                  <a:cubicBezTo>
                    <a:pt x="20" y="189"/>
                    <a:pt x="20" y="189"/>
                    <a:pt x="20" y="189"/>
                  </a:cubicBezTo>
                  <a:cubicBezTo>
                    <a:pt x="19" y="189"/>
                    <a:pt x="19" y="189"/>
                    <a:pt x="19" y="189"/>
                  </a:cubicBezTo>
                  <a:cubicBezTo>
                    <a:pt x="17" y="189"/>
                    <a:pt x="17" y="189"/>
                    <a:pt x="17" y="189"/>
                  </a:cubicBezTo>
                  <a:cubicBezTo>
                    <a:pt x="17" y="189"/>
                    <a:pt x="17" y="189"/>
                    <a:pt x="17" y="189"/>
                  </a:cubicBezTo>
                  <a:cubicBezTo>
                    <a:pt x="15" y="190"/>
                    <a:pt x="15" y="190"/>
                    <a:pt x="15" y="190"/>
                  </a:cubicBezTo>
                  <a:cubicBezTo>
                    <a:pt x="14" y="191"/>
                    <a:pt x="14" y="191"/>
                    <a:pt x="14" y="191"/>
                  </a:cubicBezTo>
                  <a:cubicBezTo>
                    <a:pt x="13" y="192"/>
                    <a:pt x="13" y="192"/>
                    <a:pt x="13" y="192"/>
                  </a:cubicBezTo>
                  <a:cubicBezTo>
                    <a:pt x="12" y="193"/>
                    <a:pt x="12" y="193"/>
                    <a:pt x="12" y="193"/>
                  </a:cubicBezTo>
                  <a:cubicBezTo>
                    <a:pt x="11" y="193"/>
                    <a:pt x="11" y="193"/>
                    <a:pt x="11" y="193"/>
                  </a:cubicBezTo>
                  <a:cubicBezTo>
                    <a:pt x="9" y="193"/>
                    <a:pt x="9" y="193"/>
                    <a:pt x="9" y="193"/>
                  </a:cubicBezTo>
                  <a:cubicBezTo>
                    <a:pt x="9" y="193"/>
                    <a:pt x="9" y="193"/>
                    <a:pt x="9" y="193"/>
                  </a:cubicBezTo>
                  <a:cubicBezTo>
                    <a:pt x="9" y="193"/>
                    <a:pt x="9" y="193"/>
                    <a:pt x="9" y="193"/>
                  </a:cubicBezTo>
                  <a:cubicBezTo>
                    <a:pt x="9" y="192"/>
                    <a:pt x="9" y="192"/>
                    <a:pt x="9" y="192"/>
                  </a:cubicBezTo>
                  <a:cubicBezTo>
                    <a:pt x="9" y="191"/>
                    <a:pt x="9" y="191"/>
                    <a:pt x="9" y="191"/>
                  </a:cubicBezTo>
                  <a:cubicBezTo>
                    <a:pt x="8" y="186"/>
                    <a:pt x="8" y="186"/>
                    <a:pt x="8" y="186"/>
                  </a:cubicBezTo>
                  <a:cubicBezTo>
                    <a:pt x="7" y="184"/>
                    <a:pt x="7" y="184"/>
                    <a:pt x="7" y="184"/>
                  </a:cubicBezTo>
                  <a:cubicBezTo>
                    <a:pt x="7" y="183"/>
                    <a:pt x="7" y="183"/>
                    <a:pt x="7" y="183"/>
                  </a:cubicBezTo>
                  <a:cubicBezTo>
                    <a:pt x="8" y="181"/>
                    <a:pt x="8" y="181"/>
                    <a:pt x="8" y="181"/>
                  </a:cubicBezTo>
                  <a:cubicBezTo>
                    <a:pt x="5" y="181"/>
                    <a:pt x="5" y="181"/>
                    <a:pt x="5" y="181"/>
                  </a:cubicBezTo>
                  <a:cubicBezTo>
                    <a:pt x="4" y="182"/>
                    <a:pt x="4" y="182"/>
                    <a:pt x="4" y="182"/>
                  </a:cubicBezTo>
                  <a:cubicBezTo>
                    <a:pt x="3" y="181"/>
                    <a:pt x="3" y="181"/>
                    <a:pt x="3" y="181"/>
                  </a:cubicBezTo>
                  <a:cubicBezTo>
                    <a:pt x="0" y="181"/>
                    <a:pt x="0" y="181"/>
                    <a:pt x="0" y="181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2" y="97"/>
                    <a:pt x="52" y="97"/>
                    <a:pt x="52" y="97"/>
                  </a:cubicBezTo>
                  <a:cubicBezTo>
                    <a:pt x="54" y="99"/>
                    <a:pt x="54" y="99"/>
                    <a:pt x="54" y="99"/>
                  </a:cubicBezTo>
                  <a:cubicBezTo>
                    <a:pt x="55" y="99"/>
                    <a:pt x="55" y="99"/>
                    <a:pt x="55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100"/>
                    <a:pt x="56" y="100"/>
                    <a:pt x="56" y="100"/>
                  </a:cubicBezTo>
                  <a:cubicBezTo>
                    <a:pt x="57" y="100"/>
                    <a:pt x="57" y="100"/>
                    <a:pt x="57" y="100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8" y="102"/>
                    <a:pt x="58" y="102"/>
                    <a:pt x="58" y="102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8" y="104"/>
                    <a:pt x="58" y="104"/>
                    <a:pt x="58" y="104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7"/>
                    <a:pt x="60" y="107"/>
                    <a:pt x="60" y="107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3" y="109"/>
                    <a:pt x="63" y="109"/>
                    <a:pt x="63" y="109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5" y="112"/>
                    <a:pt x="65" y="112"/>
                    <a:pt x="65" y="112"/>
                  </a:cubicBezTo>
                  <a:cubicBezTo>
                    <a:pt x="65" y="112"/>
                    <a:pt x="65" y="112"/>
                    <a:pt x="65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4"/>
                    <a:pt x="67" y="114"/>
                    <a:pt x="67" y="114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7" y="117"/>
                    <a:pt x="67" y="117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6"/>
                    <a:pt x="69" y="116"/>
                    <a:pt x="69" y="116"/>
                  </a:cubicBezTo>
                  <a:cubicBezTo>
                    <a:pt x="69" y="116"/>
                    <a:pt x="69" y="116"/>
                    <a:pt x="69" y="116"/>
                  </a:cubicBezTo>
                  <a:cubicBezTo>
                    <a:pt x="69" y="115"/>
                    <a:pt x="69" y="115"/>
                    <a:pt x="69" y="115"/>
                  </a:cubicBezTo>
                  <a:cubicBezTo>
                    <a:pt x="69" y="112"/>
                    <a:pt x="69" y="112"/>
                    <a:pt x="69" y="112"/>
                  </a:cubicBezTo>
                  <a:cubicBezTo>
                    <a:pt x="69" y="111"/>
                    <a:pt x="69" y="111"/>
                    <a:pt x="69" y="111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73" y="109"/>
                    <a:pt x="73" y="109"/>
                    <a:pt x="73" y="109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74" y="108"/>
                    <a:pt x="74" y="108"/>
                    <a:pt x="74" y="108"/>
                  </a:cubicBezTo>
                  <a:cubicBezTo>
                    <a:pt x="75" y="108"/>
                    <a:pt x="75" y="108"/>
                    <a:pt x="75" y="108"/>
                  </a:cubicBezTo>
                  <a:cubicBezTo>
                    <a:pt x="76" y="108"/>
                    <a:pt x="76" y="108"/>
                    <a:pt x="76" y="108"/>
                  </a:cubicBezTo>
                  <a:cubicBezTo>
                    <a:pt x="77" y="108"/>
                    <a:pt x="77" y="108"/>
                    <a:pt x="77" y="108"/>
                  </a:cubicBezTo>
                  <a:cubicBezTo>
                    <a:pt x="77" y="108"/>
                    <a:pt x="77" y="108"/>
                    <a:pt x="77" y="108"/>
                  </a:cubicBezTo>
                  <a:cubicBezTo>
                    <a:pt x="78" y="108"/>
                    <a:pt x="78" y="108"/>
                    <a:pt x="78" y="108"/>
                  </a:cubicBezTo>
                  <a:cubicBezTo>
                    <a:pt x="78" y="108"/>
                    <a:pt x="78" y="108"/>
                    <a:pt x="78" y="108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80" y="106"/>
                    <a:pt x="80" y="106"/>
                    <a:pt x="80" y="106"/>
                  </a:cubicBezTo>
                  <a:cubicBezTo>
                    <a:pt x="80" y="106"/>
                    <a:pt x="80" y="106"/>
                    <a:pt x="80" y="106"/>
                  </a:cubicBezTo>
                  <a:cubicBezTo>
                    <a:pt x="81" y="106"/>
                    <a:pt x="81" y="106"/>
                    <a:pt x="81" y="106"/>
                  </a:cubicBezTo>
                  <a:cubicBezTo>
                    <a:pt x="81" y="106"/>
                    <a:pt x="81" y="106"/>
                    <a:pt x="81" y="106"/>
                  </a:cubicBezTo>
                  <a:cubicBezTo>
                    <a:pt x="81" y="106"/>
                    <a:pt x="81" y="106"/>
                    <a:pt x="81" y="106"/>
                  </a:cubicBezTo>
                  <a:cubicBezTo>
                    <a:pt x="82" y="105"/>
                    <a:pt x="82" y="105"/>
                    <a:pt x="82" y="105"/>
                  </a:cubicBezTo>
                  <a:cubicBezTo>
                    <a:pt x="82" y="106"/>
                    <a:pt x="82" y="106"/>
                    <a:pt x="82" y="106"/>
                  </a:cubicBezTo>
                  <a:cubicBezTo>
                    <a:pt x="85" y="106"/>
                    <a:pt x="85" y="106"/>
                    <a:pt x="85" y="106"/>
                  </a:cubicBezTo>
                  <a:cubicBezTo>
                    <a:pt x="87" y="105"/>
                    <a:pt x="87" y="105"/>
                    <a:pt x="87" y="105"/>
                  </a:cubicBezTo>
                  <a:cubicBezTo>
                    <a:pt x="88" y="105"/>
                    <a:pt x="88" y="105"/>
                    <a:pt x="88" y="105"/>
                  </a:cubicBezTo>
                  <a:cubicBezTo>
                    <a:pt x="88" y="105"/>
                    <a:pt x="88" y="105"/>
                    <a:pt x="88" y="105"/>
                  </a:cubicBezTo>
                  <a:cubicBezTo>
                    <a:pt x="89" y="105"/>
                    <a:pt x="89" y="105"/>
                    <a:pt x="89" y="105"/>
                  </a:cubicBezTo>
                  <a:cubicBezTo>
                    <a:pt x="89" y="105"/>
                    <a:pt x="89" y="105"/>
                    <a:pt x="89" y="105"/>
                  </a:cubicBezTo>
                  <a:cubicBezTo>
                    <a:pt x="89" y="104"/>
                    <a:pt x="89" y="104"/>
                    <a:pt x="89" y="104"/>
                  </a:cubicBezTo>
                  <a:cubicBezTo>
                    <a:pt x="91" y="104"/>
                    <a:pt x="91" y="104"/>
                    <a:pt x="91" y="104"/>
                  </a:cubicBezTo>
                  <a:cubicBezTo>
                    <a:pt x="92" y="104"/>
                    <a:pt x="92" y="104"/>
                    <a:pt x="92" y="104"/>
                  </a:cubicBezTo>
                  <a:cubicBezTo>
                    <a:pt x="92" y="104"/>
                    <a:pt x="92" y="104"/>
                    <a:pt x="92" y="104"/>
                  </a:cubicBezTo>
                  <a:cubicBezTo>
                    <a:pt x="93" y="104"/>
                    <a:pt x="93" y="104"/>
                    <a:pt x="93" y="104"/>
                  </a:cubicBezTo>
                  <a:cubicBezTo>
                    <a:pt x="93" y="104"/>
                    <a:pt x="93" y="104"/>
                    <a:pt x="93" y="104"/>
                  </a:cubicBezTo>
                  <a:cubicBezTo>
                    <a:pt x="94" y="104"/>
                    <a:pt x="94" y="104"/>
                    <a:pt x="94" y="104"/>
                  </a:cubicBezTo>
                  <a:cubicBezTo>
                    <a:pt x="94" y="104"/>
                    <a:pt x="94" y="104"/>
                    <a:pt x="94" y="104"/>
                  </a:cubicBezTo>
                  <a:cubicBezTo>
                    <a:pt x="94" y="103"/>
                    <a:pt x="94" y="103"/>
                    <a:pt x="94" y="103"/>
                  </a:cubicBezTo>
                  <a:cubicBezTo>
                    <a:pt x="94" y="104"/>
                    <a:pt x="94" y="104"/>
                    <a:pt x="94" y="104"/>
                  </a:cubicBezTo>
                  <a:cubicBezTo>
                    <a:pt x="94" y="104"/>
                    <a:pt x="94" y="104"/>
                    <a:pt x="94" y="104"/>
                  </a:cubicBezTo>
                  <a:cubicBezTo>
                    <a:pt x="95" y="105"/>
                    <a:pt x="95" y="105"/>
                    <a:pt x="95" y="105"/>
                  </a:cubicBezTo>
                  <a:cubicBezTo>
                    <a:pt x="95" y="105"/>
                    <a:pt x="95" y="105"/>
                    <a:pt x="95" y="105"/>
                  </a:cubicBezTo>
                  <a:cubicBezTo>
                    <a:pt x="94" y="105"/>
                    <a:pt x="94" y="105"/>
                    <a:pt x="94" y="105"/>
                  </a:cubicBezTo>
                  <a:cubicBezTo>
                    <a:pt x="94" y="106"/>
                    <a:pt x="94" y="106"/>
                    <a:pt x="94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89" y="108"/>
                    <a:pt x="89" y="108"/>
                    <a:pt x="89" y="108"/>
                  </a:cubicBezTo>
                  <a:cubicBezTo>
                    <a:pt x="88" y="108"/>
                    <a:pt x="88" y="108"/>
                    <a:pt x="88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4" y="108"/>
                    <a:pt x="84" y="108"/>
                    <a:pt x="84" y="108"/>
                  </a:cubicBezTo>
                  <a:cubicBezTo>
                    <a:pt x="84" y="108"/>
                    <a:pt x="84" y="108"/>
                    <a:pt x="84" y="108"/>
                  </a:cubicBezTo>
                  <a:cubicBezTo>
                    <a:pt x="82" y="108"/>
                    <a:pt x="82" y="108"/>
                    <a:pt x="82" y="108"/>
                  </a:cubicBezTo>
                  <a:cubicBezTo>
                    <a:pt x="81" y="109"/>
                    <a:pt x="81" y="109"/>
                    <a:pt x="81" y="109"/>
                  </a:cubicBezTo>
                  <a:cubicBezTo>
                    <a:pt x="80" y="110"/>
                    <a:pt x="80" y="110"/>
                    <a:pt x="80" y="110"/>
                  </a:cubicBezTo>
                  <a:cubicBezTo>
                    <a:pt x="78" y="110"/>
                    <a:pt x="78" y="110"/>
                    <a:pt x="78" y="110"/>
                  </a:cubicBezTo>
                  <a:cubicBezTo>
                    <a:pt x="78" y="110"/>
                    <a:pt x="78" y="110"/>
                    <a:pt x="78" y="110"/>
                  </a:cubicBezTo>
                  <a:cubicBezTo>
                    <a:pt x="77" y="111"/>
                    <a:pt x="77" y="111"/>
                    <a:pt x="77" y="111"/>
                  </a:cubicBezTo>
                  <a:cubicBezTo>
                    <a:pt x="77" y="111"/>
                    <a:pt x="77" y="111"/>
                    <a:pt x="77" y="111"/>
                  </a:cubicBezTo>
                  <a:cubicBezTo>
                    <a:pt x="76" y="112"/>
                    <a:pt x="76" y="112"/>
                    <a:pt x="76" y="112"/>
                  </a:cubicBezTo>
                  <a:cubicBezTo>
                    <a:pt x="76" y="111"/>
                    <a:pt x="76" y="111"/>
                    <a:pt x="76" y="111"/>
                  </a:cubicBezTo>
                  <a:cubicBezTo>
                    <a:pt x="75" y="112"/>
                    <a:pt x="75" y="112"/>
                    <a:pt x="75" y="112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3" y="113"/>
                    <a:pt x="73" y="113"/>
                    <a:pt x="73" y="113"/>
                  </a:cubicBezTo>
                  <a:cubicBezTo>
                    <a:pt x="74" y="114"/>
                    <a:pt x="74" y="114"/>
                    <a:pt x="74" y="114"/>
                  </a:cubicBezTo>
                  <a:cubicBezTo>
                    <a:pt x="75" y="115"/>
                    <a:pt x="75" y="115"/>
                    <a:pt x="75" y="115"/>
                  </a:cubicBezTo>
                  <a:cubicBezTo>
                    <a:pt x="74" y="114"/>
                    <a:pt x="74" y="114"/>
                    <a:pt x="74" y="114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5" y="114"/>
                    <a:pt x="75" y="114"/>
                    <a:pt x="75" y="114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7" y="112"/>
                    <a:pt x="77" y="112"/>
                    <a:pt x="77" y="112"/>
                  </a:cubicBezTo>
                  <a:cubicBezTo>
                    <a:pt x="79" y="111"/>
                    <a:pt x="79" y="111"/>
                    <a:pt x="79" y="111"/>
                  </a:cubicBezTo>
                  <a:cubicBezTo>
                    <a:pt x="79" y="111"/>
                    <a:pt x="79" y="111"/>
                    <a:pt x="79" y="111"/>
                  </a:cubicBezTo>
                  <a:cubicBezTo>
                    <a:pt x="82" y="110"/>
                    <a:pt x="82" y="110"/>
                    <a:pt x="82" y="110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09"/>
                    <a:pt x="83" y="109"/>
                  </a:cubicBezTo>
                  <a:cubicBezTo>
                    <a:pt x="83" y="110"/>
                    <a:pt x="83" y="110"/>
                    <a:pt x="83" y="110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85" y="110"/>
                    <a:pt x="85" y="110"/>
                    <a:pt x="85" y="110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6" y="110"/>
                    <a:pt x="86" y="110"/>
                    <a:pt x="86" y="110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90" y="108"/>
                    <a:pt x="90" y="108"/>
                    <a:pt x="90" y="108"/>
                  </a:cubicBezTo>
                  <a:cubicBezTo>
                    <a:pt x="91" y="108"/>
                    <a:pt x="91" y="108"/>
                    <a:pt x="91" y="108"/>
                  </a:cubicBezTo>
                  <a:cubicBezTo>
                    <a:pt x="93" y="107"/>
                    <a:pt x="93" y="107"/>
                    <a:pt x="93" y="107"/>
                  </a:cubicBezTo>
                  <a:cubicBezTo>
                    <a:pt x="94" y="107"/>
                    <a:pt x="94" y="107"/>
                    <a:pt x="94" y="107"/>
                  </a:cubicBezTo>
                  <a:cubicBezTo>
                    <a:pt x="95" y="107"/>
                    <a:pt x="95" y="107"/>
                    <a:pt x="95" y="107"/>
                  </a:cubicBezTo>
                  <a:cubicBezTo>
                    <a:pt x="96" y="107"/>
                    <a:pt x="96" y="107"/>
                    <a:pt x="96" y="107"/>
                  </a:cubicBezTo>
                  <a:cubicBezTo>
                    <a:pt x="95" y="108"/>
                    <a:pt x="95" y="108"/>
                    <a:pt x="95" y="108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94" y="109"/>
                    <a:pt x="94" y="109"/>
                    <a:pt x="94" y="109"/>
                  </a:cubicBezTo>
                  <a:cubicBezTo>
                    <a:pt x="95" y="109"/>
                    <a:pt x="95" y="109"/>
                    <a:pt x="95" y="109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8" y="107"/>
                    <a:pt x="98" y="107"/>
                    <a:pt x="98" y="107"/>
                  </a:cubicBezTo>
                  <a:cubicBezTo>
                    <a:pt x="99" y="107"/>
                    <a:pt x="99" y="107"/>
                    <a:pt x="99" y="107"/>
                  </a:cubicBezTo>
                  <a:cubicBezTo>
                    <a:pt x="98" y="107"/>
                    <a:pt x="98" y="107"/>
                    <a:pt x="98" y="107"/>
                  </a:cubicBezTo>
                  <a:cubicBezTo>
                    <a:pt x="99" y="106"/>
                    <a:pt x="99" y="106"/>
                    <a:pt x="99" y="106"/>
                  </a:cubicBezTo>
                  <a:cubicBezTo>
                    <a:pt x="100" y="106"/>
                    <a:pt x="100" y="106"/>
                    <a:pt x="100" y="106"/>
                  </a:cubicBezTo>
                  <a:cubicBezTo>
                    <a:pt x="100" y="106"/>
                    <a:pt x="100" y="106"/>
                    <a:pt x="100" y="106"/>
                  </a:cubicBezTo>
                  <a:cubicBezTo>
                    <a:pt x="100" y="105"/>
                    <a:pt x="100" y="105"/>
                    <a:pt x="100" y="105"/>
                  </a:cubicBezTo>
                  <a:cubicBezTo>
                    <a:pt x="101" y="106"/>
                    <a:pt x="101" y="106"/>
                    <a:pt x="101" y="106"/>
                  </a:cubicBezTo>
                  <a:cubicBezTo>
                    <a:pt x="102" y="106"/>
                    <a:pt x="102" y="106"/>
                    <a:pt x="102" y="106"/>
                  </a:cubicBezTo>
                  <a:cubicBezTo>
                    <a:pt x="102" y="105"/>
                    <a:pt x="102" y="105"/>
                    <a:pt x="102" y="105"/>
                  </a:cubicBezTo>
                  <a:cubicBezTo>
                    <a:pt x="101" y="104"/>
                    <a:pt x="101" y="104"/>
                    <a:pt x="101" y="104"/>
                  </a:cubicBezTo>
                  <a:cubicBezTo>
                    <a:pt x="102" y="103"/>
                    <a:pt x="102" y="103"/>
                    <a:pt x="102" y="103"/>
                  </a:cubicBezTo>
                  <a:cubicBezTo>
                    <a:pt x="101" y="103"/>
                    <a:pt x="101" y="103"/>
                    <a:pt x="101" y="103"/>
                  </a:cubicBezTo>
                  <a:cubicBezTo>
                    <a:pt x="102" y="102"/>
                    <a:pt x="102" y="102"/>
                    <a:pt x="102" y="102"/>
                  </a:cubicBezTo>
                  <a:cubicBezTo>
                    <a:pt x="103" y="101"/>
                    <a:pt x="103" y="101"/>
                    <a:pt x="103" y="101"/>
                  </a:cubicBezTo>
                  <a:cubicBezTo>
                    <a:pt x="103" y="102"/>
                    <a:pt x="103" y="102"/>
                    <a:pt x="103" y="102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3" y="106"/>
                    <a:pt x="103" y="106"/>
                  </a:cubicBezTo>
                  <a:cubicBezTo>
                    <a:pt x="103" y="109"/>
                    <a:pt x="103" y="109"/>
                    <a:pt x="103" y="109"/>
                  </a:cubicBezTo>
                  <a:cubicBezTo>
                    <a:pt x="102" y="110"/>
                    <a:pt x="102" y="110"/>
                    <a:pt x="102" y="110"/>
                  </a:cubicBezTo>
                  <a:cubicBezTo>
                    <a:pt x="102" y="114"/>
                    <a:pt x="102" y="114"/>
                    <a:pt x="102" y="114"/>
                  </a:cubicBezTo>
                  <a:cubicBezTo>
                    <a:pt x="103" y="115"/>
                    <a:pt x="103" y="115"/>
                    <a:pt x="103" y="115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104" y="116"/>
                    <a:pt x="104" y="116"/>
                    <a:pt x="104" y="116"/>
                  </a:cubicBezTo>
                  <a:cubicBezTo>
                    <a:pt x="106" y="116"/>
                    <a:pt x="106" y="116"/>
                    <a:pt x="106" y="116"/>
                  </a:cubicBezTo>
                  <a:cubicBezTo>
                    <a:pt x="105" y="115"/>
                    <a:pt x="105" y="115"/>
                    <a:pt x="105" y="115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104" y="114"/>
                    <a:pt x="104" y="114"/>
                    <a:pt x="104" y="114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6" y="114"/>
                    <a:pt x="106" y="114"/>
                    <a:pt x="106" y="114"/>
                  </a:cubicBezTo>
                  <a:cubicBezTo>
                    <a:pt x="106" y="113"/>
                    <a:pt x="106" y="113"/>
                    <a:pt x="106" y="113"/>
                  </a:cubicBezTo>
                  <a:cubicBezTo>
                    <a:pt x="106" y="113"/>
                    <a:pt x="106" y="113"/>
                    <a:pt x="106" y="113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8" y="113"/>
                    <a:pt x="108" y="113"/>
                    <a:pt x="108" y="113"/>
                  </a:cubicBezTo>
                  <a:cubicBezTo>
                    <a:pt x="108" y="113"/>
                    <a:pt x="108" y="113"/>
                    <a:pt x="108" y="113"/>
                  </a:cubicBezTo>
                  <a:cubicBezTo>
                    <a:pt x="108" y="113"/>
                    <a:pt x="108" y="113"/>
                    <a:pt x="108" y="113"/>
                  </a:cubicBezTo>
                  <a:cubicBezTo>
                    <a:pt x="108" y="111"/>
                    <a:pt x="108" y="111"/>
                    <a:pt x="108" y="111"/>
                  </a:cubicBezTo>
                  <a:cubicBezTo>
                    <a:pt x="108" y="111"/>
                    <a:pt x="108" y="111"/>
                    <a:pt x="108" y="111"/>
                  </a:cubicBezTo>
                  <a:cubicBezTo>
                    <a:pt x="110" y="110"/>
                    <a:pt x="110" y="110"/>
                    <a:pt x="110" y="110"/>
                  </a:cubicBezTo>
                  <a:cubicBezTo>
                    <a:pt x="110" y="110"/>
                    <a:pt x="110" y="110"/>
                    <a:pt x="110" y="110"/>
                  </a:cubicBezTo>
                  <a:cubicBezTo>
                    <a:pt x="111" y="110"/>
                    <a:pt x="111" y="110"/>
                    <a:pt x="111" y="110"/>
                  </a:cubicBezTo>
                  <a:cubicBezTo>
                    <a:pt x="111" y="110"/>
                    <a:pt x="111" y="110"/>
                    <a:pt x="111" y="110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10" y="112"/>
                    <a:pt x="110" y="112"/>
                    <a:pt x="110" y="112"/>
                  </a:cubicBezTo>
                  <a:cubicBezTo>
                    <a:pt x="111" y="112"/>
                    <a:pt x="111" y="112"/>
                    <a:pt x="111" y="112"/>
                  </a:cubicBezTo>
                  <a:cubicBezTo>
                    <a:pt x="110" y="113"/>
                    <a:pt x="110" y="113"/>
                    <a:pt x="110" y="113"/>
                  </a:cubicBezTo>
                  <a:cubicBezTo>
                    <a:pt x="110" y="113"/>
                    <a:pt x="110" y="113"/>
                    <a:pt x="110" y="113"/>
                  </a:cubicBezTo>
                  <a:cubicBezTo>
                    <a:pt x="110" y="114"/>
                    <a:pt x="110" y="114"/>
                    <a:pt x="110" y="114"/>
                  </a:cubicBezTo>
                  <a:cubicBezTo>
                    <a:pt x="111" y="113"/>
                    <a:pt x="111" y="113"/>
                    <a:pt x="111" y="113"/>
                  </a:cubicBezTo>
                  <a:cubicBezTo>
                    <a:pt x="111" y="114"/>
                    <a:pt x="111" y="114"/>
                    <a:pt x="111" y="114"/>
                  </a:cubicBezTo>
                  <a:cubicBezTo>
                    <a:pt x="111" y="114"/>
                    <a:pt x="111" y="114"/>
                    <a:pt x="111" y="114"/>
                  </a:cubicBezTo>
                  <a:cubicBezTo>
                    <a:pt x="110" y="114"/>
                    <a:pt x="110" y="114"/>
                    <a:pt x="110" y="114"/>
                  </a:cubicBezTo>
                  <a:cubicBezTo>
                    <a:pt x="109" y="115"/>
                    <a:pt x="109" y="115"/>
                    <a:pt x="109" y="115"/>
                  </a:cubicBezTo>
                  <a:cubicBezTo>
                    <a:pt x="109" y="115"/>
                    <a:pt x="109" y="115"/>
                    <a:pt x="109" y="115"/>
                  </a:cubicBezTo>
                  <a:cubicBezTo>
                    <a:pt x="108" y="116"/>
                    <a:pt x="108" y="116"/>
                    <a:pt x="108" y="116"/>
                  </a:cubicBezTo>
                  <a:cubicBezTo>
                    <a:pt x="108" y="116"/>
                    <a:pt x="108" y="116"/>
                    <a:pt x="108" y="116"/>
                  </a:cubicBezTo>
                  <a:cubicBezTo>
                    <a:pt x="108" y="117"/>
                    <a:pt x="108" y="117"/>
                    <a:pt x="108" y="117"/>
                  </a:cubicBezTo>
                  <a:cubicBezTo>
                    <a:pt x="109" y="117"/>
                    <a:pt x="109" y="117"/>
                    <a:pt x="109" y="117"/>
                  </a:cubicBezTo>
                  <a:cubicBezTo>
                    <a:pt x="110" y="117"/>
                    <a:pt x="110" y="117"/>
                    <a:pt x="110" y="117"/>
                  </a:cubicBezTo>
                  <a:cubicBezTo>
                    <a:pt x="111" y="117"/>
                    <a:pt x="111" y="117"/>
                    <a:pt x="111" y="117"/>
                  </a:cubicBezTo>
                  <a:cubicBezTo>
                    <a:pt x="112" y="117"/>
                    <a:pt x="112" y="117"/>
                    <a:pt x="112" y="117"/>
                  </a:cubicBezTo>
                  <a:cubicBezTo>
                    <a:pt x="113" y="117"/>
                    <a:pt x="113" y="117"/>
                    <a:pt x="113" y="117"/>
                  </a:cubicBezTo>
                  <a:cubicBezTo>
                    <a:pt x="114" y="115"/>
                    <a:pt x="114" y="115"/>
                    <a:pt x="114" y="115"/>
                  </a:cubicBezTo>
                  <a:cubicBezTo>
                    <a:pt x="115" y="114"/>
                    <a:pt x="115" y="114"/>
                    <a:pt x="115" y="114"/>
                  </a:cubicBezTo>
                  <a:cubicBezTo>
                    <a:pt x="116" y="114"/>
                    <a:pt x="116" y="114"/>
                    <a:pt x="116" y="114"/>
                  </a:cubicBezTo>
                  <a:cubicBezTo>
                    <a:pt x="116" y="114"/>
                    <a:pt x="116" y="114"/>
                    <a:pt x="116" y="114"/>
                  </a:cubicBezTo>
                  <a:cubicBezTo>
                    <a:pt x="117" y="114"/>
                    <a:pt x="117" y="114"/>
                    <a:pt x="117" y="114"/>
                  </a:cubicBezTo>
                  <a:cubicBezTo>
                    <a:pt x="118" y="115"/>
                    <a:pt x="118" y="115"/>
                    <a:pt x="118" y="115"/>
                  </a:cubicBezTo>
                  <a:cubicBezTo>
                    <a:pt x="118" y="115"/>
                    <a:pt x="118" y="115"/>
                    <a:pt x="118" y="115"/>
                  </a:cubicBezTo>
                  <a:cubicBezTo>
                    <a:pt x="120" y="116"/>
                    <a:pt x="120" y="116"/>
                    <a:pt x="120" y="116"/>
                  </a:cubicBezTo>
                  <a:cubicBezTo>
                    <a:pt x="120" y="116"/>
                    <a:pt x="120" y="116"/>
                    <a:pt x="120" y="116"/>
                  </a:cubicBezTo>
                  <a:cubicBezTo>
                    <a:pt x="120" y="117"/>
                    <a:pt x="120" y="117"/>
                    <a:pt x="120" y="117"/>
                  </a:cubicBezTo>
                  <a:cubicBezTo>
                    <a:pt x="121" y="118"/>
                    <a:pt x="121" y="118"/>
                    <a:pt x="121" y="118"/>
                  </a:cubicBezTo>
                  <a:cubicBezTo>
                    <a:pt x="121" y="119"/>
                    <a:pt x="121" y="119"/>
                    <a:pt x="121" y="119"/>
                  </a:cubicBezTo>
                  <a:cubicBezTo>
                    <a:pt x="122" y="121"/>
                    <a:pt x="122" y="121"/>
                    <a:pt x="122" y="121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6" y="124"/>
                    <a:pt x="126" y="124"/>
                    <a:pt x="126" y="124"/>
                  </a:cubicBezTo>
                  <a:cubicBezTo>
                    <a:pt x="127" y="124"/>
                    <a:pt x="127" y="124"/>
                    <a:pt x="127" y="124"/>
                  </a:cubicBezTo>
                  <a:cubicBezTo>
                    <a:pt x="128" y="125"/>
                    <a:pt x="128" y="125"/>
                    <a:pt x="128" y="125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30" y="126"/>
                    <a:pt x="130" y="126"/>
                    <a:pt x="130" y="126"/>
                  </a:cubicBezTo>
                  <a:cubicBezTo>
                    <a:pt x="130" y="127"/>
                    <a:pt x="130" y="127"/>
                    <a:pt x="130" y="127"/>
                  </a:cubicBezTo>
                  <a:cubicBezTo>
                    <a:pt x="131" y="127"/>
                    <a:pt x="131" y="127"/>
                    <a:pt x="131" y="127"/>
                  </a:cubicBezTo>
                  <a:cubicBezTo>
                    <a:pt x="131" y="127"/>
                    <a:pt x="131" y="127"/>
                    <a:pt x="131" y="127"/>
                  </a:cubicBezTo>
                  <a:cubicBezTo>
                    <a:pt x="131" y="127"/>
                    <a:pt x="131" y="127"/>
                    <a:pt x="131" y="127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4" y="129"/>
                    <a:pt x="134" y="129"/>
                    <a:pt x="134" y="129"/>
                  </a:cubicBezTo>
                  <a:cubicBezTo>
                    <a:pt x="134" y="129"/>
                    <a:pt x="134" y="129"/>
                    <a:pt x="134" y="129"/>
                  </a:cubicBezTo>
                  <a:cubicBezTo>
                    <a:pt x="134" y="128"/>
                    <a:pt x="134" y="128"/>
                    <a:pt x="134" y="128"/>
                  </a:cubicBezTo>
                  <a:cubicBezTo>
                    <a:pt x="134" y="128"/>
                    <a:pt x="134" y="128"/>
                    <a:pt x="134" y="128"/>
                  </a:cubicBezTo>
                  <a:cubicBezTo>
                    <a:pt x="133" y="127"/>
                    <a:pt x="133" y="127"/>
                    <a:pt x="133" y="127"/>
                  </a:cubicBezTo>
                  <a:cubicBezTo>
                    <a:pt x="133" y="127"/>
                    <a:pt x="133" y="127"/>
                    <a:pt x="133" y="127"/>
                  </a:cubicBezTo>
                  <a:cubicBezTo>
                    <a:pt x="135" y="127"/>
                    <a:pt x="135" y="127"/>
                    <a:pt x="135" y="127"/>
                  </a:cubicBezTo>
                  <a:cubicBezTo>
                    <a:pt x="135" y="128"/>
                    <a:pt x="135" y="128"/>
                    <a:pt x="135" y="128"/>
                  </a:cubicBezTo>
                  <a:cubicBezTo>
                    <a:pt x="135" y="128"/>
                    <a:pt x="135" y="128"/>
                    <a:pt x="135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7" y="128"/>
                    <a:pt x="137" y="128"/>
                    <a:pt x="137" y="128"/>
                  </a:cubicBezTo>
                  <a:cubicBezTo>
                    <a:pt x="137" y="129"/>
                    <a:pt x="137" y="129"/>
                    <a:pt x="137" y="129"/>
                  </a:cubicBezTo>
                  <a:cubicBezTo>
                    <a:pt x="138" y="129"/>
                    <a:pt x="138" y="129"/>
                    <a:pt x="138" y="129"/>
                  </a:cubicBezTo>
                  <a:cubicBezTo>
                    <a:pt x="138" y="130"/>
                    <a:pt x="138" y="130"/>
                    <a:pt x="138" y="130"/>
                  </a:cubicBezTo>
                  <a:cubicBezTo>
                    <a:pt x="139" y="131"/>
                    <a:pt x="139" y="131"/>
                    <a:pt x="139" y="131"/>
                  </a:cubicBezTo>
                  <a:cubicBezTo>
                    <a:pt x="139" y="132"/>
                    <a:pt x="139" y="132"/>
                    <a:pt x="139" y="132"/>
                  </a:cubicBezTo>
                  <a:cubicBezTo>
                    <a:pt x="139" y="133"/>
                    <a:pt x="139" y="133"/>
                    <a:pt x="139" y="133"/>
                  </a:cubicBezTo>
                  <a:cubicBezTo>
                    <a:pt x="139" y="133"/>
                    <a:pt x="139" y="133"/>
                    <a:pt x="139" y="133"/>
                  </a:cubicBezTo>
                  <a:cubicBezTo>
                    <a:pt x="139" y="134"/>
                    <a:pt x="139" y="134"/>
                    <a:pt x="139" y="134"/>
                  </a:cubicBezTo>
                  <a:cubicBezTo>
                    <a:pt x="138" y="135"/>
                    <a:pt x="138" y="135"/>
                    <a:pt x="138" y="135"/>
                  </a:cubicBezTo>
                  <a:cubicBezTo>
                    <a:pt x="136" y="134"/>
                    <a:pt x="136" y="134"/>
                    <a:pt x="136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5" y="135"/>
                    <a:pt x="135" y="135"/>
                    <a:pt x="135" y="135"/>
                  </a:cubicBezTo>
                  <a:cubicBezTo>
                    <a:pt x="135" y="135"/>
                    <a:pt x="135" y="135"/>
                    <a:pt x="135" y="135"/>
                  </a:cubicBezTo>
                  <a:cubicBezTo>
                    <a:pt x="134" y="135"/>
                    <a:pt x="134" y="135"/>
                    <a:pt x="134" y="135"/>
                  </a:cubicBezTo>
                  <a:cubicBezTo>
                    <a:pt x="133" y="135"/>
                    <a:pt x="133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ubicBezTo>
                    <a:pt x="132" y="136"/>
                    <a:pt x="132" y="136"/>
                    <a:pt x="132" y="136"/>
                  </a:cubicBezTo>
                  <a:cubicBezTo>
                    <a:pt x="132" y="136"/>
                    <a:pt x="132" y="136"/>
                    <a:pt x="132" y="136"/>
                  </a:cubicBezTo>
                  <a:cubicBezTo>
                    <a:pt x="131" y="136"/>
                    <a:pt x="131" y="136"/>
                    <a:pt x="131" y="136"/>
                  </a:cubicBezTo>
                  <a:cubicBezTo>
                    <a:pt x="130" y="137"/>
                    <a:pt x="130" y="137"/>
                    <a:pt x="130" y="137"/>
                  </a:cubicBezTo>
                  <a:cubicBezTo>
                    <a:pt x="131" y="137"/>
                    <a:pt x="131" y="137"/>
                    <a:pt x="131" y="137"/>
                  </a:cubicBezTo>
                  <a:cubicBezTo>
                    <a:pt x="132" y="137"/>
                    <a:pt x="132" y="137"/>
                    <a:pt x="132" y="137"/>
                  </a:cubicBezTo>
                  <a:cubicBezTo>
                    <a:pt x="132" y="138"/>
                    <a:pt x="132" y="138"/>
                    <a:pt x="132" y="138"/>
                  </a:cubicBezTo>
                  <a:cubicBezTo>
                    <a:pt x="133" y="139"/>
                    <a:pt x="133" y="139"/>
                    <a:pt x="133" y="139"/>
                  </a:cubicBezTo>
                  <a:cubicBezTo>
                    <a:pt x="133" y="138"/>
                    <a:pt x="133" y="138"/>
                    <a:pt x="133" y="138"/>
                  </a:cubicBezTo>
                  <a:cubicBezTo>
                    <a:pt x="134" y="139"/>
                    <a:pt x="134" y="139"/>
                    <a:pt x="134" y="139"/>
                  </a:cubicBezTo>
                  <a:cubicBezTo>
                    <a:pt x="134" y="140"/>
                    <a:pt x="134" y="140"/>
                    <a:pt x="134" y="140"/>
                  </a:cubicBezTo>
                  <a:cubicBezTo>
                    <a:pt x="135" y="140"/>
                    <a:pt x="135" y="140"/>
                    <a:pt x="135" y="140"/>
                  </a:cubicBezTo>
                  <a:cubicBezTo>
                    <a:pt x="137" y="141"/>
                    <a:pt x="137" y="141"/>
                    <a:pt x="137" y="141"/>
                  </a:cubicBezTo>
                  <a:cubicBezTo>
                    <a:pt x="138" y="141"/>
                    <a:pt x="138" y="141"/>
                    <a:pt x="138" y="141"/>
                  </a:cubicBezTo>
                  <a:cubicBezTo>
                    <a:pt x="140" y="142"/>
                    <a:pt x="140" y="142"/>
                    <a:pt x="140" y="142"/>
                  </a:cubicBezTo>
                  <a:cubicBezTo>
                    <a:pt x="141" y="142"/>
                    <a:pt x="141" y="142"/>
                    <a:pt x="141" y="142"/>
                  </a:cubicBezTo>
                  <a:cubicBezTo>
                    <a:pt x="141" y="141"/>
                    <a:pt x="141" y="141"/>
                    <a:pt x="141" y="141"/>
                  </a:cubicBezTo>
                  <a:cubicBezTo>
                    <a:pt x="142" y="141"/>
                    <a:pt x="142" y="141"/>
                    <a:pt x="142" y="141"/>
                  </a:cubicBezTo>
                  <a:cubicBezTo>
                    <a:pt x="143" y="141"/>
                    <a:pt x="143" y="141"/>
                    <a:pt x="143" y="141"/>
                  </a:cubicBezTo>
                  <a:cubicBezTo>
                    <a:pt x="142" y="142"/>
                    <a:pt x="142" y="142"/>
                    <a:pt x="142" y="142"/>
                  </a:cubicBezTo>
                  <a:cubicBezTo>
                    <a:pt x="144" y="141"/>
                    <a:pt x="144" y="141"/>
                    <a:pt x="144" y="141"/>
                  </a:cubicBezTo>
                  <a:cubicBezTo>
                    <a:pt x="144" y="142"/>
                    <a:pt x="144" y="142"/>
                    <a:pt x="144" y="142"/>
                  </a:cubicBezTo>
                  <a:cubicBezTo>
                    <a:pt x="145" y="142"/>
                    <a:pt x="145" y="142"/>
                    <a:pt x="145" y="142"/>
                  </a:cubicBezTo>
                  <a:cubicBezTo>
                    <a:pt x="145" y="141"/>
                    <a:pt x="145" y="141"/>
                    <a:pt x="145" y="141"/>
                  </a:cubicBezTo>
                  <a:cubicBezTo>
                    <a:pt x="146" y="141"/>
                    <a:pt x="146" y="141"/>
                    <a:pt x="146" y="141"/>
                  </a:cubicBezTo>
                  <a:cubicBezTo>
                    <a:pt x="146" y="141"/>
                    <a:pt x="146" y="141"/>
                    <a:pt x="146" y="141"/>
                  </a:cubicBezTo>
                  <a:cubicBezTo>
                    <a:pt x="146" y="142"/>
                    <a:pt x="146" y="142"/>
                    <a:pt x="146" y="142"/>
                  </a:cubicBezTo>
                  <a:cubicBezTo>
                    <a:pt x="148" y="141"/>
                    <a:pt x="148" y="141"/>
                    <a:pt x="148" y="141"/>
                  </a:cubicBezTo>
                  <a:cubicBezTo>
                    <a:pt x="150" y="140"/>
                    <a:pt x="150" y="140"/>
                    <a:pt x="150" y="140"/>
                  </a:cubicBezTo>
                  <a:cubicBezTo>
                    <a:pt x="151" y="140"/>
                    <a:pt x="151" y="140"/>
                    <a:pt x="151" y="140"/>
                  </a:cubicBezTo>
                  <a:cubicBezTo>
                    <a:pt x="151" y="141"/>
                    <a:pt x="151" y="141"/>
                    <a:pt x="151" y="141"/>
                  </a:cubicBezTo>
                  <a:cubicBezTo>
                    <a:pt x="151" y="141"/>
                    <a:pt x="151" y="141"/>
                    <a:pt x="151" y="141"/>
                  </a:cubicBezTo>
                  <a:cubicBezTo>
                    <a:pt x="151" y="141"/>
                    <a:pt x="151" y="141"/>
                    <a:pt x="151" y="141"/>
                  </a:cubicBezTo>
                  <a:cubicBezTo>
                    <a:pt x="151" y="141"/>
                    <a:pt x="151" y="141"/>
                    <a:pt x="151" y="141"/>
                  </a:cubicBezTo>
                  <a:cubicBezTo>
                    <a:pt x="151" y="142"/>
                    <a:pt x="151" y="142"/>
                    <a:pt x="151" y="142"/>
                  </a:cubicBezTo>
                  <a:cubicBezTo>
                    <a:pt x="151" y="143"/>
                    <a:pt x="151" y="143"/>
                    <a:pt x="151" y="143"/>
                  </a:cubicBezTo>
                  <a:cubicBezTo>
                    <a:pt x="151" y="143"/>
                    <a:pt x="151" y="143"/>
                    <a:pt x="151" y="143"/>
                  </a:cubicBezTo>
                  <a:cubicBezTo>
                    <a:pt x="151" y="143"/>
                    <a:pt x="151" y="143"/>
                    <a:pt x="151" y="143"/>
                  </a:cubicBezTo>
                  <a:cubicBezTo>
                    <a:pt x="152" y="143"/>
                    <a:pt x="152" y="143"/>
                    <a:pt x="152" y="143"/>
                  </a:cubicBezTo>
                  <a:cubicBezTo>
                    <a:pt x="152" y="143"/>
                    <a:pt x="152" y="143"/>
                    <a:pt x="152" y="143"/>
                  </a:cubicBezTo>
                  <a:cubicBezTo>
                    <a:pt x="152" y="144"/>
                    <a:pt x="152" y="144"/>
                    <a:pt x="152" y="144"/>
                  </a:cubicBezTo>
                  <a:cubicBezTo>
                    <a:pt x="152" y="145"/>
                    <a:pt x="152" y="145"/>
                    <a:pt x="152" y="145"/>
                  </a:cubicBezTo>
                  <a:cubicBezTo>
                    <a:pt x="152" y="146"/>
                    <a:pt x="152" y="146"/>
                    <a:pt x="152" y="146"/>
                  </a:cubicBezTo>
                  <a:cubicBezTo>
                    <a:pt x="152" y="146"/>
                    <a:pt x="152" y="146"/>
                    <a:pt x="152" y="146"/>
                  </a:cubicBezTo>
                  <a:cubicBezTo>
                    <a:pt x="153" y="146"/>
                    <a:pt x="153" y="146"/>
                    <a:pt x="153" y="146"/>
                  </a:cubicBezTo>
                  <a:cubicBezTo>
                    <a:pt x="153" y="145"/>
                    <a:pt x="153" y="145"/>
                    <a:pt x="153" y="145"/>
                  </a:cubicBezTo>
                  <a:cubicBezTo>
                    <a:pt x="153" y="144"/>
                    <a:pt x="153" y="144"/>
                    <a:pt x="153" y="144"/>
                  </a:cubicBezTo>
                  <a:cubicBezTo>
                    <a:pt x="154" y="144"/>
                    <a:pt x="154" y="144"/>
                    <a:pt x="154" y="144"/>
                  </a:cubicBezTo>
                  <a:cubicBezTo>
                    <a:pt x="153" y="145"/>
                    <a:pt x="153" y="145"/>
                    <a:pt x="153" y="145"/>
                  </a:cubicBezTo>
                  <a:cubicBezTo>
                    <a:pt x="153" y="147"/>
                    <a:pt x="153" y="147"/>
                    <a:pt x="153" y="147"/>
                  </a:cubicBezTo>
                  <a:cubicBezTo>
                    <a:pt x="152" y="148"/>
                    <a:pt x="152" y="148"/>
                    <a:pt x="152" y="148"/>
                  </a:cubicBezTo>
                  <a:cubicBezTo>
                    <a:pt x="152" y="149"/>
                    <a:pt x="152" y="149"/>
                    <a:pt x="152" y="149"/>
                  </a:cubicBezTo>
                  <a:cubicBezTo>
                    <a:pt x="153" y="150"/>
                    <a:pt x="153" y="150"/>
                    <a:pt x="153" y="150"/>
                  </a:cubicBezTo>
                  <a:cubicBezTo>
                    <a:pt x="153" y="151"/>
                    <a:pt x="153" y="151"/>
                    <a:pt x="153" y="151"/>
                  </a:cubicBezTo>
                  <a:cubicBezTo>
                    <a:pt x="152" y="152"/>
                    <a:pt x="152" y="152"/>
                    <a:pt x="152" y="152"/>
                  </a:cubicBezTo>
                  <a:cubicBezTo>
                    <a:pt x="153" y="153"/>
                    <a:pt x="153" y="153"/>
                    <a:pt x="153" y="153"/>
                  </a:cubicBezTo>
                  <a:cubicBezTo>
                    <a:pt x="153" y="153"/>
                    <a:pt x="153" y="153"/>
                    <a:pt x="153" y="153"/>
                  </a:cubicBezTo>
                  <a:cubicBezTo>
                    <a:pt x="153" y="154"/>
                    <a:pt x="153" y="154"/>
                    <a:pt x="153" y="154"/>
                  </a:cubicBezTo>
                  <a:cubicBezTo>
                    <a:pt x="153" y="154"/>
                    <a:pt x="153" y="154"/>
                    <a:pt x="153" y="154"/>
                  </a:cubicBezTo>
                  <a:cubicBezTo>
                    <a:pt x="154" y="156"/>
                    <a:pt x="154" y="156"/>
                    <a:pt x="154" y="156"/>
                  </a:cubicBezTo>
                  <a:cubicBezTo>
                    <a:pt x="154" y="158"/>
                    <a:pt x="154" y="158"/>
                    <a:pt x="154" y="158"/>
                  </a:cubicBezTo>
                  <a:cubicBezTo>
                    <a:pt x="154" y="156"/>
                    <a:pt x="154" y="156"/>
                    <a:pt x="154" y="156"/>
                  </a:cubicBezTo>
                  <a:cubicBezTo>
                    <a:pt x="154" y="154"/>
                    <a:pt x="154" y="154"/>
                    <a:pt x="154" y="154"/>
                  </a:cubicBezTo>
                  <a:cubicBezTo>
                    <a:pt x="154" y="152"/>
                    <a:pt x="154" y="152"/>
                    <a:pt x="154" y="152"/>
                  </a:cubicBezTo>
                  <a:cubicBezTo>
                    <a:pt x="155" y="150"/>
                    <a:pt x="155" y="150"/>
                    <a:pt x="155" y="150"/>
                  </a:cubicBezTo>
                  <a:cubicBezTo>
                    <a:pt x="155" y="150"/>
                    <a:pt x="155" y="150"/>
                    <a:pt x="155" y="150"/>
                  </a:cubicBezTo>
                  <a:cubicBezTo>
                    <a:pt x="155" y="151"/>
                    <a:pt x="155" y="151"/>
                    <a:pt x="155" y="151"/>
                  </a:cubicBezTo>
                  <a:cubicBezTo>
                    <a:pt x="155" y="151"/>
                    <a:pt x="155" y="151"/>
                    <a:pt x="155" y="151"/>
                  </a:cubicBezTo>
                  <a:cubicBezTo>
                    <a:pt x="155" y="152"/>
                    <a:pt x="155" y="152"/>
                    <a:pt x="155" y="152"/>
                  </a:cubicBezTo>
                  <a:cubicBezTo>
                    <a:pt x="155" y="152"/>
                    <a:pt x="155" y="152"/>
                    <a:pt x="155" y="152"/>
                  </a:cubicBezTo>
                  <a:cubicBezTo>
                    <a:pt x="156" y="152"/>
                    <a:pt x="156" y="152"/>
                    <a:pt x="156" y="152"/>
                  </a:cubicBezTo>
                  <a:cubicBezTo>
                    <a:pt x="156" y="152"/>
                    <a:pt x="156" y="152"/>
                    <a:pt x="156" y="152"/>
                  </a:cubicBezTo>
                  <a:cubicBezTo>
                    <a:pt x="157" y="151"/>
                    <a:pt x="157" y="151"/>
                    <a:pt x="157" y="151"/>
                  </a:cubicBezTo>
                  <a:cubicBezTo>
                    <a:pt x="157" y="151"/>
                    <a:pt x="157" y="151"/>
                    <a:pt x="157" y="151"/>
                  </a:cubicBezTo>
                  <a:cubicBezTo>
                    <a:pt x="156" y="150"/>
                    <a:pt x="156" y="150"/>
                    <a:pt x="156" y="150"/>
                  </a:cubicBezTo>
                  <a:cubicBezTo>
                    <a:pt x="156" y="149"/>
                    <a:pt x="156" y="149"/>
                    <a:pt x="156" y="149"/>
                  </a:cubicBezTo>
                  <a:cubicBezTo>
                    <a:pt x="157" y="149"/>
                    <a:pt x="157" y="149"/>
                    <a:pt x="157" y="149"/>
                  </a:cubicBezTo>
                  <a:cubicBezTo>
                    <a:pt x="157" y="149"/>
                    <a:pt x="157" y="149"/>
                    <a:pt x="157" y="149"/>
                  </a:cubicBezTo>
                  <a:cubicBezTo>
                    <a:pt x="156" y="148"/>
                    <a:pt x="156" y="148"/>
                    <a:pt x="156" y="148"/>
                  </a:cubicBezTo>
                  <a:cubicBezTo>
                    <a:pt x="156" y="148"/>
                    <a:pt x="156" y="148"/>
                    <a:pt x="156" y="148"/>
                  </a:cubicBezTo>
                  <a:cubicBezTo>
                    <a:pt x="157" y="146"/>
                    <a:pt x="157" y="146"/>
                    <a:pt x="157" y="146"/>
                  </a:cubicBezTo>
                  <a:cubicBezTo>
                    <a:pt x="157" y="144"/>
                    <a:pt x="157" y="144"/>
                    <a:pt x="157" y="144"/>
                  </a:cubicBezTo>
                  <a:cubicBezTo>
                    <a:pt x="157" y="144"/>
                    <a:pt x="157" y="144"/>
                    <a:pt x="157" y="144"/>
                  </a:cubicBezTo>
                  <a:cubicBezTo>
                    <a:pt x="157" y="143"/>
                    <a:pt x="157" y="143"/>
                    <a:pt x="157" y="143"/>
                  </a:cubicBezTo>
                  <a:cubicBezTo>
                    <a:pt x="158" y="143"/>
                    <a:pt x="158" y="143"/>
                    <a:pt x="158" y="143"/>
                  </a:cubicBezTo>
                  <a:cubicBezTo>
                    <a:pt x="159" y="142"/>
                    <a:pt x="159" y="142"/>
                    <a:pt x="159" y="142"/>
                  </a:cubicBezTo>
                  <a:cubicBezTo>
                    <a:pt x="159" y="142"/>
                    <a:pt x="159" y="142"/>
                    <a:pt x="159" y="142"/>
                  </a:cubicBezTo>
                  <a:cubicBezTo>
                    <a:pt x="160" y="142"/>
                    <a:pt x="160" y="142"/>
                    <a:pt x="160" y="142"/>
                  </a:cubicBezTo>
                  <a:cubicBezTo>
                    <a:pt x="160" y="142"/>
                    <a:pt x="160" y="142"/>
                    <a:pt x="160" y="142"/>
                  </a:cubicBezTo>
                  <a:cubicBezTo>
                    <a:pt x="161" y="142"/>
                    <a:pt x="161" y="142"/>
                    <a:pt x="161" y="142"/>
                  </a:cubicBezTo>
                  <a:cubicBezTo>
                    <a:pt x="161" y="142"/>
                    <a:pt x="161" y="142"/>
                    <a:pt x="161" y="142"/>
                  </a:cubicBezTo>
                  <a:cubicBezTo>
                    <a:pt x="162" y="141"/>
                    <a:pt x="162" y="141"/>
                    <a:pt x="162" y="141"/>
                  </a:cubicBezTo>
                  <a:cubicBezTo>
                    <a:pt x="162" y="141"/>
                    <a:pt x="162" y="141"/>
                    <a:pt x="162" y="141"/>
                  </a:cubicBezTo>
                  <a:cubicBezTo>
                    <a:pt x="162" y="142"/>
                    <a:pt x="162" y="142"/>
                    <a:pt x="162" y="142"/>
                  </a:cubicBezTo>
                  <a:cubicBezTo>
                    <a:pt x="163" y="141"/>
                    <a:pt x="163" y="141"/>
                    <a:pt x="163" y="141"/>
                  </a:cubicBezTo>
                  <a:cubicBezTo>
                    <a:pt x="164" y="141"/>
                    <a:pt x="164" y="141"/>
                    <a:pt x="164" y="141"/>
                  </a:cubicBezTo>
                  <a:cubicBezTo>
                    <a:pt x="164" y="140"/>
                    <a:pt x="164" y="140"/>
                    <a:pt x="164" y="140"/>
                  </a:cubicBezTo>
                  <a:cubicBezTo>
                    <a:pt x="164" y="140"/>
                    <a:pt x="164" y="140"/>
                    <a:pt x="164" y="140"/>
                  </a:cubicBezTo>
                  <a:cubicBezTo>
                    <a:pt x="165" y="141"/>
                    <a:pt x="165" y="141"/>
                    <a:pt x="165" y="141"/>
                  </a:cubicBezTo>
                  <a:cubicBezTo>
                    <a:pt x="165" y="141"/>
                    <a:pt x="165" y="141"/>
                    <a:pt x="165" y="141"/>
                  </a:cubicBezTo>
                  <a:cubicBezTo>
                    <a:pt x="165" y="142"/>
                    <a:pt x="165" y="142"/>
                    <a:pt x="165" y="142"/>
                  </a:cubicBezTo>
                  <a:cubicBezTo>
                    <a:pt x="165" y="141"/>
                    <a:pt x="165" y="141"/>
                    <a:pt x="165" y="141"/>
                  </a:cubicBezTo>
                  <a:cubicBezTo>
                    <a:pt x="165" y="140"/>
                    <a:pt x="165" y="140"/>
                    <a:pt x="165" y="140"/>
                  </a:cubicBezTo>
                  <a:cubicBezTo>
                    <a:pt x="166" y="139"/>
                    <a:pt x="166" y="139"/>
                    <a:pt x="166" y="139"/>
                  </a:cubicBezTo>
                  <a:cubicBezTo>
                    <a:pt x="166" y="139"/>
                    <a:pt x="166" y="139"/>
                    <a:pt x="166" y="139"/>
                  </a:cubicBezTo>
                  <a:cubicBezTo>
                    <a:pt x="167" y="139"/>
                    <a:pt x="167" y="139"/>
                    <a:pt x="167" y="139"/>
                  </a:cubicBezTo>
                  <a:cubicBezTo>
                    <a:pt x="168" y="139"/>
                    <a:pt x="168" y="139"/>
                    <a:pt x="168" y="139"/>
                  </a:cubicBezTo>
                  <a:cubicBezTo>
                    <a:pt x="168" y="139"/>
                    <a:pt x="168" y="139"/>
                    <a:pt x="168" y="139"/>
                  </a:cubicBezTo>
                  <a:cubicBezTo>
                    <a:pt x="169" y="139"/>
                    <a:pt x="169" y="139"/>
                    <a:pt x="169" y="139"/>
                  </a:cubicBezTo>
                  <a:cubicBezTo>
                    <a:pt x="170" y="138"/>
                    <a:pt x="170" y="138"/>
                    <a:pt x="170" y="138"/>
                  </a:cubicBezTo>
                  <a:cubicBezTo>
                    <a:pt x="169" y="138"/>
                    <a:pt x="169" y="138"/>
                    <a:pt x="169" y="138"/>
                  </a:cubicBezTo>
                  <a:cubicBezTo>
                    <a:pt x="170" y="137"/>
                    <a:pt x="170" y="137"/>
                    <a:pt x="170" y="137"/>
                  </a:cubicBezTo>
                  <a:cubicBezTo>
                    <a:pt x="169" y="137"/>
                    <a:pt x="169" y="137"/>
                    <a:pt x="169" y="137"/>
                  </a:cubicBezTo>
                  <a:cubicBezTo>
                    <a:pt x="169" y="137"/>
                    <a:pt x="169" y="137"/>
                    <a:pt x="169" y="137"/>
                  </a:cubicBezTo>
                  <a:cubicBezTo>
                    <a:pt x="168" y="137"/>
                    <a:pt x="168" y="137"/>
                    <a:pt x="168" y="137"/>
                  </a:cubicBezTo>
                  <a:cubicBezTo>
                    <a:pt x="166" y="138"/>
                    <a:pt x="166" y="138"/>
                    <a:pt x="166" y="138"/>
                  </a:cubicBezTo>
                  <a:cubicBezTo>
                    <a:pt x="166" y="138"/>
                    <a:pt x="166" y="138"/>
                    <a:pt x="166" y="138"/>
                  </a:cubicBezTo>
                  <a:cubicBezTo>
                    <a:pt x="166" y="138"/>
                    <a:pt x="166" y="138"/>
                    <a:pt x="166" y="138"/>
                  </a:cubicBezTo>
                  <a:cubicBezTo>
                    <a:pt x="165" y="138"/>
                    <a:pt x="165" y="138"/>
                    <a:pt x="165" y="138"/>
                  </a:cubicBezTo>
                  <a:cubicBezTo>
                    <a:pt x="165" y="139"/>
                    <a:pt x="165" y="139"/>
                    <a:pt x="165" y="139"/>
                  </a:cubicBezTo>
                  <a:cubicBezTo>
                    <a:pt x="165" y="139"/>
                    <a:pt x="165" y="139"/>
                    <a:pt x="165" y="139"/>
                  </a:cubicBezTo>
                  <a:cubicBezTo>
                    <a:pt x="164" y="138"/>
                    <a:pt x="164" y="138"/>
                    <a:pt x="164" y="138"/>
                  </a:cubicBezTo>
                  <a:cubicBezTo>
                    <a:pt x="164" y="138"/>
                    <a:pt x="164" y="138"/>
                    <a:pt x="164" y="138"/>
                  </a:cubicBezTo>
                  <a:cubicBezTo>
                    <a:pt x="164" y="138"/>
                    <a:pt x="164" y="138"/>
                    <a:pt x="164" y="138"/>
                  </a:cubicBezTo>
                  <a:cubicBezTo>
                    <a:pt x="163" y="139"/>
                    <a:pt x="163" y="139"/>
                    <a:pt x="163" y="139"/>
                  </a:cubicBezTo>
                  <a:cubicBezTo>
                    <a:pt x="163" y="139"/>
                    <a:pt x="163" y="139"/>
                    <a:pt x="163" y="139"/>
                  </a:cubicBezTo>
                  <a:cubicBezTo>
                    <a:pt x="162" y="138"/>
                    <a:pt x="162" y="138"/>
                    <a:pt x="162" y="138"/>
                  </a:cubicBezTo>
                  <a:cubicBezTo>
                    <a:pt x="161" y="138"/>
                    <a:pt x="161" y="138"/>
                    <a:pt x="161" y="138"/>
                  </a:cubicBezTo>
                  <a:cubicBezTo>
                    <a:pt x="161" y="138"/>
                    <a:pt x="161" y="138"/>
                    <a:pt x="161" y="138"/>
                  </a:cubicBezTo>
                  <a:cubicBezTo>
                    <a:pt x="161" y="138"/>
                    <a:pt x="161" y="138"/>
                    <a:pt x="161" y="138"/>
                  </a:cubicBezTo>
                  <a:cubicBezTo>
                    <a:pt x="161" y="139"/>
                    <a:pt x="161" y="139"/>
                    <a:pt x="161" y="139"/>
                  </a:cubicBezTo>
                  <a:cubicBezTo>
                    <a:pt x="161" y="139"/>
                    <a:pt x="161" y="139"/>
                    <a:pt x="161" y="139"/>
                  </a:cubicBezTo>
                  <a:cubicBezTo>
                    <a:pt x="161" y="140"/>
                    <a:pt x="161" y="140"/>
                    <a:pt x="161" y="140"/>
                  </a:cubicBezTo>
                  <a:cubicBezTo>
                    <a:pt x="160" y="140"/>
                    <a:pt x="160" y="140"/>
                    <a:pt x="160" y="140"/>
                  </a:cubicBezTo>
                  <a:cubicBezTo>
                    <a:pt x="160" y="140"/>
                    <a:pt x="160" y="140"/>
                    <a:pt x="160" y="140"/>
                  </a:cubicBezTo>
                  <a:cubicBezTo>
                    <a:pt x="159" y="139"/>
                    <a:pt x="159" y="139"/>
                    <a:pt x="159" y="139"/>
                  </a:cubicBezTo>
                  <a:cubicBezTo>
                    <a:pt x="159" y="139"/>
                    <a:pt x="159" y="139"/>
                    <a:pt x="159" y="139"/>
                  </a:cubicBezTo>
                  <a:cubicBezTo>
                    <a:pt x="159" y="139"/>
                    <a:pt x="159" y="139"/>
                    <a:pt x="159" y="139"/>
                  </a:cubicBezTo>
                  <a:cubicBezTo>
                    <a:pt x="159" y="138"/>
                    <a:pt x="159" y="138"/>
                    <a:pt x="159" y="138"/>
                  </a:cubicBezTo>
                  <a:cubicBezTo>
                    <a:pt x="159" y="138"/>
                    <a:pt x="159" y="138"/>
                    <a:pt x="159" y="138"/>
                  </a:cubicBezTo>
                  <a:cubicBezTo>
                    <a:pt x="159" y="138"/>
                    <a:pt x="159" y="138"/>
                    <a:pt x="159" y="138"/>
                  </a:cubicBezTo>
                  <a:cubicBezTo>
                    <a:pt x="158" y="138"/>
                    <a:pt x="158" y="138"/>
                    <a:pt x="158" y="138"/>
                  </a:cubicBezTo>
                  <a:cubicBezTo>
                    <a:pt x="158" y="137"/>
                    <a:pt x="158" y="137"/>
                    <a:pt x="158" y="137"/>
                  </a:cubicBezTo>
                  <a:cubicBezTo>
                    <a:pt x="159" y="137"/>
                    <a:pt x="159" y="137"/>
                    <a:pt x="159" y="137"/>
                  </a:cubicBezTo>
                  <a:cubicBezTo>
                    <a:pt x="160" y="135"/>
                    <a:pt x="160" y="135"/>
                    <a:pt x="160" y="135"/>
                  </a:cubicBezTo>
                  <a:cubicBezTo>
                    <a:pt x="161" y="135"/>
                    <a:pt x="161" y="135"/>
                    <a:pt x="161" y="135"/>
                  </a:cubicBezTo>
                  <a:cubicBezTo>
                    <a:pt x="162" y="136"/>
                    <a:pt x="162" y="136"/>
                    <a:pt x="162" y="136"/>
                  </a:cubicBezTo>
                  <a:cubicBezTo>
                    <a:pt x="165" y="135"/>
                    <a:pt x="165" y="135"/>
                    <a:pt x="165" y="135"/>
                  </a:cubicBezTo>
                  <a:cubicBezTo>
                    <a:pt x="167" y="135"/>
                    <a:pt x="167" y="135"/>
                    <a:pt x="167" y="135"/>
                  </a:cubicBezTo>
                  <a:cubicBezTo>
                    <a:pt x="168" y="135"/>
                    <a:pt x="168" y="135"/>
                    <a:pt x="168" y="135"/>
                  </a:cubicBezTo>
                  <a:cubicBezTo>
                    <a:pt x="169" y="135"/>
                    <a:pt x="169" y="135"/>
                    <a:pt x="169" y="135"/>
                  </a:cubicBezTo>
                  <a:cubicBezTo>
                    <a:pt x="170" y="135"/>
                    <a:pt x="170" y="135"/>
                    <a:pt x="170" y="135"/>
                  </a:cubicBezTo>
                  <a:cubicBezTo>
                    <a:pt x="170" y="136"/>
                    <a:pt x="170" y="136"/>
                    <a:pt x="170" y="136"/>
                  </a:cubicBezTo>
                  <a:cubicBezTo>
                    <a:pt x="170" y="136"/>
                    <a:pt x="170" y="136"/>
                    <a:pt x="170" y="136"/>
                  </a:cubicBezTo>
                  <a:cubicBezTo>
                    <a:pt x="171" y="136"/>
                    <a:pt x="171" y="136"/>
                    <a:pt x="171" y="136"/>
                  </a:cubicBezTo>
                  <a:cubicBezTo>
                    <a:pt x="171" y="138"/>
                    <a:pt x="171" y="138"/>
                    <a:pt x="171" y="138"/>
                  </a:cubicBezTo>
                  <a:cubicBezTo>
                    <a:pt x="170" y="138"/>
                    <a:pt x="170" y="138"/>
                    <a:pt x="170" y="138"/>
                  </a:cubicBezTo>
                  <a:cubicBezTo>
                    <a:pt x="171" y="139"/>
                    <a:pt x="171" y="139"/>
                    <a:pt x="171" y="139"/>
                  </a:cubicBezTo>
                  <a:cubicBezTo>
                    <a:pt x="171" y="139"/>
                    <a:pt x="171" y="139"/>
                    <a:pt x="171" y="139"/>
                  </a:cubicBezTo>
                  <a:cubicBezTo>
                    <a:pt x="170" y="139"/>
                    <a:pt x="170" y="139"/>
                    <a:pt x="170" y="139"/>
                  </a:cubicBezTo>
                  <a:cubicBezTo>
                    <a:pt x="170" y="140"/>
                    <a:pt x="170" y="140"/>
                    <a:pt x="170" y="140"/>
                  </a:cubicBezTo>
                  <a:cubicBezTo>
                    <a:pt x="170" y="140"/>
                    <a:pt x="170" y="140"/>
                    <a:pt x="170" y="140"/>
                  </a:cubicBezTo>
                  <a:cubicBezTo>
                    <a:pt x="171" y="141"/>
                    <a:pt x="171" y="141"/>
                    <a:pt x="171" y="141"/>
                  </a:cubicBezTo>
                  <a:cubicBezTo>
                    <a:pt x="171" y="141"/>
                    <a:pt x="171" y="141"/>
                    <a:pt x="171" y="141"/>
                  </a:cubicBezTo>
                  <a:cubicBezTo>
                    <a:pt x="172" y="142"/>
                    <a:pt x="172" y="142"/>
                    <a:pt x="172" y="142"/>
                  </a:cubicBezTo>
                  <a:cubicBezTo>
                    <a:pt x="172" y="142"/>
                    <a:pt x="172" y="142"/>
                    <a:pt x="172" y="142"/>
                  </a:cubicBezTo>
                  <a:cubicBezTo>
                    <a:pt x="171" y="143"/>
                    <a:pt x="171" y="143"/>
                    <a:pt x="171" y="143"/>
                  </a:cubicBezTo>
                  <a:cubicBezTo>
                    <a:pt x="171" y="143"/>
                    <a:pt x="171" y="143"/>
                    <a:pt x="171" y="143"/>
                  </a:cubicBezTo>
                  <a:cubicBezTo>
                    <a:pt x="171" y="144"/>
                    <a:pt x="171" y="144"/>
                    <a:pt x="171" y="144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3" y="144"/>
                    <a:pt x="173" y="144"/>
                    <a:pt x="173" y="144"/>
                  </a:cubicBezTo>
                  <a:cubicBezTo>
                    <a:pt x="173" y="145"/>
                    <a:pt x="173" y="145"/>
                    <a:pt x="173" y="145"/>
                  </a:cubicBezTo>
                  <a:cubicBezTo>
                    <a:pt x="174" y="145"/>
                    <a:pt x="174" y="145"/>
                    <a:pt x="174" y="145"/>
                  </a:cubicBezTo>
                  <a:cubicBezTo>
                    <a:pt x="175" y="144"/>
                    <a:pt x="175" y="144"/>
                    <a:pt x="175" y="144"/>
                  </a:cubicBezTo>
                  <a:cubicBezTo>
                    <a:pt x="175" y="145"/>
                    <a:pt x="175" y="145"/>
                    <a:pt x="175" y="145"/>
                  </a:cubicBezTo>
                  <a:cubicBezTo>
                    <a:pt x="175" y="145"/>
                    <a:pt x="175" y="145"/>
                    <a:pt x="175" y="145"/>
                  </a:cubicBezTo>
                  <a:cubicBezTo>
                    <a:pt x="176" y="145"/>
                    <a:pt x="176" y="145"/>
                    <a:pt x="176" y="145"/>
                  </a:cubicBezTo>
                  <a:cubicBezTo>
                    <a:pt x="176" y="145"/>
                    <a:pt x="176" y="145"/>
                    <a:pt x="176" y="145"/>
                  </a:cubicBezTo>
                  <a:cubicBezTo>
                    <a:pt x="176" y="146"/>
                    <a:pt x="176" y="146"/>
                    <a:pt x="176" y="146"/>
                  </a:cubicBezTo>
                  <a:cubicBezTo>
                    <a:pt x="176" y="146"/>
                    <a:pt x="176" y="146"/>
                    <a:pt x="176" y="146"/>
                  </a:cubicBezTo>
                  <a:cubicBezTo>
                    <a:pt x="176" y="147"/>
                    <a:pt x="176" y="147"/>
                    <a:pt x="176" y="147"/>
                  </a:cubicBezTo>
                  <a:cubicBezTo>
                    <a:pt x="177" y="147"/>
                    <a:pt x="177" y="147"/>
                    <a:pt x="177" y="147"/>
                  </a:cubicBezTo>
                  <a:cubicBezTo>
                    <a:pt x="177" y="147"/>
                    <a:pt x="177" y="147"/>
                    <a:pt x="177" y="147"/>
                  </a:cubicBezTo>
                  <a:cubicBezTo>
                    <a:pt x="178" y="148"/>
                    <a:pt x="178" y="148"/>
                    <a:pt x="178" y="148"/>
                  </a:cubicBezTo>
                  <a:cubicBezTo>
                    <a:pt x="178" y="149"/>
                    <a:pt x="178" y="149"/>
                    <a:pt x="178" y="149"/>
                  </a:cubicBezTo>
                  <a:cubicBezTo>
                    <a:pt x="179" y="148"/>
                    <a:pt x="179" y="148"/>
                    <a:pt x="179" y="148"/>
                  </a:cubicBezTo>
                  <a:cubicBezTo>
                    <a:pt x="179" y="148"/>
                    <a:pt x="179" y="148"/>
                    <a:pt x="179" y="148"/>
                  </a:cubicBezTo>
                  <a:cubicBezTo>
                    <a:pt x="179" y="149"/>
                    <a:pt x="179" y="149"/>
                    <a:pt x="179" y="149"/>
                  </a:cubicBezTo>
                  <a:cubicBezTo>
                    <a:pt x="180" y="149"/>
                    <a:pt x="180" y="149"/>
                    <a:pt x="180" y="149"/>
                  </a:cubicBezTo>
                  <a:cubicBezTo>
                    <a:pt x="181" y="150"/>
                    <a:pt x="181" y="150"/>
                    <a:pt x="181" y="150"/>
                  </a:cubicBezTo>
                  <a:cubicBezTo>
                    <a:pt x="182" y="149"/>
                    <a:pt x="182" y="149"/>
                    <a:pt x="182" y="149"/>
                  </a:cubicBezTo>
                  <a:cubicBezTo>
                    <a:pt x="183" y="150"/>
                    <a:pt x="183" y="150"/>
                    <a:pt x="183" y="150"/>
                  </a:cubicBezTo>
                  <a:cubicBezTo>
                    <a:pt x="183" y="149"/>
                    <a:pt x="183" y="149"/>
                    <a:pt x="183" y="149"/>
                  </a:cubicBezTo>
                  <a:cubicBezTo>
                    <a:pt x="185" y="148"/>
                    <a:pt x="185" y="148"/>
                    <a:pt x="185" y="148"/>
                  </a:cubicBezTo>
                  <a:cubicBezTo>
                    <a:pt x="185" y="148"/>
                    <a:pt x="185" y="148"/>
                    <a:pt x="185" y="148"/>
                  </a:cubicBezTo>
                  <a:cubicBezTo>
                    <a:pt x="185" y="149"/>
                    <a:pt x="185" y="149"/>
                    <a:pt x="185" y="149"/>
                  </a:cubicBezTo>
                  <a:cubicBezTo>
                    <a:pt x="187" y="149"/>
                    <a:pt x="187" y="149"/>
                    <a:pt x="187" y="149"/>
                  </a:cubicBezTo>
                  <a:cubicBezTo>
                    <a:pt x="188" y="150"/>
                    <a:pt x="188" y="150"/>
                    <a:pt x="188" y="150"/>
                  </a:cubicBezTo>
                  <a:cubicBezTo>
                    <a:pt x="189" y="150"/>
                    <a:pt x="189" y="150"/>
                    <a:pt x="189" y="150"/>
                  </a:cubicBezTo>
                  <a:cubicBezTo>
                    <a:pt x="190" y="150"/>
                    <a:pt x="190" y="150"/>
                    <a:pt x="190" y="150"/>
                  </a:cubicBezTo>
                  <a:cubicBezTo>
                    <a:pt x="190" y="150"/>
                    <a:pt x="190" y="150"/>
                    <a:pt x="190" y="150"/>
                  </a:cubicBezTo>
                  <a:cubicBezTo>
                    <a:pt x="192" y="150"/>
                    <a:pt x="192" y="150"/>
                    <a:pt x="192" y="150"/>
                  </a:cubicBezTo>
                  <a:cubicBezTo>
                    <a:pt x="192" y="151"/>
                    <a:pt x="192" y="151"/>
                    <a:pt x="192" y="151"/>
                  </a:cubicBezTo>
                  <a:cubicBezTo>
                    <a:pt x="193" y="150"/>
                    <a:pt x="193" y="150"/>
                    <a:pt x="193" y="150"/>
                  </a:cubicBezTo>
                  <a:cubicBezTo>
                    <a:pt x="193" y="149"/>
                    <a:pt x="193" y="149"/>
                    <a:pt x="193" y="149"/>
                  </a:cubicBezTo>
                  <a:cubicBezTo>
                    <a:pt x="192" y="149"/>
                    <a:pt x="192" y="149"/>
                    <a:pt x="192" y="149"/>
                  </a:cubicBezTo>
                  <a:cubicBezTo>
                    <a:pt x="192" y="148"/>
                    <a:pt x="192" y="148"/>
                    <a:pt x="192" y="148"/>
                  </a:cubicBezTo>
                  <a:cubicBezTo>
                    <a:pt x="192" y="147"/>
                    <a:pt x="192" y="147"/>
                    <a:pt x="192" y="147"/>
                  </a:cubicBezTo>
                  <a:cubicBezTo>
                    <a:pt x="192" y="147"/>
                    <a:pt x="192" y="147"/>
                    <a:pt x="192" y="147"/>
                  </a:cubicBezTo>
                  <a:cubicBezTo>
                    <a:pt x="193" y="149"/>
                    <a:pt x="193" y="149"/>
                    <a:pt x="193" y="149"/>
                  </a:cubicBezTo>
                  <a:cubicBezTo>
                    <a:pt x="193" y="150"/>
                    <a:pt x="193" y="150"/>
                    <a:pt x="193" y="150"/>
                  </a:cubicBezTo>
                  <a:cubicBezTo>
                    <a:pt x="194" y="151"/>
                    <a:pt x="194" y="151"/>
                    <a:pt x="194" y="151"/>
                  </a:cubicBezTo>
                  <a:cubicBezTo>
                    <a:pt x="195" y="151"/>
                    <a:pt x="195" y="151"/>
                    <a:pt x="195" y="151"/>
                  </a:cubicBezTo>
                  <a:cubicBezTo>
                    <a:pt x="195" y="152"/>
                    <a:pt x="195" y="152"/>
                    <a:pt x="195" y="152"/>
                  </a:cubicBezTo>
                  <a:cubicBezTo>
                    <a:pt x="195" y="151"/>
                    <a:pt x="195" y="151"/>
                    <a:pt x="195" y="151"/>
                  </a:cubicBezTo>
                  <a:cubicBezTo>
                    <a:pt x="195" y="150"/>
                    <a:pt x="195" y="150"/>
                    <a:pt x="195" y="150"/>
                  </a:cubicBezTo>
                  <a:cubicBezTo>
                    <a:pt x="194" y="150"/>
                    <a:pt x="194" y="150"/>
                    <a:pt x="194" y="150"/>
                  </a:cubicBezTo>
                  <a:cubicBezTo>
                    <a:pt x="193" y="149"/>
                    <a:pt x="193" y="149"/>
                    <a:pt x="193" y="149"/>
                  </a:cubicBezTo>
                  <a:cubicBezTo>
                    <a:pt x="193" y="147"/>
                    <a:pt x="193" y="147"/>
                    <a:pt x="193" y="147"/>
                  </a:cubicBezTo>
                  <a:cubicBezTo>
                    <a:pt x="193" y="146"/>
                    <a:pt x="193" y="146"/>
                    <a:pt x="193" y="146"/>
                  </a:cubicBezTo>
                  <a:cubicBezTo>
                    <a:pt x="194" y="147"/>
                    <a:pt x="194" y="147"/>
                    <a:pt x="194" y="147"/>
                  </a:cubicBezTo>
                  <a:cubicBezTo>
                    <a:pt x="194" y="147"/>
                    <a:pt x="194" y="147"/>
                    <a:pt x="194" y="147"/>
                  </a:cubicBezTo>
                  <a:cubicBezTo>
                    <a:pt x="194" y="147"/>
                    <a:pt x="194" y="147"/>
                    <a:pt x="194" y="147"/>
                  </a:cubicBezTo>
                  <a:cubicBezTo>
                    <a:pt x="194" y="147"/>
                    <a:pt x="194" y="147"/>
                    <a:pt x="194" y="147"/>
                  </a:cubicBezTo>
                  <a:cubicBezTo>
                    <a:pt x="194" y="146"/>
                    <a:pt x="194" y="146"/>
                    <a:pt x="194" y="146"/>
                  </a:cubicBezTo>
                  <a:cubicBezTo>
                    <a:pt x="194" y="146"/>
                    <a:pt x="194" y="146"/>
                    <a:pt x="194" y="146"/>
                  </a:cubicBezTo>
                  <a:cubicBezTo>
                    <a:pt x="194" y="145"/>
                    <a:pt x="194" y="145"/>
                    <a:pt x="194" y="145"/>
                  </a:cubicBezTo>
                  <a:cubicBezTo>
                    <a:pt x="194" y="145"/>
                    <a:pt x="194" y="145"/>
                    <a:pt x="194" y="145"/>
                  </a:cubicBezTo>
                  <a:cubicBezTo>
                    <a:pt x="194" y="144"/>
                    <a:pt x="194" y="144"/>
                    <a:pt x="194" y="144"/>
                  </a:cubicBezTo>
                  <a:cubicBezTo>
                    <a:pt x="195" y="144"/>
                    <a:pt x="195" y="144"/>
                    <a:pt x="195" y="144"/>
                  </a:cubicBezTo>
                  <a:cubicBezTo>
                    <a:pt x="195" y="145"/>
                    <a:pt x="195" y="145"/>
                    <a:pt x="195" y="145"/>
                  </a:cubicBezTo>
                  <a:cubicBezTo>
                    <a:pt x="195" y="146"/>
                    <a:pt x="195" y="146"/>
                    <a:pt x="195" y="146"/>
                  </a:cubicBezTo>
                  <a:cubicBezTo>
                    <a:pt x="196" y="146"/>
                    <a:pt x="196" y="146"/>
                    <a:pt x="196" y="146"/>
                  </a:cubicBezTo>
                  <a:cubicBezTo>
                    <a:pt x="196" y="145"/>
                    <a:pt x="196" y="145"/>
                    <a:pt x="196" y="145"/>
                  </a:cubicBezTo>
                  <a:cubicBezTo>
                    <a:pt x="197" y="145"/>
                    <a:pt x="197" y="145"/>
                    <a:pt x="197" y="145"/>
                  </a:cubicBezTo>
                  <a:cubicBezTo>
                    <a:pt x="197" y="144"/>
                    <a:pt x="197" y="144"/>
                    <a:pt x="197" y="144"/>
                  </a:cubicBezTo>
                  <a:cubicBezTo>
                    <a:pt x="198" y="144"/>
                    <a:pt x="198" y="144"/>
                    <a:pt x="198" y="144"/>
                  </a:cubicBezTo>
                  <a:cubicBezTo>
                    <a:pt x="198" y="145"/>
                    <a:pt x="198" y="145"/>
                    <a:pt x="198" y="145"/>
                  </a:cubicBezTo>
                  <a:cubicBezTo>
                    <a:pt x="198" y="145"/>
                    <a:pt x="198" y="145"/>
                    <a:pt x="198" y="145"/>
                  </a:cubicBezTo>
                  <a:cubicBezTo>
                    <a:pt x="198" y="146"/>
                    <a:pt x="198" y="146"/>
                    <a:pt x="198" y="146"/>
                  </a:cubicBezTo>
                  <a:cubicBezTo>
                    <a:pt x="198" y="145"/>
                    <a:pt x="198" y="145"/>
                    <a:pt x="198" y="145"/>
                  </a:cubicBezTo>
                  <a:cubicBezTo>
                    <a:pt x="199" y="145"/>
                    <a:pt x="199" y="145"/>
                    <a:pt x="199" y="145"/>
                  </a:cubicBezTo>
                  <a:cubicBezTo>
                    <a:pt x="199" y="146"/>
                    <a:pt x="199" y="146"/>
                    <a:pt x="199" y="146"/>
                  </a:cubicBezTo>
                  <a:cubicBezTo>
                    <a:pt x="199" y="147"/>
                    <a:pt x="199" y="147"/>
                    <a:pt x="199" y="147"/>
                  </a:cubicBezTo>
                  <a:cubicBezTo>
                    <a:pt x="199" y="147"/>
                    <a:pt x="199" y="147"/>
                    <a:pt x="199" y="147"/>
                  </a:cubicBezTo>
                  <a:cubicBezTo>
                    <a:pt x="199" y="148"/>
                    <a:pt x="199" y="148"/>
                    <a:pt x="199" y="148"/>
                  </a:cubicBezTo>
                  <a:cubicBezTo>
                    <a:pt x="200" y="147"/>
                    <a:pt x="200" y="147"/>
                    <a:pt x="200" y="147"/>
                  </a:cubicBezTo>
                  <a:cubicBezTo>
                    <a:pt x="201" y="148"/>
                    <a:pt x="201" y="148"/>
                    <a:pt x="201" y="148"/>
                  </a:cubicBezTo>
                  <a:cubicBezTo>
                    <a:pt x="200" y="148"/>
                    <a:pt x="200" y="148"/>
                    <a:pt x="200" y="148"/>
                  </a:cubicBezTo>
                  <a:cubicBezTo>
                    <a:pt x="199" y="149"/>
                    <a:pt x="199" y="149"/>
                    <a:pt x="199" y="149"/>
                  </a:cubicBezTo>
                  <a:cubicBezTo>
                    <a:pt x="199" y="149"/>
                    <a:pt x="199" y="149"/>
                    <a:pt x="199" y="149"/>
                  </a:cubicBezTo>
                  <a:cubicBezTo>
                    <a:pt x="200" y="149"/>
                    <a:pt x="200" y="149"/>
                    <a:pt x="200" y="149"/>
                  </a:cubicBezTo>
                  <a:cubicBezTo>
                    <a:pt x="201" y="149"/>
                    <a:pt x="201" y="149"/>
                    <a:pt x="201" y="149"/>
                  </a:cubicBezTo>
                  <a:cubicBezTo>
                    <a:pt x="201" y="148"/>
                    <a:pt x="201" y="148"/>
                    <a:pt x="201" y="148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2" y="149"/>
                    <a:pt x="202" y="149"/>
                    <a:pt x="202" y="149"/>
                  </a:cubicBezTo>
                  <a:cubicBezTo>
                    <a:pt x="202" y="150"/>
                    <a:pt x="202" y="150"/>
                    <a:pt x="202" y="150"/>
                  </a:cubicBezTo>
                  <a:cubicBezTo>
                    <a:pt x="201" y="150"/>
                    <a:pt x="201" y="150"/>
                    <a:pt x="201" y="150"/>
                  </a:cubicBezTo>
                  <a:cubicBezTo>
                    <a:pt x="201" y="151"/>
                    <a:pt x="201" y="151"/>
                    <a:pt x="201" y="151"/>
                  </a:cubicBezTo>
                  <a:cubicBezTo>
                    <a:pt x="199" y="152"/>
                    <a:pt x="199" y="152"/>
                    <a:pt x="199" y="152"/>
                  </a:cubicBezTo>
                  <a:cubicBezTo>
                    <a:pt x="199" y="152"/>
                    <a:pt x="199" y="152"/>
                    <a:pt x="199" y="152"/>
                  </a:cubicBezTo>
                  <a:cubicBezTo>
                    <a:pt x="199" y="153"/>
                    <a:pt x="199" y="153"/>
                    <a:pt x="199" y="153"/>
                  </a:cubicBezTo>
                  <a:cubicBezTo>
                    <a:pt x="199" y="152"/>
                    <a:pt x="199" y="152"/>
                    <a:pt x="199" y="152"/>
                  </a:cubicBezTo>
                  <a:cubicBezTo>
                    <a:pt x="198" y="153"/>
                    <a:pt x="198" y="153"/>
                    <a:pt x="198" y="153"/>
                  </a:cubicBezTo>
                  <a:cubicBezTo>
                    <a:pt x="198" y="154"/>
                    <a:pt x="198" y="154"/>
                    <a:pt x="198" y="154"/>
                  </a:cubicBezTo>
                  <a:cubicBezTo>
                    <a:pt x="198" y="155"/>
                    <a:pt x="198" y="155"/>
                    <a:pt x="198" y="155"/>
                  </a:cubicBezTo>
                  <a:cubicBezTo>
                    <a:pt x="199" y="154"/>
                    <a:pt x="199" y="154"/>
                    <a:pt x="199" y="154"/>
                  </a:cubicBezTo>
                  <a:cubicBezTo>
                    <a:pt x="199" y="154"/>
                    <a:pt x="199" y="154"/>
                    <a:pt x="199" y="154"/>
                  </a:cubicBezTo>
                  <a:cubicBezTo>
                    <a:pt x="199" y="155"/>
                    <a:pt x="199" y="155"/>
                    <a:pt x="199" y="155"/>
                  </a:cubicBezTo>
                  <a:cubicBezTo>
                    <a:pt x="198" y="156"/>
                    <a:pt x="198" y="156"/>
                    <a:pt x="198" y="156"/>
                  </a:cubicBezTo>
                  <a:cubicBezTo>
                    <a:pt x="198" y="156"/>
                    <a:pt x="198" y="156"/>
                    <a:pt x="198" y="156"/>
                  </a:cubicBezTo>
                  <a:cubicBezTo>
                    <a:pt x="199" y="156"/>
                    <a:pt x="199" y="156"/>
                    <a:pt x="199" y="156"/>
                  </a:cubicBezTo>
                  <a:cubicBezTo>
                    <a:pt x="200" y="155"/>
                    <a:pt x="200" y="155"/>
                    <a:pt x="200" y="155"/>
                  </a:cubicBezTo>
                  <a:cubicBezTo>
                    <a:pt x="201" y="155"/>
                    <a:pt x="201" y="155"/>
                    <a:pt x="201" y="155"/>
                  </a:cubicBezTo>
                  <a:cubicBezTo>
                    <a:pt x="200" y="156"/>
                    <a:pt x="200" y="156"/>
                    <a:pt x="200" y="156"/>
                  </a:cubicBezTo>
                  <a:cubicBezTo>
                    <a:pt x="200" y="157"/>
                    <a:pt x="200" y="157"/>
                    <a:pt x="200" y="157"/>
                  </a:cubicBezTo>
                  <a:cubicBezTo>
                    <a:pt x="200" y="157"/>
                    <a:pt x="200" y="157"/>
                    <a:pt x="200" y="157"/>
                  </a:cubicBezTo>
                  <a:cubicBezTo>
                    <a:pt x="201" y="156"/>
                    <a:pt x="201" y="156"/>
                    <a:pt x="201" y="156"/>
                  </a:cubicBezTo>
                  <a:cubicBezTo>
                    <a:pt x="200" y="157"/>
                    <a:pt x="200" y="157"/>
                    <a:pt x="200" y="157"/>
                  </a:cubicBezTo>
                  <a:cubicBezTo>
                    <a:pt x="200" y="158"/>
                    <a:pt x="200" y="158"/>
                    <a:pt x="200" y="158"/>
                  </a:cubicBezTo>
                  <a:cubicBezTo>
                    <a:pt x="200" y="159"/>
                    <a:pt x="200" y="159"/>
                    <a:pt x="200" y="159"/>
                  </a:cubicBezTo>
                  <a:cubicBezTo>
                    <a:pt x="199" y="158"/>
                    <a:pt x="199" y="158"/>
                    <a:pt x="199" y="158"/>
                  </a:cubicBezTo>
                  <a:cubicBezTo>
                    <a:pt x="198" y="157"/>
                    <a:pt x="198" y="157"/>
                    <a:pt x="198" y="157"/>
                  </a:cubicBezTo>
                  <a:cubicBezTo>
                    <a:pt x="197" y="158"/>
                    <a:pt x="197" y="158"/>
                    <a:pt x="197" y="158"/>
                  </a:cubicBezTo>
                  <a:cubicBezTo>
                    <a:pt x="197" y="157"/>
                    <a:pt x="197" y="157"/>
                    <a:pt x="197" y="157"/>
                  </a:cubicBezTo>
                  <a:cubicBezTo>
                    <a:pt x="197" y="157"/>
                    <a:pt x="197" y="157"/>
                    <a:pt x="197" y="157"/>
                  </a:cubicBezTo>
                  <a:cubicBezTo>
                    <a:pt x="196" y="158"/>
                    <a:pt x="196" y="158"/>
                    <a:pt x="196" y="158"/>
                  </a:cubicBezTo>
                  <a:cubicBezTo>
                    <a:pt x="197" y="159"/>
                    <a:pt x="197" y="159"/>
                    <a:pt x="197" y="159"/>
                  </a:cubicBezTo>
                  <a:cubicBezTo>
                    <a:pt x="197" y="160"/>
                    <a:pt x="197" y="160"/>
                    <a:pt x="197" y="160"/>
                  </a:cubicBezTo>
                  <a:cubicBezTo>
                    <a:pt x="197" y="162"/>
                    <a:pt x="197" y="162"/>
                    <a:pt x="197" y="162"/>
                  </a:cubicBezTo>
                  <a:cubicBezTo>
                    <a:pt x="198" y="160"/>
                    <a:pt x="198" y="160"/>
                    <a:pt x="198" y="160"/>
                  </a:cubicBezTo>
                  <a:cubicBezTo>
                    <a:pt x="197" y="159"/>
                    <a:pt x="197" y="159"/>
                    <a:pt x="197" y="159"/>
                  </a:cubicBezTo>
                  <a:cubicBezTo>
                    <a:pt x="198" y="158"/>
                    <a:pt x="198" y="158"/>
                    <a:pt x="198" y="158"/>
                  </a:cubicBezTo>
                  <a:cubicBezTo>
                    <a:pt x="198" y="159"/>
                    <a:pt x="198" y="159"/>
                    <a:pt x="198" y="159"/>
                  </a:cubicBezTo>
                  <a:cubicBezTo>
                    <a:pt x="199" y="159"/>
                    <a:pt x="199" y="159"/>
                    <a:pt x="199" y="159"/>
                  </a:cubicBezTo>
                  <a:cubicBezTo>
                    <a:pt x="200" y="159"/>
                    <a:pt x="200" y="159"/>
                    <a:pt x="200" y="159"/>
                  </a:cubicBezTo>
                  <a:cubicBezTo>
                    <a:pt x="201" y="159"/>
                    <a:pt x="201" y="159"/>
                    <a:pt x="201" y="159"/>
                  </a:cubicBezTo>
                  <a:cubicBezTo>
                    <a:pt x="201" y="158"/>
                    <a:pt x="201" y="158"/>
                    <a:pt x="201" y="158"/>
                  </a:cubicBezTo>
                  <a:cubicBezTo>
                    <a:pt x="202" y="158"/>
                    <a:pt x="202" y="158"/>
                    <a:pt x="202" y="158"/>
                  </a:cubicBezTo>
                  <a:cubicBezTo>
                    <a:pt x="203" y="157"/>
                    <a:pt x="203" y="157"/>
                    <a:pt x="203" y="157"/>
                  </a:cubicBezTo>
                  <a:cubicBezTo>
                    <a:pt x="204" y="157"/>
                    <a:pt x="204" y="157"/>
                    <a:pt x="204" y="157"/>
                  </a:cubicBezTo>
                  <a:cubicBezTo>
                    <a:pt x="204" y="156"/>
                    <a:pt x="204" y="156"/>
                    <a:pt x="204" y="156"/>
                  </a:cubicBezTo>
                  <a:cubicBezTo>
                    <a:pt x="203" y="157"/>
                    <a:pt x="203" y="157"/>
                    <a:pt x="203" y="157"/>
                  </a:cubicBezTo>
                  <a:cubicBezTo>
                    <a:pt x="203" y="156"/>
                    <a:pt x="203" y="156"/>
                    <a:pt x="203" y="156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1" y="157"/>
                    <a:pt x="201" y="157"/>
                    <a:pt x="201" y="157"/>
                  </a:cubicBezTo>
                  <a:cubicBezTo>
                    <a:pt x="202" y="156"/>
                    <a:pt x="202" y="156"/>
                    <a:pt x="202" y="156"/>
                  </a:cubicBezTo>
                  <a:cubicBezTo>
                    <a:pt x="202" y="156"/>
                    <a:pt x="202" y="156"/>
                    <a:pt x="202" y="156"/>
                  </a:cubicBezTo>
                  <a:cubicBezTo>
                    <a:pt x="202" y="155"/>
                    <a:pt x="202" y="155"/>
                    <a:pt x="202" y="155"/>
                  </a:cubicBezTo>
                  <a:cubicBezTo>
                    <a:pt x="202" y="155"/>
                    <a:pt x="202" y="155"/>
                    <a:pt x="202" y="155"/>
                  </a:cubicBezTo>
                  <a:cubicBezTo>
                    <a:pt x="203" y="154"/>
                    <a:pt x="203" y="154"/>
                    <a:pt x="203" y="154"/>
                  </a:cubicBezTo>
                  <a:cubicBezTo>
                    <a:pt x="202" y="153"/>
                    <a:pt x="202" y="153"/>
                    <a:pt x="202" y="153"/>
                  </a:cubicBezTo>
                  <a:cubicBezTo>
                    <a:pt x="202" y="153"/>
                    <a:pt x="202" y="153"/>
                    <a:pt x="202" y="153"/>
                  </a:cubicBezTo>
                  <a:cubicBezTo>
                    <a:pt x="202" y="152"/>
                    <a:pt x="202" y="152"/>
                    <a:pt x="202" y="152"/>
                  </a:cubicBezTo>
                  <a:cubicBezTo>
                    <a:pt x="203" y="151"/>
                    <a:pt x="203" y="151"/>
                    <a:pt x="203" y="151"/>
                  </a:cubicBezTo>
                  <a:cubicBezTo>
                    <a:pt x="203" y="150"/>
                    <a:pt x="203" y="150"/>
                    <a:pt x="203" y="150"/>
                  </a:cubicBezTo>
                  <a:cubicBezTo>
                    <a:pt x="204" y="150"/>
                    <a:pt x="204" y="150"/>
                    <a:pt x="204" y="150"/>
                  </a:cubicBezTo>
                  <a:cubicBezTo>
                    <a:pt x="205" y="150"/>
                    <a:pt x="205" y="150"/>
                    <a:pt x="205" y="150"/>
                  </a:cubicBezTo>
                  <a:cubicBezTo>
                    <a:pt x="204" y="150"/>
                    <a:pt x="204" y="150"/>
                    <a:pt x="204" y="150"/>
                  </a:cubicBezTo>
                  <a:cubicBezTo>
                    <a:pt x="205" y="150"/>
                    <a:pt x="205" y="150"/>
                    <a:pt x="205" y="150"/>
                  </a:cubicBezTo>
                  <a:cubicBezTo>
                    <a:pt x="205" y="150"/>
                    <a:pt x="205" y="150"/>
                    <a:pt x="205" y="150"/>
                  </a:cubicBezTo>
                  <a:cubicBezTo>
                    <a:pt x="206" y="150"/>
                    <a:pt x="206" y="150"/>
                    <a:pt x="206" y="150"/>
                  </a:cubicBezTo>
                  <a:cubicBezTo>
                    <a:pt x="206" y="150"/>
                    <a:pt x="206" y="150"/>
                    <a:pt x="206" y="150"/>
                  </a:cubicBezTo>
                  <a:cubicBezTo>
                    <a:pt x="206" y="150"/>
                    <a:pt x="206" y="150"/>
                    <a:pt x="206" y="150"/>
                  </a:cubicBezTo>
                  <a:cubicBezTo>
                    <a:pt x="207" y="150"/>
                    <a:pt x="207" y="150"/>
                    <a:pt x="207" y="150"/>
                  </a:cubicBezTo>
                  <a:cubicBezTo>
                    <a:pt x="207" y="150"/>
                    <a:pt x="207" y="150"/>
                    <a:pt x="207" y="150"/>
                  </a:cubicBezTo>
                  <a:cubicBezTo>
                    <a:pt x="209" y="149"/>
                    <a:pt x="209" y="149"/>
                    <a:pt x="209" y="149"/>
                  </a:cubicBezTo>
                  <a:cubicBezTo>
                    <a:pt x="210" y="148"/>
                    <a:pt x="210" y="148"/>
                    <a:pt x="210" y="148"/>
                  </a:cubicBezTo>
                  <a:cubicBezTo>
                    <a:pt x="210" y="148"/>
                    <a:pt x="210" y="148"/>
                    <a:pt x="210" y="148"/>
                  </a:cubicBezTo>
                  <a:cubicBezTo>
                    <a:pt x="210" y="148"/>
                    <a:pt x="210" y="148"/>
                    <a:pt x="210" y="148"/>
                  </a:cubicBezTo>
                  <a:cubicBezTo>
                    <a:pt x="211" y="147"/>
                    <a:pt x="211" y="147"/>
                    <a:pt x="211" y="147"/>
                  </a:cubicBezTo>
                  <a:cubicBezTo>
                    <a:pt x="212" y="147"/>
                    <a:pt x="212" y="147"/>
                    <a:pt x="212" y="147"/>
                  </a:cubicBezTo>
                  <a:cubicBezTo>
                    <a:pt x="213" y="146"/>
                    <a:pt x="213" y="146"/>
                    <a:pt x="213" y="146"/>
                  </a:cubicBezTo>
                  <a:cubicBezTo>
                    <a:pt x="213" y="146"/>
                    <a:pt x="213" y="146"/>
                    <a:pt x="213" y="146"/>
                  </a:cubicBezTo>
                  <a:cubicBezTo>
                    <a:pt x="213" y="144"/>
                    <a:pt x="213" y="144"/>
                    <a:pt x="213" y="144"/>
                  </a:cubicBezTo>
                  <a:cubicBezTo>
                    <a:pt x="214" y="144"/>
                    <a:pt x="214" y="144"/>
                    <a:pt x="214" y="144"/>
                  </a:cubicBezTo>
                  <a:cubicBezTo>
                    <a:pt x="214" y="143"/>
                    <a:pt x="214" y="143"/>
                    <a:pt x="214" y="143"/>
                  </a:cubicBezTo>
                  <a:cubicBezTo>
                    <a:pt x="214" y="142"/>
                    <a:pt x="214" y="142"/>
                    <a:pt x="214" y="142"/>
                  </a:cubicBezTo>
                  <a:cubicBezTo>
                    <a:pt x="213" y="143"/>
                    <a:pt x="213" y="143"/>
                    <a:pt x="213" y="143"/>
                  </a:cubicBezTo>
                  <a:cubicBezTo>
                    <a:pt x="212" y="143"/>
                    <a:pt x="212" y="143"/>
                    <a:pt x="212" y="143"/>
                  </a:cubicBezTo>
                  <a:cubicBezTo>
                    <a:pt x="213" y="143"/>
                    <a:pt x="213" y="143"/>
                    <a:pt x="213" y="143"/>
                  </a:cubicBezTo>
                  <a:cubicBezTo>
                    <a:pt x="212" y="144"/>
                    <a:pt x="212" y="144"/>
                    <a:pt x="212" y="144"/>
                  </a:cubicBezTo>
                  <a:cubicBezTo>
                    <a:pt x="211" y="144"/>
                    <a:pt x="211" y="144"/>
                    <a:pt x="211" y="144"/>
                  </a:cubicBezTo>
                  <a:cubicBezTo>
                    <a:pt x="211" y="144"/>
                    <a:pt x="211" y="144"/>
                    <a:pt x="211" y="144"/>
                  </a:cubicBezTo>
                  <a:cubicBezTo>
                    <a:pt x="210" y="144"/>
                    <a:pt x="210" y="144"/>
                    <a:pt x="210" y="144"/>
                  </a:cubicBezTo>
                  <a:cubicBezTo>
                    <a:pt x="210" y="143"/>
                    <a:pt x="210" y="143"/>
                    <a:pt x="210" y="143"/>
                  </a:cubicBezTo>
                  <a:cubicBezTo>
                    <a:pt x="211" y="142"/>
                    <a:pt x="211" y="142"/>
                    <a:pt x="211" y="142"/>
                  </a:cubicBezTo>
                  <a:cubicBezTo>
                    <a:pt x="211" y="142"/>
                    <a:pt x="211" y="142"/>
                    <a:pt x="211" y="142"/>
                  </a:cubicBezTo>
                  <a:cubicBezTo>
                    <a:pt x="212" y="142"/>
                    <a:pt x="212" y="142"/>
                    <a:pt x="212" y="142"/>
                  </a:cubicBezTo>
                  <a:cubicBezTo>
                    <a:pt x="213" y="141"/>
                    <a:pt x="213" y="141"/>
                    <a:pt x="213" y="141"/>
                  </a:cubicBezTo>
                  <a:cubicBezTo>
                    <a:pt x="213" y="141"/>
                    <a:pt x="213" y="141"/>
                    <a:pt x="213" y="141"/>
                  </a:cubicBezTo>
                  <a:cubicBezTo>
                    <a:pt x="213" y="140"/>
                    <a:pt x="213" y="140"/>
                    <a:pt x="213" y="140"/>
                  </a:cubicBezTo>
                  <a:cubicBezTo>
                    <a:pt x="213" y="140"/>
                    <a:pt x="213" y="140"/>
                    <a:pt x="213" y="140"/>
                  </a:cubicBezTo>
                  <a:cubicBezTo>
                    <a:pt x="214" y="139"/>
                    <a:pt x="214" y="139"/>
                    <a:pt x="214" y="139"/>
                  </a:cubicBezTo>
                  <a:cubicBezTo>
                    <a:pt x="215" y="140"/>
                    <a:pt x="215" y="140"/>
                    <a:pt x="215" y="140"/>
                  </a:cubicBezTo>
                  <a:cubicBezTo>
                    <a:pt x="215" y="140"/>
                    <a:pt x="215" y="140"/>
                    <a:pt x="215" y="140"/>
                  </a:cubicBezTo>
                  <a:cubicBezTo>
                    <a:pt x="214" y="141"/>
                    <a:pt x="214" y="141"/>
                    <a:pt x="214" y="141"/>
                  </a:cubicBezTo>
                  <a:cubicBezTo>
                    <a:pt x="215" y="141"/>
                    <a:pt x="215" y="141"/>
                    <a:pt x="215" y="141"/>
                  </a:cubicBezTo>
                  <a:cubicBezTo>
                    <a:pt x="216" y="141"/>
                    <a:pt x="216" y="141"/>
                    <a:pt x="216" y="141"/>
                  </a:cubicBezTo>
                  <a:cubicBezTo>
                    <a:pt x="216" y="139"/>
                    <a:pt x="216" y="139"/>
                    <a:pt x="216" y="139"/>
                  </a:cubicBezTo>
                  <a:cubicBezTo>
                    <a:pt x="216" y="139"/>
                    <a:pt x="216" y="139"/>
                    <a:pt x="216" y="139"/>
                  </a:cubicBezTo>
                  <a:cubicBezTo>
                    <a:pt x="215" y="138"/>
                    <a:pt x="215" y="138"/>
                    <a:pt x="215" y="138"/>
                  </a:cubicBezTo>
                  <a:cubicBezTo>
                    <a:pt x="215" y="138"/>
                    <a:pt x="215" y="138"/>
                    <a:pt x="215" y="138"/>
                  </a:cubicBezTo>
                  <a:cubicBezTo>
                    <a:pt x="214" y="138"/>
                    <a:pt x="214" y="138"/>
                    <a:pt x="214" y="138"/>
                  </a:cubicBezTo>
                  <a:cubicBezTo>
                    <a:pt x="213" y="138"/>
                    <a:pt x="213" y="138"/>
                    <a:pt x="213" y="138"/>
                  </a:cubicBezTo>
                  <a:cubicBezTo>
                    <a:pt x="212" y="137"/>
                    <a:pt x="212" y="137"/>
                    <a:pt x="212" y="137"/>
                  </a:cubicBezTo>
                  <a:cubicBezTo>
                    <a:pt x="213" y="136"/>
                    <a:pt x="213" y="136"/>
                    <a:pt x="213" y="136"/>
                  </a:cubicBezTo>
                  <a:cubicBezTo>
                    <a:pt x="212" y="137"/>
                    <a:pt x="212" y="137"/>
                    <a:pt x="212" y="137"/>
                  </a:cubicBezTo>
                  <a:cubicBezTo>
                    <a:pt x="212" y="137"/>
                    <a:pt x="212" y="137"/>
                    <a:pt x="212" y="137"/>
                  </a:cubicBezTo>
                  <a:cubicBezTo>
                    <a:pt x="211" y="136"/>
                    <a:pt x="211" y="136"/>
                    <a:pt x="211" y="136"/>
                  </a:cubicBezTo>
                  <a:cubicBezTo>
                    <a:pt x="210" y="135"/>
                    <a:pt x="210" y="135"/>
                    <a:pt x="210" y="135"/>
                  </a:cubicBezTo>
                  <a:cubicBezTo>
                    <a:pt x="210" y="134"/>
                    <a:pt x="210" y="134"/>
                    <a:pt x="210" y="134"/>
                  </a:cubicBezTo>
                  <a:cubicBezTo>
                    <a:pt x="210" y="134"/>
                    <a:pt x="210" y="134"/>
                    <a:pt x="210" y="134"/>
                  </a:cubicBezTo>
                  <a:cubicBezTo>
                    <a:pt x="209" y="134"/>
                    <a:pt x="209" y="134"/>
                    <a:pt x="209" y="134"/>
                  </a:cubicBezTo>
                  <a:cubicBezTo>
                    <a:pt x="209" y="134"/>
                    <a:pt x="209" y="134"/>
                    <a:pt x="209" y="134"/>
                  </a:cubicBezTo>
                  <a:cubicBezTo>
                    <a:pt x="209" y="133"/>
                    <a:pt x="209" y="133"/>
                    <a:pt x="209" y="133"/>
                  </a:cubicBezTo>
                  <a:cubicBezTo>
                    <a:pt x="209" y="133"/>
                    <a:pt x="209" y="133"/>
                    <a:pt x="209" y="133"/>
                  </a:cubicBezTo>
                  <a:cubicBezTo>
                    <a:pt x="209" y="132"/>
                    <a:pt x="209" y="132"/>
                    <a:pt x="209" y="132"/>
                  </a:cubicBezTo>
                  <a:cubicBezTo>
                    <a:pt x="209" y="131"/>
                    <a:pt x="209" y="131"/>
                    <a:pt x="209" y="131"/>
                  </a:cubicBezTo>
                  <a:cubicBezTo>
                    <a:pt x="209" y="129"/>
                    <a:pt x="209" y="129"/>
                    <a:pt x="209" y="129"/>
                  </a:cubicBezTo>
                  <a:cubicBezTo>
                    <a:pt x="209" y="129"/>
                    <a:pt x="209" y="129"/>
                    <a:pt x="209" y="129"/>
                  </a:cubicBezTo>
                  <a:cubicBezTo>
                    <a:pt x="211" y="128"/>
                    <a:pt x="211" y="128"/>
                    <a:pt x="211" y="128"/>
                  </a:cubicBezTo>
                  <a:cubicBezTo>
                    <a:pt x="212" y="127"/>
                    <a:pt x="212" y="127"/>
                    <a:pt x="212" y="127"/>
                  </a:cubicBezTo>
                  <a:cubicBezTo>
                    <a:pt x="212" y="127"/>
                    <a:pt x="212" y="127"/>
                    <a:pt x="212" y="127"/>
                  </a:cubicBezTo>
                  <a:cubicBezTo>
                    <a:pt x="212" y="127"/>
                    <a:pt x="212" y="127"/>
                    <a:pt x="212" y="127"/>
                  </a:cubicBezTo>
                  <a:cubicBezTo>
                    <a:pt x="213" y="127"/>
                    <a:pt x="213" y="127"/>
                    <a:pt x="213" y="127"/>
                  </a:cubicBezTo>
                  <a:cubicBezTo>
                    <a:pt x="213" y="126"/>
                    <a:pt x="213" y="126"/>
                    <a:pt x="213" y="126"/>
                  </a:cubicBezTo>
                  <a:cubicBezTo>
                    <a:pt x="213" y="126"/>
                    <a:pt x="213" y="126"/>
                    <a:pt x="213" y="126"/>
                  </a:cubicBezTo>
                  <a:cubicBezTo>
                    <a:pt x="212" y="126"/>
                    <a:pt x="212" y="126"/>
                    <a:pt x="212" y="126"/>
                  </a:cubicBezTo>
                  <a:cubicBezTo>
                    <a:pt x="212" y="126"/>
                    <a:pt x="212" y="126"/>
                    <a:pt x="212" y="126"/>
                  </a:cubicBezTo>
                  <a:cubicBezTo>
                    <a:pt x="212" y="126"/>
                    <a:pt x="212" y="126"/>
                    <a:pt x="212" y="126"/>
                  </a:cubicBezTo>
                  <a:cubicBezTo>
                    <a:pt x="211" y="125"/>
                    <a:pt x="211" y="125"/>
                    <a:pt x="211" y="125"/>
                  </a:cubicBezTo>
                  <a:cubicBezTo>
                    <a:pt x="211" y="124"/>
                    <a:pt x="211" y="124"/>
                    <a:pt x="211" y="124"/>
                  </a:cubicBezTo>
                  <a:cubicBezTo>
                    <a:pt x="213" y="123"/>
                    <a:pt x="213" y="123"/>
                    <a:pt x="213" y="123"/>
                  </a:cubicBezTo>
                  <a:cubicBezTo>
                    <a:pt x="213" y="122"/>
                    <a:pt x="213" y="122"/>
                    <a:pt x="213" y="122"/>
                  </a:cubicBezTo>
                  <a:cubicBezTo>
                    <a:pt x="214" y="121"/>
                    <a:pt x="214" y="121"/>
                    <a:pt x="214" y="121"/>
                  </a:cubicBezTo>
                  <a:cubicBezTo>
                    <a:pt x="214" y="120"/>
                    <a:pt x="214" y="120"/>
                    <a:pt x="214" y="120"/>
                  </a:cubicBezTo>
                  <a:cubicBezTo>
                    <a:pt x="215" y="120"/>
                    <a:pt x="215" y="120"/>
                    <a:pt x="215" y="120"/>
                  </a:cubicBezTo>
                  <a:cubicBezTo>
                    <a:pt x="216" y="119"/>
                    <a:pt x="216" y="119"/>
                    <a:pt x="216" y="119"/>
                  </a:cubicBezTo>
                  <a:cubicBezTo>
                    <a:pt x="217" y="119"/>
                    <a:pt x="217" y="119"/>
                    <a:pt x="217" y="119"/>
                  </a:cubicBezTo>
                  <a:cubicBezTo>
                    <a:pt x="217" y="119"/>
                    <a:pt x="217" y="119"/>
                    <a:pt x="217" y="119"/>
                  </a:cubicBezTo>
                  <a:cubicBezTo>
                    <a:pt x="217" y="120"/>
                    <a:pt x="217" y="120"/>
                    <a:pt x="217" y="120"/>
                  </a:cubicBezTo>
                  <a:cubicBezTo>
                    <a:pt x="217" y="121"/>
                    <a:pt x="217" y="121"/>
                    <a:pt x="217" y="121"/>
                  </a:cubicBezTo>
                  <a:cubicBezTo>
                    <a:pt x="217" y="121"/>
                    <a:pt x="217" y="121"/>
                    <a:pt x="217" y="121"/>
                  </a:cubicBezTo>
                  <a:cubicBezTo>
                    <a:pt x="218" y="121"/>
                    <a:pt x="218" y="121"/>
                    <a:pt x="218" y="121"/>
                  </a:cubicBezTo>
                  <a:cubicBezTo>
                    <a:pt x="218" y="120"/>
                    <a:pt x="218" y="120"/>
                    <a:pt x="218" y="120"/>
                  </a:cubicBezTo>
                  <a:cubicBezTo>
                    <a:pt x="219" y="119"/>
                    <a:pt x="219" y="119"/>
                    <a:pt x="219" y="119"/>
                  </a:cubicBezTo>
                  <a:cubicBezTo>
                    <a:pt x="219" y="119"/>
                    <a:pt x="219" y="119"/>
                    <a:pt x="219" y="119"/>
                  </a:cubicBezTo>
                  <a:cubicBezTo>
                    <a:pt x="219" y="119"/>
                    <a:pt x="219" y="119"/>
                    <a:pt x="219" y="119"/>
                  </a:cubicBezTo>
                  <a:cubicBezTo>
                    <a:pt x="218" y="118"/>
                    <a:pt x="218" y="118"/>
                    <a:pt x="218" y="118"/>
                  </a:cubicBezTo>
                  <a:cubicBezTo>
                    <a:pt x="217" y="118"/>
                    <a:pt x="217" y="118"/>
                    <a:pt x="217" y="118"/>
                  </a:cubicBezTo>
                  <a:cubicBezTo>
                    <a:pt x="218" y="117"/>
                    <a:pt x="218" y="117"/>
                    <a:pt x="218" y="117"/>
                  </a:cubicBezTo>
                  <a:cubicBezTo>
                    <a:pt x="219" y="117"/>
                    <a:pt x="219" y="117"/>
                    <a:pt x="219" y="117"/>
                  </a:cubicBezTo>
                  <a:cubicBezTo>
                    <a:pt x="220" y="116"/>
                    <a:pt x="220" y="116"/>
                    <a:pt x="220" y="116"/>
                  </a:cubicBezTo>
                  <a:cubicBezTo>
                    <a:pt x="221" y="116"/>
                    <a:pt x="221" y="116"/>
                    <a:pt x="221" y="116"/>
                  </a:cubicBezTo>
                  <a:cubicBezTo>
                    <a:pt x="221" y="115"/>
                    <a:pt x="221" y="115"/>
                    <a:pt x="221" y="115"/>
                  </a:cubicBezTo>
                  <a:cubicBezTo>
                    <a:pt x="221" y="115"/>
                    <a:pt x="221" y="115"/>
                    <a:pt x="221" y="115"/>
                  </a:cubicBezTo>
                  <a:cubicBezTo>
                    <a:pt x="222" y="115"/>
                    <a:pt x="222" y="115"/>
                    <a:pt x="222" y="115"/>
                  </a:cubicBezTo>
                  <a:cubicBezTo>
                    <a:pt x="224" y="115"/>
                    <a:pt x="224" y="115"/>
                    <a:pt x="224" y="115"/>
                  </a:cubicBezTo>
                  <a:cubicBezTo>
                    <a:pt x="224" y="116"/>
                    <a:pt x="224" y="116"/>
                    <a:pt x="224" y="116"/>
                  </a:cubicBezTo>
                  <a:cubicBezTo>
                    <a:pt x="224" y="116"/>
                    <a:pt x="224" y="116"/>
                    <a:pt x="224" y="116"/>
                  </a:cubicBezTo>
                  <a:cubicBezTo>
                    <a:pt x="224" y="117"/>
                    <a:pt x="224" y="117"/>
                    <a:pt x="224" y="117"/>
                  </a:cubicBezTo>
                  <a:cubicBezTo>
                    <a:pt x="225" y="117"/>
                    <a:pt x="225" y="117"/>
                    <a:pt x="225" y="117"/>
                  </a:cubicBezTo>
                  <a:cubicBezTo>
                    <a:pt x="226" y="118"/>
                    <a:pt x="226" y="118"/>
                    <a:pt x="226" y="118"/>
                  </a:cubicBezTo>
                  <a:cubicBezTo>
                    <a:pt x="225" y="118"/>
                    <a:pt x="225" y="118"/>
                    <a:pt x="225" y="118"/>
                  </a:cubicBezTo>
                  <a:cubicBezTo>
                    <a:pt x="225" y="119"/>
                    <a:pt x="225" y="119"/>
                    <a:pt x="225" y="119"/>
                  </a:cubicBezTo>
                  <a:cubicBezTo>
                    <a:pt x="225" y="119"/>
                    <a:pt x="225" y="119"/>
                    <a:pt x="225" y="119"/>
                  </a:cubicBezTo>
                  <a:cubicBezTo>
                    <a:pt x="225" y="120"/>
                    <a:pt x="225" y="120"/>
                    <a:pt x="225" y="120"/>
                  </a:cubicBezTo>
                  <a:cubicBezTo>
                    <a:pt x="226" y="121"/>
                    <a:pt x="226" y="121"/>
                    <a:pt x="226" y="121"/>
                  </a:cubicBezTo>
                  <a:cubicBezTo>
                    <a:pt x="226" y="121"/>
                    <a:pt x="226" y="121"/>
                    <a:pt x="226" y="121"/>
                  </a:cubicBezTo>
                  <a:cubicBezTo>
                    <a:pt x="226" y="123"/>
                    <a:pt x="226" y="123"/>
                    <a:pt x="226" y="123"/>
                  </a:cubicBezTo>
                  <a:cubicBezTo>
                    <a:pt x="226" y="123"/>
                    <a:pt x="226" y="123"/>
                    <a:pt x="226" y="123"/>
                  </a:cubicBezTo>
                  <a:cubicBezTo>
                    <a:pt x="226" y="123"/>
                    <a:pt x="226" y="123"/>
                    <a:pt x="226" y="123"/>
                  </a:cubicBezTo>
                  <a:cubicBezTo>
                    <a:pt x="226" y="124"/>
                    <a:pt x="226" y="124"/>
                    <a:pt x="226" y="124"/>
                  </a:cubicBezTo>
                  <a:cubicBezTo>
                    <a:pt x="226" y="125"/>
                    <a:pt x="226" y="125"/>
                    <a:pt x="226" y="125"/>
                  </a:cubicBezTo>
                  <a:cubicBezTo>
                    <a:pt x="225" y="126"/>
                    <a:pt x="225" y="126"/>
                    <a:pt x="225" y="126"/>
                  </a:cubicBezTo>
                  <a:cubicBezTo>
                    <a:pt x="225" y="127"/>
                    <a:pt x="225" y="127"/>
                    <a:pt x="225" y="127"/>
                  </a:cubicBezTo>
                  <a:cubicBezTo>
                    <a:pt x="224" y="127"/>
                    <a:pt x="224" y="127"/>
                    <a:pt x="224" y="127"/>
                  </a:cubicBezTo>
                  <a:cubicBezTo>
                    <a:pt x="225" y="128"/>
                    <a:pt x="225" y="128"/>
                    <a:pt x="225" y="128"/>
                  </a:cubicBezTo>
                  <a:cubicBezTo>
                    <a:pt x="225" y="128"/>
                    <a:pt x="225" y="128"/>
                    <a:pt x="225" y="128"/>
                  </a:cubicBezTo>
                  <a:cubicBezTo>
                    <a:pt x="225" y="129"/>
                    <a:pt x="225" y="129"/>
                    <a:pt x="225" y="129"/>
                  </a:cubicBezTo>
                  <a:cubicBezTo>
                    <a:pt x="225" y="130"/>
                    <a:pt x="225" y="130"/>
                    <a:pt x="225" y="130"/>
                  </a:cubicBezTo>
                  <a:cubicBezTo>
                    <a:pt x="225" y="130"/>
                    <a:pt x="225" y="130"/>
                    <a:pt x="225" y="130"/>
                  </a:cubicBezTo>
                  <a:cubicBezTo>
                    <a:pt x="225" y="131"/>
                    <a:pt x="225" y="131"/>
                    <a:pt x="225" y="131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6" y="132"/>
                    <a:pt x="226" y="132"/>
                    <a:pt x="226" y="132"/>
                  </a:cubicBezTo>
                  <a:cubicBezTo>
                    <a:pt x="226" y="133"/>
                    <a:pt x="226" y="133"/>
                    <a:pt x="226" y="133"/>
                  </a:cubicBezTo>
                  <a:cubicBezTo>
                    <a:pt x="226" y="134"/>
                    <a:pt x="226" y="134"/>
                    <a:pt x="226" y="134"/>
                  </a:cubicBezTo>
                  <a:cubicBezTo>
                    <a:pt x="226" y="134"/>
                    <a:pt x="226" y="134"/>
                    <a:pt x="226" y="134"/>
                  </a:cubicBezTo>
                  <a:cubicBezTo>
                    <a:pt x="225" y="134"/>
                    <a:pt x="225" y="134"/>
                    <a:pt x="225" y="134"/>
                  </a:cubicBezTo>
                  <a:cubicBezTo>
                    <a:pt x="224" y="134"/>
                    <a:pt x="224" y="134"/>
                    <a:pt x="224" y="134"/>
                  </a:cubicBezTo>
                  <a:cubicBezTo>
                    <a:pt x="224" y="133"/>
                    <a:pt x="224" y="133"/>
                    <a:pt x="224" y="133"/>
                  </a:cubicBezTo>
                  <a:cubicBezTo>
                    <a:pt x="224" y="133"/>
                    <a:pt x="224" y="133"/>
                    <a:pt x="224" y="133"/>
                  </a:cubicBezTo>
                  <a:cubicBezTo>
                    <a:pt x="223" y="133"/>
                    <a:pt x="223" y="133"/>
                    <a:pt x="223" y="133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2" y="134"/>
                    <a:pt x="222" y="134"/>
                    <a:pt x="222" y="134"/>
                  </a:cubicBezTo>
                  <a:cubicBezTo>
                    <a:pt x="222" y="134"/>
                    <a:pt x="222" y="134"/>
                    <a:pt x="222" y="134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4" y="135"/>
                    <a:pt x="224" y="135"/>
                    <a:pt x="224" y="135"/>
                  </a:cubicBezTo>
                  <a:cubicBezTo>
                    <a:pt x="224" y="135"/>
                    <a:pt x="224" y="135"/>
                    <a:pt x="224" y="135"/>
                  </a:cubicBezTo>
                  <a:cubicBezTo>
                    <a:pt x="221" y="137"/>
                    <a:pt x="221" y="137"/>
                    <a:pt x="221" y="137"/>
                  </a:cubicBezTo>
                  <a:cubicBezTo>
                    <a:pt x="221" y="137"/>
                    <a:pt x="221" y="137"/>
                    <a:pt x="221" y="137"/>
                  </a:cubicBezTo>
                  <a:cubicBezTo>
                    <a:pt x="220" y="137"/>
                    <a:pt x="220" y="137"/>
                    <a:pt x="220" y="137"/>
                  </a:cubicBezTo>
                  <a:cubicBezTo>
                    <a:pt x="220" y="137"/>
                    <a:pt x="220" y="137"/>
                    <a:pt x="220" y="137"/>
                  </a:cubicBezTo>
                  <a:cubicBezTo>
                    <a:pt x="220" y="138"/>
                    <a:pt x="220" y="138"/>
                    <a:pt x="220" y="138"/>
                  </a:cubicBezTo>
                  <a:cubicBezTo>
                    <a:pt x="220" y="139"/>
                    <a:pt x="220" y="139"/>
                    <a:pt x="220" y="139"/>
                  </a:cubicBezTo>
                  <a:cubicBezTo>
                    <a:pt x="221" y="138"/>
                    <a:pt x="221" y="138"/>
                    <a:pt x="221" y="138"/>
                  </a:cubicBezTo>
                  <a:cubicBezTo>
                    <a:pt x="222" y="139"/>
                    <a:pt x="222" y="139"/>
                    <a:pt x="222" y="139"/>
                  </a:cubicBezTo>
                  <a:cubicBezTo>
                    <a:pt x="222" y="139"/>
                    <a:pt x="222" y="139"/>
                    <a:pt x="222" y="139"/>
                  </a:cubicBezTo>
                  <a:cubicBezTo>
                    <a:pt x="222" y="140"/>
                    <a:pt x="222" y="140"/>
                    <a:pt x="222" y="140"/>
                  </a:cubicBezTo>
                  <a:cubicBezTo>
                    <a:pt x="224" y="140"/>
                    <a:pt x="224" y="140"/>
                    <a:pt x="224" y="140"/>
                  </a:cubicBezTo>
                  <a:cubicBezTo>
                    <a:pt x="224" y="139"/>
                    <a:pt x="224" y="139"/>
                    <a:pt x="224" y="139"/>
                  </a:cubicBezTo>
                  <a:cubicBezTo>
                    <a:pt x="224" y="139"/>
                    <a:pt x="224" y="139"/>
                    <a:pt x="224" y="139"/>
                  </a:cubicBezTo>
                  <a:cubicBezTo>
                    <a:pt x="225" y="139"/>
                    <a:pt x="225" y="139"/>
                    <a:pt x="225" y="139"/>
                  </a:cubicBezTo>
                  <a:cubicBezTo>
                    <a:pt x="224" y="140"/>
                    <a:pt x="224" y="140"/>
                    <a:pt x="224" y="140"/>
                  </a:cubicBezTo>
                  <a:cubicBezTo>
                    <a:pt x="224" y="140"/>
                    <a:pt x="224" y="140"/>
                    <a:pt x="224" y="140"/>
                  </a:cubicBezTo>
                  <a:cubicBezTo>
                    <a:pt x="225" y="140"/>
                    <a:pt x="225" y="140"/>
                    <a:pt x="225" y="140"/>
                  </a:cubicBezTo>
                  <a:cubicBezTo>
                    <a:pt x="226" y="141"/>
                    <a:pt x="226" y="141"/>
                    <a:pt x="226" y="141"/>
                  </a:cubicBezTo>
                  <a:cubicBezTo>
                    <a:pt x="226" y="140"/>
                    <a:pt x="226" y="140"/>
                    <a:pt x="226" y="140"/>
                  </a:cubicBezTo>
                  <a:cubicBezTo>
                    <a:pt x="227" y="140"/>
                    <a:pt x="227" y="140"/>
                    <a:pt x="227" y="140"/>
                  </a:cubicBezTo>
                  <a:cubicBezTo>
                    <a:pt x="226" y="141"/>
                    <a:pt x="226" y="141"/>
                    <a:pt x="226" y="141"/>
                  </a:cubicBezTo>
                  <a:cubicBezTo>
                    <a:pt x="226" y="141"/>
                    <a:pt x="226" y="141"/>
                    <a:pt x="226" y="141"/>
                  </a:cubicBezTo>
                  <a:cubicBezTo>
                    <a:pt x="225" y="142"/>
                    <a:pt x="225" y="142"/>
                    <a:pt x="225" y="142"/>
                  </a:cubicBezTo>
                  <a:cubicBezTo>
                    <a:pt x="224" y="142"/>
                    <a:pt x="224" y="142"/>
                    <a:pt x="224" y="142"/>
                  </a:cubicBezTo>
                  <a:cubicBezTo>
                    <a:pt x="224" y="141"/>
                    <a:pt x="224" y="141"/>
                    <a:pt x="224" y="141"/>
                  </a:cubicBezTo>
                  <a:cubicBezTo>
                    <a:pt x="224" y="141"/>
                    <a:pt x="224" y="141"/>
                    <a:pt x="224" y="141"/>
                  </a:cubicBezTo>
                  <a:cubicBezTo>
                    <a:pt x="223" y="141"/>
                    <a:pt x="223" y="141"/>
                    <a:pt x="223" y="141"/>
                  </a:cubicBezTo>
                  <a:cubicBezTo>
                    <a:pt x="223" y="141"/>
                    <a:pt x="223" y="141"/>
                    <a:pt x="223" y="141"/>
                  </a:cubicBezTo>
                  <a:cubicBezTo>
                    <a:pt x="224" y="142"/>
                    <a:pt x="224" y="142"/>
                    <a:pt x="224" y="142"/>
                  </a:cubicBezTo>
                  <a:cubicBezTo>
                    <a:pt x="224" y="143"/>
                    <a:pt x="224" y="143"/>
                    <a:pt x="224" y="143"/>
                  </a:cubicBezTo>
                  <a:cubicBezTo>
                    <a:pt x="225" y="144"/>
                    <a:pt x="225" y="144"/>
                    <a:pt x="225" y="144"/>
                  </a:cubicBezTo>
                  <a:cubicBezTo>
                    <a:pt x="225" y="145"/>
                    <a:pt x="225" y="145"/>
                    <a:pt x="225" y="145"/>
                  </a:cubicBezTo>
                  <a:cubicBezTo>
                    <a:pt x="225" y="145"/>
                    <a:pt x="225" y="145"/>
                    <a:pt x="225" y="145"/>
                  </a:cubicBezTo>
                  <a:cubicBezTo>
                    <a:pt x="225" y="146"/>
                    <a:pt x="225" y="146"/>
                    <a:pt x="225" y="146"/>
                  </a:cubicBezTo>
                  <a:cubicBezTo>
                    <a:pt x="224" y="146"/>
                    <a:pt x="224" y="146"/>
                    <a:pt x="224" y="146"/>
                  </a:cubicBezTo>
                  <a:cubicBezTo>
                    <a:pt x="224" y="147"/>
                    <a:pt x="224" y="147"/>
                    <a:pt x="224" y="147"/>
                  </a:cubicBezTo>
                  <a:cubicBezTo>
                    <a:pt x="224" y="148"/>
                    <a:pt x="224" y="148"/>
                    <a:pt x="224" y="148"/>
                  </a:cubicBezTo>
                  <a:cubicBezTo>
                    <a:pt x="223" y="149"/>
                    <a:pt x="223" y="149"/>
                    <a:pt x="223" y="149"/>
                  </a:cubicBezTo>
                  <a:cubicBezTo>
                    <a:pt x="223" y="149"/>
                    <a:pt x="223" y="149"/>
                    <a:pt x="223" y="149"/>
                  </a:cubicBezTo>
                  <a:cubicBezTo>
                    <a:pt x="223" y="150"/>
                    <a:pt x="223" y="150"/>
                    <a:pt x="223" y="150"/>
                  </a:cubicBezTo>
                  <a:cubicBezTo>
                    <a:pt x="223" y="150"/>
                    <a:pt x="223" y="150"/>
                    <a:pt x="223" y="150"/>
                  </a:cubicBezTo>
                  <a:cubicBezTo>
                    <a:pt x="223" y="151"/>
                    <a:pt x="223" y="151"/>
                    <a:pt x="223" y="151"/>
                  </a:cubicBezTo>
                  <a:cubicBezTo>
                    <a:pt x="223" y="151"/>
                    <a:pt x="223" y="151"/>
                    <a:pt x="223" y="151"/>
                  </a:cubicBezTo>
                  <a:cubicBezTo>
                    <a:pt x="224" y="150"/>
                    <a:pt x="224" y="150"/>
                    <a:pt x="224" y="150"/>
                  </a:cubicBezTo>
                  <a:cubicBezTo>
                    <a:pt x="224" y="150"/>
                    <a:pt x="224" y="150"/>
                    <a:pt x="224" y="150"/>
                  </a:cubicBezTo>
                  <a:cubicBezTo>
                    <a:pt x="225" y="149"/>
                    <a:pt x="225" y="149"/>
                    <a:pt x="225" y="149"/>
                  </a:cubicBezTo>
                  <a:cubicBezTo>
                    <a:pt x="226" y="149"/>
                    <a:pt x="226" y="149"/>
                    <a:pt x="226" y="149"/>
                  </a:cubicBezTo>
                  <a:cubicBezTo>
                    <a:pt x="225" y="148"/>
                    <a:pt x="225" y="148"/>
                    <a:pt x="225" y="148"/>
                  </a:cubicBezTo>
                  <a:cubicBezTo>
                    <a:pt x="226" y="148"/>
                    <a:pt x="226" y="148"/>
                    <a:pt x="226" y="148"/>
                  </a:cubicBezTo>
                  <a:cubicBezTo>
                    <a:pt x="226" y="148"/>
                    <a:pt x="226" y="148"/>
                    <a:pt x="226" y="148"/>
                  </a:cubicBezTo>
                  <a:cubicBezTo>
                    <a:pt x="227" y="148"/>
                    <a:pt x="227" y="148"/>
                    <a:pt x="227" y="148"/>
                  </a:cubicBezTo>
                  <a:cubicBezTo>
                    <a:pt x="227" y="147"/>
                    <a:pt x="227" y="147"/>
                    <a:pt x="227" y="147"/>
                  </a:cubicBezTo>
                  <a:cubicBezTo>
                    <a:pt x="227" y="146"/>
                    <a:pt x="227" y="146"/>
                    <a:pt x="227" y="146"/>
                  </a:cubicBezTo>
                  <a:cubicBezTo>
                    <a:pt x="228" y="145"/>
                    <a:pt x="228" y="145"/>
                    <a:pt x="228" y="145"/>
                  </a:cubicBezTo>
                  <a:cubicBezTo>
                    <a:pt x="229" y="143"/>
                    <a:pt x="229" y="143"/>
                    <a:pt x="229" y="143"/>
                  </a:cubicBezTo>
                  <a:cubicBezTo>
                    <a:pt x="230" y="143"/>
                    <a:pt x="230" y="143"/>
                    <a:pt x="230" y="143"/>
                  </a:cubicBezTo>
                  <a:cubicBezTo>
                    <a:pt x="230" y="143"/>
                    <a:pt x="230" y="143"/>
                    <a:pt x="230" y="143"/>
                  </a:cubicBezTo>
                  <a:cubicBezTo>
                    <a:pt x="230" y="143"/>
                    <a:pt x="230" y="143"/>
                    <a:pt x="230" y="143"/>
                  </a:cubicBezTo>
                  <a:cubicBezTo>
                    <a:pt x="230" y="144"/>
                    <a:pt x="230" y="144"/>
                    <a:pt x="230" y="144"/>
                  </a:cubicBezTo>
                  <a:cubicBezTo>
                    <a:pt x="231" y="145"/>
                    <a:pt x="231" y="145"/>
                    <a:pt x="231" y="145"/>
                  </a:cubicBezTo>
                  <a:cubicBezTo>
                    <a:pt x="231" y="146"/>
                    <a:pt x="231" y="146"/>
                    <a:pt x="231" y="146"/>
                  </a:cubicBezTo>
                  <a:cubicBezTo>
                    <a:pt x="232" y="147"/>
                    <a:pt x="232" y="147"/>
                    <a:pt x="232" y="147"/>
                  </a:cubicBezTo>
                  <a:cubicBezTo>
                    <a:pt x="232" y="148"/>
                    <a:pt x="232" y="148"/>
                    <a:pt x="232" y="148"/>
                  </a:cubicBezTo>
                  <a:cubicBezTo>
                    <a:pt x="232" y="149"/>
                    <a:pt x="232" y="149"/>
                    <a:pt x="232" y="149"/>
                  </a:cubicBezTo>
                  <a:cubicBezTo>
                    <a:pt x="232" y="150"/>
                    <a:pt x="232" y="150"/>
                    <a:pt x="232" y="150"/>
                  </a:cubicBezTo>
                  <a:cubicBezTo>
                    <a:pt x="232" y="151"/>
                    <a:pt x="232" y="151"/>
                    <a:pt x="232" y="151"/>
                  </a:cubicBezTo>
                  <a:cubicBezTo>
                    <a:pt x="231" y="151"/>
                    <a:pt x="231" y="151"/>
                    <a:pt x="231" y="151"/>
                  </a:cubicBezTo>
                  <a:cubicBezTo>
                    <a:pt x="230" y="151"/>
                    <a:pt x="230" y="151"/>
                    <a:pt x="230" y="151"/>
                  </a:cubicBezTo>
                  <a:cubicBezTo>
                    <a:pt x="230" y="151"/>
                    <a:pt x="230" y="151"/>
                    <a:pt x="230" y="151"/>
                  </a:cubicBezTo>
                  <a:cubicBezTo>
                    <a:pt x="230" y="152"/>
                    <a:pt x="230" y="152"/>
                    <a:pt x="230" y="152"/>
                  </a:cubicBezTo>
                  <a:cubicBezTo>
                    <a:pt x="230" y="153"/>
                    <a:pt x="230" y="153"/>
                    <a:pt x="230" y="153"/>
                  </a:cubicBezTo>
                  <a:cubicBezTo>
                    <a:pt x="229" y="154"/>
                    <a:pt x="229" y="154"/>
                    <a:pt x="229" y="154"/>
                  </a:cubicBezTo>
                  <a:cubicBezTo>
                    <a:pt x="229" y="155"/>
                    <a:pt x="229" y="155"/>
                    <a:pt x="229" y="155"/>
                  </a:cubicBezTo>
                  <a:cubicBezTo>
                    <a:pt x="229" y="155"/>
                    <a:pt x="229" y="155"/>
                    <a:pt x="229" y="155"/>
                  </a:cubicBezTo>
                  <a:cubicBezTo>
                    <a:pt x="229" y="156"/>
                    <a:pt x="229" y="156"/>
                    <a:pt x="229" y="156"/>
                  </a:cubicBezTo>
                  <a:cubicBezTo>
                    <a:pt x="230" y="159"/>
                    <a:pt x="230" y="159"/>
                    <a:pt x="230" y="159"/>
                  </a:cubicBezTo>
                  <a:cubicBezTo>
                    <a:pt x="230" y="160"/>
                    <a:pt x="230" y="160"/>
                    <a:pt x="230" y="160"/>
                  </a:cubicBezTo>
                  <a:cubicBezTo>
                    <a:pt x="230" y="161"/>
                    <a:pt x="230" y="161"/>
                    <a:pt x="230" y="161"/>
                  </a:cubicBezTo>
                  <a:cubicBezTo>
                    <a:pt x="231" y="162"/>
                    <a:pt x="231" y="162"/>
                    <a:pt x="231" y="162"/>
                  </a:cubicBezTo>
                  <a:cubicBezTo>
                    <a:pt x="231" y="162"/>
                    <a:pt x="231" y="162"/>
                    <a:pt x="231" y="162"/>
                  </a:cubicBezTo>
                  <a:cubicBezTo>
                    <a:pt x="231" y="161"/>
                    <a:pt x="231" y="161"/>
                    <a:pt x="231" y="161"/>
                  </a:cubicBezTo>
                  <a:cubicBezTo>
                    <a:pt x="231" y="160"/>
                    <a:pt x="231" y="160"/>
                    <a:pt x="231" y="160"/>
                  </a:cubicBezTo>
                  <a:cubicBezTo>
                    <a:pt x="232" y="160"/>
                    <a:pt x="232" y="160"/>
                    <a:pt x="232" y="160"/>
                  </a:cubicBezTo>
                  <a:cubicBezTo>
                    <a:pt x="232" y="160"/>
                    <a:pt x="232" y="160"/>
                    <a:pt x="232" y="160"/>
                  </a:cubicBezTo>
                  <a:cubicBezTo>
                    <a:pt x="233" y="161"/>
                    <a:pt x="233" y="161"/>
                    <a:pt x="233" y="161"/>
                  </a:cubicBezTo>
                  <a:cubicBezTo>
                    <a:pt x="233" y="161"/>
                    <a:pt x="233" y="161"/>
                    <a:pt x="233" y="161"/>
                  </a:cubicBezTo>
                  <a:cubicBezTo>
                    <a:pt x="233" y="160"/>
                    <a:pt x="233" y="160"/>
                    <a:pt x="233" y="160"/>
                  </a:cubicBezTo>
                  <a:cubicBezTo>
                    <a:pt x="234" y="159"/>
                    <a:pt x="234" y="159"/>
                    <a:pt x="234" y="159"/>
                  </a:cubicBezTo>
                  <a:cubicBezTo>
                    <a:pt x="234" y="158"/>
                    <a:pt x="234" y="158"/>
                    <a:pt x="234" y="158"/>
                  </a:cubicBezTo>
                  <a:cubicBezTo>
                    <a:pt x="235" y="158"/>
                    <a:pt x="235" y="158"/>
                    <a:pt x="235" y="158"/>
                  </a:cubicBezTo>
                  <a:cubicBezTo>
                    <a:pt x="236" y="157"/>
                    <a:pt x="236" y="157"/>
                    <a:pt x="236" y="157"/>
                  </a:cubicBezTo>
                  <a:cubicBezTo>
                    <a:pt x="236" y="156"/>
                    <a:pt x="236" y="156"/>
                    <a:pt x="236" y="156"/>
                  </a:cubicBezTo>
                  <a:cubicBezTo>
                    <a:pt x="236" y="156"/>
                    <a:pt x="236" y="156"/>
                    <a:pt x="236" y="156"/>
                  </a:cubicBezTo>
                  <a:cubicBezTo>
                    <a:pt x="238" y="155"/>
                    <a:pt x="238" y="155"/>
                    <a:pt x="238" y="155"/>
                  </a:cubicBezTo>
                  <a:cubicBezTo>
                    <a:pt x="239" y="153"/>
                    <a:pt x="239" y="153"/>
                    <a:pt x="239" y="153"/>
                  </a:cubicBezTo>
                  <a:cubicBezTo>
                    <a:pt x="240" y="151"/>
                    <a:pt x="240" y="151"/>
                    <a:pt x="240" y="151"/>
                  </a:cubicBezTo>
                  <a:cubicBezTo>
                    <a:pt x="240" y="150"/>
                    <a:pt x="240" y="150"/>
                    <a:pt x="240" y="150"/>
                  </a:cubicBezTo>
                  <a:cubicBezTo>
                    <a:pt x="241" y="149"/>
                    <a:pt x="241" y="149"/>
                    <a:pt x="241" y="149"/>
                  </a:cubicBezTo>
                  <a:cubicBezTo>
                    <a:pt x="242" y="150"/>
                    <a:pt x="242" y="150"/>
                    <a:pt x="242" y="150"/>
                  </a:cubicBezTo>
                  <a:cubicBezTo>
                    <a:pt x="243" y="150"/>
                    <a:pt x="243" y="150"/>
                    <a:pt x="243" y="150"/>
                  </a:cubicBezTo>
                  <a:cubicBezTo>
                    <a:pt x="243" y="150"/>
                    <a:pt x="243" y="150"/>
                    <a:pt x="243" y="150"/>
                  </a:cubicBezTo>
                  <a:cubicBezTo>
                    <a:pt x="244" y="150"/>
                    <a:pt x="244" y="150"/>
                    <a:pt x="244" y="150"/>
                  </a:cubicBezTo>
                  <a:cubicBezTo>
                    <a:pt x="244" y="150"/>
                    <a:pt x="244" y="150"/>
                    <a:pt x="244" y="150"/>
                  </a:cubicBezTo>
                  <a:cubicBezTo>
                    <a:pt x="243" y="150"/>
                    <a:pt x="243" y="150"/>
                    <a:pt x="243" y="150"/>
                  </a:cubicBezTo>
                  <a:cubicBezTo>
                    <a:pt x="243" y="149"/>
                    <a:pt x="243" y="149"/>
                    <a:pt x="243" y="149"/>
                  </a:cubicBezTo>
                  <a:cubicBezTo>
                    <a:pt x="243" y="148"/>
                    <a:pt x="243" y="148"/>
                    <a:pt x="243" y="148"/>
                  </a:cubicBezTo>
                  <a:cubicBezTo>
                    <a:pt x="244" y="148"/>
                    <a:pt x="244" y="148"/>
                    <a:pt x="244" y="148"/>
                  </a:cubicBezTo>
                  <a:cubicBezTo>
                    <a:pt x="244" y="149"/>
                    <a:pt x="244" y="149"/>
                    <a:pt x="244" y="149"/>
                  </a:cubicBezTo>
                  <a:cubicBezTo>
                    <a:pt x="245" y="148"/>
                    <a:pt x="245" y="148"/>
                    <a:pt x="245" y="148"/>
                  </a:cubicBezTo>
                  <a:cubicBezTo>
                    <a:pt x="245" y="148"/>
                    <a:pt x="245" y="148"/>
                    <a:pt x="245" y="148"/>
                  </a:cubicBezTo>
                  <a:cubicBezTo>
                    <a:pt x="246" y="148"/>
                    <a:pt x="246" y="148"/>
                    <a:pt x="246" y="148"/>
                  </a:cubicBezTo>
                  <a:cubicBezTo>
                    <a:pt x="245" y="147"/>
                    <a:pt x="245" y="147"/>
                    <a:pt x="245" y="147"/>
                  </a:cubicBezTo>
                  <a:cubicBezTo>
                    <a:pt x="245" y="147"/>
                    <a:pt x="245" y="147"/>
                    <a:pt x="245" y="147"/>
                  </a:cubicBezTo>
                  <a:cubicBezTo>
                    <a:pt x="245" y="147"/>
                    <a:pt x="245" y="147"/>
                    <a:pt x="245" y="147"/>
                  </a:cubicBezTo>
                  <a:cubicBezTo>
                    <a:pt x="244" y="147"/>
                    <a:pt x="244" y="147"/>
                    <a:pt x="244" y="147"/>
                  </a:cubicBezTo>
                  <a:cubicBezTo>
                    <a:pt x="244" y="145"/>
                    <a:pt x="244" y="145"/>
                    <a:pt x="244" y="145"/>
                  </a:cubicBezTo>
                  <a:cubicBezTo>
                    <a:pt x="245" y="145"/>
                    <a:pt x="245" y="145"/>
                    <a:pt x="245" y="145"/>
                  </a:cubicBezTo>
                  <a:cubicBezTo>
                    <a:pt x="245" y="144"/>
                    <a:pt x="245" y="144"/>
                    <a:pt x="245" y="144"/>
                  </a:cubicBezTo>
                  <a:cubicBezTo>
                    <a:pt x="245" y="144"/>
                    <a:pt x="245" y="144"/>
                    <a:pt x="245" y="144"/>
                  </a:cubicBezTo>
                  <a:cubicBezTo>
                    <a:pt x="245" y="144"/>
                    <a:pt x="245" y="144"/>
                    <a:pt x="245" y="144"/>
                  </a:cubicBezTo>
                  <a:cubicBezTo>
                    <a:pt x="245" y="143"/>
                    <a:pt x="245" y="143"/>
                    <a:pt x="245" y="143"/>
                  </a:cubicBezTo>
                  <a:cubicBezTo>
                    <a:pt x="246" y="142"/>
                    <a:pt x="246" y="142"/>
                    <a:pt x="246" y="142"/>
                  </a:cubicBezTo>
                  <a:cubicBezTo>
                    <a:pt x="245" y="142"/>
                    <a:pt x="245" y="142"/>
                    <a:pt x="245" y="142"/>
                  </a:cubicBezTo>
                  <a:cubicBezTo>
                    <a:pt x="245" y="142"/>
                    <a:pt x="245" y="142"/>
                    <a:pt x="245" y="142"/>
                  </a:cubicBezTo>
                  <a:cubicBezTo>
                    <a:pt x="246" y="142"/>
                    <a:pt x="246" y="142"/>
                    <a:pt x="246" y="142"/>
                  </a:cubicBezTo>
                  <a:cubicBezTo>
                    <a:pt x="246" y="141"/>
                    <a:pt x="246" y="141"/>
                    <a:pt x="246" y="141"/>
                  </a:cubicBezTo>
                  <a:cubicBezTo>
                    <a:pt x="246" y="141"/>
                    <a:pt x="246" y="141"/>
                    <a:pt x="246" y="141"/>
                  </a:cubicBezTo>
                  <a:cubicBezTo>
                    <a:pt x="246" y="140"/>
                    <a:pt x="246" y="140"/>
                    <a:pt x="246" y="140"/>
                  </a:cubicBezTo>
                  <a:cubicBezTo>
                    <a:pt x="246" y="141"/>
                    <a:pt x="246" y="141"/>
                    <a:pt x="246" y="141"/>
                  </a:cubicBezTo>
                  <a:cubicBezTo>
                    <a:pt x="247" y="141"/>
                    <a:pt x="247" y="141"/>
                    <a:pt x="247" y="141"/>
                  </a:cubicBezTo>
                  <a:cubicBezTo>
                    <a:pt x="247" y="141"/>
                    <a:pt x="247" y="141"/>
                    <a:pt x="247" y="141"/>
                  </a:cubicBezTo>
                  <a:cubicBezTo>
                    <a:pt x="248" y="141"/>
                    <a:pt x="248" y="141"/>
                    <a:pt x="248" y="141"/>
                  </a:cubicBezTo>
                  <a:cubicBezTo>
                    <a:pt x="249" y="141"/>
                    <a:pt x="249" y="141"/>
                    <a:pt x="249" y="141"/>
                  </a:cubicBezTo>
                  <a:cubicBezTo>
                    <a:pt x="251" y="142"/>
                    <a:pt x="251" y="142"/>
                    <a:pt x="251" y="142"/>
                  </a:cubicBezTo>
                  <a:cubicBezTo>
                    <a:pt x="251" y="142"/>
                    <a:pt x="251" y="142"/>
                    <a:pt x="251" y="142"/>
                  </a:cubicBezTo>
                  <a:cubicBezTo>
                    <a:pt x="251" y="143"/>
                    <a:pt x="251" y="143"/>
                    <a:pt x="251" y="143"/>
                  </a:cubicBezTo>
                  <a:cubicBezTo>
                    <a:pt x="253" y="143"/>
                    <a:pt x="253" y="143"/>
                    <a:pt x="253" y="143"/>
                  </a:cubicBezTo>
                  <a:cubicBezTo>
                    <a:pt x="254" y="143"/>
                    <a:pt x="254" y="143"/>
                    <a:pt x="254" y="143"/>
                  </a:cubicBezTo>
                  <a:cubicBezTo>
                    <a:pt x="254" y="143"/>
                    <a:pt x="254" y="143"/>
                    <a:pt x="254" y="143"/>
                  </a:cubicBezTo>
                  <a:cubicBezTo>
                    <a:pt x="255" y="144"/>
                    <a:pt x="255" y="144"/>
                    <a:pt x="255" y="144"/>
                  </a:cubicBezTo>
                  <a:cubicBezTo>
                    <a:pt x="255" y="144"/>
                    <a:pt x="255" y="144"/>
                    <a:pt x="255" y="144"/>
                  </a:cubicBezTo>
                  <a:cubicBezTo>
                    <a:pt x="255" y="145"/>
                    <a:pt x="255" y="145"/>
                    <a:pt x="255" y="145"/>
                  </a:cubicBezTo>
                  <a:cubicBezTo>
                    <a:pt x="256" y="145"/>
                    <a:pt x="256" y="145"/>
                    <a:pt x="256" y="145"/>
                  </a:cubicBezTo>
                  <a:cubicBezTo>
                    <a:pt x="255" y="145"/>
                    <a:pt x="255" y="145"/>
                    <a:pt x="255" y="145"/>
                  </a:cubicBezTo>
                  <a:cubicBezTo>
                    <a:pt x="254" y="145"/>
                    <a:pt x="254" y="145"/>
                    <a:pt x="254" y="145"/>
                  </a:cubicBezTo>
                  <a:cubicBezTo>
                    <a:pt x="254" y="145"/>
                    <a:pt x="254" y="145"/>
                    <a:pt x="254" y="145"/>
                  </a:cubicBezTo>
                  <a:cubicBezTo>
                    <a:pt x="254" y="145"/>
                    <a:pt x="254" y="145"/>
                    <a:pt x="254" y="145"/>
                  </a:cubicBezTo>
                  <a:cubicBezTo>
                    <a:pt x="256" y="146"/>
                    <a:pt x="256" y="146"/>
                    <a:pt x="256" y="146"/>
                  </a:cubicBezTo>
                  <a:cubicBezTo>
                    <a:pt x="256" y="147"/>
                    <a:pt x="256" y="147"/>
                    <a:pt x="256" y="147"/>
                  </a:cubicBezTo>
                  <a:cubicBezTo>
                    <a:pt x="255" y="147"/>
                    <a:pt x="255" y="147"/>
                    <a:pt x="255" y="147"/>
                  </a:cubicBezTo>
                  <a:cubicBezTo>
                    <a:pt x="256" y="148"/>
                    <a:pt x="256" y="148"/>
                    <a:pt x="256" y="148"/>
                  </a:cubicBezTo>
                  <a:cubicBezTo>
                    <a:pt x="256" y="147"/>
                    <a:pt x="256" y="147"/>
                    <a:pt x="256" y="147"/>
                  </a:cubicBezTo>
                  <a:cubicBezTo>
                    <a:pt x="258" y="148"/>
                    <a:pt x="258" y="148"/>
                    <a:pt x="258" y="148"/>
                  </a:cubicBezTo>
                  <a:cubicBezTo>
                    <a:pt x="258" y="148"/>
                    <a:pt x="258" y="148"/>
                    <a:pt x="258" y="148"/>
                  </a:cubicBezTo>
                  <a:cubicBezTo>
                    <a:pt x="258" y="148"/>
                    <a:pt x="258" y="148"/>
                    <a:pt x="258" y="148"/>
                  </a:cubicBezTo>
                  <a:cubicBezTo>
                    <a:pt x="259" y="149"/>
                    <a:pt x="259" y="149"/>
                    <a:pt x="259" y="149"/>
                  </a:cubicBezTo>
                  <a:cubicBezTo>
                    <a:pt x="258" y="149"/>
                    <a:pt x="258" y="149"/>
                    <a:pt x="258" y="149"/>
                  </a:cubicBezTo>
                  <a:cubicBezTo>
                    <a:pt x="257" y="150"/>
                    <a:pt x="257" y="150"/>
                    <a:pt x="257" y="150"/>
                  </a:cubicBezTo>
                  <a:cubicBezTo>
                    <a:pt x="256" y="151"/>
                    <a:pt x="256" y="151"/>
                    <a:pt x="256" y="151"/>
                  </a:cubicBezTo>
                  <a:cubicBezTo>
                    <a:pt x="255" y="151"/>
                    <a:pt x="255" y="151"/>
                    <a:pt x="255" y="151"/>
                  </a:cubicBezTo>
                  <a:cubicBezTo>
                    <a:pt x="256" y="151"/>
                    <a:pt x="256" y="151"/>
                    <a:pt x="256" y="151"/>
                  </a:cubicBezTo>
                  <a:cubicBezTo>
                    <a:pt x="257" y="151"/>
                    <a:pt x="257" y="151"/>
                    <a:pt x="257" y="151"/>
                  </a:cubicBezTo>
                  <a:cubicBezTo>
                    <a:pt x="257" y="152"/>
                    <a:pt x="257" y="152"/>
                    <a:pt x="257" y="152"/>
                  </a:cubicBezTo>
                  <a:cubicBezTo>
                    <a:pt x="257" y="152"/>
                    <a:pt x="257" y="152"/>
                    <a:pt x="257" y="152"/>
                  </a:cubicBezTo>
                  <a:cubicBezTo>
                    <a:pt x="258" y="152"/>
                    <a:pt x="258" y="152"/>
                    <a:pt x="258" y="152"/>
                  </a:cubicBezTo>
                  <a:cubicBezTo>
                    <a:pt x="257" y="153"/>
                    <a:pt x="257" y="153"/>
                    <a:pt x="257" y="153"/>
                  </a:cubicBezTo>
                  <a:cubicBezTo>
                    <a:pt x="257" y="153"/>
                    <a:pt x="257" y="153"/>
                    <a:pt x="257" y="153"/>
                  </a:cubicBezTo>
                  <a:cubicBezTo>
                    <a:pt x="256" y="154"/>
                    <a:pt x="256" y="154"/>
                    <a:pt x="256" y="154"/>
                  </a:cubicBezTo>
                  <a:cubicBezTo>
                    <a:pt x="255" y="154"/>
                    <a:pt x="255" y="154"/>
                    <a:pt x="255" y="154"/>
                  </a:cubicBezTo>
                  <a:cubicBezTo>
                    <a:pt x="254" y="154"/>
                    <a:pt x="254" y="154"/>
                    <a:pt x="254" y="154"/>
                  </a:cubicBezTo>
                  <a:cubicBezTo>
                    <a:pt x="254" y="154"/>
                    <a:pt x="254" y="154"/>
                    <a:pt x="254" y="154"/>
                  </a:cubicBezTo>
                  <a:cubicBezTo>
                    <a:pt x="253" y="154"/>
                    <a:pt x="253" y="154"/>
                    <a:pt x="253" y="154"/>
                  </a:cubicBezTo>
                  <a:cubicBezTo>
                    <a:pt x="253" y="153"/>
                    <a:pt x="253" y="153"/>
                    <a:pt x="253" y="153"/>
                  </a:cubicBezTo>
                  <a:cubicBezTo>
                    <a:pt x="252" y="153"/>
                    <a:pt x="252" y="153"/>
                    <a:pt x="252" y="153"/>
                  </a:cubicBezTo>
                  <a:cubicBezTo>
                    <a:pt x="252" y="153"/>
                    <a:pt x="252" y="153"/>
                    <a:pt x="252" y="153"/>
                  </a:cubicBezTo>
                  <a:cubicBezTo>
                    <a:pt x="251" y="153"/>
                    <a:pt x="251" y="153"/>
                    <a:pt x="251" y="153"/>
                  </a:cubicBezTo>
                  <a:cubicBezTo>
                    <a:pt x="251" y="154"/>
                    <a:pt x="251" y="154"/>
                    <a:pt x="251" y="154"/>
                  </a:cubicBezTo>
                  <a:cubicBezTo>
                    <a:pt x="251" y="154"/>
                    <a:pt x="251" y="154"/>
                    <a:pt x="251" y="154"/>
                  </a:cubicBezTo>
                  <a:cubicBezTo>
                    <a:pt x="251" y="154"/>
                    <a:pt x="251" y="154"/>
                    <a:pt x="251" y="154"/>
                  </a:cubicBezTo>
                  <a:cubicBezTo>
                    <a:pt x="252" y="154"/>
                    <a:pt x="252" y="154"/>
                    <a:pt x="252" y="154"/>
                  </a:cubicBezTo>
                  <a:cubicBezTo>
                    <a:pt x="252" y="155"/>
                    <a:pt x="252" y="155"/>
                    <a:pt x="252" y="155"/>
                  </a:cubicBezTo>
                  <a:cubicBezTo>
                    <a:pt x="251" y="155"/>
                    <a:pt x="251" y="155"/>
                    <a:pt x="251" y="155"/>
                  </a:cubicBezTo>
                  <a:cubicBezTo>
                    <a:pt x="252" y="156"/>
                    <a:pt x="252" y="156"/>
                    <a:pt x="252" y="156"/>
                  </a:cubicBezTo>
                  <a:cubicBezTo>
                    <a:pt x="251" y="156"/>
                    <a:pt x="251" y="156"/>
                    <a:pt x="251" y="156"/>
                  </a:cubicBezTo>
                  <a:cubicBezTo>
                    <a:pt x="251" y="157"/>
                    <a:pt x="251" y="157"/>
                    <a:pt x="251" y="157"/>
                  </a:cubicBezTo>
                  <a:cubicBezTo>
                    <a:pt x="252" y="157"/>
                    <a:pt x="252" y="157"/>
                    <a:pt x="252" y="157"/>
                  </a:cubicBezTo>
                  <a:cubicBezTo>
                    <a:pt x="252" y="156"/>
                    <a:pt x="252" y="156"/>
                    <a:pt x="252" y="156"/>
                  </a:cubicBezTo>
                  <a:cubicBezTo>
                    <a:pt x="252" y="156"/>
                    <a:pt x="252" y="156"/>
                    <a:pt x="252" y="156"/>
                  </a:cubicBezTo>
                  <a:cubicBezTo>
                    <a:pt x="252" y="157"/>
                    <a:pt x="252" y="157"/>
                    <a:pt x="252" y="157"/>
                  </a:cubicBezTo>
                  <a:cubicBezTo>
                    <a:pt x="251" y="157"/>
                    <a:pt x="251" y="157"/>
                    <a:pt x="251" y="157"/>
                  </a:cubicBezTo>
                  <a:cubicBezTo>
                    <a:pt x="251" y="158"/>
                    <a:pt x="251" y="158"/>
                    <a:pt x="251" y="158"/>
                  </a:cubicBezTo>
                  <a:cubicBezTo>
                    <a:pt x="251" y="159"/>
                    <a:pt x="251" y="159"/>
                    <a:pt x="251" y="159"/>
                  </a:cubicBezTo>
                  <a:cubicBezTo>
                    <a:pt x="252" y="160"/>
                    <a:pt x="252" y="160"/>
                    <a:pt x="252" y="160"/>
                  </a:cubicBezTo>
                  <a:cubicBezTo>
                    <a:pt x="252" y="160"/>
                    <a:pt x="252" y="160"/>
                    <a:pt x="252" y="160"/>
                  </a:cubicBezTo>
                  <a:cubicBezTo>
                    <a:pt x="253" y="162"/>
                    <a:pt x="253" y="162"/>
                    <a:pt x="253" y="162"/>
                  </a:cubicBezTo>
                  <a:cubicBezTo>
                    <a:pt x="253" y="163"/>
                    <a:pt x="253" y="163"/>
                    <a:pt x="253" y="163"/>
                  </a:cubicBezTo>
                  <a:cubicBezTo>
                    <a:pt x="252" y="163"/>
                    <a:pt x="252" y="163"/>
                    <a:pt x="252" y="163"/>
                  </a:cubicBezTo>
                  <a:cubicBezTo>
                    <a:pt x="252" y="164"/>
                    <a:pt x="252" y="164"/>
                    <a:pt x="252" y="164"/>
                  </a:cubicBezTo>
                  <a:cubicBezTo>
                    <a:pt x="251" y="164"/>
                    <a:pt x="251" y="164"/>
                    <a:pt x="251" y="164"/>
                  </a:cubicBezTo>
                  <a:cubicBezTo>
                    <a:pt x="251" y="165"/>
                    <a:pt x="251" y="165"/>
                    <a:pt x="251" y="165"/>
                  </a:cubicBezTo>
                  <a:cubicBezTo>
                    <a:pt x="251" y="166"/>
                    <a:pt x="251" y="166"/>
                    <a:pt x="251" y="166"/>
                  </a:cubicBezTo>
                  <a:cubicBezTo>
                    <a:pt x="250" y="165"/>
                    <a:pt x="250" y="165"/>
                    <a:pt x="250" y="165"/>
                  </a:cubicBezTo>
                  <a:cubicBezTo>
                    <a:pt x="249" y="165"/>
                    <a:pt x="249" y="165"/>
                    <a:pt x="249" y="165"/>
                  </a:cubicBezTo>
                  <a:cubicBezTo>
                    <a:pt x="248" y="166"/>
                    <a:pt x="248" y="166"/>
                    <a:pt x="248" y="166"/>
                  </a:cubicBezTo>
                  <a:cubicBezTo>
                    <a:pt x="248" y="167"/>
                    <a:pt x="248" y="167"/>
                    <a:pt x="248" y="167"/>
                  </a:cubicBezTo>
                  <a:cubicBezTo>
                    <a:pt x="247" y="167"/>
                    <a:pt x="247" y="167"/>
                    <a:pt x="247" y="167"/>
                  </a:cubicBezTo>
                  <a:cubicBezTo>
                    <a:pt x="247" y="168"/>
                    <a:pt x="247" y="168"/>
                    <a:pt x="247" y="168"/>
                  </a:cubicBezTo>
                  <a:cubicBezTo>
                    <a:pt x="246" y="168"/>
                    <a:pt x="246" y="168"/>
                    <a:pt x="246" y="168"/>
                  </a:cubicBezTo>
                  <a:cubicBezTo>
                    <a:pt x="245" y="169"/>
                    <a:pt x="245" y="169"/>
                    <a:pt x="245" y="169"/>
                  </a:cubicBezTo>
                  <a:cubicBezTo>
                    <a:pt x="244" y="169"/>
                    <a:pt x="244" y="169"/>
                    <a:pt x="244" y="169"/>
                  </a:cubicBezTo>
                  <a:cubicBezTo>
                    <a:pt x="243" y="169"/>
                    <a:pt x="243" y="169"/>
                    <a:pt x="243" y="169"/>
                  </a:cubicBezTo>
                  <a:cubicBezTo>
                    <a:pt x="243" y="170"/>
                    <a:pt x="243" y="170"/>
                    <a:pt x="243" y="170"/>
                  </a:cubicBezTo>
                  <a:cubicBezTo>
                    <a:pt x="241" y="170"/>
                    <a:pt x="241" y="170"/>
                    <a:pt x="241" y="170"/>
                  </a:cubicBezTo>
                  <a:cubicBezTo>
                    <a:pt x="240" y="170"/>
                    <a:pt x="240" y="170"/>
                    <a:pt x="240" y="170"/>
                  </a:cubicBezTo>
                  <a:cubicBezTo>
                    <a:pt x="241" y="169"/>
                    <a:pt x="241" y="169"/>
                    <a:pt x="241" y="169"/>
                  </a:cubicBezTo>
                  <a:cubicBezTo>
                    <a:pt x="241" y="168"/>
                    <a:pt x="241" y="168"/>
                    <a:pt x="241" y="168"/>
                  </a:cubicBezTo>
                  <a:cubicBezTo>
                    <a:pt x="240" y="168"/>
                    <a:pt x="240" y="168"/>
                    <a:pt x="240" y="168"/>
                  </a:cubicBezTo>
                  <a:cubicBezTo>
                    <a:pt x="240" y="167"/>
                    <a:pt x="240" y="167"/>
                    <a:pt x="240" y="167"/>
                  </a:cubicBezTo>
                  <a:cubicBezTo>
                    <a:pt x="240" y="167"/>
                    <a:pt x="240" y="167"/>
                    <a:pt x="240" y="167"/>
                  </a:cubicBezTo>
                  <a:cubicBezTo>
                    <a:pt x="240" y="167"/>
                    <a:pt x="240" y="167"/>
                    <a:pt x="240" y="167"/>
                  </a:cubicBezTo>
                  <a:cubicBezTo>
                    <a:pt x="241" y="165"/>
                    <a:pt x="241" y="165"/>
                    <a:pt x="241" y="165"/>
                  </a:cubicBezTo>
                  <a:cubicBezTo>
                    <a:pt x="240" y="166"/>
                    <a:pt x="240" y="166"/>
                    <a:pt x="240" y="166"/>
                  </a:cubicBezTo>
                  <a:cubicBezTo>
                    <a:pt x="240" y="166"/>
                    <a:pt x="240" y="166"/>
                    <a:pt x="240" y="166"/>
                  </a:cubicBezTo>
                  <a:cubicBezTo>
                    <a:pt x="240" y="165"/>
                    <a:pt x="240" y="165"/>
                    <a:pt x="240" y="165"/>
                  </a:cubicBezTo>
                  <a:cubicBezTo>
                    <a:pt x="239" y="165"/>
                    <a:pt x="239" y="165"/>
                    <a:pt x="239" y="165"/>
                  </a:cubicBezTo>
                  <a:cubicBezTo>
                    <a:pt x="239" y="164"/>
                    <a:pt x="239" y="164"/>
                    <a:pt x="239" y="164"/>
                  </a:cubicBezTo>
                  <a:cubicBezTo>
                    <a:pt x="238" y="164"/>
                    <a:pt x="238" y="164"/>
                    <a:pt x="238" y="164"/>
                  </a:cubicBezTo>
                  <a:cubicBezTo>
                    <a:pt x="238" y="164"/>
                    <a:pt x="238" y="164"/>
                    <a:pt x="238" y="164"/>
                  </a:cubicBezTo>
                  <a:cubicBezTo>
                    <a:pt x="237" y="164"/>
                    <a:pt x="237" y="164"/>
                    <a:pt x="237" y="164"/>
                  </a:cubicBezTo>
                  <a:cubicBezTo>
                    <a:pt x="236" y="165"/>
                    <a:pt x="236" y="165"/>
                    <a:pt x="236" y="165"/>
                  </a:cubicBezTo>
                  <a:cubicBezTo>
                    <a:pt x="237" y="165"/>
                    <a:pt x="237" y="165"/>
                    <a:pt x="237" y="165"/>
                  </a:cubicBezTo>
                  <a:cubicBezTo>
                    <a:pt x="238" y="165"/>
                    <a:pt x="238" y="165"/>
                    <a:pt x="238" y="165"/>
                  </a:cubicBezTo>
                  <a:cubicBezTo>
                    <a:pt x="238" y="165"/>
                    <a:pt x="238" y="165"/>
                    <a:pt x="238" y="165"/>
                  </a:cubicBezTo>
                  <a:cubicBezTo>
                    <a:pt x="238" y="165"/>
                    <a:pt x="238" y="165"/>
                    <a:pt x="238" y="165"/>
                  </a:cubicBezTo>
                  <a:cubicBezTo>
                    <a:pt x="239" y="166"/>
                    <a:pt x="239" y="166"/>
                    <a:pt x="239" y="166"/>
                  </a:cubicBezTo>
                  <a:cubicBezTo>
                    <a:pt x="239" y="167"/>
                    <a:pt x="239" y="167"/>
                    <a:pt x="239" y="167"/>
                  </a:cubicBezTo>
                  <a:cubicBezTo>
                    <a:pt x="239" y="168"/>
                    <a:pt x="239" y="168"/>
                    <a:pt x="239" y="168"/>
                  </a:cubicBezTo>
                  <a:cubicBezTo>
                    <a:pt x="240" y="168"/>
                    <a:pt x="240" y="168"/>
                    <a:pt x="240" y="168"/>
                  </a:cubicBezTo>
                  <a:cubicBezTo>
                    <a:pt x="240" y="169"/>
                    <a:pt x="240" y="169"/>
                    <a:pt x="240" y="169"/>
                  </a:cubicBezTo>
                  <a:cubicBezTo>
                    <a:pt x="239" y="170"/>
                    <a:pt x="239" y="170"/>
                    <a:pt x="239" y="170"/>
                  </a:cubicBezTo>
                  <a:cubicBezTo>
                    <a:pt x="240" y="170"/>
                    <a:pt x="240" y="170"/>
                    <a:pt x="240" y="170"/>
                  </a:cubicBezTo>
                  <a:cubicBezTo>
                    <a:pt x="240" y="171"/>
                    <a:pt x="240" y="171"/>
                    <a:pt x="240" y="171"/>
                  </a:cubicBezTo>
                  <a:cubicBezTo>
                    <a:pt x="239" y="171"/>
                    <a:pt x="239" y="171"/>
                    <a:pt x="239" y="171"/>
                  </a:cubicBezTo>
                  <a:cubicBezTo>
                    <a:pt x="238" y="170"/>
                    <a:pt x="238" y="170"/>
                    <a:pt x="238" y="170"/>
                  </a:cubicBezTo>
                  <a:cubicBezTo>
                    <a:pt x="238" y="169"/>
                    <a:pt x="238" y="169"/>
                    <a:pt x="238" y="169"/>
                  </a:cubicBezTo>
                  <a:cubicBezTo>
                    <a:pt x="237" y="169"/>
                    <a:pt x="237" y="169"/>
                    <a:pt x="237" y="169"/>
                  </a:cubicBezTo>
                  <a:cubicBezTo>
                    <a:pt x="237" y="168"/>
                    <a:pt x="237" y="168"/>
                    <a:pt x="237" y="168"/>
                  </a:cubicBezTo>
                  <a:cubicBezTo>
                    <a:pt x="236" y="169"/>
                    <a:pt x="236" y="169"/>
                    <a:pt x="236" y="169"/>
                  </a:cubicBezTo>
                  <a:cubicBezTo>
                    <a:pt x="237" y="170"/>
                    <a:pt x="237" y="170"/>
                    <a:pt x="237" y="170"/>
                  </a:cubicBezTo>
                  <a:cubicBezTo>
                    <a:pt x="237" y="170"/>
                    <a:pt x="237" y="170"/>
                    <a:pt x="237" y="170"/>
                  </a:cubicBezTo>
                  <a:cubicBezTo>
                    <a:pt x="236" y="170"/>
                    <a:pt x="236" y="170"/>
                    <a:pt x="236" y="170"/>
                  </a:cubicBezTo>
                  <a:cubicBezTo>
                    <a:pt x="235" y="170"/>
                    <a:pt x="235" y="170"/>
                    <a:pt x="235" y="170"/>
                  </a:cubicBezTo>
                  <a:cubicBezTo>
                    <a:pt x="235" y="169"/>
                    <a:pt x="235" y="169"/>
                    <a:pt x="235" y="169"/>
                  </a:cubicBezTo>
                  <a:cubicBezTo>
                    <a:pt x="235" y="170"/>
                    <a:pt x="235" y="170"/>
                    <a:pt x="235" y="170"/>
                  </a:cubicBezTo>
                  <a:cubicBezTo>
                    <a:pt x="235" y="169"/>
                    <a:pt x="235" y="169"/>
                    <a:pt x="235" y="169"/>
                  </a:cubicBezTo>
                  <a:cubicBezTo>
                    <a:pt x="235" y="168"/>
                    <a:pt x="235" y="168"/>
                    <a:pt x="235" y="168"/>
                  </a:cubicBezTo>
                  <a:cubicBezTo>
                    <a:pt x="235" y="168"/>
                    <a:pt x="235" y="168"/>
                    <a:pt x="235" y="168"/>
                  </a:cubicBezTo>
                  <a:cubicBezTo>
                    <a:pt x="235" y="167"/>
                    <a:pt x="235" y="167"/>
                    <a:pt x="235" y="167"/>
                  </a:cubicBezTo>
                  <a:cubicBezTo>
                    <a:pt x="235" y="167"/>
                    <a:pt x="235" y="167"/>
                    <a:pt x="235" y="167"/>
                  </a:cubicBezTo>
                  <a:cubicBezTo>
                    <a:pt x="233" y="167"/>
                    <a:pt x="233" y="167"/>
                    <a:pt x="233" y="167"/>
                  </a:cubicBezTo>
                  <a:cubicBezTo>
                    <a:pt x="232" y="167"/>
                    <a:pt x="232" y="167"/>
                    <a:pt x="232" y="167"/>
                  </a:cubicBezTo>
                  <a:cubicBezTo>
                    <a:pt x="232" y="167"/>
                    <a:pt x="232" y="167"/>
                    <a:pt x="232" y="167"/>
                  </a:cubicBezTo>
                  <a:cubicBezTo>
                    <a:pt x="231" y="167"/>
                    <a:pt x="231" y="167"/>
                    <a:pt x="231" y="167"/>
                  </a:cubicBezTo>
                  <a:cubicBezTo>
                    <a:pt x="230" y="167"/>
                    <a:pt x="230" y="167"/>
                    <a:pt x="230" y="167"/>
                  </a:cubicBezTo>
                  <a:cubicBezTo>
                    <a:pt x="230" y="167"/>
                    <a:pt x="230" y="167"/>
                    <a:pt x="230" y="167"/>
                  </a:cubicBezTo>
                  <a:cubicBezTo>
                    <a:pt x="230" y="168"/>
                    <a:pt x="230" y="168"/>
                    <a:pt x="230" y="168"/>
                  </a:cubicBezTo>
                  <a:cubicBezTo>
                    <a:pt x="230" y="168"/>
                    <a:pt x="230" y="168"/>
                    <a:pt x="230" y="168"/>
                  </a:cubicBezTo>
                  <a:cubicBezTo>
                    <a:pt x="230" y="169"/>
                    <a:pt x="230" y="169"/>
                    <a:pt x="230" y="169"/>
                  </a:cubicBezTo>
                  <a:cubicBezTo>
                    <a:pt x="230" y="169"/>
                    <a:pt x="230" y="169"/>
                    <a:pt x="230" y="169"/>
                  </a:cubicBezTo>
                  <a:cubicBezTo>
                    <a:pt x="231" y="169"/>
                    <a:pt x="231" y="169"/>
                    <a:pt x="231" y="169"/>
                  </a:cubicBezTo>
                  <a:cubicBezTo>
                    <a:pt x="232" y="170"/>
                    <a:pt x="232" y="170"/>
                    <a:pt x="232" y="170"/>
                  </a:cubicBezTo>
                  <a:cubicBezTo>
                    <a:pt x="231" y="171"/>
                    <a:pt x="231" y="171"/>
                    <a:pt x="231" y="171"/>
                  </a:cubicBezTo>
                  <a:cubicBezTo>
                    <a:pt x="230" y="171"/>
                    <a:pt x="230" y="171"/>
                    <a:pt x="230" y="171"/>
                  </a:cubicBezTo>
                  <a:cubicBezTo>
                    <a:pt x="228" y="173"/>
                    <a:pt x="228" y="173"/>
                    <a:pt x="228" y="173"/>
                  </a:cubicBezTo>
                  <a:cubicBezTo>
                    <a:pt x="227" y="174"/>
                    <a:pt x="227" y="174"/>
                    <a:pt x="227" y="174"/>
                  </a:cubicBezTo>
                  <a:cubicBezTo>
                    <a:pt x="226" y="175"/>
                    <a:pt x="226" y="175"/>
                    <a:pt x="226" y="175"/>
                  </a:cubicBezTo>
                  <a:cubicBezTo>
                    <a:pt x="226" y="175"/>
                    <a:pt x="226" y="175"/>
                    <a:pt x="226" y="175"/>
                  </a:cubicBezTo>
                  <a:cubicBezTo>
                    <a:pt x="225" y="175"/>
                    <a:pt x="225" y="175"/>
                    <a:pt x="225" y="175"/>
                  </a:cubicBezTo>
                  <a:cubicBezTo>
                    <a:pt x="225" y="176"/>
                    <a:pt x="225" y="176"/>
                    <a:pt x="225" y="176"/>
                  </a:cubicBezTo>
                  <a:cubicBezTo>
                    <a:pt x="224" y="176"/>
                    <a:pt x="224" y="176"/>
                    <a:pt x="224" y="176"/>
                  </a:cubicBezTo>
                  <a:cubicBezTo>
                    <a:pt x="221" y="176"/>
                    <a:pt x="221" y="176"/>
                    <a:pt x="221" y="176"/>
                  </a:cubicBezTo>
                  <a:cubicBezTo>
                    <a:pt x="221" y="175"/>
                    <a:pt x="221" y="175"/>
                    <a:pt x="221" y="175"/>
                  </a:cubicBezTo>
                  <a:cubicBezTo>
                    <a:pt x="220" y="174"/>
                    <a:pt x="220" y="174"/>
                    <a:pt x="220" y="174"/>
                  </a:cubicBezTo>
                  <a:cubicBezTo>
                    <a:pt x="219" y="174"/>
                    <a:pt x="219" y="174"/>
                    <a:pt x="219" y="174"/>
                  </a:cubicBezTo>
                  <a:cubicBezTo>
                    <a:pt x="219" y="173"/>
                    <a:pt x="219" y="173"/>
                    <a:pt x="219" y="173"/>
                  </a:cubicBezTo>
                  <a:cubicBezTo>
                    <a:pt x="219" y="173"/>
                    <a:pt x="219" y="173"/>
                    <a:pt x="219" y="173"/>
                  </a:cubicBezTo>
                  <a:cubicBezTo>
                    <a:pt x="220" y="173"/>
                    <a:pt x="220" y="173"/>
                    <a:pt x="220" y="173"/>
                  </a:cubicBezTo>
                  <a:cubicBezTo>
                    <a:pt x="219" y="173"/>
                    <a:pt x="219" y="173"/>
                    <a:pt x="219" y="173"/>
                  </a:cubicBezTo>
                  <a:cubicBezTo>
                    <a:pt x="218" y="172"/>
                    <a:pt x="218" y="172"/>
                    <a:pt x="218" y="172"/>
                  </a:cubicBezTo>
                  <a:cubicBezTo>
                    <a:pt x="217" y="171"/>
                    <a:pt x="217" y="171"/>
                    <a:pt x="217" y="171"/>
                  </a:cubicBezTo>
                  <a:cubicBezTo>
                    <a:pt x="216" y="170"/>
                    <a:pt x="216" y="170"/>
                    <a:pt x="216" y="170"/>
                  </a:cubicBezTo>
                  <a:cubicBezTo>
                    <a:pt x="215" y="170"/>
                    <a:pt x="215" y="170"/>
                    <a:pt x="215" y="170"/>
                  </a:cubicBezTo>
                  <a:cubicBezTo>
                    <a:pt x="213" y="169"/>
                    <a:pt x="213" y="169"/>
                    <a:pt x="213" y="169"/>
                  </a:cubicBezTo>
                  <a:cubicBezTo>
                    <a:pt x="211" y="169"/>
                    <a:pt x="211" y="169"/>
                    <a:pt x="211" y="169"/>
                  </a:cubicBezTo>
                  <a:cubicBezTo>
                    <a:pt x="210" y="169"/>
                    <a:pt x="210" y="169"/>
                    <a:pt x="210" y="169"/>
                  </a:cubicBezTo>
                  <a:cubicBezTo>
                    <a:pt x="210" y="169"/>
                    <a:pt x="210" y="169"/>
                    <a:pt x="210" y="169"/>
                  </a:cubicBezTo>
                  <a:cubicBezTo>
                    <a:pt x="211" y="170"/>
                    <a:pt x="211" y="170"/>
                    <a:pt x="211" y="170"/>
                  </a:cubicBezTo>
                  <a:cubicBezTo>
                    <a:pt x="211" y="170"/>
                    <a:pt x="211" y="170"/>
                    <a:pt x="211" y="170"/>
                  </a:cubicBezTo>
                  <a:cubicBezTo>
                    <a:pt x="212" y="170"/>
                    <a:pt x="212" y="170"/>
                    <a:pt x="212" y="170"/>
                  </a:cubicBezTo>
                  <a:cubicBezTo>
                    <a:pt x="214" y="170"/>
                    <a:pt x="214" y="170"/>
                    <a:pt x="214" y="170"/>
                  </a:cubicBezTo>
                  <a:cubicBezTo>
                    <a:pt x="216" y="170"/>
                    <a:pt x="216" y="170"/>
                    <a:pt x="216" y="170"/>
                  </a:cubicBezTo>
                  <a:cubicBezTo>
                    <a:pt x="216" y="171"/>
                    <a:pt x="216" y="171"/>
                    <a:pt x="216" y="171"/>
                  </a:cubicBezTo>
                  <a:cubicBezTo>
                    <a:pt x="216" y="171"/>
                    <a:pt x="216" y="171"/>
                    <a:pt x="216" y="171"/>
                  </a:cubicBezTo>
                  <a:cubicBezTo>
                    <a:pt x="216" y="171"/>
                    <a:pt x="216" y="171"/>
                    <a:pt x="216" y="171"/>
                  </a:cubicBezTo>
                  <a:cubicBezTo>
                    <a:pt x="215" y="171"/>
                    <a:pt x="215" y="171"/>
                    <a:pt x="215" y="171"/>
                  </a:cubicBezTo>
                  <a:cubicBezTo>
                    <a:pt x="216" y="172"/>
                    <a:pt x="216" y="172"/>
                    <a:pt x="216" y="172"/>
                  </a:cubicBezTo>
                  <a:cubicBezTo>
                    <a:pt x="216" y="173"/>
                    <a:pt x="216" y="173"/>
                    <a:pt x="216" y="173"/>
                  </a:cubicBezTo>
                  <a:cubicBezTo>
                    <a:pt x="216" y="173"/>
                    <a:pt x="216" y="173"/>
                    <a:pt x="216" y="173"/>
                  </a:cubicBezTo>
                  <a:cubicBezTo>
                    <a:pt x="217" y="175"/>
                    <a:pt x="217" y="175"/>
                    <a:pt x="217" y="175"/>
                  </a:cubicBezTo>
                  <a:cubicBezTo>
                    <a:pt x="218" y="176"/>
                    <a:pt x="218" y="176"/>
                    <a:pt x="218" y="176"/>
                  </a:cubicBezTo>
                  <a:cubicBezTo>
                    <a:pt x="219" y="176"/>
                    <a:pt x="219" y="176"/>
                    <a:pt x="219" y="176"/>
                  </a:cubicBezTo>
                  <a:cubicBezTo>
                    <a:pt x="221" y="177"/>
                    <a:pt x="221" y="177"/>
                    <a:pt x="221" y="177"/>
                  </a:cubicBezTo>
                  <a:cubicBezTo>
                    <a:pt x="224" y="177"/>
                    <a:pt x="224" y="177"/>
                    <a:pt x="224" y="177"/>
                  </a:cubicBezTo>
                  <a:cubicBezTo>
                    <a:pt x="224" y="178"/>
                    <a:pt x="224" y="178"/>
                    <a:pt x="224" y="178"/>
                  </a:cubicBezTo>
                  <a:cubicBezTo>
                    <a:pt x="224" y="179"/>
                    <a:pt x="224" y="179"/>
                    <a:pt x="224" y="179"/>
                  </a:cubicBezTo>
                  <a:cubicBezTo>
                    <a:pt x="223" y="179"/>
                    <a:pt x="223" y="179"/>
                    <a:pt x="223" y="179"/>
                  </a:cubicBezTo>
                  <a:cubicBezTo>
                    <a:pt x="222" y="180"/>
                    <a:pt x="222" y="180"/>
                    <a:pt x="222" y="180"/>
                  </a:cubicBezTo>
                  <a:cubicBezTo>
                    <a:pt x="221" y="181"/>
                    <a:pt x="221" y="181"/>
                    <a:pt x="221" y="181"/>
                  </a:cubicBezTo>
                  <a:cubicBezTo>
                    <a:pt x="221" y="181"/>
                    <a:pt x="221" y="181"/>
                    <a:pt x="221" y="181"/>
                  </a:cubicBezTo>
                  <a:cubicBezTo>
                    <a:pt x="220" y="181"/>
                    <a:pt x="220" y="181"/>
                    <a:pt x="220" y="181"/>
                  </a:cubicBezTo>
                  <a:cubicBezTo>
                    <a:pt x="220" y="182"/>
                    <a:pt x="220" y="182"/>
                    <a:pt x="220" y="182"/>
                  </a:cubicBezTo>
                  <a:cubicBezTo>
                    <a:pt x="217" y="184"/>
                    <a:pt x="217" y="184"/>
                    <a:pt x="217" y="184"/>
                  </a:cubicBezTo>
                  <a:cubicBezTo>
                    <a:pt x="216" y="185"/>
                    <a:pt x="216" y="185"/>
                    <a:pt x="216" y="185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14" y="186"/>
                    <a:pt x="214" y="186"/>
                    <a:pt x="214" y="186"/>
                  </a:cubicBezTo>
                  <a:cubicBezTo>
                    <a:pt x="214" y="186"/>
                    <a:pt x="214" y="186"/>
                    <a:pt x="214" y="186"/>
                  </a:cubicBezTo>
                  <a:cubicBezTo>
                    <a:pt x="214" y="186"/>
                    <a:pt x="214" y="186"/>
                    <a:pt x="214" y="186"/>
                  </a:cubicBezTo>
                  <a:cubicBezTo>
                    <a:pt x="212" y="185"/>
                    <a:pt x="212" y="185"/>
                    <a:pt x="212" y="185"/>
                  </a:cubicBezTo>
                  <a:cubicBezTo>
                    <a:pt x="212" y="185"/>
                    <a:pt x="212" y="185"/>
                    <a:pt x="212" y="185"/>
                  </a:cubicBezTo>
                  <a:cubicBezTo>
                    <a:pt x="211" y="185"/>
                    <a:pt x="211" y="185"/>
                    <a:pt x="211" y="185"/>
                  </a:cubicBezTo>
                  <a:cubicBezTo>
                    <a:pt x="211" y="185"/>
                    <a:pt x="211" y="185"/>
                    <a:pt x="211" y="185"/>
                  </a:cubicBezTo>
                  <a:cubicBezTo>
                    <a:pt x="211" y="185"/>
                    <a:pt x="211" y="185"/>
                    <a:pt x="211" y="185"/>
                  </a:cubicBezTo>
                  <a:cubicBezTo>
                    <a:pt x="211" y="184"/>
                    <a:pt x="211" y="184"/>
                    <a:pt x="211" y="184"/>
                  </a:cubicBezTo>
                  <a:cubicBezTo>
                    <a:pt x="211" y="184"/>
                    <a:pt x="211" y="184"/>
                    <a:pt x="211" y="184"/>
                  </a:cubicBezTo>
                  <a:cubicBezTo>
                    <a:pt x="211" y="183"/>
                    <a:pt x="211" y="183"/>
                    <a:pt x="211" y="183"/>
                  </a:cubicBezTo>
                  <a:cubicBezTo>
                    <a:pt x="210" y="184"/>
                    <a:pt x="210" y="184"/>
                    <a:pt x="210" y="184"/>
                  </a:cubicBezTo>
                  <a:cubicBezTo>
                    <a:pt x="209" y="185"/>
                    <a:pt x="209" y="185"/>
                    <a:pt x="209" y="185"/>
                  </a:cubicBezTo>
                  <a:cubicBezTo>
                    <a:pt x="209" y="185"/>
                    <a:pt x="209" y="185"/>
                    <a:pt x="209" y="185"/>
                  </a:cubicBezTo>
                  <a:cubicBezTo>
                    <a:pt x="209" y="183"/>
                    <a:pt x="209" y="183"/>
                    <a:pt x="209" y="183"/>
                  </a:cubicBezTo>
                  <a:cubicBezTo>
                    <a:pt x="208" y="184"/>
                    <a:pt x="208" y="184"/>
                    <a:pt x="208" y="184"/>
                  </a:cubicBezTo>
                  <a:cubicBezTo>
                    <a:pt x="209" y="185"/>
                    <a:pt x="209" y="185"/>
                    <a:pt x="209" y="185"/>
                  </a:cubicBezTo>
                  <a:cubicBezTo>
                    <a:pt x="209" y="186"/>
                    <a:pt x="209" y="186"/>
                    <a:pt x="209" y="186"/>
                  </a:cubicBezTo>
                  <a:cubicBezTo>
                    <a:pt x="208" y="188"/>
                    <a:pt x="208" y="188"/>
                    <a:pt x="208" y="188"/>
                  </a:cubicBezTo>
                  <a:cubicBezTo>
                    <a:pt x="207" y="188"/>
                    <a:pt x="207" y="188"/>
                    <a:pt x="207" y="188"/>
                  </a:cubicBezTo>
                  <a:cubicBezTo>
                    <a:pt x="207" y="187"/>
                    <a:pt x="207" y="187"/>
                    <a:pt x="207" y="187"/>
                  </a:cubicBezTo>
                  <a:cubicBezTo>
                    <a:pt x="206" y="186"/>
                    <a:pt x="206" y="186"/>
                    <a:pt x="206" y="186"/>
                  </a:cubicBezTo>
                  <a:cubicBezTo>
                    <a:pt x="206" y="187"/>
                    <a:pt x="206" y="187"/>
                    <a:pt x="206" y="187"/>
                  </a:cubicBezTo>
                  <a:cubicBezTo>
                    <a:pt x="207" y="187"/>
                    <a:pt x="207" y="187"/>
                    <a:pt x="207" y="187"/>
                  </a:cubicBezTo>
                  <a:cubicBezTo>
                    <a:pt x="206" y="188"/>
                    <a:pt x="206" y="188"/>
                    <a:pt x="206" y="188"/>
                  </a:cubicBezTo>
                  <a:cubicBezTo>
                    <a:pt x="206" y="189"/>
                    <a:pt x="206" y="189"/>
                    <a:pt x="206" y="189"/>
                  </a:cubicBezTo>
                  <a:cubicBezTo>
                    <a:pt x="205" y="188"/>
                    <a:pt x="205" y="188"/>
                    <a:pt x="205" y="188"/>
                  </a:cubicBezTo>
                  <a:cubicBezTo>
                    <a:pt x="204" y="188"/>
                    <a:pt x="204" y="188"/>
                    <a:pt x="204" y="188"/>
                  </a:cubicBezTo>
                  <a:cubicBezTo>
                    <a:pt x="204" y="187"/>
                    <a:pt x="204" y="187"/>
                    <a:pt x="204" y="187"/>
                  </a:cubicBezTo>
                  <a:cubicBezTo>
                    <a:pt x="204" y="187"/>
                    <a:pt x="204" y="187"/>
                    <a:pt x="204" y="187"/>
                  </a:cubicBezTo>
                  <a:cubicBezTo>
                    <a:pt x="203" y="186"/>
                    <a:pt x="203" y="186"/>
                    <a:pt x="203" y="186"/>
                  </a:cubicBezTo>
                  <a:cubicBezTo>
                    <a:pt x="201" y="185"/>
                    <a:pt x="201" y="185"/>
                    <a:pt x="201" y="185"/>
                  </a:cubicBezTo>
                  <a:cubicBezTo>
                    <a:pt x="199" y="184"/>
                    <a:pt x="199" y="184"/>
                    <a:pt x="199" y="184"/>
                  </a:cubicBezTo>
                  <a:cubicBezTo>
                    <a:pt x="199" y="183"/>
                    <a:pt x="199" y="183"/>
                    <a:pt x="199" y="183"/>
                  </a:cubicBezTo>
                  <a:cubicBezTo>
                    <a:pt x="198" y="183"/>
                    <a:pt x="198" y="183"/>
                    <a:pt x="198" y="183"/>
                  </a:cubicBezTo>
                  <a:cubicBezTo>
                    <a:pt x="197" y="182"/>
                    <a:pt x="197" y="182"/>
                    <a:pt x="197" y="182"/>
                  </a:cubicBezTo>
                  <a:cubicBezTo>
                    <a:pt x="196" y="182"/>
                    <a:pt x="196" y="182"/>
                    <a:pt x="196" y="182"/>
                  </a:cubicBezTo>
                  <a:cubicBezTo>
                    <a:pt x="196" y="183"/>
                    <a:pt x="196" y="183"/>
                    <a:pt x="196" y="183"/>
                  </a:cubicBezTo>
                  <a:cubicBezTo>
                    <a:pt x="196" y="183"/>
                    <a:pt x="196" y="183"/>
                    <a:pt x="196" y="183"/>
                  </a:cubicBezTo>
                  <a:cubicBezTo>
                    <a:pt x="196" y="184"/>
                    <a:pt x="196" y="184"/>
                    <a:pt x="196" y="184"/>
                  </a:cubicBezTo>
                  <a:cubicBezTo>
                    <a:pt x="197" y="184"/>
                    <a:pt x="197" y="184"/>
                    <a:pt x="197" y="184"/>
                  </a:cubicBezTo>
                  <a:cubicBezTo>
                    <a:pt x="197" y="184"/>
                    <a:pt x="197" y="184"/>
                    <a:pt x="197" y="184"/>
                  </a:cubicBezTo>
                  <a:cubicBezTo>
                    <a:pt x="197" y="183"/>
                    <a:pt x="197" y="183"/>
                    <a:pt x="197" y="183"/>
                  </a:cubicBezTo>
                  <a:cubicBezTo>
                    <a:pt x="197" y="183"/>
                    <a:pt x="197" y="183"/>
                    <a:pt x="197" y="183"/>
                  </a:cubicBezTo>
                  <a:cubicBezTo>
                    <a:pt x="197" y="183"/>
                    <a:pt x="197" y="183"/>
                    <a:pt x="197" y="183"/>
                  </a:cubicBezTo>
                  <a:cubicBezTo>
                    <a:pt x="199" y="185"/>
                    <a:pt x="199" y="185"/>
                    <a:pt x="199" y="185"/>
                  </a:cubicBezTo>
                  <a:cubicBezTo>
                    <a:pt x="201" y="186"/>
                    <a:pt x="201" y="186"/>
                    <a:pt x="201" y="186"/>
                  </a:cubicBezTo>
                  <a:cubicBezTo>
                    <a:pt x="201" y="186"/>
                    <a:pt x="201" y="186"/>
                    <a:pt x="201" y="186"/>
                  </a:cubicBezTo>
                  <a:cubicBezTo>
                    <a:pt x="200" y="187"/>
                    <a:pt x="200" y="187"/>
                    <a:pt x="200" y="187"/>
                  </a:cubicBezTo>
                  <a:cubicBezTo>
                    <a:pt x="199" y="187"/>
                    <a:pt x="199" y="187"/>
                    <a:pt x="199" y="187"/>
                  </a:cubicBezTo>
                  <a:cubicBezTo>
                    <a:pt x="198" y="187"/>
                    <a:pt x="198" y="187"/>
                    <a:pt x="198" y="187"/>
                  </a:cubicBezTo>
                  <a:cubicBezTo>
                    <a:pt x="198" y="187"/>
                    <a:pt x="198" y="187"/>
                    <a:pt x="198" y="187"/>
                  </a:cubicBezTo>
                  <a:cubicBezTo>
                    <a:pt x="198" y="187"/>
                    <a:pt x="198" y="187"/>
                    <a:pt x="198" y="187"/>
                  </a:cubicBezTo>
                  <a:cubicBezTo>
                    <a:pt x="199" y="187"/>
                    <a:pt x="199" y="187"/>
                    <a:pt x="199" y="187"/>
                  </a:cubicBezTo>
                  <a:cubicBezTo>
                    <a:pt x="200" y="187"/>
                    <a:pt x="200" y="187"/>
                    <a:pt x="200" y="187"/>
                  </a:cubicBezTo>
                  <a:cubicBezTo>
                    <a:pt x="201" y="186"/>
                    <a:pt x="201" y="186"/>
                    <a:pt x="201" y="186"/>
                  </a:cubicBezTo>
                  <a:cubicBezTo>
                    <a:pt x="202" y="186"/>
                    <a:pt x="202" y="186"/>
                    <a:pt x="202" y="186"/>
                  </a:cubicBezTo>
                  <a:cubicBezTo>
                    <a:pt x="202" y="187"/>
                    <a:pt x="202" y="187"/>
                    <a:pt x="202" y="187"/>
                  </a:cubicBezTo>
                  <a:cubicBezTo>
                    <a:pt x="203" y="188"/>
                    <a:pt x="203" y="188"/>
                    <a:pt x="203" y="188"/>
                  </a:cubicBezTo>
                  <a:cubicBezTo>
                    <a:pt x="204" y="190"/>
                    <a:pt x="204" y="190"/>
                    <a:pt x="204" y="190"/>
                  </a:cubicBezTo>
                  <a:cubicBezTo>
                    <a:pt x="204" y="191"/>
                    <a:pt x="204" y="191"/>
                    <a:pt x="204" y="191"/>
                  </a:cubicBezTo>
                  <a:cubicBezTo>
                    <a:pt x="203" y="192"/>
                    <a:pt x="203" y="192"/>
                    <a:pt x="203" y="192"/>
                  </a:cubicBezTo>
                  <a:cubicBezTo>
                    <a:pt x="202" y="193"/>
                    <a:pt x="202" y="193"/>
                    <a:pt x="202" y="193"/>
                  </a:cubicBezTo>
                  <a:cubicBezTo>
                    <a:pt x="202" y="193"/>
                    <a:pt x="202" y="193"/>
                    <a:pt x="202" y="193"/>
                  </a:cubicBezTo>
                  <a:cubicBezTo>
                    <a:pt x="201" y="193"/>
                    <a:pt x="201" y="193"/>
                    <a:pt x="201" y="193"/>
                  </a:cubicBezTo>
                  <a:cubicBezTo>
                    <a:pt x="200" y="192"/>
                    <a:pt x="200" y="192"/>
                    <a:pt x="200" y="192"/>
                  </a:cubicBezTo>
                  <a:cubicBezTo>
                    <a:pt x="198" y="192"/>
                    <a:pt x="198" y="192"/>
                    <a:pt x="198" y="192"/>
                  </a:cubicBezTo>
                  <a:cubicBezTo>
                    <a:pt x="197" y="191"/>
                    <a:pt x="197" y="191"/>
                    <a:pt x="197" y="191"/>
                  </a:cubicBezTo>
                  <a:cubicBezTo>
                    <a:pt x="196" y="189"/>
                    <a:pt x="196" y="189"/>
                    <a:pt x="196" y="189"/>
                  </a:cubicBezTo>
                  <a:cubicBezTo>
                    <a:pt x="196" y="189"/>
                    <a:pt x="196" y="189"/>
                    <a:pt x="196" y="189"/>
                  </a:cubicBezTo>
                  <a:cubicBezTo>
                    <a:pt x="195" y="189"/>
                    <a:pt x="195" y="189"/>
                    <a:pt x="195" y="189"/>
                  </a:cubicBezTo>
                  <a:cubicBezTo>
                    <a:pt x="196" y="190"/>
                    <a:pt x="196" y="190"/>
                    <a:pt x="196" y="190"/>
                  </a:cubicBezTo>
                  <a:cubicBezTo>
                    <a:pt x="196" y="190"/>
                    <a:pt x="196" y="190"/>
                    <a:pt x="196" y="190"/>
                  </a:cubicBezTo>
                  <a:cubicBezTo>
                    <a:pt x="196" y="191"/>
                    <a:pt x="196" y="191"/>
                    <a:pt x="196" y="191"/>
                  </a:cubicBezTo>
                  <a:cubicBezTo>
                    <a:pt x="197" y="193"/>
                    <a:pt x="197" y="193"/>
                    <a:pt x="197" y="193"/>
                  </a:cubicBezTo>
                  <a:cubicBezTo>
                    <a:pt x="198" y="194"/>
                    <a:pt x="198" y="194"/>
                    <a:pt x="198" y="194"/>
                  </a:cubicBezTo>
                  <a:cubicBezTo>
                    <a:pt x="197" y="195"/>
                    <a:pt x="197" y="195"/>
                    <a:pt x="197" y="195"/>
                  </a:cubicBezTo>
                  <a:cubicBezTo>
                    <a:pt x="197" y="195"/>
                    <a:pt x="197" y="195"/>
                    <a:pt x="197" y="195"/>
                  </a:cubicBezTo>
                  <a:cubicBezTo>
                    <a:pt x="196" y="195"/>
                    <a:pt x="196" y="195"/>
                    <a:pt x="196" y="195"/>
                  </a:cubicBezTo>
                  <a:cubicBezTo>
                    <a:pt x="196" y="194"/>
                    <a:pt x="196" y="194"/>
                    <a:pt x="196" y="194"/>
                  </a:cubicBezTo>
                  <a:cubicBezTo>
                    <a:pt x="196" y="194"/>
                    <a:pt x="196" y="194"/>
                    <a:pt x="196" y="194"/>
                  </a:cubicBezTo>
                  <a:cubicBezTo>
                    <a:pt x="195" y="194"/>
                    <a:pt x="195" y="194"/>
                    <a:pt x="195" y="194"/>
                  </a:cubicBezTo>
                  <a:cubicBezTo>
                    <a:pt x="196" y="195"/>
                    <a:pt x="196" y="195"/>
                    <a:pt x="196" y="195"/>
                  </a:cubicBezTo>
                  <a:cubicBezTo>
                    <a:pt x="196" y="195"/>
                    <a:pt x="196" y="195"/>
                    <a:pt x="196" y="195"/>
                  </a:cubicBezTo>
                  <a:cubicBezTo>
                    <a:pt x="196" y="196"/>
                    <a:pt x="196" y="196"/>
                    <a:pt x="196" y="196"/>
                  </a:cubicBezTo>
                  <a:cubicBezTo>
                    <a:pt x="195" y="195"/>
                    <a:pt x="195" y="195"/>
                    <a:pt x="195" y="195"/>
                  </a:cubicBezTo>
                  <a:cubicBezTo>
                    <a:pt x="195" y="195"/>
                    <a:pt x="195" y="195"/>
                    <a:pt x="195" y="195"/>
                  </a:cubicBezTo>
                  <a:cubicBezTo>
                    <a:pt x="194" y="196"/>
                    <a:pt x="194" y="196"/>
                    <a:pt x="194" y="196"/>
                  </a:cubicBezTo>
                  <a:cubicBezTo>
                    <a:pt x="195" y="196"/>
                    <a:pt x="195" y="196"/>
                    <a:pt x="195" y="196"/>
                  </a:cubicBezTo>
                  <a:cubicBezTo>
                    <a:pt x="195" y="197"/>
                    <a:pt x="195" y="197"/>
                    <a:pt x="195" y="197"/>
                  </a:cubicBezTo>
                  <a:cubicBezTo>
                    <a:pt x="194" y="197"/>
                    <a:pt x="194" y="197"/>
                    <a:pt x="194" y="197"/>
                  </a:cubicBezTo>
                  <a:cubicBezTo>
                    <a:pt x="194" y="197"/>
                    <a:pt x="194" y="197"/>
                    <a:pt x="194" y="197"/>
                  </a:cubicBezTo>
                  <a:cubicBezTo>
                    <a:pt x="194" y="196"/>
                    <a:pt x="194" y="196"/>
                    <a:pt x="194" y="196"/>
                  </a:cubicBezTo>
                  <a:cubicBezTo>
                    <a:pt x="194" y="197"/>
                    <a:pt x="194" y="197"/>
                    <a:pt x="194" y="197"/>
                  </a:cubicBezTo>
                  <a:cubicBezTo>
                    <a:pt x="194" y="197"/>
                    <a:pt x="194" y="197"/>
                    <a:pt x="194" y="197"/>
                  </a:cubicBezTo>
                  <a:cubicBezTo>
                    <a:pt x="193" y="197"/>
                    <a:pt x="193" y="197"/>
                    <a:pt x="193" y="197"/>
                  </a:cubicBezTo>
                  <a:cubicBezTo>
                    <a:pt x="192" y="197"/>
                    <a:pt x="192" y="197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91" y="198"/>
                    <a:pt x="191" y="198"/>
                    <a:pt x="191" y="198"/>
                  </a:cubicBezTo>
                  <a:cubicBezTo>
                    <a:pt x="191" y="199"/>
                    <a:pt x="191" y="199"/>
                    <a:pt x="191" y="199"/>
                  </a:cubicBezTo>
                  <a:cubicBezTo>
                    <a:pt x="192" y="199"/>
                    <a:pt x="192" y="199"/>
                    <a:pt x="192" y="199"/>
                  </a:cubicBezTo>
                  <a:cubicBezTo>
                    <a:pt x="191" y="199"/>
                    <a:pt x="191" y="199"/>
                    <a:pt x="191" y="199"/>
                  </a:cubicBezTo>
                  <a:cubicBezTo>
                    <a:pt x="191" y="199"/>
                    <a:pt x="191" y="199"/>
                    <a:pt x="191" y="199"/>
                  </a:cubicBezTo>
                  <a:cubicBezTo>
                    <a:pt x="190" y="198"/>
                    <a:pt x="190" y="198"/>
                    <a:pt x="190" y="198"/>
                  </a:cubicBezTo>
                  <a:cubicBezTo>
                    <a:pt x="189" y="198"/>
                    <a:pt x="189" y="198"/>
                    <a:pt x="189" y="198"/>
                  </a:cubicBezTo>
                  <a:cubicBezTo>
                    <a:pt x="189" y="199"/>
                    <a:pt x="189" y="199"/>
                    <a:pt x="189" y="199"/>
                  </a:cubicBezTo>
                  <a:cubicBezTo>
                    <a:pt x="189" y="199"/>
                    <a:pt x="189" y="199"/>
                    <a:pt x="189" y="199"/>
                  </a:cubicBezTo>
                  <a:cubicBezTo>
                    <a:pt x="190" y="200"/>
                    <a:pt x="190" y="200"/>
                    <a:pt x="190" y="200"/>
                  </a:cubicBezTo>
                  <a:cubicBezTo>
                    <a:pt x="189" y="200"/>
                    <a:pt x="189" y="200"/>
                    <a:pt x="189" y="200"/>
                  </a:cubicBezTo>
                  <a:cubicBezTo>
                    <a:pt x="189" y="200"/>
                    <a:pt x="189" y="200"/>
                    <a:pt x="189" y="200"/>
                  </a:cubicBezTo>
                  <a:cubicBezTo>
                    <a:pt x="189" y="200"/>
                    <a:pt x="189" y="200"/>
                    <a:pt x="189" y="200"/>
                  </a:cubicBezTo>
                  <a:cubicBezTo>
                    <a:pt x="188" y="201"/>
                    <a:pt x="188" y="201"/>
                    <a:pt x="188" y="201"/>
                  </a:cubicBezTo>
                  <a:cubicBezTo>
                    <a:pt x="187" y="202"/>
                    <a:pt x="187" y="202"/>
                    <a:pt x="187" y="202"/>
                  </a:cubicBezTo>
                  <a:cubicBezTo>
                    <a:pt x="187" y="202"/>
                    <a:pt x="187" y="202"/>
                    <a:pt x="187" y="202"/>
                  </a:cubicBezTo>
                  <a:cubicBezTo>
                    <a:pt x="187" y="203"/>
                    <a:pt x="187" y="203"/>
                    <a:pt x="187" y="203"/>
                  </a:cubicBezTo>
                  <a:cubicBezTo>
                    <a:pt x="186" y="203"/>
                    <a:pt x="186" y="203"/>
                    <a:pt x="186" y="203"/>
                  </a:cubicBezTo>
                  <a:cubicBezTo>
                    <a:pt x="186" y="204"/>
                    <a:pt x="186" y="204"/>
                    <a:pt x="186" y="204"/>
                  </a:cubicBezTo>
                  <a:cubicBezTo>
                    <a:pt x="186" y="204"/>
                    <a:pt x="186" y="204"/>
                    <a:pt x="186" y="204"/>
                  </a:cubicBezTo>
                  <a:cubicBezTo>
                    <a:pt x="185" y="204"/>
                    <a:pt x="185" y="204"/>
                    <a:pt x="185" y="204"/>
                  </a:cubicBezTo>
                  <a:cubicBezTo>
                    <a:pt x="184" y="206"/>
                    <a:pt x="184" y="206"/>
                    <a:pt x="184" y="206"/>
                  </a:cubicBezTo>
                  <a:cubicBezTo>
                    <a:pt x="183" y="206"/>
                    <a:pt x="183" y="206"/>
                    <a:pt x="183" y="206"/>
                  </a:cubicBezTo>
                  <a:cubicBezTo>
                    <a:pt x="183" y="207"/>
                    <a:pt x="183" y="207"/>
                    <a:pt x="183" y="207"/>
                  </a:cubicBezTo>
                  <a:cubicBezTo>
                    <a:pt x="182" y="207"/>
                    <a:pt x="182" y="207"/>
                    <a:pt x="182" y="207"/>
                  </a:cubicBezTo>
                  <a:cubicBezTo>
                    <a:pt x="181" y="207"/>
                    <a:pt x="181" y="207"/>
                    <a:pt x="181" y="207"/>
                  </a:cubicBezTo>
                  <a:cubicBezTo>
                    <a:pt x="181" y="207"/>
                    <a:pt x="181" y="207"/>
                    <a:pt x="181" y="207"/>
                  </a:cubicBezTo>
                  <a:cubicBezTo>
                    <a:pt x="182" y="208"/>
                    <a:pt x="182" y="208"/>
                    <a:pt x="182" y="208"/>
                  </a:cubicBezTo>
                  <a:cubicBezTo>
                    <a:pt x="181" y="209"/>
                    <a:pt x="181" y="209"/>
                    <a:pt x="181" y="209"/>
                  </a:cubicBezTo>
                  <a:cubicBezTo>
                    <a:pt x="180" y="210"/>
                    <a:pt x="180" y="210"/>
                    <a:pt x="180" y="210"/>
                  </a:cubicBezTo>
                  <a:cubicBezTo>
                    <a:pt x="180" y="211"/>
                    <a:pt x="180" y="211"/>
                    <a:pt x="180" y="211"/>
                  </a:cubicBezTo>
                  <a:cubicBezTo>
                    <a:pt x="180" y="212"/>
                    <a:pt x="180" y="212"/>
                    <a:pt x="180" y="212"/>
                  </a:cubicBezTo>
                  <a:cubicBezTo>
                    <a:pt x="179" y="213"/>
                    <a:pt x="179" y="213"/>
                    <a:pt x="179" y="213"/>
                  </a:cubicBezTo>
                  <a:cubicBezTo>
                    <a:pt x="178" y="214"/>
                    <a:pt x="178" y="214"/>
                    <a:pt x="178" y="214"/>
                  </a:cubicBezTo>
                  <a:cubicBezTo>
                    <a:pt x="179" y="215"/>
                    <a:pt x="179" y="215"/>
                    <a:pt x="179" y="215"/>
                  </a:cubicBezTo>
                  <a:cubicBezTo>
                    <a:pt x="179" y="216"/>
                    <a:pt x="179" y="216"/>
                    <a:pt x="179" y="216"/>
                  </a:cubicBezTo>
                  <a:cubicBezTo>
                    <a:pt x="178" y="217"/>
                    <a:pt x="178" y="217"/>
                    <a:pt x="178" y="217"/>
                  </a:cubicBezTo>
                  <a:cubicBezTo>
                    <a:pt x="177" y="218"/>
                    <a:pt x="177" y="218"/>
                    <a:pt x="177" y="218"/>
                  </a:cubicBezTo>
                  <a:cubicBezTo>
                    <a:pt x="177" y="218"/>
                    <a:pt x="177" y="218"/>
                    <a:pt x="177" y="218"/>
                  </a:cubicBezTo>
                  <a:cubicBezTo>
                    <a:pt x="176" y="218"/>
                    <a:pt x="176" y="218"/>
                    <a:pt x="176" y="218"/>
                  </a:cubicBezTo>
                  <a:cubicBezTo>
                    <a:pt x="177" y="218"/>
                    <a:pt x="177" y="218"/>
                    <a:pt x="177" y="218"/>
                  </a:cubicBezTo>
                  <a:cubicBezTo>
                    <a:pt x="177" y="219"/>
                    <a:pt x="177" y="219"/>
                    <a:pt x="177" y="219"/>
                  </a:cubicBezTo>
                  <a:cubicBezTo>
                    <a:pt x="177" y="220"/>
                    <a:pt x="177" y="220"/>
                    <a:pt x="177" y="220"/>
                  </a:cubicBezTo>
                  <a:cubicBezTo>
                    <a:pt x="178" y="220"/>
                    <a:pt x="178" y="220"/>
                    <a:pt x="178" y="220"/>
                  </a:cubicBezTo>
                  <a:cubicBezTo>
                    <a:pt x="178" y="221"/>
                    <a:pt x="178" y="221"/>
                    <a:pt x="178" y="221"/>
                  </a:cubicBezTo>
                  <a:cubicBezTo>
                    <a:pt x="178" y="222"/>
                    <a:pt x="178" y="222"/>
                    <a:pt x="178" y="222"/>
                  </a:cubicBezTo>
                  <a:cubicBezTo>
                    <a:pt x="177" y="223"/>
                    <a:pt x="177" y="223"/>
                    <a:pt x="177" y="223"/>
                  </a:cubicBezTo>
                  <a:cubicBezTo>
                    <a:pt x="176" y="224"/>
                    <a:pt x="176" y="224"/>
                    <a:pt x="176" y="224"/>
                  </a:cubicBezTo>
                  <a:cubicBezTo>
                    <a:pt x="174" y="225"/>
                    <a:pt x="174" y="225"/>
                    <a:pt x="174" y="225"/>
                  </a:cubicBezTo>
                  <a:cubicBezTo>
                    <a:pt x="173" y="226"/>
                    <a:pt x="173" y="226"/>
                    <a:pt x="173" y="226"/>
                  </a:cubicBezTo>
                  <a:cubicBezTo>
                    <a:pt x="174" y="225"/>
                    <a:pt x="174" y="225"/>
                    <a:pt x="174" y="225"/>
                  </a:cubicBezTo>
                  <a:cubicBezTo>
                    <a:pt x="176" y="225"/>
                    <a:pt x="176" y="225"/>
                    <a:pt x="176" y="225"/>
                  </a:cubicBezTo>
                  <a:cubicBezTo>
                    <a:pt x="178" y="223"/>
                    <a:pt x="178" y="223"/>
                    <a:pt x="178" y="223"/>
                  </a:cubicBezTo>
                  <a:cubicBezTo>
                    <a:pt x="179" y="221"/>
                    <a:pt x="179" y="221"/>
                    <a:pt x="179" y="221"/>
                  </a:cubicBezTo>
                  <a:cubicBezTo>
                    <a:pt x="182" y="221"/>
                    <a:pt x="182" y="221"/>
                    <a:pt x="182" y="221"/>
                  </a:cubicBezTo>
                  <a:cubicBezTo>
                    <a:pt x="182" y="221"/>
                    <a:pt x="182" y="221"/>
                    <a:pt x="182" y="221"/>
                  </a:cubicBezTo>
                  <a:cubicBezTo>
                    <a:pt x="182" y="222"/>
                    <a:pt x="182" y="222"/>
                    <a:pt x="182" y="222"/>
                  </a:cubicBezTo>
                  <a:cubicBezTo>
                    <a:pt x="182" y="223"/>
                    <a:pt x="182" y="223"/>
                    <a:pt x="182" y="223"/>
                  </a:cubicBezTo>
                  <a:cubicBezTo>
                    <a:pt x="182" y="224"/>
                    <a:pt x="182" y="224"/>
                    <a:pt x="182" y="224"/>
                  </a:cubicBezTo>
                  <a:cubicBezTo>
                    <a:pt x="183" y="225"/>
                    <a:pt x="183" y="225"/>
                    <a:pt x="183" y="225"/>
                  </a:cubicBezTo>
                  <a:cubicBezTo>
                    <a:pt x="183" y="226"/>
                    <a:pt x="183" y="226"/>
                    <a:pt x="183" y="226"/>
                  </a:cubicBezTo>
                  <a:cubicBezTo>
                    <a:pt x="182" y="228"/>
                    <a:pt x="182" y="228"/>
                    <a:pt x="182" y="228"/>
                  </a:cubicBezTo>
                  <a:cubicBezTo>
                    <a:pt x="182" y="229"/>
                    <a:pt x="182" y="229"/>
                    <a:pt x="182" y="229"/>
                  </a:cubicBezTo>
                  <a:cubicBezTo>
                    <a:pt x="183" y="230"/>
                    <a:pt x="183" y="230"/>
                    <a:pt x="183" y="230"/>
                  </a:cubicBezTo>
                  <a:cubicBezTo>
                    <a:pt x="182" y="231"/>
                    <a:pt x="182" y="231"/>
                    <a:pt x="182" y="231"/>
                  </a:cubicBezTo>
                  <a:cubicBezTo>
                    <a:pt x="180" y="233"/>
                    <a:pt x="180" y="233"/>
                    <a:pt x="180" y="233"/>
                  </a:cubicBezTo>
                  <a:cubicBezTo>
                    <a:pt x="178" y="234"/>
                    <a:pt x="178" y="234"/>
                    <a:pt x="178" y="234"/>
                  </a:cubicBezTo>
                  <a:cubicBezTo>
                    <a:pt x="177" y="234"/>
                    <a:pt x="177" y="234"/>
                    <a:pt x="177" y="234"/>
                  </a:cubicBezTo>
                  <a:cubicBezTo>
                    <a:pt x="178" y="234"/>
                    <a:pt x="178" y="234"/>
                    <a:pt x="178" y="234"/>
                  </a:cubicBezTo>
                  <a:cubicBezTo>
                    <a:pt x="180" y="234"/>
                    <a:pt x="180" y="234"/>
                    <a:pt x="180" y="234"/>
                  </a:cubicBezTo>
                  <a:cubicBezTo>
                    <a:pt x="183" y="233"/>
                    <a:pt x="183" y="233"/>
                    <a:pt x="183" y="233"/>
                  </a:cubicBezTo>
                  <a:cubicBezTo>
                    <a:pt x="186" y="232"/>
                    <a:pt x="186" y="232"/>
                    <a:pt x="186" y="232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0" y="233"/>
                    <a:pt x="190" y="233"/>
                    <a:pt x="190" y="233"/>
                  </a:cubicBezTo>
                  <a:cubicBezTo>
                    <a:pt x="191" y="234"/>
                    <a:pt x="191" y="234"/>
                    <a:pt x="191" y="234"/>
                  </a:cubicBezTo>
                  <a:cubicBezTo>
                    <a:pt x="193" y="235"/>
                    <a:pt x="193" y="235"/>
                    <a:pt x="193" y="235"/>
                  </a:cubicBezTo>
                  <a:cubicBezTo>
                    <a:pt x="193" y="235"/>
                    <a:pt x="193" y="235"/>
                    <a:pt x="193" y="235"/>
                  </a:cubicBezTo>
                  <a:cubicBezTo>
                    <a:pt x="194" y="235"/>
                    <a:pt x="194" y="235"/>
                    <a:pt x="194" y="235"/>
                  </a:cubicBezTo>
                  <a:cubicBezTo>
                    <a:pt x="196" y="237"/>
                    <a:pt x="196" y="237"/>
                    <a:pt x="196" y="237"/>
                  </a:cubicBezTo>
                  <a:cubicBezTo>
                    <a:pt x="196" y="237"/>
                    <a:pt x="196" y="237"/>
                    <a:pt x="196" y="237"/>
                  </a:cubicBezTo>
                  <a:cubicBezTo>
                    <a:pt x="197" y="238"/>
                    <a:pt x="197" y="238"/>
                    <a:pt x="197" y="238"/>
                  </a:cubicBezTo>
                  <a:cubicBezTo>
                    <a:pt x="198" y="239"/>
                    <a:pt x="198" y="239"/>
                    <a:pt x="198" y="239"/>
                  </a:cubicBezTo>
                  <a:cubicBezTo>
                    <a:pt x="198" y="239"/>
                    <a:pt x="198" y="239"/>
                    <a:pt x="198" y="239"/>
                  </a:cubicBezTo>
                  <a:cubicBezTo>
                    <a:pt x="198" y="240"/>
                    <a:pt x="198" y="240"/>
                    <a:pt x="198" y="240"/>
                  </a:cubicBezTo>
                  <a:cubicBezTo>
                    <a:pt x="199" y="241"/>
                    <a:pt x="199" y="241"/>
                    <a:pt x="199" y="241"/>
                  </a:cubicBezTo>
                  <a:cubicBezTo>
                    <a:pt x="199" y="242"/>
                    <a:pt x="199" y="242"/>
                    <a:pt x="199" y="242"/>
                  </a:cubicBezTo>
                  <a:cubicBezTo>
                    <a:pt x="200" y="241"/>
                    <a:pt x="200" y="241"/>
                    <a:pt x="200" y="241"/>
                  </a:cubicBezTo>
                  <a:cubicBezTo>
                    <a:pt x="200" y="242"/>
                    <a:pt x="200" y="242"/>
                    <a:pt x="200" y="242"/>
                  </a:cubicBezTo>
                  <a:cubicBezTo>
                    <a:pt x="202" y="243"/>
                    <a:pt x="202" y="243"/>
                    <a:pt x="202" y="243"/>
                  </a:cubicBezTo>
                  <a:cubicBezTo>
                    <a:pt x="202" y="243"/>
                    <a:pt x="202" y="243"/>
                    <a:pt x="202" y="243"/>
                  </a:cubicBezTo>
                  <a:cubicBezTo>
                    <a:pt x="204" y="244"/>
                    <a:pt x="204" y="244"/>
                    <a:pt x="204" y="244"/>
                  </a:cubicBezTo>
                  <a:cubicBezTo>
                    <a:pt x="204" y="244"/>
                    <a:pt x="204" y="244"/>
                    <a:pt x="204" y="244"/>
                  </a:cubicBezTo>
                  <a:cubicBezTo>
                    <a:pt x="206" y="245"/>
                    <a:pt x="206" y="245"/>
                    <a:pt x="206" y="245"/>
                  </a:cubicBezTo>
                  <a:cubicBezTo>
                    <a:pt x="206" y="246"/>
                    <a:pt x="206" y="246"/>
                    <a:pt x="206" y="246"/>
                  </a:cubicBezTo>
                  <a:cubicBezTo>
                    <a:pt x="207" y="247"/>
                    <a:pt x="207" y="247"/>
                    <a:pt x="207" y="247"/>
                  </a:cubicBezTo>
                  <a:cubicBezTo>
                    <a:pt x="207" y="247"/>
                    <a:pt x="207" y="247"/>
                    <a:pt x="207" y="247"/>
                  </a:cubicBezTo>
                  <a:cubicBezTo>
                    <a:pt x="207" y="247"/>
                    <a:pt x="207" y="247"/>
                    <a:pt x="207" y="247"/>
                  </a:cubicBezTo>
                  <a:cubicBezTo>
                    <a:pt x="209" y="247"/>
                    <a:pt x="209" y="247"/>
                    <a:pt x="209" y="247"/>
                  </a:cubicBezTo>
                  <a:cubicBezTo>
                    <a:pt x="209" y="248"/>
                    <a:pt x="209" y="248"/>
                    <a:pt x="209" y="248"/>
                  </a:cubicBezTo>
                  <a:cubicBezTo>
                    <a:pt x="210" y="247"/>
                    <a:pt x="210" y="247"/>
                    <a:pt x="210" y="247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12" y="248"/>
                    <a:pt x="212" y="248"/>
                    <a:pt x="212" y="248"/>
                  </a:cubicBezTo>
                  <a:cubicBezTo>
                    <a:pt x="213" y="248"/>
                    <a:pt x="213" y="248"/>
                    <a:pt x="213" y="248"/>
                  </a:cubicBezTo>
                  <a:cubicBezTo>
                    <a:pt x="214" y="248"/>
                    <a:pt x="214" y="248"/>
                    <a:pt x="214" y="248"/>
                  </a:cubicBezTo>
                  <a:cubicBezTo>
                    <a:pt x="216" y="248"/>
                    <a:pt x="216" y="248"/>
                    <a:pt x="216" y="248"/>
                  </a:cubicBezTo>
                  <a:cubicBezTo>
                    <a:pt x="217" y="248"/>
                    <a:pt x="217" y="248"/>
                    <a:pt x="217" y="248"/>
                  </a:cubicBezTo>
                  <a:cubicBezTo>
                    <a:pt x="217" y="248"/>
                    <a:pt x="217" y="248"/>
                    <a:pt x="217" y="248"/>
                  </a:cubicBezTo>
                  <a:cubicBezTo>
                    <a:pt x="217" y="248"/>
                    <a:pt x="217" y="248"/>
                    <a:pt x="217" y="248"/>
                  </a:cubicBezTo>
                  <a:cubicBezTo>
                    <a:pt x="218" y="248"/>
                    <a:pt x="218" y="248"/>
                    <a:pt x="218" y="248"/>
                  </a:cubicBezTo>
                  <a:cubicBezTo>
                    <a:pt x="218" y="248"/>
                    <a:pt x="218" y="248"/>
                    <a:pt x="218" y="248"/>
                  </a:cubicBezTo>
                  <a:cubicBezTo>
                    <a:pt x="218" y="249"/>
                    <a:pt x="218" y="249"/>
                    <a:pt x="218" y="249"/>
                  </a:cubicBezTo>
                  <a:cubicBezTo>
                    <a:pt x="217" y="251"/>
                    <a:pt x="217" y="251"/>
                    <a:pt x="217" y="251"/>
                  </a:cubicBezTo>
                  <a:cubicBezTo>
                    <a:pt x="217" y="252"/>
                    <a:pt x="217" y="252"/>
                    <a:pt x="217" y="252"/>
                  </a:cubicBezTo>
                  <a:cubicBezTo>
                    <a:pt x="216" y="253"/>
                    <a:pt x="216" y="253"/>
                    <a:pt x="216" y="253"/>
                  </a:cubicBezTo>
                  <a:cubicBezTo>
                    <a:pt x="216" y="254"/>
                    <a:pt x="216" y="254"/>
                    <a:pt x="216" y="254"/>
                  </a:cubicBezTo>
                  <a:cubicBezTo>
                    <a:pt x="216" y="255"/>
                    <a:pt x="216" y="255"/>
                    <a:pt x="216" y="255"/>
                  </a:cubicBezTo>
                  <a:cubicBezTo>
                    <a:pt x="216" y="255"/>
                    <a:pt x="216" y="255"/>
                    <a:pt x="216" y="255"/>
                  </a:cubicBezTo>
                  <a:cubicBezTo>
                    <a:pt x="216" y="257"/>
                    <a:pt x="216" y="257"/>
                    <a:pt x="216" y="257"/>
                  </a:cubicBezTo>
                  <a:cubicBezTo>
                    <a:pt x="215" y="258"/>
                    <a:pt x="215" y="258"/>
                    <a:pt x="215" y="258"/>
                  </a:cubicBezTo>
                  <a:cubicBezTo>
                    <a:pt x="215" y="259"/>
                    <a:pt x="215" y="259"/>
                    <a:pt x="215" y="259"/>
                  </a:cubicBezTo>
                  <a:cubicBezTo>
                    <a:pt x="215" y="260"/>
                    <a:pt x="215" y="260"/>
                    <a:pt x="215" y="260"/>
                  </a:cubicBezTo>
                  <a:cubicBezTo>
                    <a:pt x="214" y="261"/>
                    <a:pt x="214" y="261"/>
                    <a:pt x="214" y="261"/>
                  </a:cubicBezTo>
                  <a:cubicBezTo>
                    <a:pt x="213" y="262"/>
                    <a:pt x="213" y="262"/>
                    <a:pt x="213" y="262"/>
                  </a:cubicBezTo>
                  <a:cubicBezTo>
                    <a:pt x="214" y="263"/>
                    <a:pt x="214" y="263"/>
                    <a:pt x="214" y="263"/>
                  </a:cubicBezTo>
                  <a:cubicBezTo>
                    <a:pt x="215" y="264"/>
                    <a:pt x="215" y="264"/>
                    <a:pt x="215" y="264"/>
                  </a:cubicBezTo>
                  <a:cubicBezTo>
                    <a:pt x="215" y="265"/>
                    <a:pt x="215" y="265"/>
                    <a:pt x="215" y="265"/>
                  </a:cubicBezTo>
                  <a:cubicBezTo>
                    <a:pt x="215" y="265"/>
                    <a:pt x="215" y="265"/>
                    <a:pt x="215" y="265"/>
                  </a:cubicBezTo>
                  <a:cubicBezTo>
                    <a:pt x="216" y="266"/>
                    <a:pt x="216" y="266"/>
                    <a:pt x="216" y="266"/>
                  </a:cubicBezTo>
                  <a:cubicBezTo>
                    <a:pt x="216" y="266"/>
                    <a:pt x="216" y="266"/>
                    <a:pt x="216" y="266"/>
                  </a:cubicBezTo>
                  <a:cubicBezTo>
                    <a:pt x="216" y="267"/>
                    <a:pt x="216" y="267"/>
                    <a:pt x="216" y="267"/>
                  </a:cubicBezTo>
                  <a:cubicBezTo>
                    <a:pt x="216" y="267"/>
                    <a:pt x="216" y="267"/>
                    <a:pt x="216" y="267"/>
                  </a:cubicBezTo>
                  <a:cubicBezTo>
                    <a:pt x="217" y="268"/>
                    <a:pt x="217" y="268"/>
                    <a:pt x="217" y="268"/>
                  </a:cubicBezTo>
                  <a:cubicBezTo>
                    <a:pt x="218" y="268"/>
                    <a:pt x="218" y="268"/>
                    <a:pt x="218" y="268"/>
                  </a:cubicBezTo>
                  <a:cubicBezTo>
                    <a:pt x="218" y="268"/>
                    <a:pt x="218" y="268"/>
                    <a:pt x="218" y="268"/>
                  </a:cubicBezTo>
                  <a:cubicBezTo>
                    <a:pt x="218" y="269"/>
                    <a:pt x="218" y="269"/>
                    <a:pt x="218" y="269"/>
                  </a:cubicBezTo>
                  <a:cubicBezTo>
                    <a:pt x="219" y="269"/>
                    <a:pt x="219" y="269"/>
                    <a:pt x="219" y="269"/>
                  </a:cubicBezTo>
                  <a:cubicBezTo>
                    <a:pt x="219" y="271"/>
                    <a:pt x="219" y="271"/>
                    <a:pt x="219" y="271"/>
                  </a:cubicBezTo>
                  <a:cubicBezTo>
                    <a:pt x="219" y="271"/>
                    <a:pt x="219" y="271"/>
                    <a:pt x="219" y="271"/>
                  </a:cubicBezTo>
                  <a:cubicBezTo>
                    <a:pt x="219" y="272"/>
                    <a:pt x="219" y="272"/>
                    <a:pt x="219" y="272"/>
                  </a:cubicBezTo>
                  <a:cubicBezTo>
                    <a:pt x="217" y="274"/>
                    <a:pt x="217" y="274"/>
                    <a:pt x="217" y="274"/>
                  </a:cubicBezTo>
                  <a:cubicBezTo>
                    <a:pt x="218" y="273"/>
                    <a:pt x="218" y="273"/>
                    <a:pt x="218" y="273"/>
                  </a:cubicBezTo>
                  <a:cubicBezTo>
                    <a:pt x="219" y="272"/>
                    <a:pt x="219" y="272"/>
                    <a:pt x="219" y="272"/>
                  </a:cubicBezTo>
                  <a:cubicBezTo>
                    <a:pt x="220" y="273"/>
                    <a:pt x="220" y="273"/>
                    <a:pt x="220" y="273"/>
                  </a:cubicBezTo>
                  <a:cubicBezTo>
                    <a:pt x="221" y="273"/>
                    <a:pt x="221" y="273"/>
                    <a:pt x="221" y="273"/>
                  </a:cubicBezTo>
                  <a:cubicBezTo>
                    <a:pt x="222" y="273"/>
                    <a:pt x="222" y="273"/>
                    <a:pt x="222" y="273"/>
                  </a:cubicBezTo>
                  <a:cubicBezTo>
                    <a:pt x="222" y="273"/>
                    <a:pt x="222" y="273"/>
                    <a:pt x="222" y="273"/>
                  </a:cubicBezTo>
                  <a:cubicBezTo>
                    <a:pt x="222" y="272"/>
                    <a:pt x="222" y="272"/>
                    <a:pt x="222" y="272"/>
                  </a:cubicBezTo>
                  <a:cubicBezTo>
                    <a:pt x="224" y="270"/>
                    <a:pt x="224" y="270"/>
                    <a:pt x="224" y="270"/>
                  </a:cubicBezTo>
                  <a:cubicBezTo>
                    <a:pt x="224" y="270"/>
                    <a:pt x="224" y="270"/>
                    <a:pt x="224" y="270"/>
                  </a:cubicBezTo>
                  <a:cubicBezTo>
                    <a:pt x="224" y="271"/>
                    <a:pt x="224" y="271"/>
                    <a:pt x="224" y="271"/>
                  </a:cubicBezTo>
                  <a:cubicBezTo>
                    <a:pt x="224" y="271"/>
                    <a:pt x="224" y="271"/>
                    <a:pt x="224" y="271"/>
                  </a:cubicBezTo>
                  <a:cubicBezTo>
                    <a:pt x="225" y="271"/>
                    <a:pt x="225" y="271"/>
                    <a:pt x="225" y="271"/>
                  </a:cubicBezTo>
                  <a:cubicBezTo>
                    <a:pt x="225" y="273"/>
                    <a:pt x="225" y="273"/>
                    <a:pt x="225" y="273"/>
                  </a:cubicBezTo>
                  <a:cubicBezTo>
                    <a:pt x="225" y="274"/>
                    <a:pt x="225" y="274"/>
                    <a:pt x="225" y="274"/>
                  </a:cubicBezTo>
                  <a:cubicBezTo>
                    <a:pt x="226" y="275"/>
                    <a:pt x="226" y="275"/>
                    <a:pt x="226" y="275"/>
                  </a:cubicBezTo>
                  <a:cubicBezTo>
                    <a:pt x="227" y="275"/>
                    <a:pt x="227" y="275"/>
                    <a:pt x="227" y="275"/>
                  </a:cubicBezTo>
                  <a:cubicBezTo>
                    <a:pt x="226" y="274"/>
                    <a:pt x="226" y="274"/>
                    <a:pt x="226" y="274"/>
                  </a:cubicBezTo>
                  <a:cubicBezTo>
                    <a:pt x="226" y="274"/>
                    <a:pt x="226" y="274"/>
                    <a:pt x="226" y="274"/>
                  </a:cubicBezTo>
                  <a:cubicBezTo>
                    <a:pt x="225" y="273"/>
                    <a:pt x="225" y="273"/>
                    <a:pt x="225" y="273"/>
                  </a:cubicBezTo>
                  <a:cubicBezTo>
                    <a:pt x="226" y="271"/>
                    <a:pt x="226" y="271"/>
                    <a:pt x="226" y="271"/>
                  </a:cubicBezTo>
                  <a:cubicBezTo>
                    <a:pt x="226" y="271"/>
                    <a:pt x="226" y="271"/>
                    <a:pt x="226" y="271"/>
                  </a:cubicBezTo>
                  <a:cubicBezTo>
                    <a:pt x="226" y="270"/>
                    <a:pt x="226" y="270"/>
                    <a:pt x="226" y="270"/>
                  </a:cubicBezTo>
                  <a:cubicBezTo>
                    <a:pt x="225" y="270"/>
                    <a:pt x="225" y="270"/>
                    <a:pt x="225" y="270"/>
                  </a:cubicBezTo>
                  <a:cubicBezTo>
                    <a:pt x="226" y="270"/>
                    <a:pt x="226" y="270"/>
                    <a:pt x="226" y="270"/>
                  </a:cubicBezTo>
                  <a:cubicBezTo>
                    <a:pt x="226" y="270"/>
                    <a:pt x="226" y="270"/>
                    <a:pt x="226" y="270"/>
                  </a:cubicBezTo>
                  <a:cubicBezTo>
                    <a:pt x="227" y="268"/>
                    <a:pt x="227" y="268"/>
                    <a:pt x="227" y="268"/>
                  </a:cubicBezTo>
                  <a:cubicBezTo>
                    <a:pt x="228" y="268"/>
                    <a:pt x="228" y="268"/>
                    <a:pt x="228" y="268"/>
                  </a:cubicBezTo>
                  <a:cubicBezTo>
                    <a:pt x="227" y="267"/>
                    <a:pt x="227" y="267"/>
                    <a:pt x="227" y="267"/>
                  </a:cubicBezTo>
                  <a:cubicBezTo>
                    <a:pt x="227" y="266"/>
                    <a:pt x="227" y="266"/>
                    <a:pt x="227" y="266"/>
                  </a:cubicBezTo>
                  <a:cubicBezTo>
                    <a:pt x="227" y="266"/>
                    <a:pt x="227" y="266"/>
                    <a:pt x="227" y="266"/>
                  </a:cubicBezTo>
                  <a:cubicBezTo>
                    <a:pt x="227" y="265"/>
                    <a:pt x="227" y="265"/>
                    <a:pt x="227" y="265"/>
                  </a:cubicBezTo>
                  <a:cubicBezTo>
                    <a:pt x="228" y="264"/>
                    <a:pt x="228" y="264"/>
                    <a:pt x="228" y="264"/>
                  </a:cubicBezTo>
                  <a:cubicBezTo>
                    <a:pt x="227" y="264"/>
                    <a:pt x="227" y="264"/>
                    <a:pt x="227" y="264"/>
                  </a:cubicBezTo>
                  <a:cubicBezTo>
                    <a:pt x="227" y="263"/>
                    <a:pt x="227" y="263"/>
                    <a:pt x="227" y="263"/>
                  </a:cubicBezTo>
                  <a:cubicBezTo>
                    <a:pt x="227" y="263"/>
                    <a:pt x="227" y="263"/>
                    <a:pt x="227" y="263"/>
                  </a:cubicBezTo>
                  <a:cubicBezTo>
                    <a:pt x="227" y="262"/>
                    <a:pt x="227" y="262"/>
                    <a:pt x="227" y="262"/>
                  </a:cubicBezTo>
                  <a:cubicBezTo>
                    <a:pt x="227" y="261"/>
                    <a:pt x="227" y="261"/>
                    <a:pt x="227" y="261"/>
                  </a:cubicBezTo>
                  <a:cubicBezTo>
                    <a:pt x="227" y="260"/>
                    <a:pt x="227" y="260"/>
                    <a:pt x="227" y="260"/>
                  </a:cubicBezTo>
                  <a:cubicBezTo>
                    <a:pt x="227" y="258"/>
                    <a:pt x="227" y="258"/>
                    <a:pt x="227" y="258"/>
                  </a:cubicBezTo>
                  <a:cubicBezTo>
                    <a:pt x="228" y="258"/>
                    <a:pt x="228" y="258"/>
                    <a:pt x="228" y="258"/>
                  </a:cubicBezTo>
                  <a:cubicBezTo>
                    <a:pt x="228" y="257"/>
                    <a:pt x="228" y="257"/>
                    <a:pt x="228" y="257"/>
                  </a:cubicBezTo>
                  <a:cubicBezTo>
                    <a:pt x="228" y="257"/>
                    <a:pt x="228" y="257"/>
                    <a:pt x="228" y="257"/>
                  </a:cubicBezTo>
                  <a:cubicBezTo>
                    <a:pt x="228" y="256"/>
                    <a:pt x="228" y="256"/>
                    <a:pt x="228" y="256"/>
                  </a:cubicBezTo>
                  <a:cubicBezTo>
                    <a:pt x="228" y="256"/>
                    <a:pt x="228" y="256"/>
                    <a:pt x="228" y="256"/>
                  </a:cubicBezTo>
                  <a:cubicBezTo>
                    <a:pt x="228" y="256"/>
                    <a:pt x="228" y="256"/>
                    <a:pt x="228" y="256"/>
                  </a:cubicBezTo>
                  <a:cubicBezTo>
                    <a:pt x="228" y="255"/>
                    <a:pt x="228" y="255"/>
                    <a:pt x="228" y="255"/>
                  </a:cubicBezTo>
                  <a:cubicBezTo>
                    <a:pt x="228" y="255"/>
                    <a:pt x="228" y="255"/>
                    <a:pt x="228" y="255"/>
                  </a:cubicBezTo>
                  <a:cubicBezTo>
                    <a:pt x="228" y="254"/>
                    <a:pt x="228" y="254"/>
                    <a:pt x="228" y="254"/>
                  </a:cubicBezTo>
                  <a:cubicBezTo>
                    <a:pt x="228" y="254"/>
                    <a:pt x="228" y="254"/>
                    <a:pt x="228" y="254"/>
                  </a:cubicBezTo>
                  <a:cubicBezTo>
                    <a:pt x="227" y="253"/>
                    <a:pt x="227" y="253"/>
                    <a:pt x="227" y="253"/>
                  </a:cubicBezTo>
                  <a:cubicBezTo>
                    <a:pt x="227" y="252"/>
                    <a:pt x="227" y="252"/>
                    <a:pt x="227" y="252"/>
                  </a:cubicBezTo>
                  <a:cubicBezTo>
                    <a:pt x="227" y="252"/>
                    <a:pt x="227" y="252"/>
                    <a:pt x="227" y="252"/>
                  </a:cubicBezTo>
                  <a:cubicBezTo>
                    <a:pt x="228" y="251"/>
                    <a:pt x="228" y="251"/>
                    <a:pt x="228" y="251"/>
                  </a:cubicBezTo>
                  <a:cubicBezTo>
                    <a:pt x="230" y="251"/>
                    <a:pt x="230" y="251"/>
                    <a:pt x="230" y="251"/>
                  </a:cubicBezTo>
                  <a:cubicBezTo>
                    <a:pt x="231" y="251"/>
                    <a:pt x="231" y="251"/>
                    <a:pt x="231" y="251"/>
                  </a:cubicBezTo>
                  <a:cubicBezTo>
                    <a:pt x="232" y="251"/>
                    <a:pt x="232" y="251"/>
                    <a:pt x="232" y="251"/>
                  </a:cubicBezTo>
                  <a:cubicBezTo>
                    <a:pt x="232" y="250"/>
                    <a:pt x="232" y="250"/>
                    <a:pt x="232" y="250"/>
                  </a:cubicBezTo>
                  <a:cubicBezTo>
                    <a:pt x="234" y="249"/>
                    <a:pt x="234" y="249"/>
                    <a:pt x="234" y="249"/>
                  </a:cubicBezTo>
                  <a:cubicBezTo>
                    <a:pt x="237" y="249"/>
                    <a:pt x="237" y="249"/>
                    <a:pt x="237" y="249"/>
                  </a:cubicBezTo>
                  <a:cubicBezTo>
                    <a:pt x="237" y="248"/>
                    <a:pt x="237" y="248"/>
                    <a:pt x="237" y="248"/>
                  </a:cubicBezTo>
                  <a:cubicBezTo>
                    <a:pt x="237" y="248"/>
                    <a:pt x="237" y="248"/>
                    <a:pt x="237" y="248"/>
                  </a:cubicBezTo>
                  <a:cubicBezTo>
                    <a:pt x="239" y="247"/>
                    <a:pt x="239" y="247"/>
                    <a:pt x="239" y="247"/>
                  </a:cubicBezTo>
                  <a:cubicBezTo>
                    <a:pt x="240" y="246"/>
                    <a:pt x="240" y="246"/>
                    <a:pt x="240" y="246"/>
                  </a:cubicBezTo>
                  <a:cubicBezTo>
                    <a:pt x="241" y="246"/>
                    <a:pt x="241" y="246"/>
                    <a:pt x="241" y="246"/>
                  </a:cubicBezTo>
                  <a:cubicBezTo>
                    <a:pt x="242" y="244"/>
                    <a:pt x="242" y="244"/>
                    <a:pt x="242" y="244"/>
                  </a:cubicBezTo>
                  <a:cubicBezTo>
                    <a:pt x="242" y="244"/>
                    <a:pt x="242" y="244"/>
                    <a:pt x="242" y="244"/>
                  </a:cubicBezTo>
                  <a:cubicBezTo>
                    <a:pt x="243" y="244"/>
                    <a:pt x="243" y="244"/>
                    <a:pt x="243" y="244"/>
                  </a:cubicBezTo>
                  <a:cubicBezTo>
                    <a:pt x="244" y="244"/>
                    <a:pt x="244" y="244"/>
                    <a:pt x="244" y="244"/>
                  </a:cubicBezTo>
                  <a:cubicBezTo>
                    <a:pt x="244" y="244"/>
                    <a:pt x="244" y="244"/>
                    <a:pt x="244" y="244"/>
                  </a:cubicBezTo>
                  <a:cubicBezTo>
                    <a:pt x="244" y="243"/>
                    <a:pt x="244" y="243"/>
                    <a:pt x="244" y="243"/>
                  </a:cubicBezTo>
                  <a:cubicBezTo>
                    <a:pt x="243" y="242"/>
                    <a:pt x="243" y="242"/>
                    <a:pt x="243" y="242"/>
                  </a:cubicBezTo>
                  <a:cubicBezTo>
                    <a:pt x="243" y="242"/>
                    <a:pt x="243" y="242"/>
                    <a:pt x="243" y="242"/>
                  </a:cubicBezTo>
                  <a:cubicBezTo>
                    <a:pt x="243" y="243"/>
                    <a:pt x="243" y="243"/>
                    <a:pt x="243" y="243"/>
                  </a:cubicBezTo>
                  <a:cubicBezTo>
                    <a:pt x="242" y="243"/>
                    <a:pt x="242" y="243"/>
                    <a:pt x="242" y="243"/>
                  </a:cubicBezTo>
                  <a:cubicBezTo>
                    <a:pt x="243" y="242"/>
                    <a:pt x="243" y="242"/>
                    <a:pt x="243" y="242"/>
                  </a:cubicBezTo>
                  <a:cubicBezTo>
                    <a:pt x="243" y="240"/>
                    <a:pt x="243" y="240"/>
                    <a:pt x="243" y="240"/>
                  </a:cubicBezTo>
                  <a:cubicBezTo>
                    <a:pt x="244" y="240"/>
                    <a:pt x="244" y="240"/>
                    <a:pt x="244" y="240"/>
                  </a:cubicBezTo>
                  <a:cubicBezTo>
                    <a:pt x="244" y="238"/>
                    <a:pt x="244" y="238"/>
                    <a:pt x="244" y="238"/>
                  </a:cubicBezTo>
                  <a:cubicBezTo>
                    <a:pt x="244" y="237"/>
                    <a:pt x="244" y="237"/>
                    <a:pt x="244" y="237"/>
                  </a:cubicBezTo>
                  <a:cubicBezTo>
                    <a:pt x="243" y="236"/>
                    <a:pt x="243" y="236"/>
                    <a:pt x="243" y="236"/>
                  </a:cubicBezTo>
                  <a:cubicBezTo>
                    <a:pt x="243" y="234"/>
                    <a:pt x="243" y="234"/>
                    <a:pt x="243" y="234"/>
                  </a:cubicBezTo>
                  <a:cubicBezTo>
                    <a:pt x="243" y="232"/>
                    <a:pt x="243" y="232"/>
                    <a:pt x="243" y="232"/>
                  </a:cubicBezTo>
                  <a:cubicBezTo>
                    <a:pt x="242" y="230"/>
                    <a:pt x="242" y="230"/>
                    <a:pt x="242" y="230"/>
                  </a:cubicBezTo>
                  <a:cubicBezTo>
                    <a:pt x="241" y="229"/>
                    <a:pt x="241" y="229"/>
                    <a:pt x="241" y="229"/>
                  </a:cubicBezTo>
                  <a:cubicBezTo>
                    <a:pt x="240" y="228"/>
                    <a:pt x="240" y="228"/>
                    <a:pt x="240" y="228"/>
                  </a:cubicBezTo>
                  <a:cubicBezTo>
                    <a:pt x="240" y="228"/>
                    <a:pt x="240" y="228"/>
                    <a:pt x="240" y="228"/>
                  </a:cubicBezTo>
                  <a:cubicBezTo>
                    <a:pt x="239" y="228"/>
                    <a:pt x="239" y="228"/>
                    <a:pt x="239" y="228"/>
                  </a:cubicBezTo>
                  <a:cubicBezTo>
                    <a:pt x="240" y="226"/>
                    <a:pt x="240" y="226"/>
                    <a:pt x="240" y="226"/>
                  </a:cubicBezTo>
                  <a:cubicBezTo>
                    <a:pt x="241" y="226"/>
                    <a:pt x="241" y="226"/>
                    <a:pt x="241" y="226"/>
                  </a:cubicBezTo>
                  <a:cubicBezTo>
                    <a:pt x="243" y="223"/>
                    <a:pt x="243" y="223"/>
                    <a:pt x="243" y="223"/>
                  </a:cubicBezTo>
                  <a:cubicBezTo>
                    <a:pt x="244" y="223"/>
                    <a:pt x="244" y="223"/>
                    <a:pt x="244" y="223"/>
                  </a:cubicBezTo>
                  <a:cubicBezTo>
                    <a:pt x="244" y="223"/>
                    <a:pt x="244" y="223"/>
                    <a:pt x="244" y="223"/>
                  </a:cubicBezTo>
                  <a:cubicBezTo>
                    <a:pt x="244" y="222"/>
                    <a:pt x="244" y="222"/>
                    <a:pt x="244" y="222"/>
                  </a:cubicBezTo>
                  <a:cubicBezTo>
                    <a:pt x="244" y="222"/>
                    <a:pt x="244" y="222"/>
                    <a:pt x="244" y="222"/>
                  </a:cubicBezTo>
                  <a:cubicBezTo>
                    <a:pt x="244" y="222"/>
                    <a:pt x="244" y="222"/>
                    <a:pt x="244" y="222"/>
                  </a:cubicBezTo>
                  <a:cubicBezTo>
                    <a:pt x="245" y="221"/>
                    <a:pt x="245" y="221"/>
                    <a:pt x="245" y="221"/>
                  </a:cubicBezTo>
                  <a:cubicBezTo>
                    <a:pt x="245" y="221"/>
                    <a:pt x="245" y="221"/>
                    <a:pt x="245" y="221"/>
                  </a:cubicBezTo>
                  <a:cubicBezTo>
                    <a:pt x="246" y="222"/>
                    <a:pt x="246" y="222"/>
                    <a:pt x="246" y="222"/>
                  </a:cubicBezTo>
                  <a:cubicBezTo>
                    <a:pt x="246" y="222"/>
                    <a:pt x="246" y="222"/>
                    <a:pt x="246" y="222"/>
                  </a:cubicBezTo>
                  <a:cubicBezTo>
                    <a:pt x="246" y="221"/>
                    <a:pt x="246" y="221"/>
                    <a:pt x="246" y="221"/>
                  </a:cubicBezTo>
                  <a:cubicBezTo>
                    <a:pt x="246" y="220"/>
                    <a:pt x="246" y="220"/>
                    <a:pt x="246" y="220"/>
                  </a:cubicBezTo>
                  <a:cubicBezTo>
                    <a:pt x="247" y="220"/>
                    <a:pt x="247" y="220"/>
                    <a:pt x="247" y="220"/>
                  </a:cubicBezTo>
                  <a:cubicBezTo>
                    <a:pt x="248" y="219"/>
                    <a:pt x="248" y="219"/>
                    <a:pt x="248" y="219"/>
                  </a:cubicBezTo>
                  <a:cubicBezTo>
                    <a:pt x="248" y="218"/>
                    <a:pt x="248" y="218"/>
                    <a:pt x="248" y="218"/>
                  </a:cubicBezTo>
                  <a:cubicBezTo>
                    <a:pt x="247" y="218"/>
                    <a:pt x="247" y="218"/>
                    <a:pt x="247" y="218"/>
                  </a:cubicBezTo>
                  <a:cubicBezTo>
                    <a:pt x="247" y="218"/>
                    <a:pt x="247" y="218"/>
                    <a:pt x="247" y="218"/>
                  </a:cubicBezTo>
                  <a:cubicBezTo>
                    <a:pt x="247" y="217"/>
                    <a:pt x="247" y="217"/>
                    <a:pt x="247" y="217"/>
                  </a:cubicBezTo>
                  <a:cubicBezTo>
                    <a:pt x="247" y="216"/>
                    <a:pt x="247" y="216"/>
                    <a:pt x="247" y="216"/>
                  </a:cubicBezTo>
                  <a:cubicBezTo>
                    <a:pt x="247" y="216"/>
                    <a:pt x="247" y="216"/>
                    <a:pt x="247" y="216"/>
                  </a:cubicBezTo>
                  <a:cubicBezTo>
                    <a:pt x="247" y="215"/>
                    <a:pt x="247" y="215"/>
                    <a:pt x="247" y="215"/>
                  </a:cubicBezTo>
                  <a:cubicBezTo>
                    <a:pt x="248" y="215"/>
                    <a:pt x="248" y="215"/>
                    <a:pt x="248" y="215"/>
                  </a:cubicBezTo>
                  <a:cubicBezTo>
                    <a:pt x="247" y="215"/>
                    <a:pt x="247" y="215"/>
                    <a:pt x="247" y="215"/>
                  </a:cubicBezTo>
                  <a:cubicBezTo>
                    <a:pt x="247" y="214"/>
                    <a:pt x="247" y="214"/>
                    <a:pt x="247" y="214"/>
                  </a:cubicBezTo>
                  <a:cubicBezTo>
                    <a:pt x="248" y="213"/>
                    <a:pt x="248" y="213"/>
                    <a:pt x="248" y="213"/>
                  </a:cubicBezTo>
                  <a:cubicBezTo>
                    <a:pt x="248" y="213"/>
                    <a:pt x="248" y="213"/>
                    <a:pt x="248" y="213"/>
                  </a:cubicBezTo>
                  <a:cubicBezTo>
                    <a:pt x="248" y="213"/>
                    <a:pt x="248" y="213"/>
                    <a:pt x="248" y="213"/>
                  </a:cubicBezTo>
                  <a:cubicBezTo>
                    <a:pt x="246" y="213"/>
                    <a:pt x="246" y="213"/>
                    <a:pt x="246" y="213"/>
                  </a:cubicBezTo>
                  <a:cubicBezTo>
                    <a:pt x="246" y="213"/>
                    <a:pt x="246" y="213"/>
                    <a:pt x="246" y="213"/>
                  </a:cubicBezTo>
                  <a:cubicBezTo>
                    <a:pt x="246" y="212"/>
                    <a:pt x="246" y="212"/>
                    <a:pt x="246" y="212"/>
                  </a:cubicBezTo>
                  <a:cubicBezTo>
                    <a:pt x="248" y="211"/>
                    <a:pt x="248" y="211"/>
                    <a:pt x="248" y="211"/>
                  </a:cubicBezTo>
                  <a:cubicBezTo>
                    <a:pt x="249" y="209"/>
                    <a:pt x="249" y="209"/>
                    <a:pt x="249" y="209"/>
                  </a:cubicBezTo>
                  <a:cubicBezTo>
                    <a:pt x="249" y="208"/>
                    <a:pt x="249" y="208"/>
                    <a:pt x="249" y="208"/>
                  </a:cubicBezTo>
                  <a:cubicBezTo>
                    <a:pt x="250" y="208"/>
                    <a:pt x="250" y="208"/>
                    <a:pt x="250" y="208"/>
                  </a:cubicBezTo>
                  <a:cubicBezTo>
                    <a:pt x="250" y="208"/>
                    <a:pt x="250" y="208"/>
                    <a:pt x="250" y="208"/>
                  </a:cubicBezTo>
                  <a:cubicBezTo>
                    <a:pt x="250" y="207"/>
                    <a:pt x="250" y="207"/>
                    <a:pt x="250" y="207"/>
                  </a:cubicBezTo>
                  <a:cubicBezTo>
                    <a:pt x="250" y="207"/>
                    <a:pt x="250" y="207"/>
                    <a:pt x="250" y="207"/>
                  </a:cubicBezTo>
                  <a:cubicBezTo>
                    <a:pt x="250" y="207"/>
                    <a:pt x="250" y="207"/>
                    <a:pt x="250" y="207"/>
                  </a:cubicBezTo>
                  <a:cubicBezTo>
                    <a:pt x="249" y="206"/>
                    <a:pt x="249" y="206"/>
                    <a:pt x="249" y="206"/>
                  </a:cubicBezTo>
                  <a:cubicBezTo>
                    <a:pt x="249" y="206"/>
                    <a:pt x="249" y="206"/>
                    <a:pt x="249" y="206"/>
                  </a:cubicBezTo>
                  <a:cubicBezTo>
                    <a:pt x="249" y="204"/>
                    <a:pt x="249" y="204"/>
                    <a:pt x="249" y="204"/>
                  </a:cubicBezTo>
                  <a:cubicBezTo>
                    <a:pt x="249" y="203"/>
                    <a:pt x="249" y="203"/>
                    <a:pt x="249" y="203"/>
                  </a:cubicBezTo>
                  <a:cubicBezTo>
                    <a:pt x="249" y="202"/>
                    <a:pt x="249" y="202"/>
                    <a:pt x="249" y="202"/>
                  </a:cubicBezTo>
                  <a:cubicBezTo>
                    <a:pt x="250" y="202"/>
                    <a:pt x="250" y="202"/>
                    <a:pt x="250" y="202"/>
                  </a:cubicBezTo>
                  <a:cubicBezTo>
                    <a:pt x="250" y="202"/>
                    <a:pt x="250" y="202"/>
                    <a:pt x="250" y="202"/>
                  </a:cubicBezTo>
                  <a:cubicBezTo>
                    <a:pt x="251" y="202"/>
                    <a:pt x="251" y="202"/>
                    <a:pt x="251" y="202"/>
                  </a:cubicBezTo>
                  <a:cubicBezTo>
                    <a:pt x="251" y="201"/>
                    <a:pt x="251" y="201"/>
                    <a:pt x="251" y="201"/>
                  </a:cubicBezTo>
                  <a:cubicBezTo>
                    <a:pt x="251" y="201"/>
                    <a:pt x="251" y="201"/>
                    <a:pt x="251" y="201"/>
                  </a:cubicBezTo>
                  <a:cubicBezTo>
                    <a:pt x="252" y="201"/>
                    <a:pt x="252" y="201"/>
                    <a:pt x="252" y="201"/>
                  </a:cubicBezTo>
                  <a:cubicBezTo>
                    <a:pt x="252" y="201"/>
                    <a:pt x="252" y="201"/>
                    <a:pt x="252" y="201"/>
                  </a:cubicBezTo>
                  <a:cubicBezTo>
                    <a:pt x="253" y="201"/>
                    <a:pt x="253" y="201"/>
                    <a:pt x="253" y="201"/>
                  </a:cubicBezTo>
                  <a:cubicBezTo>
                    <a:pt x="254" y="201"/>
                    <a:pt x="254" y="201"/>
                    <a:pt x="254" y="201"/>
                  </a:cubicBezTo>
                  <a:cubicBezTo>
                    <a:pt x="256" y="202"/>
                    <a:pt x="256" y="202"/>
                    <a:pt x="256" y="202"/>
                  </a:cubicBezTo>
                  <a:cubicBezTo>
                    <a:pt x="258" y="203"/>
                    <a:pt x="258" y="203"/>
                    <a:pt x="258" y="203"/>
                  </a:cubicBezTo>
                  <a:cubicBezTo>
                    <a:pt x="259" y="203"/>
                    <a:pt x="259" y="203"/>
                    <a:pt x="259" y="203"/>
                  </a:cubicBezTo>
                  <a:cubicBezTo>
                    <a:pt x="259" y="203"/>
                    <a:pt x="259" y="203"/>
                    <a:pt x="259" y="203"/>
                  </a:cubicBezTo>
                  <a:cubicBezTo>
                    <a:pt x="258" y="204"/>
                    <a:pt x="258" y="204"/>
                    <a:pt x="258" y="204"/>
                  </a:cubicBezTo>
                  <a:cubicBezTo>
                    <a:pt x="259" y="204"/>
                    <a:pt x="259" y="204"/>
                    <a:pt x="259" y="204"/>
                  </a:cubicBezTo>
                  <a:cubicBezTo>
                    <a:pt x="260" y="203"/>
                    <a:pt x="260" y="203"/>
                    <a:pt x="260" y="203"/>
                  </a:cubicBezTo>
                  <a:cubicBezTo>
                    <a:pt x="261" y="203"/>
                    <a:pt x="261" y="203"/>
                    <a:pt x="261" y="203"/>
                  </a:cubicBezTo>
                  <a:cubicBezTo>
                    <a:pt x="262" y="203"/>
                    <a:pt x="262" y="203"/>
                    <a:pt x="262" y="203"/>
                  </a:cubicBezTo>
                  <a:cubicBezTo>
                    <a:pt x="262" y="203"/>
                    <a:pt x="262" y="203"/>
                    <a:pt x="262" y="203"/>
                  </a:cubicBezTo>
                  <a:cubicBezTo>
                    <a:pt x="263" y="204"/>
                    <a:pt x="263" y="204"/>
                    <a:pt x="263" y="204"/>
                  </a:cubicBezTo>
                  <a:cubicBezTo>
                    <a:pt x="263" y="203"/>
                    <a:pt x="263" y="203"/>
                    <a:pt x="263" y="203"/>
                  </a:cubicBezTo>
                  <a:cubicBezTo>
                    <a:pt x="264" y="204"/>
                    <a:pt x="264" y="204"/>
                    <a:pt x="264" y="204"/>
                  </a:cubicBezTo>
                  <a:cubicBezTo>
                    <a:pt x="264" y="203"/>
                    <a:pt x="264" y="203"/>
                    <a:pt x="264" y="203"/>
                  </a:cubicBezTo>
                  <a:cubicBezTo>
                    <a:pt x="265" y="203"/>
                    <a:pt x="265" y="203"/>
                    <a:pt x="265" y="203"/>
                  </a:cubicBezTo>
                  <a:cubicBezTo>
                    <a:pt x="266" y="203"/>
                    <a:pt x="266" y="203"/>
                    <a:pt x="266" y="203"/>
                  </a:cubicBezTo>
                  <a:cubicBezTo>
                    <a:pt x="268" y="204"/>
                    <a:pt x="268" y="204"/>
                    <a:pt x="268" y="204"/>
                  </a:cubicBezTo>
                  <a:cubicBezTo>
                    <a:pt x="268" y="205"/>
                    <a:pt x="268" y="205"/>
                    <a:pt x="268" y="205"/>
                  </a:cubicBezTo>
                  <a:cubicBezTo>
                    <a:pt x="269" y="205"/>
                    <a:pt x="269" y="205"/>
                    <a:pt x="269" y="205"/>
                  </a:cubicBezTo>
                  <a:cubicBezTo>
                    <a:pt x="270" y="205"/>
                    <a:pt x="270" y="205"/>
                    <a:pt x="270" y="205"/>
                  </a:cubicBezTo>
                  <a:cubicBezTo>
                    <a:pt x="270" y="207"/>
                    <a:pt x="270" y="207"/>
                    <a:pt x="270" y="207"/>
                  </a:cubicBezTo>
                  <a:cubicBezTo>
                    <a:pt x="269" y="207"/>
                    <a:pt x="269" y="207"/>
                    <a:pt x="269" y="207"/>
                  </a:cubicBezTo>
                  <a:cubicBezTo>
                    <a:pt x="269" y="208"/>
                    <a:pt x="269" y="208"/>
                    <a:pt x="269" y="208"/>
                  </a:cubicBezTo>
                  <a:cubicBezTo>
                    <a:pt x="270" y="207"/>
                    <a:pt x="270" y="207"/>
                    <a:pt x="270" y="207"/>
                  </a:cubicBezTo>
                  <a:cubicBezTo>
                    <a:pt x="271" y="208"/>
                    <a:pt x="271" y="208"/>
                    <a:pt x="271" y="208"/>
                  </a:cubicBezTo>
                  <a:cubicBezTo>
                    <a:pt x="271" y="209"/>
                    <a:pt x="271" y="209"/>
                    <a:pt x="271" y="209"/>
                  </a:cubicBezTo>
                  <a:cubicBezTo>
                    <a:pt x="270" y="209"/>
                    <a:pt x="270" y="209"/>
                    <a:pt x="270" y="209"/>
                  </a:cubicBezTo>
                  <a:cubicBezTo>
                    <a:pt x="271" y="210"/>
                    <a:pt x="271" y="210"/>
                    <a:pt x="271" y="210"/>
                  </a:cubicBezTo>
                  <a:cubicBezTo>
                    <a:pt x="272" y="209"/>
                    <a:pt x="272" y="209"/>
                    <a:pt x="272" y="209"/>
                  </a:cubicBezTo>
                  <a:cubicBezTo>
                    <a:pt x="272" y="210"/>
                    <a:pt x="272" y="210"/>
                    <a:pt x="272" y="210"/>
                  </a:cubicBezTo>
                  <a:cubicBezTo>
                    <a:pt x="272" y="211"/>
                    <a:pt x="272" y="211"/>
                    <a:pt x="272" y="211"/>
                  </a:cubicBezTo>
                  <a:cubicBezTo>
                    <a:pt x="272" y="210"/>
                    <a:pt x="272" y="210"/>
                    <a:pt x="272" y="210"/>
                  </a:cubicBezTo>
                  <a:cubicBezTo>
                    <a:pt x="271" y="211"/>
                    <a:pt x="271" y="211"/>
                    <a:pt x="271" y="211"/>
                  </a:cubicBezTo>
                  <a:cubicBezTo>
                    <a:pt x="270" y="211"/>
                    <a:pt x="270" y="211"/>
                    <a:pt x="270" y="211"/>
                  </a:cubicBezTo>
                  <a:cubicBezTo>
                    <a:pt x="272" y="212"/>
                    <a:pt x="272" y="212"/>
                    <a:pt x="272" y="212"/>
                  </a:cubicBezTo>
                  <a:cubicBezTo>
                    <a:pt x="272" y="213"/>
                    <a:pt x="272" y="213"/>
                    <a:pt x="272" y="213"/>
                  </a:cubicBezTo>
                  <a:cubicBezTo>
                    <a:pt x="272" y="212"/>
                    <a:pt x="272" y="212"/>
                    <a:pt x="272" y="212"/>
                  </a:cubicBezTo>
                  <a:cubicBezTo>
                    <a:pt x="272" y="213"/>
                    <a:pt x="272" y="213"/>
                    <a:pt x="272" y="213"/>
                  </a:cubicBezTo>
                  <a:cubicBezTo>
                    <a:pt x="273" y="212"/>
                    <a:pt x="273" y="212"/>
                    <a:pt x="273" y="212"/>
                  </a:cubicBezTo>
                  <a:cubicBezTo>
                    <a:pt x="274" y="213"/>
                    <a:pt x="274" y="213"/>
                    <a:pt x="274" y="213"/>
                  </a:cubicBezTo>
                  <a:cubicBezTo>
                    <a:pt x="275" y="213"/>
                    <a:pt x="275" y="213"/>
                    <a:pt x="275" y="213"/>
                  </a:cubicBezTo>
                  <a:cubicBezTo>
                    <a:pt x="275" y="214"/>
                    <a:pt x="275" y="214"/>
                    <a:pt x="275" y="214"/>
                  </a:cubicBezTo>
                  <a:cubicBezTo>
                    <a:pt x="276" y="213"/>
                    <a:pt x="276" y="213"/>
                    <a:pt x="276" y="213"/>
                  </a:cubicBezTo>
                  <a:cubicBezTo>
                    <a:pt x="277" y="214"/>
                    <a:pt x="277" y="214"/>
                    <a:pt x="277" y="214"/>
                  </a:cubicBezTo>
                  <a:cubicBezTo>
                    <a:pt x="277" y="215"/>
                    <a:pt x="277" y="215"/>
                    <a:pt x="277" y="215"/>
                  </a:cubicBezTo>
                  <a:cubicBezTo>
                    <a:pt x="278" y="216"/>
                    <a:pt x="278" y="216"/>
                    <a:pt x="278" y="216"/>
                  </a:cubicBezTo>
                  <a:cubicBezTo>
                    <a:pt x="279" y="215"/>
                    <a:pt x="279" y="215"/>
                    <a:pt x="279" y="215"/>
                  </a:cubicBezTo>
                  <a:cubicBezTo>
                    <a:pt x="279" y="214"/>
                    <a:pt x="279" y="214"/>
                    <a:pt x="279" y="214"/>
                  </a:cubicBezTo>
                  <a:cubicBezTo>
                    <a:pt x="280" y="214"/>
                    <a:pt x="280" y="214"/>
                    <a:pt x="280" y="214"/>
                  </a:cubicBezTo>
                  <a:cubicBezTo>
                    <a:pt x="280" y="215"/>
                    <a:pt x="280" y="215"/>
                    <a:pt x="280" y="215"/>
                  </a:cubicBezTo>
                  <a:cubicBezTo>
                    <a:pt x="279" y="216"/>
                    <a:pt x="279" y="216"/>
                    <a:pt x="279" y="216"/>
                  </a:cubicBezTo>
                  <a:cubicBezTo>
                    <a:pt x="278" y="217"/>
                    <a:pt x="278" y="217"/>
                    <a:pt x="278" y="217"/>
                  </a:cubicBezTo>
                  <a:cubicBezTo>
                    <a:pt x="277" y="218"/>
                    <a:pt x="277" y="218"/>
                    <a:pt x="277" y="218"/>
                  </a:cubicBezTo>
                  <a:cubicBezTo>
                    <a:pt x="278" y="220"/>
                    <a:pt x="278" y="220"/>
                    <a:pt x="278" y="220"/>
                  </a:cubicBezTo>
                  <a:cubicBezTo>
                    <a:pt x="277" y="220"/>
                    <a:pt x="277" y="220"/>
                    <a:pt x="277" y="220"/>
                  </a:cubicBezTo>
                  <a:cubicBezTo>
                    <a:pt x="277" y="219"/>
                    <a:pt x="277" y="219"/>
                    <a:pt x="277" y="219"/>
                  </a:cubicBezTo>
                  <a:cubicBezTo>
                    <a:pt x="277" y="220"/>
                    <a:pt x="277" y="220"/>
                    <a:pt x="277" y="220"/>
                  </a:cubicBezTo>
                  <a:cubicBezTo>
                    <a:pt x="276" y="221"/>
                    <a:pt x="276" y="221"/>
                    <a:pt x="276" y="221"/>
                  </a:cubicBezTo>
                  <a:cubicBezTo>
                    <a:pt x="274" y="221"/>
                    <a:pt x="274" y="221"/>
                    <a:pt x="274" y="221"/>
                  </a:cubicBezTo>
                  <a:cubicBezTo>
                    <a:pt x="272" y="220"/>
                    <a:pt x="272" y="220"/>
                    <a:pt x="272" y="220"/>
                  </a:cubicBezTo>
                  <a:cubicBezTo>
                    <a:pt x="274" y="221"/>
                    <a:pt x="274" y="221"/>
                    <a:pt x="274" y="221"/>
                  </a:cubicBezTo>
                  <a:cubicBezTo>
                    <a:pt x="276" y="221"/>
                    <a:pt x="276" y="221"/>
                    <a:pt x="276" y="221"/>
                  </a:cubicBezTo>
                  <a:cubicBezTo>
                    <a:pt x="277" y="222"/>
                    <a:pt x="277" y="222"/>
                    <a:pt x="277" y="222"/>
                  </a:cubicBezTo>
                  <a:cubicBezTo>
                    <a:pt x="277" y="224"/>
                    <a:pt x="277" y="224"/>
                    <a:pt x="277" y="224"/>
                  </a:cubicBezTo>
                  <a:cubicBezTo>
                    <a:pt x="276" y="225"/>
                    <a:pt x="276" y="225"/>
                    <a:pt x="276" y="225"/>
                  </a:cubicBezTo>
                  <a:cubicBezTo>
                    <a:pt x="276" y="225"/>
                    <a:pt x="276" y="225"/>
                    <a:pt x="276" y="225"/>
                  </a:cubicBezTo>
                  <a:cubicBezTo>
                    <a:pt x="275" y="226"/>
                    <a:pt x="275" y="226"/>
                    <a:pt x="275" y="226"/>
                  </a:cubicBezTo>
                  <a:cubicBezTo>
                    <a:pt x="275" y="226"/>
                    <a:pt x="275" y="226"/>
                    <a:pt x="275" y="226"/>
                  </a:cubicBezTo>
                  <a:cubicBezTo>
                    <a:pt x="276" y="228"/>
                    <a:pt x="276" y="228"/>
                    <a:pt x="276" y="228"/>
                  </a:cubicBezTo>
                  <a:cubicBezTo>
                    <a:pt x="277" y="228"/>
                    <a:pt x="277" y="228"/>
                    <a:pt x="277" y="228"/>
                  </a:cubicBezTo>
                  <a:cubicBezTo>
                    <a:pt x="277" y="228"/>
                    <a:pt x="277" y="228"/>
                    <a:pt x="277" y="228"/>
                  </a:cubicBezTo>
                  <a:cubicBezTo>
                    <a:pt x="275" y="228"/>
                    <a:pt x="275" y="228"/>
                    <a:pt x="275" y="228"/>
                  </a:cubicBezTo>
                  <a:cubicBezTo>
                    <a:pt x="276" y="229"/>
                    <a:pt x="276" y="229"/>
                    <a:pt x="276" y="229"/>
                  </a:cubicBezTo>
                  <a:cubicBezTo>
                    <a:pt x="277" y="230"/>
                    <a:pt x="277" y="230"/>
                    <a:pt x="277" y="230"/>
                  </a:cubicBezTo>
                  <a:cubicBezTo>
                    <a:pt x="277" y="230"/>
                    <a:pt x="277" y="230"/>
                    <a:pt x="277" y="230"/>
                  </a:cubicBezTo>
                  <a:cubicBezTo>
                    <a:pt x="277" y="229"/>
                    <a:pt x="277" y="229"/>
                    <a:pt x="277" y="229"/>
                  </a:cubicBezTo>
                  <a:cubicBezTo>
                    <a:pt x="278" y="229"/>
                    <a:pt x="278" y="229"/>
                    <a:pt x="278" y="229"/>
                  </a:cubicBezTo>
                  <a:cubicBezTo>
                    <a:pt x="279" y="229"/>
                    <a:pt x="279" y="229"/>
                    <a:pt x="279" y="229"/>
                  </a:cubicBezTo>
                  <a:cubicBezTo>
                    <a:pt x="279" y="230"/>
                    <a:pt x="279" y="230"/>
                    <a:pt x="279" y="230"/>
                  </a:cubicBezTo>
                  <a:cubicBezTo>
                    <a:pt x="279" y="231"/>
                    <a:pt x="279" y="231"/>
                    <a:pt x="279" y="231"/>
                  </a:cubicBezTo>
                  <a:cubicBezTo>
                    <a:pt x="279" y="232"/>
                    <a:pt x="279" y="232"/>
                    <a:pt x="279" y="232"/>
                  </a:cubicBezTo>
                  <a:cubicBezTo>
                    <a:pt x="278" y="233"/>
                    <a:pt x="278" y="233"/>
                    <a:pt x="278" y="233"/>
                  </a:cubicBezTo>
                  <a:cubicBezTo>
                    <a:pt x="278" y="234"/>
                    <a:pt x="278" y="234"/>
                    <a:pt x="278" y="234"/>
                  </a:cubicBezTo>
                  <a:cubicBezTo>
                    <a:pt x="277" y="235"/>
                    <a:pt x="277" y="235"/>
                    <a:pt x="277" y="235"/>
                  </a:cubicBezTo>
                  <a:cubicBezTo>
                    <a:pt x="278" y="235"/>
                    <a:pt x="278" y="235"/>
                    <a:pt x="278" y="235"/>
                  </a:cubicBezTo>
                  <a:cubicBezTo>
                    <a:pt x="279" y="232"/>
                    <a:pt x="279" y="232"/>
                    <a:pt x="279" y="232"/>
                  </a:cubicBezTo>
                  <a:cubicBezTo>
                    <a:pt x="280" y="231"/>
                    <a:pt x="280" y="231"/>
                    <a:pt x="280" y="231"/>
                  </a:cubicBezTo>
                  <a:cubicBezTo>
                    <a:pt x="281" y="231"/>
                    <a:pt x="281" y="231"/>
                    <a:pt x="281" y="231"/>
                  </a:cubicBezTo>
                  <a:cubicBezTo>
                    <a:pt x="281" y="232"/>
                    <a:pt x="281" y="232"/>
                    <a:pt x="281" y="232"/>
                  </a:cubicBezTo>
                  <a:cubicBezTo>
                    <a:pt x="281" y="234"/>
                    <a:pt x="281" y="234"/>
                    <a:pt x="281" y="234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281" y="235"/>
                    <a:pt x="281" y="235"/>
                    <a:pt x="281" y="235"/>
                  </a:cubicBezTo>
                  <a:cubicBezTo>
                    <a:pt x="280" y="236"/>
                    <a:pt x="280" y="236"/>
                    <a:pt x="280" y="236"/>
                  </a:cubicBezTo>
                  <a:cubicBezTo>
                    <a:pt x="281" y="235"/>
                    <a:pt x="281" y="235"/>
                    <a:pt x="281" y="235"/>
                  </a:cubicBezTo>
                  <a:cubicBezTo>
                    <a:pt x="281" y="234"/>
                    <a:pt x="281" y="234"/>
                    <a:pt x="281" y="234"/>
                  </a:cubicBezTo>
                  <a:cubicBezTo>
                    <a:pt x="282" y="233"/>
                    <a:pt x="282" y="233"/>
                    <a:pt x="282" y="233"/>
                  </a:cubicBezTo>
                  <a:cubicBezTo>
                    <a:pt x="283" y="233"/>
                    <a:pt x="283" y="233"/>
                    <a:pt x="283" y="233"/>
                  </a:cubicBezTo>
                  <a:cubicBezTo>
                    <a:pt x="284" y="232"/>
                    <a:pt x="284" y="232"/>
                    <a:pt x="284" y="232"/>
                  </a:cubicBezTo>
                  <a:cubicBezTo>
                    <a:pt x="284" y="232"/>
                    <a:pt x="284" y="232"/>
                    <a:pt x="284" y="232"/>
                  </a:cubicBezTo>
                  <a:cubicBezTo>
                    <a:pt x="285" y="233"/>
                    <a:pt x="285" y="233"/>
                    <a:pt x="285" y="233"/>
                  </a:cubicBezTo>
                  <a:cubicBezTo>
                    <a:pt x="285" y="232"/>
                    <a:pt x="285" y="232"/>
                    <a:pt x="285" y="232"/>
                  </a:cubicBezTo>
                  <a:cubicBezTo>
                    <a:pt x="286" y="232"/>
                    <a:pt x="286" y="232"/>
                    <a:pt x="286" y="232"/>
                  </a:cubicBezTo>
                  <a:cubicBezTo>
                    <a:pt x="286" y="231"/>
                    <a:pt x="286" y="231"/>
                    <a:pt x="286" y="231"/>
                  </a:cubicBezTo>
                  <a:cubicBezTo>
                    <a:pt x="286" y="231"/>
                    <a:pt x="286" y="231"/>
                    <a:pt x="286" y="231"/>
                  </a:cubicBezTo>
                  <a:cubicBezTo>
                    <a:pt x="288" y="230"/>
                    <a:pt x="288" y="230"/>
                    <a:pt x="288" y="230"/>
                  </a:cubicBezTo>
                  <a:cubicBezTo>
                    <a:pt x="288" y="230"/>
                    <a:pt x="288" y="230"/>
                    <a:pt x="288" y="230"/>
                  </a:cubicBezTo>
                  <a:cubicBezTo>
                    <a:pt x="288" y="232"/>
                    <a:pt x="288" y="232"/>
                    <a:pt x="288" y="232"/>
                  </a:cubicBezTo>
                  <a:cubicBezTo>
                    <a:pt x="288" y="233"/>
                    <a:pt x="288" y="233"/>
                    <a:pt x="288" y="233"/>
                  </a:cubicBezTo>
                  <a:cubicBezTo>
                    <a:pt x="289" y="231"/>
                    <a:pt x="289" y="231"/>
                    <a:pt x="289" y="231"/>
                  </a:cubicBezTo>
                  <a:cubicBezTo>
                    <a:pt x="289" y="230"/>
                    <a:pt x="289" y="230"/>
                    <a:pt x="289" y="230"/>
                  </a:cubicBezTo>
                  <a:cubicBezTo>
                    <a:pt x="289" y="230"/>
                    <a:pt x="289" y="230"/>
                    <a:pt x="289" y="230"/>
                  </a:cubicBezTo>
                  <a:cubicBezTo>
                    <a:pt x="289" y="230"/>
                    <a:pt x="289" y="230"/>
                    <a:pt x="289" y="230"/>
                  </a:cubicBezTo>
                  <a:cubicBezTo>
                    <a:pt x="290" y="229"/>
                    <a:pt x="290" y="229"/>
                    <a:pt x="290" y="229"/>
                  </a:cubicBezTo>
                  <a:cubicBezTo>
                    <a:pt x="290" y="229"/>
                    <a:pt x="290" y="229"/>
                    <a:pt x="290" y="229"/>
                  </a:cubicBezTo>
                  <a:cubicBezTo>
                    <a:pt x="291" y="228"/>
                    <a:pt x="291" y="228"/>
                    <a:pt x="291" y="228"/>
                  </a:cubicBezTo>
                  <a:cubicBezTo>
                    <a:pt x="291" y="227"/>
                    <a:pt x="291" y="227"/>
                    <a:pt x="291" y="227"/>
                  </a:cubicBezTo>
                  <a:cubicBezTo>
                    <a:pt x="292" y="227"/>
                    <a:pt x="292" y="227"/>
                    <a:pt x="292" y="227"/>
                  </a:cubicBezTo>
                  <a:cubicBezTo>
                    <a:pt x="292" y="226"/>
                    <a:pt x="292" y="226"/>
                    <a:pt x="292" y="226"/>
                  </a:cubicBezTo>
                  <a:cubicBezTo>
                    <a:pt x="293" y="226"/>
                    <a:pt x="293" y="226"/>
                    <a:pt x="293" y="226"/>
                  </a:cubicBezTo>
                  <a:cubicBezTo>
                    <a:pt x="293" y="227"/>
                    <a:pt x="293" y="227"/>
                    <a:pt x="293" y="227"/>
                  </a:cubicBezTo>
                  <a:cubicBezTo>
                    <a:pt x="293" y="226"/>
                    <a:pt x="293" y="226"/>
                    <a:pt x="293" y="226"/>
                  </a:cubicBezTo>
                  <a:cubicBezTo>
                    <a:pt x="293" y="226"/>
                    <a:pt x="293" y="226"/>
                    <a:pt x="293" y="226"/>
                  </a:cubicBezTo>
                  <a:cubicBezTo>
                    <a:pt x="292" y="226"/>
                    <a:pt x="292" y="226"/>
                    <a:pt x="292" y="226"/>
                  </a:cubicBezTo>
                  <a:cubicBezTo>
                    <a:pt x="292" y="225"/>
                    <a:pt x="292" y="225"/>
                    <a:pt x="292" y="225"/>
                  </a:cubicBezTo>
                  <a:cubicBezTo>
                    <a:pt x="293" y="224"/>
                    <a:pt x="293" y="224"/>
                    <a:pt x="293" y="224"/>
                  </a:cubicBezTo>
                  <a:cubicBezTo>
                    <a:pt x="293" y="224"/>
                    <a:pt x="293" y="224"/>
                    <a:pt x="293" y="224"/>
                  </a:cubicBezTo>
                  <a:cubicBezTo>
                    <a:pt x="294" y="224"/>
                    <a:pt x="294" y="224"/>
                    <a:pt x="294" y="224"/>
                  </a:cubicBezTo>
                  <a:cubicBezTo>
                    <a:pt x="294" y="223"/>
                    <a:pt x="294" y="223"/>
                    <a:pt x="294" y="223"/>
                  </a:cubicBezTo>
                  <a:cubicBezTo>
                    <a:pt x="294" y="223"/>
                    <a:pt x="294" y="223"/>
                    <a:pt x="294" y="223"/>
                  </a:cubicBezTo>
                  <a:cubicBezTo>
                    <a:pt x="294" y="222"/>
                    <a:pt x="294" y="222"/>
                    <a:pt x="294" y="222"/>
                  </a:cubicBezTo>
                  <a:cubicBezTo>
                    <a:pt x="295" y="222"/>
                    <a:pt x="295" y="222"/>
                    <a:pt x="295" y="222"/>
                  </a:cubicBezTo>
                  <a:cubicBezTo>
                    <a:pt x="296" y="221"/>
                    <a:pt x="296" y="221"/>
                    <a:pt x="296" y="221"/>
                  </a:cubicBezTo>
                  <a:cubicBezTo>
                    <a:pt x="295" y="220"/>
                    <a:pt x="295" y="220"/>
                    <a:pt x="295" y="220"/>
                  </a:cubicBezTo>
                  <a:cubicBezTo>
                    <a:pt x="296" y="219"/>
                    <a:pt x="296" y="219"/>
                    <a:pt x="296" y="219"/>
                  </a:cubicBezTo>
                  <a:cubicBezTo>
                    <a:pt x="297" y="219"/>
                    <a:pt x="297" y="219"/>
                    <a:pt x="297" y="219"/>
                  </a:cubicBezTo>
                  <a:cubicBezTo>
                    <a:pt x="298" y="219"/>
                    <a:pt x="298" y="219"/>
                    <a:pt x="298" y="219"/>
                  </a:cubicBezTo>
                  <a:cubicBezTo>
                    <a:pt x="297" y="220"/>
                    <a:pt x="297" y="220"/>
                    <a:pt x="297" y="220"/>
                  </a:cubicBezTo>
                  <a:cubicBezTo>
                    <a:pt x="298" y="220"/>
                    <a:pt x="298" y="220"/>
                    <a:pt x="298" y="220"/>
                  </a:cubicBezTo>
                  <a:cubicBezTo>
                    <a:pt x="298" y="220"/>
                    <a:pt x="298" y="220"/>
                    <a:pt x="298" y="220"/>
                  </a:cubicBezTo>
                  <a:cubicBezTo>
                    <a:pt x="297" y="220"/>
                    <a:pt x="297" y="220"/>
                    <a:pt x="297" y="220"/>
                  </a:cubicBezTo>
                  <a:cubicBezTo>
                    <a:pt x="297" y="221"/>
                    <a:pt x="297" y="221"/>
                    <a:pt x="297" y="221"/>
                  </a:cubicBezTo>
                  <a:cubicBezTo>
                    <a:pt x="298" y="221"/>
                    <a:pt x="298" y="221"/>
                    <a:pt x="298" y="221"/>
                  </a:cubicBezTo>
                  <a:cubicBezTo>
                    <a:pt x="297" y="222"/>
                    <a:pt x="297" y="222"/>
                    <a:pt x="297" y="222"/>
                  </a:cubicBezTo>
                  <a:cubicBezTo>
                    <a:pt x="297" y="222"/>
                    <a:pt x="297" y="222"/>
                    <a:pt x="297" y="222"/>
                  </a:cubicBezTo>
                  <a:cubicBezTo>
                    <a:pt x="297" y="222"/>
                    <a:pt x="297" y="222"/>
                    <a:pt x="297" y="222"/>
                  </a:cubicBezTo>
                  <a:cubicBezTo>
                    <a:pt x="297" y="222"/>
                    <a:pt x="297" y="222"/>
                    <a:pt x="297" y="222"/>
                  </a:cubicBezTo>
                  <a:cubicBezTo>
                    <a:pt x="298" y="222"/>
                    <a:pt x="298" y="222"/>
                    <a:pt x="298" y="222"/>
                  </a:cubicBezTo>
                  <a:cubicBezTo>
                    <a:pt x="298" y="223"/>
                    <a:pt x="298" y="223"/>
                    <a:pt x="298" y="223"/>
                  </a:cubicBezTo>
                  <a:cubicBezTo>
                    <a:pt x="297" y="223"/>
                    <a:pt x="297" y="223"/>
                    <a:pt x="297" y="223"/>
                  </a:cubicBezTo>
                  <a:cubicBezTo>
                    <a:pt x="298" y="223"/>
                    <a:pt x="298" y="223"/>
                    <a:pt x="298" y="223"/>
                  </a:cubicBezTo>
                  <a:cubicBezTo>
                    <a:pt x="298" y="224"/>
                    <a:pt x="298" y="224"/>
                    <a:pt x="298" y="224"/>
                  </a:cubicBezTo>
                  <a:cubicBezTo>
                    <a:pt x="297" y="224"/>
                    <a:pt x="297" y="224"/>
                    <a:pt x="297" y="224"/>
                  </a:cubicBezTo>
                  <a:cubicBezTo>
                    <a:pt x="298" y="225"/>
                    <a:pt x="298" y="225"/>
                    <a:pt x="298" y="225"/>
                  </a:cubicBezTo>
                  <a:cubicBezTo>
                    <a:pt x="298" y="226"/>
                    <a:pt x="298" y="226"/>
                    <a:pt x="298" y="226"/>
                  </a:cubicBezTo>
                  <a:cubicBezTo>
                    <a:pt x="299" y="227"/>
                    <a:pt x="299" y="227"/>
                    <a:pt x="299" y="227"/>
                  </a:cubicBezTo>
                  <a:cubicBezTo>
                    <a:pt x="298" y="227"/>
                    <a:pt x="298" y="227"/>
                    <a:pt x="298" y="227"/>
                  </a:cubicBezTo>
                  <a:cubicBezTo>
                    <a:pt x="298" y="227"/>
                    <a:pt x="298" y="227"/>
                    <a:pt x="298" y="227"/>
                  </a:cubicBezTo>
                  <a:cubicBezTo>
                    <a:pt x="297" y="227"/>
                    <a:pt x="297" y="227"/>
                    <a:pt x="297" y="227"/>
                  </a:cubicBezTo>
                  <a:cubicBezTo>
                    <a:pt x="298" y="228"/>
                    <a:pt x="298" y="228"/>
                    <a:pt x="298" y="228"/>
                  </a:cubicBezTo>
                  <a:cubicBezTo>
                    <a:pt x="298" y="228"/>
                    <a:pt x="298" y="228"/>
                    <a:pt x="298" y="228"/>
                  </a:cubicBezTo>
                  <a:cubicBezTo>
                    <a:pt x="298" y="228"/>
                    <a:pt x="298" y="228"/>
                    <a:pt x="298" y="228"/>
                  </a:cubicBezTo>
                  <a:cubicBezTo>
                    <a:pt x="299" y="227"/>
                    <a:pt x="299" y="227"/>
                    <a:pt x="299" y="227"/>
                  </a:cubicBezTo>
                  <a:cubicBezTo>
                    <a:pt x="299" y="228"/>
                    <a:pt x="299" y="228"/>
                    <a:pt x="299" y="228"/>
                  </a:cubicBezTo>
                  <a:cubicBezTo>
                    <a:pt x="300" y="228"/>
                    <a:pt x="300" y="228"/>
                    <a:pt x="300" y="228"/>
                  </a:cubicBezTo>
                  <a:cubicBezTo>
                    <a:pt x="299" y="229"/>
                    <a:pt x="299" y="229"/>
                    <a:pt x="299" y="229"/>
                  </a:cubicBezTo>
                  <a:cubicBezTo>
                    <a:pt x="298" y="230"/>
                    <a:pt x="298" y="230"/>
                    <a:pt x="298" y="230"/>
                  </a:cubicBezTo>
                  <a:cubicBezTo>
                    <a:pt x="297" y="229"/>
                    <a:pt x="297" y="229"/>
                    <a:pt x="297" y="229"/>
                  </a:cubicBezTo>
                  <a:cubicBezTo>
                    <a:pt x="297" y="230"/>
                    <a:pt x="297" y="230"/>
                    <a:pt x="297" y="230"/>
                  </a:cubicBezTo>
                  <a:cubicBezTo>
                    <a:pt x="297" y="230"/>
                    <a:pt x="297" y="230"/>
                    <a:pt x="297" y="230"/>
                  </a:cubicBezTo>
                  <a:cubicBezTo>
                    <a:pt x="299" y="230"/>
                    <a:pt x="299" y="230"/>
                    <a:pt x="299" y="230"/>
                  </a:cubicBezTo>
                  <a:cubicBezTo>
                    <a:pt x="300" y="230"/>
                    <a:pt x="300" y="230"/>
                    <a:pt x="300" y="230"/>
                  </a:cubicBezTo>
                  <a:cubicBezTo>
                    <a:pt x="300" y="231"/>
                    <a:pt x="300" y="231"/>
                    <a:pt x="300" y="231"/>
                  </a:cubicBezTo>
                  <a:cubicBezTo>
                    <a:pt x="299" y="231"/>
                    <a:pt x="299" y="231"/>
                    <a:pt x="299" y="231"/>
                  </a:cubicBezTo>
                  <a:cubicBezTo>
                    <a:pt x="300" y="232"/>
                    <a:pt x="300" y="232"/>
                    <a:pt x="300" y="232"/>
                  </a:cubicBezTo>
                  <a:cubicBezTo>
                    <a:pt x="301" y="231"/>
                    <a:pt x="301" y="231"/>
                    <a:pt x="301" y="231"/>
                  </a:cubicBezTo>
                  <a:cubicBezTo>
                    <a:pt x="301" y="232"/>
                    <a:pt x="301" y="232"/>
                    <a:pt x="301" y="232"/>
                  </a:cubicBezTo>
                  <a:cubicBezTo>
                    <a:pt x="300" y="233"/>
                    <a:pt x="300" y="233"/>
                    <a:pt x="300" y="233"/>
                  </a:cubicBezTo>
                  <a:cubicBezTo>
                    <a:pt x="298" y="233"/>
                    <a:pt x="298" y="233"/>
                    <a:pt x="298" y="233"/>
                  </a:cubicBezTo>
                  <a:cubicBezTo>
                    <a:pt x="298" y="233"/>
                    <a:pt x="298" y="233"/>
                    <a:pt x="298" y="233"/>
                  </a:cubicBezTo>
                  <a:cubicBezTo>
                    <a:pt x="297" y="233"/>
                    <a:pt x="297" y="233"/>
                    <a:pt x="297" y="233"/>
                  </a:cubicBezTo>
                  <a:cubicBezTo>
                    <a:pt x="298" y="234"/>
                    <a:pt x="298" y="234"/>
                    <a:pt x="298" y="234"/>
                  </a:cubicBezTo>
                  <a:cubicBezTo>
                    <a:pt x="297" y="234"/>
                    <a:pt x="297" y="234"/>
                    <a:pt x="297" y="234"/>
                  </a:cubicBezTo>
                  <a:cubicBezTo>
                    <a:pt x="298" y="234"/>
                    <a:pt x="298" y="234"/>
                    <a:pt x="298" y="234"/>
                  </a:cubicBezTo>
                  <a:cubicBezTo>
                    <a:pt x="300" y="234"/>
                    <a:pt x="300" y="234"/>
                    <a:pt x="300" y="234"/>
                  </a:cubicBezTo>
                  <a:cubicBezTo>
                    <a:pt x="301" y="234"/>
                    <a:pt x="301" y="234"/>
                    <a:pt x="301" y="234"/>
                  </a:cubicBezTo>
                  <a:cubicBezTo>
                    <a:pt x="301" y="234"/>
                    <a:pt x="301" y="234"/>
                    <a:pt x="301" y="234"/>
                  </a:cubicBezTo>
                  <a:cubicBezTo>
                    <a:pt x="301" y="234"/>
                    <a:pt x="301" y="234"/>
                    <a:pt x="301" y="234"/>
                  </a:cubicBezTo>
                  <a:cubicBezTo>
                    <a:pt x="301" y="235"/>
                    <a:pt x="301" y="235"/>
                    <a:pt x="301" y="235"/>
                  </a:cubicBezTo>
                  <a:cubicBezTo>
                    <a:pt x="300" y="235"/>
                    <a:pt x="300" y="235"/>
                    <a:pt x="300" y="235"/>
                  </a:cubicBezTo>
                  <a:cubicBezTo>
                    <a:pt x="299" y="235"/>
                    <a:pt x="299" y="235"/>
                    <a:pt x="299" y="235"/>
                  </a:cubicBezTo>
                  <a:cubicBezTo>
                    <a:pt x="298" y="237"/>
                    <a:pt x="298" y="237"/>
                    <a:pt x="298" y="237"/>
                  </a:cubicBezTo>
                  <a:cubicBezTo>
                    <a:pt x="299" y="236"/>
                    <a:pt x="299" y="236"/>
                    <a:pt x="299" y="236"/>
                  </a:cubicBezTo>
                  <a:cubicBezTo>
                    <a:pt x="300" y="236"/>
                    <a:pt x="300" y="236"/>
                    <a:pt x="300" y="236"/>
                  </a:cubicBezTo>
                  <a:cubicBezTo>
                    <a:pt x="301" y="236"/>
                    <a:pt x="301" y="236"/>
                    <a:pt x="301" y="236"/>
                  </a:cubicBezTo>
                  <a:cubicBezTo>
                    <a:pt x="301" y="236"/>
                    <a:pt x="301" y="236"/>
                    <a:pt x="301" y="236"/>
                  </a:cubicBezTo>
                  <a:cubicBezTo>
                    <a:pt x="301" y="237"/>
                    <a:pt x="301" y="237"/>
                    <a:pt x="301" y="237"/>
                  </a:cubicBezTo>
                  <a:cubicBezTo>
                    <a:pt x="301" y="237"/>
                    <a:pt x="301" y="237"/>
                    <a:pt x="301" y="237"/>
                  </a:cubicBezTo>
                  <a:cubicBezTo>
                    <a:pt x="300" y="237"/>
                    <a:pt x="300" y="237"/>
                    <a:pt x="300" y="237"/>
                  </a:cubicBezTo>
                  <a:cubicBezTo>
                    <a:pt x="300" y="238"/>
                    <a:pt x="300" y="238"/>
                    <a:pt x="300" y="238"/>
                  </a:cubicBezTo>
                  <a:cubicBezTo>
                    <a:pt x="300" y="238"/>
                    <a:pt x="300" y="238"/>
                    <a:pt x="300" y="238"/>
                  </a:cubicBezTo>
                  <a:cubicBezTo>
                    <a:pt x="301" y="238"/>
                    <a:pt x="301" y="238"/>
                    <a:pt x="301" y="238"/>
                  </a:cubicBezTo>
                  <a:cubicBezTo>
                    <a:pt x="301" y="237"/>
                    <a:pt x="301" y="237"/>
                    <a:pt x="301" y="237"/>
                  </a:cubicBezTo>
                  <a:cubicBezTo>
                    <a:pt x="302" y="238"/>
                    <a:pt x="302" y="238"/>
                    <a:pt x="302" y="238"/>
                  </a:cubicBezTo>
                  <a:cubicBezTo>
                    <a:pt x="303" y="239"/>
                    <a:pt x="303" y="239"/>
                    <a:pt x="303" y="239"/>
                  </a:cubicBezTo>
                  <a:cubicBezTo>
                    <a:pt x="302" y="240"/>
                    <a:pt x="302" y="240"/>
                    <a:pt x="302" y="240"/>
                  </a:cubicBezTo>
                  <a:cubicBezTo>
                    <a:pt x="301" y="240"/>
                    <a:pt x="301" y="240"/>
                    <a:pt x="301" y="240"/>
                  </a:cubicBezTo>
                  <a:cubicBezTo>
                    <a:pt x="301" y="240"/>
                    <a:pt x="301" y="240"/>
                    <a:pt x="301" y="240"/>
                  </a:cubicBezTo>
                  <a:cubicBezTo>
                    <a:pt x="300" y="240"/>
                    <a:pt x="300" y="240"/>
                    <a:pt x="300" y="240"/>
                  </a:cubicBezTo>
                  <a:cubicBezTo>
                    <a:pt x="301" y="241"/>
                    <a:pt x="301" y="241"/>
                    <a:pt x="301" y="241"/>
                  </a:cubicBezTo>
                  <a:cubicBezTo>
                    <a:pt x="301" y="241"/>
                    <a:pt x="301" y="241"/>
                    <a:pt x="301" y="241"/>
                  </a:cubicBezTo>
                  <a:cubicBezTo>
                    <a:pt x="302" y="241"/>
                    <a:pt x="302" y="241"/>
                    <a:pt x="302" y="241"/>
                  </a:cubicBezTo>
                  <a:cubicBezTo>
                    <a:pt x="302" y="241"/>
                    <a:pt x="302" y="241"/>
                    <a:pt x="302" y="241"/>
                  </a:cubicBezTo>
                  <a:cubicBezTo>
                    <a:pt x="303" y="241"/>
                    <a:pt x="303" y="241"/>
                    <a:pt x="303" y="241"/>
                  </a:cubicBezTo>
                  <a:cubicBezTo>
                    <a:pt x="303" y="242"/>
                    <a:pt x="303" y="242"/>
                    <a:pt x="303" y="242"/>
                  </a:cubicBezTo>
                  <a:cubicBezTo>
                    <a:pt x="302" y="242"/>
                    <a:pt x="302" y="242"/>
                    <a:pt x="302" y="242"/>
                  </a:cubicBezTo>
                  <a:cubicBezTo>
                    <a:pt x="303" y="242"/>
                    <a:pt x="303" y="242"/>
                    <a:pt x="303" y="242"/>
                  </a:cubicBezTo>
                  <a:cubicBezTo>
                    <a:pt x="303" y="242"/>
                    <a:pt x="303" y="242"/>
                    <a:pt x="303" y="242"/>
                  </a:cubicBezTo>
                  <a:cubicBezTo>
                    <a:pt x="304" y="243"/>
                    <a:pt x="304" y="243"/>
                    <a:pt x="304" y="243"/>
                  </a:cubicBezTo>
                  <a:cubicBezTo>
                    <a:pt x="304" y="244"/>
                    <a:pt x="304" y="244"/>
                    <a:pt x="304" y="244"/>
                  </a:cubicBezTo>
                  <a:cubicBezTo>
                    <a:pt x="303" y="244"/>
                    <a:pt x="303" y="244"/>
                    <a:pt x="303" y="244"/>
                  </a:cubicBezTo>
                  <a:cubicBezTo>
                    <a:pt x="302" y="245"/>
                    <a:pt x="302" y="245"/>
                    <a:pt x="302" y="245"/>
                  </a:cubicBezTo>
                  <a:cubicBezTo>
                    <a:pt x="302" y="245"/>
                    <a:pt x="302" y="245"/>
                    <a:pt x="302" y="245"/>
                  </a:cubicBezTo>
                  <a:cubicBezTo>
                    <a:pt x="301" y="245"/>
                    <a:pt x="301" y="245"/>
                    <a:pt x="301" y="245"/>
                  </a:cubicBezTo>
                  <a:cubicBezTo>
                    <a:pt x="302" y="245"/>
                    <a:pt x="302" y="245"/>
                    <a:pt x="302" y="245"/>
                  </a:cubicBezTo>
                  <a:cubicBezTo>
                    <a:pt x="302" y="246"/>
                    <a:pt x="302" y="246"/>
                    <a:pt x="302" y="246"/>
                  </a:cubicBezTo>
                  <a:cubicBezTo>
                    <a:pt x="301" y="246"/>
                    <a:pt x="301" y="246"/>
                    <a:pt x="301" y="246"/>
                  </a:cubicBezTo>
                  <a:cubicBezTo>
                    <a:pt x="300" y="245"/>
                    <a:pt x="300" y="245"/>
                    <a:pt x="300" y="245"/>
                  </a:cubicBezTo>
                  <a:cubicBezTo>
                    <a:pt x="299" y="245"/>
                    <a:pt x="299" y="245"/>
                    <a:pt x="299" y="245"/>
                  </a:cubicBezTo>
                  <a:cubicBezTo>
                    <a:pt x="300" y="246"/>
                    <a:pt x="300" y="246"/>
                    <a:pt x="300" y="246"/>
                  </a:cubicBezTo>
                  <a:cubicBezTo>
                    <a:pt x="300" y="247"/>
                    <a:pt x="300" y="247"/>
                    <a:pt x="300" y="247"/>
                  </a:cubicBezTo>
                  <a:cubicBezTo>
                    <a:pt x="301" y="247"/>
                    <a:pt x="301" y="247"/>
                    <a:pt x="301" y="247"/>
                  </a:cubicBezTo>
                  <a:cubicBezTo>
                    <a:pt x="301" y="248"/>
                    <a:pt x="301" y="248"/>
                    <a:pt x="301" y="248"/>
                  </a:cubicBezTo>
                  <a:cubicBezTo>
                    <a:pt x="301" y="248"/>
                    <a:pt x="301" y="248"/>
                    <a:pt x="301" y="248"/>
                  </a:cubicBezTo>
                  <a:cubicBezTo>
                    <a:pt x="300" y="248"/>
                    <a:pt x="300" y="248"/>
                    <a:pt x="300" y="248"/>
                  </a:cubicBezTo>
                  <a:cubicBezTo>
                    <a:pt x="300" y="249"/>
                    <a:pt x="300" y="249"/>
                    <a:pt x="300" y="249"/>
                  </a:cubicBezTo>
                  <a:cubicBezTo>
                    <a:pt x="299" y="249"/>
                    <a:pt x="299" y="249"/>
                    <a:pt x="299" y="249"/>
                  </a:cubicBezTo>
                  <a:cubicBezTo>
                    <a:pt x="300" y="249"/>
                    <a:pt x="300" y="249"/>
                    <a:pt x="300" y="249"/>
                  </a:cubicBezTo>
                  <a:cubicBezTo>
                    <a:pt x="301" y="249"/>
                    <a:pt x="301" y="249"/>
                    <a:pt x="301" y="249"/>
                  </a:cubicBezTo>
                  <a:cubicBezTo>
                    <a:pt x="301" y="249"/>
                    <a:pt x="301" y="249"/>
                    <a:pt x="301" y="249"/>
                  </a:cubicBezTo>
                  <a:cubicBezTo>
                    <a:pt x="302" y="248"/>
                    <a:pt x="302" y="248"/>
                    <a:pt x="302" y="248"/>
                  </a:cubicBezTo>
                  <a:cubicBezTo>
                    <a:pt x="303" y="248"/>
                    <a:pt x="303" y="248"/>
                    <a:pt x="303" y="248"/>
                  </a:cubicBezTo>
                  <a:cubicBezTo>
                    <a:pt x="303" y="249"/>
                    <a:pt x="303" y="249"/>
                    <a:pt x="303" y="249"/>
                  </a:cubicBezTo>
                  <a:cubicBezTo>
                    <a:pt x="303" y="249"/>
                    <a:pt x="303" y="249"/>
                    <a:pt x="303" y="249"/>
                  </a:cubicBezTo>
                  <a:cubicBezTo>
                    <a:pt x="303" y="250"/>
                    <a:pt x="303" y="250"/>
                    <a:pt x="303" y="250"/>
                  </a:cubicBezTo>
                  <a:cubicBezTo>
                    <a:pt x="303" y="250"/>
                    <a:pt x="303" y="250"/>
                    <a:pt x="303" y="250"/>
                  </a:cubicBezTo>
                  <a:cubicBezTo>
                    <a:pt x="303" y="250"/>
                    <a:pt x="303" y="250"/>
                    <a:pt x="303" y="250"/>
                  </a:cubicBezTo>
                  <a:cubicBezTo>
                    <a:pt x="303" y="251"/>
                    <a:pt x="303" y="251"/>
                    <a:pt x="303" y="251"/>
                  </a:cubicBezTo>
                  <a:cubicBezTo>
                    <a:pt x="303" y="251"/>
                    <a:pt x="303" y="251"/>
                    <a:pt x="303" y="251"/>
                  </a:cubicBezTo>
                  <a:cubicBezTo>
                    <a:pt x="304" y="250"/>
                    <a:pt x="304" y="250"/>
                    <a:pt x="304" y="250"/>
                  </a:cubicBezTo>
                  <a:cubicBezTo>
                    <a:pt x="304" y="251"/>
                    <a:pt x="304" y="251"/>
                    <a:pt x="304" y="251"/>
                  </a:cubicBezTo>
                  <a:cubicBezTo>
                    <a:pt x="305" y="251"/>
                    <a:pt x="305" y="251"/>
                    <a:pt x="305" y="251"/>
                  </a:cubicBezTo>
                  <a:cubicBezTo>
                    <a:pt x="305" y="252"/>
                    <a:pt x="305" y="252"/>
                    <a:pt x="305" y="252"/>
                  </a:cubicBezTo>
                  <a:cubicBezTo>
                    <a:pt x="305" y="252"/>
                    <a:pt x="305" y="252"/>
                    <a:pt x="305" y="252"/>
                  </a:cubicBezTo>
                  <a:cubicBezTo>
                    <a:pt x="305" y="253"/>
                    <a:pt x="305" y="253"/>
                    <a:pt x="305" y="253"/>
                  </a:cubicBezTo>
                  <a:cubicBezTo>
                    <a:pt x="305" y="253"/>
                    <a:pt x="305" y="253"/>
                    <a:pt x="305" y="253"/>
                  </a:cubicBezTo>
                  <a:cubicBezTo>
                    <a:pt x="306" y="251"/>
                    <a:pt x="306" y="251"/>
                    <a:pt x="306" y="251"/>
                  </a:cubicBezTo>
                  <a:cubicBezTo>
                    <a:pt x="306" y="252"/>
                    <a:pt x="306" y="252"/>
                    <a:pt x="306" y="252"/>
                  </a:cubicBezTo>
                  <a:cubicBezTo>
                    <a:pt x="306" y="252"/>
                    <a:pt x="306" y="252"/>
                    <a:pt x="306" y="252"/>
                  </a:cubicBezTo>
                  <a:cubicBezTo>
                    <a:pt x="307" y="253"/>
                    <a:pt x="307" y="253"/>
                    <a:pt x="307" y="253"/>
                  </a:cubicBezTo>
                  <a:cubicBezTo>
                    <a:pt x="305" y="253"/>
                    <a:pt x="305" y="253"/>
                    <a:pt x="305" y="253"/>
                  </a:cubicBezTo>
                  <a:cubicBezTo>
                    <a:pt x="304" y="255"/>
                    <a:pt x="304" y="255"/>
                    <a:pt x="304" y="255"/>
                  </a:cubicBezTo>
                  <a:cubicBezTo>
                    <a:pt x="303" y="255"/>
                    <a:pt x="303" y="255"/>
                    <a:pt x="303" y="255"/>
                  </a:cubicBezTo>
                  <a:cubicBezTo>
                    <a:pt x="302" y="255"/>
                    <a:pt x="302" y="255"/>
                    <a:pt x="302" y="255"/>
                  </a:cubicBezTo>
                  <a:cubicBezTo>
                    <a:pt x="303" y="256"/>
                    <a:pt x="303" y="256"/>
                    <a:pt x="303" y="256"/>
                  </a:cubicBezTo>
                  <a:cubicBezTo>
                    <a:pt x="304" y="256"/>
                    <a:pt x="304" y="256"/>
                    <a:pt x="304" y="256"/>
                  </a:cubicBezTo>
                  <a:cubicBezTo>
                    <a:pt x="306" y="254"/>
                    <a:pt x="306" y="254"/>
                    <a:pt x="306" y="254"/>
                  </a:cubicBezTo>
                  <a:cubicBezTo>
                    <a:pt x="306" y="254"/>
                    <a:pt x="306" y="254"/>
                    <a:pt x="306" y="254"/>
                  </a:cubicBezTo>
                  <a:cubicBezTo>
                    <a:pt x="306" y="255"/>
                    <a:pt x="306" y="255"/>
                    <a:pt x="306" y="255"/>
                  </a:cubicBezTo>
                  <a:cubicBezTo>
                    <a:pt x="306" y="255"/>
                    <a:pt x="306" y="255"/>
                    <a:pt x="306" y="255"/>
                  </a:cubicBezTo>
                  <a:cubicBezTo>
                    <a:pt x="305" y="256"/>
                    <a:pt x="305" y="256"/>
                    <a:pt x="305" y="256"/>
                  </a:cubicBezTo>
                  <a:cubicBezTo>
                    <a:pt x="306" y="256"/>
                    <a:pt x="306" y="256"/>
                    <a:pt x="306" y="256"/>
                  </a:cubicBezTo>
                  <a:cubicBezTo>
                    <a:pt x="307" y="255"/>
                    <a:pt x="307" y="255"/>
                    <a:pt x="307" y="255"/>
                  </a:cubicBezTo>
                  <a:cubicBezTo>
                    <a:pt x="307" y="254"/>
                    <a:pt x="307" y="254"/>
                    <a:pt x="307" y="254"/>
                  </a:cubicBezTo>
                  <a:cubicBezTo>
                    <a:pt x="308" y="254"/>
                    <a:pt x="308" y="254"/>
                    <a:pt x="308" y="254"/>
                  </a:cubicBezTo>
                  <a:cubicBezTo>
                    <a:pt x="308" y="254"/>
                    <a:pt x="308" y="254"/>
                    <a:pt x="308" y="254"/>
                  </a:cubicBezTo>
                  <a:cubicBezTo>
                    <a:pt x="308" y="255"/>
                    <a:pt x="308" y="255"/>
                    <a:pt x="308" y="255"/>
                  </a:cubicBezTo>
                  <a:cubicBezTo>
                    <a:pt x="307" y="255"/>
                    <a:pt x="307" y="255"/>
                    <a:pt x="307" y="255"/>
                  </a:cubicBezTo>
                  <a:cubicBezTo>
                    <a:pt x="308" y="255"/>
                    <a:pt x="308" y="255"/>
                    <a:pt x="308" y="255"/>
                  </a:cubicBezTo>
                  <a:cubicBezTo>
                    <a:pt x="309" y="255"/>
                    <a:pt x="309" y="255"/>
                    <a:pt x="309" y="255"/>
                  </a:cubicBezTo>
                  <a:cubicBezTo>
                    <a:pt x="309" y="255"/>
                    <a:pt x="309" y="255"/>
                    <a:pt x="309" y="255"/>
                  </a:cubicBezTo>
                  <a:cubicBezTo>
                    <a:pt x="308" y="256"/>
                    <a:pt x="308" y="256"/>
                    <a:pt x="308" y="256"/>
                  </a:cubicBezTo>
                  <a:cubicBezTo>
                    <a:pt x="307" y="257"/>
                    <a:pt x="307" y="257"/>
                    <a:pt x="307" y="257"/>
                  </a:cubicBezTo>
                  <a:cubicBezTo>
                    <a:pt x="308" y="257"/>
                    <a:pt x="308" y="257"/>
                    <a:pt x="308" y="257"/>
                  </a:cubicBezTo>
                  <a:cubicBezTo>
                    <a:pt x="308" y="256"/>
                    <a:pt x="308" y="256"/>
                    <a:pt x="308" y="256"/>
                  </a:cubicBezTo>
                  <a:cubicBezTo>
                    <a:pt x="310" y="255"/>
                    <a:pt x="310" y="255"/>
                    <a:pt x="310" y="255"/>
                  </a:cubicBezTo>
                  <a:cubicBezTo>
                    <a:pt x="310" y="255"/>
                    <a:pt x="310" y="255"/>
                    <a:pt x="310" y="255"/>
                  </a:cubicBezTo>
                  <a:cubicBezTo>
                    <a:pt x="310" y="255"/>
                    <a:pt x="310" y="255"/>
                    <a:pt x="310" y="255"/>
                  </a:cubicBezTo>
                  <a:cubicBezTo>
                    <a:pt x="310" y="256"/>
                    <a:pt x="310" y="256"/>
                    <a:pt x="310" y="256"/>
                  </a:cubicBezTo>
                  <a:cubicBezTo>
                    <a:pt x="311" y="255"/>
                    <a:pt x="311" y="255"/>
                    <a:pt x="311" y="255"/>
                  </a:cubicBezTo>
                  <a:cubicBezTo>
                    <a:pt x="311" y="255"/>
                    <a:pt x="311" y="255"/>
                    <a:pt x="311" y="255"/>
                  </a:cubicBezTo>
                  <a:cubicBezTo>
                    <a:pt x="311" y="257"/>
                    <a:pt x="311" y="257"/>
                    <a:pt x="311" y="257"/>
                  </a:cubicBezTo>
                  <a:cubicBezTo>
                    <a:pt x="310" y="257"/>
                    <a:pt x="310" y="257"/>
                    <a:pt x="310" y="257"/>
                  </a:cubicBezTo>
                  <a:cubicBezTo>
                    <a:pt x="311" y="257"/>
                    <a:pt x="311" y="257"/>
                    <a:pt x="311" y="257"/>
                  </a:cubicBezTo>
                  <a:cubicBezTo>
                    <a:pt x="311" y="257"/>
                    <a:pt x="311" y="257"/>
                    <a:pt x="311" y="257"/>
                  </a:cubicBezTo>
                  <a:cubicBezTo>
                    <a:pt x="312" y="258"/>
                    <a:pt x="312" y="258"/>
                    <a:pt x="312" y="258"/>
                  </a:cubicBezTo>
                  <a:cubicBezTo>
                    <a:pt x="313" y="257"/>
                    <a:pt x="313" y="257"/>
                    <a:pt x="313" y="257"/>
                  </a:cubicBezTo>
                  <a:cubicBezTo>
                    <a:pt x="314" y="257"/>
                    <a:pt x="314" y="257"/>
                    <a:pt x="314" y="257"/>
                  </a:cubicBezTo>
                  <a:cubicBezTo>
                    <a:pt x="315" y="257"/>
                    <a:pt x="315" y="257"/>
                    <a:pt x="315" y="257"/>
                  </a:cubicBezTo>
                  <a:cubicBezTo>
                    <a:pt x="315" y="258"/>
                    <a:pt x="315" y="258"/>
                    <a:pt x="315" y="258"/>
                  </a:cubicBezTo>
                  <a:cubicBezTo>
                    <a:pt x="314" y="258"/>
                    <a:pt x="314" y="258"/>
                    <a:pt x="314" y="258"/>
                  </a:cubicBezTo>
                  <a:cubicBezTo>
                    <a:pt x="314" y="258"/>
                    <a:pt x="314" y="258"/>
                    <a:pt x="314" y="258"/>
                  </a:cubicBezTo>
                  <a:cubicBezTo>
                    <a:pt x="316" y="258"/>
                    <a:pt x="316" y="258"/>
                    <a:pt x="316" y="258"/>
                  </a:cubicBezTo>
                  <a:cubicBezTo>
                    <a:pt x="317" y="259"/>
                    <a:pt x="317" y="259"/>
                    <a:pt x="317" y="259"/>
                  </a:cubicBezTo>
                  <a:cubicBezTo>
                    <a:pt x="315" y="259"/>
                    <a:pt x="315" y="259"/>
                    <a:pt x="315" y="259"/>
                  </a:cubicBezTo>
                  <a:cubicBezTo>
                    <a:pt x="315" y="260"/>
                    <a:pt x="315" y="260"/>
                    <a:pt x="315" y="260"/>
                  </a:cubicBezTo>
                  <a:cubicBezTo>
                    <a:pt x="313" y="260"/>
                    <a:pt x="313" y="260"/>
                    <a:pt x="313" y="260"/>
                  </a:cubicBezTo>
                  <a:cubicBezTo>
                    <a:pt x="313" y="260"/>
                    <a:pt x="313" y="260"/>
                    <a:pt x="313" y="260"/>
                  </a:cubicBezTo>
                  <a:cubicBezTo>
                    <a:pt x="312" y="260"/>
                    <a:pt x="312" y="260"/>
                    <a:pt x="312" y="260"/>
                  </a:cubicBezTo>
                  <a:cubicBezTo>
                    <a:pt x="311" y="261"/>
                    <a:pt x="311" y="261"/>
                    <a:pt x="311" y="261"/>
                  </a:cubicBezTo>
                  <a:cubicBezTo>
                    <a:pt x="309" y="261"/>
                    <a:pt x="309" y="261"/>
                    <a:pt x="309" y="261"/>
                  </a:cubicBezTo>
                  <a:cubicBezTo>
                    <a:pt x="307" y="261"/>
                    <a:pt x="307" y="261"/>
                    <a:pt x="307" y="261"/>
                  </a:cubicBezTo>
                  <a:cubicBezTo>
                    <a:pt x="307" y="262"/>
                    <a:pt x="307" y="262"/>
                    <a:pt x="307" y="262"/>
                  </a:cubicBezTo>
                  <a:cubicBezTo>
                    <a:pt x="309" y="261"/>
                    <a:pt x="309" y="261"/>
                    <a:pt x="309" y="261"/>
                  </a:cubicBezTo>
                  <a:cubicBezTo>
                    <a:pt x="310" y="261"/>
                    <a:pt x="310" y="261"/>
                    <a:pt x="310" y="261"/>
                  </a:cubicBezTo>
                  <a:cubicBezTo>
                    <a:pt x="311" y="261"/>
                    <a:pt x="311" y="261"/>
                    <a:pt x="311" y="261"/>
                  </a:cubicBezTo>
                  <a:cubicBezTo>
                    <a:pt x="311" y="261"/>
                    <a:pt x="311" y="261"/>
                    <a:pt x="311" y="261"/>
                  </a:cubicBezTo>
                  <a:cubicBezTo>
                    <a:pt x="309" y="262"/>
                    <a:pt x="309" y="262"/>
                    <a:pt x="309" y="262"/>
                  </a:cubicBezTo>
                  <a:cubicBezTo>
                    <a:pt x="308" y="262"/>
                    <a:pt x="308" y="262"/>
                    <a:pt x="308" y="262"/>
                  </a:cubicBezTo>
                  <a:cubicBezTo>
                    <a:pt x="306" y="263"/>
                    <a:pt x="306" y="263"/>
                    <a:pt x="306" y="263"/>
                  </a:cubicBezTo>
                  <a:cubicBezTo>
                    <a:pt x="306" y="263"/>
                    <a:pt x="306" y="263"/>
                    <a:pt x="306" y="263"/>
                  </a:cubicBezTo>
                  <a:cubicBezTo>
                    <a:pt x="305" y="263"/>
                    <a:pt x="305" y="263"/>
                    <a:pt x="305" y="263"/>
                  </a:cubicBezTo>
                  <a:cubicBezTo>
                    <a:pt x="304" y="264"/>
                    <a:pt x="304" y="264"/>
                    <a:pt x="304" y="264"/>
                  </a:cubicBezTo>
                  <a:cubicBezTo>
                    <a:pt x="304" y="264"/>
                    <a:pt x="304" y="264"/>
                    <a:pt x="304" y="264"/>
                  </a:cubicBezTo>
                  <a:cubicBezTo>
                    <a:pt x="303" y="263"/>
                    <a:pt x="303" y="263"/>
                    <a:pt x="303" y="263"/>
                  </a:cubicBezTo>
                  <a:cubicBezTo>
                    <a:pt x="302" y="262"/>
                    <a:pt x="302" y="262"/>
                    <a:pt x="302" y="262"/>
                  </a:cubicBezTo>
                  <a:cubicBezTo>
                    <a:pt x="302" y="263"/>
                    <a:pt x="302" y="263"/>
                    <a:pt x="302" y="263"/>
                  </a:cubicBezTo>
                  <a:cubicBezTo>
                    <a:pt x="301" y="263"/>
                    <a:pt x="301" y="263"/>
                    <a:pt x="301" y="263"/>
                  </a:cubicBezTo>
                  <a:cubicBezTo>
                    <a:pt x="302" y="263"/>
                    <a:pt x="302" y="263"/>
                    <a:pt x="302" y="263"/>
                  </a:cubicBezTo>
                  <a:cubicBezTo>
                    <a:pt x="302" y="264"/>
                    <a:pt x="302" y="264"/>
                    <a:pt x="302" y="264"/>
                  </a:cubicBezTo>
                  <a:cubicBezTo>
                    <a:pt x="304" y="265"/>
                    <a:pt x="304" y="265"/>
                    <a:pt x="304" y="265"/>
                  </a:cubicBezTo>
                  <a:cubicBezTo>
                    <a:pt x="304" y="265"/>
                    <a:pt x="304" y="265"/>
                    <a:pt x="304" y="265"/>
                  </a:cubicBezTo>
                  <a:cubicBezTo>
                    <a:pt x="303" y="265"/>
                    <a:pt x="303" y="265"/>
                    <a:pt x="303" y="265"/>
                  </a:cubicBezTo>
                  <a:cubicBezTo>
                    <a:pt x="303" y="266"/>
                    <a:pt x="303" y="266"/>
                    <a:pt x="303" y="266"/>
                  </a:cubicBezTo>
                  <a:cubicBezTo>
                    <a:pt x="303" y="266"/>
                    <a:pt x="303" y="266"/>
                    <a:pt x="303" y="266"/>
                  </a:cubicBezTo>
                  <a:cubicBezTo>
                    <a:pt x="304" y="266"/>
                    <a:pt x="304" y="266"/>
                    <a:pt x="304" y="266"/>
                  </a:cubicBezTo>
                  <a:cubicBezTo>
                    <a:pt x="304" y="266"/>
                    <a:pt x="304" y="266"/>
                    <a:pt x="304" y="266"/>
                  </a:cubicBezTo>
                  <a:cubicBezTo>
                    <a:pt x="304" y="266"/>
                    <a:pt x="304" y="266"/>
                    <a:pt x="304" y="266"/>
                  </a:cubicBezTo>
                  <a:cubicBezTo>
                    <a:pt x="305" y="265"/>
                    <a:pt x="305" y="265"/>
                    <a:pt x="305" y="265"/>
                  </a:cubicBezTo>
                  <a:cubicBezTo>
                    <a:pt x="306" y="265"/>
                    <a:pt x="306" y="265"/>
                    <a:pt x="306" y="265"/>
                  </a:cubicBezTo>
                  <a:cubicBezTo>
                    <a:pt x="307" y="264"/>
                    <a:pt x="307" y="264"/>
                    <a:pt x="307" y="264"/>
                  </a:cubicBezTo>
                  <a:cubicBezTo>
                    <a:pt x="308" y="264"/>
                    <a:pt x="308" y="264"/>
                    <a:pt x="308" y="264"/>
                  </a:cubicBezTo>
                  <a:cubicBezTo>
                    <a:pt x="308" y="263"/>
                    <a:pt x="308" y="263"/>
                    <a:pt x="308" y="263"/>
                  </a:cubicBezTo>
                  <a:cubicBezTo>
                    <a:pt x="309" y="262"/>
                    <a:pt x="309" y="262"/>
                    <a:pt x="309" y="262"/>
                  </a:cubicBezTo>
                  <a:cubicBezTo>
                    <a:pt x="310" y="262"/>
                    <a:pt x="310" y="262"/>
                    <a:pt x="310" y="262"/>
                  </a:cubicBezTo>
                  <a:cubicBezTo>
                    <a:pt x="312" y="262"/>
                    <a:pt x="312" y="262"/>
                    <a:pt x="312" y="262"/>
                  </a:cubicBezTo>
                  <a:cubicBezTo>
                    <a:pt x="313" y="262"/>
                    <a:pt x="313" y="262"/>
                    <a:pt x="313" y="262"/>
                  </a:cubicBezTo>
                  <a:cubicBezTo>
                    <a:pt x="314" y="262"/>
                    <a:pt x="314" y="262"/>
                    <a:pt x="314" y="262"/>
                  </a:cubicBezTo>
                  <a:cubicBezTo>
                    <a:pt x="313" y="262"/>
                    <a:pt x="313" y="262"/>
                    <a:pt x="313" y="262"/>
                  </a:cubicBezTo>
                  <a:cubicBezTo>
                    <a:pt x="312" y="262"/>
                    <a:pt x="312" y="262"/>
                    <a:pt x="312" y="262"/>
                  </a:cubicBezTo>
                  <a:cubicBezTo>
                    <a:pt x="312" y="261"/>
                    <a:pt x="312" y="261"/>
                    <a:pt x="312" y="261"/>
                  </a:cubicBezTo>
                  <a:cubicBezTo>
                    <a:pt x="313" y="261"/>
                    <a:pt x="313" y="261"/>
                    <a:pt x="313" y="261"/>
                  </a:cubicBezTo>
                  <a:cubicBezTo>
                    <a:pt x="315" y="261"/>
                    <a:pt x="315" y="261"/>
                    <a:pt x="315" y="261"/>
                  </a:cubicBezTo>
                  <a:cubicBezTo>
                    <a:pt x="316" y="261"/>
                    <a:pt x="316" y="261"/>
                    <a:pt x="316" y="261"/>
                  </a:cubicBezTo>
                  <a:cubicBezTo>
                    <a:pt x="317" y="263"/>
                    <a:pt x="317" y="263"/>
                    <a:pt x="317" y="263"/>
                  </a:cubicBezTo>
                  <a:cubicBezTo>
                    <a:pt x="317" y="263"/>
                    <a:pt x="317" y="263"/>
                    <a:pt x="317" y="263"/>
                  </a:cubicBezTo>
                  <a:cubicBezTo>
                    <a:pt x="316" y="264"/>
                    <a:pt x="316" y="264"/>
                    <a:pt x="316" y="264"/>
                  </a:cubicBezTo>
                  <a:cubicBezTo>
                    <a:pt x="315" y="264"/>
                    <a:pt x="315" y="264"/>
                    <a:pt x="315" y="264"/>
                  </a:cubicBezTo>
                  <a:cubicBezTo>
                    <a:pt x="314" y="265"/>
                    <a:pt x="314" y="265"/>
                    <a:pt x="314" y="265"/>
                  </a:cubicBezTo>
                  <a:cubicBezTo>
                    <a:pt x="316" y="265"/>
                    <a:pt x="316" y="265"/>
                    <a:pt x="316" y="265"/>
                  </a:cubicBezTo>
                  <a:cubicBezTo>
                    <a:pt x="316" y="265"/>
                    <a:pt x="316" y="265"/>
                    <a:pt x="316" y="265"/>
                  </a:cubicBezTo>
                  <a:cubicBezTo>
                    <a:pt x="316" y="265"/>
                    <a:pt x="316" y="265"/>
                    <a:pt x="316" y="265"/>
                  </a:cubicBezTo>
                  <a:cubicBezTo>
                    <a:pt x="317" y="264"/>
                    <a:pt x="317" y="264"/>
                    <a:pt x="317" y="264"/>
                  </a:cubicBezTo>
                  <a:cubicBezTo>
                    <a:pt x="318" y="264"/>
                    <a:pt x="318" y="264"/>
                    <a:pt x="318" y="264"/>
                  </a:cubicBezTo>
                  <a:cubicBezTo>
                    <a:pt x="319" y="264"/>
                    <a:pt x="319" y="264"/>
                    <a:pt x="319" y="264"/>
                  </a:cubicBezTo>
                  <a:cubicBezTo>
                    <a:pt x="319" y="264"/>
                    <a:pt x="319" y="264"/>
                    <a:pt x="319" y="264"/>
                  </a:cubicBezTo>
                  <a:cubicBezTo>
                    <a:pt x="319" y="264"/>
                    <a:pt x="319" y="264"/>
                    <a:pt x="319" y="264"/>
                  </a:cubicBezTo>
                  <a:cubicBezTo>
                    <a:pt x="319" y="265"/>
                    <a:pt x="319" y="265"/>
                    <a:pt x="319" y="265"/>
                  </a:cubicBezTo>
                  <a:cubicBezTo>
                    <a:pt x="320" y="265"/>
                    <a:pt x="320" y="265"/>
                    <a:pt x="320" y="265"/>
                  </a:cubicBezTo>
                  <a:cubicBezTo>
                    <a:pt x="321" y="265"/>
                    <a:pt x="321" y="265"/>
                    <a:pt x="321" y="265"/>
                  </a:cubicBezTo>
                  <a:cubicBezTo>
                    <a:pt x="321" y="266"/>
                    <a:pt x="321" y="266"/>
                    <a:pt x="321" y="266"/>
                  </a:cubicBezTo>
                  <a:cubicBezTo>
                    <a:pt x="320" y="265"/>
                    <a:pt x="320" y="265"/>
                    <a:pt x="320" y="265"/>
                  </a:cubicBezTo>
                  <a:cubicBezTo>
                    <a:pt x="320" y="265"/>
                    <a:pt x="320" y="265"/>
                    <a:pt x="320" y="265"/>
                  </a:cubicBezTo>
                  <a:cubicBezTo>
                    <a:pt x="320" y="266"/>
                    <a:pt x="320" y="266"/>
                    <a:pt x="320" y="266"/>
                  </a:cubicBezTo>
                  <a:cubicBezTo>
                    <a:pt x="321" y="267"/>
                    <a:pt x="321" y="267"/>
                    <a:pt x="321" y="267"/>
                  </a:cubicBezTo>
                  <a:cubicBezTo>
                    <a:pt x="322" y="267"/>
                    <a:pt x="322" y="267"/>
                    <a:pt x="322" y="267"/>
                  </a:cubicBezTo>
                  <a:cubicBezTo>
                    <a:pt x="321" y="268"/>
                    <a:pt x="321" y="268"/>
                    <a:pt x="321" y="268"/>
                  </a:cubicBezTo>
                  <a:cubicBezTo>
                    <a:pt x="320" y="268"/>
                    <a:pt x="320" y="268"/>
                    <a:pt x="320" y="268"/>
                  </a:cubicBezTo>
                  <a:cubicBezTo>
                    <a:pt x="319" y="268"/>
                    <a:pt x="319" y="268"/>
                    <a:pt x="319" y="268"/>
                  </a:cubicBezTo>
                  <a:cubicBezTo>
                    <a:pt x="321" y="268"/>
                    <a:pt x="321" y="268"/>
                    <a:pt x="321" y="268"/>
                  </a:cubicBezTo>
                  <a:cubicBezTo>
                    <a:pt x="320" y="269"/>
                    <a:pt x="320" y="269"/>
                    <a:pt x="320" y="269"/>
                  </a:cubicBezTo>
                  <a:cubicBezTo>
                    <a:pt x="320" y="269"/>
                    <a:pt x="320" y="269"/>
                    <a:pt x="320" y="269"/>
                  </a:cubicBezTo>
                  <a:cubicBezTo>
                    <a:pt x="320" y="270"/>
                    <a:pt x="320" y="270"/>
                    <a:pt x="320" y="270"/>
                  </a:cubicBezTo>
                  <a:cubicBezTo>
                    <a:pt x="319" y="270"/>
                    <a:pt x="319" y="270"/>
                    <a:pt x="319" y="270"/>
                  </a:cubicBezTo>
                  <a:cubicBezTo>
                    <a:pt x="318" y="270"/>
                    <a:pt x="318" y="270"/>
                    <a:pt x="318" y="270"/>
                  </a:cubicBezTo>
                  <a:cubicBezTo>
                    <a:pt x="318" y="270"/>
                    <a:pt x="318" y="270"/>
                    <a:pt x="318" y="270"/>
                  </a:cubicBezTo>
                  <a:cubicBezTo>
                    <a:pt x="319" y="271"/>
                    <a:pt x="319" y="271"/>
                    <a:pt x="319" y="271"/>
                  </a:cubicBezTo>
                  <a:cubicBezTo>
                    <a:pt x="320" y="271"/>
                    <a:pt x="320" y="271"/>
                    <a:pt x="320" y="271"/>
                  </a:cubicBezTo>
                  <a:cubicBezTo>
                    <a:pt x="321" y="271"/>
                    <a:pt x="321" y="271"/>
                    <a:pt x="321" y="271"/>
                  </a:cubicBezTo>
                  <a:cubicBezTo>
                    <a:pt x="320" y="272"/>
                    <a:pt x="320" y="272"/>
                    <a:pt x="320" y="272"/>
                  </a:cubicBezTo>
                  <a:cubicBezTo>
                    <a:pt x="319" y="272"/>
                    <a:pt x="319" y="272"/>
                    <a:pt x="319" y="272"/>
                  </a:cubicBezTo>
                  <a:cubicBezTo>
                    <a:pt x="319" y="272"/>
                    <a:pt x="319" y="272"/>
                    <a:pt x="319" y="272"/>
                  </a:cubicBezTo>
                  <a:cubicBezTo>
                    <a:pt x="320" y="272"/>
                    <a:pt x="320" y="272"/>
                    <a:pt x="320" y="272"/>
                  </a:cubicBezTo>
                  <a:cubicBezTo>
                    <a:pt x="320" y="272"/>
                    <a:pt x="320" y="272"/>
                    <a:pt x="320" y="272"/>
                  </a:cubicBezTo>
                  <a:cubicBezTo>
                    <a:pt x="321" y="272"/>
                    <a:pt x="321" y="272"/>
                    <a:pt x="321" y="272"/>
                  </a:cubicBezTo>
                  <a:cubicBezTo>
                    <a:pt x="320" y="273"/>
                    <a:pt x="320" y="273"/>
                    <a:pt x="320" y="273"/>
                  </a:cubicBezTo>
                  <a:cubicBezTo>
                    <a:pt x="320" y="274"/>
                    <a:pt x="320" y="274"/>
                    <a:pt x="320" y="274"/>
                  </a:cubicBezTo>
                  <a:cubicBezTo>
                    <a:pt x="320" y="274"/>
                    <a:pt x="320" y="274"/>
                    <a:pt x="320" y="274"/>
                  </a:cubicBezTo>
                  <a:cubicBezTo>
                    <a:pt x="319" y="274"/>
                    <a:pt x="319" y="274"/>
                    <a:pt x="319" y="274"/>
                  </a:cubicBezTo>
                  <a:cubicBezTo>
                    <a:pt x="318" y="275"/>
                    <a:pt x="318" y="275"/>
                    <a:pt x="318" y="275"/>
                  </a:cubicBezTo>
                  <a:cubicBezTo>
                    <a:pt x="317" y="275"/>
                    <a:pt x="317" y="275"/>
                    <a:pt x="317" y="275"/>
                  </a:cubicBezTo>
                  <a:cubicBezTo>
                    <a:pt x="316" y="276"/>
                    <a:pt x="316" y="276"/>
                    <a:pt x="316" y="276"/>
                  </a:cubicBezTo>
                  <a:cubicBezTo>
                    <a:pt x="316" y="276"/>
                    <a:pt x="316" y="276"/>
                    <a:pt x="316" y="276"/>
                  </a:cubicBezTo>
                  <a:cubicBezTo>
                    <a:pt x="315" y="276"/>
                    <a:pt x="315" y="276"/>
                    <a:pt x="315" y="276"/>
                  </a:cubicBezTo>
                  <a:cubicBezTo>
                    <a:pt x="315" y="276"/>
                    <a:pt x="315" y="276"/>
                    <a:pt x="315" y="276"/>
                  </a:cubicBezTo>
                  <a:cubicBezTo>
                    <a:pt x="314" y="277"/>
                    <a:pt x="314" y="277"/>
                    <a:pt x="314" y="277"/>
                  </a:cubicBezTo>
                  <a:cubicBezTo>
                    <a:pt x="314" y="277"/>
                    <a:pt x="314" y="277"/>
                    <a:pt x="314" y="277"/>
                  </a:cubicBezTo>
                  <a:cubicBezTo>
                    <a:pt x="313" y="277"/>
                    <a:pt x="313" y="277"/>
                    <a:pt x="313" y="277"/>
                  </a:cubicBezTo>
                  <a:cubicBezTo>
                    <a:pt x="313" y="277"/>
                    <a:pt x="313" y="277"/>
                    <a:pt x="313" y="277"/>
                  </a:cubicBezTo>
                  <a:cubicBezTo>
                    <a:pt x="312" y="277"/>
                    <a:pt x="312" y="277"/>
                    <a:pt x="312" y="277"/>
                  </a:cubicBezTo>
                  <a:cubicBezTo>
                    <a:pt x="312" y="277"/>
                    <a:pt x="312" y="277"/>
                    <a:pt x="312" y="277"/>
                  </a:cubicBezTo>
                  <a:cubicBezTo>
                    <a:pt x="311" y="277"/>
                    <a:pt x="311" y="277"/>
                    <a:pt x="311" y="277"/>
                  </a:cubicBezTo>
                  <a:cubicBezTo>
                    <a:pt x="310" y="277"/>
                    <a:pt x="310" y="277"/>
                    <a:pt x="310" y="277"/>
                  </a:cubicBezTo>
                  <a:cubicBezTo>
                    <a:pt x="309" y="276"/>
                    <a:pt x="309" y="276"/>
                    <a:pt x="309" y="276"/>
                  </a:cubicBezTo>
                  <a:cubicBezTo>
                    <a:pt x="309" y="277"/>
                    <a:pt x="309" y="277"/>
                    <a:pt x="309" y="277"/>
                  </a:cubicBezTo>
                  <a:cubicBezTo>
                    <a:pt x="309" y="277"/>
                    <a:pt x="309" y="277"/>
                    <a:pt x="309" y="277"/>
                  </a:cubicBezTo>
                  <a:cubicBezTo>
                    <a:pt x="308" y="277"/>
                    <a:pt x="308" y="277"/>
                    <a:pt x="308" y="277"/>
                  </a:cubicBezTo>
                  <a:cubicBezTo>
                    <a:pt x="307" y="277"/>
                    <a:pt x="307" y="277"/>
                    <a:pt x="307" y="277"/>
                  </a:cubicBezTo>
                  <a:cubicBezTo>
                    <a:pt x="307" y="278"/>
                    <a:pt x="307" y="278"/>
                    <a:pt x="307" y="278"/>
                  </a:cubicBezTo>
                  <a:cubicBezTo>
                    <a:pt x="307" y="278"/>
                    <a:pt x="307" y="278"/>
                    <a:pt x="307" y="278"/>
                  </a:cubicBezTo>
                  <a:cubicBezTo>
                    <a:pt x="307" y="278"/>
                    <a:pt x="307" y="278"/>
                    <a:pt x="307" y="278"/>
                  </a:cubicBezTo>
                  <a:cubicBezTo>
                    <a:pt x="307" y="279"/>
                    <a:pt x="307" y="279"/>
                    <a:pt x="307" y="279"/>
                  </a:cubicBezTo>
                  <a:cubicBezTo>
                    <a:pt x="306" y="279"/>
                    <a:pt x="306" y="279"/>
                    <a:pt x="306" y="279"/>
                  </a:cubicBezTo>
                  <a:cubicBezTo>
                    <a:pt x="306" y="279"/>
                    <a:pt x="306" y="279"/>
                    <a:pt x="306" y="279"/>
                  </a:cubicBezTo>
                  <a:cubicBezTo>
                    <a:pt x="306" y="280"/>
                    <a:pt x="306" y="280"/>
                    <a:pt x="306" y="280"/>
                  </a:cubicBezTo>
                  <a:cubicBezTo>
                    <a:pt x="305" y="280"/>
                    <a:pt x="305" y="280"/>
                    <a:pt x="305" y="280"/>
                  </a:cubicBezTo>
                  <a:cubicBezTo>
                    <a:pt x="305" y="281"/>
                    <a:pt x="305" y="281"/>
                    <a:pt x="305" y="281"/>
                  </a:cubicBezTo>
                  <a:cubicBezTo>
                    <a:pt x="304" y="281"/>
                    <a:pt x="304" y="281"/>
                    <a:pt x="304" y="281"/>
                  </a:cubicBezTo>
                  <a:cubicBezTo>
                    <a:pt x="303" y="282"/>
                    <a:pt x="303" y="282"/>
                    <a:pt x="303" y="282"/>
                  </a:cubicBezTo>
                  <a:cubicBezTo>
                    <a:pt x="303" y="282"/>
                    <a:pt x="303" y="282"/>
                    <a:pt x="303" y="282"/>
                  </a:cubicBezTo>
                  <a:cubicBezTo>
                    <a:pt x="302" y="282"/>
                    <a:pt x="302" y="282"/>
                    <a:pt x="302" y="282"/>
                  </a:cubicBezTo>
                  <a:cubicBezTo>
                    <a:pt x="301" y="282"/>
                    <a:pt x="301" y="282"/>
                    <a:pt x="301" y="282"/>
                  </a:cubicBezTo>
                  <a:cubicBezTo>
                    <a:pt x="301" y="283"/>
                    <a:pt x="301" y="283"/>
                    <a:pt x="301" y="283"/>
                  </a:cubicBezTo>
                  <a:cubicBezTo>
                    <a:pt x="300" y="283"/>
                    <a:pt x="300" y="283"/>
                    <a:pt x="300" y="283"/>
                  </a:cubicBezTo>
                  <a:cubicBezTo>
                    <a:pt x="300" y="283"/>
                    <a:pt x="300" y="283"/>
                    <a:pt x="300" y="283"/>
                  </a:cubicBezTo>
                  <a:cubicBezTo>
                    <a:pt x="298" y="282"/>
                    <a:pt x="298" y="282"/>
                    <a:pt x="298" y="282"/>
                  </a:cubicBezTo>
                  <a:cubicBezTo>
                    <a:pt x="298" y="282"/>
                    <a:pt x="298" y="282"/>
                    <a:pt x="298" y="282"/>
                  </a:cubicBezTo>
                  <a:cubicBezTo>
                    <a:pt x="297" y="283"/>
                    <a:pt x="297" y="283"/>
                    <a:pt x="297" y="283"/>
                  </a:cubicBezTo>
                  <a:cubicBezTo>
                    <a:pt x="297" y="282"/>
                    <a:pt x="297" y="282"/>
                    <a:pt x="297" y="282"/>
                  </a:cubicBezTo>
                  <a:cubicBezTo>
                    <a:pt x="295" y="283"/>
                    <a:pt x="295" y="283"/>
                    <a:pt x="295" y="283"/>
                  </a:cubicBezTo>
                  <a:cubicBezTo>
                    <a:pt x="294" y="283"/>
                    <a:pt x="294" y="283"/>
                    <a:pt x="294" y="283"/>
                  </a:cubicBezTo>
                  <a:cubicBezTo>
                    <a:pt x="294" y="282"/>
                    <a:pt x="294" y="282"/>
                    <a:pt x="294" y="282"/>
                  </a:cubicBezTo>
                  <a:cubicBezTo>
                    <a:pt x="293" y="282"/>
                    <a:pt x="293" y="282"/>
                    <a:pt x="293" y="282"/>
                  </a:cubicBezTo>
                  <a:cubicBezTo>
                    <a:pt x="293" y="283"/>
                    <a:pt x="293" y="283"/>
                    <a:pt x="293" y="283"/>
                  </a:cubicBezTo>
                  <a:cubicBezTo>
                    <a:pt x="292" y="283"/>
                    <a:pt x="292" y="283"/>
                    <a:pt x="292" y="283"/>
                  </a:cubicBezTo>
                  <a:cubicBezTo>
                    <a:pt x="291" y="282"/>
                    <a:pt x="291" y="282"/>
                    <a:pt x="291" y="282"/>
                  </a:cubicBezTo>
                  <a:cubicBezTo>
                    <a:pt x="290" y="282"/>
                    <a:pt x="290" y="282"/>
                    <a:pt x="290" y="282"/>
                  </a:cubicBezTo>
                  <a:cubicBezTo>
                    <a:pt x="289" y="282"/>
                    <a:pt x="289" y="282"/>
                    <a:pt x="289" y="282"/>
                  </a:cubicBezTo>
                  <a:cubicBezTo>
                    <a:pt x="288" y="282"/>
                    <a:pt x="288" y="282"/>
                    <a:pt x="288" y="282"/>
                  </a:cubicBezTo>
                  <a:cubicBezTo>
                    <a:pt x="288" y="282"/>
                    <a:pt x="288" y="282"/>
                    <a:pt x="288" y="282"/>
                  </a:cubicBezTo>
                  <a:cubicBezTo>
                    <a:pt x="287" y="282"/>
                    <a:pt x="287" y="282"/>
                    <a:pt x="287" y="282"/>
                  </a:cubicBezTo>
                  <a:cubicBezTo>
                    <a:pt x="286" y="282"/>
                    <a:pt x="286" y="282"/>
                    <a:pt x="286" y="282"/>
                  </a:cubicBezTo>
                  <a:cubicBezTo>
                    <a:pt x="285" y="281"/>
                    <a:pt x="285" y="281"/>
                    <a:pt x="285" y="281"/>
                  </a:cubicBezTo>
                  <a:cubicBezTo>
                    <a:pt x="284" y="282"/>
                    <a:pt x="284" y="282"/>
                    <a:pt x="284" y="282"/>
                  </a:cubicBezTo>
                  <a:cubicBezTo>
                    <a:pt x="284" y="282"/>
                    <a:pt x="284" y="282"/>
                    <a:pt x="284" y="282"/>
                  </a:cubicBezTo>
                  <a:cubicBezTo>
                    <a:pt x="283" y="281"/>
                    <a:pt x="283" y="281"/>
                    <a:pt x="283" y="281"/>
                  </a:cubicBezTo>
                  <a:cubicBezTo>
                    <a:pt x="282" y="282"/>
                    <a:pt x="282" y="282"/>
                    <a:pt x="282" y="282"/>
                  </a:cubicBezTo>
                  <a:cubicBezTo>
                    <a:pt x="281" y="282"/>
                    <a:pt x="281" y="282"/>
                    <a:pt x="281" y="282"/>
                  </a:cubicBezTo>
                  <a:cubicBezTo>
                    <a:pt x="281" y="282"/>
                    <a:pt x="281" y="282"/>
                    <a:pt x="281" y="282"/>
                  </a:cubicBezTo>
                  <a:cubicBezTo>
                    <a:pt x="279" y="281"/>
                    <a:pt x="279" y="281"/>
                    <a:pt x="279" y="281"/>
                  </a:cubicBezTo>
                  <a:cubicBezTo>
                    <a:pt x="278" y="281"/>
                    <a:pt x="278" y="281"/>
                    <a:pt x="278" y="281"/>
                  </a:cubicBezTo>
                  <a:cubicBezTo>
                    <a:pt x="277" y="281"/>
                    <a:pt x="277" y="281"/>
                    <a:pt x="277" y="281"/>
                  </a:cubicBezTo>
                  <a:cubicBezTo>
                    <a:pt x="276" y="280"/>
                    <a:pt x="276" y="280"/>
                    <a:pt x="276" y="280"/>
                  </a:cubicBezTo>
                  <a:cubicBezTo>
                    <a:pt x="275" y="281"/>
                    <a:pt x="275" y="281"/>
                    <a:pt x="275" y="281"/>
                  </a:cubicBezTo>
                  <a:cubicBezTo>
                    <a:pt x="275" y="281"/>
                    <a:pt x="275" y="281"/>
                    <a:pt x="275" y="281"/>
                  </a:cubicBezTo>
                  <a:cubicBezTo>
                    <a:pt x="275" y="282"/>
                    <a:pt x="275" y="282"/>
                    <a:pt x="275" y="282"/>
                  </a:cubicBezTo>
                  <a:cubicBezTo>
                    <a:pt x="275" y="282"/>
                    <a:pt x="275" y="282"/>
                    <a:pt x="275" y="282"/>
                  </a:cubicBezTo>
                  <a:cubicBezTo>
                    <a:pt x="274" y="282"/>
                    <a:pt x="274" y="282"/>
                    <a:pt x="274" y="282"/>
                  </a:cubicBezTo>
                  <a:cubicBezTo>
                    <a:pt x="272" y="283"/>
                    <a:pt x="272" y="283"/>
                    <a:pt x="272" y="283"/>
                  </a:cubicBezTo>
                  <a:cubicBezTo>
                    <a:pt x="271" y="284"/>
                    <a:pt x="271" y="284"/>
                    <a:pt x="271" y="284"/>
                  </a:cubicBezTo>
                  <a:cubicBezTo>
                    <a:pt x="271" y="284"/>
                    <a:pt x="271" y="284"/>
                    <a:pt x="271" y="284"/>
                  </a:cubicBezTo>
                  <a:cubicBezTo>
                    <a:pt x="271" y="285"/>
                    <a:pt x="271" y="285"/>
                    <a:pt x="271" y="285"/>
                  </a:cubicBezTo>
                  <a:cubicBezTo>
                    <a:pt x="271" y="286"/>
                    <a:pt x="271" y="286"/>
                    <a:pt x="271" y="286"/>
                  </a:cubicBezTo>
                  <a:cubicBezTo>
                    <a:pt x="270" y="287"/>
                    <a:pt x="270" y="287"/>
                    <a:pt x="270" y="287"/>
                  </a:cubicBezTo>
                  <a:cubicBezTo>
                    <a:pt x="269" y="287"/>
                    <a:pt x="269" y="287"/>
                    <a:pt x="269" y="287"/>
                  </a:cubicBezTo>
                  <a:cubicBezTo>
                    <a:pt x="268" y="287"/>
                    <a:pt x="268" y="287"/>
                    <a:pt x="268" y="287"/>
                  </a:cubicBezTo>
                  <a:cubicBezTo>
                    <a:pt x="267" y="287"/>
                    <a:pt x="267" y="287"/>
                    <a:pt x="267" y="287"/>
                  </a:cubicBezTo>
                  <a:cubicBezTo>
                    <a:pt x="266" y="288"/>
                    <a:pt x="266" y="288"/>
                    <a:pt x="266" y="288"/>
                  </a:cubicBezTo>
                  <a:cubicBezTo>
                    <a:pt x="265" y="288"/>
                    <a:pt x="265" y="288"/>
                    <a:pt x="265" y="288"/>
                  </a:cubicBezTo>
                  <a:cubicBezTo>
                    <a:pt x="265" y="288"/>
                    <a:pt x="265" y="288"/>
                    <a:pt x="265" y="288"/>
                  </a:cubicBezTo>
                  <a:cubicBezTo>
                    <a:pt x="264" y="288"/>
                    <a:pt x="264" y="288"/>
                    <a:pt x="264" y="288"/>
                  </a:cubicBezTo>
                  <a:cubicBezTo>
                    <a:pt x="264" y="289"/>
                    <a:pt x="264" y="289"/>
                    <a:pt x="264" y="289"/>
                  </a:cubicBezTo>
                  <a:cubicBezTo>
                    <a:pt x="263" y="289"/>
                    <a:pt x="263" y="289"/>
                    <a:pt x="263" y="289"/>
                  </a:cubicBezTo>
                  <a:cubicBezTo>
                    <a:pt x="262" y="290"/>
                    <a:pt x="262" y="290"/>
                    <a:pt x="262" y="290"/>
                  </a:cubicBezTo>
                  <a:cubicBezTo>
                    <a:pt x="262" y="290"/>
                    <a:pt x="262" y="290"/>
                    <a:pt x="262" y="290"/>
                  </a:cubicBezTo>
                  <a:cubicBezTo>
                    <a:pt x="261" y="290"/>
                    <a:pt x="261" y="290"/>
                    <a:pt x="261" y="290"/>
                  </a:cubicBezTo>
                  <a:cubicBezTo>
                    <a:pt x="260" y="292"/>
                    <a:pt x="260" y="292"/>
                    <a:pt x="260" y="292"/>
                  </a:cubicBezTo>
                  <a:cubicBezTo>
                    <a:pt x="259" y="292"/>
                    <a:pt x="259" y="292"/>
                    <a:pt x="259" y="292"/>
                  </a:cubicBezTo>
                  <a:cubicBezTo>
                    <a:pt x="258" y="294"/>
                    <a:pt x="258" y="294"/>
                    <a:pt x="258" y="294"/>
                  </a:cubicBezTo>
                  <a:cubicBezTo>
                    <a:pt x="257" y="294"/>
                    <a:pt x="257" y="294"/>
                    <a:pt x="257" y="294"/>
                  </a:cubicBezTo>
                  <a:cubicBezTo>
                    <a:pt x="256" y="295"/>
                    <a:pt x="256" y="295"/>
                    <a:pt x="256" y="295"/>
                  </a:cubicBezTo>
                  <a:cubicBezTo>
                    <a:pt x="255" y="296"/>
                    <a:pt x="255" y="296"/>
                    <a:pt x="255" y="296"/>
                  </a:cubicBezTo>
                  <a:cubicBezTo>
                    <a:pt x="255" y="297"/>
                    <a:pt x="255" y="297"/>
                    <a:pt x="255" y="297"/>
                  </a:cubicBezTo>
                  <a:cubicBezTo>
                    <a:pt x="254" y="297"/>
                    <a:pt x="254" y="297"/>
                    <a:pt x="254" y="297"/>
                  </a:cubicBezTo>
                  <a:cubicBezTo>
                    <a:pt x="252" y="298"/>
                    <a:pt x="252" y="298"/>
                    <a:pt x="252" y="298"/>
                  </a:cubicBezTo>
                  <a:cubicBezTo>
                    <a:pt x="252" y="299"/>
                    <a:pt x="252" y="299"/>
                    <a:pt x="252" y="299"/>
                  </a:cubicBezTo>
                  <a:cubicBezTo>
                    <a:pt x="250" y="300"/>
                    <a:pt x="250" y="300"/>
                    <a:pt x="250" y="300"/>
                  </a:cubicBezTo>
                  <a:cubicBezTo>
                    <a:pt x="248" y="300"/>
                    <a:pt x="248" y="300"/>
                    <a:pt x="248" y="300"/>
                  </a:cubicBezTo>
                  <a:cubicBezTo>
                    <a:pt x="249" y="300"/>
                    <a:pt x="249" y="300"/>
                    <a:pt x="249" y="300"/>
                  </a:cubicBezTo>
                  <a:cubicBezTo>
                    <a:pt x="252" y="299"/>
                    <a:pt x="252" y="299"/>
                    <a:pt x="252" y="299"/>
                  </a:cubicBezTo>
                  <a:cubicBezTo>
                    <a:pt x="254" y="299"/>
                    <a:pt x="254" y="299"/>
                    <a:pt x="254" y="299"/>
                  </a:cubicBezTo>
                  <a:cubicBezTo>
                    <a:pt x="255" y="298"/>
                    <a:pt x="255" y="298"/>
                    <a:pt x="255" y="298"/>
                  </a:cubicBezTo>
                  <a:cubicBezTo>
                    <a:pt x="256" y="296"/>
                    <a:pt x="256" y="296"/>
                    <a:pt x="256" y="296"/>
                  </a:cubicBezTo>
                  <a:cubicBezTo>
                    <a:pt x="257" y="295"/>
                    <a:pt x="257" y="295"/>
                    <a:pt x="257" y="295"/>
                  </a:cubicBezTo>
                  <a:cubicBezTo>
                    <a:pt x="258" y="295"/>
                    <a:pt x="258" y="295"/>
                    <a:pt x="258" y="295"/>
                  </a:cubicBezTo>
                  <a:cubicBezTo>
                    <a:pt x="260" y="293"/>
                    <a:pt x="260" y="293"/>
                    <a:pt x="260" y="293"/>
                  </a:cubicBezTo>
                  <a:cubicBezTo>
                    <a:pt x="263" y="291"/>
                    <a:pt x="263" y="291"/>
                    <a:pt x="263" y="291"/>
                  </a:cubicBezTo>
                  <a:cubicBezTo>
                    <a:pt x="265" y="290"/>
                    <a:pt x="265" y="290"/>
                    <a:pt x="265" y="290"/>
                  </a:cubicBezTo>
                  <a:cubicBezTo>
                    <a:pt x="266" y="290"/>
                    <a:pt x="266" y="290"/>
                    <a:pt x="266" y="290"/>
                  </a:cubicBezTo>
                  <a:cubicBezTo>
                    <a:pt x="268" y="289"/>
                    <a:pt x="268" y="289"/>
                    <a:pt x="268" y="289"/>
                  </a:cubicBezTo>
                  <a:cubicBezTo>
                    <a:pt x="270" y="289"/>
                    <a:pt x="270" y="289"/>
                    <a:pt x="270" y="289"/>
                  </a:cubicBezTo>
                  <a:cubicBezTo>
                    <a:pt x="273" y="288"/>
                    <a:pt x="273" y="288"/>
                    <a:pt x="273" y="288"/>
                  </a:cubicBezTo>
                  <a:cubicBezTo>
                    <a:pt x="274" y="288"/>
                    <a:pt x="274" y="288"/>
                    <a:pt x="274" y="288"/>
                  </a:cubicBezTo>
                  <a:cubicBezTo>
                    <a:pt x="274" y="288"/>
                    <a:pt x="274" y="288"/>
                    <a:pt x="274" y="288"/>
                  </a:cubicBezTo>
                  <a:cubicBezTo>
                    <a:pt x="277" y="288"/>
                    <a:pt x="277" y="288"/>
                    <a:pt x="277" y="288"/>
                  </a:cubicBezTo>
                  <a:cubicBezTo>
                    <a:pt x="279" y="288"/>
                    <a:pt x="279" y="288"/>
                    <a:pt x="279" y="288"/>
                  </a:cubicBezTo>
                  <a:cubicBezTo>
                    <a:pt x="281" y="289"/>
                    <a:pt x="281" y="289"/>
                    <a:pt x="281" y="289"/>
                  </a:cubicBezTo>
                  <a:cubicBezTo>
                    <a:pt x="281" y="290"/>
                    <a:pt x="281" y="290"/>
                    <a:pt x="281" y="290"/>
                  </a:cubicBezTo>
                  <a:cubicBezTo>
                    <a:pt x="279" y="289"/>
                    <a:pt x="279" y="289"/>
                    <a:pt x="279" y="289"/>
                  </a:cubicBezTo>
                  <a:cubicBezTo>
                    <a:pt x="280" y="290"/>
                    <a:pt x="280" y="290"/>
                    <a:pt x="280" y="290"/>
                  </a:cubicBezTo>
                  <a:cubicBezTo>
                    <a:pt x="279" y="290"/>
                    <a:pt x="279" y="290"/>
                    <a:pt x="279" y="290"/>
                  </a:cubicBezTo>
                  <a:cubicBezTo>
                    <a:pt x="280" y="290"/>
                    <a:pt x="280" y="290"/>
                    <a:pt x="280" y="290"/>
                  </a:cubicBezTo>
                  <a:cubicBezTo>
                    <a:pt x="281" y="290"/>
                    <a:pt x="281" y="290"/>
                    <a:pt x="281" y="290"/>
                  </a:cubicBezTo>
                  <a:cubicBezTo>
                    <a:pt x="281" y="291"/>
                    <a:pt x="281" y="291"/>
                    <a:pt x="281" y="291"/>
                  </a:cubicBezTo>
                  <a:cubicBezTo>
                    <a:pt x="281" y="291"/>
                    <a:pt x="281" y="291"/>
                    <a:pt x="281" y="291"/>
                  </a:cubicBezTo>
                  <a:cubicBezTo>
                    <a:pt x="281" y="291"/>
                    <a:pt x="281" y="291"/>
                    <a:pt x="281" y="291"/>
                  </a:cubicBezTo>
                  <a:cubicBezTo>
                    <a:pt x="281" y="293"/>
                    <a:pt x="281" y="293"/>
                    <a:pt x="281" y="293"/>
                  </a:cubicBezTo>
                  <a:cubicBezTo>
                    <a:pt x="280" y="293"/>
                    <a:pt x="280" y="293"/>
                    <a:pt x="280" y="293"/>
                  </a:cubicBezTo>
                  <a:cubicBezTo>
                    <a:pt x="279" y="293"/>
                    <a:pt x="279" y="293"/>
                    <a:pt x="279" y="293"/>
                  </a:cubicBezTo>
                  <a:cubicBezTo>
                    <a:pt x="278" y="293"/>
                    <a:pt x="278" y="293"/>
                    <a:pt x="278" y="293"/>
                  </a:cubicBezTo>
                  <a:cubicBezTo>
                    <a:pt x="277" y="294"/>
                    <a:pt x="277" y="294"/>
                    <a:pt x="277" y="294"/>
                  </a:cubicBezTo>
                  <a:cubicBezTo>
                    <a:pt x="276" y="294"/>
                    <a:pt x="276" y="294"/>
                    <a:pt x="276" y="294"/>
                  </a:cubicBezTo>
                  <a:cubicBezTo>
                    <a:pt x="275" y="294"/>
                    <a:pt x="275" y="294"/>
                    <a:pt x="275" y="294"/>
                  </a:cubicBezTo>
                  <a:cubicBezTo>
                    <a:pt x="274" y="293"/>
                    <a:pt x="274" y="293"/>
                    <a:pt x="274" y="293"/>
                  </a:cubicBezTo>
                  <a:cubicBezTo>
                    <a:pt x="274" y="294"/>
                    <a:pt x="274" y="294"/>
                    <a:pt x="274" y="294"/>
                  </a:cubicBezTo>
                  <a:cubicBezTo>
                    <a:pt x="273" y="294"/>
                    <a:pt x="273" y="294"/>
                    <a:pt x="273" y="294"/>
                  </a:cubicBezTo>
                  <a:cubicBezTo>
                    <a:pt x="272" y="294"/>
                    <a:pt x="272" y="294"/>
                    <a:pt x="272" y="294"/>
                  </a:cubicBezTo>
                  <a:cubicBezTo>
                    <a:pt x="271" y="294"/>
                    <a:pt x="271" y="294"/>
                    <a:pt x="271" y="294"/>
                  </a:cubicBezTo>
                  <a:cubicBezTo>
                    <a:pt x="272" y="294"/>
                    <a:pt x="272" y="294"/>
                    <a:pt x="272" y="294"/>
                  </a:cubicBezTo>
                  <a:cubicBezTo>
                    <a:pt x="273" y="294"/>
                    <a:pt x="273" y="294"/>
                    <a:pt x="273" y="294"/>
                  </a:cubicBezTo>
                  <a:cubicBezTo>
                    <a:pt x="275" y="295"/>
                    <a:pt x="275" y="295"/>
                    <a:pt x="275" y="295"/>
                  </a:cubicBezTo>
                  <a:cubicBezTo>
                    <a:pt x="275" y="295"/>
                    <a:pt x="275" y="295"/>
                    <a:pt x="275" y="295"/>
                  </a:cubicBezTo>
                  <a:cubicBezTo>
                    <a:pt x="275" y="296"/>
                    <a:pt x="275" y="296"/>
                    <a:pt x="275" y="296"/>
                  </a:cubicBezTo>
                  <a:cubicBezTo>
                    <a:pt x="276" y="296"/>
                    <a:pt x="276" y="296"/>
                    <a:pt x="276" y="296"/>
                  </a:cubicBezTo>
                  <a:cubicBezTo>
                    <a:pt x="277" y="295"/>
                    <a:pt x="277" y="295"/>
                    <a:pt x="277" y="295"/>
                  </a:cubicBezTo>
                  <a:cubicBezTo>
                    <a:pt x="278" y="295"/>
                    <a:pt x="278" y="295"/>
                    <a:pt x="278" y="295"/>
                  </a:cubicBezTo>
                  <a:cubicBezTo>
                    <a:pt x="278" y="295"/>
                    <a:pt x="278" y="295"/>
                    <a:pt x="278" y="295"/>
                  </a:cubicBezTo>
                  <a:cubicBezTo>
                    <a:pt x="279" y="295"/>
                    <a:pt x="279" y="295"/>
                    <a:pt x="279" y="295"/>
                  </a:cubicBezTo>
                  <a:cubicBezTo>
                    <a:pt x="279" y="296"/>
                    <a:pt x="279" y="296"/>
                    <a:pt x="279" y="296"/>
                  </a:cubicBezTo>
                  <a:cubicBezTo>
                    <a:pt x="278" y="296"/>
                    <a:pt x="278" y="296"/>
                    <a:pt x="278" y="296"/>
                  </a:cubicBezTo>
                  <a:cubicBezTo>
                    <a:pt x="277" y="298"/>
                    <a:pt x="277" y="298"/>
                    <a:pt x="277" y="298"/>
                  </a:cubicBezTo>
                  <a:cubicBezTo>
                    <a:pt x="277" y="299"/>
                    <a:pt x="277" y="299"/>
                    <a:pt x="277" y="299"/>
                  </a:cubicBezTo>
                  <a:cubicBezTo>
                    <a:pt x="276" y="299"/>
                    <a:pt x="276" y="299"/>
                    <a:pt x="276" y="299"/>
                  </a:cubicBezTo>
                  <a:cubicBezTo>
                    <a:pt x="278" y="299"/>
                    <a:pt x="278" y="299"/>
                    <a:pt x="278" y="299"/>
                  </a:cubicBezTo>
                  <a:cubicBezTo>
                    <a:pt x="278" y="299"/>
                    <a:pt x="278" y="299"/>
                    <a:pt x="278" y="299"/>
                  </a:cubicBezTo>
                  <a:cubicBezTo>
                    <a:pt x="277" y="300"/>
                    <a:pt x="277" y="300"/>
                    <a:pt x="277" y="300"/>
                  </a:cubicBezTo>
                  <a:cubicBezTo>
                    <a:pt x="278" y="301"/>
                    <a:pt x="278" y="301"/>
                    <a:pt x="278" y="301"/>
                  </a:cubicBezTo>
                  <a:cubicBezTo>
                    <a:pt x="278" y="301"/>
                    <a:pt x="278" y="301"/>
                    <a:pt x="278" y="301"/>
                  </a:cubicBezTo>
                  <a:cubicBezTo>
                    <a:pt x="278" y="303"/>
                    <a:pt x="278" y="303"/>
                    <a:pt x="278" y="303"/>
                  </a:cubicBezTo>
                  <a:cubicBezTo>
                    <a:pt x="278" y="303"/>
                    <a:pt x="278" y="303"/>
                    <a:pt x="278" y="303"/>
                  </a:cubicBezTo>
                  <a:cubicBezTo>
                    <a:pt x="279" y="304"/>
                    <a:pt x="279" y="304"/>
                    <a:pt x="279" y="304"/>
                  </a:cubicBezTo>
                  <a:cubicBezTo>
                    <a:pt x="280" y="304"/>
                    <a:pt x="280" y="304"/>
                    <a:pt x="280" y="304"/>
                  </a:cubicBezTo>
                  <a:cubicBezTo>
                    <a:pt x="280" y="304"/>
                    <a:pt x="280" y="304"/>
                    <a:pt x="280" y="304"/>
                  </a:cubicBezTo>
                  <a:cubicBezTo>
                    <a:pt x="281" y="304"/>
                    <a:pt x="281" y="304"/>
                    <a:pt x="281" y="304"/>
                  </a:cubicBezTo>
                  <a:cubicBezTo>
                    <a:pt x="281" y="305"/>
                    <a:pt x="281" y="305"/>
                    <a:pt x="281" y="305"/>
                  </a:cubicBezTo>
                  <a:cubicBezTo>
                    <a:pt x="280" y="305"/>
                    <a:pt x="280" y="305"/>
                    <a:pt x="280" y="305"/>
                  </a:cubicBezTo>
                  <a:cubicBezTo>
                    <a:pt x="281" y="306"/>
                    <a:pt x="281" y="306"/>
                    <a:pt x="281" y="306"/>
                  </a:cubicBezTo>
                  <a:cubicBezTo>
                    <a:pt x="283" y="306"/>
                    <a:pt x="283" y="306"/>
                    <a:pt x="283" y="306"/>
                  </a:cubicBezTo>
                  <a:cubicBezTo>
                    <a:pt x="283" y="306"/>
                    <a:pt x="283" y="306"/>
                    <a:pt x="283" y="306"/>
                  </a:cubicBezTo>
                  <a:cubicBezTo>
                    <a:pt x="284" y="306"/>
                    <a:pt x="284" y="306"/>
                    <a:pt x="284" y="306"/>
                  </a:cubicBezTo>
                  <a:cubicBezTo>
                    <a:pt x="285" y="306"/>
                    <a:pt x="285" y="306"/>
                    <a:pt x="285" y="306"/>
                  </a:cubicBezTo>
                  <a:cubicBezTo>
                    <a:pt x="285" y="307"/>
                    <a:pt x="285" y="307"/>
                    <a:pt x="285" y="307"/>
                  </a:cubicBezTo>
                  <a:cubicBezTo>
                    <a:pt x="287" y="307"/>
                    <a:pt x="287" y="307"/>
                    <a:pt x="287" y="307"/>
                  </a:cubicBezTo>
                  <a:cubicBezTo>
                    <a:pt x="287" y="307"/>
                    <a:pt x="287" y="307"/>
                    <a:pt x="287" y="307"/>
                  </a:cubicBezTo>
                  <a:cubicBezTo>
                    <a:pt x="288" y="306"/>
                    <a:pt x="288" y="306"/>
                    <a:pt x="288" y="306"/>
                  </a:cubicBezTo>
                  <a:cubicBezTo>
                    <a:pt x="288" y="306"/>
                    <a:pt x="288" y="306"/>
                    <a:pt x="288" y="306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9" y="307"/>
                    <a:pt x="289" y="307"/>
                    <a:pt x="289" y="307"/>
                  </a:cubicBezTo>
                  <a:cubicBezTo>
                    <a:pt x="291" y="308"/>
                    <a:pt x="291" y="308"/>
                    <a:pt x="291" y="308"/>
                  </a:cubicBezTo>
                  <a:cubicBezTo>
                    <a:pt x="291" y="308"/>
                    <a:pt x="291" y="308"/>
                    <a:pt x="291" y="308"/>
                  </a:cubicBezTo>
                  <a:cubicBezTo>
                    <a:pt x="290" y="308"/>
                    <a:pt x="290" y="308"/>
                    <a:pt x="290" y="308"/>
                  </a:cubicBezTo>
                  <a:cubicBezTo>
                    <a:pt x="290" y="308"/>
                    <a:pt x="290" y="308"/>
                    <a:pt x="290" y="308"/>
                  </a:cubicBezTo>
                  <a:cubicBezTo>
                    <a:pt x="291" y="309"/>
                    <a:pt x="291" y="309"/>
                    <a:pt x="291" y="309"/>
                  </a:cubicBezTo>
                  <a:cubicBezTo>
                    <a:pt x="292" y="309"/>
                    <a:pt x="292" y="309"/>
                    <a:pt x="292" y="309"/>
                  </a:cubicBezTo>
                  <a:cubicBezTo>
                    <a:pt x="292" y="309"/>
                    <a:pt x="292" y="309"/>
                    <a:pt x="292" y="309"/>
                  </a:cubicBezTo>
                  <a:cubicBezTo>
                    <a:pt x="291" y="309"/>
                    <a:pt x="291" y="309"/>
                    <a:pt x="291" y="309"/>
                  </a:cubicBezTo>
                  <a:cubicBezTo>
                    <a:pt x="291" y="309"/>
                    <a:pt x="291" y="309"/>
                    <a:pt x="291" y="309"/>
                  </a:cubicBezTo>
                  <a:cubicBezTo>
                    <a:pt x="290" y="309"/>
                    <a:pt x="290" y="309"/>
                    <a:pt x="290" y="309"/>
                  </a:cubicBezTo>
                  <a:cubicBezTo>
                    <a:pt x="289" y="310"/>
                    <a:pt x="289" y="310"/>
                    <a:pt x="289" y="310"/>
                  </a:cubicBezTo>
                  <a:cubicBezTo>
                    <a:pt x="287" y="311"/>
                    <a:pt x="287" y="311"/>
                    <a:pt x="287" y="311"/>
                  </a:cubicBezTo>
                  <a:cubicBezTo>
                    <a:pt x="286" y="311"/>
                    <a:pt x="286" y="311"/>
                    <a:pt x="286" y="311"/>
                  </a:cubicBezTo>
                  <a:cubicBezTo>
                    <a:pt x="284" y="311"/>
                    <a:pt x="284" y="311"/>
                    <a:pt x="284" y="311"/>
                  </a:cubicBezTo>
                  <a:cubicBezTo>
                    <a:pt x="283" y="311"/>
                    <a:pt x="283" y="311"/>
                    <a:pt x="283" y="311"/>
                  </a:cubicBezTo>
                  <a:cubicBezTo>
                    <a:pt x="282" y="312"/>
                    <a:pt x="282" y="312"/>
                    <a:pt x="282" y="312"/>
                  </a:cubicBezTo>
                  <a:cubicBezTo>
                    <a:pt x="281" y="312"/>
                    <a:pt x="281" y="312"/>
                    <a:pt x="281" y="312"/>
                  </a:cubicBezTo>
                  <a:cubicBezTo>
                    <a:pt x="281" y="312"/>
                    <a:pt x="281" y="312"/>
                    <a:pt x="281" y="312"/>
                  </a:cubicBezTo>
                  <a:cubicBezTo>
                    <a:pt x="280" y="312"/>
                    <a:pt x="280" y="312"/>
                    <a:pt x="280" y="312"/>
                  </a:cubicBezTo>
                  <a:cubicBezTo>
                    <a:pt x="279" y="311"/>
                    <a:pt x="279" y="311"/>
                    <a:pt x="279" y="311"/>
                  </a:cubicBezTo>
                  <a:cubicBezTo>
                    <a:pt x="279" y="311"/>
                    <a:pt x="279" y="311"/>
                    <a:pt x="279" y="311"/>
                  </a:cubicBezTo>
                  <a:cubicBezTo>
                    <a:pt x="279" y="312"/>
                    <a:pt x="279" y="312"/>
                    <a:pt x="279" y="312"/>
                  </a:cubicBezTo>
                  <a:cubicBezTo>
                    <a:pt x="278" y="312"/>
                    <a:pt x="278" y="312"/>
                    <a:pt x="278" y="312"/>
                  </a:cubicBezTo>
                  <a:cubicBezTo>
                    <a:pt x="277" y="313"/>
                    <a:pt x="277" y="313"/>
                    <a:pt x="277" y="313"/>
                  </a:cubicBezTo>
                  <a:cubicBezTo>
                    <a:pt x="278" y="313"/>
                    <a:pt x="278" y="313"/>
                    <a:pt x="278" y="313"/>
                  </a:cubicBezTo>
                  <a:cubicBezTo>
                    <a:pt x="276" y="314"/>
                    <a:pt x="276" y="314"/>
                    <a:pt x="276" y="314"/>
                  </a:cubicBezTo>
                  <a:cubicBezTo>
                    <a:pt x="275" y="315"/>
                    <a:pt x="275" y="315"/>
                    <a:pt x="275" y="315"/>
                  </a:cubicBezTo>
                  <a:cubicBezTo>
                    <a:pt x="274" y="316"/>
                    <a:pt x="274" y="316"/>
                    <a:pt x="274" y="316"/>
                  </a:cubicBezTo>
                  <a:cubicBezTo>
                    <a:pt x="273" y="316"/>
                    <a:pt x="273" y="316"/>
                    <a:pt x="273" y="316"/>
                  </a:cubicBezTo>
                  <a:cubicBezTo>
                    <a:pt x="273" y="316"/>
                    <a:pt x="273" y="316"/>
                    <a:pt x="273" y="316"/>
                  </a:cubicBezTo>
                  <a:cubicBezTo>
                    <a:pt x="272" y="316"/>
                    <a:pt x="272" y="316"/>
                    <a:pt x="272" y="316"/>
                  </a:cubicBezTo>
                  <a:cubicBezTo>
                    <a:pt x="272" y="317"/>
                    <a:pt x="272" y="317"/>
                    <a:pt x="272" y="317"/>
                  </a:cubicBezTo>
                  <a:cubicBezTo>
                    <a:pt x="272" y="317"/>
                    <a:pt x="272" y="317"/>
                    <a:pt x="272" y="317"/>
                  </a:cubicBezTo>
                  <a:cubicBezTo>
                    <a:pt x="272" y="317"/>
                    <a:pt x="272" y="317"/>
                    <a:pt x="272" y="317"/>
                  </a:cubicBezTo>
                  <a:cubicBezTo>
                    <a:pt x="271" y="317"/>
                    <a:pt x="271" y="317"/>
                    <a:pt x="271" y="317"/>
                  </a:cubicBezTo>
                  <a:cubicBezTo>
                    <a:pt x="270" y="317"/>
                    <a:pt x="270" y="317"/>
                    <a:pt x="270" y="317"/>
                  </a:cubicBezTo>
                  <a:cubicBezTo>
                    <a:pt x="270" y="316"/>
                    <a:pt x="270" y="316"/>
                    <a:pt x="270" y="316"/>
                  </a:cubicBezTo>
                  <a:cubicBezTo>
                    <a:pt x="270" y="316"/>
                    <a:pt x="270" y="316"/>
                    <a:pt x="270" y="316"/>
                  </a:cubicBezTo>
                  <a:cubicBezTo>
                    <a:pt x="269" y="316"/>
                    <a:pt x="269" y="316"/>
                    <a:pt x="269" y="316"/>
                  </a:cubicBezTo>
                  <a:cubicBezTo>
                    <a:pt x="269" y="315"/>
                    <a:pt x="269" y="315"/>
                    <a:pt x="269" y="315"/>
                  </a:cubicBezTo>
                  <a:cubicBezTo>
                    <a:pt x="269" y="314"/>
                    <a:pt x="269" y="314"/>
                    <a:pt x="269" y="314"/>
                  </a:cubicBezTo>
                  <a:cubicBezTo>
                    <a:pt x="269" y="314"/>
                    <a:pt x="269" y="314"/>
                    <a:pt x="269" y="314"/>
                  </a:cubicBezTo>
                  <a:cubicBezTo>
                    <a:pt x="270" y="312"/>
                    <a:pt x="270" y="312"/>
                    <a:pt x="270" y="312"/>
                  </a:cubicBezTo>
                  <a:cubicBezTo>
                    <a:pt x="271" y="312"/>
                    <a:pt x="271" y="312"/>
                    <a:pt x="271" y="312"/>
                  </a:cubicBezTo>
                  <a:cubicBezTo>
                    <a:pt x="271" y="311"/>
                    <a:pt x="271" y="311"/>
                    <a:pt x="271" y="311"/>
                  </a:cubicBezTo>
                  <a:cubicBezTo>
                    <a:pt x="273" y="310"/>
                    <a:pt x="273" y="310"/>
                    <a:pt x="273" y="310"/>
                  </a:cubicBezTo>
                  <a:cubicBezTo>
                    <a:pt x="274" y="310"/>
                    <a:pt x="274" y="310"/>
                    <a:pt x="274" y="310"/>
                  </a:cubicBezTo>
                  <a:cubicBezTo>
                    <a:pt x="276" y="309"/>
                    <a:pt x="276" y="309"/>
                    <a:pt x="276" y="309"/>
                  </a:cubicBezTo>
                  <a:cubicBezTo>
                    <a:pt x="277" y="308"/>
                    <a:pt x="277" y="308"/>
                    <a:pt x="277" y="308"/>
                  </a:cubicBezTo>
                  <a:cubicBezTo>
                    <a:pt x="278" y="309"/>
                    <a:pt x="278" y="309"/>
                    <a:pt x="278" y="309"/>
                  </a:cubicBezTo>
                  <a:cubicBezTo>
                    <a:pt x="278" y="309"/>
                    <a:pt x="278" y="309"/>
                    <a:pt x="278" y="309"/>
                  </a:cubicBezTo>
                  <a:cubicBezTo>
                    <a:pt x="279" y="310"/>
                    <a:pt x="279" y="310"/>
                    <a:pt x="279" y="310"/>
                  </a:cubicBezTo>
                  <a:cubicBezTo>
                    <a:pt x="279" y="309"/>
                    <a:pt x="279" y="309"/>
                    <a:pt x="279" y="309"/>
                  </a:cubicBezTo>
                  <a:cubicBezTo>
                    <a:pt x="279" y="309"/>
                    <a:pt x="279" y="309"/>
                    <a:pt x="279" y="309"/>
                  </a:cubicBezTo>
                  <a:cubicBezTo>
                    <a:pt x="280" y="309"/>
                    <a:pt x="280" y="309"/>
                    <a:pt x="280" y="309"/>
                  </a:cubicBezTo>
                  <a:cubicBezTo>
                    <a:pt x="281" y="309"/>
                    <a:pt x="281" y="309"/>
                    <a:pt x="281" y="309"/>
                  </a:cubicBezTo>
                  <a:cubicBezTo>
                    <a:pt x="282" y="308"/>
                    <a:pt x="282" y="308"/>
                    <a:pt x="282" y="308"/>
                  </a:cubicBezTo>
                  <a:cubicBezTo>
                    <a:pt x="280" y="308"/>
                    <a:pt x="280" y="308"/>
                    <a:pt x="280" y="308"/>
                  </a:cubicBezTo>
                  <a:cubicBezTo>
                    <a:pt x="278" y="308"/>
                    <a:pt x="278" y="308"/>
                    <a:pt x="278" y="308"/>
                  </a:cubicBezTo>
                  <a:cubicBezTo>
                    <a:pt x="278" y="308"/>
                    <a:pt x="278" y="308"/>
                    <a:pt x="278" y="308"/>
                  </a:cubicBezTo>
                  <a:cubicBezTo>
                    <a:pt x="277" y="308"/>
                    <a:pt x="277" y="308"/>
                    <a:pt x="277" y="308"/>
                  </a:cubicBezTo>
                  <a:cubicBezTo>
                    <a:pt x="276" y="308"/>
                    <a:pt x="276" y="308"/>
                    <a:pt x="276" y="308"/>
                  </a:cubicBezTo>
                  <a:cubicBezTo>
                    <a:pt x="275" y="308"/>
                    <a:pt x="275" y="308"/>
                    <a:pt x="275" y="308"/>
                  </a:cubicBezTo>
                  <a:cubicBezTo>
                    <a:pt x="276" y="307"/>
                    <a:pt x="276" y="307"/>
                    <a:pt x="276" y="307"/>
                  </a:cubicBezTo>
                  <a:cubicBezTo>
                    <a:pt x="277" y="307"/>
                    <a:pt x="277" y="307"/>
                    <a:pt x="277" y="307"/>
                  </a:cubicBezTo>
                  <a:cubicBezTo>
                    <a:pt x="278" y="306"/>
                    <a:pt x="278" y="306"/>
                    <a:pt x="278" y="306"/>
                  </a:cubicBezTo>
                  <a:cubicBezTo>
                    <a:pt x="278" y="306"/>
                    <a:pt x="278" y="306"/>
                    <a:pt x="278" y="306"/>
                  </a:cubicBezTo>
                  <a:cubicBezTo>
                    <a:pt x="278" y="306"/>
                    <a:pt x="278" y="306"/>
                    <a:pt x="278" y="306"/>
                  </a:cubicBezTo>
                  <a:cubicBezTo>
                    <a:pt x="277" y="305"/>
                    <a:pt x="277" y="305"/>
                    <a:pt x="277" y="305"/>
                  </a:cubicBezTo>
                  <a:cubicBezTo>
                    <a:pt x="277" y="307"/>
                    <a:pt x="277" y="307"/>
                    <a:pt x="277" y="307"/>
                  </a:cubicBezTo>
                  <a:cubicBezTo>
                    <a:pt x="276" y="307"/>
                    <a:pt x="276" y="307"/>
                    <a:pt x="276" y="307"/>
                  </a:cubicBezTo>
                  <a:cubicBezTo>
                    <a:pt x="275" y="308"/>
                    <a:pt x="275" y="308"/>
                    <a:pt x="275" y="308"/>
                  </a:cubicBezTo>
                  <a:cubicBezTo>
                    <a:pt x="274" y="308"/>
                    <a:pt x="274" y="308"/>
                    <a:pt x="274" y="308"/>
                  </a:cubicBezTo>
                  <a:cubicBezTo>
                    <a:pt x="273" y="308"/>
                    <a:pt x="273" y="308"/>
                    <a:pt x="273" y="308"/>
                  </a:cubicBezTo>
                  <a:cubicBezTo>
                    <a:pt x="271" y="309"/>
                    <a:pt x="271" y="309"/>
                    <a:pt x="271" y="309"/>
                  </a:cubicBezTo>
                  <a:cubicBezTo>
                    <a:pt x="271" y="309"/>
                    <a:pt x="271" y="309"/>
                    <a:pt x="271" y="309"/>
                  </a:cubicBezTo>
                  <a:cubicBezTo>
                    <a:pt x="271" y="308"/>
                    <a:pt x="271" y="308"/>
                    <a:pt x="271" y="308"/>
                  </a:cubicBezTo>
                  <a:cubicBezTo>
                    <a:pt x="271" y="308"/>
                    <a:pt x="271" y="308"/>
                    <a:pt x="271" y="308"/>
                  </a:cubicBezTo>
                  <a:cubicBezTo>
                    <a:pt x="272" y="307"/>
                    <a:pt x="272" y="307"/>
                    <a:pt x="272" y="307"/>
                  </a:cubicBezTo>
                  <a:cubicBezTo>
                    <a:pt x="271" y="308"/>
                    <a:pt x="271" y="308"/>
                    <a:pt x="271" y="308"/>
                  </a:cubicBezTo>
                  <a:cubicBezTo>
                    <a:pt x="270" y="309"/>
                    <a:pt x="270" y="309"/>
                    <a:pt x="270" y="309"/>
                  </a:cubicBezTo>
                  <a:cubicBezTo>
                    <a:pt x="269" y="309"/>
                    <a:pt x="269" y="309"/>
                    <a:pt x="269" y="309"/>
                  </a:cubicBezTo>
                  <a:cubicBezTo>
                    <a:pt x="269" y="309"/>
                    <a:pt x="269" y="309"/>
                    <a:pt x="269" y="309"/>
                  </a:cubicBezTo>
                  <a:cubicBezTo>
                    <a:pt x="268" y="309"/>
                    <a:pt x="268" y="309"/>
                    <a:pt x="268" y="309"/>
                  </a:cubicBezTo>
                  <a:cubicBezTo>
                    <a:pt x="268" y="309"/>
                    <a:pt x="268" y="309"/>
                    <a:pt x="268" y="309"/>
                  </a:cubicBezTo>
                  <a:cubicBezTo>
                    <a:pt x="267" y="309"/>
                    <a:pt x="267" y="309"/>
                    <a:pt x="267" y="309"/>
                  </a:cubicBezTo>
                  <a:cubicBezTo>
                    <a:pt x="266" y="309"/>
                    <a:pt x="266" y="309"/>
                    <a:pt x="266" y="309"/>
                  </a:cubicBezTo>
                  <a:cubicBezTo>
                    <a:pt x="265" y="308"/>
                    <a:pt x="265" y="308"/>
                    <a:pt x="265" y="308"/>
                  </a:cubicBezTo>
                  <a:cubicBezTo>
                    <a:pt x="265" y="308"/>
                    <a:pt x="265" y="308"/>
                    <a:pt x="265" y="308"/>
                  </a:cubicBezTo>
                  <a:cubicBezTo>
                    <a:pt x="265" y="308"/>
                    <a:pt x="265" y="308"/>
                    <a:pt x="265" y="308"/>
                  </a:cubicBezTo>
                  <a:cubicBezTo>
                    <a:pt x="265" y="308"/>
                    <a:pt x="265" y="308"/>
                    <a:pt x="265" y="308"/>
                  </a:cubicBezTo>
                  <a:cubicBezTo>
                    <a:pt x="265" y="307"/>
                    <a:pt x="265" y="307"/>
                    <a:pt x="265" y="307"/>
                  </a:cubicBezTo>
                  <a:cubicBezTo>
                    <a:pt x="265" y="307"/>
                    <a:pt x="265" y="307"/>
                    <a:pt x="265" y="307"/>
                  </a:cubicBezTo>
                  <a:cubicBezTo>
                    <a:pt x="265" y="306"/>
                    <a:pt x="265" y="306"/>
                    <a:pt x="265" y="306"/>
                  </a:cubicBezTo>
                  <a:cubicBezTo>
                    <a:pt x="265" y="306"/>
                    <a:pt x="265" y="306"/>
                    <a:pt x="265" y="306"/>
                  </a:cubicBezTo>
                  <a:cubicBezTo>
                    <a:pt x="264" y="305"/>
                    <a:pt x="264" y="305"/>
                    <a:pt x="264" y="305"/>
                  </a:cubicBezTo>
                  <a:cubicBezTo>
                    <a:pt x="264" y="305"/>
                    <a:pt x="264" y="305"/>
                    <a:pt x="264" y="305"/>
                  </a:cubicBezTo>
                  <a:cubicBezTo>
                    <a:pt x="264" y="305"/>
                    <a:pt x="264" y="305"/>
                    <a:pt x="264" y="305"/>
                  </a:cubicBezTo>
                  <a:cubicBezTo>
                    <a:pt x="265" y="300"/>
                    <a:pt x="265" y="300"/>
                    <a:pt x="265" y="300"/>
                  </a:cubicBezTo>
                  <a:cubicBezTo>
                    <a:pt x="265" y="298"/>
                    <a:pt x="265" y="298"/>
                    <a:pt x="265" y="298"/>
                  </a:cubicBezTo>
                  <a:cubicBezTo>
                    <a:pt x="264" y="297"/>
                    <a:pt x="264" y="297"/>
                    <a:pt x="264" y="297"/>
                  </a:cubicBezTo>
                  <a:cubicBezTo>
                    <a:pt x="263" y="297"/>
                    <a:pt x="263" y="297"/>
                    <a:pt x="263" y="297"/>
                  </a:cubicBezTo>
                  <a:cubicBezTo>
                    <a:pt x="262" y="297"/>
                    <a:pt x="262" y="297"/>
                    <a:pt x="262" y="297"/>
                  </a:cubicBezTo>
                  <a:cubicBezTo>
                    <a:pt x="261" y="297"/>
                    <a:pt x="261" y="297"/>
                    <a:pt x="261" y="297"/>
                  </a:cubicBezTo>
                  <a:cubicBezTo>
                    <a:pt x="260" y="297"/>
                    <a:pt x="260" y="297"/>
                    <a:pt x="260" y="297"/>
                  </a:cubicBezTo>
                  <a:cubicBezTo>
                    <a:pt x="260" y="296"/>
                    <a:pt x="260" y="296"/>
                    <a:pt x="260" y="296"/>
                  </a:cubicBezTo>
                  <a:cubicBezTo>
                    <a:pt x="260" y="296"/>
                    <a:pt x="260" y="296"/>
                    <a:pt x="260" y="296"/>
                  </a:cubicBezTo>
                  <a:cubicBezTo>
                    <a:pt x="259" y="297"/>
                    <a:pt x="259" y="297"/>
                    <a:pt x="259" y="297"/>
                  </a:cubicBezTo>
                  <a:cubicBezTo>
                    <a:pt x="258" y="298"/>
                    <a:pt x="258" y="298"/>
                    <a:pt x="258" y="298"/>
                  </a:cubicBezTo>
                  <a:cubicBezTo>
                    <a:pt x="257" y="299"/>
                    <a:pt x="257" y="299"/>
                    <a:pt x="257" y="299"/>
                  </a:cubicBezTo>
                  <a:cubicBezTo>
                    <a:pt x="256" y="300"/>
                    <a:pt x="256" y="300"/>
                    <a:pt x="256" y="300"/>
                  </a:cubicBezTo>
                  <a:cubicBezTo>
                    <a:pt x="256" y="301"/>
                    <a:pt x="256" y="301"/>
                    <a:pt x="256" y="301"/>
                  </a:cubicBezTo>
                  <a:cubicBezTo>
                    <a:pt x="255" y="301"/>
                    <a:pt x="255" y="301"/>
                    <a:pt x="255" y="301"/>
                  </a:cubicBezTo>
                  <a:cubicBezTo>
                    <a:pt x="255" y="302"/>
                    <a:pt x="255" y="302"/>
                    <a:pt x="255" y="302"/>
                  </a:cubicBezTo>
                  <a:cubicBezTo>
                    <a:pt x="255" y="303"/>
                    <a:pt x="255" y="303"/>
                    <a:pt x="255" y="303"/>
                  </a:cubicBezTo>
                  <a:cubicBezTo>
                    <a:pt x="253" y="304"/>
                    <a:pt x="253" y="304"/>
                    <a:pt x="253" y="304"/>
                  </a:cubicBezTo>
                  <a:cubicBezTo>
                    <a:pt x="253" y="305"/>
                    <a:pt x="253" y="305"/>
                    <a:pt x="253" y="305"/>
                  </a:cubicBezTo>
                  <a:cubicBezTo>
                    <a:pt x="251" y="306"/>
                    <a:pt x="251" y="306"/>
                    <a:pt x="251" y="306"/>
                  </a:cubicBezTo>
                  <a:cubicBezTo>
                    <a:pt x="251" y="307"/>
                    <a:pt x="251" y="307"/>
                    <a:pt x="251" y="307"/>
                  </a:cubicBezTo>
                  <a:cubicBezTo>
                    <a:pt x="251" y="307"/>
                    <a:pt x="251" y="307"/>
                    <a:pt x="251" y="307"/>
                  </a:cubicBezTo>
                  <a:cubicBezTo>
                    <a:pt x="250" y="307"/>
                    <a:pt x="250" y="307"/>
                    <a:pt x="250" y="307"/>
                  </a:cubicBezTo>
                  <a:cubicBezTo>
                    <a:pt x="249" y="307"/>
                    <a:pt x="249" y="307"/>
                    <a:pt x="249" y="307"/>
                  </a:cubicBezTo>
                  <a:cubicBezTo>
                    <a:pt x="249" y="307"/>
                    <a:pt x="249" y="307"/>
                    <a:pt x="249" y="307"/>
                  </a:cubicBezTo>
                  <a:cubicBezTo>
                    <a:pt x="249" y="307"/>
                    <a:pt x="249" y="307"/>
                    <a:pt x="249" y="307"/>
                  </a:cubicBezTo>
                  <a:cubicBezTo>
                    <a:pt x="248" y="308"/>
                    <a:pt x="248" y="308"/>
                    <a:pt x="248" y="308"/>
                  </a:cubicBezTo>
                  <a:cubicBezTo>
                    <a:pt x="235" y="308"/>
                    <a:pt x="235" y="308"/>
                    <a:pt x="235" y="308"/>
                  </a:cubicBezTo>
                  <a:cubicBezTo>
                    <a:pt x="233" y="308"/>
                    <a:pt x="233" y="308"/>
                    <a:pt x="233" y="308"/>
                  </a:cubicBezTo>
                  <a:cubicBezTo>
                    <a:pt x="232" y="309"/>
                    <a:pt x="232" y="309"/>
                    <a:pt x="232" y="309"/>
                  </a:cubicBezTo>
                  <a:cubicBezTo>
                    <a:pt x="231" y="309"/>
                    <a:pt x="231" y="309"/>
                    <a:pt x="231" y="309"/>
                  </a:cubicBezTo>
                  <a:cubicBezTo>
                    <a:pt x="230" y="310"/>
                    <a:pt x="230" y="310"/>
                    <a:pt x="230" y="310"/>
                  </a:cubicBezTo>
                  <a:cubicBezTo>
                    <a:pt x="228" y="311"/>
                    <a:pt x="228" y="311"/>
                    <a:pt x="228" y="311"/>
                  </a:cubicBezTo>
                  <a:cubicBezTo>
                    <a:pt x="227" y="312"/>
                    <a:pt x="227" y="312"/>
                    <a:pt x="227" y="312"/>
                  </a:cubicBezTo>
                  <a:cubicBezTo>
                    <a:pt x="226" y="312"/>
                    <a:pt x="226" y="312"/>
                    <a:pt x="226" y="312"/>
                  </a:cubicBezTo>
                  <a:cubicBezTo>
                    <a:pt x="223" y="315"/>
                    <a:pt x="223" y="315"/>
                    <a:pt x="223" y="315"/>
                  </a:cubicBezTo>
                  <a:cubicBezTo>
                    <a:pt x="214" y="317"/>
                    <a:pt x="214" y="317"/>
                    <a:pt x="214" y="317"/>
                  </a:cubicBezTo>
                  <a:cubicBezTo>
                    <a:pt x="214" y="319"/>
                    <a:pt x="214" y="319"/>
                    <a:pt x="214" y="319"/>
                  </a:cubicBezTo>
                  <a:cubicBezTo>
                    <a:pt x="212" y="319"/>
                    <a:pt x="212" y="319"/>
                    <a:pt x="212" y="319"/>
                  </a:cubicBezTo>
                  <a:cubicBezTo>
                    <a:pt x="197" y="323"/>
                    <a:pt x="197" y="323"/>
                    <a:pt x="197" y="323"/>
                  </a:cubicBezTo>
                  <a:cubicBezTo>
                    <a:pt x="196" y="322"/>
                    <a:pt x="196" y="322"/>
                    <a:pt x="196" y="322"/>
                  </a:cubicBezTo>
                  <a:cubicBezTo>
                    <a:pt x="197" y="321"/>
                    <a:pt x="197" y="321"/>
                    <a:pt x="197" y="321"/>
                  </a:cubicBezTo>
                  <a:cubicBezTo>
                    <a:pt x="199" y="320"/>
                    <a:pt x="199" y="320"/>
                    <a:pt x="199" y="320"/>
                  </a:cubicBezTo>
                  <a:cubicBezTo>
                    <a:pt x="199" y="319"/>
                    <a:pt x="199" y="319"/>
                    <a:pt x="199" y="319"/>
                  </a:cubicBezTo>
                  <a:cubicBezTo>
                    <a:pt x="200" y="318"/>
                    <a:pt x="200" y="318"/>
                    <a:pt x="200" y="318"/>
                  </a:cubicBezTo>
                  <a:cubicBezTo>
                    <a:pt x="200" y="318"/>
                    <a:pt x="200" y="318"/>
                    <a:pt x="200" y="318"/>
                  </a:cubicBezTo>
                  <a:cubicBezTo>
                    <a:pt x="201" y="312"/>
                    <a:pt x="201" y="312"/>
                    <a:pt x="201" y="312"/>
                  </a:cubicBezTo>
                  <a:cubicBezTo>
                    <a:pt x="198" y="300"/>
                    <a:pt x="198" y="300"/>
                    <a:pt x="198" y="300"/>
                  </a:cubicBezTo>
                  <a:cubicBezTo>
                    <a:pt x="195" y="298"/>
                    <a:pt x="195" y="298"/>
                    <a:pt x="195" y="298"/>
                  </a:cubicBezTo>
                  <a:cubicBezTo>
                    <a:pt x="194" y="297"/>
                    <a:pt x="194" y="297"/>
                    <a:pt x="194" y="297"/>
                  </a:cubicBezTo>
                  <a:cubicBezTo>
                    <a:pt x="176" y="289"/>
                    <a:pt x="176" y="289"/>
                    <a:pt x="176" y="289"/>
                  </a:cubicBezTo>
                  <a:cubicBezTo>
                    <a:pt x="175" y="289"/>
                    <a:pt x="175" y="289"/>
                    <a:pt x="175" y="289"/>
                  </a:cubicBezTo>
                  <a:cubicBezTo>
                    <a:pt x="174" y="288"/>
                    <a:pt x="174" y="288"/>
                    <a:pt x="174" y="288"/>
                  </a:cubicBezTo>
                  <a:cubicBezTo>
                    <a:pt x="174" y="288"/>
                    <a:pt x="174" y="288"/>
                    <a:pt x="174" y="288"/>
                  </a:cubicBezTo>
                  <a:cubicBezTo>
                    <a:pt x="172" y="288"/>
                    <a:pt x="172" y="288"/>
                    <a:pt x="172" y="288"/>
                  </a:cubicBezTo>
                  <a:cubicBezTo>
                    <a:pt x="171" y="287"/>
                    <a:pt x="171" y="287"/>
                    <a:pt x="171" y="287"/>
                  </a:cubicBezTo>
                  <a:cubicBezTo>
                    <a:pt x="171" y="287"/>
                    <a:pt x="171" y="287"/>
                    <a:pt x="171" y="287"/>
                  </a:cubicBezTo>
                  <a:cubicBezTo>
                    <a:pt x="170" y="287"/>
                    <a:pt x="170" y="287"/>
                    <a:pt x="170" y="287"/>
                  </a:cubicBezTo>
                  <a:cubicBezTo>
                    <a:pt x="169" y="287"/>
                    <a:pt x="169" y="287"/>
                    <a:pt x="169" y="287"/>
                  </a:cubicBezTo>
                  <a:cubicBezTo>
                    <a:pt x="168" y="287"/>
                    <a:pt x="168" y="287"/>
                    <a:pt x="168" y="287"/>
                  </a:cubicBezTo>
                  <a:cubicBezTo>
                    <a:pt x="168" y="286"/>
                    <a:pt x="168" y="286"/>
                    <a:pt x="168" y="286"/>
                  </a:cubicBezTo>
                  <a:cubicBezTo>
                    <a:pt x="167" y="286"/>
                    <a:pt x="167" y="286"/>
                    <a:pt x="167" y="286"/>
                  </a:cubicBezTo>
                  <a:cubicBezTo>
                    <a:pt x="165" y="286"/>
                    <a:pt x="165" y="286"/>
                    <a:pt x="165" y="286"/>
                  </a:cubicBezTo>
                  <a:cubicBezTo>
                    <a:pt x="165" y="285"/>
                    <a:pt x="165" y="285"/>
                    <a:pt x="165" y="285"/>
                  </a:cubicBezTo>
                  <a:cubicBezTo>
                    <a:pt x="164" y="285"/>
                    <a:pt x="164" y="285"/>
                    <a:pt x="164" y="285"/>
                  </a:cubicBezTo>
                  <a:cubicBezTo>
                    <a:pt x="163" y="284"/>
                    <a:pt x="163" y="284"/>
                    <a:pt x="163" y="284"/>
                  </a:cubicBezTo>
                  <a:cubicBezTo>
                    <a:pt x="162" y="284"/>
                    <a:pt x="162" y="284"/>
                    <a:pt x="162" y="284"/>
                  </a:cubicBezTo>
                  <a:cubicBezTo>
                    <a:pt x="162" y="284"/>
                    <a:pt x="162" y="284"/>
                    <a:pt x="162" y="284"/>
                  </a:cubicBezTo>
                  <a:cubicBezTo>
                    <a:pt x="161" y="284"/>
                    <a:pt x="161" y="284"/>
                    <a:pt x="161" y="284"/>
                  </a:cubicBezTo>
                  <a:cubicBezTo>
                    <a:pt x="160" y="284"/>
                    <a:pt x="160" y="284"/>
                    <a:pt x="160" y="284"/>
                  </a:cubicBezTo>
                  <a:cubicBezTo>
                    <a:pt x="160" y="284"/>
                    <a:pt x="160" y="284"/>
                    <a:pt x="160" y="284"/>
                  </a:cubicBezTo>
                  <a:cubicBezTo>
                    <a:pt x="159" y="284"/>
                    <a:pt x="159" y="284"/>
                    <a:pt x="159" y="284"/>
                  </a:cubicBezTo>
                  <a:cubicBezTo>
                    <a:pt x="159" y="283"/>
                    <a:pt x="159" y="283"/>
                    <a:pt x="159" y="283"/>
                  </a:cubicBezTo>
                  <a:cubicBezTo>
                    <a:pt x="158" y="283"/>
                    <a:pt x="158" y="283"/>
                    <a:pt x="158" y="283"/>
                  </a:cubicBezTo>
                  <a:cubicBezTo>
                    <a:pt x="158" y="283"/>
                    <a:pt x="158" y="283"/>
                    <a:pt x="158" y="283"/>
                  </a:cubicBezTo>
                  <a:cubicBezTo>
                    <a:pt x="157" y="282"/>
                    <a:pt x="157" y="282"/>
                    <a:pt x="157" y="282"/>
                  </a:cubicBezTo>
                  <a:cubicBezTo>
                    <a:pt x="157" y="282"/>
                    <a:pt x="157" y="282"/>
                    <a:pt x="157" y="282"/>
                  </a:cubicBezTo>
                  <a:cubicBezTo>
                    <a:pt x="156" y="281"/>
                    <a:pt x="156" y="281"/>
                    <a:pt x="156" y="281"/>
                  </a:cubicBezTo>
                  <a:cubicBezTo>
                    <a:pt x="155" y="281"/>
                    <a:pt x="155" y="281"/>
                    <a:pt x="155" y="281"/>
                  </a:cubicBezTo>
                  <a:cubicBezTo>
                    <a:pt x="154" y="281"/>
                    <a:pt x="154" y="281"/>
                    <a:pt x="154" y="281"/>
                  </a:cubicBezTo>
                  <a:lnTo>
                    <a:pt x="39" y="27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60" name="Freeform 162"/>
            <p:cNvSpPr>
              <a:spLocks noEditPoints="1"/>
            </p:cNvSpPr>
            <p:nvPr/>
          </p:nvSpPr>
          <p:spPr bwMode="auto">
            <a:xfrm>
              <a:off x="815256" y="1047881"/>
              <a:ext cx="1133522" cy="787418"/>
            </a:xfrm>
            <a:custGeom>
              <a:avLst/>
              <a:gdLst>
                <a:gd name="T0" fmla="*/ 209 w 238"/>
                <a:gd name="T1" fmla="*/ 133 h 165"/>
                <a:gd name="T2" fmla="*/ 234 w 238"/>
                <a:gd name="T3" fmla="*/ 28 h 165"/>
                <a:gd name="T4" fmla="*/ 219 w 238"/>
                <a:gd name="T5" fmla="*/ 21 h 165"/>
                <a:gd name="T6" fmla="*/ 209 w 238"/>
                <a:gd name="T7" fmla="*/ 10 h 165"/>
                <a:gd name="T8" fmla="*/ 198 w 238"/>
                <a:gd name="T9" fmla="*/ 7 h 165"/>
                <a:gd name="T10" fmla="*/ 187 w 238"/>
                <a:gd name="T11" fmla="*/ 2 h 165"/>
                <a:gd name="T12" fmla="*/ 167 w 238"/>
                <a:gd name="T13" fmla="*/ 9 h 165"/>
                <a:gd name="T14" fmla="*/ 145 w 238"/>
                <a:gd name="T15" fmla="*/ 37 h 165"/>
                <a:gd name="T16" fmla="*/ 142 w 238"/>
                <a:gd name="T17" fmla="*/ 45 h 165"/>
                <a:gd name="T18" fmla="*/ 135 w 238"/>
                <a:gd name="T19" fmla="*/ 40 h 165"/>
                <a:gd name="T20" fmla="*/ 120 w 238"/>
                <a:gd name="T21" fmla="*/ 51 h 165"/>
                <a:gd name="T22" fmla="*/ 127 w 238"/>
                <a:gd name="T23" fmla="*/ 60 h 165"/>
                <a:gd name="T24" fmla="*/ 130 w 238"/>
                <a:gd name="T25" fmla="*/ 70 h 165"/>
                <a:gd name="T26" fmla="*/ 104 w 238"/>
                <a:gd name="T27" fmla="*/ 78 h 165"/>
                <a:gd name="T28" fmla="*/ 104 w 238"/>
                <a:gd name="T29" fmla="*/ 89 h 165"/>
                <a:gd name="T30" fmla="*/ 100 w 238"/>
                <a:gd name="T31" fmla="*/ 101 h 165"/>
                <a:gd name="T32" fmla="*/ 104 w 238"/>
                <a:gd name="T33" fmla="*/ 109 h 165"/>
                <a:gd name="T34" fmla="*/ 112 w 238"/>
                <a:gd name="T35" fmla="*/ 114 h 165"/>
                <a:gd name="T36" fmla="*/ 110 w 238"/>
                <a:gd name="T37" fmla="*/ 125 h 165"/>
                <a:gd name="T38" fmla="*/ 90 w 238"/>
                <a:gd name="T39" fmla="*/ 135 h 165"/>
                <a:gd name="T40" fmla="*/ 84 w 238"/>
                <a:gd name="T41" fmla="*/ 141 h 165"/>
                <a:gd name="T42" fmla="*/ 97 w 238"/>
                <a:gd name="T43" fmla="*/ 137 h 165"/>
                <a:gd name="T44" fmla="*/ 110 w 238"/>
                <a:gd name="T45" fmla="*/ 132 h 165"/>
                <a:gd name="T46" fmla="*/ 127 w 238"/>
                <a:gd name="T47" fmla="*/ 123 h 165"/>
                <a:gd name="T48" fmla="*/ 138 w 238"/>
                <a:gd name="T49" fmla="*/ 112 h 165"/>
                <a:gd name="T50" fmla="*/ 159 w 238"/>
                <a:gd name="T51" fmla="*/ 100 h 165"/>
                <a:gd name="T52" fmla="*/ 143 w 238"/>
                <a:gd name="T53" fmla="*/ 115 h 165"/>
                <a:gd name="T54" fmla="*/ 154 w 238"/>
                <a:gd name="T55" fmla="*/ 113 h 165"/>
                <a:gd name="T56" fmla="*/ 164 w 238"/>
                <a:gd name="T57" fmla="*/ 107 h 165"/>
                <a:gd name="T58" fmla="*/ 169 w 238"/>
                <a:gd name="T59" fmla="*/ 111 h 165"/>
                <a:gd name="T60" fmla="*/ 184 w 238"/>
                <a:gd name="T61" fmla="*/ 119 h 165"/>
                <a:gd name="T62" fmla="*/ 194 w 238"/>
                <a:gd name="T63" fmla="*/ 126 h 165"/>
                <a:gd name="T64" fmla="*/ 199 w 238"/>
                <a:gd name="T65" fmla="*/ 130 h 165"/>
                <a:gd name="T66" fmla="*/ 205 w 238"/>
                <a:gd name="T67" fmla="*/ 132 h 165"/>
                <a:gd name="T68" fmla="*/ 206 w 238"/>
                <a:gd name="T69" fmla="*/ 146 h 165"/>
                <a:gd name="T70" fmla="*/ 211 w 238"/>
                <a:gd name="T71" fmla="*/ 156 h 165"/>
                <a:gd name="T72" fmla="*/ 202 w 238"/>
                <a:gd name="T73" fmla="*/ 162 h 165"/>
                <a:gd name="T74" fmla="*/ 199 w 238"/>
                <a:gd name="T75" fmla="*/ 162 h 165"/>
                <a:gd name="T76" fmla="*/ 202 w 238"/>
                <a:gd name="T77" fmla="*/ 155 h 165"/>
                <a:gd name="T78" fmla="*/ 203 w 238"/>
                <a:gd name="T79" fmla="*/ 164 h 165"/>
                <a:gd name="T80" fmla="*/ 207 w 238"/>
                <a:gd name="T81" fmla="*/ 156 h 165"/>
                <a:gd name="T82" fmla="*/ 205 w 238"/>
                <a:gd name="T83" fmla="*/ 150 h 165"/>
                <a:gd name="T84" fmla="*/ 201 w 238"/>
                <a:gd name="T85" fmla="*/ 151 h 165"/>
                <a:gd name="T86" fmla="*/ 199 w 238"/>
                <a:gd name="T87" fmla="*/ 145 h 165"/>
                <a:gd name="T88" fmla="*/ 204 w 238"/>
                <a:gd name="T89" fmla="*/ 144 h 165"/>
                <a:gd name="T90" fmla="*/ 197 w 238"/>
                <a:gd name="T91" fmla="*/ 142 h 165"/>
                <a:gd name="T92" fmla="*/ 110 w 238"/>
                <a:gd name="T93" fmla="*/ 75 h 165"/>
                <a:gd name="T94" fmla="*/ 173 w 238"/>
                <a:gd name="T95" fmla="*/ 116 h 165"/>
                <a:gd name="T96" fmla="*/ 160 w 238"/>
                <a:gd name="T97" fmla="*/ 115 h 165"/>
                <a:gd name="T98" fmla="*/ 90 w 238"/>
                <a:gd name="T99" fmla="*/ 62 h 165"/>
                <a:gd name="T100" fmla="*/ 91 w 238"/>
                <a:gd name="T101" fmla="*/ 95 h 165"/>
                <a:gd name="T102" fmla="*/ 134 w 238"/>
                <a:gd name="T103" fmla="*/ 121 h 165"/>
                <a:gd name="T104" fmla="*/ 127 w 238"/>
                <a:gd name="T105" fmla="*/ 126 h 165"/>
                <a:gd name="T106" fmla="*/ 129 w 238"/>
                <a:gd name="T107" fmla="*/ 128 h 165"/>
                <a:gd name="T108" fmla="*/ 121 w 238"/>
                <a:gd name="T109" fmla="*/ 135 h 165"/>
                <a:gd name="T110" fmla="*/ 93 w 238"/>
                <a:gd name="T111" fmla="*/ 142 h 165"/>
                <a:gd name="T112" fmla="*/ 3 w 238"/>
                <a:gd name="T113" fmla="*/ 156 h 165"/>
                <a:gd name="T114" fmla="*/ 22 w 238"/>
                <a:gd name="T115" fmla="*/ 156 h 165"/>
                <a:gd name="T116" fmla="*/ 41 w 238"/>
                <a:gd name="T117" fmla="*/ 154 h 165"/>
                <a:gd name="T118" fmla="*/ 59 w 238"/>
                <a:gd name="T119" fmla="*/ 149 h 165"/>
                <a:gd name="T120" fmla="*/ 68 w 238"/>
                <a:gd name="T121" fmla="*/ 147 h 165"/>
                <a:gd name="T122" fmla="*/ 72 w 238"/>
                <a:gd name="T123" fmla="*/ 14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8" h="165">
                  <a:moveTo>
                    <a:pt x="215" y="158"/>
                  </a:moveTo>
                  <a:cubicBezTo>
                    <a:pt x="215" y="157"/>
                    <a:pt x="215" y="157"/>
                    <a:pt x="215" y="157"/>
                  </a:cubicBezTo>
                  <a:cubicBezTo>
                    <a:pt x="215" y="157"/>
                    <a:pt x="215" y="157"/>
                    <a:pt x="215" y="157"/>
                  </a:cubicBezTo>
                  <a:cubicBezTo>
                    <a:pt x="215" y="157"/>
                    <a:pt x="215" y="157"/>
                    <a:pt x="215" y="157"/>
                  </a:cubicBezTo>
                  <a:cubicBezTo>
                    <a:pt x="215" y="156"/>
                    <a:pt x="215" y="156"/>
                    <a:pt x="215" y="156"/>
                  </a:cubicBezTo>
                  <a:cubicBezTo>
                    <a:pt x="215" y="156"/>
                    <a:pt x="215" y="156"/>
                    <a:pt x="215" y="156"/>
                  </a:cubicBezTo>
                  <a:cubicBezTo>
                    <a:pt x="215" y="156"/>
                    <a:pt x="215" y="156"/>
                    <a:pt x="215" y="156"/>
                  </a:cubicBezTo>
                  <a:cubicBezTo>
                    <a:pt x="214" y="155"/>
                    <a:pt x="214" y="155"/>
                    <a:pt x="214" y="155"/>
                  </a:cubicBezTo>
                  <a:cubicBezTo>
                    <a:pt x="214" y="155"/>
                    <a:pt x="214" y="155"/>
                    <a:pt x="214" y="155"/>
                  </a:cubicBezTo>
                  <a:cubicBezTo>
                    <a:pt x="214" y="154"/>
                    <a:pt x="214" y="154"/>
                    <a:pt x="214" y="154"/>
                  </a:cubicBezTo>
                  <a:cubicBezTo>
                    <a:pt x="213" y="153"/>
                    <a:pt x="213" y="153"/>
                    <a:pt x="213" y="153"/>
                  </a:cubicBezTo>
                  <a:cubicBezTo>
                    <a:pt x="212" y="153"/>
                    <a:pt x="212" y="153"/>
                    <a:pt x="212" y="153"/>
                  </a:cubicBezTo>
                  <a:cubicBezTo>
                    <a:pt x="212" y="152"/>
                    <a:pt x="212" y="152"/>
                    <a:pt x="212" y="152"/>
                  </a:cubicBezTo>
                  <a:cubicBezTo>
                    <a:pt x="211" y="151"/>
                    <a:pt x="211" y="151"/>
                    <a:pt x="211" y="151"/>
                  </a:cubicBezTo>
                  <a:cubicBezTo>
                    <a:pt x="211" y="151"/>
                    <a:pt x="211" y="151"/>
                    <a:pt x="211" y="151"/>
                  </a:cubicBezTo>
                  <a:cubicBezTo>
                    <a:pt x="210" y="151"/>
                    <a:pt x="210" y="151"/>
                    <a:pt x="210" y="151"/>
                  </a:cubicBezTo>
                  <a:cubicBezTo>
                    <a:pt x="210" y="151"/>
                    <a:pt x="210" y="151"/>
                    <a:pt x="210" y="151"/>
                  </a:cubicBezTo>
                  <a:cubicBezTo>
                    <a:pt x="210" y="150"/>
                    <a:pt x="210" y="150"/>
                    <a:pt x="210" y="150"/>
                  </a:cubicBezTo>
                  <a:cubicBezTo>
                    <a:pt x="210" y="150"/>
                    <a:pt x="210" y="150"/>
                    <a:pt x="210" y="150"/>
                  </a:cubicBezTo>
                  <a:cubicBezTo>
                    <a:pt x="210" y="149"/>
                    <a:pt x="210" y="149"/>
                    <a:pt x="210" y="149"/>
                  </a:cubicBezTo>
                  <a:cubicBezTo>
                    <a:pt x="210" y="149"/>
                    <a:pt x="210" y="149"/>
                    <a:pt x="210" y="149"/>
                  </a:cubicBezTo>
                  <a:cubicBezTo>
                    <a:pt x="210" y="149"/>
                    <a:pt x="210" y="149"/>
                    <a:pt x="210" y="149"/>
                  </a:cubicBezTo>
                  <a:cubicBezTo>
                    <a:pt x="210" y="148"/>
                    <a:pt x="210" y="148"/>
                    <a:pt x="210" y="148"/>
                  </a:cubicBezTo>
                  <a:cubicBezTo>
                    <a:pt x="210" y="148"/>
                    <a:pt x="210" y="148"/>
                    <a:pt x="210" y="148"/>
                  </a:cubicBezTo>
                  <a:cubicBezTo>
                    <a:pt x="210" y="148"/>
                    <a:pt x="210" y="148"/>
                    <a:pt x="210" y="148"/>
                  </a:cubicBezTo>
                  <a:cubicBezTo>
                    <a:pt x="209" y="148"/>
                    <a:pt x="209" y="148"/>
                    <a:pt x="209" y="148"/>
                  </a:cubicBezTo>
                  <a:cubicBezTo>
                    <a:pt x="209" y="147"/>
                    <a:pt x="209" y="147"/>
                    <a:pt x="209" y="147"/>
                  </a:cubicBezTo>
                  <a:cubicBezTo>
                    <a:pt x="210" y="147"/>
                    <a:pt x="210" y="147"/>
                    <a:pt x="210" y="147"/>
                  </a:cubicBezTo>
                  <a:cubicBezTo>
                    <a:pt x="210" y="144"/>
                    <a:pt x="210" y="144"/>
                    <a:pt x="210" y="144"/>
                  </a:cubicBezTo>
                  <a:cubicBezTo>
                    <a:pt x="210" y="141"/>
                    <a:pt x="210" y="141"/>
                    <a:pt x="210" y="141"/>
                  </a:cubicBezTo>
                  <a:cubicBezTo>
                    <a:pt x="210" y="139"/>
                    <a:pt x="210" y="139"/>
                    <a:pt x="210" y="139"/>
                  </a:cubicBezTo>
                  <a:cubicBezTo>
                    <a:pt x="210" y="138"/>
                    <a:pt x="210" y="138"/>
                    <a:pt x="210" y="138"/>
                  </a:cubicBezTo>
                  <a:cubicBezTo>
                    <a:pt x="210" y="137"/>
                    <a:pt x="210" y="137"/>
                    <a:pt x="210" y="137"/>
                  </a:cubicBezTo>
                  <a:cubicBezTo>
                    <a:pt x="210" y="137"/>
                    <a:pt x="210" y="137"/>
                    <a:pt x="210" y="137"/>
                  </a:cubicBezTo>
                  <a:cubicBezTo>
                    <a:pt x="210" y="136"/>
                    <a:pt x="210" y="136"/>
                    <a:pt x="210" y="136"/>
                  </a:cubicBezTo>
                  <a:cubicBezTo>
                    <a:pt x="210" y="135"/>
                    <a:pt x="210" y="135"/>
                    <a:pt x="210" y="135"/>
                  </a:cubicBezTo>
                  <a:cubicBezTo>
                    <a:pt x="210" y="134"/>
                    <a:pt x="210" y="134"/>
                    <a:pt x="210" y="134"/>
                  </a:cubicBezTo>
                  <a:cubicBezTo>
                    <a:pt x="209" y="133"/>
                    <a:pt x="209" y="133"/>
                    <a:pt x="209" y="133"/>
                  </a:cubicBezTo>
                  <a:cubicBezTo>
                    <a:pt x="208" y="131"/>
                    <a:pt x="208" y="131"/>
                    <a:pt x="208" y="131"/>
                  </a:cubicBezTo>
                  <a:cubicBezTo>
                    <a:pt x="208" y="131"/>
                    <a:pt x="208" y="131"/>
                    <a:pt x="208" y="131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208" y="127"/>
                    <a:pt x="208" y="127"/>
                    <a:pt x="208" y="127"/>
                  </a:cubicBezTo>
                  <a:cubicBezTo>
                    <a:pt x="208" y="126"/>
                    <a:pt x="208" y="126"/>
                    <a:pt x="208" y="126"/>
                  </a:cubicBezTo>
                  <a:cubicBezTo>
                    <a:pt x="208" y="125"/>
                    <a:pt x="208" y="125"/>
                    <a:pt x="208" y="125"/>
                  </a:cubicBezTo>
                  <a:cubicBezTo>
                    <a:pt x="207" y="125"/>
                    <a:pt x="207" y="125"/>
                    <a:pt x="207" y="125"/>
                  </a:cubicBezTo>
                  <a:cubicBezTo>
                    <a:pt x="206" y="125"/>
                    <a:pt x="206" y="125"/>
                    <a:pt x="206" y="125"/>
                  </a:cubicBezTo>
                  <a:cubicBezTo>
                    <a:pt x="204" y="125"/>
                    <a:pt x="204" y="125"/>
                    <a:pt x="204" y="125"/>
                  </a:cubicBezTo>
                  <a:cubicBezTo>
                    <a:pt x="204" y="125"/>
                    <a:pt x="204" y="125"/>
                    <a:pt x="204" y="125"/>
                  </a:cubicBezTo>
                  <a:cubicBezTo>
                    <a:pt x="202" y="126"/>
                    <a:pt x="202" y="126"/>
                    <a:pt x="202" y="126"/>
                  </a:cubicBezTo>
                  <a:cubicBezTo>
                    <a:pt x="201" y="127"/>
                    <a:pt x="201" y="127"/>
                    <a:pt x="201" y="127"/>
                  </a:cubicBezTo>
                  <a:cubicBezTo>
                    <a:pt x="200" y="128"/>
                    <a:pt x="200" y="128"/>
                    <a:pt x="200" y="128"/>
                  </a:cubicBezTo>
                  <a:cubicBezTo>
                    <a:pt x="199" y="129"/>
                    <a:pt x="199" y="129"/>
                    <a:pt x="199" y="129"/>
                  </a:cubicBezTo>
                  <a:cubicBezTo>
                    <a:pt x="198" y="129"/>
                    <a:pt x="198" y="129"/>
                    <a:pt x="198" y="129"/>
                  </a:cubicBezTo>
                  <a:cubicBezTo>
                    <a:pt x="196" y="129"/>
                    <a:pt x="196" y="129"/>
                    <a:pt x="196" y="129"/>
                  </a:cubicBezTo>
                  <a:cubicBezTo>
                    <a:pt x="196" y="129"/>
                    <a:pt x="196" y="129"/>
                    <a:pt x="196" y="129"/>
                  </a:cubicBezTo>
                  <a:cubicBezTo>
                    <a:pt x="196" y="129"/>
                    <a:pt x="196" y="129"/>
                    <a:pt x="196" y="129"/>
                  </a:cubicBezTo>
                  <a:cubicBezTo>
                    <a:pt x="196" y="128"/>
                    <a:pt x="196" y="128"/>
                    <a:pt x="196" y="128"/>
                  </a:cubicBezTo>
                  <a:cubicBezTo>
                    <a:pt x="196" y="127"/>
                    <a:pt x="196" y="127"/>
                    <a:pt x="196" y="127"/>
                  </a:cubicBezTo>
                  <a:cubicBezTo>
                    <a:pt x="195" y="122"/>
                    <a:pt x="195" y="122"/>
                    <a:pt x="195" y="122"/>
                  </a:cubicBezTo>
                  <a:cubicBezTo>
                    <a:pt x="194" y="120"/>
                    <a:pt x="194" y="120"/>
                    <a:pt x="194" y="120"/>
                  </a:cubicBezTo>
                  <a:cubicBezTo>
                    <a:pt x="194" y="119"/>
                    <a:pt x="194" y="119"/>
                    <a:pt x="194" y="119"/>
                  </a:cubicBezTo>
                  <a:cubicBezTo>
                    <a:pt x="195" y="117"/>
                    <a:pt x="195" y="117"/>
                    <a:pt x="195" y="117"/>
                  </a:cubicBezTo>
                  <a:cubicBezTo>
                    <a:pt x="192" y="117"/>
                    <a:pt x="192" y="117"/>
                    <a:pt x="192" y="117"/>
                  </a:cubicBezTo>
                  <a:cubicBezTo>
                    <a:pt x="191" y="118"/>
                    <a:pt x="191" y="118"/>
                    <a:pt x="191" y="118"/>
                  </a:cubicBezTo>
                  <a:cubicBezTo>
                    <a:pt x="190" y="117"/>
                    <a:pt x="190" y="117"/>
                    <a:pt x="190" y="117"/>
                  </a:cubicBezTo>
                  <a:cubicBezTo>
                    <a:pt x="187" y="117"/>
                    <a:pt x="187" y="117"/>
                    <a:pt x="187" y="117"/>
                  </a:cubicBezTo>
                  <a:cubicBezTo>
                    <a:pt x="238" y="33"/>
                    <a:pt x="238" y="33"/>
                    <a:pt x="238" y="33"/>
                  </a:cubicBezTo>
                  <a:cubicBezTo>
                    <a:pt x="238" y="32"/>
                    <a:pt x="238" y="32"/>
                    <a:pt x="238" y="32"/>
                  </a:cubicBezTo>
                  <a:cubicBezTo>
                    <a:pt x="237" y="32"/>
                    <a:pt x="237" y="32"/>
                    <a:pt x="237" y="32"/>
                  </a:cubicBezTo>
                  <a:cubicBezTo>
                    <a:pt x="236" y="32"/>
                    <a:pt x="236" y="32"/>
                    <a:pt x="236" y="32"/>
                  </a:cubicBezTo>
                  <a:cubicBezTo>
                    <a:pt x="236" y="32"/>
                    <a:pt x="236" y="32"/>
                    <a:pt x="236" y="32"/>
                  </a:cubicBezTo>
                  <a:cubicBezTo>
                    <a:pt x="236" y="30"/>
                    <a:pt x="236" y="30"/>
                    <a:pt x="236" y="30"/>
                  </a:cubicBezTo>
                  <a:cubicBezTo>
                    <a:pt x="235" y="29"/>
                    <a:pt x="235" y="29"/>
                    <a:pt x="235" y="29"/>
                  </a:cubicBezTo>
                  <a:cubicBezTo>
                    <a:pt x="235" y="29"/>
                    <a:pt x="235" y="29"/>
                    <a:pt x="235" y="29"/>
                  </a:cubicBezTo>
                  <a:cubicBezTo>
                    <a:pt x="234" y="28"/>
                    <a:pt x="234" y="28"/>
                    <a:pt x="234" y="28"/>
                  </a:cubicBezTo>
                  <a:cubicBezTo>
                    <a:pt x="234" y="27"/>
                    <a:pt x="234" y="27"/>
                    <a:pt x="234" y="27"/>
                  </a:cubicBezTo>
                  <a:cubicBezTo>
                    <a:pt x="233" y="27"/>
                    <a:pt x="233" y="27"/>
                    <a:pt x="233" y="27"/>
                  </a:cubicBezTo>
                  <a:cubicBezTo>
                    <a:pt x="232" y="27"/>
                    <a:pt x="232" y="27"/>
                    <a:pt x="232" y="27"/>
                  </a:cubicBezTo>
                  <a:cubicBezTo>
                    <a:pt x="232" y="27"/>
                    <a:pt x="232" y="27"/>
                    <a:pt x="232" y="27"/>
                  </a:cubicBezTo>
                  <a:cubicBezTo>
                    <a:pt x="230" y="27"/>
                    <a:pt x="230" y="27"/>
                    <a:pt x="230" y="27"/>
                  </a:cubicBezTo>
                  <a:cubicBezTo>
                    <a:pt x="229" y="27"/>
                    <a:pt x="229" y="27"/>
                    <a:pt x="229" y="27"/>
                  </a:cubicBezTo>
                  <a:cubicBezTo>
                    <a:pt x="229" y="27"/>
                    <a:pt x="229" y="27"/>
                    <a:pt x="229" y="27"/>
                  </a:cubicBezTo>
                  <a:cubicBezTo>
                    <a:pt x="228" y="27"/>
                    <a:pt x="228" y="27"/>
                    <a:pt x="228" y="27"/>
                  </a:cubicBezTo>
                  <a:cubicBezTo>
                    <a:pt x="228" y="27"/>
                    <a:pt x="228" y="27"/>
                    <a:pt x="228" y="27"/>
                  </a:cubicBezTo>
                  <a:cubicBezTo>
                    <a:pt x="228" y="27"/>
                    <a:pt x="228" y="27"/>
                    <a:pt x="228" y="27"/>
                  </a:cubicBezTo>
                  <a:cubicBezTo>
                    <a:pt x="227" y="27"/>
                    <a:pt x="227" y="27"/>
                    <a:pt x="227" y="27"/>
                  </a:cubicBezTo>
                  <a:cubicBezTo>
                    <a:pt x="227" y="26"/>
                    <a:pt x="227" y="26"/>
                    <a:pt x="227" y="26"/>
                  </a:cubicBezTo>
                  <a:cubicBezTo>
                    <a:pt x="227" y="26"/>
                    <a:pt x="227" y="26"/>
                    <a:pt x="227" y="26"/>
                  </a:cubicBezTo>
                  <a:cubicBezTo>
                    <a:pt x="228" y="26"/>
                    <a:pt x="228" y="26"/>
                    <a:pt x="228" y="26"/>
                  </a:cubicBezTo>
                  <a:cubicBezTo>
                    <a:pt x="227" y="26"/>
                    <a:pt x="227" y="26"/>
                    <a:pt x="227" y="26"/>
                  </a:cubicBezTo>
                  <a:cubicBezTo>
                    <a:pt x="226" y="26"/>
                    <a:pt x="226" y="26"/>
                    <a:pt x="226" y="26"/>
                  </a:cubicBezTo>
                  <a:cubicBezTo>
                    <a:pt x="226" y="26"/>
                    <a:pt x="226" y="26"/>
                    <a:pt x="226" y="26"/>
                  </a:cubicBezTo>
                  <a:cubicBezTo>
                    <a:pt x="226" y="25"/>
                    <a:pt x="226" y="25"/>
                    <a:pt x="226" y="25"/>
                  </a:cubicBezTo>
                  <a:cubicBezTo>
                    <a:pt x="226" y="25"/>
                    <a:pt x="226" y="25"/>
                    <a:pt x="226" y="25"/>
                  </a:cubicBezTo>
                  <a:cubicBezTo>
                    <a:pt x="226" y="25"/>
                    <a:pt x="226" y="25"/>
                    <a:pt x="226" y="25"/>
                  </a:cubicBezTo>
                  <a:cubicBezTo>
                    <a:pt x="225" y="25"/>
                    <a:pt x="225" y="25"/>
                    <a:pt x="225" y="25"/>
                  </a:cubicBezTo>
                  <a:cubicBezTo>
                    <a:pt x="225" y="25"/>
                    <a:pt x="225" y="25"/>
                    <a:pt x="225" y="25"/>
                  </a:cubicBezTo>
                  <a:cubicBezTo>
                    <a:pt x="225" y="24"/>
                    <a:pt x="225" y="24"/>
                    <a:pt x="225" y="24"/>
                  </a:cubicBezTo>
                  <a:cubicBezTo>
                    <a:pt x="224" y="24"/>
                    <a:pt x="224" y="24"/>
                    <a:pt x="224" y="24"/>
                  </a:cubicBezTo>
                  <a:cubicBezTo>
                    <a:pt x="223" y="23"/>
                    <a:pt x="223" y="23"/>
                    <a:pt x="223" y="23"/>
                  </a:cubicBezTo>
                  <a:cubicBezTo>
                    <a:pt x="223" y="23"/>
                    <a:pt x="223" y="23"/>
                    <a:pt x="223" y="23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1" y="23"/>
                    <a:pt x="221" y="23"/>
                    <a:pt x="221" y="23"/>
                  </a:cubicBezTo>
                  <a:cubicBezTo>
                    <a:pt x="221" y="23"/>
                    <a:pt x="221" y="23"/>
                    <a:pt x="221" y="23"/>
                  </a:cubicBezTo>
                  <a:cubicBezTo>
                    <a:pt x="221" y="22"/>
                    <a:pt x="221" y="22"/>
                    <a:pt x="221" y="22"/>
                  </a:cubicBezTo>
                  <a:cubicBezTo>
                    <a:pt x="221" y="22"/>
                    <a:pt x="221" y="22"/>
                    <a:pt x="221" y="22"/>
                  </a:cubicBezTo>
                  <a:cubicBezTo>
                    <a:pt x="220" y="23"/>
                    <a:pt x="220" y="23"/>
                    <a:pt x="220" y="23"/>
                  </a:cubicBezTo>
                  <a:cubicBezTo>
                    <a:pt x="220" y="23"/>
                    <a:pt x="220" y="23"/>
                    <a:pt x="220" y="23"/>
                  </a:cubicBezTo>
                  <a:cubicBezTo>
                    <a:pt x="220" y="22"/>
                    <a:pt x="220" y="22"/>
                    <a:pt x="220" y="22"/>
                  </a:cubicBezTo>
                  <a:cubicBezTo>
                    <a:pt x="220" y="22"/>
                    <a:pt x="220" y="22"/>
                    <a:pt x="220" y="22"/>
                  </a:cubicBezTo>
                  <a:cubicBezTo>
                    <a:pt x="220" y="22"/>
                    <a:pt x="220" y="22"/>
                    <a:pt x="220" y="22"/>
                  </a:cubicBezTo>
                  <a:cubicBezTo>
                    <a:pt x="219" y="21"/>
                    <a:pt x="219" y="21"/>
                    <a:pt x="219" y="21"/>
                  </a:cubicBezTo>
                  <a:cubicBezTo>
                    <a:pt x="218" y="21"/>
                    <a:pt x="218" y="21"/>
                    <a:pt x="218" y="21"/>
                  </a:cubicBezTo>
                  <a:cubicBezTo>
                    <a:pt x="219" y="21"/>
                    <a:pt x="219" y="21"/>
                    <a:pt x="219" y="21"/>
                  </a:cubicBezTo>
                  <a:cubicBezTo>
                    <a:pt x="219" y="21"/>
                    <a:pt x="219" y="21"/>
                    <a:pt x="219" y="21"/>
                  </a:cubicBezTo>
                  <a:cubicBezTo>
                    <a:pt x="218" y="20"/>
                    <a:pt x="218" y="20"/>
                    <a:pt x="218" y="20"/>
                  </a:cubicBezTo>
                  <a:cubicBezTo>
                    <a:pt x="217" y="20"/>
                    <a:pt x="217" y="20"/>
                    <a:pt x="217" y="20"/>
                  </a:cubicBezTo>
                  <a:cubicBezTo>
                    <a:pt x="217" y="19"/>
                    <a:pt x="217" y="19"/>
                    <a:pt x="217" y="19"/>
                  </a:cubicBezTo>
                  <a:cubicBezTo>
                    <a:pt x="217" y="19"/>
                    <a:pt x="217" y="19"/>
                    <a:pt x="217" y="19"/>
                  </a:cubicBezTo>
                  <a:cubicBezTo>
                    <a:pt x="217" y="19"/>
                    <a:pt x="217" y="19"/>
                    <a:pt x="217" y="19"/>
                  </a:cubicBezTo>
                  <a:cubicBezTo>
                    <a:pt x="216" y="19"/>
                    <a:pt x="216" y="19"/>
                    <a:pt x="216" y="19"/>
                  </a:cubicBezTo>
                  <a:cubicBezTo>
                    <a:pt x="214" y="21"/>
                    <a:pt x="214" y="21"/>
                    <a:pt x="214" y="21"/>
                  </a:cubicBezTo>
                  <a:cubicBezTo>
                    <a:pt x="213" y="22"/>
                    <a:pt x="213" y="22"/>
                    <a:pt x="213" y="22"/>
                  </a:cubicBezTo>
                  <a:cubicBezTo>
                    <a:pt x="214" y="21"/>
                    <a:pt x="214" y="21"/>
                    <a:pt x="214" y="21"/>
                  </a:cubicBezTo>
                  <a:cubicBezTo>
                    <a:pt x="215" y="19"/>
                    <a:pt x="215" y="19"/>
                    <a:pt x="215" y="19"/>
                  </a:cubicBezTo>
                  <a:cubicBezTo>
                    <a:pt x="216" y="18"/>
                    <a:pt x="216" y="18"/>
                    <a:pt x="216" y="18"/>
                  </a:cubicBezTo>
                  <a:cubicBezTo>
                    <a:pt x="216" y="17"/>
                    <a:pt x="216" y="17"/>
                    <a:pt x="216" y="17"/>
                  </a:cubicBezTo>
                  <a:cubicBezTo>
                    <a:pt x="216" y="17"/>
                    <a:pt x="216" y="17"/>
                    <a:pt x="216" y="17"/>
                  </a:cubicBezTo>
                  <a:cubicBezTo>
                    <a:pt x="215" y="16"/>
                    <a:pt x="215" y="16"/>
                    <a:pt x="215" y="16"/>
                  </a:cubicBezTo>
                  <a:cubicBezTo>
                    <a:pt x="214" y="16"/>
                    <a:pt x="214" y="16"/>
                    <a:pt x="214" y="16"/>
                  </a:cubicBezTo>
                  <a:cubicBezTo>
                    <a:pt x="213" y="17"/>
                    <a:pt x="213" y="17"/>
                    <a:pt x="213" y="17"/>
                  </a:cubicBezTo>
                  <a:cubicBezTo>
                    <a:pt x="212" y="17"/>
                    <a:pt x="212" y="17"/>
                    <a:pt x="212" y="17"/>
                  </a:cubicBezTo>
                  <a:cubicBezTo>
                    <a:pt x="211" y="17"/>
                    <a:pt x="211" y="17"/>
                    <a:pt x="211" y="17"/>
                  </a:cubicBezTo>
                  <a:cubicBezTo>
                    <a:pt x="210" y="17"/>
                    <a:pt x="210" y="17"/>
                    <a:pt x="210" y="17"/>
                  </a:cubicBezTo>
                  <a:cubicBezTo>
                    <a:pt x="209" y="18"/>
                    <a:pt x="209" y="18"/>
                    <a:pt x="209" y="18"/>
                  </a:cubicBezTo>
                  <a:cubicBezTo>
                    <a:pt x="208" y="19"/>
                    <a:pt x="208" y="19"/>
                    <a:pt x="208" y="19"/>
                  </a:cubicBezTo>
                  <a:cubicBezTo>
                    <a:pt x="209" y="18"/>
                    <a:pt x="209" y="18"/>
                    <a:pt x="209" y="18"/>
                  </a:cubicBezTo>
                  <a:cubicBezTo>
                    <a:pt x="209" y="17"/>
                    <a:pt x="209" y="17"/>
                    <a:pt x="209" y="17"/>
                  </a:cubicBezTo>
                  <a:cubicBezTo>
                    <a:pt x="209" y="16"/>
                    <a:pt x="209" y="16"/>
                    <a:pt x="209" y="16"/>
                  </a:cubicBezTo>
                  <a:cubicBezTo>
                    <a:pt x="209" y="15"/>
                    <a:pt x="209" y="15"/>
                    <a:pt x="209" y="15"/>
                  </a:cubicBezTo>
                  <a:cubicBezTo>
                    <a:pt x="207" y="15"/>
                    <a:pt x="207" y="15"/>
                    <a:pt x="207" y="15"/>
                  </a:cubicBezTo>
                  <a:cubicBezTo>
                    <a:pt x="207" y="14"/>
                    <a:pt x="207" y="14"/>
                    <a:pt x="207" y="14"/>
                  </a:cubicBezTo>
                  <a:cubicBezTo>
                    <a:pt x="208" y="14"/>
                    <a:pt x="208" y="14"/>
                    <a:pt x="208" y="14"/>
                  </a:cubicBezTo>
                  <a:cubicBezTo>
                    <a:pt x="209" y="14"/>
                    <a:pt x="209" y="14"/>
                    <a:pt x="209" y="14"/>
                  </a:cubicBezTo>
                  <a:cubicBezTo>
                    <a:pt x="209" y="14"/>
                    <a:pt x="209" y="14"/>
                    <a:pt x="209" y="14"/>
                  </a:cubicBezTo>
                  <a:cubicBezTo>
                    <a:pt x="207" y="13"/>
                    <a:pt x="207" y="13"/>
                    <a:pt x="207" y="13"/>
                  </a:cubicBezTo>
                  <a:cubicBezTo>
                    <a:pt x="207" y="12"/>
                    <a:pt x="207" y="12"/>
                    <a:pt x="207" y="12"/>
                  </a:cubicBezTo>
                  <a:cubicBezTo>
                    <a:pt x="207" y="11"/>
                    <a:pt x="207" y="11"/>
                    <a:pt x="207" y="11"/>
                  </a:cubicBezTo>
                  <a:cubicBezTo>
                    <a:pt x="208" y="11"/>
                    <a:pt x="208" y="11"/>
                    <a:pt x="208" y="11"/>
                  </a:cubicBezTo>
                  <a:cubicBezTo>
                    <a:pt x="209" y="10"/>
                    <a:pt x="209" y="10"/>
                    <a:pt x="209" y="10"/>
                  </a:cubicBezTo>
                  <a:cubicBezTo>
                    <a:pt x="208" y="10"/>
                    <a:pt x="208" y="10"/>
                    <a:pt x="208" y="10"/>
                  </a:cubicBezTo>
                  <a:cubicBezTo>
                    <a:pt x="208" y="9"/>
                    <a:pt x="208" y="9"/>
                    <a:pt x="208" y="9"/>
                  </a:cubicBezTo>
                  <a:cubicBezTo>
                    <a:pt x="207" y="9"/>
                    <a:pt x="207" y="9"/>
                    <a:pt x="207" y="9"/>
                  </a:cubicBezTo>
                  <a:cubicBezTo>
                    <a:pt x="207" y="9"/>
                    <a:pt x="207" y="9"/>
                    <a:pt x="207" y="9"/>
                  </a:cubicBezTo>
                  <a:cubicBezTo>
                    <a:pt x="207" y="9"/>
                    <a:pt x="207" y="9"/>
                    <a:pt x="207" y="9"/>
                  </a:cubicBezTo>
                  <a:cubicBezTo>
                    <a:pt x="206" y="8"/>
                    <a:pt x="206" y="8"/>
                    <a:pt x="206" y="8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04" y="8"/>
                    <a:pt x="204" y="8"/>
                    <a:pt x="204" y="8"/>
                  </a:cubicBezTo>
                  <a:cubicBezTo>
                    <a:pt x="204" y="8"/>
                    <a:pt x="204" y="8"/>
                    <a:pt x="204" y="8"/>
                  </a:cubicBezTo>
                  <a:cubicBezTo>
                    <a:pt x="203" y="8"/>
                    <a:pt x="203" y="8"/>
                    <a:pt x="203" y="8"/>
                  </a:cubicBezTo>
                  <a:cubicBezTo>
                    <a:pt x="202" y="8"/>
                    <a:pt x="202" y="8"/>
                    <a:pt x="202" y="8"/>
                  </a:cubicBezTo>
                  <a:cubicBezTo>
                    <a:pt x="202" y="9"/>
                    <a:pt x="202" y="9"/>
                    <a:pt x="202" y="9"/>
                  </a:cubicBezTo>
                  <a:cubicBezTo>
                    <a:pt x="202" y="9"/>
                    <a:pt x="202" y="9"/>
                    <a:pt x="202" y="9"/>
                  </a:cubicBezTo>
                  <a:cubicBezTo>
                    <a:pt x="201" y="8"/>
                    <a:pt x="201" y="8"/>
                    <a:pt x="201" y="8"/>
                  </a:cubicBezTo>
                  <a:cubicBezTo>
                    <a:pt x="201" y="8"/>
                    <a:pt x="201" y="8"/>
                    <a:pt x="201" y="8"/>
                  </a:cubicBezTo>
                  <a:cubicBezTo>
                    <a:pt x="202" y="8"/>
                    <a:pt x="202" y="8"/>
                    <a:pt x="202" y="8"/>
                  </a:cubicBezTo>
                  <a:cubicBezTo>
                    <a:pt x="202" y="7"/>
                    <a:pt x="202" y="7"/>
                    <a:pt x="202" y="7"/>
                  </a:cubicBezTo>
                  <a:cubicBezTo>
                    <a:pt x="202" y="6"/>
                    <a:pt x="202" y="6"/>
                    <a:pt x="202" y="6"/>
                  </a:cubicBezTo>
                  <a:cubicBezTo>
                    <a:pt x="202" y="6"/>
                    <a:pt x="202" y="6"/>
                    <a:pt x="202" y="6"/>
                  </a:cubicBezTo>
                  <a:cubicBezTo>
                    <a:pt x="202" y="5"/>
                    <a:pt x="202" y="5"/>
                    <a:pt x="202" y="5"/>
                  </a:cubicBezTo>
                  <a:cubicBezTo>
                    <a:pt x="203" y="5"/>
                    <a:pt x="203" y="5"/>
                    <a:pt x="203" y="5"/>
                  </a:cubicBezTo>
                  <a:cubicBezTo>
                    <a:pt x="202" y="4"/>
                    <a:pt x="202" y="4"/>
                    <a:pt x="202" y="4"/>
                  </a:cubicBezTo>
                  <a:cubicBezTo>
                    <a:pt x="202" y="4"/>
                    <a:pt x="202" y="4"/>
                    <a:pt x="202" y="4"/>
                  </a:cubicBezTo>
                  <a:cubicBezTo>
                    <a:pt x="201" y="5"/>
                    <a:pt x="201" y="5"/>
                    <a:pt x="201" y="5"/>
                  </a:cubicBezTo>
                  <a:cubicBezTo>
                    <a:pt x="201" y="6"/>
                    <a:pt x="201" y="6"/>
                    <a:pt x="201" y="6"/>
                  </a:cubicBezTo>
                  <a:cubicBezTo>
                    <a:pt x="201" y="6"/>
                    <a:pt x="201" y="6"/>
                    <a:pt x="201" y="6"/>
                  </a:cubicBezTo>
                  <a:cubicBezTo>
                    <a:pt x="200" y="5"/>
                    <a:pt x="200" y="5"/>
                    <a:pt x="200" y="5"/>
                  </a:cubicBezTo>
                  <a:cubicBezTo>
                    <a:pt x="199" y="6"/>
                    <a:pt x="199" y="6"/>
                    <a:pt x="199" y="6"/>
                  </a:cubicBezTo>
                  <a:cubicBezTo>
                    <a:pt x="199" y="6"/>
                    <a:pt x="199" y="6"/>
                    <a:pt x="199" y="6"/>
                  </a:cubicBezTo>
                  <a:cubicBezTo>
                    <a:pt x="199" y="7"/>
                    <a:pt x="199" y="7"/>
                    <a:pt x="199" y="7"/>
                  </a:cubicBezTo>
                  <a:cubicBezTo>
                    <a:pt x="199" y="7"/>
                    <a:pt x="199" y="7"/>
                    <a:pt x="199" y="7"/>
                  </a:cubicBezTo>
                  <a:cubicBezTo>
                    <a:pt x="198" y="8"/>
                    <a:pt x="198" y="8"/>
                    <a:pt x="198" y="8"/>
                  </a:cubicBezTo>
                  <a:cubicBezTo>
                    <a:pt x="198" y="7"/>
                    <a:pt x="198" y="7"/>
                    <a:pt x="198" y="7"/>
                  </a:cubicBezTo>
                  <a:cubicBezTo>
                    <a:pt x="198" y="8"/>
                    <a:pt x="198" y="8"/>
                    <a:pt x="198" y="8"/>
                  </a:cubicBezTo>
                  <a:cubicBezTo>
                    <a:pt x="197" y="9"/>
                    <a:pt x="197" y="9"/>
                    <a:pt x="197" y="9"/>
                  </a:cubicBezTo>
                  <a:cubicBezTo>
                    <a:pt x="197" y="8"/>
                    <a:pt x="197" y="8"/>
                    <a:pt x="197" y="8"/>
                  </a:cubicBezTo>
                  <a:cubicBezTo>
                    <a:pt x="197" y="7"/>
                    <a:pt x="197" y="7"/>
                    <a:pt x="197" y="7"/>
                  </a:cubicBezTo>
                  <a:cubicBezTo>
                    <a:pt x="198" y="7"/>
                    <a:pt x="198" y="7"/>
                    <a:pt x="198" y="7"/>
                  </a:cubicBezTo>
                  <a:cubicBezTo>
                    <a:pt x="197" y="7"/>
                    <a:pt x="197" y="7"/>
                    <a:pt x="197" y="7"/>
                  </a:cubicBezTo>
                  <a:cubicBezTo>
                    <a:pt x="197" y="7"/>
                    <a:pt x="197" y="7"/>
                    <a:pt x="197" y="7"/>
                  </a:cubicBezTo>
                  <a:cubicBezTo>
                    <a:pt x="196" y="8"/>
                    <a:pt x="196" y="8"/>
                    <a:pt x="196" y="8"/>
                  </a:cubicBezTo>
                  <a:cubicBezTo>
                    <a:pt x="196" y="8"/>
                    <a:pt x="196" y="8"/>
                    <a:pt x="196" y="8"/>
                  </a:cubicBezTo>
                  <a:cubicBezTo>
                    <a:pt x="196" y="7"/>
                    <a:pt x="196" y="7"/>
                    <a:pt x="196" y="7"/>
                  </a:cubicBezTo>
                  <a:cubicBezTo>
                    <a:pt x="196" y="6"/>
                    <a:pt x="196" y="6"/>
                    <a:pt x="196" y="6"/>
                  </a:cubicBezTo>
                  <a:cubicBezTo>
                    <a:pt x="195" y="6"/>
                    <a:pt x="195" y="6"/>
                    <a:pt x="195" y="6"/>
                  </a:cubicBezTo>
                  <a:cubicBezTo>
                    <a:pt x="195" y="5"/>
                    <a:pt x="195" y="5"/>
                    <a:pt x="195" y="5"/>
                  </a:cubicBezTo>
                  <a:cubicBezTo>
                    <a:pt x="196" y="5"/>
                    <a:pt x="196" y="5"/>
                    <a:pt x="196" y="5"/>
                  </a:cubicBezTo>
                  <a:cubicBezTo>
                    <a:pt x="197" y="5"/>
                    <a:pt x="197" y="5"/>
                    <a:pt x="197" y="5"/>
                  </a:cubicBezTo>
                  <a:cubicBezTo>
                    <a:pt x="198" y="5"/>
                    <a:pt x="198" y="5"/>
                    <a:pt x="198" y="5"/>
                  </a:cubicBezTo>
                  <a:cubicBezTo>
                    <a:pt x="199" y="5"/>
                    <a:pt x="199" y="5"/>
                    <a:pt x="199" y="5"/>
                  </a:cubicBezTo>
                  <a:cubicBezTo>
                    <a:pt x="200" y="5"/>
                    <a:pt x="200" y="5"/>
                    <a:pt x="200" y="5"/>
                  </a:cubicBezTo>
                  <a:cubicBezTo>
                    <a:pt x="201" y="4"/>
                    <a:pt x="201" y="4"/>
                    <a:pt x="201" y="4"/>
                  </a:cubicBezTo>
                  <a:cubicBezTo>
                    <a:pt x="201" y="3"/>
                    <a:pt x="201" y="3"/>
                    <a:pt x="201" y="3"/>
                  </a:cubicBezTo>
                  <a:cubicBezTo>
                    <a:pt x="201" y="3"/>
                    <a:pt x="201" y="3"/>
                    <a:pt x="201" y="3"/>
                  </a:cubicBezTo>
                  <a:cubicBezTo>
                    <a:pt x="201" y="3"/>
                    <a:pt x="201" y="3"/>
                    <a:pt x="201" y="3"/>
                  </a:cubicBezTo>
                  <a:cubicBezTo>
                    <a:pt x="200" y="2"/>
                    <a:pt x="200" y="2"/>
                    <a:pt x="200" y="2"/>
                  </a:cubicBezTo>
                  <a:cubicBezTo>
                    <a:pt x="200" y="2"/>
                    <a:pt x="200" y="2"/>
                    <a:pt x="200" y="2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199" y="1"/>
                    <a:pt x="199" y="1"/>
                    <a:pt x="199" y="1"/>
                  </a:cubicBezTo>
                  <a:cubicBezTo>
                    <a:pt x="199" y="1"/>
                    <a:pt x="199" y="1"/>
                    <a:pt x="199" y="1"/>
                  </a:cubicBezTo>
                  <a:cubicBezTo>
                    <a:pt x="199" y="1"/>
                    <a:pt x="199" y="1"/>
                    <a:pt x="199" y="1"/>
                  </a:cubicBezTo>
                  <a:cubicBezTo>
                    <a:pt x="199" y="1"/>
                    <a:pt x="199" y="1"/>
                    <a:pt x="199" y="1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199" y="0"/>
                    <a:pt x="199" y="0"/>
                    <a:pt x="199" y="0"/>
                  </a:cubicBezTo>
                  <a:cubicBezTo>
                    <a:pt x="198" y="1"/>
                    <a:pt x="198" y="1"/>
                    <a:pt x="198" y="1"/>
                  </a:cubicBezTo>
                  <a:cubicBezTo>
                    <a:pt x="197" y="1"/>
                    <a:pt x="197" y="1"/>
                    <a:pt x="197" y="1"/>
                  </a:cubicBezTo>
                  <a:cubicBezTo>
                    <a:pt x="196" y="1"/>
                    <a:pt x="196" y="1"/>
                    <a:pt x="196" y="1"/>
                  </a:cubicBezTo>
                  <a:cubicBezTo>
                    <a:pt x="195" y="2"/>
                    <a:pt x="195" y="2"/>
                    <a:pt x="195" y="2"/>
                  </a:cubicBezTo>
                  <a:cubicBezTo>
                    <a:pt x="193" y="3"/>
                    <a:pt x="193" y="3"/>
                    <a:pt x="193" y="3"/>
                  </a:cubicBezTo>
                  <a:cubicBezTo>
                    <a:pt x="192" y="4"/>
                    <a:pt x="192" y="4"/>
                    <a:pt x="192" y="4"/>
                  </a:cubicBezTo>
                  <a:cubicBezTo>
                    <a:pt x="190" y="4"/>
                    <a:pt x="190" y="4"/>
                    <a:pt x="190" y="4"/>
                  </a:cubicBezTo>
                  <a:cubicBezTo>
                    <a:pt x="189" y="3"/>
                    <a:pt x="189" y="3"/>
                    <a:pt x="189" y="3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87" y="2"/>
                    <a:pt x="187" y="2"/>
                    <a:pt x="187" y="2"/>
                  </a:cubicBezTo>
                  <a:cubicBezTo>
                    <a:pt x="186" y="3"/>
                    <a:pt x="186" y="3"/>
                    <a:pt x="186" y="3"/>
                  </a:cubicBezTo>
                  <a:cubicBezTo>
                    <a:pt x="186" y="3"/>
                    <a:pt x="186" y="3"/>
                    <a:pt x="186" y="3"/>
                  </a:cubicBezTo>
                  <a:cubicBezTo>
                    <a:pt x="185" y="3"/>
                    <a:pt x="185" y="3"/>
                    <a:pt x="185" y="3"/>
                  </a:cubicBezTo>
                  <a:cubicBezTo>
                    <a:pt x="185" y="3"/>
                    <a:pt x="185" y="3"/>
                    <a:pt x="185" y="3"/>
                  </a:cubicBezTo>
                  <a:cubicBezTo>
                    <a:pt x="185" y="2"/>
                    <a:pt x="185" y="2"/>
                    <a:pt x="185" y="2"/>
                  </a:cubicBezTo>
                  <a:cubicBezTo>
                    <a:pt x="186" y="2"/>
                    <a:pt x="186" y="2"/>
                    <a:pt x="186" y="2"/>
                  </a:cubicBezTo>
                  <a:cubicBezTo>
                    <a:pt x="186" y="2"/>
                    <a:pt x="186" y="2"/>
                    <a:pt x="186" y="2"/>
                  </a:cubicBezTo>
                  <a:cubicBezTo>
                    <a:pt x="185" y="2"/>
                    <a:pt x="185" y="2"/>
                    <a:pt x="185" y="2"/>
                  </a:cubicBezTo>
                  <a:cubicBezTo>
                    <a:pt x="183" y="3"/>
                    <a:pt x="183" y="3"/>
                    <a:pt x="183" y="3"/>
                  </a:cubicBezTo>
                  <a:cubicBezTo>
                    <a:pt x="182" y="3"/>
                    <a:pt x="182" y="3"/>
                    <a:pt x="182" y="3"/>
                  </a:cubicBezTo>
                  <a:cubicBezTo>
                    <a:pt x="181" y="4"/>
                    <a:pt x="181" y="4"/>
                    <a:pt x="181" y="4"/>
                  </a:cubicBezTo>
                  <a:cubicBezTo>
                    <a:pt x="181" y="5"/>
                    <a:pt x="181" y="5"/>
                    <a:pt x="181" y="5"/>
                  </a:cubicBezTo>
                  <a:cubicBezTo>
                    <a:pt x="182" y="5"/>
                    <a:pt x="182" y="5"/>
                    <a:pt x="182" y="5"/>
                  </a:cubicBezTo>
                  <a:cubicBezTo>
                    <a:pt x="182" y="6"/>
                    <a:pt x="182" y="6"/>
                    <a:pt x="182" y="6"/>
                  </a:cubicBezTo>
                  <a:cubicBezTo>
                    <a:pt x="181" y="6"/>
                    <a:pt x="181" y="6"/>
                    <a:pt x="181" y="6"/>
                  </a:cubicBezTo>
                  <a:cubicBezTo>
                    <a:pt x="180" y="6"/>
                    <a:pt x="180" y="6"/>
                    <a:pt x="180" y="6"/>
                  </a:cubicBezTo>
                  <a:cubicBezTo>
                    <a:pt x="179" y="8"/>
                    <a:pt x="179" y="8"/>
                    <a:pt x="179" y="8"/>
                  </a:cubicBezTo>
                  <a:cubicBezTo>
                    <a:pt x="178" y="10"/>
                    <a:pt x="178" y="10"/>
                    <a:pt x="178" y="10"/>
                  </a:cubicBezTo>
                  <a:cubicBezTo>
                    <a:pt x="178" y="10"/>
                    <a:pt x="178" y="10"/>
                    <a:pt x="178" y="10"/>
                  </a:cubicBezTo>
                  <a:cubicBezTo>
                    <a:pt x="178" y="9"/>
                    <a:pt x="178" y="9"/>
                    <a:pt x="178" y="9"/>
                  </a:cubicBezTo>
                  <a:cubicBezTo>
                    <a:pt x="178" y="8"/>
                    <a:pt x="178" y="8"/>
                    <a:pt x="178" y="8"/>
                  </a:cubicBezTo>
                  <a:cubicBezTo>
                    <a:pt x="179" y="6"/>
                    <a:pt x="179" y="6"/>
                    <a:pt x="179" y="6"/>
                  </a:cubicBezTo>
                  <a:cubicBezTo>
                    <a:pt x="179" y="6"/>
                    <a:pt x="179" y="6"/>
                    <a:pt x="179" y="6"/>
                  </a:cubicBezTo>
                  <a:cubicBezTo>
                    <a:pt x="179" y="6"/>
                    <a:pt x="179" y="6"/>
                    <a:pt x="179" y="6"/>
                  </a:cubicBezTo>
                  <a:cubicBezTo>
                    <a:pt x="177" y="7"/>
                    <a:pt x="177" y="7"/>
                    <a:pt x="177" y="7"/>
                  </a:cubicBezTo>
                  <a:cubicBezTo>
                    <a:pt x="176" y="7"/>
                    <a:pt x="176" y="7"/>
                    <a:pt x="176" y="7"/>
                  </a:cubicBezTo>
                  <a:cubicBezTo>
                    <a:pt x="175" y="6"/>
                    <a:pt x="175" y="6"/>
                    <a:pt x="175" y="6"/>
                  </a:cubicBezTo>
                  <a:cubicBezTo>
                    <a:pt x="174" y="5"/>
                    <a:pt x="174" y="5"/>
                    <a:pt x="174" y="5"/>
                  </a:cubicBezTo>
                  <a:cubicBezTo>
                    <a:pt x="173" y="5"/>
                    <a:pt x="173" y="5"/>
                    <a:pt x="173" y="5"/>
                  </a:cubicBezTo>
                  <a:cubicBezTo>
                    <a:pt x="173" y="5"/>
                    <a:pt x="173" y="5"/>
                    <a:pt x="173" y="5"/>
                  </a:cubicBezTo>
                  <a:cubicBezTo>
                    <a:pt x="173" y="6"/>
                    <a:pt x="173" y="6"/>
                    <a:pt x="173" y="6"/>
                  </a:cubicBezTo>
                  <a:cubicBezTo>
                    <a:pt x="174" y="6"/>
                    <a:pt x="174" y="6"/>
                    <a:pt x="174" y="6"/>
                  </a:cubicBezTo>
                  <a:cubicBezTo>
                    <a:pt x="175" y="7"/>
                    <a:pt x="175" y="7"/>
                    <a:pt x="175" y="7"/>
                  </a:cubicBezTo>
                  <a:cubicBezTo>
                    <a:pt x="174" y="7"/>
                    <a:pt x="174" y="7"/>
                    <a:pt x="174" y="7"/>
                  </a:cubicBezTo>
                  <a:cubicBezTo>
                    <a:pt x="173" y="7"/>
                    <a:pt x="173" y="7"/>
                    <a:pt x="173" y="7"/>
                  </a:cubicBezTo>
                  <a:cubicBezTo>
                    <a:pt x="172" y="6"/>
                    <a:pt x="172" y="6"/>
                    <a:pt x="172" y="6"/>
                  </a:cubicBezTo>
                  <a:cubicBezTo>
                    <a:pt x="170" y="7"/>
                    <a:pt x="170" y="7"/>
                    <a:pt x="170" y="7"/>
                  </a:cubicBezTo>
                  <a:cubicBezTo>
                    <a:pt x="167" y="9"/>
                    <a:pt x="167" y="9"/>
                    <a:pt x="167" y="9"/>
                  </a:cubicBezTo>
                  <a:cubicBezTo>
                    <a:pt x="165" y="10"/>
                    <a:pt x="165" y="10"/>
                    <a:pt x="165" y="10"/>
                  </a:cubicBezTo>
                  <a:cubicBezTo>
                    <a:pt x="163" y="11"/>
                    <a:pt x="163" y="11"/>
                    <a:pt x="163" y="11"/>
                  </a:cubicBezTo>
                  <a:cubicBezTo>
                    <a:pt x="161" y="13"/>
                    <a:pt x="161" y="13"/>
                    <a:pt x="161" y="13"/>
                  </a:cubicBezTo>
                  <a:cubicBezTo>
                    <a:pt x="159" y="14"/>
                    <a:pt x="159" y="14"/>
                    <a:pt x="159" y="14"/>
                  </a:cubicBezTo>
                  <a:cubicBezTo>
                    <a:pt x="158" y="15"/>
                    <a:pt x="158" y="15"/>
                    <a:pt x="158" y="15"/>
                  </a:cubicBezTo>
                  <a:cubicBezTo>
                    <a:pt x="157" y="15"/>
                    <a:pt x="157" y="15"/>
                    <a:pt x="157" y="15"/>
                  </a:cubicBezTo>
                  <a:cubicBezTo>
                    <a:pt x="156" y="16"/>
                    <a:pt x="156" y="16"/>
                    <a:pt x="156" y="16"/>
                  </a:cubicBezTo>
                  <a:cubicBezTo>
                    <a:pt x="155" y="16"/>
                    <a:pt x="155" y="16"/>
                    <a:pt x="155" y="16"/>
                  </a:cubicBezTo>
                  <a:cubicBezTo>
                    <a:pt x="153" y="17"/>
                    <a:pt x="153" y="17"/>
                    <a:pt x="153" y="17"/>
                  </a:cubicBezTo>
                  <a:cubicBezTo>
                    <a:pt x="152" y="17"/>
                    <a:pt x="152" y="17"/>
                    <a:pt x="152" y="17"/>
                  </a:cubicBezTo>
                  <a:cubicBezTo>
                    <a:pt x="151" y="16"/>
                    <a:pt x="151" y="16"/>
                    <a:pt x="151" y="16"/>
                  </a:cubicBezTo>
                  <a:cubicBezTo>
                    <a:pt x="150" y="16"/>
                    <a:pt x="150" y="16"/>
                    <a:pt x="150" y="16"/>
                  </a:cubicBezTo>
                  <a:cubicBezTo>
                    <a:pt x="149" y="15"/>
                    <a:pt x="149" y="15"/>
                    <a:pt x="149" y="15"/>
                  </a:cubicBezTo>
                  <a:cubicBezTo>
                    <a:pt x="148" y="15"/>
                    <a:pt x="148" y="15"/>
                    <a:pt x="148" y="15"/>
                  </a:cubicBezTo>
                  <a:cubicBezTo>
                    <a:pt x="146" y="14"/>
                    <a:pt x="146" y="14"/>
                    <a:pt x="146" y="14"/>
                  </a:cubicBezTo>
                  <a:cubicBezTo>
                    <a:pt x="146" y="15"/>
                    <a:pt x="146" y="15"/>
                    <a:pt x="146" y="15"/>
                  </a:cubicBezTo>
                  <a:cubicBezTo>
                    <a:pt x="145" y="15"/>
                    <a:pt x="145" y="15"/>
                    <a:pt x="145" y="15"/>
                  </a:cubicBezTo>
                  <a:cubicBezTo>
                    <a:pt x="143" y="17"/>
                    <a:pt x="143" y="17"/>
                    <a:pt x="143" y="17"/>
                  </a:cubicBezTo>
                  <a:cubicBezTo>
                    <a:pt x="143" y="18"/>
                    <a:pt x="143" y="18"/>
                    <a:pt x="143" y="18"/>
                  </a:cubicBezTo>
                  <a:cubicBezTo>
                    <a:pt x="142" y="19"/>
                    <a:pt x="142" y="19"/>
                    <a:pt x="142" y="19"/>
                  </a:cubicBezTo>
                  <a:cubicBezTo>
                    <a:pt x="141" y="20"/>
                    <a:pt x="141" y="20"/>
                    <a:pt x="141" y="20"/>
                  </a:cubicBezTo>
                  <a:cubicBezTo>
                    <a:pt x="141" y="20"/>
                    <a:pt x="141" y="20"/>
                    <a:pt x="141" y="20"/>
                  </a:cubicBezTo>
                  <a:cubicBezTo>
                    <a:pt x="140" y="19"/>
                    <a:pt x="140" y="19"/>
                    <a:pt x="140" y="19"/>
                  </a:cubicBezTo>
                  <a:cubicBezTo>
                    <a:pt x="140" y="20"/>
                    <a:pt x="140" y="20"/>
                    <a:pt x="140" y="20"/>
                  </a:cubicBezTo>
                  <a:cubicBezTo>
                    <a:pt x="140" y="21"/>
                    <a:pt x="140" y="21"/>
                    <a:pt x="140" y="21"/>
                  </a:cubicBezTo>
                  <a:cubicBezTo>
                    <a:pt x="142" y="25"/>
                    <a:pt x="142" y="25"/>
                    <a:pt x="142" y="25"/>
                  </a:cubicBezTo>
                  <a:cubicBezTo>
                    <a:pt x="143" y="27"/>
                    <a:pt x="143" y="27"/>
                    <a:pt x="143" y="27"/>
                  </a:cubicBezTo>
                  <a:cubicBezTo>
                    <a:pt x="143" y="30"/>
                    <a:pt x="143" y="30"/>
                    <a:pt x="143" y="30"/>
                  </a:cubicBezTo>
                  <a:cubicBezTo>
                    <a:pt x="143" y="32"/>
                    <a:pt x="143" y="32"/>
                    <a:pt x="143" y="32"/>
                  </a:cubicBezTo>
                  <a:cubicBezTo>
                    <a:pt x="142" y="34"/>
                    <a:pt x="142" y="34"/>
                    <a:pt x="142" y="34"/>
                  </a:cubicBezTo>
                  <a:cubicBezTo>
                    <a:pt x="141" y="35"/>
                    <a:pt x="141" y="35"/>
                    <a:pt x="141" y="35"/>
                  </a:cubicBezTo>
                  <a:cubicBezTo>
                    <a:pt x="141" y="35"/>
                    <a:pt x="141" y="35"/>
                    <a:pt x="141" y="35"/>
                  </a:cubicBezTo>
                  <a:cubicBezTo>
                    <a:pt x="143" y="37"/>
                    <a:pt x="143" y="37"/>
                    <a:pt x="143" y="37"/>
                  </a:cubicBezTo>
                  <a:cubicBezTo>
                    <a:pt x="144" y="37"/>
                    <a:pt x="144" y="37"/>
                    <a:pt x="144" y="37"/>
                  </a:cubicBezTo>
                  <a:cubicBezTo>
                    <a:pt x="144" y="37"/>
                    <a:pt x="144" y="37"/>
                    <a:pt x="144" y="37"/>
                  </a:cubicBezTo>
                  <a:cubicBezTo>
                    <a:pt x="144" y="37"/>
                    <a:pt x="144" y="37"/>
                    <a:pt x="144" y="37"/>
                  </a:cubicBezTo>
                  <a:cubicBezTo>
                    <a:pt x="145" y="37"/>
                    <a:pt x="145" y="37"/>
                    <a:pt x="145" y="37"/>
                  </a:cubicBezTo>
                  <a:cubicBezTo>
                    <a:pt x="145" y="37"/>
                    <a:pt x="145" y="37"/>
                    <a:pt x="145" y="37"/>
                  </a:cubicBezTo>
                  <a:cubicBezTo>
                    <a:pt x="145" y="37"/>
                    <a:pt x="145" y="37"/>
                    <a:pt x="145" y="37"/>
                  </a:cubicBezTo>
                  <a:cubicBezTo>
                    <a:pt x="145" y="38"/>
                    <a:pt x="145" y="38"/>
                    <a:pt x="145" y="38"/>
                  </a:cubicBezTo>
                  <a:cubicBezTo>
                    <a:pt x="147" y="39"/>
                    <a:pt x="147" y="39"/>
                    <a:pt x="147" y="39"/>
                  </a:cubicBezTo>
                  <a:cubicBezTo>
                    <a:pt x="146" y="39"/>
                    <a:pt x="146" y="39"/>
                    <a:pt x="146" y="39"/>
                  </a:cubicBezTo>
                  <a:cubicBezTo>
                    <a:pt x="145" y="39"/>
                    <a:pt x="145" y="39"/>
                    <a:pt x="145" y="39"/>
                  </a:cubicBezTo>
                  <a:cubicBezTo>
                    <a:pt x="145" y="40"/>
                    <a:pt x="145" y="40"/>
                    <a:pt x="145" y="40"/>
                  </a:cubicBezTo>
                  <a:cubicBezTo>
                    <a:pt x="145" y="42"/>
                    <a:pt x="145" y="42"/>
                    <a:pt x="145" y="42"/>
                  </a:cubicBezTo>
                  <a:cubicBezTo>
                    <a:pt x="145" y="43"/>
                    <a:pt x="145" y="43"/>
                    <a:pt x="145" y="43"/>
                  </a:cubicBezTo>
                  <a:cubicBezTo>
                    <a:pt x="146" y="43"/>
                    <a:pt x="146" y="43"/>
                    <a:pt x="146" y="43"/>
                  </a:cubicBezTo>
                  <a:cubicBezTo>
                    <a:pt x="146" y="43"/>
                    <a:pt x="146" y="43"/>
                    <a:pt x="146" y="43"/>
                  </a:cubicBezTo>
                  <a:cubicBezTo>
                    <a:pt x="147" y="42"/>
                    <a:pt x="147" y="42"/>
                    <a:pt x="147" y="42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9" y="43"/>
                    <a:pt x="149" y="43"/>
                    <a:pt x="149" y="43"/>
                  </a:cubicBezTo>
                  <a:cubicBezTo>
                    <a:pt x="151" y="43"/>
                    <a:pt x="151" y="43"/>
                    <a:pt x="151" y="43"/>
                  </a:cubicBezTo>
                  <a:cubicBezTo>
                    <a:pt x="152" y="44"/>
                    <a:pt x="152" y="44"/>
                    <a:pt x="152" y="44"/>
                  </a:cubicBezTo>
                  <a:cubicBezTo>
                    <a:pt x="151" y="44"/>
                    <a:pt x="151" y="44"/>
                    <a:pt x="151" y="44"/>
                  </a:cubicBezTo>
                  <a:cubicBezTo>
                    <a:pt x="151" y="45"/>
                    <a:pt x="151" y="45"/>
                    <a:pt x="151" y="45"/>
                  </a:cubicBezTo>
                  <a:cubicBezTo>
                    <a:pt x="151" y="46"/>
                    <a:pt x="151" y="46"/>
                    <a:pt x="151" y="46"/>
                  </a:cubicBezTo>
                  <a:cubicBezTo>
                    <a:pt x="149" y="46"/>
                    <a:pt x="149" y="46"/>
                    <a:pt x="149" y="46"/>
                  </a:cubicBezTo>
                  <a:cubicBezTo>
                    <a:pt x="149" y="46"/>
                    <a:pt x="149" y="46"/>
                    <a:pt x="149" y="46"/>
                  </a:cubicBezTo>
                  <a:cubicBezTo>
                    <a:pt x="149" y="45"/>
                    <a:pt x="149" y="45"/>
                    <a:pt x="149" y="45"/>
                  </a:cubicBezTo>
                  <a:cubicBezTo>
                    <a:pt x="148" y="46"/>
                    <a:pt x="148" y="46"/>
                    <a:pt x="148" y="46"/>
                  </a:cubicBezTo>
                  <a:cubicBezTo>
                    <a:pt x="147" y="45"/>
                    <a:pt x="147" y="45"/>
                    <a:pt x="147" y="45"/>
                  </a:cubicBezTo>
                  <a:cubicBezTo>
                    <a:pt x="146" y="45"/>
                    <a:pt x="146" y="45"/>
                    <a:pt x="146" y="45"/>
                  </a:cubicBezTo>
                  <a:cubicBezTo>
                    <a:pt x="146" y="44"/>
                    <a:pt x="146" y="44"/>
                    <a:pt x="146" y="44"/>
                  </a:cubicBezTo>
                  <a:cubicBezTo>
                    <a:pt x="145" y="44"/>
                    <a:pt x="145" y="44"/>
                    <a:pt x="145" y="44"/>
                  </a:cubicBezTo>
                  <a:cubicBezTo>
                    <a:pt x="145" y="44"/>
                    <a:pt x="145" y="44"/>
                    <a:pt x="145" y="44"/>
                  </a:cubicBezTo>
                  <a:cubicBezTo>
                    <a:pt x="144" y="43"/>
                    <a:pt x="144" y="43"/>
                    <a:pt x="144" y="43"/>
                  </a:cubicBezTo>
                  <a:cubicBezTo>
                    <a:pt x="144" y="42"/>
                    <a:pt x="144" y="42"/>
                    <a:pt x="144" y="42"/>
                  </a:cubicBezTo>
                  <a:cubicBezTo>
                    <a:pt x="145" y="39"/>
                    <a:pt x="145" y="39"/>
                    <a:pt x="145" y="39"/>
                  </a:cubicBezTo>
                  <a:cubicBezTo>
                    <a:pt x="145" y="39"/>
                    <a:pt x="145" y="39"/>
                    <a:pt x="145" y="39"/>
                  </a:cubicBezTo>
                  <a:cubicBezTo>
                    <a:pt x="144" y="39"/>
                    <a:pt x="144" y="39"/>
                    <a:pt x="144" y="39"/>
                  </a:cubicBezTo>
                  <a:cubicBezTo>
                    <a:pt x="144" y="39"/>
                    <a:pt x="144" y="39"/>
                    <a:pt x="144" y="39"/>
                  </a:cubicBezTo>
                  <a:cubicBezTo>
                    <a:pt x="143" y="42"/>
                    <a:pt x="143" y="42"/>
                    <a:pt x="143" y="42"/>
                  </a:cubicBezTo>
                  <a:cubicBezTo>
                    <a:pt x="143" y="43"/>
                    <a:pt x="143" y="43"/>
                    <a:pt x="143" y="43"/>
                  </a:cubicBezTo>
                  <a:cubicBezTo>
                    <a:pt x="142" y="44"/>
                    <a:pt x="142" y="44"/>
                    <a:pt x="142" y="44"/>
                  </a:cubicBezTo>
                  <a:cubicBezTo>
                    <a:pt x="142" y="45"/>
                    <a:pt x="142" y="45"/>
                    <a:pt x="142" y="45"/>
                  </a:cubicBezTo>
                  <a:cubicBezTo>
                    <a:pt x="143" y="44"/>
                    <a:pt x="143" y="44"/>
                    <a:pt x="143" y="44"/>
                  </a:cubicBezTo>
                  <a:cubicBezTo>
                    <a:pt x="143" y="44"/>
                    <a:pt x="143" y="44"/>
                    <a:pt x="143" y="44"/>
                  </a:cubicBezTo>
                  <a:cubicBezTo>
                    <a:pt x="144" y="44"/>
                    <a:pt x="144" y="44"/>
                    <a:pt x="144" y="44"/>
                  </a:cubicBezTo>
                  <a:cubicBezTo>
                    <a:pt x="145" y="44"/>
                    <a:pt x="145" y="44"/>
                    <a:pt x="145" y="44"/>
                  </a:cubicBezTo>
                  <a:cubicBezTo>
                    <a:pt x="145" y="45"/>
                    <a:pt x="145" y="45"/>
                    <a:pt x="145" y="45"/>
                  </a:cubicBezTo>
                  <a:cubicBezTo>
                    <a:pt x="145" y="46"/>
                    <a:pt x="145" y="46"/>
                    <a:pt x="145" y="46"/>
                  </a:cubicBezTo>
                  <a:cubicBezTo>
                    <a:pt x="144" y="47"/>
                    <a:pt x="144" y="47"/>
                    <a:pt x="144" y="47"/>
                  </a:cubicBezTo>
                  <a:cubicBezTo>
                    <a:pt x="143" y="48"/>
                    <a:pt x="143" y="48"/>
                    <a:pt x="143" y="48"/>
                  </a:cubicBezTo>
                  <a:cubicBezTo>
                    <a:pt x="144" y="46"/>
                    <a:pt x="144" y="46"/>
                    <a:pt x="144" y="46"/>
                  </a:cubicBezTo>
                  <a:cubicBezTo>
                    <a:pt x="144" y="46"/>
                    <a:pt x="144" y="46"/>
                    <a:pt x="144" y="46"/>
                  </a:cubicBezTo>
                  <a:cubicBezTo>
                    <a:pt x="144" y="46"/>
                    <a:pt x="144" y="46"/>
                    <a:pt x="144" y="46"/>
                  </a:cubicBezTo>
                  <a:cubicBezTo>
                    <a:pt x="143" y="45"/>
                    <a:pt x="143" y="45"/>
                    <a:pt x="143" y="45"/>
                  </a:cubicBezTo>
                  <a:cubicBezTo>
                    <a:pt x="143" y="46"/>
                    <a:pt x="143" y="46"/>
                    <a:pt x="143" y="46"/>
                  </a:cubicBezTo>
                  <a:cubicBezTo>
                    <a:pt x="141" y="47"/>
                    <a:pt x="141" y="47"/>
                    <a:pt x="141" y="47"/>
                  </a:cubicBezTo>
                  <a:cubicBezTo>
                    <a:pt x="141" y="48"/>
                    <a:pt x="141" y="48"/>
                    <a:pt x="141" y="48"/>
                  </a:cubicBezTo>
                  <a:cubicBezTo>
                    <a:pt x="141" y="48"/>
                    <a:pt x="141" y="48"/>
                    <a:pt x="141" y="48"/>
                  </a:cubicBezTo>
                  <a:cubicBezTo>
                    <a:pt x="140" y="48"/>
                    <a:pt x="140" y="48"/>
                    <a:pt x="140" y="48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39" y="47"/>
                    <a:pt x="139" y="47"/>
                    <a:pt x="139" y="47"/>
                  </a:cubicBezTo>
                  <a:cubicBezTo>
                    <a:pt x="138" y="47"/>
                    <a:pt x="138" y="47"/>
                    <a:pt x="138" y="47"/>
                  </a:cubicBezTo>
                  <a:cubicBezTo>
                    <a:pt x="137" y="47"/>
                    <a:pt x="137" y="47"/>
                    <a:pt x="137" y="47"/>
                  </a:cubicBezTo>
                  <a:cubicBezTo>
                    <a:pt x="137" y="46"/>
                    <a:pt x="137" y="46"/>
                    <a:pt x="137" y="46"/>
                  </a:cubicBezTo>
                  <a:cubicBezTo>
                    <a:pt x="137" y="46"/>
                    <a:pt x="137" y="46"/>
                    <a:pt x="137" y="46"/>
                  </a:cubicBezTo>
                  <a:cubicBezTo>
                    <a:pt x="136" y="46"/>
                    <a:pt x="136" y="46"/>
                    <a:pt x="136" y="46"/>
                  </a:cubicBezTo>
                  <a:cubicBezTo>
                    <a:pt x="136" y="46"/>
                    <a:pt x="136" y="46"/>
                    <a:pt x="136" y="46"/>
                  </a:cubicBezTo>
                  <a:cubicBezTo>
                    <a:pt x="135" y="46"/>
                    <a:pt x="135" y="46"/>
                    <a:pt x="135" y="46"/>
                  </a:cubicBezTo>
                  <a:cubicBezTo>
                    <a:pt x="135" y="45"/>
                    <a:pt x="135" y="45"/>
                    <a:pt x="135" y="45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4" y="45"/>
                    <a:pt x="134" y="45"/>
                    <a:pt x="134" y="45"/>
                  </a:cubicBezTo>
                  <a:cubicBezTo>
                    <a:pt x="134" y="45"/>
                    <a:pt x="134" y="45"/>
                    <a:pt x="134" y="45"/>
                  </a:cubicBezTo>
                  <a:cubicBezTo>
                    <a:pt x="133" y="44"/>
                    <a:pt x="133" y="44"/>
                    <a:pt x="133" y="44"/>
                  </a:cubicBezTo>
                  <a:cubicBezTo>
                    <a:pt x="133" y="43"/>
                    <a:pt x="133" y="43"/>
                    <a:pt x="133" y="43"/>
                  </a:cubicBezTo>
                  <a:cubicBezTo>
                    <a:pt x="134" y="43"/>
                    <a:pt x="134" y="43"/>
                    <a:pt x="134" y="43"/>
                  </a:cubicBezTo>
                  <a:cubicBezTo>
                    <a:pt x="135" y="42"/>
                    <a:pt x="135" y="42"/>
                    <a:pt x="135" y="42"/>
                  </a:cubicBezTo>
                  <a:cubicBezTo>
                    <a:pt x="136" y="42"/>
                    <a:pt x="136" y="42"/>
                    <a:pt x="136" y="42"/>
                  </a:cubicBezTo>
                  <a:cubicBezTo>
                    <a:pt x="136" y="41"/>
                    <a:pt x="136" y="41"/>
                    <a:pt x="136" y="41"/>
                  </a:cubicBezTo>
                  <a:cubicBezTo>
                    <a:pt x="136" y="41"/>
                    <a:pt x="136" y="41"/>
                    <a:pt x="136" y="41"/>
                  </a:cubicBezTo>
                  <a:cubicBezTo>
                    <a:pt x="135" y="40"/>
                    <a:pt x="135" y="40"/>
                    <a:pt x="135" y="40"/>
                  </a:cubicBezTo>
                  <a:cubicBezTo>
                    <a:pt x="134" y="39"/>
                    <a:pt x="134" y="39"/>
                    <a:pt x="134" y="39"/>
                  </a:cubicBezTo>
                  <a:cubicBezTo>
                    <a:pt x="133" y="39"/>
                    <a:pt x="133" y="39"/>
                    <a:pt x="133" y="39"/>
                  </a:cubicBezTo>
                  <a:cubicBezTo>
                    <a:pt x="132" y="40"/>
                    <a:pt x="132" y="40"/>
                    <a:pt x="132" y="40"/>
                  </a:cubicBezTo>
                  <a:cubicBezTo>
                    <a:pt x="131" y="40"/>
                    <a:pt x="131" y="40"/>
                    <a:pt x="131" y="40"/>
                  </a:cubicBezTo>
                  <a:cubicBezTo>
                    <a:pt x="131" y="40"/>
                    <a:pt x="131" y="40"/>
                    <a:pt x="131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27" y="41"/>
                    <a:pt x="127" y="41"/>
                    <a:pt x="127" y="41"/>
                  </a:cubicBezTo>
                  <a:cubicBezTo>
                    <a:pt x="127" y="41"/>
                    <a:pt x="127" y="41"/>
                    <a:pt x="127" y="41"/>
                  </a:cubicBezTo>
                  <a:cubicBezTo>
                    <a:pt x="127" y="42"/>
                    <a:pt x="127" y="42"/>
                    <a:pt x="127" y="42"/>
                  </a:cubicBezTo>
                  <a:cubicBezTo>
                    <a:pt x="128" y="42"/>
                    <a:pt x="128" y="42"/>
                    <a:pt x="128" y="42"/>
                  </a:cubicBezTo>
                  <a:cubicBezTo>
                    <a:pt x="128" y="43"/>
                    <a:pt x="128" y="43"/>
                    <a:pt x="128" y="43"/>
                  </a:cubicBezTo>
                  <a:cubicBezTo>
                    <a:pt x="127" y="42"/>
                    <a:pt x="127" y="42"/>
                    <a:pt x="127" y="42"/>
                  </a:cubicBezTo>
                  <a:cubicBezTo>
                    <a:pt x="127" y="42"/>
                    <a:pt x="127" y="42"/>
                    <a:pt x="127" y="42"/>
                  </a:cubicBezTo>
                  <a:cubicBezTo>
                    <a:pt x="126" y="42"/>
                    <a:pt x="126" y="42"/>
                    <a:pt x="126" y="42"/>
                  </a:cubicBezTo>
                  <a:cubicBezTo>
                    <a:pt x="125" y="42"/>
                    <a:pt x="125" y="42"/>
                    <a:pt x="125" y="42"/>
                  </a:cubicBezTo>
                  <a:cubicBezTo>
                    <a:pt x="124" y="42"/>
                    <a:pt x="124" y="42"/>
                    <a:pt x="124" y="42"/>
                  </a:cubicBezTo>
                  <a:cubicBezTo>
                    <a:pt x="122" y="42"/>
                    <a:pt x="122" y="42"/>
                    <a:pt x="122" y="42"/>
                  </a:cubicBezTo>
                  <a:cubicBezTo>
                    <a:pt x="122" y="42"/>
                    <a:pt x="122" y="42"/>
                    <a:pt x="122" y="42"/>
                  </a:cubicBezTo>
                  <a:cubicBezTo>
                    <a:pt x="122" y="43"/>
                    <a:pt x="122" y="43"/>
                    <a:pt x="122" y="43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0" y="42"/>
                    <a:pt x="120" y="42"/>
                    <a:pt x="120" y="42"/>
                  </a:cubicBezTo>
                  <a:cubicBezTo>
                    <a:pt x="120" y="42"/>
                    <a:pt x="120" y="42"/>
                    <a:pt x="120" y="42"/>
                  </a:cubicBezTo>
                  <a:cubicBezTo>
                    <a:pt x="119" y="43"/>
                    <a:pt x="119" y="43"/>
                    <a:pt x="119" y="43"/>
                  </a:cubicBezTo>
                  <a:cubicBezTo>
                    <a:pt x="119" y="44"/>
                    <a:pt x="119" y="44"/>
                    <a:pt x="119" y="44"/>
                  </a:cubicBezTo>
                  <a:cubicBezTo>
                    <a:pt x="118" y="44"/>
                    <a:pt x="118" y="44"/>
                    <a:pt x="118" y="44"/>
                  </a:cubicBezTo>
                  <a:cubicBezTo>
                    <a:pt x="117" y="44"/>
                    <a:pt x="117" y="44"/>
                    <a:pt x="117" y="44"/>
                  </a:cubicBezTo>
                  <a:cubicBezTo>
                    <a:pt x="116" y="45"/>
                    <a:pt x="116" y="45"/>
                    <a:pt x="116" y="45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5" y="44"/>
                    <a:pt x="115" y="44"/>
                    <a:pt x="115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5" y="47"/>
                    <a:pt x="115" y="47"/>
                    <a:pt x="115" y="47"/>
                  </a:cubicBezTo>
                  <a:cubicBezTo>
                    <a:pt x="116" y="49"/>
                    <a:pt x="116" y="49"/>
                    <a:pt x="116" y="49"/>
                  </a:cubicBezTo>
                  <a:cubicBezTo>
                    <a:pt x="118" y="49"/>
                    <a:pt x="118" y="49"/>
                    <a:pt x="118" y="49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0" y="51"/>
                    <a:pt x="120" y="51"/>
                    <a:pt x="120" y="51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2" y="52"/>
                    <a:pt x="122" y="52"/>
                    <a:pt x="122" y="52"/>
                  </a:cubicBezTo>
                  <a:cubicBezTo>
                    <a:pt x="122" y="52"/>
                    <a:pt x="122" y="52"/>
                    <a:pt x="122" y="52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119" y="51"/>
                    <a:pt x="119" y="51"/>
                    <a:pt x="119" y="51"/>
                  </a:cubicBezTo>
                  <a:cubicBezTo>
                    <a:pt x="118" y="51"/>
                    <a:pt x="118" y="51"/>
                    <a:pt x="118" y="51"/>
                  </a:cubicBezTo>
                  <a:cubicBezTo>
                    <a:pt x="118" y="51"/>
                    <a:pt x="118" y="51"/>
                    <a:pt x="118" y="51"/>
                  </a:cubicBezTo>
                  <a:cubicBezTo>
                    <a:pt x="117" y="52"/>
                    <a:pt x="117" y="52"/>
                    <a:pt x="117" y="52"/>
                  </a:cubicBezTo>
                  <a:cubicBezTo>
                    <a:pt x="116" y="52"/>
                    <a:pt x="116" y="52"/>
                    <a:pt x="116" y="52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5" y="51"/>
                    <a:pt x="115" y="51"/>
                    <a:pt x="115" y="51"/>
                  </a:cubicBezTo>
                  <a:cubicBezTo>
                    <a:pt x="115" y="52"/>
                    <a:pt x="115" y="52"/>
                    <a:pt x="115" y="52"/>
                  </a:cubicBezTo>
                  <a:cubicBezTo>
                    <a:pt x="116" y="53"/>
                    <a:pt x="116" y="53"/>
                    <a:pt x="116" y="53"/>
                  </a:cubicBezTo>
                  <a:cubicBezTo>
                    <a:pt x="116" y="53"/>
                    <a:pt x="116" y="53"/>
                    <a:pt x="116" y="53"/>
                  </a:cubicBezTo>
                  <a:cubicBezTo>
                    <a:pt x="115" y="54"/>
                    <a:pt x="115" y="54"/>
                    <a:pt x="115" y="54"/>
                  </a:cubicBezTo>
                  <a:cubicBezTo>
                    <a:pt x="114" y="55"/>
                    <a:pt x="114" y="55"/>
                    <a:pt x="114" y="55"/>
                  </a:cubicBezTo>
                  <a:cubicBezTo>
                    <a:pt x="114" y="56"/>
                    <a:pt x="114" y="56"/>
                    <a:pt x="114" y="56"/>
                  </a:cubicBezTo>
                  <a:cubicBezTo>
                    <a:pt x="114" y="57"/>
                    <a:pt x="114" y="57"/>
                    <a:pt x="114" y="57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7" y="59"/>
                    <a:pt x="117" y="59"/>
                    <a:pt x="117" y="59"/>
                  </a:cubicBezTo>
                  <a:cubicBezTo>
                    <a:pt x="118" y="60"/>
                    <a:pt x="118" y="60"/>
                    <a:pt x="118" y="60"/>
                  </a:cubicBezTo>
                  <a:cubicBezTo>
                    <a:pt x="118" y="60"/>
                    <a:pt x="118" y="60"/>
                    <a:pt x="118" y="60"/>
                  </a:cubicBezTo>
                  <a:cubicBezTo>
                    <a:pt x="120" y="59"/>
                    <a:pt x="120" y="59"/>
                    <a:pt x="120" y="59"/>
                  </a:cubicBezTo>
                  <a:cubicBezTo>
                    <a:pt x="121" y="59"/>
                    <a:pt x="121" y="59"/>
                    <a:pt x="121" y="59"/>
                  </a:cubicBezTo>
                  <a:cubicBezTo>
                    <a:pt x="122" y="60"/>
                    <a:pt x="122" y="60"/>
                    <a:pt x="122" y="60"/>
                  </a:cubicBezTo>
                  <a:cubicBezTo>
                    <a:pt x="124" y="60"/>
                    <a:pt x="124" y="60"/>
                    <a:pt x="124" y="60"/>
                  </a:cubicBezTo>
                  <a:cubicBezTo>
                    <a:pt x="124" y="60"/>
                    <a:pt x="124" y="60"/>
                    <a:pt x="124" y="60"/>
                  </a:cubicBezTo>
                  <a:cubicBezTo>
                    <a:pt x="125" y="61"/>
                    <a:pt x="125" y="61"/>
                    <a:pt x="125" y="61"/>
                  </a:cubicBezTo>
                  <a:cubicBezTo>
                    <a:pt x="125" y="61"/>
                    <a:pt x="125" y="61"/>
                    <a:pt x="125" y="61"/>
                  </a:cubicBezTo>
                  <a:cubicBezTo>
                    <a:pt x="126" y="61"/>
                    <a:pt x="126" y="61"/>
                    <a:pt x="126" y="61"/>
                  </a:cubicBezTo>
                  <a:cubicBezTo>
                    <a:pt x="126" y="60"/>
                    <a:pt x="126" y="60"/>
                    <a:pt x="126" y="60"/>
                  </a:cubicBezTo>
                  <a:cubicBezTo>
                    <a:pt x="126" y="60"/>
                    <a:pt x="126" y="60"/>
                    <a:pt x="126" y="60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26" y="61"/>
                    <a:pt x="126" y="61"/>
                    <a:pt x="126" y="61"/>
                  </a:cubicBezTo>
                  <a:cubicBezTo>
                    <a:pt x="126" y="62"/>
                    <a:pt x="126" y="62"/>
                    <a:pt x="126" y="62"/>
                  </a:cubicBezTo>
                  <a:cubicBezTo>
                    <a:pt x="126" y="62"/>
                    <a:pt x="126" y="62"/>
                    <a:pt x="126" y="62"/>
                  </a:cubicBezTo>
                  <a:cubicBezTo>
                    <a:pt x="127" y="61"/>
                    <a:pt x="127" y="61"/>
                    <a:pt x="127" y="61"/>
                  </a:cubicBezTo>
                  <a:cubicBezTo>
                    <a:pt x="128" y="61"/>
                    <a:pt x="128" y="61"/>
                    <a:pt x="128" y="61"/>
                  </a:cubicBezTo>
                  <a:cubicBezTo>
                    <a:pt x="129" y="60"/>
                    <a:pt x="129" y="60"/>
                    <a:pt x="129" y="60"/>
                  </a:cubicBezTo>
                  <a:cubicBezTo>
                    <a:pt x="131" y="59"/>
                    <a:pt x="131" y="59"/>
                    <a:pt x="131" y="59"/>
                  </a:cubicBezTo>
                  <a:cubicBezTo>
                    <a:pt x="132" y="59"/>
                    <a:pt x="132" y="59"/>
                    <a:pt x="132" y="59"/>
                  </a:cubicBezTo>
                  <a:cubicBezTo>
                    <a:pt x="133" y="59"/>
                    <a:pt x="133" y="59"/>
                    <a:pt x="133" y="59"/>
                  </a:cubicBezTo>
                  <a:cubicBezTo>
                    <a:pt x="133" y="59"/>
                    <a:pt x="133" y="59"/>
                    <a:pt x="133" y="59"/>
                  </a:cubicBezTo>
                  <a:cubicBezTo>
                    <a:pt x="133" y="59"/>
                    <a:pt x="133" y="59"/>
                    <a:pt x="133" y="59"/>
                  </a:cubicBezTo>
                  <a:cubicBezTo>
                    <a:pt x="134" y="59"/>
                    <a:pt x="134" y="59"/>
                    <a:pt x="134" y="59"/>
                  </a:cubicBezTo>
                  <a:cubicBezTo>
                    <a:pt x="135" y="58"/>
                    <a:pt x="135" y="58"/>
                    <a:pt x="135" y="58"/>
                  </a:cubicBezTo>
                  <a:cubicBezTo>
                    <a:pt x="137" y="58"/>
                    <a:pt x="137" y="58"/>
                    <a:pt x="137" y="58"/>
                  </a:cubicBezTo>
                  <a:cubicBezTo>
                    <a:pt x="137" y="58"/>
                    <a:pt x="137" y="58"/>
                    <a:pt x="137" y="58"/>
                  </a:cubicBezTo>
                  <a:cubicBezTo>
                    <a:pt x="137" y="59"/>
                    <a:pt x="137" y="59"/>
                    <a:pt x="137" y="59"/>
                  </a:cubicBezTo>
                  <a:cubicBezTo>
                    <a:pt x="136" y="59"/>
                    <a:pt x="136" y="59"/>
                    <a:pt x="136" y="59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35" y="61"/>
                    <a:pt x="135" y="61"/>
                    <a:pt x="135" y="61"/>
                  </a:cubicBezTo>
                  <a:cubicBezTo>
                    <a:pt x="134" y="61"/>
                    <a:pt x="134" y="61"/>
                    <a:pt x="134" y="61"/>
                  </a:cubicBezTo>
                  <a:cubicBezTo>
                    <a:pt x="134" y="61"/>
                    <a:pt x="134" y="61"/>
                    <a:pt x="134" y="61"/>
                  </a:cubicBezTo>
                  <a:cubicBezTo>
                    <a:pt x="133" y="61"/>
                    <a:pt x="133" y="61"/>
                    <a:pt x="133" y="61"/>
                  </a:cubicBezTo>
                  <a:cubicBezTo>
                    <a:pt x="132" y="62"/>
                    <a:pt x="132" y="62"/>
                    <a:pt x="132" y="62"/>
                  </a:cubicBezTo>
                  <a:cubicBezTo>
                    <a:pt x="132" y="62"/>
                    <a:pt x="132" y="62"/>
                    <a:pt x="132" y="62"/>
                  </a:cubicBezTo>
                  <a:cubicBezTo>
                    <a:pt x="133" y="62"/>
                    <a:pt x="133" y="62"/>
                    <a:pt x="133" y="62"/>
                  </a:cubicBezTo>
                  <a:cubicBezTo>
                    <a:pt x="133" y="63"/>
                    <a:pt x="133" y="63"/>
                    <a:pt x="133" y="63"/>
                  </a:cubicBezTo>
                  <a:cubicBezTo>
                    <a:pt x="133" y="64"/>
                    <a:pt x="133" y="64"/>
                    <a:pt x="133" y="64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2" y="66"/>
                    <a:pt x="132" y="66"/>
                    <a:pt x="132" y="66"/>
                  </a:cubicBezTo>
                  <a:cubicBezTo>
                    <a:pt x="131" y="67"/>
                    <a:pt x="131" y="67"/>
                    <a:pt x="131" y="67"/>
                  </a:cubicBezTo>
                  <a:cubicBezTo>
                    <a:pt x="131" y="67"/>
                    <a:pt x="131" y="67"/>
                    <a:pt x="131" y="67"/>
                  </a:cubicBezTo>
                  <a:cubicBezTo>
                    <a:pt x="131" y="67"/>
                    <a:pt x="131" y="67"/>
                    <a:pt x="131" y="67"/>
                  </a:cubicBezTo>
                  <a:cubicBezTo>
                    <a:pt x="131" y="68"/>
                    <a:pt x="131" y="68"/>
                    <a:pt x="131" y="68"/>
                  </a:cubicBezTo>
                  <a:cubicBezTo>
                    <a:pt x="131" y="69"/>
                    <a:pt x="131" y="69"/>
                    <a:pt x="131" y="69"/>
                  </a:cubicBezTo>
                  <a:cubicBezTo>
                    <a:pt x="130" y="70"/>
                    <a:pt x="130" y="70"/>
                    <a:pt x="130" y="70"/>
                  </a:cubicBezTo>
                  <a:cubicBezTo>
                    <a:pt x="130" y="70"/>
                    <a:pt x="130" y="70"/>
                    <a:pt x="130" y="70"/>
                  </a:cubicBezTo>
                  <a:cubicBezTo>
                    <a:pt x="129" y="70"/>
                    <a:pt x="129" y="70"/>
                    <a:pt x="129" y="70"/>
                  </a:cubicBezTo>
                  <a:cubicBezTo>
                    <a:pt x="128" y="71"/>
                    <a:pt x="128" y="71"/>
                    <a:pt x="128" y="71"/>
                  </a:cubicBezTo>
                  <a:cubicBezTo>
                    <a:pt x="127" y="71"/>
                    <a:pt x="127" y="71"/>
                    <a:pt x="127" y="71"/>
                  </a:cubicBezTo>
                  <a:cubicBezTo>
                    <a:pt x="127" y="71"/>
                    <a:pt x="127" y="71"/>
                    <a:pt x="127" y="71"/>
                  </a:cubicBezTo>
                  <a:cubicBezTo>
                    <a:pt x="126" y="71"/>
                    <a:pt x="126" y="71"/>
                    <a:pt x="126" y="71"/>
                  </a:cubicBezTo>
                  <a:cubicBezTo>
                    <a:pt x="124" y="71"/>
                    <a:pt x="124" y="71"/>
                    <a:pt x="124" y="71"/>
                  </a:cubicBezTo>
                  <a:cubicBezTo>
                    <a:pt x="124" y="71"/>
                    <a:pt x="124" y="71"/>
                    <a:pt x="124" y="71"/>
                  </a:cubicBezTo>
                  <a:cubicBezTo>
                    <a:pt x="124" y="70"/>
                    <a:pt x="124" y="70"/>
                    <a:pt x="124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2" y="71"/>
                    <a:pt x="122" y="71"/>
                    <a:pt x="122" y="71"/>
                  </a:cubicBezTo>
                  <a:cubicBezTo>
                    <a:pt x="121" y="71"/>
                    <a:pt x="121" y="71"/>
                    <a:pt x="121" y="71"/>
                  </a:cubicBezTo>
                  <a:cubicBezTo>
                    <a:pt x="120" y="72"/>
                    <a:pt x="120" y="72"/>
                    <a:pt x="120" y="72"/>
                  </a:cubicBezTo>
                  <a:cubicBezTo>
                    <a:pt x="118" y="73"/>
                    <a:pt x="118" y="73"/>
                    <a:pt x="118" y="73"/>
                  </a:cubicBezTo>
                  <a:cubicBezTo>
                    <a:pt x="118" y="73"/>
                    <a:pt x="118" y="73"/>
                    <a:pt x="118" y="73"/>
                  </a:cubicBezTo>
                  <a:cubicBezTo>
                    <a:pt x="117" y="73"/>
                    <a:pt x="117" y="73"/>
                    <a:pt x="117" y="73"/>
                  </a:cubicBezTo>
                  <a:cubicBezTo>
                    <a:pt x="116" y="73"/>
                    <a:pt x="116" y="73"/>
                    <a:pt x="116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4" y="74"/>
                    <a:pt x="114" y="74"/>
                    <a:pt x="114" y="74"/>
                  </a:cubicBezTo>
                  <a:cubicBezTo>
                    <a:pt x="113" y="74"/>
                    <a:pt x="113" y="74"/>
                    <a:pt x="113" y="74"/>
                  </a:cubicBezTo>
                  <a:cubicBezTo>
                    <a:pt x="112" y="74"/>
                    <a:pt x="112" y="74"/>
                    <a:pt x="112" y="74"/>
                  </a:cubicBezTo>
                  <a:cubicBezTo>
                    <a:pt x="112" y="75"/>
                    <a:pt x="112" y="75"/>
                    <a:pt x="112" y="75"/>
                  </a:cubicBezTo>
                  <a:cubicBezTo>
                    <a:pt x="112" y="77"/>
                    <a:pt x="112" y="77"/>
                    <a:pt x="112" y="77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0" y="76"/>
                    <a:pt x="110" y="76"/>
                    <a:pt x="110" y="76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108" y="77"/>
                    <a:pt x="108" y="77"/>
                    <a:pt x="108" y="77"/>
                  </a:cubicBezTo>
                  <a:cubicBezTo>
                    <a:pt x="109" y="77"/>
                    <a:pt x="109" y="77"/>
                    <a:pt x="109" y="77"/>
                  </a:cubicBezTo>
                  <a:cubicBezTo>
                    <a:pt x="108" y="78"/>
                    <a:pt x="108" y="78"/>
                    <a:pt x="108" y="78"/>
                  </a:cubicBezTo>
                  <a:cubicBezTo>
                    <a:pt x="108" y="78"/>
                    <a:pt x="108" y="78"/>
                    <a:pt x="108" y="78"/>
                  </a:cubicBezTo>
                  <a:cubicBezTo>
                    <a:pt x="107" y="77"/>
                    <a:pt x="107" y="77"/>
                    <a:pt x="107" y="77"/>
                  </a:cubicBezTo>
                  <a:cubicBezTo>
                    <a:pt x="107" y="76"/>
                    <a:pt x="107" y="76"/>
                    <a:pt x="107" y="76"/>
                  </a:cubicBezTo>
                  <a:cubicBezTo>
                    <a:pt x="106" y="76"/>
                    <a:pt x="106" y="76"/>
                    <a:pt x="106" y="76"/>
                  </a:cubicBezTo>
                  <a:cubicBezTo>
                    <a:pt x="105" y="77"/>
                    <a:pt x="105" y="77"/>
                    <a:pt x="105" y="77"/>
                  </a:cubicBezTo>
                  <a:cubicBezTo>
                    <a:pt x="105" y="78"/>
                    <a:pt x="105" y="78"/>
                    <a:pt x="105" y="78"/>
                  </a:cubicBezTo>
                  <a:cubicBezTo>
                    <a:pt x="104" y="78"/>
                    <a:pt x="104" y="78"/>
                    <a:pt x="104" y="78"/>
                  </a:cubicBezTo>
                  <a:cubicBezTo>
                    <a:pt x="104" y="78"/>
                    <a:pt x="104" y="78"/>
                    <a:pt x="104" y="78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01" y="81"/>
                    <a:pt x="101" y="81"/>
                    <a:pt x="101" y="81"/>
                  </a:cubicBezTo>
                  <a:cubicBezTo>
                    <a:pt x="101" y="82"/>
                    <a:pt x="101" y="82"/>
                    <a:pt x="101" y="82"/>
                  </a:cubicBezTo>
                  <a:cubicBezTo>
                    <a:pt x="100" y="82"/>
                    <a:pt x="100" y="82"/>
                    <a:pt x="100" y="82"/>
                  </a:cubicBezTo>
                  <a:cubicBezTo>
                    <a:pt x="99" y="81"/>
                    <a:pt x="99" y="81"/>
                    <a:pt x="99" y="81"/>
                  </a:cubicBezTo>
                  <a:cubicBezTo>
                    <a:pt x="99" y="82"/>
                    <a:pt x="99" y="82"/>
                    <a:pt x="99" y="82"/>
                  </a:cubicBezTo>
                  <a:cubicBezTo>
                    <a:pt x="100" y="83"/>
                    <a:pt x="100" y="83"/>
                    <a:pt x="100" y="83"/>
                  </a:cubicBezTo>
                  <a:cubicBezTo>
                    <a:pt x="100" y="83"/>
                    <a:pt x="100" y="83"/>
                    <a:pt x="100" y="83"/>
                  </a:cubicBezTo>
                  <a:cubicBezTo>
                    <a:pt x="99" y="83"/>
                    <a:pt x="99" y="83"/>
                    <a:pt x="99" y="83"/>
                  </a:cubicBezTo>
                  <a:cubicBezTo>
                    <a:pt x="99" y="83"/>
                    <a:pt x="99" y="83"/>
                    <a:pt x="99" y="83"/>
                  </a:cubicBezTo>
                  <a:cubicBezTo>
                    <a:pt x="98" y="83"/>
                    <a:pt x="98" y="83"/>
                    <a:pt x="98" y="83"/>
                  </a:cubicBezTo>
                  <a:cubicBezTo>
                    <a:pt x="98" y="83"/>
                    <a:pt x="98" y="83"/>
                    <a:pt x="98" y="83"/>
                  </a:cubicBezTo>
                  <a:cubicBezTo>
                    <a:pt x="97" y="84"/>
                    <a:pt x="97" y="84"/>
                    <a:pt x="97" y="84"/>
                  </a:cubicBezTo>
                  <a:cubicBezTo>
                    <a:pt x="97" y="85"/>
                    <a:pt x="97" y="85"/>
                    <a:pt x="97" y="85"/>
                  </a:cubicBezTo>
                  <a:cubicBezTo>
                    <a:pt x="97" y="86"/>
                    <a:pt x="97" y="86"/>
                    <a:pt x="97" y="86"/>
                  </a:cubicBezTo>
                  <a:cubicBezTo>
                    <a:pt x="98" y="87"/>
                    <a:pt x="98" y="87"/>
                    <a:pt x="98" y="87"/>
                  </a:cubicBezTo>
                  <a:cubicBezTo>
                    <a:pt x="97" y="88"/>
                    <a:pt x="97" y="88"/>
                    <a:pt x="97" y="88"/>
                  </a:cubicBezTo>
                  <a:cubicBezTo>
                    <a:pt x="97" y="88"/>
                    <a:pt x="97" y="88"/>
                    <a:pt x="97" y="88"/>
                  </a:cubicBezTo>
                  <a:cubicBezTo>
                    <a:pt x="97" y="89"/>
                    <a:pt x="97" y="89"/>
                    <a:pt x="97" y="89"/>
                  </a:cubicBezTo>
                  <a:cubicBezTo>
                    <a:pt x="98" y="89"/>
                    <a:pt x="98" y="89"/>
                    <a:pt x="98" y="89"/>
                  </a:cubicBezTo>
                  <a:cubicBezTo>
                    <a:pt x="98" y="88"/>
                    <a:pt x="98" y="88"/>
                    <a:pt x="98" y="88"/>
                  </a:cubicBezTo>
                  <a:cubicBezTo>
                    <a:pt x="98" y="89"/>
                    <a:pt x="98" y="89"/>
                    <a:pt x="98" y="89"/>
                  </a:cubicBezTo>
                  <a:cubicBezTo>
                    <a:pt x="99" y="90"/>
                    <a:pt x="99" y="90"/>
                    <a:pt x="99" y="90"/>
                  </a:cubicBezTo>
                  <a:cubicBezTo>
                    <a:pt x="98" y="90"/>
                    <a:pt x="98" y="90"/>
                    <a:pt x="98" y="90"/>
                  </a:cubicBezTo>
                  <a:cubicBezTo>
                    <a:pt x="98" y="90"/>
                    <a:pt x="98" y="90"/>
                    <a:pt x="98" y="90"/>
                  </a:cubicBezTo>
                  <a:cubicBezTo>
                    <a:pt x="98" y="91"/>
                    <a:pt x="98" y="91"/>
                    <a:pt x="98" y="91"/>
                  </a:cubicBezTo>
                  <a:cubicBezTo>
                    <a:pt x="99" y="91"/>
                    <a:pt x="99" y="91"/>
                    <a:pt x="99" y="91"/>
                  </a:cubicBezTo>
                  <a:cubicBezTo>
                    <a:pt x="99" y="90"/>
                    <a:pt x="99" y="90"/>
                    <a:pt x="99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1"/>
                    <a:pt x="100" y="91"/>
                    <a:pt x="100" y="91"/>
                  </a:cubicBezTo>
                  <a:cubicBezTo>
                    <a:pt x="100" y="91"/>
                    <a:pt x="100" y="91"/>
                    <a:pt x="100" y="91"/>
                  </a:cubicBezTo>
                  <a:cubicBezTo>
                    <a:pt x="101" y="91"/>
                    <a:pt x="101" y="91"/>
                    <a:pt x="101" y="91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3" y="92"/>
                    <a:pt x="103" y="92"/>
                    <a:pt x="103" y="92"/>
                  </a:cubicBezTo>
                  <a:cubicBezTo>
                    <a:pt x="103" y="91"/>
                    <a:pt x="103" y="91"/>
                    <a:pt x="103" y="91"/>
                  </a:cubicBezTo>
                  <a:cubicBezTo>
                    <a:pt x="104" y="89"/>
                    <a:pt x="104" y="89"/>
                    <a:pt x="104" y="89"/>
                  </a:cubicBezTo>
                  <a:cubicBezTo>
                    <a:pt x="104" y="89"/>
                    <a:pt x="104" y="89"/>
                    <a:pt x="104" y="89"/>
                  </a:cubicBezTo>
                  <a:cubicBezTo>
                    <a:pt x="106" y="89"/>
                    <a:pt x="106" y="89"/>
                    <a:pt x="106" y="89"/>
                  </a:cubicBezTo>
                  <a:cubicBezTo>
                    <a:pt x="106" y="88"/>
                    <a:pt x="106" y="88"/>
                    <a:pt x="106" y="88"/>
                  </a:cubicBezTo>
                  <a:cubicBezTo>
                    <a:pt x="106" y="89"/>
                    <a:pt x="106" y="89"/>
                    <a:pt x="106" y="89"/>
                  </a:cubicBezTo>
                  <a:cubicBezTo>
                    <a:pt x="105" y="89"/>
                    <a:pt x="105" y="89"/>
                    <a:pt x="105" y="89"/>
                  </a:cubicBezTo>
                  <a:cubicBezTo>
                    <a:pt x="104" y="91"/>
                    <a:pt x="104" y="91"/>
                    <a:pt x="104" y="91"/>
                  </a:cubicBezTo>
                  <a:cubicBezTo>
                    <a:pt x="103" y="91"/>
                    <a:pt x="103" y="91"/>
                    <a:pt x="103" y="91"/>
                  </a:cubicBezTo>
                  <a:cubicBezTo>
                    <a:pt x="103" y="92"/>
                    <a:pt x="103" y="92"/>
                    <a:pt x="103" y="92"/>
                  </a:cubicBezTo>
                  <a:cubicBezTo>
                    <a:pt x="104" y="93"/>
                    <a:pt x="104" y="93"/>
                    <a:pt x="104" y="93"/>
                  </a:cubicBezTo>
                  <a:cubicBezTo>
                    <a:pt x="104" y="93"/>
                    <a:pt x="104" y="93"/>
                    <a:pt x="104" y="93"/>
                  </a:cubicBezTo>
                  <a:cubicBezTo>
                    <a:pt x="103" y="94"/>
                    <a:pt x="103" y="94"/>
                    <a:pt x="103" y="94"/>
                  </a:cubicBezTo>
                  <a:cubicBezTo>
                    <a:pt x="102" y="93"/>
                    <a:pt x="102" y="93"/>
                    <a:pt x="102" y="93"/>
                  </a:cubicBezTo>
                  <a:cubicBezTo>
                    <a:pt x="102" y="93"/>
                    <a:pt x="102" y="93"/>
                    <a:pt x="102" y="93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1" y="92"/>
                    <a:pt x="101" y="92"/>
                    <a:pt x="101" y="92"/>
                  </a:cubicBezTo>
                  <a:cubicBezTo>
                    <a:pt x="101" y="92"/>
                    <a:pt x="101" y="92"/>
                    <a:pt x="101" y="92"/>
                  </a:cubicBezTo>
                  <a:cubicBezTo>
                    <a:pt x="99" y="92"/>
                    <a:pt x="99" y="92"/>
                    <a:pt x="99" y="92"/>
                  </a:cubicBezTo>
                  <a:cubicBezTo>
                    <a:pt x="99" y="91"/>
                    <a:pt x="99" y="91"/>
                    <a:pt x="99" y="91"/>
                  </a:cubicBezTo>
                  <a:cubicBezTo>
                    <a:pt x="98" y="91"/>
                    <a:pt x="98" y="91"/>
                    <a:pt x="98" y="91"/>
                  </a:cubicBezTo>
                  <a:cubicBezTo>
                    <a:pt x="98" y="92"/>
                    <a:pt x="98" y="92"/>
                    <a:pt x="98" y="92"/>
                  </a:cubicBezTo>
                  <a:cubicBezTo>
                    <a:pt x="97" y="92"/>
                    <a:pt x="97" y="92"/>
                    <a:pt x="97" y="92"/>
                  </a:cubicBezTo>
                  <a:cubicBezTo>
                    <a:pt x="97" y="93"/>
                    <a:pt x="97" y="93"/>
                    <a:pt x="97" y="93"/>
                  </a:cubicBezTo>
                  <a:cubicBezTo>
                    <a:pt x="96" y="92"/>
                    <a:pt x="96" y="92"/>
                    <a:pt x="96" y="92"/>
                  </a:cubicBezTo>
                  <a:cubicBezTo>
                    <a:pt x="96" y="93"/>
                    <a:pt x="96" y="93"/>
                    <a:pt x="96" y="93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6" y="95"/>
                    <a:pt x="96" y="95"/>
                    <a:pt x="96" y="95"/>
                  </a:cubicBezTo>
                  <a:cubicBezTo>
                    <a:pt x="96" y="96"/>
                    <a:pt x="96" y="96"/>
                    <a:pt x="96" y="96"/>
                  </a:cubicBezTo>
                  <a:cubicBezTo>
                    <a:pt x="97" y="96"/>
                    <a:pt x="97" y="96"/>
                    <a:pt x="97" y="96"/>
                  </a:cubicBezTo>
                  <a:cubicBezTo>
                    <a:pt x="97" y="98"/>
                    <a:pt x="97" y="98"/>
                    <a:pt x="97" y="98"/>
                  </a:cubicBezTo>
                  <a:cubicBezTo>
                    <a:pt x="97" y="98"/>
                    <a:pt x="97" y="98"/>
                    <a:pt x="97" y="98"/>
                  </a:cubicBezTo>
                  <a:cubicBezTo>
                    <a:pt x="97" y="99"/>
                    <a:pt x="97" y="99"/>
                    <a:pt x="97" y="99"/>
                  </a:cubicBezTo>
                  <a:cubicBezTo>
                    <a:pt x="98" y="99"/>
                    <a:pt x="98" y="99"/>
                    <a:pt x="98" y="99"/>
                  </a:cubicBezTo>
                  <a:cubicBezTo>
                    <a:pt x="98" y="100"/>
                    <a:pt x="98" y="100"/>
                    <a:pt x="98" y="100"/>
                  </a:cubicBezTo>
                  <a:cubicBezTo>
                    <a:pt x="97" y="100"/>
                    <a:pt x="97" y="100"/>
                    <a:pt x="97" y="100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99" y="101"/>
                    <a:pt x="99" y="101"/>
                    <a:pt x="99" y="101"/>
                  </a:cubicBezTo>
                  <a:cubicBezTo>
                    <a:pt x="100" y="101"/>
                    <a:pt x="100" y="101"/>
                    <a:pt x="100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3" y="101"/>
                    <a:pt x="103" y="101"/>
                    <a:pt x="103" y="101"/>
                  </a:cubicBezTo>
                  <a:cubicBezTo>
                    <a:pt x="103" y="101"/>
                    <a:pt x="103" y="101"/>
                    <a:pt x="103" y="101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04" y="98"/>
                    <a:pt x="104" y="98"/>
                    <a:pt x="104" y="98"/>
                  </a:cubicBezTo>
                  <a:cubicBezTo>
                    <a:pt x="104" y="98"/>
                    <a:pt x="104" y="98"/>
                    <a:pt x="104" y="98"/>
                  </a:cubicBezTo>
                  <a:cubicBezTo>
                    <a:pt x="105" y="97"/>
                    <a:pt x="105" y="97"/>
                    <a:pt x="105" y="97"/>
                  </a:cubicBezTo>
                  <a:cubicBezTo>
                    <a:pt x="107" y="96"/>
                    <a:pt x="107" y="96"/>
                    <a:pt x="107" y="96"/>
                  </a:cubicBezTo>
                  <a:cubicBezTo>
                    <a:pt x="109" y="95"/>
                    <a:pt x="109" y="95"/>
                    <a:pt x="109" y="95"/>
                  </a:cubicBezTo>
                  <a:cubicBezTo>
                    <a:pt x="109" y="95"/>
                    <a:pt x="109" y="95"/>
                    <a:pt x="109" y="95"/>
                  </a:cubicBezTo>
                  <a:cubicBezTo>
                    <a:pt x="109" y="95"/>
                    <a:pt x="109" y="95"/>
                    <a:pt x="109" y="95"/>
                  </a:cubicBezTo>
                  <a:cubicBezTo>
                    <a:pt x="107" y="97"/>
                    <a:pt x="107" y="97"/>
                    <a:pt x="107" y="97"/>
                  </a:cubicBezTo>
                  <a:cubicBezTo>
                    <a:pt x="106" y="98"/>
                    <a:pt x="106" y="98"/>
                    <a:pt x="106" y="98"/>
                  </a:cubicBezTo>
                  <a:cubicBezTo>
                    <a:pt x="106" y="98"/>
                    <a:pt x="106" y="98"/>
                    <a:pt x="106" y="98"/>
                  </a:cubicBezTo>
                  <a:cubicBezTo>
                    <a:pt x="106" y="99"/>
                    <a:pt x="106" y="99"/>
                    <a:pt x="106" y="99"/>
                  </a:cubicBezTo>
                  <a:cubicBezTo>
                    <a:pt x="106" y="99"/>
                    <a:pt x="106" y="99"/>
                    <a:pt x="106" y="99"/>
                  </a:cubicBezTo>
                  <a:cubicBezTo>
                    <a:pt x="106" y="100"/>
                    <a:pt x="106" y="100"/>
                    <a:pt x="106" y="10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4" y="102"/>
                    <a:pt x="104" y="102"/>
                    <a:pt x="104" y="102"/>
                  </a:cubicBezTo>
                  <a:cubicBezTo>
                    <a:pt x="105" y="103"/>
                    <a:pt x="105" y="103"/>
                    <a:pt x="105" y="103"/>
                  </a:cubicBezTo>
                  <a:cubicBezTo>
                    <a:pt x="104" y="103"/>
                    <a:pt x="104" y="103"/>
                    <a:pt x="104" y="103"/>
                  </a:cubicBezTo>
                  <a:cubicBezTo>
                    <a:pt x="104" y="104"/>
                    <a:pt x="104" y="104"/>
                    <a:pt x="104" y="104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3" y="106"/>
                    <a:pt x="103" y="106"/>
                    <a:pt x="103" y="106"/>
                  </a:cubicBezTo>
                  <a:cubicBezTo>
                    <a:pt x="103" y="106"/>
                    <a:pt x="103" y="106"/>
                    <a:pt x="103" y="106"/>
                  </a:cubicBezTo>
                  <a:cubicBezTo>
                    <a:pt x="103" y="107"/>
                    <a:pt x="103" y="107"/>
                    <a:pt x="103" y="107"/>
                  </a:cubicBezTo>
                  <a:cubicBezTo>
                    <a:pt x="102" y="107"/>
                    <a:pt x="102" y="107"/>
                    <a:pt x="102" y="107"/>
                  </a:cubicBezTo>
                  <a:cubicBezTo>
                    <a:pt x="102" y="107"/>
                    <a:pt x="102" y="107"/>
                    <a:pt x="102" y="107"/>
                  </a:cubicBezTo>
                  <a:cubicBezTo>
                    <a:pt x="102" y="108"/>
                    <a:pt x="102" y="108"/>
                    <a:pt x="102" y="108"/>
                  </a:cubicBezTo>
                  <a:cubicBezTo>
                    <a:pt x="102" y="108"/>
                    <a:pt x="102" y="108"/>
                    <a:pt x="102" y="108"/>
                  </a:cubicBezTo>
                  <a:cubicBezTo>
                    <a:pt x="103" y="109"/>
                    <a:pt x="103" y="109"/>
                    <a:pt x="103" y="109"/>
                  </a:cubicBezTo>
                  <a:cubicBezTo>
                    <a:pt x="103" y="108"/>
                    <a:pt x="103" y="108"/>
                    <a:pt x="103" y="108"/>
                  </a:cubicBezTo>
                  <a:cubicBezTo>
                    <a:pt x="104" y="108"/>
                    <a:pt x="104" y="108"/>
                    <a:pt x="104" y="108"/>
                  </a:cubicBezTo>
                  <a:cubicBezTo>
                    <a:pt x="104" y="109"/>
                    <a:pt x="104" y="109"/>
                    <a:pt x="104" y="109"/>
                  </a:cubicBezTo>
                  <a:cubicBezTo>
                    <a:pt x="104" y="109"/>
                    <a:pt x="104" y="109"/>
                    <a:pt x="104" y="109"/>
                  </a:cubicBezTo>
                  <a:cubicBezTo>
                    <a:pt x="103" y="109"/>
                    <a:pt x="103" y="109"/>
                    <a:pt x="103" y="109"/>
                  </a:cubicBezTo>
                  <a:cubicBezTo>
                    <a:pt x="102" y="110"/>
                    <a:pt x="102" y="110"/>
                    <a:pt x="102" y="110"/>
                  </a:cubicBezTo>
                  <a:cubicBezTo>
                    <a:pt x="102" y="110"/>
                    <a:pt x="102" y="110"/>
                    <a:pt x="102" y="110"/>
                  </a:cubicBezTo>
                  <a:cubicBezTo>
                    <a:pt x="102" y="110"/>
                    <a:pt x="102" y="110"/>
                    <a:pt x="102" y="110"/>
                  </a:cubicBezTo>
                  <a:cubicBezTo>
                    <a:pt x="103" y="111"/>
                    <a:pt x="103" y="111"/>
                    <a:pt x="103" y="111"/>
                  </a:cubicBezTo>
                  <a:cubicBezTo>
                    <a:pt x="102" y="111"/>
                    <a:pt x="102" y="111"/>
                    <a:pt x="102" y="111"/>
                  </a:cubicBezTo>
                  <a:cubicBezTo>
                    <a:pt x="101" y="111"/>
                    <a:pt x="101" y="111"/>
                    <a:pt x="101" y="111"/>
                  </a:cubicBezTo>
                  <a:cubicBezTo>
                    <a:pt x="101" y="112"/>
                    <a:pt x="101" y="112"/>
                    <a:pt x="101" y="112"/>
                  </a:cubicBezTo>
                  <a:cubicBezTo>
                    <a:pt x="100" y="112"/>
                    <a:pt x="100" y="112"/>
                    <a:pt x="100" y="112"/>
                  </a:cubicBezTo>
                  <a:cubicBezTo>
                    <a:pt x="100" y="112"/>
                    <a:pt x="100" y="112"/>
                    <a:pt x="100" y="112"/>
                  </a:cubicBezTo>
                  <a:cubicBezTo>
                    <a:pt x="100" y="112"/>
                    <a:pt x="100" y="112"/>
                    <a:pt x="100" y="112"/>
                  </a:cubicBezTo>
                  <a:cubicBezTo>
                    <a:pt x="101" y="112"/>
                    <a:pt x="101" y="112"/>
                    <a:pt x="101" y="112"/>
                  </a:cubicBezTo>
                  <a:cubicBezTo>
                    <a:pt x="102" y="113"/>
                    <a:pt x="102" y="113"/>
                    <a:pt x="102" y="113"/>
                  </a:cubicBezTo>
                  <a:cubicBezTo>
                    <a:pt x="103" y="112"/>
                    <a:pt x="103" y="112"/>
                    <a:pt x="103" y="112"/>
                  </a:cubicBezTo>
                  <a:cubicBezTo>
                    <a:pt x="104" y="111"/>
                    <a:pt x="104" y="111"/>
                    <a:pt x="104" y="111"/>
                  </a:cubicBezTo>
                  <a:cubicBezTo>
                    <a:pt x="105" y="111"/>
                    <a:pt x="105" y="111"/>
                    <a:pt x="105" y="111"/>
                  </a:cubicBezTo>
                  <a:cubicBezTo>
                    <a:pt x="105" y="111"/>
                    <a:pt x="105" y="111"/>
                    <a:pt x="105" y="111"/>
                  </a:cubicBezTo>
                  <a:cubicBezTo>
                    <a:pt x="106" y="110"/>
                    <a:pt x="106" y="110"/>
                    <a:pt x="106" y="110"/>
                  </a:cubicBezTo>
                  <a:cubicBezTo>
                    <a:pt x="107" y="110"/>
                    <a:pt x="107" y="110"/>
                    <a:pt x="107" y="110"/>
                  </a:cubicBezTo>
                  <a:cubicBezTo>
                    <a:pt x="107" y="111"/>
                    <a:pt x="107" y="111"/>
                    <a:pt x="107" y="111"/>
                  </a:cubicBezTo>
                  <a:cubicBezTo>
                    <a:pt x="107" y="111"/>
                    <a:pt x="107" y="111"/>
                    <a:pt x="107" y="111"/>
                  </a:cubicBezTo>
                  <a:cubicBezTo>
                    <a:pt x="107" y="111"/>
                    <a:pt x="107" y="111"/>
                    <a:pt x="107" y="111"/>
                  </a:cubicBezTo>
                  <a:cubicBezTo>
                    <a:pt x="107" y="111"/>
                    <a:pt x="107" y="111"/>
                    <a:pt x="107" y="111"/>
                  </a:cubicBezTo>
                  <a:cubicBezTo>
                    <a:pt x="107" y="112"/>
                    <a:pt x="107" y="112"/>
                    <a:pt x="107" y="112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8" y="113"/>
                    <a:pt x="108" y="113"/>
                    <a:pt x="108" y="113"/>
                  </a:cubicBezTo>
                  <a:cubicBezTo>
                    <a:pt x="109" y="112"/>
                    <a:pt x="109" y="112"/>
                    <a:pt x="109" y="112"/>
                  </a:cubicBezTo>
                  <a:cubicBezTo>
                    <a:pt x="109" y="112"/>
                    <a:pt x="109" y="112"/>
                    <a:pt x="109" y="112"/>
                  </a:cubicBezTo>
                  <a:cubicBezTo>
                    <a:pt x="109" y="112"/>
                    <a:pt x="109" y="112"/>
                    <a:pt x="109" y="112"/>
                  </a:cubicBezTo>
                  <a:cubicBezTo>
                    <a:pt x="109" y="113"/>
                    <a:pt x="109" y="113"/>
                    <a:pt x="109" y="113"/>
                  </a:cubicBezTo>
                  <a:cubicBezTo>
                    <a:pt x="110" y="114"/>
                    <a:pt x="110" y="114"/>
                    <a:pt x="110" y="114"/>
                  </a:cubicBezTo>
                  <a:cubicBezTo>
                    <a:pt x="110" y="115"/>
                    <a:pt x="110" y="115"/>
                    <a:pt x="110" y="115"/>
                  </a:cubicBezTo>
                  <a:cubicBezTo>
                    <a:pt x="110" y="116"/>
                    <a:pt x="110" y="116"/>
                    <a:pt x="110" y="116"/>
                  </a:cubicBezTo>
                  <a:cubicBezTo>
                    <a:pt x="110" y="117"/>
                    <a:pt x="110" y="117"/>
                    <a:pt x="110" y="117"/>
                  </a:cubicBezTo>
                  <a:cubicBezTo>
                    <a:pt x="111" y="117"/>
                    <a:pt x="111" y="117"/>
                    <a:pt x="111" y="117"/>
                  </a:cubicBezTo>
                  <a:cubicBezTo>
                    <a:pt x="111" y="116"/>
                    <a:pt x="111" y="116"/>
                    <a:pt x="111" y="116"/>
                  </a:cubicBezTo>
                  <a:cubicBezTo>
                    <a:pt x="111" y="115"/>
                    <a:pt x="111" y="115"/>
                    <a:pt x="111" y="115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12" y="113"/>
                    <a:pt x="112" y="113"/>
                    <a:pt x="112" y="113"/>
                  </a:cubicBezTo>
                  <a:cubicBezTo>
                    <a:pt x="113" y="112"/>
                    <a:pt x="113" y="112"/>
                    <a:pt x="113" y="112"/>
                  </a:cubicBezTo>
                  <a:cubicBezTo>
                    <a:pt x="113" y="112"/>
                    <a:pt x="113" y="112"/>
                    <a:pt x="113" y="112"/>
                  </a:cubicBezTo>
                  <a:cubicBezTo>
                    <a:pt x="114" y="112"/>
                    <a:pt x="114" y="112"/>
                    <a:pt x="114" y="112"/>
                  </a:cubicBezTo>
                  <a:cubicBezTo>
                    <a:pt x="115" y="112"/>
                    <a:pt x="115" y="112"/>
                    <a:pt x="115" y="112"/>
                  </a:cubicBezTo>
                  <a:cubicBezTo>
                    <a:pt x="114" y="112"/>
                    <a:pt x="114" y="112"/>
                    <a:pt x="114" y="112"/>
                  </a:cubicBezTo>
                  <a:cubicBezTo>
                    <a:pt x="113" y="113"/>
                    <a:pt x="113" y="113"/>
                    <a:pt x="113" y="113"/>
                  </a:cubicBezTo>
                  <a:cubicBezTo>
                    <a:pt x="113" y="114"/>
                    <a:pt x="113" y="114"/>
                    <a:pt x="113" y="114"/>
                  </a:cubicBezTo>
                  <a:cubicBezTo>
                    <a:pt x="114" y="115"/>
                    <a:pt x="114" y="115"/>
                    <a:pt x="114" y="115"/>
                  </a:cubicBezTo>
                  <a:cubicBezTo>
                    <a:pt x="115" y="115"/>
                    <a:pt x="115" y="115"/>
                    <a:pt x="115" y="115"/>
                  </a:cubicBezTo>
                  <a:cubicBezTo>
                    <a:pt x="116" y="114"/>
                    <a:pt x="116" y="114"/>
                    <a:pt x="116" y="114"/>
                  </a:cubicBezTo>
                  <a:cubicBezTo>
                    <a:pt x="118" y="114"/>
                    <a:pt x="118" y="114"/>
                    <a:pt x="118" y="114"/>
                  </a:cubicBezTo>
                  <a:cubicBezTo>
                    <a:pt x="118" y="114"/>
                    <a:pt x="118" y="114"/>
                    <a:pt x="118" y="114"/>
                  </a:cubicBezTo>
                  <a:cubicBezTo>
                    <a:pt x="119" y="114"/>
                    <a:pt x="119" y="114"/>
                    <a:pt x="119" y="114"/>
                  </a:cubicBezTo>
                  <a:cubicBezTo>
                    <a:pt x="121" y="113"/>
                    <a:pt x="121" y="113"/>
                    <a:pt x="121" y="113"/>
                  </a:cubicBezTo>
                  <a:cubicBezTo>
                    <a:pt x="121" y="113"/>
                    <a:pt x="121" y="113"/>
                    <a:pt x="121" y="113"/>
                  </a:cubicBezTo>
                  <a:cubicBezTo>
                    <a:pt x="121" y="113"/>
                    <a:pt x="121" y="113"/>
                    <a:pt x="121" y="113"/>
                  </a:cubicBezTo>
                  <a:cubicBezTo>
                    <a:pt x="120" y="114"/>
                    <a:pt x="120" y="114"/>
                    <a:pt x="120" y="114"/>
                  </a:cubicBezTo>
                  <a:cubicBezTo>
                    <a:pt x="120" y="115"/>
                    <a:pt x="120" y="115"/>
                    <a:pt x="120" y="115"/>
                  </a:cubicBezTo>
                  <a:cubicBezTo>
                    <a:pt x="119" y="115"/>
                    <a:pt x="119" y="115"/>
                    <a:pt x="119" y="115"/>
                  </a:cubicBezTo>
                  <a:cubicBezTo>
                    <a:pt x="117" y="116"/>
                    <a:pt x="117" y="116"/>
                    <a:pt x="117" y="116"/>
                  </a:cubicBezTo>
                  <a:cubicBezTo>
                    <a:pt x="115" y="117"/>
                    <a:pt x="115" y="117"/>
                    <a:pt x="115" y="117"/>
                  </a:cubicBezTo>
                  <a:cubicBezTo>
                    <a:pt x="115" y="118"/>
                    <a:pt x="115" y="118"/>
                    <a:pt x="115" y="118"/>
                  </a:cubicBezTo>
                  <a:cubicBezTo>
                    <a:pt x="115" y="119"/>
                    <a:pt x="115" y="119"/>
                    <a:pt x="115" y="119"/>
                  </a:cubicBezTo>
                  <a:cubicBezTo>
                    <a:pt x="115" y="120"/>
                    <a:pt x="115" y="120"/>
                    <a:pt x="115" y="120"/>
                  </a:cubicBezTo>
                  <a:cubicBezTo>
                    <a:pt x="116" y="120"/>
                    <a:pt x="116" y="120"/>
                    <a:pt x="116" y="120"/>
                  </a:cubicBezTo>
                  <a:cubicBezTo>
                    <a:pt x="114" y="120"/>
                    <a:pt x="114" y="120"/>
                    <a:pt x="114" y="120"/>
                  </a:cubicBezTo>
                  <a:cubicBezTo>
                    <a:pt x="114" y="120"/>
                    <a:pt x="114" y="120"/>
                    <a:pt x="114" y="120"/>
                  </a:cubicBezTo>
                  <a:cubicBezTo>
                    <a:pt x="113" y="121"/>
                    <a:pt x="113" y="121"/>
                    <a:pt x="113" y="121"/>
                  </a:cubicBezTo>
                  <a:cubicBezTo>
                    <a:pt x="113" y="122"/>
                    <a:pt x="113" y="122"/>
                    <a:pt x="113" y="122"/>
                  </a:cubicBezTo>
                  <a:cubicBezTo>
                    <a:pt x="111" y="123"/>
                    <a:pt x="111" y="123"/>
                    <a:pt x="111" y="123"/>
                  </a:cubicBezTo>
                  <a:cubicBezTo>
                    <a:pt x="111" y="124"/>
                    <a:pt x="111" y="124"/>
                    <a:pt x="111" y="124"/>
                  </a:cubicBezTo>
                  <a:cubicBezTo>
                    <a:pt x="111" y="125"/>
                    <a:pt x="111" y="125"/>
                    <a:pt x="111" y="125"/>
                  </a:cubicBezTo>
                  <a:cubicBezTo>
                    <a:pt x="112" y="125"/>
                    <a:pt x="112" y="125"/>
                    <a:pt x="112" y="125"/>
                  </a:cubicBezTo>
                  <a:cubicBezTo>
                    <a:pt x="111" y="125"/>
                    <a:pt x="111" y="125"/>
                    <a:pt x="111" y="125"/>
                  </a:cubicBezTo>
                  <a:cubicBezTo>
                    <a:pt x="111" y="125"/>
                    <a:pt x="111" y="125"/>
                    <a:pt x="111" y="125"/>
                  </a:cubicBezTo>
                  <a:cubicBezTo>
                    <a:pt x="111" y="125"/>
                    <a:pt x="111" y="125"/>
                    <a:pt x="111" y="125"/>
                  </a:cubicBezTo>
                  <a:cubicBezTo>
                    <a:pt x="110" y="125"/>
                    <a:pt x="110" y="125"/>
                    <a:pt x="110" y="125"/>
                  </a:cubicBezTo>
                  <a:cubicBezTo>
                    <a:pt x="109" y="125"/>
                    <a:pt x="109" y="125"/>
                    <a:pt x="109" y="125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7" y="127"/>
                    <a:pt x="107" y="127"/>
                    <a:pt x="107" y="127"/>
                  </a:cubicBezTo>
                  <a:cubicBezTo>
                    <a:pt x="107" y="127"/>
                    <a:pt x="107" y="127"/>
                    <a:pt x="107" y="127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4" y="129"/>
                    <a:pt x="104" y="129"/>
                    <a:pt x="104" y="129"/>
                  </a:cubicBezTo>
                  <a:cubicBezTo>
                    <a:pt x="104" y="130"/>
                    <a:pt x="104" y="130"/>
                    <a:pt x="104" y="130"/>
                  </a:cubicBezTo>
                  <a:cubicBezTo>
                    <a:pt x="104" y="130"/>
                    <a:pt x="104" y="130"/>
                    <a:pt x="104" y="130"/>
                  </a:cubicBezTo>
                  <a:cubicBezTo>
                    <a:pt x="103" y="130"/>
                    <a:pt x="103" y="130"/>
                    <a:pt x="103" y="130"/>
                  </a:cubicBezTo>
                  <a:cubicBezTo>
                    <a:pt x="103" y="129"/>
                    <a:pt x="103" y="129"/>
                    <a:pt x="103" y="129"/>
                  </a:cubicBezTo>
                  <a:cubicBezTo>
                    <a:pt x="102" y="129"/>
                    <a:pt x="102" y="129"/>
                    <a:pt x="102" y="129"/>
                  </a:cubicBezTo>
                  <a:cubicBezTo>
                    <a:pt x="101" y="130"/>
                    <a:pt x="101" y="130"/>
                    <a:pt x="101" y="130"/>
                  </a:cubicBezTo>
                  <a:cubicBezTo>
                    <a:pt x="100" y="130"/>
                    <a:pt x="100" y="130"/>
                    <a:pt x="100" y="130"/>
                  </a:cubicBezTo>
                  <a:cubicBezTo>
                    <a:pt x="100" y="131"/>
                    <a:pt x="100" y="131"/>
                    <a:pt x="100" y="131"/>
                  </a:cubicBezTo>
                  <a:cubicBezTo>
                    <a:pt x="100" y="131"/>
                    <a:pt x="100" y="131"/>
                    <a:pt x="100" y="131"/>
                  </a:cubicBezTo>
                  <a:cubicBezTo>
                    <a:pt x="98" y="131"/>
                    <a:pt x="98" y="131"/>
                    <a:pt x="98" y="131"/>
                  </a:cubicBezTo>
                  <a:cubicBezTo>
                    <a:pt x="97" y="132"/>
                    <a:pt x="97" y="132"/>
                    <a:pt x="97" y="132"/>
                  </a:cubicBezTo>
                  <a:cubicBezTo>
                    <a:pt x="95" y="133"/>
                    <a:pt x="95" y="133"/>
                    <a:pt x="95" y="133"/>
                  </a:cubicBezTo>
                  <a:cubicBezTo>
                    <a:pt x="94" y="134"/>
                    <a:pt x="94" y="134"/>
                    <a:pt x="94" y="134"/>
                  </a:cubicBezTo>
                  <a:cubicBezTo>
                    <a:pt x="93" y="135"/>
                    <a:pt x="93" y="135"/>
                    <a:pt x="93" y="135"/>
                  </a:cubicBezTo>
                  <a:cubicBezTo>
                    <a:pt x="93" y="135"/>
                    <a:pt x="93" y="135"/>
                    <a:pt x="93" y="135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3" y="137"/>
                    <a:pt x="93" y="137"/>
                    <a:pt x="93" y="137"/>
                  </a:cubicBezTo>
                  <a:cubicBezTo>
                    <a:pt x="93" y="137"/>
                    <a:pt x="93" y="137"/>
                    <a:pt x="93" y="137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2" y="136"/>
                    <a:pt x="92" y="136"/>
                    <a:pt x="92" y="136"/>
                  </a:cubicBezTo>
                  <a:cubicBezTo>
                    <a:pt x="92" y="136"/>
                    <a:pt x="92" y="136"/>
                    <a:pt x="92" y="136"/>
                  </a:cubicBezTo>
                  <a:cubicBezTo>
                    <a:pt x="92" y="137"/>
                    <a:pt x="92" y="137"/>
                    <a:pt x="92" y="137"/>
                  </a:cubicBezTo>
                  <a:cubicBezTo>
                    <a:pt x="92" y="137"/>
                    <a:pt x="92" y="137"/>
                    <a:pt x="92" y="137"/>
                  </a:cubicBezTo>
                  <a:cubicBezTo>
                    <a:pt x="91" y="137"/>
                    <a:pt x="91" y="137"/>
                    <a:pt x="91" y="137"/>
                  </a:cubicBezTo>
                  <a:cubicBezTo>
                    <a:pt x="91" y="136"/>
                    <a:pt x="91" y="136"/>
                    <a:pt x="91" y="136"/>
                  </a:cubicBezTo>
                  <a:cubicBezTo>
                    <a:pt x="91" y="135"/>
                    <a:pt x="91" y="135"/>
                    <a:pt x="91" y="135"/>
                  </a:cubicBezTo>
                  <a:cubicBezTo>
                    <a:pt x="91" y="135"/>
                    <a:pt x="91" y="135"/>
                    <a:pt x="91" y="135"/>
                  </a:cubicBezTo>
                  <a:cubicBezTo>
                    <a:pt x="90" y="135"/>
                    <a:pt x="90" y="135"/>
                    <a:pt x="90" y="135"/>
                  </a:cubicBezTo>
                  <a:cubicBezTo>
                    <a:pt x="90" y="135"/>
                    <a:pt x="90" y="135"/>
                    <a:pt x="90" y="135"/>
                  </a:cubicBezTo>
                  <a:cubicBezTo>
                    <a:pt x="89" y="135"/>
                    <a:pt x="89" y="135"/>
                    <a:pt x="89" y="135"/>
                  </a:cubicBezTo>
                  <a:cubicBezTo>
                    <a:pt x="87" y="135"/>
                    <a:pt x="87" y="135"/>
                    <a:pt x="87" y="135"/>
                  </a:cubicBezTo>
                  <a:cubicBezTo>
                    <a:pt x="87" y="136"/>
                    <a:pt x="87" y="136"/>
                    <a:pt x="87" y="136"/>
                  </a:cubicBezTo>
                  <a:cubicBezTo>
                    <a:pt x="86" y="136"/>
                    <a:pt x="86" y="136"/>
                    <a:pt x="86" y="136"/>
                  </a:cubicBezTo>
                  <a:cubicBezTo>
                    <a:pt x="85" y="137"/>
                    <a:pt x="85" y="137"/>
                    <a:pt x="85" y="137"/>
                  </a:cubicBezTo>
                  <a:cubicBezTo>
                    <a:pt x="84" y="137"/>
                    <a:pt x="84" y="137"/>
                    <a:pt x="84" y="137"/>
                  </a:cubicBezTo>
                  <a:cubicBezTo>
                    <a:pt x="83" y="138"/>
                    <a:pt x="83" y="138"/>
                    <a:pt x="83" y="138"/>
                  </a:cubicBezTo>
                  <a:cubicBezTo>
                    <a:pt x="83" y="139"/>
                    <a:pt x="83" y="139"/>
                    <a:pt x="83" y="139"/>
                  </a:cubicBezTo>
                  <a:cubicBezTo>
                    <a:pt x="83" y="139"/>
                    <a:pt x="83" y="139"/>
                    <a:pt x="83" y="139"/>
                  </a:cubicBezTo>
                  <a:cubicBezTo>
                    <a:pt x="82" y="139"/>
                    <a:pt x="82" y="139"/>
                    <a:pt x="82" y="139"/>
                  </a:cubicBezTo>
                  <a:cubicBezTo>
                    <a:pt x="81" y="139"/>
                    <a:pt x="81" y="139"/>
                    <a:pt x="81" y="139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79" y="140"/>
                    <a:pt x="79" y="140"/>
                    <a:pt x="79" y="140"/>
                  </a:cubicBezTo>
                  <a:cubicBezTo>
                    <a:pt x="79" y="140"/>
                    <a:pt x="79" y="140"/>
                    <a:pt x="79" y="140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9" y="142"/>
                    <a:pt x="79" y="142"/>
                    <a:pt x="79" y="142"/>
                  </a:cubicBezTo>
                  <a:cubicBezTo>
                    <a:pt x="79" y="142"/>
                    <a:pt x="79" y="142"/>
                    <a:pt x="79" y="142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80" y="141"/>
                    <a:pt x="80" y="141"/>
                    <a:pt x="80" y="141"/>
                  </a:cubicBezTo>
                  <a:cubicBezTo>
                    <a:pt x="80" y="141"/>
                    <a:pt x="80" y="141"/>
                    <a:pt x="80" y="141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1" y="142"/>
                    <a:pt x="81" y="142"/>
                    <a:pt x="81" y="142"/>
                  </a:cubicBezTo>
                  <a:cubicBezTo>
                    <a:pt x="81" y="141"/>
                    <a:pt x="81" y="141"/>
                    <a:pt x="81" y="141"/>
                  </a:cubicBezTo>
                  <a:cubicBezTo>
                    <a:pt x="82" y="140"/>
                    <a:pt x="82" y="140"/>
                    <a:pt x="82" y="140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3" y="142"/>
                    <a:pt x="83" y="142"/>
                    <a:pt x="83" y="142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85" y="141"/>
                    <a:pt x="85" y="141"/>
                    <a:pt x="85" y="141"/>
                  </a:cubicBezTo>
                  <a:cubicBezTo>
                    <a:pt x="86" y="140"/>
                    <a:pt x="86" y="140"/>
                    <a:pt x="86" y="140"/>
                  </a:cubicBezTo>
                  <a:cubicBezTo>
                    <a:pt x="87" y="139"/>
                    <a:pt x="87" y="139"/>
                    <a:pt x="87" y="139"/>
                  </a:cubicBezTo>
                  <a:cubicBezTo>
                    <a:pt x="86" y="139"/>
                    <a:pt x="86" y="139"/>
                    <a:pt x="86" y="139"/>
                  </a:cubicBezTo>
                  <a:cubicBezTo>
                    <a:pt x="87" y="138"/>
                    <a:pt x="87" y="138"/>
                    <a:pt x="87" y="138"/>
                  </a:cubicBezTo>
                  <a:cubicBezTo>
                    <a:pt x="88" y="137"/>
                    <a:pt x="88" y="137"/>
                    <a:pt x="88" y="137"/>
                  </a:cubicBezTo>
                  <a:cubicBezTo>
                    <a:pt x="88" y="137"/>
                    <a:pt x="88" y="137"/>
                    <a:pt x="88" y="137"/>
                  </a:cubicBezTo>
                  <a:cubicBezTo>
                    <a:pt x="89" y="138"/>
                    <a:pt x="89" y="138"/>
                    <a:pt x="89" y="138"/>
                  </a:cubicBezTo>
                  <a:cubicBezTo>
                    <a:pt x="89" y="138"/>
                    <a:pt x="89" y="138"/>
                    <a:pt x="89" y="138"/>
                  </a:cubicBezTo>
                  <a:cubicBezTo>
                    <a:pt x="88" y="139"/>
                    <a:pt x="88" y="139"/>
                    <a:pt x="88" y="139"/>
                  </a:cubicBezTo>
                  <a:cubicBezTo>
                    <a:pt x="88" y="139"/>
                    <a:pt x="88" y="139"/>
                    <a:pt x="88" y="139"/>
                  </a:cubicBezTo>
                  <a:cubicBezTo>
                    <a:pt x="88" y="140"/>
                    <a:pt x="88" y="140"/>
                    <a:pt x="88" y="140"/>
                  </a:cubicBezTo>
                  <a:cubicBezTo>
                    <a:pt x="88" y="140"/>
                    <a:pt x="88" y="140"/>
                    <a:pt x="88" y="140"/>
                  </a:cubicBezTo>
                  <a:cubicBezTo>
                    <a:pt x="89" y="139"/>
                    <a:pt x="89" y="139"/>
                    <a:pt x="89" y="139"/>
                  </a:cubicBezTo>
                  <a:cubicBezTo>
                    <a:pt x="90" y="139"/>
                    <a:pt x="90" y="139"/>
                    <a:pt x="90" y="139"/>
                  </a:cubicBezTo>
                  <a:cubicBezTo>
                    <a:pt x="90" y="139"/>
                    <a:pt x="90" y="139"/>
                    <a:pt x="90" y="139"/>
                  </a:cubicBezTo>
                  <a:cubicBezTo>
                    <a:pt x="90" y="139"/>
                    <a:pt x="90" y="139"/>
                    <a:pt x="90" y="139"/>
                  </a:cubicBezTo>
                  <a:cubicBezTo>
                    <a:pt x="90" y="138"/>
                    <a:pt x="90" y="138"/>
                    <a:pt x="90" y="138"/>
                  </a:cubicBezTo>
                  <a:cubicBezTo>
                    <a:pt x="91" y="138"/>
                    <a:pt x="91" y="138"/>
                    <a:pt x="91" y="138"/>
                  </a:cubicBezTo>
                  <a:cubicBezTo>
                    <a:pt x="91" y="139"/>
                    <a:pt x="91" y="139"/>
                    <a:pt x="91" y="139"/>
                  </a:cubicBezTo>
                  <a:cubicBezTo>
                    <a:pt x="91" y="140"/>
                    <a:pt x="91" y="140"/>
                    <a:pt x="91" y="140"/>
                  </a:cubicBezTo>
                  <a:cubicBezTo>
                    <a:pt x="91" y="140"/>
                    <a:pt x="91" y="140"/>
                    <a:pt x="91" y="140"/>
                  </a:cubicBezTo>
                  <a:cubicBezTo>
                    <a:pt x="92" y="139"/>
                    <a:pt x="92" y="139"/>
                    <a:pt x="92" y="139"/>
                  </a:cubicBezTo>
                  <a:cubicBezTo>
                    <a:pt x="92" y="139"/>
                    <a:pt x="92" y="139"/>
                    <a:pt x="92" y="139"/>
                  </a:cubicBezTo>
                  <a:cubicBezTo>
                    <a:pt x="93" y="138"/>
                    <a:pt x="93" y="138"/>
                    <a:pt x="93" y="138"/>
                  </a:cubicBezTo>
                  <a:cubicBezTo>
                    <a:pt x="94" y="138"/>
                    <a:pt x="94" y="138"/>
                    <a:pt x="94" y="138"/>
                  </a:cubicBezTo>
                  <a:cubicBezTo>
                    <a:pt x="95" y="137"/>
                    <a:pt x="95" y="137"/>
                    <a:pt x="95" y="137"/>
                  </a:cubicBezTo>
                  <a:cubicBezTo>
                    <a:pt x="95" y="137"/>
                    <a:pt x="95" y="137"/>
                    <a:pt x="95" y="137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96" y="138"/>
                    <a:pt x="96" y="138"/>
                    <a:pt x="96" y="138"/>
                  </a:cubicBezTo>
                  <a:cubicBezTo>
                    <a:pt x="95" y="138"/>
                    <a:pt x="95" y="138"/>
                    <a:pt x="95" y="138"/>
                  </a:cubicBezTo>
                  <a:cubicBezTo>
                    <a:pt x="95" y="139"/>
                    <a:pt x="95" y="139"/>
                    <a:pt x="95" y="139"/>
                  </a:cubicBezTo>
                  <a:cubicBezTo>
                    <a:pt x="95" y="139"/>
                    <a:pt x="95" y="139"/>
                    <a:pt x="95" y="139"/>
                  </a:cubicBezTo>
                  <a:cubicBezTo>
                    <a:pt x="95" y="139"/>
                    <a:pt x="95" y="139"/>
                    <a:pt x="95" y="139"/>
                  </a:cubicBezTo>
                  <a:cubicBezTo>
                    <a:pt x="97" y="138"/>
                    <a:pt x="97" y="138"/>
                    <a:pt x="97" y="138"/>
                  </a:cubicBezTo>
                  <a:cubicBezTo>
                    <a:pt x="97" y="137"/>
                    <a:pt x="97" y="137"/>
                    <a:pt x="97" y="137"/>
                  </a:cubicBezTo>
                  <a:cubicBezTo>
                    <a:pt x="97" y="137"/>
                    <a:pt x="97" y="137"/>
                    <a:pt x="97" y="137"/>
                  </a:cubicBezTo>
                  <a:cubicBezTo>
                    <a:pt x="97" y="137"/>
                    <a:pt x="97" y="137"/>
                    <a:pt x="97" y="137"/>
                  </a:cubicBezTo>
                  <a:cubicBezTo>
                    <a:pt x="98" y="137"/>
                    <a:pt x="98" y="137"/>
                    <a:pt x="98" y="137"/>
                  </a:cubicBezTo>
                  <a:cubicBezTo>
                    <a:pt x="98" y="137"/>
                    <a:pt x="98" y="137"/>
                    <a:pt x="98" y="137"/>
                  </a:cubicBezTo>
                  <a:cubicBezTo>
                    <a:pt x="99" y="137"/>
                    <a:pt x="99" y="137"/>
                    <a:pt x="99" y="137"/>
                  </a:cubicBezTo>
                  <a:cubicBezTo>
                    <a:pt x="100" y="136"/>
                    <a:pt x="100" y="136"/>
                    <a:pt x="100" y="136"/>
                  </a:cubicBezTo>
                  <a:cubicBezTo>
                    <a:pt x="100" y="136"/>
                    <a:pt x="100" y="136"/>
                    <a:pt x="100" y="136"/>
                  </a:cubicBezTo>
                  <a:cubicBezTo>
                    <a:pt x="101" y="136"/>
                    <a:pt x="101" y="136"/>
                    <a:pt x="101" y="136"/>
                  </a:cubicBezTo>
                  <a:cubicBezTo>
                    <a:pt x="101" y="136"/>
                    <a:pt x="101" y="136"/>
                    <a:pt x="101" y="136"/>
                  </a:cubicBezTo>
                  <a:cubicBezTo>
                    <a:pt x="102" y="135"/>
                    <a:pt x="102" y="135"/>
                    <a:pt x="102" y="135"/>
                  </a:cubicBezTo>
                  <a:cubicBezTo>
                    <a:pt x="102" y="135"/>
                    <a:pt x="102" y="135"/>
                    <a:pt x="102" y="135"/>
                  </a:cubicBezTo>
                  <a:cubicBezTo>
                    <a:pt x="102" y="136"/>
                    <a:pt x="102" y="136"/>
                    <a:pt x="102" y="136"/>
                  </a:cubicBezTo>
                  <a:cubicBezTo>
                    <a:pt x="102" y="137"/>
                    <a:pt x="102" y="137"/>
                    <a:pt x="102" y="137"/>
                  </a:cubicBezTo>
                  <a:cubicBezTo>
                    <a:pt x="102" y="136"/>
                    <a:pt x="102" y="136"/>
                    <a:pt x="102" y="136"/>
                  </a:cubicBezTo>
                  <a:cubicBezTo>
                    <a:pt x="103" y="136"/>
                    <a:pt x="103" y="136"/>
                    <a:pt x="103" y="136"/>
                  </a:cubicBezTo>
                  <a:cubicBezTo>
                    <a:pt x="102" y="136"/>
                    <a:pt x="102" y="136"/>
                    <a:pt x="102" y="136"/>
                  </a:cubicBezTo>
                  <a:cubicBezTo>
                    <a:pt x="103" y="135"/>
                    <a:pt x="103" y="135"/>
                    <a:pt x="103" y="135"/>
                  </a:cubicBezTo>
                  <a:cubicBezTo>
                    <a:pt x="103" y="135"/>
                    <a:pt x="103" y="135"/>
                    <a:pt x="103" y="135"/>
                  </a:cubicBezTo>
                  <a:cubicBezTo>
                    <a:pt x="102" y="135"/>
                    <a:pt x="102" y="135"/>
                    <a:pt x="102" y="135"/>
                  </a:cubicBezTo>
                  <a:cubicBezTo>
                    <a:pt x="101" y="135"/>
                    <a:pt x="101" y="135"/>
                    <a:pt x="101" y="135"/>
                  </a:cubicBezTo>
                  <a:cubicBezTo>
                    <a:pt x="102" y="134"/>
                    <a:pt x="102" y="134"/>
                    <a:pt x="102" y="134"/>
                  </a:cubicBezTo>
                  <a:cubicBezTo>
                    <a:pt x="104" y="134"/>
                    <a:pt x="104" y="134"/>
                    <a:pt x="104" y="134"/>
                  </a:cubicBezTo>
                  <a:cubicBezTo>
                    <a:pt x="106" y="134"/>
                    <a:pt x="106" y="134"/>
                    <a:pt x="106" y="134"/>
                  </a:cubicBezTo>
                  <a:cubicBezTo>
                    <a:pt x="106" y="133"/>
                    <a:pt x="106" y="133"/>
                    <a:pt x="106" y="133"/>
                  </a:cubicBezTo>
                  <a:cubicBezTo>
                    <a:pt x="106" y="133"/>
                    <a:pt x="106" y="133"/>
                    <a:pt x="106" y="133"/>
                  </a:cubicBezTo>
                  <a:cubicBezTo>
                    <a:pt x="106" y="133"/>
                    <a:pt x="106" y="133"/>
                    <a:pt x="106" y="133"/>
                  </a:cubicBezTo>
                  <a:cubicBezTo>
                    <a:pt x="106" y="132"/>
                    <a:pt x="106" y="132"/>
                    <a:pt x="106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8" y="132"/>
                    <a:pt x="108" y="132"/>
                    <a:pt x="108" y="132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108" y="132"/>
                    <a:pt x="108" y="132"/>
                    <a:pt x="108" y="132"/>
                  </a:cubicBezTo>
                  <a:cubicBezTo>
                    <a:pt x="109" y="131"/>
                    <a:pt x="109" y="131"/>
                    <a:pt x="109" y="131"/>
                  </a:cubicBezTo>
                  <a:cubicBezTo>
                    <a:pt x="109" y="131"/>
                    <a:pt x="109" y="131"/>
                    <a:pt x="109" y="131"/>
                  </a:cubicBezTo>
                  <a:cubicBezTo>
                    <a:pt x="109" y="130"/>
                    <a:pt x="109" y="130"/>
                    <a:pt x="109" y="130"/>
                  </a:cubicBezTo>
                  <a:cubicBezTo>
                    <a:pt x="110" y="131"/>
                    <a:pt x="110" y="131"/>
                    <a:pt x="110" y="131"/>
                  </a:cubicBezTo>
                  <a:cubicBezTo>
                    <a:pt x="110" y="131"/>
                    <a:pt x="110" y="131"/>
                    <a:pt x="110" y="131"/>
                  </a:cubicBezTo>
                  <a:cubicBezTo>
                    <a:pt x="110" y="132"/>
                    <a:pt x="110" y="132"/>
                    <a:pt x="110" y="132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2" y="130"/>
                    <a:pt x="112" y="130"/>
                    <a:pt x="112" y="130"/>
                  </a:cubicBezTo>
                  <a:cubicBezTo>
                    <a:pt x="112" y="130"/>
                    <a:pt x="112" y="130"/>
                    <a:pt x="112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3" y="129"/>
                    <a:pt x="113" y="129"/>
                    <a:pt x="113" y="129"/>
                  </a:cubicBezTo>
                  <a:cubicBezTo>
                    <a:pt x="114" y="130"/>
                    <a:pt x="114" y="130"/>
                    <a:pt x="114" y="130"/>
                  </a:cubicBezTo>
                  <a:cubicBezTo>
                    <a:pt x="114" y="130"/>
                    <a:pt x="114" y="130"/>
                    <a:pt x="114" y="130"/>
                  </a:cubicBezTo>
                  <a:cubicBezTo>
                    <a:pt x="115" y="129"/>
                    <a:pt x="115" y="129"/>
                    <a:pt x="115" y="129"/>
                  </a:cubicBezTo>
                  <a:cubicBezTo>
                    <a:pt x="115" y="128"/>
                    <a:pt x="115" y="128"/>
                    <a:pt x="115" y="128"/>
                  </a:cubicBezTo>
                  <a:cubicBezTo>
                    <a:pt x="115" y="128"/>
                    <a:pt x="115" y="128"/>
                    <a:pt x="115" y="128"/>
                  </a:cubicBezTo>
                  <a:cubicBezTo>
                    <a:pt x="114" y="128"/>
                    <a:pt x="114" y="128"/>
                    <a:pt x="114" y="128"/>
                  </a:cubicBezTo>
                  <a:cubicBezTo>
                    <a:pt x="114" y="128"/>
                    <a:pt x="114" y="128"/>
                    <a:pt x="114" y="128"/>
                  </a:cubicBezTo>
                  <a:cubicBezTo>
                    <a:pt x="115" y="127"/>
                    <a:pt x="115" y="127"/>
                    <a:pt x="115" y="127"/>
                  </a:cubicBezTo>
                  <a:cubicBezTo>
                    <a:pt x="116" y="127"/>
                    <a:pt x="116" y="127"/>
                    <a:pt x="116" y="127"/>
                  </a:cubicBezTo>
                  <a:cubicBezTo>
                    <a:pt x="117" y="126"/>
                    <a:pt x="117" y="126"/>
                    <a:pt x="117" y="126"/>
                  </a:cubicBezTo>
                  <a:cubicBezTo>
                    <a:pt x="117" y="126"/>
                    <a:pt x="117" y="126"/>
                    <a:pt x="117" y="126"/>
                  </a:cubicBezTo>
                  <a:cubicBezTo>
                    <a:pt x="117" y="127"/>
                    <a:pt x="117" y="127"/>
                    <a:pt x="117" y="127"/>
                  </a:cubicBezTo>
                  <a:cubicBezTo>
                    <a:pt x="118" y="126"/>
                    <a:pt x="118" y="126"/>
                    <a:pt x="118" y="126"/>
                  </a:cubicBezTo>
                  <a:cubicBezTo>
                    <a:pt x="119" y="125"/>
                    <a:pt x="119" y="125"/>
                    <a:pt x="119" y="125"/>
                  </a:cubicBezTo>
                  <a:cubicBezTo>
                    <a:pt x="119" y="125"/>
                    <a:pt x="119" y="125"/>
                    <a:pt x="119" y="125"/>
                  </a:cubicBezTo>
                  <a:cubicBezTo>
                    <a:pt x="120" y="125"/>
                    <a:pt x="120" y="125"/>
                    <a:pt x="120" y="125"/>
                  </a:cubicBezTo>
                  <a:cubicBezTo>
                    <a:pt x="120" y="124"/>
                    <a:pt x="120" y="124"/>
                    <a:pt x="120" y="124"/>
                  </a:cubicBezTo>
                  <a:cubicBezTo>
                    <a:pt x="121" y="124"/>
                    <a:pt x="121" y="124"/>
                    <a:pt x="121" y="124"/>
                  </a:cubicBezTo>
                  <a:cubicBezTo>
                    <a:pt x="121" y="125"/>
                    <a:pt x="121" y="125"/>
                    <a:pt x="121" y="125"/>
                  </a:cubicBezTo>
                  <a:cubicBezTo>
                    <a:pt x="121" y="125"/>
                    <a:pt x="121" y="125"/>
                    <a:pt x="121" y="125"/>
                  </a:cubicBezTo>
                  <a:cubicBezTo>
                    <a:pt x="122" y="124"/>
                    <a:pt x="122" y="124"/>
                    <a:pt x="122" y="124"/>
                  </a:cubicBezTo>
                  <a:cubicBezTo>
                    <a:pt x="122" y="124"/>
                    <a:pt x="122" y="124"/>
                    <a:pt x="122" y="124"/>
                  </a:cubicBezTo>
                  <a:cubicBezTo>
                    <a:pt x="123" y="124"/>
                    <a:pt x="123" y="124"/>
                    <a:pt x="123" y="124"/>
                  </a:cubicBezTo>
                  <a:cubicBezTo>
                    <a:pt x="123" y="124"/>
                    <a:pt x="123" y="124"/>
                    <a:pt x="123" y="124"/>
                  </a:cubicBezTo>
                  <a:cubicBezTo>
                    <a:pt x="124" y="123"/>
                    <a:pt x="124" y="123"/>
                    <a:pt x="124" y="123"/>
                  </a:cubicBezTo>
                  <a:cubicBezTo>
                    <a:pt x="124" y="123"/>
                    <a:pt x="124" y="123"/>
                    <a:pt x="124" y="123"/>
                  </a:cubicBezTo>
                  <a:cubicBezTo>
                    <a:pt x="124" y="123"/>
                    <a:pt x="124" y="123"/>
                    <a:pt x="124" y="123"/>
                  </a:cubicBezTo>
                  <a:cubicBezTo>
                    <a:pt x="125" y="123"/>
                    <a:pt x="125" y="123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7" y="123"/>
                    <a:pt x="127" y="123"/>
                    <a:pt x="127" y="123"/>
                  </a:cubicBezTo>
                  <a:cubicBezTo>
                    <a:pt x="127" y="123"/>
                    <a:pt x="127" y="123"/>
                    <a:pt x="127" y="123"/>
                  </a:cubicBezTo>
                  <a:cubicBezTo>
                    <a:pt x="127" y="123"/>
                    <a:pt x="127" y="123"/>
                    <a:pt x="127" y="123"/>
                  </a:cubicBezTo>
                  <a:cubicBezTo>
                    <a:pt x="128" y="122"/>
                    <a:pt x="128" y="122"/>
                    <a:pt x="128" y="122"/>
                  </a:cubicBezTo>
                  <a:cubicBezTo>
                    <a:pt x="127" y="122"/>
                    <a:pt x="127" y="122"/>
                    <a:pt x="127" y="122"/>
                  </a:cubicBezTo>
                  <a:cubicBezTo>
                    <a:pt x="127" y="122"/>
                    <a:pt x="127" y="122"/>
                    <a:pt x="127" y="122"/>
                  </a:cubicBezTo>
                  <a:cubicBezTo>
                    <a:pt x="127" y="121"/>
                    <a:pt x="127" y="121"/>
                    <a:pt x="127" y="121"/>
                  </a:cubicBezTo>
                  <a:cubicBezTo>
                    <a:pt x="128" y="121"/>
                    <a:pt x="128" y="121"/>
                    <a:pt x="128" y="121"/>
                  </a:cubicBezTo>
                  <a:cubicBezTo>
                    <a:pt x="129" y="121"/>
                    <a:pt x="129" y="121"/>
                    <a:pt x="129" y="121"/>
                  </a:cubicBezTo>
                  <a:cubicBezTo>
                    <a:pt x="129" y="121"/>
                    <a:pt x="129" y="121"/>
                    <a:pt x="129" y="121"/>
                  </a:cubicBezTo>
                  <a:cubicBezTo>
                    <a:pt x="129" y="121"/>
                    <a:pt x="129" y="121"/>
                    <a:pt x="129" y="121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28" y="120"/>
                    <a:pt x="128" y="120"/>
                    <a:pt x="128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0" y="120"/>
                    <a:pt x="130" y="120"/>
                    <a:pt x="130" y="120"/>
                  </a:cubicBezTo>
                  <a:cubicBezTo>
                    <a:pt x="130" y="119"/>
                    <a:pt x="130" y="119"/>
                    <a:pt x="130" y="119"/>
                  </a:cubicBezTo>
                  <a:cubicBezTo>
                    <a:pt x="132" y="119"/>
                    <a:pt x="132" y="119"/>
                    <a:pt x="132" y="119"/>
                  </a:cubicBezTo>
                  <a:cubicBezTo>
                    <a:pt x="132" y="118"/>
                    <a:pt x="132" y="118"/>
                    <a:pt x="132" y="118"/>
                  </a:cubicBezTo>
                  <a:cubicBezTo>
                    <a:pt x="133" y="118"/>
                    <a:pt x="133" y="118"/>
                    <a:pt x="133" y="118"/>
                  </a:cubicBezTo>
                  <a:cubicBezTo>
                    <a:pt x="134" y="117"/>
                    <a:pt x="134" y="117"/>
                    <a:pt x="134" y="117"/>
                  </a:cubicBezTo>
                  <a:cubicBezTo>
                    <a:pt x="134" y="116"/>
                    <a:pt x="134" y="116"/>
                    <a:pt x="134" y="116"/>
                  </a:cubicBezTo>
                  <a:cubicBezTo>
                    <a:pt x="134" y="116"/>
                    <a:pt x="134" y="116"/>
                    <a:pt x="134" y="116"/>
                  </a:cubicBezTo>
                  <a:cubicBezTo>
                    <a:pt x="133" y="116"/>
                    <a:pt x="133" y="116"/>
                    <a:pt x="133" y="116"/>
                  </a:cubicBezTo>
                  <a:cubicBezTo>
                    <a:pt x="133" y="115"/>
                    <a:pt x="133" y="115"/>
                    <a:pt x="133" y="115"/>
                  </a:cubicBezTo>
                  <a:cubicBezTo>
                    <a:pt x="133" y="115"/>
                    <a:pt x="133" y="115"/>
                    <a:pt x="133" y="115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2" y="114"/>
                    <a:pt x="132" y="114"/>
                    <a:pt x="132" y="114"/>
                  </a:cubicBezTo>
                  <a:cubicBezTo>
                    <a:pt x="132" y="113"/>
                    <a:pt x="132" y="113"/>
                    <a:pt x="132" y="113"/>
                  </a:cubicBezTo>
                  <a:cubicBezTo>
                    <a:pt x="133" y="113"/>
                    <a:pt x="133" y="113"/>
                    <a:pt x="133" y="113"/>
                  </a:cubicBezTo>
                  <a:cubicBezTo>
                    <a:pt x="133" y="113"/>
                    <a:pt x="133" y="113"/>
                    <a:pt x="133" y="113"/>
                  </a:cubicBezTo>
                  <a:cubicBezTo>
                    <a:pt x="134" y="112"/>
                    <a:pt x="134" y="112"/>
                    <a:pt x="134" y="112"/>
                  </a:cubicBezTo>
                  <a:cubicBezTo>
                    <a:pt x="134" y="112"/>
                    <a:pt x="134" y="112"/>
                    <a:pt x="134" y="112"/>
                  </a:cubicBezTo>
                  <a:cubicBezTo>
                    <a:pt x="134" y="112"/>
                    <a:pt x="134" y="112"/>
                    <a:pt x="134" y="112"/>
                  </a:cubicBezTo>
                  <a:cubicBezTo>
                    <a:pt x="134" y="112"/>
                    <a:pt x="134" y="112"/>
                    <a:pt x="134" y="112"/>
                  </a:cubicBezTo>
                  <a:cubicBezTo>
                    <a:pt x="135" y="112"/>
                    <a:pt x="135" y="112"/>
                    <a:pt x="135" y="112"/>
                  </a:cubicBezTo>
                  <a:cubicBezTo>
                    <a:pt x="136" y="111"/>
                    <a:pt x="136" y="111"/>
                    <a:pt x="136" y="111"/>
                  </a:cubicBezTo>
                  <a:cubicBezTo>
                    <a:pt x="137" y="112"/>
                    <a:pt x="137" y="112"/>
                    <a:pt x="137" y="112"/>
                  </a:cubicBezTo>
                  <a:cubicBezTo>
                    <a:pt x="138" y="111"/>
                    <a:pt x="138" y="111"/>
                    <a:pt x="138" y="111"/>
                  </a:cubicBezTo>
                  <a:cubicBezTo>
                    <a:pt x="138" y="112"/>
                    <a:pt x="138" y="112"/>
                    <a:pt x="138" y="112"/>
                  </a:cubicBezTo>
                  <a:cubicBezTo>
                    <a:pt x="138" y="112"/>
                    <a:pt x="138" y="112"/>
                    <a:pt x="138" y="112"/>
                  </a:cubicBezTo>
                  <a:cubicBezTo>
                    <a:pt x="139" y="112"/>
                    <a:pt x="139" y="112"/>
                    <a:pt x="139" y="112"/>
                  </a:cubicBezTo>
                  <a:cubicBezTo>
                    <a:pt x="140" y="111"/>
                    <a:pt x="140" y="111"/>
                    <a:pt x="140" y="111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9" y="110"/>
                    <a:pt x="139" y="110"/>
                    <a:pt x="139" y="110"/>
                  </a:cubicBezTo>
                  <a:cubicBezTo>
                    <a:pt x="139" y="110"/>
                    <a:pt x="139" y="110"/>
                    <a:pt x="139" y="110"/>
                  </a:cubicBezTo>
                  <a:cubicBezTo>
                    <a:pt x="140" y="110"/>
                    <a:pt x="140" y="110"/>
                    <a:pt x="140" y="110"/>
                  </a:cubicBezTo>
                  <a:cubicBezTo>
                    <a:pt x="142" y="110"/>
                    <a:pt x="142" y="110"/>
                    <a:pt x="142" y="110"/>
                  </a:cubicBezTo>
                  <a:cubicBezTo>
                    <a:pt x="142" y="109"/>
                    <a:pt x="142" y="109"/>
                    <a:pt x="142" y="109"/>
                  </a:cubicBezTo>
                  <a:cubicBezTo>
                    <a:pt x="142" y="108"/>
                    <a:pt x="142" y="108"/>
                    <a:pt x="142" y="108"/>
                  </a:cubicBezTo>
                  <a:cubicBezTo>
                    <a:pt x="140" y="107"/>
                    <a:pt x="140" y="107"/>
                    <a:pt x="140" y="107"/>
                  </a:cubicBezTo>
                  <a:cubicBezTo>
                    <a:pt x="140" y="107"/>
                    <a:pt x="140" y="107"/>
                    <a:pt x="140" y="107"/>
                  </a:cubicBezTo>
                  <a:cubicBezTo>
                    <a:pt x="139" y="108"/>
                    <a:pt x="139" y="108"/>
                    <a:pt x="139" y="108"/>
                  </a:cubicBezTo>
                  <a:cubicBezTo>
                    <a:pt x="139" y="107"/>
                    <a:pt x="139" y="107"/>
                    <a:pt x="139" y="107"/>
                  </a:cubicBezTo>
                  <a:cubicBezTo>
                    <a:pt x="140" y="107"/>
                    <a:pt x="140" y="107"/>
                    <a:pt x="140" y="107"/>
                  </a:cubicBezTo>
                  <a:cubicBezTo>
                    <a:pt x="141" y="107"/>
                    <a:pt x="141" y="107"/>
                    <a:pt x="141" y="107"/>
                  </a:cubicBezTo>
                  <a:cubicBezTo>
                    <a:pt x="142" y="107"/>
                    <a:pt x="142" y="107"/>
                    <a:pt x="142" y="107"/>
                  </a:cubicBezTo>
                  <a:cubicBezTo>
                    <a:pt x="143" y="107"/>
                    <a:pt x="143" y="107"/>
                    <a:pt x="143" y="107"/>
                  </a:cubicBezTo>
                  <a:cubicBezTo>
                    <a:pt x="144" y="107"/>
                    <a:pt x="144" y="107"/>
                    <a:pt x="144" y="107"/>
                  </a:cubicBezTo>
                  <a:cubicBezTo>
                    <a:pt x="144" y="106"/>
                    <a:pt x="144" y="106"/>
                    <a:pt x="144" y="106"/>
                  </a:cubicBezTo>
                  <a:cubicBezTo>
                    <a:pt x="146" y="105"/>
                    <a:pt x="146" y="105"/>
                    <a:pt x="146" y="105"/>
                  </a:cubicBezTo>
                  <a:cubicBezTo>
                    <a:pt x="147" y="104"/>
                    <a:pt x="147" y="104"/>
                    <a:pt x="147" y="104"/>
                  </a:cubicBezTo>
                  <a:cubicBezTo>
                    <a:pt x="148" y="104"/>
                    <a:pt x="148" y="104"/>
                    <a:pt x="148" y="104"/>
                  </a:cubicBezTo>
                  <a:cubicBezTo>
                    <a:pt x="148" y="104"/>
                    <a:pt x="148" y="104"/>
                    <a:pt x="148" y="104"/>
                  </a:cubicBezTo>
                  <a:cubicBezTo>
                    <a:pt x="148" y="103"/>
                    <a:pt x="148" y="103"/>
                    <a:pt x="148" y="103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52" y="102"/>
                    <a:pt x="152" y="102"/>
                    <a:pt x="152" y="102"/>
                  </a:cubicBezTo>
                  <a:cubicBezTo>
                    <a:pt x="153" y="101"/>
                    <a:pt x="153" y="101"/>
                    <a:pt x="153" y="101"/>
                  </a:cubicBezTo>
                  <a:cubicBezTo>
                    <a:pt x="155" y="100"/>
                    <a:pt x="155" y="100"/>
                    <a:pt x="155" y="100"/>
                  </a:cubicBezTo>
                  <a:cubicBezTo>
                    <a:pt x="156" y="99"/>
                    <a:pt x="156" y="99"/>
                    <a:pt x="156" y="99"/>
                  </a:cubicBezTo>
                  <a:cubicBezTo>
                    <a:pt x="156" y="100"/>
                    <a:pt x="156" y="100"/>
                    <a:pt x="156" y="100"/>
                  </a:cubicBezTo>
                  <a:cubicBezTo>
                    <a:pt x="156" y="101"/>
                    <a:pt x="156" y="101"/>
                    <a:pt x="156" y="101"/>
                  </a:cubicBezTo>
                  <a:cubicBezTo>
                    <a:pt x="156" y="101"/>
                    <a:pt x="156" y="101"/>
                    <a:pt x="156" y="101"/>
                  </a:cubicBezTo>
                  <a:cubicBezTo>
                    <a:pt x="157" y="101"/>
                    <a:pt x="157" y="101"/>
                    <a:pt x="157" y="101"/>
                  </a:cubicBezTo>
                  <a:cubicBezTo>
                    <a:pt x="157" y="101"/>
                    <a:pt x="157" y="101"/>
                    <a:pt x="157" y="101"/>
                  </a:cubicBezTo>
                  <a:cubicBezTo>
                    <a:pt x="158" y="100"/>
                    <a:pt x="158" y="100"/>
                    <a:pt x="158" y="100"/>
                  </a:cubicBezTo>
                  <a:cubicBezTo>
                    <a:pt x="159" y="100"/>
                    <a:pt x="159" y="100"/>
                    <a:pt x="159" y="100"/>
                  </a:cubicBezTo>
                  <a:cubicBezTo>
                    <a:pt x="161" y="99"/>
                    <a:pt x="161" y="99"/>
                    <a:pt x="161" y="99"/>
                  </a:cubicBezTo>
                  <a:cubicBezTo>
                    <a:pt x="161" y="99"/>
                    <a:pt x="161" y="99"/>
                    <a:pt x="161" y="99"/>
                  </a:cubicBezTo>
                  <a:cubicBezTo>
                    <a:pt x="161" y="100"/>
                    <a:pt x="161" y="100"/>
                    <a:pt x="161" y="100"/>
                  </a:cubicBezTo>
                  <a:cubicBezTo>
                    <a:pt x="160" y="100"/>
                    <a:pt x="160" y="100"/>
                    <a:pt x="160" y="100"/>
                  </a:cubicBezTo>
                  <a:cubicBezTo>
                    <a:pt x="159" y="101"/>
                    <a:pt x="159" y="101"/>
                    <a:pt x="159" y="101"/>
                  </a:cubicBezTo>
                  <a:cubicBezTo>
                    <a:pt x="157" y="102"/>
                    <a:pt x="157" y="102"/>
                    <a:pt x="157" y="102"/>
                  </a:cubicBezTo>
                  <a:cubicBezTo>
                    <a:pt x="157" y="103"/>
                    <a:pt x="157" y="103"/>
                    <a:pt x="157" y="103"/>
                  </a:cubicBezTo>
                  <a:cubicBezTo>
                    <a:pt x="158" y="104"/>
                    <a:pt x="158" y="104"/>
                    <a:pt x="158" y="104"/>
                  </a:cubicBezTo>
                  <a:cubicBezTo>
                    <a:pt x="158" y="105"/>
                    <a:pt x="158" y="105"/>
                    <a:pt x="158" y="105"/>
                  </a:cubicBezTo>
                  <a:cubicBezTo>
                    <a:pt x="157" y="105"/>
                    <a:pt x="157" y="105"/>
                    <a:pt x="157" y="105"/>
                  </a:cubicBezTo>
                  <a:cubicBezTo>
                    <a:pt x="156" y="104"/>
                    <a:pt x="156" y="104"/>
                    <a:pt x="156" y="104"/>
                  </a:cubicBezTo>
                  <a:cubicBezTo>
                    <a:pt x="156" y="105"/>
                    <a:pt x="156" y="105"/>
                    <a:pt x="156" y="105"/>
                  </a:cubicBezTo>
                  <a:cubicBezTo>
                    <a:pt x="155" y="105"/>
                    <a:pt x="155" y="105"/>
                    <a:pt x="155" y="105"/>
                  </a:cubicBezTo>
                  <a:cubicBezTo>
                    <a:pt x="154" y="104"/>
                    <a:pt x="154" y="104"/>
                    <a:pt x="154" y="104"/>
                  </a:cubicBezTo>
                  <a:cubicBezTo>
                    <a:pt x="154" y="103"/>
                    <a:pt x="154" y="103"/>
                    <a:pt x="154" y="103"/>
                  </a:cubicBezTo>
                  <a:cubicBezTo>
                    <a:pt x="153" y="104"/>
                    <a:pt x="153" y="104"/>
                    <a:pt x="153" y="104"/>
                  </a:cubicBezTo>
                  <a:cubicBezTo>
                    <a:pt x="152" y="104"/>
                    <a:pt x="152" y="104"/>
                    <a:pt x="152" y="104"/>
                  </a:cubicBezTo>
                  <a:cubicBezTo>
                    <a:pt x="151" y="105"/>
                    <a:pt x="151" y="105"/>
                    <a:pt x="151" y="105"/>
                  </a:cubicBezTo>
                  <a:cubicBezTo>
                    <a:pt x="149" y="105"/>
                    <a:pt x="149" y="105"/>
                    <a:pt x="149" y="105"/>
                  </a:cubicBezTo>
                  <a:cubicBezTo>
                    <a:pt x="149" y="105"/>
                    <a:pt x="149" y="105"/>
                    <a:pt x="149" y="105"/>
                  </a:cubicBezTo>
                  <a:cubicBezTo>
                    <a:pt x="148" y="106"/>
                    <a:pt x="148" y="106"/>
                    <a:pt x="148" y="106"/>
                  </a:cubicBezTo>
                  <a:cubicBezTo>
                    <a:pt x="149" y="106"/>
                    <a:pt x="149" y="106"/>
                    <a:pt x="149" y="106"/>
                  </a:cubicBezTo>
                  <a:cubicBezTo>
                    <a:pt x="148" y="108"/>
                    <a:pt x="148" y="108"/>
                    <a:pt x="148" y="108"/>
                  </a:cubicBezTo>
                  <a:cubicBezTo>
                    <a:pt x="147" y="108"/>
                    <a:pt x="147" y="108"/>
                    <a:pt x="147" y="108"/>
                  </a:cubicBezTo>
                  <a:cubicBezTo>
                    <a:pt x="147" y="109"/>
                    <a:pt x="147" y="109"/>
                    <a:pt x="147" y="109"/>
                  </a:cubicBezTo>
                  <a:cubicBezTo>
                    <a:pt x="144" y="111"/>
                    <a:pt x="144" y="111"/>
                    <a:pt x="144" y="111"/>
                  </a:cubicBezTo>
                  <a:cubicBezTo>
                    <a:pt x="143" y="112"/>
                    <a:pt x="143" y="112"/>
                    <a:pt x="143" y="112"/>
                  </a:cubicBezTo>
                  <a:cubicBezTo>
                    <a:pt x="143" y="113"/>
                    <a:pt x="143" y="113"/>
                    <a:pt x="143" y="113"/>
                  </a:cubicBezTo>
                  <a:cubicBezTo>
                    <a:pt x="144" y="114"/>
                    <a:pt x="144" y="114"/>
                    <a:pt x="144" y="114"/>
                  </a:cubicBezTo>
                  <a:cubicBezTo>
                    <a:pt x="145" y="113"/>
                    <a:pt x="145" y="113"/>
                    <a:pt x="145" y="113"/>
                  </a:cubicBezTo>
                  <a:cubicBezTo>
                    <a:pt x="145" y="113"/>
                    <a:pt x="145" y="113"/>
                    <a:pt x="145" y="113"/>
                  </a:cubicBezTo>
                  <a:cubicBezTo>
                    <a:pt x="146" y="113"/>
                    <a:pt x="146" y="113"/>
                    <a:pt x="146" y="113"/>
                  </a:cubicBezTo>
                  <a:cubicBezTo>
                    <a:pt x="147" y="113"/>
                    <a:pt x="147" y="113"/>
                    <a:pt x="147" y="113"/>
                  </a:cubicBezTo>
                  <a:cubicBezTo>
                    <a:pt x="147" y="113"/>
                    <a:pt x="147" y="113"/>
                    <a:pt x="147" y="113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44" y="114"/>
                    <a:pt x="144" y="114"/>
                    <a:pt x="144" y="114"/>
                  </a:cubicBezTo>
                  <a:cubicBezTo>
                    <a:pt x="144" y="115"/>
                    <a:pt x="144" y="115"/>
                    <a:pt x="144" y="115"/>
                  </a:cubicBezTo>
                  <a:cubicBezTo>
                    <a:pt x="143" y="115"/>
                    <a:pt x="143" y="115"/>
                    <a:pt x="143" y="115"/>
                  </a:cubicBezTo>
                  <a:cubicBezTo>
                    <a:pt x="142" y="115"/>
                    <a:pt x="142" y="115"/>
                    <a:pt x="142" y="115"/>
                  </a:cubicBezTo>
                  <a:cubicBezTo>
                    <a:pt x="142" y="115"/>
                    <a:pt x="142" y="115"/>
                    <a:pt x="142" y="115"/>
                  </a:cubicBezTo>
                  <a:cubicBezTo>
                    <a:pt x="142" y="116"/>
                    <a:pt x="142" y="116"/>
                    <a:pt x="142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141" y="117"/>
                    <a:pt x="141" y="117"/>
                    <a:pt x="141" y="117"/>
                  </a:cubicBezTo>
                  <a:cubicBezTo>
                    <a:pt x="142" y="118"/>
                    <a:pt x="142" y="118"/>
                    <a:pt x="142" y="118"/>
                  </a:cubicBezTo>
                  <a:cubicBezTo>
                    <a:pt x="142" y="118"/>
                    <a:pt x="142" y="118"/>
                    <a:pt x="142" y="118"/>
                  </a:cubicBezTo>
                  <a:cubicBezTo>
                    <a:pt x="143" y="117"/>
                    <a:pt x="143" y="117"/>
                    <a:pt x="143" y="117"/>
                  </a:cubicBezTo>
                  <a:cubicBezTo>
                    <a:pt x="143" y="118"/>
                    <a:pt x="143" y="118"/>
                    <a:pt x="143" y="118"/>
                  </a:cubicBezTo>
                  <a:cubicBezTo>
                    <a:pt x="143" y="117"/>
                    <a:pt x="143" y="117"/>
                    <a:pt x="143" y="117"/>
                  </a:cubicBezTo>
                  <a:cubicBezTo>
                    <a:pt x="144" y="117"/>
                    <a:pt x="144" y="117"/>
                    <a:pt x="144" y="117"/>
                  </a:cubicBezTo>
                  <a:cubicBezTo>
                    <a:pt x="144" y="117"/>
                    <a:pt x="144" y="117"/>
                    <a:pt x="144" y="117"/>
                  </a:cubicBezTo>
                  <a:cubicBezTo>
                    <a:pt x="145" y="117"/>
                    <a:pt x="145" y="117"/>
                    <a:pt x="145" y="117"/>
                  </a:cubicBezTo>
                  <a:cubicBezTo>
                    <a:pt x="145" y="117"/>
                    <a:pt x="145" y="117"/>
                    <a:pt x="145" y="117"/>
                  </a:cubicBezTo>
                  <a:cubicBezTo>
                    <a:pt x="145" y="116"/>
                    <a:pt x="145" y="116"/>
                    <a:pt x="145" y="116"/>
                  </a:cubicBezTo>
                  <a:cubicBezTo>
                    <a:pt x="146" y="116"/>
                    <a:pt x="146" y="116"/>
                    <a:pt x="146" y="116"/>
                  </a:cubicBezTo>
                  <a:cubicBezTo>
                    <a:pt x="146" y="115"/>
                    <a:pt x="146" y="115"/>
                    <a:pt x="146" y="115"/>
                  </a:cubicBezTo>
                  <a:cubicBezTo>
                    <a:pt x="147" y="114"/>
                    <a:pt x="147" y="114"/>
                    <a:pt x="147" y="114"/>
                  </a:cubicBezTo>
                  <a:cubicBezTo>
                    <a:pt x="147" y="115"/>
                    <a:pt x="147" y="115"/>
                    <a:pt x="147" y="115"/>
                  </a:cubicBezTo>
                  <a:cubicBezTo>
                    <a:pt x="147" y="115"/>
                    <a:pt x="147" y="115"/>
                    <a:pt x="147" y="115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48" y="116"/>
                    <a:pt x="148" y="116"/>
                    <a:pt x="148" y="116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50" y="115"/>
                    <a:pt x="150" y="115"/>
                    <a:pt x="150" y="115"/>
                  </a:cubicBezTo>
                  <a:cubicBezTo>
                    <a:pt x="151" y="115"/>
                    <a:pt x="151" y="115"/>
                    <a:pt x="151" y="115"/>
                  </a:cubicBezTo>
                  <a:cubicBezTo>
                    <a:pt x="151" y="115"/>
                    <a:pt x="151" y="115"/>
                    <a:pt x="151" y="115"/>
                  </a:cubicBezTo>
                  <a:cubicBezTo>
                    <a:pt x="152" y="113"/>
                    <a:pt x="152" y="113"/>
                    <a:pt x="152" y="113"/>
                  </a:cubicBezTo>
                  <a:cubicBezTo>
                    <a:pt x="153" y="113"/>
                    <a:pt x="153" y="113"/>
                    <a:pt x="153" y="113"/>
                  </a:cubicBezTo>
                  <a:cubicBezTo>
                    <a:pt x="153" y="113"/>
                    <a:pt x="153" y="113"/>
                    <a:pt x="153" y="11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3" y="113"/>
                    <a:pt x="153" y="113"/>
                    <a:pt x="153" y="113"/>
                  </a:cubicBezTo>
                  <a:cubicBezTo>
                    <a:pt x="154" y="112"/>
                    <a:pt x="154" y="112"/>
                    <a:pt x="154" y="112"/>
                  </a:cubicBezTo>
                  <a:cubicBezTo>
                    <a:pt x="155" y="111"/>
                    <a:pt x="155" y="111"/>
                    <a:pt x="155" y="111"/>
                  </a:cubicBezTo>
                  <a:cubicBezTo>
                    <a:pt x="155" y="112"/>
                    <a:pt x="155" y="112"/>
                    <a:pt x="155" y="112"/>
                  </a:cubicBezTo>
                  <a:cubicBezTo>
                    <a:pt x="154" y="113"/>
                    <a:pt x="154" y="113"/>
                    <a:pt x="154" y="113"/>
                  </a:cubicBezTo>
                  <a:cubicBezTo>
                    <a:pt x="154" y="113"/>
                    <a:pt x="154" y="113"/>
                    <a:pt x="154" y="113"/>
                  </a:cubicBezTo>
                  <a:cubicBezTo>
                    <a:pt x="155" y="112"/>
                    <a:pt x="155" y="112"/>
                    <a:pt x="155" y="112"/>
                  </a:cubicBezTo>
                  <a:cubicBezTo>
                    <a:pt x="155" y="113"/>
                    <a:pt x="155" y="113"/>
                    <a:pt x="155" y="113"/>
                  </a:cubicBezTo>
                  <a:cubicBezTo>
                    <a:pt x="155" y="113"/>
                    <a:pt x="155" y="113"/>
                    <a:pt x="155" y="113"/>
                  </a:cubicBezTo>
                  <a:cubicBezTo>
                    <a:pt x="156" y="113"/>
                    <a:pt x="156" y="113"/>
                    <a:pt x="156" y="113"/>
                  </a:cubicBezTo>
                  <a:cubicBezTo>
                    <a:pt x="157" y="114"/>
                    <a:pt x="157" y="114"/>
                    <a:pt x="157" y="114"/>
                  </a:cubicBezTo>
                  <a:cubicBezTo>
                    <a:pt x="157" y="113"/>
                    <a:pt x="157" y="113"/>
                    <a:pt x="157" y="113"/>
                  </a:cubicBezTo>
                  <a:cubicBezTo>
                    <a:pt x="158" y="112"/>
                    <a:pt x="158" y="112"/>
                    <a:pt x="158" y="112"/>
                  </a:cubicBezTo>
                  <a:cubicBezTo>
                    <a:pt x="159" y="112"/>
                    <a:pt x="159" y="112"/>
                    <a:pt x="159" y="112"/>
                  </a:cubicBezTo>
                  <a:cubicBezTo>
                    <a:pt x="160" y="112"/>
                    <a:pt x="160" y="112"/>
                    <a:pt x="160" y="11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61" y="110"/>
                    <a:pt x="161" y="110"/>
                    <a:pt x="161" y="110"/>
                  </a:cubicBezTo>
                  <a:cubicBezTo>
                    <a:pt x="161" y="109"/>
                    <a:pt x="161" y="109"/>
                    <a:pt x="161" y="109"/>
                  </a:cubicBezTo>
                  <a:cubicBezTo>
                    <a:pt x="161" y="109"/>
                    <a:pt x="161" y="109"/>
                    <a:pt x="161" y="109"/>
                  </a:cubicBezTo>
                  <a:cubicBezTo>
                    <a:pt x="161" y="109"/>
                    <a:pt x="161" y="109"/>
                    <a:pt x="161" y="109"/>
                  </a:cubicBezTo>
                  <a:cubicBezTo>
                    <a:pt x="160" y="108"/>
                    <a:pt x="160" y="108"/>
                    <a:pt x="160" y="108"/>
                  </a:cubicBezTo>
                  <a:cubicBezTo>
                    <a:pt x="159" y="108"/>
                    <a:pt x="159" y="108"/>
                    <a:pt x="159" y="108"/>
                  </a:cubicBezTo>
                  <a:cubicBezTo>
                    <a:pt x="159" y="108"/>
                    <a:pt x="159" y="108"/>
                    <a:pt x="159" y="108"/>
                  </a:cubicBezTo>
                  <a:cubicBezTo>
                    <a:pt x="160" y="108"/>
                    <a:pt x="160" y="108"/>
                    <a:pt x="160" y="108"/>
                  </a:cubicBezTo>
                  <a:cubicBezTo>
                    <a:pt x="161" y="108"/>
                    <a:pt x="161" y="108"/>
                    <a:pt x="161" y="108"/>
                  </a:cubicBezTo>
                  <a:cubicBezTo>
                    <a:pt x="161" y="108"/>
                    <a:pt x="161" y="108"/>
                    <a:pt x="161" y="108"/>
                  </a:cubicBezTo>
                  <a:cubicBezTo>
                    <a:pt x="161" y="107"/>
                    <a:pt x="161" y="107"/>
                    <a:pt x="161" y="107"/>
                  </a:cubicBezTo>
                  <a:cubicBezTo>
                    <a:pt x="160" y="107"/>
                    <a:pt x="160" y="107"/>
                    <a:pt x="160" y="107"/>
                  </a:cubicBezTo>
                  <a:cubicBezTo>
                    <a:pt x="160" y="107"/>
                    <a:pt x="160" y="107"/>
                    <a:pt x="160" y="107"/>
                  </a:cubicBezTo>
                  <a:cubicBezTo>
                    <a:pt x="160" y="106"/>
                    <a:pt x="160" y="106"/>
                    <a:pt x="160" y="106"/>
                  </a:cubicBezTo>
                  <a:cubicBezTo>
                    <a:pt x="161" y="106"/>
                    <a:pt x="161" y="106"/>
                    <a:pt x="161" y="106"/>
                  </a:cubicBezTo>
                  <a:cubicBezTo>
                    <a:pt x="161" y="106"/>
                    <a:pt x="161" y="106"/>
                    <a:pt x="161" y="106"/>
                  </a:cubicBezTo>
                  <a:cubicBezTo>
                    <a:pt x="162" y="106"/>
                    <a:pt x="162" y="106"/>
                    <a:pt x="162" y="106"/>
                  </a:cubicBezTo>
                  <a:cubicBezTo>
                    <a:pt x="162" y="105"/>
                    <a:pt x="162" y="105"/>
                    <a:pt x="162" y="105"/>
                  </a:cubicBezTo>
                  <a:cubicBezTo>
                    <a:pt x="161" y="105"/>
                    <a:pt x="161" y="105"/>
                    <a:pt x="161" y="105"/>
                  </a:cubicBezTo>
                  <a:cubicBezTo>
                    <a:pt x="163" y="104"/>
                    <a:pt x="163" y="104"/>
                    <a:pt x="163" y="104"/>
                  </a:cubicBezTo>
                  <a:cubicBezTo>
                    <a:pt x="164" y="105"/>
                    <a:pt x="164" y="105"/>
                    <a:pt x="164" y="105"/>
                  </a:cubicBezTo>
                  <a:cubicBezTo>
                    <a:pt x="164" y="104"/>
                    <a:pt x="164" y="104"/>
                    <a:pt x="164" y="104"/>
                  </a:cubicBezTo>
                  <a:cubicBezTo>
                    <a:pt x="165" y="104"/>
                    <a:pt x="165" y="104"/>
                    <a:pt x="165" y="104"/>
                  </a:cubicBezTo>
                  <a:cubicBezTo>
                    <a:pt x="164" y="105"/>
                    <a:pt x="164" y="105"/>
                    <a:pt x="164" y="105"/>
                  </a:cubicBezTo>
                  <a:cubicBezTo>
                    <a:pt x="164" y="106"/>
                    <a:pt x="164" y="106"/>
                    <a:pt x="164" y="106"/>
                  </a:cubicBezTo>
                  <a:cubicBezTo>
                    <a:pt x="164" y="107"/>
                    <a:pt x="164" y="107"/>
                    <a:pt x="164" y="107"/>
                  </a:cubicBezTo>
                  <a:cubicBezTo>
                    <a:pt x="164" y="107"/>
                    <a:pt x="164" y="107"/>
                    <a:pt x="164" y="107"/>
                  </a:cubicBezTo>
                  <a:cubicBezTo>
                    <a:pt x="165" y="106"/>
                    <a:pt x="165" y="106"/>
                    <a:pt x="165" y="106"/>
                  </a:cubicBezTo>
                  <a:cubicBezTo>
                    <a:pt x="166" y="105"/>
                    <a:pt x="166" y="105"/>
                    <a:pt x="166" y="105"/>
                  </a:cubicBezTo>
                  <a:cubicBezTo>
                    <a:pt x="166" y="105"/>
                    <a:pt x="166" y="105"/>
                    <a:pt x="166" y="105"/>
                  </a:cubicBezTo>
                  <a:cubicBezTo>
                    <a:pt x="166" y="106"/>
                    <a:pt x="166" y="106"/>
                    <a:pt x="166" y="106"/>
                  </a:cubicBezTo>
                  <a:cubicBezTo>
                    <a:pt x="165" y="106"/>
                    <a:pt x="165" y="106"/>
                    <a:pt x="165" y="106"/>
                  </a:cubicBezTo>
                  <a:cubicBezTo>
                    <a:pt x="166" y="107"/>
                    <a:pt x="166" y="107"/>
                    <a:pt x="166" y="107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8" y="106"/>
                    <a:pt x="168" y="106"/>
                    <a:pt x="168" y="106"/>
                  </a:cubicBezTo>
                  <a:cubicBezTo>
                    <a:pt x="169" y="106"/>
                    <a:pt x="169" y="106"/>
                    <a:pt x="169" y="106"/>
                  </a:cubicBezTo>
                  <a:cubicBezTo>
                    <a:pt x="170" y="105"/>
                    <a:pt x="170" y="105"/>
                    <a:pt x="170" y="105"/>
                  </a:cubicBezTo>
                  <a:cubicBezTo>
                    <a:pt x="171" y="105"/>
                    <a:pt x="171" y="105"/>
                    <a:pt x="171" y="105"/>
                  </a:cubicBezTo>
                  <a:cubicBezTo>
                    <a:pt x="171" y="105"/>
                    <a:pt x="171" y="105"/>
                    <a:pt x="171" y="105"/>
                  </a:cubicBezTo>
                  <a:cubicBezTo>
                    <a:pt x="171" y="105"/>
                    <a:pt x="171" y="105"/>
                    <a:pt x="171" y="105"/>
                  </a:cubicBezTo>
                  <a:cubicBezTo>
                    <a:pt x="170" y="105"/>
                    <a:pt x="170" y="105"/>
                    <a:pt x="170" y="105"/>
                  </a:cubicBezTo>
                  <a:cubicBezTo>
                    <a:pt x="169" y="106"/>
                    <a:pt x="169" y="106"/>
                    <a:pt x="169" y="106"/>
                  </a:cubicBezTo>
                  <a:cubicBezTo>
                    <a:pt x="169" y="106"/>
                    <a:pt x="169" y="106"/>
                    <a:pt x="169" y="106"/>
                  </a:cubicBezTo>
                  <a:cubicBezTo>
                    <a:pt x="168" y="107"/>
                    <a:pt x="168" y="107"/>
                    <a:pt x="168" y="107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70" y="108"/>
                    <a:pt x="170" y="108"/>
                    <a:pt x="170" y="108"/>
                  </a:cubicBezTo>
                  <a:cubicBezTo>
                    <a:pt x="171" y="108"/>
                    <a:pt x="171" y="108"/>
                    <a:pt x="171" y="108"/>
                  </a:cubicBezTo>
                  <a:cubicBezTo>
                    <a:pt x="171" y="109"/>
                    <a:pt x="171" y="109"/>
                    <a:pt x="171" y="109"/>
                  </a:cubicBezTo>
                  <a:cubicBezTo>
                    <a:pt x="170" y="108"/>
                    <a:pt x="170" y="108"/>
                    <a:pt x="170" y="108"/>
                  </a:cubicBezTo>
                  <a:cubicBezTo>
                    <a:pt x="169" y="108"/>
                    <a:pt x="169" y="108"/>
                    <a:pt x="169" y="108"/>
                  </a:cubicBezTo>
                  <a:cubicBezTo>
                    <a:pt x="168" y="108"/>
                    <a:pt x="168" y="108"/>
                    <a:pt x="168" y="108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9" y="109"/>
                    <a:pt x="169" y="109"/>
                    <a:pt x="169" y="109"/>
                  </a:cubicBezTo>
                  <a:cubicBezTo>
                    <a:pt x="170" y="109"/>
                    <a:pt x="170" y="109"/>
                    <a:pt x="170" y="109"/>
                  </a:cubicBezTo>
                  <a:cubicBezTo>
                    <a:pt x="169" y="109"/>
                    <a:pt x="169" y="109"/>
                    <a:pt x="169" y="109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9" y="110"/>
                    <a:pt x="169" y="110"/>
                    <a:pt x="169" y="110"/>
                  </a:cubicBezTo>
                  <a:cubicBezTo>
                    <a:pt x="170" y="110"/>
                    <a:pt x="170" y="110"/>
                    <a:pt x="170" y="110"/>
                  </a:cubicBezTo>
                  <a:cubicBezTo>
                    <a:pt x="170" y="111"/>
                    <a:pt x="170" y="111"/>
                    <a:pt x="170" y="111"/>
                  </a:cubicBezTo>
                  <a:cubicBezTo>
                    <a:pt x="170" y="111"/>
                    <a:pt x="170" y="111"/>
                    <a:pt x="170" y="111"/>
                  </a:cubicBezTo>
                  <a:cubicBezTo>
                    <a:pt x="169" y="111"/>
                    <a:pt x="169" y="111"/>
                    <a:pt x="169" y="111"/>
                  </a:cubicBezTo>
                  <a:cubicBezTo>
                    <a:pt x="169" y="111"/>
                    <a:pt x="169" y="111"/>
                    <a:pt x="169" y="111"/>
                  </a:cubicBezTo>
                  <a:cubicBezTo>
                    <a:pt x="170" y="111"/>
                    <a:pt x="170" y="111"/>
                    <a:pt x="170" y="111"/>
                  </a:cubicBezTo>
                  <a:cubicBezTo>
                    <a:pt x="171" y="111"/>
                    <a:pt x="171" y="111"/>
                    <a:pt x="171" y="111"/>
                  </a:cubicBezTo>
                  <a:cubicBezTo>
                    <a:pt x="171" y="112"/>
                    <a:pt x="171" y="112"/>
                    <a:pt x="171" y="112"/>
                  </a:cubicBezTo>
                  <a:cubicBezTo>
                    <a:pt x="172" y="112"/>
                    <a:pt x="172" y="112"/>
                    <a:pt x="172" y="112"/>
                  </a:cubicBezTo>
                  <a:cubicBezTo>
                    <a:pt x="173" y="112"/>
                    <a:pt x="173" y="112"/>
                    <a:pt x="173" y="112"/>
                  </a:cubicBezTo>
                  <a:cubicBezTo>
                    <a:pt x="174" y="112"/>
                    <a:pt x="174" y="112"/>
                    <a:pt x="174" y="112"/>
                  </a:cubicBezTo>
                  <a:cubicBezTo>
                    <a:pt x="174" y="112"/>
                    <a:pt x="174" y="112"/>
                    <a:pt x="174" y="112"/>
                  </a:cubicBezTo>
                  <a:cubicBezTo>
                    <a:pt x="173" y="113"/>
                    <a:pt x="173" y="113"/>
                    <a:pt x="173" y="113"/>
                  </a:cubicBezTo>
                  <a:cubicBezTo>
                    <a:pt x="173" y="113"/>
                    <a:pt x="173" y="113"/>
                    <a:pt x="173" y="113"/>
                  </a:cubicBezTo>
                  <a:cubicBezTo>
                    <a:pt x="174" y="113"/>
                    <a:pt x="174" y="113"/>
                    <a:pt x="174" y="113"/>
                  </a:cubicBezTo>
                  <a:cubicBezTo>
                    <a:pt x="174" y="114"/>
                    <a:pt x="174" y="114"/>
                    <a:pt x="174" y="114"/>
                  </a:cubicBezTo>
                  <a:cubicBezTo>
                    <a:pt x="175" y="114"/>
                    <a:pt x="175" y="114"/>
                    <a:pt x="175" y="114"/>
                  </a:cubicBezTo>
                  <a:cubicBezTo>
                    <a:pt x="175" y="113"/>
                    <a:pt x="175" y="113"/>
                    <a:pt x="175" y="113"/>
                  </a:cubicBezTo>
                  <a:cubicBezTo>
                    <a:pt x="175" y="113"/>
                    <a:pt x="175" y="113"/>
                    <a:pt x="175" y="113"/>
                  </a:cubicBezTo>
                  <a:cubicBezTo>
                    <a:pt x="175" y="113"/>
                    <a:pt x="175" y="113"/>
                    <a:pt x="175" y="113"/>
                  </a:cubicBezTo>
                  <a:cubicBezTo>
                    <a:pt x="176" y="113"/>
                    <a:pt x="176" y="113"/>
                    <a:pt x="176" y="113"/>
                  </a:cubicBezTo>
                  <a:cubicBezTo>
                    <a:pt x="176" y="113"/>
                    <a:pt x="176" y="113"/>
                    <a:pt x="176" y="113"/>
                  </a:cubicBezTo>
                  <a:cubicBezTo>
                    <a:pt x="176" y="114"/>
                    <a:pt x="176" y="114"/>
                    <a:pt x="176" y="114"/>
                  </a:cubicBezTo>
                  <a:cubicBezTo>
                    <a:pt x="175" y="115"/>
                    <a:pt x="175" y="115"/>
                    <a:pt x="175" y="115"/>
                  </a:cubicBezTo>
                  <a:cubicBezTo>
                    <a:pt x="175" y="116"/>
                    <a:pt x="175" y="116"/>
                    <a:pt x="175" y="116"/>
                  </a:cubicBezTo>
                  <a:cubicBezTo>
                    <a:pt x="175" y="116"/>
                    <a:pt x="175" y="116"/>
                    <a:pt x="175" y="116"/>
                  </a:cubicBezTo>
                  <a:cubicBezTo>
                    <a:pt x="175" y="116"/>
                    <a:pt x="175" y="116"/>
                    <a:pt x="175" y="116"/>
                  </a:cubicBezTo>
                  <a:cubicBezTo>
                    <a:pt x="174" y="116"/>
                    <a:pt x="174" y="116"/>
                    <a:pt x="174" y="116"/>
                  </a:cubicBezTo>
                  <a:cubicBezTo>
                    <a:pt x="174" y="116"/>
                    <a:pt x="174" y="116"/>
                    <a:pt x="174" y="116"/>
                  </a:cubicBezTo>
                  <a:cubicBezTo>
                    <a:pt x="176" y="117"/>
                    <a:pt x="176" y="117"/>
                    <a:pt x="176" y="117"/>
                  </a:cubicBezTo>
                  <a:cubicBezTo>
                    <a:pt x="177" y="117"/>
                    <a:pt x="177" y="117"/>
                    <a:pt x="177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79" y="117"/>
                    <a:pt x="179" y="117"/>
                    <a:pt x="179" y="117"/>
                  </a:cubicBezTo>
                  <a:cubicBezTo>
                    <a:pt x="180" y="117"/>
                    <a:pt x="180" y="117"/>
                    <a:pt x="180" y="117"/>
                  </a:cubicBezTo>
                  <a:cubicBezTo>
                    <a:pt x="181" y="116"/>
                    <a:pt x="181" y="116"/>
                    <a:pt x="181" y="116"/>
                  </a:cubicBezTo>
                  <a:cubicBezTo>
                    <a:pt x="181" y="117"/>
                    <a:pt x="181" y="117"/>
                    <a:pt x="181" y="117"/>
                  </a:cubicBezTo>
                  <a:cubicBezTo>
                    <a:pt x="181" y="117"/>
                    <a:pt x="181" y="117"/>
                    <a:pt x="181" y="117"/>
                  </a:cubicBezTo>
                  <a:cubicBezTo>
                    <a:pt x="182" y="117"/>
                    <a:pt x="182" y="117"/>
                    <a:pt x="182" y="117"/>
                  </a:cubicBezTo>
                  <a:cubicBezTo>
                    <a:pt x="182" y="118"/>
                    <a:pt x="182" y="118"/>
                    <a:pt x="182" y="118"/>
                  </a:cubicBezTo>
                  <a:cubicBezTo>
                    <a:pt x="183" y="118"/>
                    <a:pt x="183" y="118"/>
                    <a:pt x="183" y="118"/>
                  </a:cubicBezTo>
                  <a:cubicBezTo>
                    <a:pt x="183" y="119"/>
                    <a:pt x="183" y="119"/>
                    <a:pt x="183" y="119"/>
                  </a:cubicBezTo>
                  <a:cubicBezTo>
                    <a:pt x="184" y="119"/>
                    <a:pt x="184" y="119"/>
                    <a:pt x="184" y="119"/>
                  </a:cubicBezTo>
                  <a:cubicBezTo>
                    <a:pt x="185" y="118"/>
                    <a:pt x="185" y="118"/>
                    <a:pt x="185" y="118"/>
                  </a:cubicBezTo>
                  <a:cubicBezTo>
                    <a:pt x="185" y="118"/>
                    <a:pt x="185" y="118"/>
                    <a:pt x="185" y="118"/>
                  </a:cubicBezTo>
                  <a:cubicBezTo>
                    <a:pt x="186" y="118"/>
                    <a:pt x="186" y="118"/>
                    <a:pt x="186" y="118"/>
                  </a:cubicBezTo>
                  <a:cubicBezTo>
                    <a:pt x="186" y="119"/>
                    <a:pt x="186" y="119"/>
                    <a:pt x="186" y="119"/>
                  </a:cubicBezTo>
                  <a:cubicBezTo>
                    <a:pt x="185" y="119"/>
                    <a:pt x="185" y="119"/>
                    <a:pt x="185" y="119"/>
                  </a:cubicBezTo>
                  <a:cubicBezTo>
                    <a:pt x="184" y="119"/>
                    <a:pt x="184" y="119"/>
                    <a:pt x="184" y="119"/>
                  </a:cubicBezTo>
                  <a:cubicBezTo>
                    <a:pt x="184" y="120"/>
                    <a:pt x="184" y="120"/>
                    <a:pt x="184" y="120"/>
                  </a:cubicBezTo>
                  <a:cubicBezTo>
                    <a:pt x="186" y="120"/>
                    <a:pt x="186" y="120"/>
                    <a:pt x="186" y="120"/>
                  </a:cubicBezTo>
                  <a:cubicBezTo>
                    <a:pt x="186" y="121"/>
                    <a:pt x="186" y="121"/>
                    <a:pt x="186" y="121"/>
                  </a:cubicBezTo>
                  <a:cubicBezTo>
                    <a:pt x="186" y="121"/>
                    <a:pt x="186" y="121"/>
                    <a:pt x="186" y="121"/>
                  </a:cubicBezTo>
                  <a:cubicBezTo>
                    <a:pt x="188" y="122"/>
                    <a:pt x="188" y="122"/>
                    <a:pt x="188" y="122"/>
                  </a:cubicBezTo>
                  <a:cubicBezTo>
                    <a:pt x="189" y="121"/>
                    <a:pt x="189" y="121"/>
                    <a:pt x="189" y="121"/>
                  </a:cubicBezTo>
                  <a:cubicBezTo>
                    <a:pt x="190" y="121"/>
                    <a:pt x="190" y="121"/>
                    <a:pt x="190" y="121"/>
                  </a:cubicBezTo>
                  <a:cubicBezTo>
                    <a:pt x="190" y="121"/>
                    <a:pt x="190" y="121"/>
                    <a:pt x="190" y="121"/>
                  </a:cubicBezTo>
                  <a:cubicBezTo>
                    <a:pt x="191" y="121"/>
                    <a:pt x="191" y="121"/>
                    <a:pt x="191" y="121"/>
                  </a:cubicBezTo>
                  <a:cubicBezTo>
                    <a:pt x="192" y="120"/>
                    <a:pt x="192" y="120"/>
                    <a:pt x="192" y="120"/>
                  </a:cubicBezTo>
                  <a:cubicBezTo>
                    <a:pt x="192" y="120"/>
                    <a:pt x="192" y="120"/>
                    <a:pt x="192" y="120"/>
                  </a:cubicBezTo>
                  <a:cubicBezTo>
                    <a:pt x="192" y="121"/>
                    <a:pt x="192" y="121"/>
                    <a:pt x="192" y="121"/>
                  </a:cubicBezTo>
                  <a:cubicBezTo>
                    <a:pt x="191" y="121"/>
                    <a:pt x="191" y="121"/>
                    <a:pt x="191" y="121"/>
                  </a:cubicBezTo>
                  <a:cubicBezTo>
                    <a:pt x="191" y="123"/>
                    <a:pt x="191" y="123"/>
                    <a:pt x="191" y="123"/>
                  </a:cubicBezTo>
                  <a:cubicBezTo>
                    <a:pt x="191" y="123"/>
                    <a:pt x="191" y="123"/>
                    <a:pt x="191" y="123"/>
                  </a:cubicBezTo>
                  <a:cubicBezTo>
                    <a:pt x="190" y="124"/>
                    <a:pt x="190" y="124"/>
                    <a:pt x="190" y="124"/>
                  </a:cubicBezTo>
                  <a:cubicBezTo>
                    <a:pt x="189" y="123"/>
                    <a:pt x="189" y="123"/>
                    <a:pt x="189" y="123"/>
                  </a:cubicBezTo>
                  <a:cubicBezTo>
                    <a:pt x="189" y="123"/>
                    <a:pt x="189" y="123"/>
                    <a:pt x="189" y="123"/>
                  </a:cubicBezTo>
                  <a:cubicBezTo>
                    <a:pt x="189" y="124"/>
                    <a:pt x="189" y="124"/>
                    <a:pt x="189" y="124"/>
                  </a:cubicBezTo>
                  <a:cubicBezTo>
                    <a:pt x="190" y="125"/>
                    <a:pt x="190" y="125"/>
                    <a:pt x="190" y="125"/>
                  </a:cubicBezTo>
                  <a:cubicBezTo>
                    <a:pt x="190" y="125"/>
                    <a:pt x="190" y="125"/>
                    <a:pt x="190" y="125"/>
                  </a:cubicBezTo>
                  <a:cubicBezTo>
                    <a:pt x="191" y="125"/>
                    <a:pt x="191" y="125"/>
                    <a:pt x="191" y="125"/>
                  </a:cubicBezTo>
                  <a:cubicBezTo>
                    <a:pt x="192" y="125"/>
                    <a:pt x="192" y="125"/>
                    <a:pt x="192" y="125"/>
                  </a:cubicBezTo>
                  <a:cubicBezTo>
                    <a:pt x="191" y="126"/>
                    <a:pt x="191" y="126"/>
                    <a:pt x="191" y="126"/>
                  </a:cubicBezTo>
                  <a:cubicBezTo>
                    <a:pt x="191" y="126"/>
                    <a:pt x="191" y="126"/>
                    <a:pt x="191" y="126"/>
                  </a:cubicBezTo>
                  <a:cubicBezTo>
                    <a:pt x="191" y="126"/>
                    <a:pt x="191" y="126"/>
                    <a:pt x="191" y="126"/>
                  </a:cubicBezTo>
                  <a:cubicBezTo>
                    <a:pt x="192" y="127"/>
                    <a:pt x="192" y="127"/>
                    <a:pt x="192" y="127"/>
                  </a:cubicBezTo>
                  <a:cubicBezTo>
                    <a:pt x="192" y="127"/>
                    <a:pt x="192" y="127"/>
                    <a:pt x="192" y="127"/>
                  </a:cubicBezTo>
                  <a:cubicBezTo>
                    <a:pt x="193" y="127"/>
                    <a:pt x="193" y="127"/>
                    <a:pt x="193" y="127"/>
                  </a:cubicBezTo>
                  <a:cubicBezTo>
                    <a:pt x="194" y="126"/>
                    <a:pt x="194" y="126"/>
                    <a:pt x="194" y="126"/>
                  </a:cubicBezTo>
                  <a:cubicBezTo>
                    <a:pt x="195" y="125"/>
                    <a:pt x="195" y="125"/>
                    <a:pt x="195" y="125"/>
                  </a:cubicBezTo>
                  <a:cubicBezTo>
                    <a:pt x="194" y="126"/>
                    <a:pt x="194" y="126"/>
                    <a:pt x="194" y="126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4" y="128"/>
                    <a:pt x="194" y="128"/>
                    <a:pt x="194" y="128"/>
                  </a:cubicBezTo>
                  <a:cubicBezTo>
                    <a:pt x="193" y="128"/>
                    <a:pt x="193" y="128"/>
                    <a:pt x="193" y="128"/>
                  </a:cubicBezTo>
                  <a:cubicBezTo>
                    <a:pt x="193" y="129"/>
                    <a:pt x="193" y="129"/>
                    <a:pt x="193" y="129"/>
                  </a:cubicBezTo>
                  <a:cubicBezTo>
                    <a:pt x="194" y="129"/>
                    <a:pt x="194" y="129"/>
                    <a:pt x="194" y="129"/>
                  </a:cubicBezTo>
                  <a:cubicBezTo>
                    <a:pt x="194" y="130"/>
                    <a:pt x="194" y="130"/>
                    <a:pt x="194" y="130"/>
                  </a:cubicBezTo>
                  <a:cubicBezTo>
                    <a:pt x="194" y="131"/>
                    <a:pt x="194" y="131"/>
                    <a:pt x="194" y="131"/>
                  </a:cubicBezTo>
                  <a:cubicBezTo>
                    <a:pt x="194" y="132"/>
                    <a:pt x="194" y="132"/>
                    <a:pt x="194" y="132"/>
                  </a:cubicBezTo>
                  <a:cubicBezTo>
                    <a:pt x="195" y="132"/>
                    <a:pt x="195" y="132"/>
                    <a:pt x="195" y="132"/>
                  </a:cubicBezTo>
                  <a:cubicBezTo>
                    <a:pt x="194" y="133"/>
                    <a:pt x="194" y="133"/>
                    <a:pt x="194" y="133"/>
                  </a:cubicBezTo>
                  <a:cubicBezTo>
                    <a:pt x="195" y="133"/>
                    <a:pt x="195" y="133"/>
                    <a:pt x="195" y="133"/>
                  </a:cubicBezTo>
                  <a:cubicBezTo>
                    <a:pt x="196" y="135"/>
                    <a:pt x="196" y="135"/>
                    <a:pt x="196" y="135"/>
                  </a:cubicBezTo>
                  <a:cubicBezTo>
                    <a:pt x="196" y="135"/>
                    <a:pt x="196" y="135"/>
                    <a:pt x="196" y="135"/>
                  </a:cubicBezTo>
                  <a:cubicBezTo>
                    <a:pt x="196" y="135"/>
                    <a:pt x="196" y="135"/>
                    <a:pt x="196" y="135"/>
                  </a:cubicBezTo>
                  <a:cubicBezTo>
                    <a:pt x="197" y="135"/>
                    <a:pt x="197" y="135"/>
                    <a:pt x="197" y="135"/>
                  </a:cubicBezTo>
                  <a:cubicBezTo>
                    <a:pt x="197" y="135"/>
                    <a:pt x="197" y="135"/>
                    <a:pt x="197" y="135"/>
                  </a:cubicBezTo>
                  <a:cubicBezTo>
                    <a:pt x="198" y="135"/>
                    <a:pt x="198" y="135"/>
                    <a:pt x="198" y="135"/>
                  </a:cubicBezTo>
                  <a:cubicBezTo>
                    <a:pt x="198" y="135"/>
                    <a:pt x="198" y="135"/>
                    <a:pt x="198" y="135"/>
                  </a:cubicBezTo>
                  <a:cubicBezTo>
                    <a:pt x="198" y="135"/>
                    <a:pt x="198" y="135"/>
                    <a:pt x="198" y="135"/>
                  </a:cubicBezTo>
                  <a:cubicBezTo>
                    <a:pt x="198" y="135"/>
                    <a:pt x="198" y="135"/>
                    <a:pt x="198" y="135"/>
                  </a:cubicBezTo>
                  <a:cubicBezTo>
                    <a:pt x="199" y="135"/>
                    <a:pt x="199" y="135"/>
                    <a:pt x="199" y="135"/>
                  </a:cubicBezTo>
                  <a:cubicBezTo>
                    <a:pt x="199" y="134"/>
                    <a:pt x="199" y="134"/>
                    <a:pt x="199" y="134"/>
                  </a:cubicBezTo>
                  <a:cubicBezTo>
                    <a:pt x="199" y="133"/>
                    <a:pt x="199" y="133"/>
                    <a:pt x="199" y="133"/>
                  </a:cubicBezTo>
                  <a:cubicBezTo>
                    <a:pt x="198" y="133"/>
                    <a:pt x="198" y="133"/>
                    <a:pt x="198" y="133"/>
                  </a:cubicBezTo>
                  <a:cubicBezTo>
                    <a:pt x="198" y="134"/>
                    <a:pt x="198" y="134"/>
                    <a:pt x="198" y="134"/>
                  </a:cubicBezTo>
                  <a:cubicBezTo>
                    <a:pt x="198" y="133"/>
                    <a:pt x="198" y="133"/>
                    <a:pt x="198" y="133"/>
                  </a:cubicBezTo>
                  <a:cubicBezTo>
                    <a:pt x="198" y="133"/>
                    <a:pt x="198" y="133"/>
                    <a:pt x="198" y="133"/>
                  </a:cubicBezTo>
                  <a:cubicBezTo>
                    <a:pt x="198" y="132"/>
                    <a:pt x="198" y="132"/>
                    <a:pt x="198" y="132"/>
                  </a:cubicBezTo>
                  <a:cubicBezTo>
                    <a:pt x="198" y="131"/>
                    <a:pt x="198" y="131"/>
                    <a:pt x="198" y="131"/>
                  </a:cubicBezTo>
                  <a:cubicBezTo>
                    <a:pt x="197" y="131"/>
                    <a:pt x="197" y="131"/>
                    <a:pt x="197" y="131"/>
                  </a:cubicBezTo>
                  <a:cubicBezTo>
                    <a:pt x="197" y="131"/>
                    <a:pt x="197" y="131"/>
                    <a:pt x="197" y="131"/>
                  </a:cubicBezTo>
                  <a:cubicBezTo>
                    <a:pt x="198" y="130"/>
                    <a:pt x="198" y="130"/>
                    <a:pt x="198" y="130"/>
                  </a:cubicBezTo>
                  <a:cubicBezTo>
                    <a:pt x="198" y="130"/>
                    <a:pt x="198" y="130"/>
                    <a:pt x="198" y="130"/>
                  </a:cubicBezTo>
                  <a:cubicBezTo>
                    <a:pt x="198" y="130"/>
                    <a:pt x="198" y="130"/>
                    <a:pt x="198" y="130"/>
                  </a:cubicBezTo>
                  <a:cubicBezTo>
                    <a:pt x="198" y="130"/>
                    <a:pt x="198" y="130"/>
                    <a:pt x="198" y="130"/>
                  </a:cubicBezTo>
                  <a:cubicBezTo>
                    <a:pt x="199" y="131"/>
                    <a:pt x="199" y="131"/>
                    <a:pt x="199" y="131"/>
                  </a:cubicBezTo>
                  <a:cubicBezTo>
                    <a:pt x="199" y="130"/>
                    <a:pt x="199" y="130"/>
                    <a:pt x="199" y="130"/>
                  </a:cubicBezTo>
                  <a:cubicBezTo>
                    <a:pt x="199" y="131"/>
                    <a:pt x="199" y="131"/>
                    <a:pt x="199" y="131"/>
                  </a:cubicBezTo>
                  <a:cubicBezTo>
                    <a:pt x="200" y="131"/>
                    <a:pt x="200" y="131"/>
                    <a:pt x="200" y="131"/>
                  </a:cubicBezTo>
                  <a:cubicBezTo>
                    <a:pt x="199" y="132"/>
                    <a:pt x="199" y="132"/>
                    <a:pt x="199" y="132"/>
                  </a:cubicBezTo>
                  <a:cubicBezTo>
                    <a:pt x="200" y="133"/>
                    <a:pt x="200" y="133"/>
                    <a:pt x="200" y="133"/>
                  </a:cubicBezTo>
                  <a:cubicBezTo>
                    <a:pt x="200" y="133"/>
                    <a:pt x="200" y="133"/>
                    <a:pt x="200" y="133"/>
                  </a:cubicBezTo>
                  <a:cubicBezTo>
                    <a:pt x="201" y="132"/>
                    <a:pt x="201" y="132"/>
                    <a:pt x="201" y="132"/>
                  </a:cubicBezTo>
                  <a:cubicBezTo>
                    <a:pt x="201" y="132"/>
                    <a:pt x="201" y="132"/>
                    <a:pt x="201" y="132"/>
                  </a:cubicBezTo>
                  <a:cubicBezTo>
                    <a:pt x="201" y="133"/>
                    <a:pt x="201" y="133"/>
                    <a:pt x="201" y="133"/>
                  </a:cubicBezTo>
                  <a:cubicBezTo>
                    <a:pt x="200" y="133"/>
                    <a:pt x="200" y="133"/>
                    <a:pt x="200" y="133"/>
                  </a:cubicBezTo>
                  <a:cubicBezTo>
                    <a:pt x="200" y="134"/>
                    <a:pt x="200" y="134"/>
                    <a:pt x="200" y="134"/>
                  </a:cubicBezTo>
                  <a:cubicBezTo>
                    <a:pt x="201" y="134"/>
                    <a:pt x="201" y="134"/>
                    <a:pt x="201" y="134"/>
                  </a:cubicBezTo>
                  <a:cubicBezTo>
                    <a:pt x="200" y="135"/>
                    <a:pt x="200" y="135"/>
                    <a:pt x="200" y="135"/>
                  </a:cubicBezTo>
                  <a:cubicBezTo>
                    <a:pt x="200" y="136"/>
                    <a:pt x="200" y="136"/>
                    <a:pt x="200" y="136"/>
                  </a:cubicBezTo>
                  <a:cubicBezTo>
                    <a:pt x="201" y="136"/>
                    <a:pt x="201" y="136"/>
                    <a:pt x="201" y="136"/>
                  </a:cubicBezTo>
                  <a:cubicBezTo>
                    <a:pt x="202" y="136"/>
                    <a:pt x="202" y="136"/>
                    <a:pt x="202" y="136"/>
                  </a:cubicBezTo>
                  <a:cubicBezTo>
                    <a:pt x="202" y="135"/>
                    <a:pt x="202" y="135"/>
                    <a:pt x="202" y="135"/>
                  </a:cubicBezTo>
                  <a:cubicBezTo>
                    <a:pt x="202" y="135"/>
                    <a:pt x="202" y="135"/>
                    <a:pt x="202" y="135"/>
                  </a:cubicBezTo>
                  <a:cubicBezTo>
                    <a:pt x="202" y="136"/>
                    <a:pt x="202" y="136"/>
                    <a:pt x="202" y="136"/>
                  </a:cubicBezTo>
                  <a:cubicBezTo>
                    <a:pt x="202" y="137"/>
                    <a:pt x="202" y="137"/>
                    <a:pt x="202" y="137"/>
                  </a:cubicBezTo>
                  <a:cubicBezTo>
                    <a:pt x="203" y="137"/>
                    <a:pt x="203" y="137"/>
                    <a:pt x="203" y="137"/>
                  </a:cubicBezTo>
                  <a:cubicBezTo>
                    <a:pt x="203" y="136"/>
                    <a:pt x="203" y="136"/>
                    <a:pt x="203" y="136"/>
                  </a:cubicBezTo>
                  <a:cubicBezTo>
                    <a:pt x="204" y="135"/>
                    <a:pt x="204" y="135"/>
                    <a:pt x="204" y="135"/>
                  </a:cubicBezTo>
                  <a:cubicBezTo>
                    <a:pt x="204" y="134"/>
                    <a:pt x="204" y="134"/>
                    <a:pt x="204" y="134"/>
                  </a:cubicBezTo>
                  <a:cubicBezTo>
                    <a:pt x="204" y="132"/>
                    <a:pt x="204" y="132"/>
                    <a:pt x="204" y="132"/>
                  </a:cubicBezTo>
                  <a:cubicBezTo>
                    <a:pt x="205" y="131"/>
                    <a:pt x="205" y="131"/>
                    <a:pt x="205" y="131"/>
                  </a:cubicBezTo>
                  <a:cubicBezTo>
                    <a:pt x="205" y="129"/>
                    <a:pt x="205" y="129"/>
                    <a:pt x="205" y="129"/>
                  </a:cubicBezTo>
                  <a:cubicBezTo>
                    <a:pt x="204" y="128"/>
                    <a:pt x="204" y="128"/>
                    <a:pt x="204" y="128"/>
                  </a:cubicBezTo>
                  <a:cubicBezTo>
                    <a:pt x="204" y="127"/>
                    <a:pt x="204" y="127"/>
                    <a:pt x="204" y="127"/>
                  </a:cubicBezTo>
                  <a:cubicBezTo>
                    <a:pt x="204" y="127"/>
                    <a:pt x="204" y="127"/>
                    <a:pt x="204" y="127"/>
                  </a:cubicBezTo>
                  <a:cubicBezTo>
                    <a:pt x="205" y="127"/>
                    <a:pt x="205" y="127"/>
                    <a:pt x="205" y="127"/>
                  </a:cubicBezTo>
                  <a:cubicBezTo>
                    <a:pt x="205" y="128"/>
                    <a:pt x="205" y="128"/>
                    <a:pt x="205" y="128"/>
                  </a:cubicBezTo>
                  <a:cubicBezTo>
                    <a:pt x="205" y="128"/>
                    <a:pt x="205" y="128"/>
                    <a:pt x="205" y="128"/>
                  </a:cubicBezTo>
                  <a:cubicBezTo>
                    <a:pt x="206" y="127"/>
                    <a:pt x="206" y="127"/>
                    <a:pt x="206" y="127"/>
                  </a:cubicBezTo>
                  <a:cubicBezTo>
                    <a:pt x="207" y="127"/>
                    <a:pt x="207" y="127"/>
                    <a:pt x="207" y="127"/>
                  </a:cubicBezTo>
                  <a:cubicBezTo>
                    <a:pt x="206" y="128"/>
                    <a:pt x="206" y="128"/>
                    <a:pt x="206" y="128"/>
                  </a:cubicBezTo>
                  <a:cubicBezTo>
                    <a:pt x="206" y="129"/>
                    <a:pt x="206" y="129"/>
                    <a:pt x="206" y="129"/>
                  </a:cubicBezTo>
                  <a:cubicBezTo>
                    <a:pt x="206" y="130"/>
                    <a:pt x="206" y="130"/>
                    <a:pt x="206" y="130"/>
                  </a:cubicBezTo>
                  <a:cubicBezTo>
                    <a:pt x="205" y="132"/>
                    <a:pt x="205" y="132"/>
                    <a:pt x="205" y="132"/>
                  </a:cubicBezTo>
                  <a:cubicBezTo>
                    <a:pt x="205" y="133"/>
                    <a:pt x="205" y="133"/>
                    <a:pt x="205" y="133"/>
                  </a:cubicBezTo>
                  <a:cubicBezTo>
                    <a:pt x="205" y="133"/>
                    <a:pt x="205" y="133"/>
                    <a:pt x="205" y="133"/>
                  </a:cubicBezTo>
                  <a:cubicBezTo>
                    <a:pt x="205" y="134"/>
                    <a:pt x="205" y="134"/>
                    <a:pt x="205" y="134"/>
                  </a:cubicBezTo>
                  <a:cubicBezTo>
                    <a:pt x="205" y="135"/>
                    <a:pt x="205" y="135"/>
                    <a:pt x="205" y="135"/>
                  </a:cubicBezTo>
                  <a:cubicBezTo>
                    <a:pt x="205" y="136"/>
                    <a:pt x="205" y="136"/>
                    <a:pt x="205" y="136"/>
                  </a:cubicBezTo>
                  <a:cubicBezTo>
                    <a:pt x="205" y="136"/>
                    <a:pt x="205" y="136"/>
                    <a:pt x="205" y="136"/>
                  </a:cubicBezTo>
                  <a:cubicBezTo>
                    <a:pt x="206" y="137"/>
                    <a:pt x="206" y="137"/>
                    <a:pt x="206" y="137"/>
                  </a:cubicBezTo>
                  <a:cubicBezTo>
                    <a:pt x="206" y="138"/>
                    <a:pt x="206" y="138"/>
                    <a:pt x="206" y="138"/>
                  </a:cubicBezTo>
                  <a:cubicBezTo>
                    <a:pt x="206" y="138"/>
                    <a:pt x="206" y="138"/>
                    <a:pt x="206" y="138"/>
                  </a:cubicBezTo>
                  <a:cubicBezTo>
                    <a:pt x="207" y="139"/>
                    <a:pt x="207" y="139"/>
                    <a:pt x="207" y="139"/>
                  </a:cubicBezTo>
                  <a:cubicBezTo>
                    <a:pt x="207" y="139"/>
                    <a:pt x="207" y="139"/>
                    <a:pt x="207" y="139"/>
                  </a:cubicBezTo>
                  <a:cubicBezTo>
                    <a:pt x="208" y="139"/>
                    <a:pt x="208" y="139"/>
                    <a:pt x="208" y="139"/>
                  </a:cubicBezTo>
                  <a:cubicBezTo>
                    <a:pt x="208" y="139"/>
                    <a:pt x="208" y="139"/>
                    <a:pt x="208" y="139"/>
                  </a:cubicBezTo>
                  <a:cubicBezTo>
                    <a:pt x="209" y="139"/>
                    <a:pt x="209" y="139"/>
                    <a:pt x="209" y="139"/>
                  </a:cubicBezTo>
                  <a:cubicBezTo>
                    <a:pt x="210" y="139"/>
                    <a:pt x="210" y="139"/>
                    <a:pt x="210" y="139"/>
                  </a:cubicBezTo>
                  <a:cubicBezTo>
                    <a:pt x="210" y="139"/>
                    <a:pt x="210" y="139"/>
                    <a:pt x="210" y="139"/>
                  </a:cubicBezTo>
                  <a:cubicBezTo>
                    <a:pt x="209" y="140"/>
                    <a:pt x="209" y="140"/>
                    <a:pt x="209" y="140"/>
                  </a:cubicBezTo>
                  <a:cubicBezTo>
                    <a:pt x="208" y="140"/>
                    <a:pt x="208" y="140"/>
                    <a:pt x="208" y="140"/>
                  </a:cubicBezTo>
                  <a:cubicBezTo>
                    <a:pt x="208" y="140"/>
                    <a:pt x="208" y="140"/>
                    <a:pt x="208" y="140"/>
                  </a:cubicBezTo>
                  <a:cubicBezTo>
                    <a:pt x="209" y="141"/>
                    <a:pt x="209" y="141"/>
                    <a:pt x="209" y="141"/>
                  </a:cubicBezTo>
                  <a:cubicBezTo>
                    <a:pt x="208" y="141"/>
                    <a:pt x="208" y="141"/>
                    <a:pt x="208" y="141"/>
                  </a:cubicBezTo>
                  <a:cubicBezTo>
                    <a:pt x="208" y="141"/>
                    <a:pt x="208" y="141"/>
                    <a:pt x="208" y="141"/>
                  </a:cubicBezTo>
                  <a:cubicBezTo>
                    <a:pt x="208" y="142"/>
                    <a:pt x="208" y="142"/>
                    <a:pt x="208" y="142"/>
                  </a:cubicBezTo>
                  <a:cubicBezTo>
                    <a:pt x="208" y="143"/>
                    <a:pt x="208" y="143"/>
                    <a:pt x="208" y="143"/>
                  </a:cubicBezTo>
                  <a:cubicBezTo>
                    <a:pt x="208" y="143"/>
                    <a:pt x="208" y="143"/>
                    <a:pt x="208" y="143"/>
                  </a:cubicBezTo>
                  <a:cubicBezTo>
                    <a:pt x="208" y="143"/>
                    <a:pt x="208" y="143"/>
                    <a:pt x="208" y="143"/>
                  </a:cubicBezTo>
                  <a:cubicBezTo>
                    <a:pt x="207" y="143"/>
                    <a:pt x="207" y="143"/>
                    <a:pt x="207" y="143"/>
                  </a:cubicBezTo>
                  <a:cubicBezTo>
                    <a:pt x="207" y="142"/>
                    <a:pt x="207" y="142"/>
                    <a:pt x="207" y="142"/>
                  </a:cubicBezTo>
                  <a:cubicBezTo>
                    <a:pt x="207" y="143"/>
                    <a:pt x="207" y="143"/>
                    <a:pt x="207" y="143"/>
                  </a:cubicBezTo>
                  <a:cubicBezTo>
                    <a:pt x="207" y="143"/>
                    <a:pt x="207" y="143"/>
                    <a:pt x="207" y="143"/>
                  </a:cubicBezTo>
                  <a:cubicBezTo>
                    <a:pt x="207" y="144"/>
                    <a:pt x="207" y="144"/>
                    <a:pt x="207" y="144"/>
                  </a:cubicBezTo>
                  <a:cubicBezTo>
                    <a:pt x="207" y="145"/>
                    <a:pt x="207" y="145"/>
                    <a:pt x="207" y="145"/>
                  </a:cubicBezTo>
                  <a:cubicBezTo>
                    <a:pt x="207" y="145"/>
                    <a:pt x="207" y="145"/>
                    <a:pt x="207" y="145"/>
                  </a:cubicBezTo>
                  <a:cubicBezTo>
                    <a:pt x="207" y="145"/>
                    <a:pt x="207" y="145"/>
                    <a:pt x="207" y="145"/>
                  </a:cubicBezTo>
                  <a:cubicBezTo>
                    <a:pt x="206" y="145"/>
                    <a:pt x="206" y="145"/>
                    <a:pt x="206" y="145"/>
                  </a:cubicBezTo>
                  <a:cubicBezTo>
                    <a:pt x="206" y="146"/>
                    <a:pt x="206" y="146"/>
                    <a:pt x="206" y="146"/>
                  </a:cubicBezTo>
                  <a:cubicBezTo>
                    <a:pt x="206" y="146"/>
                    <a:pt x="206" y="146"/>
                    <a:pt x="206" y="146"/>
                  </a:cubicBezTo>
                  <a:cubicBezTo>
                    <a:pt x="206" y="146"/>
                    <a:pt x="206" y="146"/>
                    <a:pt x="206" y="146"/>
                  </a:cubicBezTo>
                  <a:cubicBezTo>
                    <a:pt x="207" y="146"/>
                    <a:pt x="207" y="146"/>
                    <a:pt x="207" y="146"/>
                  </a:cubicBezTo>
                  <a:cubicBezTo>
                    <a:pt x="207" y="147"/>
                    <a:pt x="207" y="147"/>
                    <a:pt x="207" y="147"/>
                  </a:cubicBezTo>
                  <a:cubicBezTo>
                    <a:pt x="208" y="147"/>
                    <a:pt x="208" y="147"/>
                    <a:pt x="208" y="147"/>
                  </a:cubicBezTo>
                  <a:cubicBezTo>
                    <a:pt x="208" y="147"/>
                    <a:pt x="208" y="147"/>
                    <a:pt x="208" y="147"/>
                  </a:cubicBezTo>
                  <a:cubicBezTo>
                    <a:pt x="209" y="148"/>
                    <a:pt x="209" y="148"/>
                    <a:pt x="209" y="148"/>
                  </a:cubicBezTo>
                  <a:cubicBezTo>
                    <a:pt x="209" y="148"/>
                    <a:pt x="209" y="148"/>
                    <a:pt x="209" y="148"/>
                  </a:cubicBezTo>
                  <a:cubicBezTo>
                    <a:pt x="208" y="148"/>
                    <a:pt x="208" y="148"/>
                    <a:pt x="208" y="148"/>
                  </a:cubicBezTo>
                  <a:cubicBezTo>
                    <a:pt x="208" y="148"/>
                    <a:pt x="208" y="148"/>
                    <a:pt x="208" y="148"/>
                  </a:cubicBezTo>
                  <a:cubicBezTo>
                    <a:pt x="208" y="149"/>
                    <a:pt x="208" y="149"/>
                    <a:pt x="208" y="149"/>
                  </a:cubicBezTo>
                  <a:cubicBezTo>
                    <a:pt x="208" y="149"/>
                    <a:pt x="208" y="149"/>
                    <a:pt x="208" y="149"/>
                  </a:cubicBezTo>
                  <a:cubicBezTo>
                    <a:pt x="209" y="150"/>
                    <a:pt x="209" y="150"/>
                    <a:pt x="209" y="150"/>
                  </a:cubicBezTo>
                  <a:cubicBezTo>
                    <a:pt x="209" y="150"/>
                    <a:pt x="209" y="150"/>
                    <a:pt x="209" y="150"/>
                  </a:cubicBezTo>
                  <a:cubicBezTo>
                    <a:pt x="210" y="150"/>
                    <a:pt x="210" y="150"/>
                    <a:pt x="210" y="150"/>
                  </a:cubicBezTo>
                  <a:cubicBezTo>
                    <a:pt x="209" y="150"/>
                    <a:pt x="209" y="150"/>
                    <a:pt x="209" y="150"/>
                  </a:cubicBezTo>
                  <a:cubicBezTo>
                    <a:pt x="209" y="150"/>
                    <a:pt x="209" y="150"/>
                    <a:pt x="209" y="150"/>
                  </a:cubicBezTo>
                  <a:cubicBezTo>
                    <a:pt x="208" y="151"/>
                    <a:pt x="208" y="151"/>
                    <a:pt x="208" y="151"/>
                  </a:cubicBezTo>
                  <a:cubicBezTo>
                    <a:pt x="208" y="152"/>
                    <a:pt x="208" y="152"/>
                    <a:pt x="208" y="152"/>
                  </a:cubicBezTo>
                  <a:cubicBezTo>
                    <a:pt x="209" y="153"/>
                    <a:pt x="209" y="153"/>
                    <a:pt x="209" y="153"/>
                  </a:cubicBezTo>
                  <a:cubicBezTo>
                    <a:pt x="210" y="154"/>
                    <a:pt x="210" y="154"/>
                    <a:pt x="210" y="154"/>
                  </a:cubicBezTo>
                  <a:cubicBezTo>
                    <a:pt x="211" y="154"/>
                    <a:pt x="211" y="154"/>
                    <a:pt x="211" y="154"/>
                  </a:cubicBezTo>
                  <a:cubicBezTo>
                    <a:pt x="211" y="154"/>
                    <a:pt x="211" y="154"/>
                    <a:pt x="211" y="154"/>
                  </a:cubicBezTo>
                  <a:cubicBezTo>
                    <a:pt x="210" y="154"/>
                    <a:pt x="210" y="154"/>
                    <a:pt x="210" y="154"/>
                  </a:cubicBezTo>
                  <a:cubicBezTo>
                    <a:pt x="209" y="154"/>
                    <a:pt x="209" y="154"/>
                    <a:pt x="209" y="154"/>
                  </a:cubicBezTo>
                  <a:cubicBezTo>
                    <a:pt x="209" y="154"/>
                    <a:pt x="209" y="154"/>
                    <a:pt x="209" y="154"/>
                  </a:cubicBezTo>
                  <a:cubicBezTo>
                    <a:pt x="208" y="155"/>
                    <a:pt x="208" y="155"/>
                    <a:pt x="208" y="155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6" y="157"/>
                    <a:pt x="206" y="157"/>
                    <a:pt x="206" y="157"/>
                  </a:cubicBezTo>
                  <a:cubicBezTo>
                    <a:pt x="206" y="158"/>
                    <a:pt x="206" y="158"/>
                    <a:pt x="206" y="158"/>
                  </a:cubicBezTo>
                  <a:cubicBezTo>
                    <a:pt x="206" y="159"/>
                    <a:pt x="206" y="159"/>
                    <a:pt x="206" y="159"/>
                  </a:cubicBezTo>
                  <a:cubicBezTo>
                    <a:pt x="207" y="158"/>
                    <a:pt x="207" y="158"/>
                    <a:pt x="207" y="158"/>
                  </a:cubicBezTo>
                  <a:cubicBezTo>
                    <a:pt x="208" y="157"/>
                    <a:pt x="208" y="157"/>
                    <a:pt x="208" y="157"/>
                  </a:cubicBezTo>
                  <a:cubicBezTo>
                    <a:pt x="208" y="157"/>
                    <a:pt x="208" y="157"/>
                    <a:pt x="208" y="157"/>
                  </a:cubicBezTo>
                  <a:cubicBezTo>
                    <a:pt x="208" y="156"/>
                    <a:pt x="208" y="156"/>
                    <a:pt x="208" y="156"/>
                  </a:cubicBezTo>
                  <a:cubicBezTo>
                    <a:pt x="210" y="155"/>
                    <a:pt x="210" y="155"/>
                    <a:pt x="210" y="155"/>
                  </a:cubicBezTo>
                  <a:cubicBezTo>
                    <a:pt x="210" y="156"/>
                    <a:pt x="210" y="156"/>
                    <a:pt x="210" y="156"/>
                  </a:cubicBezTo>
                  <a:cubicBezTo>
                    <a:pt x="210" y="156"/>
                    <a:pt x="210" y="156"/>
                    <a:pt x="210" y="156"/>
                  </a:cubicBezTo>
                  <a:cubicBezTo>
                    <a:pt x="211" y="156"/>
                    <a:pt x="211" y="156"/>
                    <a:pt x="211" y="156"/>
                  </a:cubicBezTo>
                  <a:cubicBezTo>
                    <a:pt x="211" y="156"/>
                    <a:pt x="211" y="156"/>
                    <a:pt x="211" y="156"/>
                  </a:cubicBezTo>
                  <a:cubicBezTo>
                    <a:pt x="211" y="157"/>
                    <a:pt x="211" y="157"/>
                    <a:pt x="211" y="157"/>
                  </a:cubicBezTo>
                  <a:cubicBezTo>
                    <a:pt x="212" y="157"/>
                    <a:pt x="212" y="157"/>
                    <a:pt x="212" y="157"/>
                  </a:cubicBezTo>
                  <a:cubicBezTo>
                    <a:pt x="212" y="157"/>
                    <a:pt x="212" y="157"/>
                    <a:pt x="212" y="157"/>
                  </a:cubicBezTo>
                  <a:cubicBezTo>
                    <a:pt x="211" y="158"/>
                    <a:pt x="211" y="158"/>
                    <a:pt x="211" y="158"/>
                  </a:cubicBezTo>
                  <a:cubicBezTo>
                    <a:pt x="211" y="158"/>
                    <a:pt x="211" y="158"/>
                    <a:pt x="211" y="158"/>
                  </a:cubicBezTo>
                  <a:cubicBezTo>
                    <a:pt x="211" y="159"/>
                    <a:pt x="211" y="159"/>
                    <a:pt x="211" y="159"/>
                  </a:cubicBezTo>
                  <a:cubicBezTo>
                    <a:pt x="211" y="160"/>
                    <a:pt x="211" y="160"/>
                    <a:pt x="211" y="160"/>
                  </a:cubicBezTo>
                  <a:cubicBezTo>
                    <a:pt x="210" y="160"/>
                    <a:pt x="210" y="160"/>
                    <a:pt x="210" y="160"/>
                  </a:cubicBezTo>
                  <a:cubicBezTo>
                    <a:pt x="211" y="161"/>
                    <a:pt x="211" y="161"/>
                    <a:pt x="211" y="161"/>
                  </a:cubicBezTo>
                  <a:cubicBezTo>
                    <a:pt x="211" y="161"/>
                    <a:pt x="211" y="161"/>
                    <a:pt x="211" y="161"/>
                  </a:cubicBezTo>
                  <a:cubicBezTo>
                    <a:pt x="210" y="161"/>
                    <a:pt x="210" y="161"/>
                    <a:pt x="210" y="161"/>
                  </a:cubicBezTo>
                  <a:cubicBezTo>
                    <a:pt x="209" y="161"/>
                    <a:pt x="209" y="161"/>
                    <a:pt x="209" y="161"/>
                  </a:cubicBezTo>
                  <a:cubicBezTo>
                    <a:pt x="209" y="162"/>
                    <a:pt x="209" y="162"/>
                    <a:pt x="209" y="162"/>
                  </a:cubicBezTo>
                  <a:cubicBezTo>
                    <a:pt x="209" y="162"/>
                    <a:pt x="209" y="162"/>
                    <a:pt x="209" y="162"/>
                  </a:cubicBezTo>
                  <a:cubicBezTo>
                    <a:pt x="209" y="162"/>
                    <a:pt x="209" y="162"/>
                    <a:pt x="209" y="162"/>
                  </a:cubicBezTo>
                  <a:cubicBezTo>
                    <a:pt x="210" y="162"/>
                    <a:pt x="210" y="162"/>
                    <a:pt x="210" y="162"/>
                  </a:cubicBezTo>
                  <a:cubicBezTo>
                    <a:pt x="211" y="162"/>
                    <a:pt x="211" y="162"/>
                    <a:pt x="211" y="162"/>
                  </a:cubicBezTo>
                  <a:cubicBezTo>
                    <a:pt x="211" y="162"/>
                    <a:pt x="211" y="162"/>
                    <a:pt x="211" y="162"/>
                  </a:cubicBezTo>
                  <a:cubicBezTo>
                    <a:pt x="210" y="163"/>
                    <a:pt x="210" y="163"/>
                    <a:pt x="210" y="163"/>
                  </a:cubicBezTo>
                  <a:cubicBezTo>
                    <a:pt x="209" y="163"/>
                    <a:pt x="209" y="163"/>
                    <a:pt x="209" y="163"/>
                  </a:cubicBezTo>
                  <a:cubicBezTo>
                    <a:pt x="209" y="163"/>
                    <a:pt x="209" y="163"/>
                    <a:pt x="209" y="163"/>
                  </a:cubicBezTo>
                  <a:cubicBezTo>
                    <a:pt x="209" y="163"/>
                    <a:pt x="209" y="163"/>
                    <a:pt x="209" y="163"/>
                  </a:cubicBezTo>
                  <a:cubicBezTo>
                    <a:pt x="208" y="164"/>
                    <a:pt x="208" y="164"/>
                    <a:pt x="208" y="164"/>
                  </a:cubicBezTo>
                  <a:cubicBezTo>
                    <a:pt x="209" y="165"/>
                    <a:pt x="209" y="165"/>
                    <a:pt x="209" y="165"/>
                  </a:cubicBezTo>
                  <a:cubicBezTo>
                    <a:pt x="209" y="165"/>
                    <a:pt x="209" y="165"/>
                    <a:pt x="209" y="165"/>
                  </a:cubicBezTo>
                  <a:cubicBezTo>
                    <a:pt x="209" y="164"/>
                    <a:pt x="209" y="164"/>
                    <a:pt x="209" y="164"/>
                  </a:cubicBezTo>
                  <a:cubicBezTo>
                    <a:pt x="210" y="164"/>
                    <a:pt x="210" y="164"/>
                    <a:pt x="210" y="164"/>
                  </a:cubicBezTo>
                  <a:cubicBezTo>
                    <a:pt x="211" y="164"/>
                    <a:pt x="211" y="164"/>
                    <a:pt x="211" y="164"/>
                  </a:cubicBezTo>
                  <a:cubicBezTo>
                    <a:pt x="212" y="163"/>
                    <a:pt x="212" y="163"/>
                    <a:pt x="212" y="163"/>
                  </a:cubicBezTo>
                  <a:cubicBezTo>
                    <a:pt x="213" y="161"/>
                    <a:pt x="213" y="161"/>
                    <a:pt x="213" y="161"/>
                  </a:cubicBezTo>
                  <a:cubicBezTo>
                    <a:pt x="213" y="160"/>
                    <a:pt x="213" y="160"/>
                    <a:pt x="213" y="160"/>
                  </a:cubicBezTo>
                  <a:cubicBezTo>
                    <a:pt x="214" y="158"/>
                    <a:pt x="214" y="158"/>
                    <a:pt x="214" y="158"/>
                  </a:cubicBezTo>
                  <a:cubicBezTo>
                    <a:pt x="215" y="158"/>
                    <a:pt x="215" y="158"/>
                    <a:pt x="215" y="158"/>
                  </a:cubicBezTo>
                  <a:cubicBezTo>
                    <a:pt x="215" y="158"/>
                    <a:pt x="215" y="158"/>
                    <a:pt x="215" y="158"/>
                  </a:cubicBezTo>
                  <a:close/>
                  <a:moveTo>
                    <a:pt x="201" y="162"/>
                  </a:moveTo>
                  <a:cubicBezTo>
                    <a:pt x="201" y="162"/>
                    <a:pt x="201" y="162"/>
                    <a:pt x="201" y="162"/>
                  </a:cubicBezTo>
                  <a:cubicBezTo>
                    <a:pt x="201" y="161"/>
                    <a:pt x="201" y="161"/>
                    <a:pt x="201" y="161"/>
                  </a:cubicBezTo>
                  <a:cubicBezTo>
                    <a:pt x="202" y="162"/>
                    <a:pt x="202" y="162"/>
                    <a:pt x="202" y="162"/>
                  </a:cubicBezTo>
                  <a:cubicBezTo>
                    <a:pt x="201" y="162"/>
                    <a:pt x="201" y="162"/>
                    <a:pt x="201" y="162"/>
                  </a:cubicBezTo>
                  <a:close/>
                  <a:moveTo>
                    <a:pt x="206" y="163"/>
                  </a:moveTo>
                  <a:cubicBezTo>
                    <a:pt x="207" y="163"/>
                    <a:pt x="207" y="163"/>
                    <a:pt x="207" y="163"/>
                  </a:cubicBezTo>
                  <a:cubicBezTo>
                    <a:pt x="208" y="163"/>
                    <a:pt x="208" y="163"/>
                    <a:pt x="208" y="163"/>
                  </a:cubicBezTo>
                  <a:cubicBezTo>
                    <a:pt x="207" y="164"/>
                    <a:pt x="207" y="164"/>
                    <a:pt x="207" y="164"/>
                  </a:cubicBezTo>
                  <a:cubicBezTo>
                    <a:pt x="206" y="163"/>
                    <a:pt x="206" y="163"/>
                    <a:pt x="206" y="163"/>
                  </a:cubicBezTo>
                  <a:close/>
                  <a:moveTo>
                    <a:pt x="207" y="161"/>
                  </a:moveTo>
                  <a:cubicBezTo>
                    <a:pt x="207" y="161"/>
                    <a:pt x="207" y="161"/>
                    <a:pt x="207" y="161"/>
                  </a:cubicBezTo>
                  <a:cubicBezTo>
                    <a:pt x="208" y="162"/>
                    <a:pt x="208" y="162"/>
                    <a:pt x="208" y="162"/>
                  </a:cubicBezTo>
                  <a:cubicBezTo>
                    <a:pt x="207" y="163"/>
                    <a:pt x="207" y="163"/>
                    <a:pt x="207" y="163"/>
                  </a:cubicBezTo>
                  <a:cubicBezTo>
                    <a:pt x="206" y="162"/>
                    <a:pt x="206" y="162"/>
                    <a:pt x="206" y="162"/>
                  </a:cubicBezTo>
                  <a:cubicBezTo>
                    <a:pt x="207" y="162"/>
                    <a:pt x="207" y="162"/>
                    <a:pt x="207" y="162"/>
                  </a:cubicBezTo>
                  <a:cubicBezTo>
                    <a:pt x="207" y="161"/>
                    <a:pt x="207" y="161"/>
                    <a:pt x="207" y="161"/>
                  </a:cubicBezTo>
                  <a:close/>
                  <a:moveTo>
                    <a:pt x="206" y="160"/>
                  </a:moveTo>
                  <a:cubicBezTo>
                    <a:pt x="207" y="160"/>
                    <a:pt x="207" y="160"/>
                    <a:pt x="207" y="160"/>
                  </a:cubicBezTo>
                  <a:cubicBezTo>
                    <a:pt x="206" y="161"/>
                    <a:pt x="206" y="161"/>
                    <a:pt x="206" y="161"/>
                  </a:cubicBezTo>
                  <a:cubicBezTo>
                    <a:pt x="206" y="160"/>
                    <a:pt x="206" y="160"/>
                    <a:pt x="206" y="160"/>
                  </a:cubicBezTo>
                  <a:cubicBezTo>
                    <a:pt x="206" y="160"/>
                    <a:pt x="206" y="160"/>
                    <a:pt x="206" y="160"/>
                  </a:cubicBezTo>
                  <a:cubicBezTo>
                    <a:pt x="206" y="160"/>
                    <a:pt x="206" y="160"/>
                    <a:pt x="206" y="160"/>
                  </a:cubicBezTo>
                  <a:close/>
                  <a:moveTo>
                    <a:pt x="207" y="159"/>
                  </a:moveTo>
                  <a:cubicBezTo>
                    <a:pt x="208" y="159"/>
                    <a:pt x="208" y="159"/>
                    <a:pt x="208" y="159"/>
                  </a:cubicBezTo>
                  <a:cubicBezTo>
                    <a:pt x="208" y="158"/>
                    <a:pt x="208" y="158"/>
                    <a:pt x="208" y="158"/>
                  </a:cubicBezTo>
                  <a:cubicBezTo>
                    <a:pt x="208" y="157"/>
                    <a:pt x="208" y="157"/>
                    <a:pt x="208" y="157"/>
                  </a:cubicBezTo>
                  <a:cubicBezTo>
                    <a:pt x="209" y="157"/>
                    <a:pt x="209" y="157"/>
                    <a:pt x="209" y="157"/>
                  </a:cubicBezTo>
                  <a:cubicBezTo>
                    <a:pt x="209" y="157"/>
                    <a:pt x="209" y="157"/>
                    <a:pt x="209" y="157"/>
                  </a:cubicBezTo>
                  <a:cubicBezTo>
                    <a:pt x="210" y="156"/>
                    <a:pt x="210" y="156"/>
                    <a:pt x="210" y="156"/>
                  </a:cubicBezTo>
                  <a:cubicBezTo>
                    <a:pt x="211" y="157"/>
                    <a:pt x="211" y="157"/>
                    <a:pt x="211" y="157"/>
                  </a:cubicBezTo>
                  <a:cubicBezTo>
                    <a:pt x="210" y="158"/>
                    <a:pt x="210" y="158"/>
                    <a:pt x="210" y="158"/>
                  </a:cubicBezTo>
                  <a:cubicBezTo>
                    <a:pt x="211" y="159"/>
                    <a:pt x="211" y="159"/>
                    <a:pt x="211" y="159"/>
                  </a:cubicBezTo>
                  <a:cubicBezTo>
                    <a:pt x="209" y="160"/>
                    <a:pt x="209" y="160"/>
                    <a:pt x="209" y="160"/>
                  </a:cubicBezTo>
                  <a:cubicBezTo>
                    <a:pt x="208" y="161"/>
                    <a:pt x="208" y="161"/>
                    <a:pt x="208" y="161"/>
                  </a:cubicBezTo>
                  <a:cubicBezTo>
                    <a:pt x="208" y="161"/>
                    <a:pt x="208" y="161"/>
                    <a:pt x="208" y="161"/>
                  </a:cubicBezTo>
                  <a:cubicBezTo>
                    <a:pt x="208" y="160"/>
                    <a:pt x="208" y="160"/>
                    <a:pt x="208" y="160"/>
                  </a:cubicBezTo>
                  <a:cubicBezTo>
                    <a:pt x="209" y="159"/>
                    <a:pt x="209" y="159"/>
                    <a:pt x="209" y="159"/>
                  </a:cubicBezTo>
                  <a:cubicBezTo>
                    <a:pt x="209" y="159"/>
                    <a:pt x="209" y="159"/>
                    <a:pt x="209" y="159"/>
                  </a:cubicBezTo>
                  <a:cubicBezTo>
                    <a:pt x="208" y="160"/>
                    <a:pt x="208" y="160"/>
                    <a:pt x="208" y="160"/>
                  </a:cubicBezTo>
                  <a:cubicBezTo>
                    <a:pt x="207" y="159"/>
                    <a:pt x="207" y="159"/>
                    <a:pt x="207" y="159"/>
                  </a:cubicBezTo>
                  <a:close/>
                  <a:moveTo>
                    <a:pt x="199" y="162"/>
                  </a:moveTo>
                  <a:cubicBezTo>
                    <a:pt x="200" y="162"/>
                    <a:pt x="200" y="162"/>
                    <a:pt x="200" y="162"/>
                  </a:cubicBezTo>
                  <a:cubicBezTo>
                    <a:pt x="200" y="162"/>
                    <a:pt x="200" y="162"/>
                    <a:pt x="200" y="162"/>
                  </a:cubicBezTo>
                  <a:cubicBezTo>
                    <a:pt x="200" y="163"/>
                    <a:pt x="200" y="163"/>
                    <a:pt x="200" y="163"/>
                  </a:cubicBezTo>
                  <a:cubicBezTo>
                    <a:pt x="201" y="164"/>
                    <a:pt x="201" y="164"/>
                    <a:pt x="201" y="164"/>
                  </a:cubicBezTo>
                  <a:cubicBezTo>
                    <a:pt x="200" y="165"/>
                    <a:pt x="200" y="165"/>
                    <a:pt x="200" y="165"/>
                  </a:cubicBezTo>
                  <a:cubicBezTo>
                    <a:pt x="200" y="164"/>
                    <a:pt x="200" y="164"/>
                    <a:pt x="200" y="164"/>
                  </a:cubicBezTo>
                  <a:cubicBezTo>
                    <a:pt x="200" y="163"/>
                    <a:pt x="200" y="163"/>
                    <a:pt x="200" y="163"/>
                  </a:cubicBezTo>
                  <a:cubicBezTo>
                    <a:pt x="199" y="162"/>
                    <a:pt x="199" y="162"/>
                    <a:pt x="199" y="162"/>
                  </a:cubicBezTo>
                  <a:cubicBezTo>
                    <a:pt x="199" y="162"/>
                    <a:pt x="199" y="162"/>
                    <a:pt x="199" y="162"/>
                  </a:cubicBezTo>
                  <a:close/>
                  <a:moveTo>
                    <a:pt x="200" y="161"/>
                  </a:moveTo>
                  <a:cubicBezTo>
                    <a:pt x="200" y="161"/>
                    <a:pt x="200" y="161"/>
                    <a:pt x="200" y="161"/>
                  </a:cubicBezTo>
                  <a:cubicBezTo>
                    <a:pt x="200" y="161"/>
                    <a:pt x="200" y="161"/>
                    <a:pt x="200" y="161"/>
                  </a:cubicBezTo>
                  <a:cubicBezTo>
                    <a:pt x="201" y="161"/>
                    <a:pt x="201" y="161"/>
                    <a:pt x="201" y="161"/>
                  </a:cubicBezTo>
                  <a:cubicBezTo>
                    <a:pt x="200" y="162"/>
                    <a:pt x="200" y="162"/>
                    <a:pt x="200" y="162"/>
                  </a:cubicBezTo>
                  <a:cubicBezTo>
                    <a:pt x="200" y="161"/>
                    <a:pt x="200" y="161"/>
                    <a:pt x="200" y="161"/>
                  </a:cubicBezTo>
                  <a:close/>
                  <a:moveTo>
                    <a:pt x="199" y="160"/>
                  </a:moveTo>
                  <a:cubicBezTo>
                    <a:pt x="200" y="159"/>
                    <a:pt x="200" y="159"/>
                    <a:pt x="200" y="159"/>
                  </a:cubicBezTo>
                  <a:cubicBezTo>
                    <a:pt x="200" y="160"/>
                    <a:pt x="200" y="160"/>
                    <a:pt x="200" y="160"/>
                  </a:cubicBezTo>
                  <a:cubicBezTo>
                    <a:pt x="199" y="160"/>
                    <a:pt x="199" y="160"/>
                    <a:pt x="199" y="160"/>
                  </a:cubicBezTo>
                  <a:close/>
                  <a:moveTo>
                    <a:pt x="199" y="159"/>
                  </a:moveTo>
                  <a:cubicBezTo>
                    <a:pt x="199" y="159"/>
                    <a:pt x="199" y="159"/>
                    <a:pt x="199" y="159"/>
                  </a:cubicBezTo>
                  <a:cubicBezTo>
                    <a:pt x="198" y="160"/>
                    <a:pt x="198" y="160"/>
                    <a:pt x="198" y="160"/>
                  </a:cubicBezTo>
                  <a:cubicBezTo>
                    <a:pt x="199" y="159"/>
                    <a:pt x="199" y="159"/>
                    <a:pt x="199" y="159"/>
                  </a:cubicBezTo>
                  <a:close/>
                  <a:moveTo>
                    <a:pt x="198" y="155"/>
                  </a:moveTo>
                  <a:cubicBezTo>
                    <a:pt x="198" y="154"/>
                    <a:pt x="198" y="154"/>
                    <a:pt x="198" y="154"/>
                  </a:cubicBezTo>
                  <a:cubicBezTo>
                    <a:pt x="199" y="155"/>
                    <a:pt x="199" y="155"/>
                    <a:pt x="199" y="155"/>
                  </a:cubicBezTo>
                  <a:cubicBezTo>
                    <a:pt x="198" y="155"/>
                    <a:pt x="198" y="155"/>
                    <a:pt x="198" y="155"/>
                  </a:cubicBezTo>
                  <a:close/>
                  <a:moveTo>
                    <a:pt x="200" y="156"/>
                  </a:moveTo>
                  <a:cubicBezTo>
                    <a:pt x="201" y="156"/>
                    <a:pt x="201" y="156"/>
                    <a:pt x="201" y="156"/>
                  </a:cubicBezTo>
                  <a:cubicBezTo>
                    <a:pt x="201" y="156"/>
                    <a:pt x="201" y="156"/>
                    <a:pt x="201" y="156"/>
                  </a:cubicBezTo>
                  <a:cubicBezTo>
                    <a:pt x="201" y="156"/>
                    <a:pt x="201" y="156"/>
                    <a:pt x="201" y="156"/>
                  </a:cubicBezTo>
                  <a:cubicBezTo>
                    <a:pt x="200" y="156"/>
                    <a:pt x="200" y="156"/>
                    <a:pt x="200" y="156"/>
                  </a:cubicBezTo>
                  <a:close/>
                  <a:moveTo>
                    <a:pt x="201" y="155"/>
                  </a:moveTo>
                  <a:cubicBezTo>
                    <a:pt x="201" y="154"/>
                    <a:pt x="201" y="154"/>
                    <a:pt x="201" y="154"/>
                  </a:cubicBezTo>
                  <a:cubicBezTo>
                    <a:pt x="202" y="154"/>
                    <a:pt x="202" y="154"/>
                    <a:pt x="202" y="154"/>
                  </a:cubicBezTo>
                  <a:cubicBezTo>
                    <a:pt x="203" y="154"/>
                    <a:pt x="203" y="154"/>
                    <a:pt x="203" y="154"/>
                  </a:cubicBezTo>
                  <a:cubicBezTo>
                    <a:pt x="202" y="155"/>
                    <a:pt x="202" y="155"/>
                    <a:pt x="202" y="155"/>
                  </a:cubicBezTo>
                  <a:cubicBezTo>
                    <a:pt x="202" y="155"/>
                    <a:pt x="202" y="155"/>
                    <a:pt x="202" y="155"/>
                  </a:cubicBezTo>
                  <a:cubicBezTo>
                    <a:pt x="201" y="155"/>
                    <a:pt x="201" y="155"/>
                    <a:pt x="201" y="155"/>
                  </a:cubicBezTo>
                  <a:cubicBezTo>
                    <a:pt x="201" y="155"/>
                    <a:pt x="201" y="155"/>
                    <a:pt x="201" y="155"/>
                  </a:cubicBezTo>
                  <a:close/>
                  <a:moveTo>
                    <a:pt x="203" y="155"/>
                  </a:moveTo>
                  <a:cubicBezTo>
                    <a:pt x="203" y="154"/>
                    <a:pt x="203" y="154"/>
                    <a:pt x="203" y="154"/>
                  </a:cubicBezTo>
                  <a:cubicBezTo>
                    <a:pt x="203" y="154"/>
                    <a:pt x="203" y="154"/>
                    <a:pt x="203" y="154"/>
                  </a:cubicBezTo>
                  <a:cubicBezTo>
                    <a:pt x="202" y="153"/>
                    <a:pt x="202" y="153"/>
                    <a:pt x="202" y="153"/>
                  </a:cubicBezTo>
                  <a:cubicBezTo>
                    <a:pt x="203" y="152"/>
                    <a:pt x="203" y="152"/>
                    <a:pt x="203" y="152"/>
                  </a:cubicBezTo>
                  <a:cubicBezTo>
                    <a:pt x="203" y="153"/>
                    <a:pt x="203" y="153"/>
                    <a:pt x="203" y="153"/>
                  </a:cubicBezTo>
                  <a:cubicBezTo>
                    <a:pt x="204" y="153"/>
                    <a:pt x="204" y="153"/>
                    <a:pt x="204" y="153"/>
                  </a:cubicBezTo>
                  <a:cubicBezTo>
                    <a:pt x="203" y="154"/>
                    <a:pt x="203" y="154"/>
                    <a:pt x="203" y="154"/>
                  </a:cubicBezTo>
                  <a:cubicBezTo>
                    <a:pt x="203" y="155"/>
                    <a:pt x="203" y="155"/>
                    <a:pt x="203" y="155"/>
                  </a:cubicBezTo>
                  <a:cubicBezTo>
                    <a:pt x="204" y="155"/>
                    <a:pt x="204" y="155"/>
                    <a:pt x="204" y="155"/>
                  </a:cubicBezTo>
                  <a:cubicBezTo>
                    <a:pt x="204" y="155"/>
                    <a:pt x="204" y="155"/>
                    <a:pt x="204" y="155"/>
                  </a:cubicBezTo>
                  <a:cubicBezTo>
                    <a:pt x="205" y="156"/>
                    <a:pt x="205" y="156"/>
                    <a:pt x="205" y="156"/>
                  </a:cubicBezTo>
                  <a:cubicBezTo>
                    <a:pt x="205" y="157"/>
                    <a:pt x="205" y="157"/>
                    <a:pt x="205" y="157"/>
                  </a:cubicBezTo>
                  <a:cubicBezTo>
                    <a:pt x="204" y="157"/>
                    <a:pt x="204" y="157"/>
                    <a:pt x="204" y="157"/>
                  </a:cubicBezTo>
                  <a:cubicBezTo>
                    <a:pt x="205" y="158"/>
                    <a:pt x="205" y="158"/>
                    <a:pt x="205" y="158"/>
                  </a:cubicBezTo>
                  <a:cubicBezTo>
                    <a:pt x="205" y="158"/>
                    <a:pt x="205" y="158"/>
                    <a:pt x="205" y="158"/>
                  </a:cubicBezTo>
                  <a:cubicBezTo>
                    <a:pt x="204" y="158"/>
                    <a:pt x="204" y="158"/>
                    <a:pt x="204" y="158"/>
                  </a:cubicBezTo>
                  <a:cubicBezTo>
                    <a:pt x="204" y="158"/>
                    <a:pt x="204" y="158"/>
                    <a:pt x="204" y="158"/>
                  </a:cubicBezTo>
                  <a:cubicBezTo>
                    <a:pt x="204" y="159"/>
                    <a:pt x="204" y="159"/>
                    <a:pt x="204" y="159"/>
                  </a:cubicBezTo>
                  <a:cubicBezTo>
                    <a:pt x="205" y="159"/>
                    <a:pt x="205" y="159"/>
                    <a:pt x="205" y="159"/>
                  </a:cubicBezTo>
                  <a:cubicBezTo>
                    <a:pt x="205" y="160"/>
                    <a:pt x="205" y="160"/>
                    <a:pt x="205" y="160"/>
                  </a:cubicBezTo>
                  <a:cubicBezTo>
                    <a:pt x="204" y="161"/>
                    <a:pt x="204" y="161"/>
                    <a:pt x="204" y="161"/>
                  </a:cubicBezTo>
                  <a:cubicBezTo>
                    <a:pt x="204" y="161"/>
                    <a:pt x="204" y="161"/>
                    <a:pt x="204" y="161"/>
                  </a:cubicBezTo>
                  <a:cubicBezTo>
                    <a:pt x="205" y="161"/>
                    <a:pt x="205" y="161"/>
                    <a:pt x="205" y="161"/>
                  </a:cubicBezTo>
                  <a:cubicBezTo>
                    <a:pt x="205" y="161"/>
                    <a:pt x="205" y="161"/>
                    <a:pt x="205" y="161"/>
                  </a:cubicBezTo>
                  <a:cubicBezTo>
                    <a:pt x="205" y="161"/>
                    <a:pt x="205" y="161"/>
                    <a:pt x="205" y="161"/>
                  </a:cubicBezTo>
                  <a:cubicBezTo>
                    <a:pt x="204" y="162"/>
                    <a:pt x="204" y="162"/>
                    <a:pt x="204" y="162"/>
                  </a:cubicBezTo>
                  <a:cubicBezTo>
                    <a:pt x="204" y="162"/>
                    <a:pt x="204" y="162"/>
                    <a:pt x="204" y="162"/>
                  </a:cubicBezTo>
                  <a:cubicBezTo>
                    <a:pt x="204" y="163"/>
                    <a:pt x="204" y="163"/>
                    <a:pt x="204" y="163"/>
                  </a:cubicBezTo>
                  <a:cubicBezTo>
                    <a:pt x="204" y="163"/>
                    <a:pt x="204" y="163"/>
                    <a:pt x="204" y="163"/>
                  </a:cubicBezTo>
                  <a:cubicBezTo>
                    <a:pt x="204" y="163"/>
                    <a:pt x="204" y="163"/>
                    <a:pt x="204" y="163"/>
                  </a:cubicBezTo>
                  <a:cubicBezTo>
                    <a:pt x="204" y="163"/>
                    <a:pt x="204" y="163"/>
                    <a:pt x="204" y="163"/>
                  </a:cubicBezTo>
                  <a:cubicBezTo>
                    <a:pt x="204" y="164"/>
                    <a:pt x="204" y="164"/>
                    <a:pt x="204" y="164"/>
                  </a:cubicBezTo>
                  <a:cubicBezTo>
                    <a:pt x="204" y="164"/>
                    <a:pt x="204" y="164"/>
                    <a:pt x="204" y="164"/>
                  </a:cubicBezTo>
                  <a:cubicBezTo>
                    <a:pt x="203" y="164"/>
                    <a:pt x="203" y="164"/>
                    <a:pt x="203" y="164"/>
                  </a:cubicBezTo>
                  <a:cubicBezTo>
                    <a:pt x="203" y="164"/>
                    <a:pt x="203" y="164"/>
                    <a:pt x="203" y="164"/>
                  </a:cubicBezTo>
                  <a:cubicBezTo>
                    <a:pt x="203" y="163"/>
                    <a:pt x="203" y="163"/>
                    <a:pt x="203" y="163"/>
                  </a:cubicBezTo>
                  <a:cubicBezTo>
                    <a:pt x="202" y="163"/>
                    <a:pt x="202" y="163"/>
                    <a:pt x="202" y="163"/>
                  </a:cubicBezTo>
                  <a:cubicBezTo>
                    <a:pt x="202" y="162"/>
                    <a:pt x="202" y="162"/>
                    <a:pt x="202" y="162"/>
                  </a:cubicBezTo>
                  <a:cubicBezTo>
                    <a:pt x="203" y="162"/>
                    <a:pt x="203" y="162"/>
                    <a:pt x="203" y="162"/>
                  </a:cubicBezTo>
                  <a:cubicBezTo>
                    <a:pt x="202" y="161"/>
                    <a:pt x="202" y="161"/>
                    <a:pt x="202" y="161"/>
                  </a:cubicBezTo>
                  <a:cubicBezTo>
                    <a:pt x="202" y="161"/>
                    <a:pt x="202" y="161"/>
                    <a:pt x="202" y="161"/>
                  </a:cubicBezTo>
                  <a:cubicBezTo>
                    <a:pt x="203" y="161"/>
                    <a:pt x="203" y="161"/>
                    <a:pt x="203" y="161"/>
                  </a:cubicBezTo>
                  <a:cubicBezTo>
                    <a:pt x="203" y="160"/>
                    <a:pt x="203" y="160"/>
                    <a:pt x="203" y="160"/>
                  </a:cubicBezTo>
                  <a:cubicBezTo>
                    <a:pt x="202" y="160"/>
                    <a:pt x="202" y="160"/>
                    <a:pt x="202" y="160"/>
                  </a:cubicBezTo>
                  <a:cubicBezTo>
                    <a:pt x="202" y="161"/>
                    <a:pt x="202" y="161"/>
                    <a:pt x="202" y="161"/>
                  </a:cubicBezTo>
                  <a:cubicBezTo>
                    <a:pt x="202" y="160"/>
                    <a:pt x="202" y="160"/>
                    <a:pt x="202" y="160"/>
                  </a:cubicBezTo>
                  <a:cubicBezTo>
                    <a:pt x="201" y="160"/>
                    <a:pt x="201" y="160"/>
                    <a:pt x="201" y="160"/>
                  </a:cubicBezTo>
                  <a:cubicBezTo>
                    <a:pt x="201" y="160"/>
                    <a:pt x="201" y="160"/>
                    <a:pt x="201" y="160"/>
                  </a:cubicBezTo>
                  <a:cubicBezTo>
                    <a:pt x="201" y="159"/>
                    <a:pt x="201" y="159"/>
                    <a:pt x="201" y="159"/>
                  </a:cubicBezTo>
                  <a:cubicBezTo>
                    <a:pt x="201" y="159"/>
                    <a:pt x="201" y="159"/>
                    <a:pt x="201" y="159"/>
                  </a:cubicBezTo>
                  <a:cubicBezTo>
                    <a:pt x="202" y="159"/>
                    <a:pt x="202" y="159"/>
                    <a:pt x="202" y="159"/>
                  </a:cubicBezTo>
                  <a:cubicBezTo>
                    <a:pt x="202" y="159"/>
                    <a:pt x="202" y="159"/>
                    <a:pt x="202" y="159"/>
                  </a:cubicBezTo>
                  <a:cubicBezTo>
                    <a:pt x="203" y="158"/>
                    <a:pt x="203" y="158"/>
                    <a:pt x="203" y="158"/>
                  </a:cubicBezTo>
                  <a:cubicBezTo>
                    <a:pt x="203" y="158"/>
                    <a:pt x="203" y="158"/>
                    <a:pt x="203" y="158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2" y="158"/>
                    <a:pt x="202" y="158"/>
                    <a:pt x="202" y="158"/>
                  </a:cubicBezTo>
                  <a:cubicBezTo>
                    <a:pt x="201" y="157"/>
                    <a:pt x="201" y="157"/>
                    <a:pt x="201" y="157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3" y="156"/>
                    <a:pt x="203" y="156"/>
                    <a:pt x="203" y="156"/>
                  </a:cubicBezTo>
                  <a:cubicBezTo>
                    <a:pt x="203" y="155"/>
                    <a:pt x="203" y="155"/>
                    <a:pt x="203" y="155"/>
                  </a:cubicBezTo>
                  <a:close/>
                  <a:moveTo>
                    <a:pt x="208" y="155"/>
                  </a:moveTo>
                  <a:cubicBezTo>
                    <a:pt x="207" y="154"/>
                    <a:pt x="207" y="154"/>
                    <a:pt x="207" y="154"/>
                  </a:cubicBezTo>
                  <a:cubicBezTo>
                    <a:pt x="208" y="154"/>
                    <a:pt x="208" y="154"/>
                    <a:pt x="208" y="154"/>
                  </a:cubicBezTo>
                  <a:cubicBezTo>
                    <a:pt x="208" y="153"/>
                    <a:pt x="208" y="153"/>
                    <a:pt x="208" y="153"/>
                  </a:cubicBezTo>
                  <a:cubicBezTo>
                    <a:pt x="208" y="153"/>
                    <a:pt x="208" y="153"/>
                    <a:pt x="208" y="153"/>
                  </a:cubicBezTo>
                  <a:cubicBezTo>
                    <a:pt x="208" y="154"/>
                    <a:pt x="208" y="154"/>
                    <a:pt x="208" y="154"/>
                  </a:cubicBezTo>
                  <a:cubicBezTo>
                    <a:pt x="208" y="155"/>
                    <a:pt x="208" y="155"/>
                    <a:pt x="208" y="155"/>
                  </a:cubicBezTo>
                  <a:close/>
                  <a:moveTo>
                    <a:pt x="206" y="156"/>
                  </a:moveTo>
                  <a:cubicBezTo>
                    <a:pt x="207" y="154"/>
                    <a:pt x="207" y="154"/>
                    <a:pt x="207" y="154"/>
                  </a:cubicBezTo>
                  <a:cubicBezTo>
                    <a:pt x="207" y="154"/>
                    <a:pt x="207" y="154"/>
                    <a:pt x="207" y="154"/>
                  </a:cubicBezTo>
                  <a:cubicBezTo>
                    <a:pt x="207" y="155"/>
                    <a:pt x="207" y="155"/>
                    <a:pt x="207" y="155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6" y="156"/>
                    <a:pt x="206" y="156"/>
                    <a:pt x="206" y="156"/>
                  </a:cubicBezTo>
                  <a:close/>
                  <a:moveTo>
                    <a:pt x="206" y="155"/>
                  </a:moveTo>
                  <a:cubicBezTo>
                    <a:pt x="206" y="154"/>
                    <a:pt x="206" y="154"/>
                    <a:pt x="206" y="154"/>
                  </a:cubicBezTo>
                  <a:cubicBezTo>
                    <a:pt x="207" y="153"/>
                    <a:pt x="207" y="153"/>
                    <a:pt x="207" y="153"/>
                  </a:cubicBezTo>
                  <a:cubicBezTo>
                    <a:pt x="207" y="154"/>
                    <a:pt x="207" y="154"/>
                    <a:pt x="207" y="154"/>
                  </a:cubicBezTo>
                  <a:cubicBezTo>
                    <a:pt x="207" y="154"/>
                    <a:pt x="207" y="154"/>
                    <a:pt x="207" y="154"/>
                  </a:cubicBezTo>
                  <a:cubicBezTo>
                    <a:pt x="206" y="155"/>
                    <a:pt x="206" y="155"/>
                    <a:pt x="206" y="155"/>
                  </a:cubicBezTo>
                  <a:cubicBezTo>
                    <a:pt x="206" y="155"/>
                    <a:pt x="206" y="155"/>
                    <a:pt x="206" y="155"/>
                  </a:cubicBezTo>
                  <a:close/>
                  <a:moveTo>
                    <a:pt x="205" y="153"/>
                  </a:moveTo>
                  <a:cubicBezTo>
                    <a:pt x="205" y="152"/>
                    <a:pt x="205" y="152"/>
                    <a:pt x="205" y="152"/>
                  </a:cubicBezTo>
                  <a:cubicBezTo>
                    <a:pt x="207" y="152"/>
                    <a:pt x="207" y="152"/>
                    <a:pt x="207" y="152"/>
                  </a:cubicBezTo>
                  <a:cubicBezTo>
                    <a:pt x="207" y="153"/>
                    <a:pt x="207" y="153"/>
                    <a:pt x="207" y="153"/>
                  </a:cubicBezTo>
                  <a:cubicBezTo>
                    <a:pt x="206" y="154"/>
                    <a:pt x="206" y="154"/>
                    <a:pt x="206" y="154"/>
                  </a:cubicBezTo>
                  <a:cubicBezTo>
                    <a:pt x="205" y="153"/>
                    <a:pt x="205" y="153"/>
                    <a:pt x="205" y="153"/>
                  </a:cubicBezTo>
                  <a:cubicBezTo>
                    <a:pt x="205" y="153"/>
                    <a:pt x="205" y="153"/>
                    <a:pt x="205" y="153"/>
                  </a:cubicBezTo>
                  <a:close/>
                  <a:moveTo>
                    <a:pt x="206" y="151"/>
                  </a:moveTo>
                  <a:cubicBezTo>
                    <a:pt x="207" y="150"/>
                    <a:pt x="207" y="150"/>
                    <a:pt x="207" y="150"/>
                  </a:cubicBezTo>
                  <a:cubicBezTo>
                    <a:pt x="207" y="149"/>
                    <a:pt x="207" y="149"/>
                    <a:pt x="207" y="149"/>
                  </a:cubicBezTo>
                  <a:cubicBezTo>
                    <a:pt x="208" y="151"/>
                    <a:pt x="208" y="151"/>
                    <a:pt x="208" y="151"/>
                  </a:cubicBezTo>
                  <a:cubicBezTo>
                    <a:pt x="207" y="151"/>
                    <a:pt x="207" y="151"/>
                    <a:pt x="207" y="151"/>
                  </a:cubicBezTo>
                  <a:cubicBezTo>
                    <a:pt x="206" y="152"/>
                    <a:pt x="206" y="152"/>
                    <a:pt x="206" y="152"/>
                  </a:cubicBezTo>
                  <a:cubicBezTo>
                    <a:pt x="206" y="151"/>
                    <a:pt x="206" y="151"/>
                    <a:pt x="206" y="151"/>
                  </a:cubicBezTo>
                  <a:cubicBezTo>
                    <a:pt x="206" y="151"/>
                    <a:pt x="206" y="151"/>
                    <a:pt x="206" y="151"/>
                  </a:cubicBezTo>
                  <a:close/>
                  <a:moveTo>
                    <a:pt x="203" y="152"/>
                  </a:moveTo>
                  <a:cubicBezTo>
                    <a:pt x="203" y="151"/>
                    <a:pt x="203" y="151"/>
                    <a:pt x="203" y="151"/>
                  </a:cubicBezTo>
                  <a:cubicBezTo>
                    <a:pt x="204" y="149"/>
                    <a:pt x="204" y="149"/>
                    <a:pt x="204" y="149"/>
                  </a:cubicBezTo>
                  <a:cubicBezTo>
                    <a:pt x="204" y="148"/>
                    <a:pt x="204" y="148"/>
                    <a:pt x="204" y="148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3" y="147"/>
                    <a:pt x="203" y="147"/>
                    <a:pt x="203" y="147"/>
                  </a:cubicBezTo>
                  <a:cubicBezTo>
                    <a:pt x="203" y="147"/>
                    <a:pt x="203" y="147"/>
                    <a:pt x="203" y="147"/>
                  </a:cubicBezTo>
                  <a:cubicBezTo>
                    <a:pt x="204" y="146"/>
                    <a:pt x="204" y="146"/>
                    <a:pt x="204" y="146"/>
                  </a:cubicBezTo>
                  <a:cubicBezTo>
                    <a:pt x="205" y="147"/>
                    <a:pt x="205" y="147"/>
                    <a:pt x="205" y="147"/>
                  </a:cubicBezTo>
                  <a:cubicBezTo>
                    <a:pt x="206" y="147"/>
                    <a:pt x="206" y="147"/>
                    <a:pt x="206" y="147"/>
                  </a:cubicBezTo>
                  <a:cubicBezTo>
                    <a:pt x="207" y="148"/>
                    <a:pt x="207" y="148"/>
                    <a:pt x="207" y="148"/>
                  </a:cubicBezTo>
                  <a:cubicBezTo>
                    <a:pt x="207" y="149"/>
                    <a:pt x="207" y="149"/>
                    <a:pt x="207" y="149"/>
                  </a:cubicBezTo>
                  <a:cubicBezTo>
                    <a:pt x="206" y="150"/>
                    <a:pt x="206" y="150"/>
                    <a:pt x="206" y="150"/>
                  </a:cubicBezTo>
                  <a:cubicBezTo>
                    <a:pt x="205" y="150"/>
                    <a:pt x="205" y="150"/>
                    <a:pt x="205" y="150"/>
                  </a:cubicBezTo>
                  <a:cubicBezTo>
                    <a:pt x="205" y="149"/>
                    <a:pt x="205" y="149"/>
                    <a:pt x="205" y="149"/>
                  </a:cubicBezTo>
                  <a:cubicBezTo>
                    <a:pt x="205" y="149"/>
                    <a:pt x="205" y="149"/>
                    <a:pt x="205" y="149"/>
                  </a:cubicBezTo>
                  <a:cubicBezTo>
                    <a:pt x="205" y="150"/>
                    <a:pt x="205" y="150"/>
                    <a:pt x="205" y="150"/>
                  </a:cubicBezTo>
                  <a:cubicBezTo>
                    <a:pt x="204" y="151"/>
                    <a:pt x="204" y="151"/>
                    <a:pt x="204" y="151"/>
                  </a:cubicBezTo>
                  <a:cubicBezTo>
                    <a:pt x="205" y="151"/>
                    <a:pt x="205" y="151"/>
                    <a:pt x="205" y="151"/>
                  </a:cubicBezTo>
                  <a:cubicBezTo>
                    <a:pt x="204" y="152"/>
                    <a:pt x="204" y="152"/>
                    <a:pt x="204" y="152"/>
                  </a:cubicBezTo>
                  <a:cubicBezTo>
                    <a:pt x="204" y="151"/>
                    <a:pt x="204" y="151"/>
                    <a:pt x="204" y="151"/>
                  </a:cubicBezTo>
                  <a:cubicBezTo>
                    <a:pt x="204" y="152"/>
                    <a:pt x="204" y="152"/>
                    <a:pt x="204" y="152"/>
                  </a:cubicBezTo>
                  <a:cubicBezTo>
                    <a:pt x="203" y="152"/>
                    <a:pt x="203" y="152"/>
                    <a:pt x="203" y="152"/>
                  </a:cubicBezTo>
                  <a:close/>
                  <a:moveTo>
                    <a:pt x="201" y="151"/>
                  </a:moveTo>
                  <a:cubicBezTo>
                    <a:pt x="200" y="150"/>
                    <a:pt x="200" y="150"/>
                    <a:pt x="200" y="150"/>
                  </a:cubicBezTo>
                  <a:cubicBezTo>
                    <a:pt x="201" y="149"/>
                    <a:pt x="201" y="149"/>
                    <a:pt x="201" y="149"/>
                  </a:cubicBezTo>
                  <a:cubicBezTo>
                    <a:pt x="200" y="149"/>
                    <a:pt x="200" y="149"/>
                    <a:pt x="200" y="149"/>
                  </a:cubicBezTo>
                  <a:cubicBezTo>
                    <a:pt x="200" y="148"/>
                    <a:pt x="200" y="148"/>
                    <a:pt x="200" y="148"/>
                  </a:cubicBezTo>
                  <a:cubicBezTo>
                    <a:pt x="201" y="148"/>
                    <a:pt x="201" y="148"/>
                    <a:pt x="201" y="148"/>
                  </a:cubicBezTo>
                  <a:cubicBezTo>
                    <a:pt x="201" y="148"/>
                    <a:pt x="201" y="148"/>
                    <a:pt x="201" y="148"/>
                  </a:cubicBezTo>
                  <a:cubicBezTo>
                    <a:pt x="201" y="147"/>
                    <a:pt x="201" y="147"/>
                    <a:pt x="201" y="147"/>
                  </a:cubicBezTo>
                  <a:cubicBezTo>
                    <a:pt x="202" y="147"/>
                    <a:pt x="202" y="147"/>
                    <a:pt x="202" y="147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2" y="149"/>
                    <a:pt x="202" y="149"/>
                    <a:pt x="202" y="149"/>
                  </a:cubicBezTo>
                  <a:cubicBezTo>
                    <a:pt x="202" y="149"/>
                    <a:pt x="202" y="149"/>
                    <a:pt x="202" y="149"/>
                  </a:cubicBezTo>
                  <a:cubicBezTo>
                    <a:pt x="203" y="149"/>
                    <a:pt x="203" y="149"/>
                    <a:pt x="203" y="149"/>
                  </a:cubicBezTo>
                  <a:cubicBezTo>
                    <a:pt x="203" y="149"/>
                    <a:pt x="203" y="149"/>
                    <a:pt x="203" y="149"/>
                  </a:cubicBezTo>
                  <a:cubicBezTo>
                    <a:pt x="202" y="151"/>
                    <a:pt x="202" y="151"/>
                    <a:pt x="202" y="151"/>
                  </a:cubicBezTo>
                  <a:cubicBezTo>
                    <a:pt x="201" y="152"/>
                    <a:pt x="201" y="152"/>
                    <a:pt x="201" y="152"/>
                  </a:cubicBezTo>
                  <a:cubicBezTo>
                    <a:pt x="201" y="153"/>
                    <a:pt x="201" y="153"/>
                    <a:pt x="201" y="153"/>
                  </a:cubicBezTo>
                  <a:cubicBezTo>
                    <a:pt x="201" y="153"/>
                    <a:pt x="201" y="153"/>
                    <a:pt x="201" y="153"/>
                  </a:cubicBezTo>
                  <a:cubicBezTo>
                    <a:pt x="200" y="154"/>
                    <a:pt x="200" y="154"/>
                    <a:pt x="200" y="154"/>
                  </a:cubicBezTo>
                  <a:cubicBezTo>
                    <a:pt x="200" y="153"/>
                    <a:pt x="200" y="153"/>
                    <a:pt x="200" y="153"/>
                  </a:cubicBezTo>
                  <a:cubicBezTo>
                    <a:pt x="200" y="152"/>
                    <a:pt x="200" y="152"/>
                    <a:pt x="200" y="152"/>
                  </a:cubicBezTo>
                  <a:cubicBezTo>
                    <a:pt x="199" y="154"/>
                    <a:pt x="199" y="154"/>
                    <a:pt x="199" y="154"/>
                  </a:cubicBezTo>
                  <a:cubicBezTo>
                    <a:pt x="199" y="153"/>
                    <a:pt x="199" y="153"/>
                    <a:pt x="199" y="153"/>
                  </a:cubicBezTo>
                  <a:cubicBezTo>
                    <a:pt x="199" y="153"/>
                    <a:pt x="199" y="153"/>
                    <a:pt x="199" y="153"/>
                  </a:cubicBezTo>
                  <a:cubicBezTo>
                    <a:pt x="199" y="152"/>
                    <a:pt x="199" y="152"/>
                    <a:pt x="199" y="152"/>
                  </a:cubicBezTo>
                  <a:cubicBezTo>
                    <a:pt x="199" y="152"/>
                    <a:pt x="199" y="152"/>
                    <a:pt x="199" y="152"/>
                  </a:cubicBezTo>
                  <a:cubicBezTo>
                    <a:pt x="200" y="151"/>
                    <a:pt x="200" y="151"/>
                    <a:pt x="200" y="151"/>
                  </a:cubicBezTo>
                  <a:cubicBezTo>
                    <a:pt x="200" y="152"/>
                    <a:pt x="200" y="152"/>
                    <a:pt x="200" y="152"/>
                  </a:cubicBezTo>
                  <a:cubicBezTo>
                    <a:pt x="201" y="151"/>
                    <a:pt x="201" y="151"/>
                    <a:pt x="201" y="151"/>
                  </a:cubicBezTo>
                  <a:cubicBezTo>
                    <a:pt x="201" y="151"/>
                    <a:pt x="201" y="151"/>
                    <a:pt x="201" y="151"/>
                  </a:cubicBezTo>
                  <a:close/>
                  <a:moveTo>
                    <a:pt x="200" y="144"/>
                  </a:moveTo>
                  <a:cubicBezTo>
                    <a:pt x="201" y="144"/>
                    <a:pt x="201" y="144"/>
                    <a:pt x="201" y="144"/>
                  </a:cubicBezTo>
                  <a:cubicBezTo>
                    <a:pt x="201" y="144"/>
                    <a:pt x="201" y="144"/>
                    <a:pt x="201" y="144"/>
                  </a:cubicBezTo>
                  <a:cubicBezTo>
                    <a:pt x="200" y="144"/>
                    <a:pt x="200" y="144"/>
                    <a:pt x="200" y="144"/>
                  </a:cubicBezTo>
                  <a:close/>
                  <a:moveTo>
                    <a:pt x="198" y="144"/>
                  </a:moveTo>
                  <a:cubicBezTo>
                    <a:pt x="199" y="144"/>
                    <a:pt x="199" y="144"/>
                    <a:pt x="199" y="144"/>
                  </a:cubicBezTo>
                  <a:cubicBezTo>
                    <a:pt x="199" y="143"/>
                    <a:pt x="199" y="143"/>
                    <a:pt x="199" y="143"/>
                  </a:cubicBezTo>
                  <a:cubicBezTo>
                    <a:pt x="200" y="143"/>
                    <a:pt x="200" y="143"/>
                    <a:pt x="200" y="143"/>
                  </a:cubicBezTo>
                  <a:cubicBezTo>
                    <a:pt x="200" y="144"/>
                    <a:pt x="200" y="144"/>
                    <a:pt x="200" y="144"/>
                  </a:cubicBezTo>
                  <a:cubicBezTo>
                    <a:pt x="200" y="146"/>
                    <a:pt x="200" y="146"/>
                    <a:pt x="200" y="146"/>
                  </a:cubicBezTo>
                  <a:cubicBezTo>
                    <a:pt x="200" y="147"/>
                    <a:pt x="200" y="147"/>
                    <a:pt x="200" y="147"/>
                  </a:cubicBezTo>
                  <a:cubicBezTo>
                    <a:pt x="199" y="147"/>
                    <a:pt x="199" y="147"/>
                    <a:pt x="199" y="147"/>
                  </a:cubicBezTo>
                  <a:cubicBezTo>
                    <a:pt x="199" y="149"/>
                    <a:pt x="199" y="149"/>
                    <a:pt x="199" y="149"/>
                  </a:cubicBezTo>
                  <a:cubicBezTo>
                    <a:pt x="199" y="149"/>
                    <a:pt x="199" y="149"/>
                    <a:pt x="199" y="149"/>
                  </a:cubicBezTo>
                  <a:cubicBezTo>
                    <a:pt x="198" y="150"/>
                    <a:pt x="198" y="150"/>
                    <a:pt x="198" y="150"/>
                  </a:cubicBezTo>
                  <a:cubicBezTo>
                    <a:pt x="198" y="151"/>
                    <a:pt x="198" y="151"/>
                    <a:pt x="198" y="151"/>
                  </a:cubicBezTo>
                  <a:cubicBezTo>
                    <a:pt x="198" y="152"/>
                    <a:pt x="198" y="152"/>
                    <a:pt x="198" y="152"/>
                  </a:cubicBezTo>
                  <a:cubicBezTo>
                    <a:pt x="198" y="152"/>
                    <a:pt x="198" y="152"/>
                    <a:pt x="198" y="152"/>
                  </a:cubicBezTo>
                  <a:cubicBezTo>
                    <a:pt x="198" y="152"/>
                    <a:pt x="198" y="152"/>
                    <a:pt x="198" y="152"/>
                  </a:cubicBezTo>
                  <a:cubicBezTo>
                    <a:pt x="198" y="151"/>
                    <a:pt x="198" y="151"/>
                    <a:pt x="198" y="151"/>
                  </a:cubicBezTo>
                  <a:cubicBezTo>
                    <a:pt x="197" y="151"/>
                    <a:pt x="197" y="151"/>
                    <a:pt x="197" y="151"/>
                  </a:cubicBezTo>
                  <a:cubicBezTo>
                    <a:pt x="197" y="150"/>
                    <a:pt x="197" y="150"/>
                    <a:pt x="197" y="150"/>
                  </a:cubicBezTo>
                  <a:cubicBezTo>
                    <a:pt x="197" y="149"/>
                    <a:pt x="197" y="149"/>
                    <a:pt x="197" y="149"/>
                  </a:cubicBezTo>
                  <a:cubicBezTo>
                    <a:pt x="198" y="149"/>
                    <a:pt x="198" y="149"/>
                    <a:pt x="198" y="149"/>
                  </a:cubicBezTo>
                  <a:cubicBezTo>
                    <a:pt x="198" y="149"/>
                    <a:pt x="198" y="149"/>
                    <a:pt x="198" y="149"/>
                  </a:cubicBezTo>
                  <a:cubicBezTo>
                    <a:pt x="198" y="148"/>
                    <a:pt x="198" y="148"/>
                    <a:pt x="198" y="148"/>
                  </a:cubicBezTo>
                  <a:cubicBezTo>
                    <a:pt x="198" y="149"/>
                    <a:pt x="198" y="149"/>
                    <a:pt x="198" y="149"/>
                  </a:cubicBezTo>
                  <a:cubicBezTo>
                    <a:pt x="197" y="149"/>
                    <a:pt x="197" y="149"/>
                    <a:pt x="197" y="149"/>
                  </a:cubicBezTo>
                  <a:cubicBezTo>
                    <a:pt x="197" y="148"/>
                    <a:pt x="197" y="148"/>
                    <a:pt x="197" y="148"/>
                  </a:cubicBezTo>
                  <a:cubicBezTo>
                    <a:pt x="198" y="148"/>
                    <a:pt x="198" y="148"/>
                    <a:pt x="198" y="148"/>
                  </a:cubicBezTo>
                  <a:cubicBezTo>
                    <a:pt x="198" y="147"/>
                    <a:pt x="198" y="147"/>
                    <a:pt x="198" y="147"/>
                  </a:cubicBezTo>
                  <a:cubicBezTo>
                    <a:pt x="197" y="147"/>
                    <a:pt x="197" y="147"/>
                    <a:pt x="197" y="147"/>
                  </a:cubicBezTo>
                  <a:cubicBezTo>
                    <a:pt x="197" y="147"/>
                    <a:pt x="197" y="147"/>
                    <a:pt x="197" y="147"/>
                  </a:cubicBezTo>
                  <a:cubicBezTo>
                    <a:pt x="198" y="147"/>
                    <a:pt x="198" y="147"/>
                    <a:pt x="198" y="147"/>
                  </a:cubicBezTo>
                  <a:cubicBezTo>
                    <a:pt x="198" y="146"/>
                    <a:pt x="198" y="146"/>
                    <a:pt x="198" y="146"/>
                  </a:cubicBezTo>
                  <a:cubicBezTo>
                    <a:pt x="198" y="145"/>
                    <a:pt x="198" y="145"/>
                    <a:pt x="198" y="145"/>
                  </a:cubicBezTo>
                  <a:cubicBezTo>
                    <a:pt x="199" y="145"/>
                    <a:pt x="199" y="145"/>
                    <a:pt x="199" y="145"/>
                  </a:cubicBezTo>
                  <a:cubicBezTo>
                    <a:pt x="198" y="144"/>
                    <a:pt x="198" y="144"/>
                    <a:pt x="198" y="144"/>
                  </a:cubicBezTo>
                  <a:cubicBezTo>
                    <a:pt x="198" y="144"/>
                    <a:pt x="198" y="144"/>
                    <a:pt x="198" y="144"/>
                  </a:cubicBezTo>
                  <a:close/>
                  <a:moveTo>
                    <a:pt x="196" y="144"/>
                  </a:moveTo>
                  <a:cubicBezTo>
                    <a:pt x="197" y="144"/>
                    <a:pt x="197" y="144"/>
                    <a:pt x="197" y="144"/>
                  </a:cubicBezTo>
                  <a:cubicBezTo>
                    <a:pt x="197" y="144"/>
                    <a:pt x="197" y="144"/>
                    <a:pt x="197" y="144"/>
                  </a:cubicBezTo>
                  <a:cubicBezTo>
                    <a:pt x="197" y="145"/>
                    <a:pt x="197" y="145"/>
                    <a:pt x="197" y="145"/>
                  </a:cubicBezTo>
                  <a:cubicBezTo>
                    <a:pt x="197" y="146"/>
                    <a:pt x="197" y="146"/>
                    <a:pt x="197" y="146"/>
                  </a:cubicBezTo>
                  <a:cubicBezTo>
                    <a:pt x="196" y="146"/>
                    <a:pt x="196" y="146"/>
                    <a:pt x="196" y="146"/>
                  </a:cubicBezTo>
                  <a:cubicBezTo>
                    <a:pt x="196" y="145"/>
                    <a:pt x="196" y="145"/>
                    <a:pt x="196" y="145"/>
                  </a:cubicBezTo>
                  <a:cubicBezTo>
                    <a:pt x="196" y="145"/>
                    <a:pt x="196" y="145"/>
                    <a:pt x="196" y="145"/>
                  </a:cubicBezTo>
                  <a:cubicBezTo>
                    <a:pt x="196" y="145"/>
                    <a:pt x="196" y="145"/>
                    <a:pt x="196" y="145"/>
                  </a:cubicBezTo>
                  <a:cubicBezTo>
                    <a:pt x="196" y="144"/>
                    <a:pt x="196" y="144"/>
                    <a:pt x="196" y="144"/>
                  </a:cubicBezTo>
                  <a:close/>
                  <a:moveTo>
                    <a:pt x="201" y="146"/>
                  </a:moveTo>
                  <a:cubicBezTo>
                    <a:pt x="201" y="145"/>
                    <a:pt x="201" y="145"/>
                    <a:pt x="201" y="145"/>
                  </a:cubicBezTo>
                  <a:cubicBezTo>
                    <a:pt x="201" y="144"/>
                    <a:pt x="201" y="144"/>
                    <a:pt x="201" y="144"/>
                  </a:cubicBezTo>
                  <a:cubicBezTo>
                    <a:pt x="202" y="144"/>
                    <a:pt x="202" y="144"/>
                    <a:pt x="202" y="144"/>
                  </a:cubicBezTo>
                  <a:cubicBezTo>
                    <a:pt x="203" y="144"/>
                    <a:pt x="203" y="144"/>
                    <a:pt x="203" y="144"/>
                  </a:cubicBezTo>
                  <a:cubicBezTo>
                    <a:pt x="202" y="143"/>
                    <a:pt x="202" y="143"/>
                    <a:pt x="202" y="143"/>
                  </a:cubicBezTo>
                  <a:cubicBezTo>
                    <a:pt x="203" y="143"/>
                    <a:pt x="203" y="143"/>
                    <a:pt x="203" y="143"/>
                  </a:cubicBezTo>
                  <a:cubicBezTo>
                    <a:pt x="202" y="142"/>
                    <a:pt x="202" y="142"/>
                    <a:pt x="202" y="142"/>
                  </a:cubicBezTo>
                  <a:cubicBezTo>
                    <a:pt x="202" y="141"/>
                    <a:pt x="202" y="141"/>
                    <a:pt x="202" y="141"/>
                  </a:cubicBezTo>
                  <a:cubicBezTo>
                    <a:pt x="203" y="140"/>
                    <a:pt x="203" y="140"/>
                    <a:pt x="203" y="140"/>
                  </a:cubicBezTo>
                  <a:cubicBezTo>
                    <a:pt x="203" y="138"/>
                    <a:pt x="203" y="138"/>
                    <a:pt x="203" y="138"/>
                  </a:cubicBezTo>
                  <a:cubicBezTo>
                    <a:pt x="204" y="136"/>
                    <a:pt x="204" y="136"/>
                    <a:pt x="204" y="136"/>
                  </a:cubicBezTo>
                  <a:cubicBezTo>
                    <a:pt x="204" y="137"/>
                    <a:pt x="204" y="137"/>
                    <a:pt x="204" y="137"/>
                  </a:cubicBezTo>
                  <a:cubicBezTo>
                    <a:pt x="204" y="138"/>
                    <a:pt x="204" y="138"/>
                    <a:pt x="204" y="138"/>
                  </a:cubicBezTo>
                  <a:cubicBezTo>
                    <a:pt x="205" y="138"/>
                    <a:pt x="205" y="138"/>
                    <a:pt x="205" y="138"/>
                  </a:cubicBezTo>
                  <a:cubicBezTo>
                    <a:pt x="206" y="139"/>
                    <a:pt x="206" y="139"/>
                    <a:pt x="206" y="139"/>
                  </a:cubicBezTo>
                  <a:cubicBezTo>
                    <a:pt x="206" y="142"/>
                    <a:pt x="206" y="142"/>
                    <a:pt x="206" y="142"/>
                  </a:cubicBezTo>
                  <a:cubicBezTo>
                    <a:pt x="206" y="143"/>
                    <a:pt x="206" y="143"/>
                    <a:pt x="206" y="143"/>
                  </a:cubicBezTo>
                  <a:cubicBezTo>
                    <a:pt x="205" y="143"/>
                    <a:pt x="205" y="143"/>
                    <a:pt x="205" y="143"/>
                  </a:cubicBezTo>
                  <a:cubicBezTo>
                    <a:pt x="205" y="141"/>
                    <a:pt x="205" y="141"/>
                    <a:pt x="205" y="141"/>
                  </a:cubicBezTo>
                  <a:cubicBezTo>
                    <a:pt x="205" y="139"/>
                    <a:pt x="205" y="139"/>
                    <a:pt x="205" y="139"/>
                  </a:cubicBezTo>
                  <a:cubicBezTo>
                    <a:pt x="205" y="140"/>
                    <a:pt x="205" y="140"/>
                    <a:pt x="205" y="140"/>
                  </a:cubicBezTo>
                  <a:cubicBezTo>
                    <a:pt x="205" y="143"/>
                    <a:pt x="205" y="143"/>
                    <a:pt x="205" y="143"/>
                  </a:cubicBezTo>
                  <a:cubicBezTo>
                    <a:pt x="204" y="143"/>
                    <a:pt x="204" y="143"/>
                    <a:pt x="204" y="143"/>
                  </a:cubicBezTo>
                  <a:cubicBezTo>
                    <a:pt x="204" y="144"/>
                    <a:pt x="204" y="144"/>
                    <a:pt x="204" y="144"/>
                  </a:cubicBezTo>
                  <a:cubicBezTo>
                    <a:pt x="204" y="144"/>
                    <a:pt x="204" y="144"/>
                    <a:pt x="204" y="144"/>
                  </a:cubicBezTo>
                  <a:cubicBezTo>
                    <a:pt x="203" y="144"/>
                    <a:pt x="203" y="144"/>
                    <a:pt x="203" y="144"/>
                  </a:cubicBezTo>
                  <a:cubicBezTo>
                    <a:pt x="203" y="145"/>
                    <a:pt x="203" y="145"/>
                    <a:pt x="203" y="145"/>
                  </a:cubicBezTo>
                  <a:cubicBezTo>
                    <a:pt x="202" y="146"/>
                    <a:pt x="202" y="146"/>
                    <a:pt x="202" y="146"/>
                  </a:cubicBezTo>
                  <a:cubicBezTo>
                    <a:pt x="201" y="147"/>
                    <a:pt x="201" y="147"/>
                    <a:pt x="201" y="147"/>
                  </a:cubicBezTo>
                  <a:cubicBezTo>
                    <a:pt x="201" y="146"/>
                    <a:pt x="201" y="146"/>
                    <a:pt x="201" y="146"/>
                  </a:cubicBezTo>
                  <a:close/>
                  <a:moveTo>
                    <a:pt x="198" y="137"/>
                  </a:moveTo>
                  <a:cubicBezTo>
                    <a:pt x="200" y="137"/>
                    <a:pt x="200" y="137"/>
                    <a:pt x="200" y="137"/>
                  </a:cubicBezTo>
                  <a:cubicBezTo>
                    <a:pt x="200" y="137"/>
                    <a:pt x="200" y="137"/>
                    <a:pt x="200" y="137"/>
                  </a:cubicBezTo>
                  <a:cubicBezTo>
                    <a:pt x="200" y="138"/>
                    <a:pt x="200" y="138"/>
                    <a:pt x="200" y="138"/>
                  </a:cubicBezTo>
                  <a:cubicBezTo>
                    <a:pt x="200" y="138"/>
                    <a:pt x="200" y="138"/>
                    <a:pt x="200" y="138"/>
                  </a:cubicBezTo>
                  <a:cubicBezTo>
                    <a:pt x="200" y="139"/>
                    <a:pt x="200" y="139"/>
                    <a:pt x="200" y="139"/>
                  </a:cubicBezTo>
                  <a:cubicBezTo>
                    <a:pt x="201" y="138"/>
                    <a:pt x="201" y="138"/>
                    <a:pt x="201" y="138"/>
                  </a:cubicBezTo>
                  <a:cubicBezTo>
                    <a:pt x="201" y="138"/>
                    <a:pt x="201" y="138"/>
                    <a:pt x="201" y="138"/>
                  </a:cubicBezTo>
                  <a:cubicBezTo>
                    <a:pt x="202" y="139"/>
                    <a:pt x="202" y="139"/>
                    <a:pt x="202" y="139"/>
                  </a:cubicBezTo>
                  <a:cubicBezTo>
                    <a:pt x="202" y="139"/>
                    <a:pt x="202" y="139"/>
                    <a:pt x="202" y="139"/>
                  </a:cubicBezTo>
                  <a:cubicBezTo>
                    <a:pt x="202" y="139"/>
                    <a:pt x="202" y="139"/>
                    <a:pt x="202" y="139"/>
                  </a:cubicBezTo>
                  <a:cubicBezTo>
                    <a:pt x="202" y="140"/>
                    <a:pt x="202" y="140"/>
                    <a:pt x="202" y="140"/>
                  </a:cubicBezTo>
                  <a:cubicBezTo>
                    <a:pt x="201" y="140"/>
                    <a:pt x="201" y="140"/>
                    <a:pt x="201" y="140"/>
                  </a:cubicBezTo>
                  <a:cubicBezTo>
                    <a:pt x="201" y="140"/>
                    <a:pt x="201" y="140"/>
                    <a:pt x="201" y="140"/>
                  </a:cubicBezTo>
                  <a:cubicBezTo>
                    <a:pt x="200" y="139"/>
                    <a:pt x="200" y="139"/>
                    <a:pt x="200" y="139"/>
                  </a:cubicBezTo>
                  <a:cubicBezTo>
                    <a:pt x="199" y="138"/>
                    <a:pt x="199" y="138"/>
                    <a:pt x="199" y="138"/>
                  </a:cubicBezTo>
                  <a:cubicBezTo>
                    <a:pt x="199" y="139"/>
                    <a:pt x="199" y="139"/>
                    <a:pt x="199" y="139"/>
                  </a:cubicBezTo>
                  <a:cubicBezTo>
                    <a:pt x="200" y="140"/>
                    <a:pt x="200" y="140"/>
                    <a:pt x="200" y="140"/>
                  </a:cubicBezTo>
                  <a:cubicBezTo>
                    <a:pt x="200" y="141"/>
                    <a:pt x="200" y="141"/>
                    <a:pt x="200" y="141"/>
                  </a:cubicBezTo>
                  <a:cubicBezTo>
                    <a:pt x="201" y="141"/>
                    <a:pt x="201" y="141"/>
                    <a:pt x="201" y="141"/>
                  </a:cubicBezTo>
                  <a:cubicBezTo>
                    <a:pt x="201" y="142"/>
                    <a:pt x="201" y="142"/>
                    <a:pt x="201" y="142"/>
                  </a:cubicBezTo>
                  <a:cubicBezTo>
                    <a:pt x="201" y="142"/>
                    <a:pt x="201" y="142"/>
                    <a:pt x="201" y="142"/>
                  </a:cubicBezTo>
                  <a:cubicBezTo>
                    <a:pt x="201" y="143"/>
                    <a:pt x="201" y="143"/>
                    <a:pt x="201" y="143"/>
                  </a:cubicBezTo>
                  <a:cubicBezTo>
                    <a:pt x="200" y="143"/>
                    <a:pt x="200" y="143"/>
                    <a:pt x="200" y="143"/>
                  </a:cubicBezTo>
                  <a:cubicBezTo>
                    <a:pt x="200" y="142"/>
                    <a:pt x="200" y="142"/>
                    <a:pt x="200" y="142"/>
                  </a:cubicBezTo>
                  <a:cubicBezTo>
                    <a:pt x="199" y="142"/>
                    <a:pt x="199" y="142"/>
                    <a:pt x="199" y="142"/>
                  </a:cubicBezTo>
                  <a:cubicBezTo>
                    <a:pt x="198" y="140"/>
                    <a:pt x="198" y="140"/>
                    <a:pt x="198" y="140"/>
                  </a:cubicBezTo>
                  <a:cubicBezTo>
                    <a:pt x="198" y="141"/>
                    <a:pt x="198" y="141"/>
                    <a:pt x="198" y="141"/>
                  </a:cubicBezTo>
                  <a:cubicBezTo>
                    <a:pt x="199" y="142"/>
                    <a:pt x="199" y="142"/>
                    <a:pt x="199" y="142"/>
                  </a:cubicBezTo>
                  <a:cubicBezTo>
                    <a:pt x="199" y="143"/>
                    <a:pt x="199" y="143"/>
                    <a:pt x="199" y="143"/>
                  </a:cubicBezTo>
                  <a:cubicBezTo>
                    <a:pt x="198" y="143"/>
                    <a:pt x="198" y="143"/>
                    <a:pt x="198" y="143"/>
                  </a:cubicBezTo>
                  <a:cubicBezTo>
                    <a:pt x="197" y="143"/>
                    <a:pt x="197" y="143"/>
                    <a:pt x="197" y="143"/>
                  </a:cubicBezTo>
                  <a:cubicBezTo>
                    <a:pt x="197" y="142"/>
                    <a:pt x="197" y="142"/>
                    <a:pt x="197" y="142"/>
                  </a:cubicBezTo>
                  <a:cubicBezTo>
                    <a:pt x="197" y="142"/>
                    <a:pt x="197" y="142"/>
                    <a:pt x="197" y="142"/>
                  </a:cubicBezTo>
                  <a:cubicBezTo>
                    <a:pt x="197" y="141"/>
                    <a:pt x="197" y="141"/>
                    <a:pt x="197" y="141"/>
                  </a:cubicBezTo>
                  <a:cubicBezTo>
                    <a:pt x="197" y="141"/>
                    <a:pt x="197" y="141"/>
                    <a:pt x="197" y="141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197" y="139"/>
                    <a:pt x="197" y="139"/>
                    <a:pt x="197" y="139"/>
                  </a:cubicBezTo>
                  <a:cubicBezTo>
                    <a:pt x="197" y="139"/>
                    <a:pt x="197" y="139"/>
                    <a:pt x="197" y="139"/>
                  </a:cubicBezTo>
                  <a:cubicBezTo>
                    <a:pt x="198" y="139"/>
                    <a:pt x="198" y="139"/>
                    <a:pt x="198" y="139"/>
                  </a:cubicBezTo>
                  <a:cubicBezTo>
                    <a:pt x="197" y="138"/>
                    <a:pt x="197" y="138"/>
                    <a:pt x="197" y="138"/>
                  </a:cubicBezTo>
                  <a:cubicBezTo>
                    <a:pt x="197" y="137"/>
                    <a:pt x="197" y="137"/>
                    <a:pt x="197" y="137"/>
                  </a:cubicBezTo>
                  <a:cubicBezTo>
                    <a:pt x="197" y="137"/>
                    <a:pt x="197" y="137"/>
                    <a:pt x="197" y="137"/>
                  </a:cubicBezTo>
                  <a:cubicBezTo>
                    <a:pt x="198" y="137"/>
                    <a:pt x="198" y="137"/>
                    <a:pt x="198" y="137"/>
                  </a:cubicBezTo>
                  <a:cubicBezTo>
                    <a:pt x="198" y="137"/>
                    <a:pt x="198" y="137"/>
                    <a:pt x="198" y="137"/>
                  </a:cubicBezTo>
                  <a:cubicBezTo>
                    <a:pt x="198" y="137"/>
                    <a:pt x="198" y="137"/>
                    <a:pt x="198" y="137"/>
                  </a:cubicBezTo>
                  <a:close/>
                  <a:moveTo>
                    <a:pt x="199" y="136"/>
                  </a:moveTo>
                  <a:cubicBezTo>
                    <a:pt x="199" y="135"/>
                    <a:pt x="199" y="135"/>
                    <a:pt x="199" y="135"/>
                  </a:cubicBezTo>
                  <a:cubicBezTo>
                    <a:pt x="200" y="136"/>
                    <a:pt x="200" y="136"/>
                    <a:pt x="200" y="136"/>
                  </a:cubicBezTo>
                  <a:cubicBezTo>
                    <a:pt x="199" y="136"/>
                    <a:pt x="199" y="136"/>
                    <a:pt x="199" y="136"/>
                  </a:cubicBezTo>
                  <a:cubicBezTo>
                    <a:pt x="199" y="136"/>
                    <a:pt x="199" y="136"/>
                    <a:pt x="199" y="136"/>
                  </a:cubicBezTo>
                  <a:close/>
                  <a:moveTo>
                    <a:pt x="66" y="86"/>
                  </a:move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lose/>
                  <a:moveTo>
                    <a:pt x="66" y="87"/>
                  </a:moveTo>
                  <a:cubicBezTo>
                    <a:pt x="66" y="87"/>
                    <a:pt x="66" y="87"/>
                    <a:pt x="66" y="87"/>
                  </a:cubicBezTo>
                  <a:cubicBezTo>
                    <a:pt x="66" y="88"/>
                    <a:pt x="66" y="88"/>
                    <a:pt x="66" y="88"/>
                  </a:cubicBezTo>
                  <a:cubicBezTo>
                    <a:pt x="68" y="89"/>
                    <a:pt x="68" y="89"/>
                    <a:pt x="68" y="89"/>
                  </a:cubicBezTo>
                  <a:cubicBezTo>
                    <a:pt x="67" y="90"/>
                    <a:pt x="67" y="90"/>
                    <a:pt x="67" y="90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8"/>
                    <a:pt x="66" y="88"/>
                    <a:pt x="66" y="88"/>
                  </a:cubicBezTo>
                  <a:cubicBezTo>
                    <a:pt x="65" y="87"/>
                    <a:pt x="65" y="87"/>
                    <a:pt x="65" y="87"/>
                  </a:cubicBezTo>
                  <a:cubicBezTo>
                    <a:pt x="65" y="87"/>
                    <a:pt x="66" y="87"/>
                    <a:pt x="66" y="87"/>
                  </a:cubicBezTo>
                  <a:close/>
                  <a:moveTo>
                    <a:pt x="112" y="73"/>
                  </a:moveTo>
                  <a:cubicBezTo>
                    <a:pt x="111" y="74"/>
                    <a:pt x="111" y="74"/>
                    <a:pt x="111" y="74"/>
                  </a:cubicBezTo>
                  <a:cubicBezTo>
                    <a:pt x="111" y="76"/>
                    <a:pt x="111" y="76"/>
                    <a:pt x="111" y="76"/>
                  </a:cubicBezTo>
                  <a:cubicBezTo>
                    <a:pt x="111" y="76"/>
                    <a:pt x="111" y="76"/>
                    <a:pt x="111" y="76"/>
                  </a:cubicBezTo>
                  <a:cubicBezTo>
                    <a:pt x="111" y="75"/>
                    <a:pt x="111" y="75"/>
                    <a:pt x="111" y="75"/>
                  </a:cubicBezTo>
                  <a:cubicBezTo>
                    <a:pt x="110" y="75"/>
                    <a:pt x="110" y="75"/>
                    <a:pt x="110" y="75"/>
                  </a:cubicBezTo>
                  <a:cubicBezTo>
                    <a:pt x="109" y="75"/>
                    <a:pt x="109" y="75"/>
                    <a:pt x="109" y="75"/>
                  </a:cubicBezTo>
                  <a:cubicBezTo>
                    <a:pt x="108" y="75"/>
                    <a:pt x="108" y="75"/>
                    <a:pt x="108" y="75"/>
                  </a:cubicBezTo>
                  <a:cubicBezTo>
                    <a:pt x="108" y="74"/>
                    <a:pt x="108" y="74"/>
                    <a:pt x="108" y="74"/>
                  </a:cubicBezTo>
                  <a:cubicBezTo>
                    <a:pt x="111" y="72"/>
                    <a:pt x="111" y="72"/>
                    <a:pt x="111" y="72"/>
                  </a:cubicBezTo>
                  <a:cubicBezTo>
                    <a:pt x="112" y="72"/>
                    <a:pt x="112" y="72"/>
                    <a:pt x="112" y="72"/>
                  </a:cubicBezTo>
                  <a:cubicBezTo>
                    <a:pt x="112" y="72"/>
                    <a:pt x="112" y="72"/>
                    <a:pt x="112" y="72"/>
                  </a:cubicBezTo>
                  <a:cubicBezTo>
                    <a:pt x="112" y="73"/>
                    <a:pt x="112" y="73"/>
                    <a:pt x="112" y="73"/>
                  </a:cubicBezTo>
                  <a:close/>
                  <a:moveTo>
                    <a:pt x="113" y="73"/>
                  </a:moveTo>
                  <a:cubicBezTo>
                    <a:pt x="113" y="73"/>
                    <a:pt x="113" y="73"/>
                    <a:pt x="113" y="73"/>
                  </a:cubicBezTo>
                  <a:cubicBezTo>
                    <a:pt x="113" y="73"/>
                    <a:pt x="113" y="73"/>
                    <a:pt x="113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12" y="71"/>
                    <a:pt x="112" y="71"/>
                    <a:pt x="112" y="71"/>
                  </a:cubicBezTo>
                  <a:cubicBezTo>
                    <a:pt x="113" y="70"/>
                    <a:pt x="113" y="70"/>
                    <a:pt x="113" y="70"/>
                  </a:cubicBezTo>
                  <a:cubicBezTo>
                    <a:pt x="114" y="70"/>
                    <a:pt x="114" y="70"/>
                    <a:pt x="114" y="70"/>
                  </a:cubicBezTo>
                  <a:cubicBezTo>
                    <a:pt x="116" y="71"/>
                    <a:pt x="116" y="71"/>
                    <a:pt x="116" y="71"/>
                  </a:cubicBezTo>
                  <a:cubicBezTo>
                    <a:pt x="116" y="72"/>
                    <a:pt x="116" y="72"/>
                    <a:pt x="116" y="72"/>
                  </a:cubicBezTo>
                  <a:cubicBezTo>
                    <a:pt x="115" y="72"/>
                    <a:pt x="115" y="72"/>
                    <a:pt x="115" y="72"/>
                  </a:cubicBezTo>
                  <a:cubicBezTo>
                    <a:pt x="113" y="74"/>
                    <a:pt x="113" y="74"/>
                    <a:pt x="113" y="74"/>
                  </a:cubicBezTo>
                  <a:cubicBezTo>
                    <a:pt x="113" y="73"/>
                    <a:pt x="113" y="73"/>
                    <a:pt x="113" y="73"/>
                  </a:cubicBezTo>
                  <a:close/>
                  <a:moveTo>
                    <a:pt x="121" y="68"/>
                  </a:moveTo>
                  <a:cubicBezTo>
                    <a:pt x="122" y="68"/>
                    <a:pt x="122" y="68"/>
                    <a:pt x="122" y="68"/>
                  </a:cubicBezTo>
                  <a:cubicBezTo>
                    <a:pt x="123" y="68"/>
                    <a:pt x="123" y="68"/>
                    <a:pt x="123" y="68"/>
                  </a:cubicBezTo>
                  <a:cubicBezTo>
                    <a:pt x="123" y="69"/>
                    <a:pt x="123" y="69"/>
                    <a:pt x="123" y="69"/>
                  </a:cubicBezTo>
                  <a:cubicBezTo>
                    <a:pt x="123" y="69"/>
                    <a:pt x="123" y="69"/>
                    <a:pt x="123" y="69"/>
                  </a:cubicBezTo>
                  <a:cubicBezTo>
                    <a:pt x="122" y="69"/>
                    <a:pt x="122" y="69"/>
                    <a:pt x="122" y="69"/>
                  </a:cubicBezTo>
                  <a:cubicBezTo>
                    <a:pt x="121" y="68"/>
                    <a:pt x="121" y="68"/>
                    <a:pt x="121" y="68"/>
                  </a:cubicBezTo>
                  <a:close/>
                  <a:moveTo>
                    <a:pt x="166" y="107"/>
                  </a:moveTo>
                  <a:cubicBezTo>
                    <a:pt x="167" y="107"/>
                    <a:pt x="167" y="107"/>
                    <a:pt x="167" y="107"/>
                  </a:cubicBezTo>
                  <a:cubicBezTo>
                    <a:pt x="167" y="107"/>
                    <a:pt x="167" y="107"/>
                    <a:pt x="167" y="107"/>
                  </a:cubicBezTo>
                  <a:cubicBezTo>
                    <a:pt x="167" y="107"/>
                    <a:pt x="167" y="107"/>
                    <a:pt x="167" y="107"/>
                  </a:cubicBezTo>
                  <a:cubicBezTo>
                    <a:pt x="166" y="107"/>
                    <a:pt x="166" y="107"/>
                    <a:pt x="166" y="107"/>
                  </a:cubicBezTo>
                  <a:close/>
                  <a:moveTo>
                    <a:pt x="162" y="119"/>
                  </a:moveTo>
                  <a:cubicBezTo>
                    <a:pt x="163" y="119"/>
                    <a:pt x="163" y="119"/>
                    <a:pt x="163" y="119"/>
                  </a:cubicBezTo>
                  <a:cubicBezTo>
                    <a:pt x="163" y="119"/>
                    <a:pt x="163" y="119"/>
                    <a:pt x="163" y="119"/>
                  </a:cubicBezTo>
                  <a:cubicBezTo>
                    <a:pt x="162" y="119"/>
                    <a:pt x="162" y="119"/>
                    <a:pt x="162" y="119"/>
                  </a:cubicBezTo>
                  <a:close/>
                  <a:moveTo>
                    <a:pt x="172" y="117"/>
                  </a:moveTo>
                  <a:cubicBezTo>
                    <a:pt x="173" y="116"/>
                    <a:pt x="173" y="116"/>
                    <a:pt x="173" y="116"/>
                  </a:cubicBezTo>
                  <a:cubicBezTo>
                    <a:pt x="173" y="116"/>
                    <a:pt x="173" y="116"/>
                    <a:pt x="173" y="116"/>
                  </a:cubicBezTo>
                  <a:cubicBezTo>
                    <a:pt x="173" y="117"/>
                    <a:pt x="173" y="117"/>
                    <a:pt x="173" y="117"/>
                  </a:cubicBezTo>
                  <a:cubicBezTo>
                    <a:pt x="172" y="118"/>
                    <a:pt x="172" y="118"/>
                    <a:pt x="172" y="118"/>
                  </a:cubicBezTo>
                  <a:cubicBezTo>
                    <a:pt x="172" y="117"/>
                    <a:pt x="172" y="117"/>
                    <a:pt x="172" y="117"/>
                  </a:cubicBezTo>
                  <a:close/>
                  <a:moveTo>
                    <a:pt x="165" y="109"/>
                  </a:moveTo>
                  <a:cubicBezTo>
                    <a:pt x="165" y="108"/>
                    <a:pt x="165" y="108"/>
                    <a:pt x="165" y="108"/>
                  </a:cubicBezTo>
                  <a:cubicBezTo>
                    <a:pt x="165" y="108"/>
                    <a:pt x="165" y="108"/>
                    <a:pt x="165" y="108"/>
                  </a:cubicBezTo>
                  <a:cubicBezTo>
                    <a:pt x="166" y="109"/>
                    <a:pt x="166" y="109"/>
                    <a:pt x="166" y="109"/>
                  </a:cubicBezTo>
                  <a:cubicBezTo>
                    <a:pt x="165" y="109"/>
                    <a:pt x="165" y="109"/>
                    <a:pt x="165" y="109"/>
                  </a:cubicBezTo>
                  <a:close/>
                  <a:moveTo>
                    <a:pt x="166" y="112"/>
                  </a:moveTo>
                  <a:cubicBezTo>
                    <a:pt x="166" y="111"/>
                    <a:pt x="166" y="111"/>
                    <a:pt x="166" y="111"/>
                  </a:cubicBezTo>
                  <a:cubicBezTo>
                    <a:pt x="166" y="110"/>
                    <a:pt x="166" y="110"/>
                    <a:pt x="166" y="110"/>
                  </a:cubicBezTo>
                  <a:cubicBezTo>
                    <a:pt x="167" y="110"/>
                    <a:pt x="167" y="110"/>
                    <a:pt x="167" y="110"/>
                  </a:cubicBezTo>
                  <a:cubicBezTo>
                    <a:pt x="167" y="111"/>
                    <a:pt x="167" y="111"/>
                    <a:pt x="167" y="111"/>
                  </a:cubicBezTo>
                  <a:cubicBezTo>
                    <a:pt x="168" y="111"/>
                    <a:pt x="168" y="111"/>
                    <a:pt x="168" y="111"/>
                  </a:cubicBezTo>
                  <a:cubicBezTo>
                    <a:pt x="168" y="112"/>
                    <a:pt x="168" y="112"/>
                    <a:pt x="168" y="112"/>
                  </a:cubicBezTo>
                  <a:cubicBezTo>
                    <a:pt x="167" y="112"/>
                    <a:pt x="167" y="112"/>
                    <a:pt x="167" y="112"/>
                  </a:cubicBezTo>
                  <a:cubicBezTo>
                    <a:pt x="166" y="112"/>
                    <a:pt x="166" y="112"/>
                    <a:pt x="166" y="112"/>
                  </a:cubicBezTo>
                  <a:close/>
                  <a:moveTo>
                    <a:pt x="159" y="115"/>
                  </a:moveTo>
                  <a:cubicBezTo>
                    <a:pt x="159" y="115"/>
                    <a:pt x="159" y="115"/>
                    <a:pt x="159" y="115"/>
                  </a:cubicBezTo>
                  <a:cubicBezTo>
                    <a:pt x="160" y="115"/>
                    <a:pt x="160" y="115"/>
                    <a:pt x="160" y="115"/>
                  </a:cubicBezTo>
                  <a:cubicBezTo>
                    <a:pt x="160" y="114"/>
                    <a:pt x="160" y="114"/>
                    <a:pt x="160" y="114"/>
                  </a:cubicBezTo>
                  <a:cubicBezTo>
                    <a:pt x="161" y="113"/>
                    <a:pt x="161" y="113"/>
                    <a:pt x="161" y="113"/>
                  </a:cubicBezTo>
                  <a:cubicBezTo>
                    <a:pt x="162" y="113"/>
                    <a:pt x="162" y="113"/>
                    <a:pt x="162" y="113"/>
                  </a:cubicBezTo>
                  <a:cubicBezTo>
                    <a:pt x="163" y="112"/>
                    <a:pt x="163" y="112"/>
                    <a:pt x="163" y="112"/>
                  </a:cubicBezTo>
                  <a:cubicBezTo>
                    <a:pt x="164" y="112"/>
                    <a:pt x="164" y="112"/>
                    <a:pt x="164" y="112"/>
                  </a:cubicBezTo>
                  <a:cubicBezTo>
                    <a:pt x="164" y="111"/>
                    <a:pt x="164" y="111"/>
                    <a:pt x="164" y="111"/>
                  </a:cubicBezTo>
                  <a:cubicBezTo>
                    <a:pt x="165" y="111"/>
                    <a:pt x="165" y="111"/>
                    <a:pt x="165" y="111"/>
                  </a:cubicBezTo>
                  <a:cubicBezTo>
                    <a:pt x="164" y="112"/>
                    <a:pt x="164" y="112"/>
                    <a:pt x="164" y="112"/>
                  </a:cubicBezTo>
                  <a:cubicBezTo>
                    <a:pt x="165" y="112"/>
                    <a:pt x="165" y="112"/>
                    <a:pt x="165" y="112"/>
                  </a:cubicBezTo>
                  <a:cubicBezTo>
                    <a:pt x="164" y="112"/>
                    <a:pt x="164" y="112"/>
                    <a:pt x="164" y="112"/>
                  </a:cubicBezTo>
                  <a:cubicBezTo>
                    <a:pt x="163" y="113"/>
                    <a:pt x="163" y="113"/>
                    <a:pt x="163" y="113"/>
                  </a:cubicBezTo>
                  <a:cubicBezTo>
                    <a:pt x="162" y="114"/>
                    <a:pt x="162" y="114"/>
                    <a:pt x="162" y="114"/>
                  </a:cubicBezTo>
                  <a:cubicBezTo>
                    <a:pt x="161" y="114"/>
                    <a:pt x="161" y="114"/>
                    <a:pt x="161" y="114"/>
                  </a:cubicBezTo>
                  <a:cubicBezTo>
                    <a:pt x="161" y="115"/>
                    <a:pt x="161" y="115"/>
                    <a:pt x="161" y="115"/>
                  </a:cubicBezTo>
                  <a:cubicBezTo>
                    <a:pt x="161" y="115"/>
                    <a:pt x="161" y="115"/>
                    <a:pt x="161" y="115"/>
                  </a:cubicBezTo>
                  <a:cubicBezTo>
                    <a:pt x="160" y="115"/>
                    <a:pt x="160" y="115"/>
                    <a:pt x="160" y="115"/>
                  </a:cubicBezTo>
                  <a:cubicBezTo>
                    <a:pt x="160" y="115"/>
                    <a:pt x="160" y="115"/>
                    <a:pt x="160" y="115"/>
                  </a:cubicBezTo>
                  <a:cubicBezTo>
                    <a:pt x="159" y="115"/>
                    <a:pt x="159" y="115"/>
                    <a:pt x="159" y="115"/>
                  </a:cubicBezTo>
                  <a:cubicBezTo>
                    <a:pt x="159" y="115"/>
                    <a:pt x="159" y="115"/>
                    <a:pt x="159" y="115"/>
                  </a:cubicBezTo>
                  <a:close/>
                  <a:moveTo>
                    <a:pt x="159" y="114"/>
                  </a:moveTo>
                  <a:cubicBezTo>
                    <a:pt x="160" y="113"/>
                    <a:pt x="160" y="113"/>
                    <a:pt x="160" y="113"/>
                  </a:cubicBezTo>
                  <a:cubicBezTo>
                    <a:pt x="160" y="113"/>
                    <a:pt x="160" y="113"/>
                    <a:pt x="160" y="113"/>
                  </a:cubicBezTo>
                  <a:cubicBezTo>
                    <a:pt x="159" y="114"/>
                    <a:pt x="159" y="114"/>
                    <a:pt x="159" y="114"/>
                  </a:cubicBezTo>
                  <a:cubicBezTo>
                    <a:pt x="159" y="114"/>
                    <a:pt x="159" y="114"/>
                    <a:pt x="159" y="114"/>
                  </a:cubicBezTo>
                  <a:close/>
                  <a:moveTo>
                    <a:pt x="161" y="112"/>
                  </a:moveTo>
                  <a:cubicBezTo>
                    <a:pt x="162" y="111"/>
                    <a:pt x="162" y="111"/>
                    <a:pt x="162" y="111"/>
                  </a:cubicBezTo>
                  <a:cubicBezTo>
                    <a:pt x="162" y="110"/>
                    <a:pt x="162" y="110"/>
                    <a:pt x="162" y="110"/>
                  </a:cubicBezTo>
                  <a:cubicBezTo>
                    <a:pt x="163" y="109"/>
                    <a:pt x="163" y="109"/>
                    <a:pt x="163" y="109"/>
                  </a:cubicBezTo>
                  <a:cubicBezTo>
                    <a:pt x="163" y="110"/>
                    <a:pt x="163" y="110"/>
                    <a:pt x="163" y="110"/>
                  </a:cubicBezTo>
                  <a:cubicBezTo>
                    <a:pt x="163" y="110"/>
                    <a:pt x="163" y="110"/>
                    <a:pt x="163" y="110"/>
                  </a:cubicBezTo>
                  <a:cubicBezTo>
                    <a:pt x="163" y="110"/>
                    <a:pt x="163" y="110"/>
                    <a:pt x="163" y="110"/>
                  </a:cubicBezTo>
                  <a:cubicBezTo>
                    <a:pt x="162" y="111"/>
                    <a:pt x="162" y="111"/>
                    <a:pt x="162" y="111"/>
                  </a:cubicBezTo>
                  <a:cubicBezTo>
                    <a:pt x="162" y="112"/>
                    <a:pt x="162" y="112"/>
                    <a:pt x="162" y="112"/>
                  </a:cubicBezTo>
                  <a:cubicBezTo>
                    <a:pt x="161" y="112"/>
                    <a:pt x="161" y="112"/>
                    <a:pt x="161" y="112"/>
                  </a:cubicBezTo>
                  <a:cubicBezTo>
                    <a:pt x="161" y="112"/>
                    <a:pt x="161" y="112"/>
                    <a:pt x="161" y="112"/>
                  </a:cubicBezTo>
                  <a:cubicBezTo>
                    <a:pt x="161" y="112"/>
                    <a:pt x="161" y="112"/>
                    <a:pt x="161" y="112"/>
                  </a:cubicBezTo>
                  <a:close/>
                  <a:moveTo>
                    <a:pt x="162" y="107"/>
                  </a:moveTo>
                  <a:cubicBezTo>
                    <a:pt x="163" y="106"/>
                    <a:pt x="163" y="106"/>
                    <a:pt x="163" y="106"/>
                  </a:cubicBezTo>
                  <a:cubicBezTo>
                    <a:pt x="163" y="106"/>
                    <a:pt x="163" y="106"/>
                    <a:pt x="163" y="106"/>
                  </a:cubicBezTo>
                  <a:cubicBezTo>
                    <a:pt x="163" y="107"/>
                    <a:pt x="163" y="107"/>
                    <a:pt x="163" y="107"/>
                  </a:cubicBezTo>
                  <a:cubicBezTo>
                    <a:pt x="163" y="107"/>
                    <a:pt x="163" y="107"/>
                    <a:pt x="163" y="107"/>
                  </a:cubicBezTo>
                  <a:cubicBezTo>
                    <a:pt x="163" y="107"/>
                    <a:pt x="163" y="107"/>
                    <a:pt x="163" y="107"/>
                  </a:cubicBezTo>
                  <a:cubicBezTo>
                    <a:pt x="162" y="107"/>
                    <a:pt x="162" y="107"/>
                    <a:pt x="162" y="107"/>
                  </a:cubicBezTo>
                  <a:close/>
                  <a:moveTo>
                    <a:pt x="109" y="51"/>
                  </a:moveTo>
                  <a:cubicBezTo>
                    <a:pt x="109" y="51"/>
                    <a:pt x="109" y="51"/>
                    <a:pt x="109" y="51"/>
                  </a:cubicBezTo>
                  <a:cubicBezTo>
                    <a:pt x="110" y="51"/>
                    <a:pt x="110" y="51"/>
                    <a:pt x="110" y="51"/>
                  </a:cubicBezTo>
                  <a:cubicBezTo>
                    <a:pt x="109" y="51"/>
                    <a:pt x="109" y="51"/>
                    <a:pt x="109" y="51"/>
                  </a:cubicBezTo>
                  <a:cubicBezTo>
                    <a:pt x="109" y="51"/>
                    <a:pt x="109" y="51"/>
                    <a:pt x="109" y="51"/>
                  </a:cubicBezTo>
                  <a:close/>
                  <a:moveTo>
                    <a:pt x="91" y="68"/>
                  </a:moveTo>
                  <a:cubicBezTo>
                    <a:pt x="92" y="66"/>
                    <a:pt x="92" y="66"/>
                    <a:pt x="92" y="66"/>
                  </a:cubicBezTo>
                  <a:cubicBezTo>
                    <a:pt x="92" y="66"/>
                    <a:pt x="92" y="66"/>
                    <a:pt x="92" y="66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64"/>
                    <a:pt x="91" y="64"/>
                    <a:pt x="91" y="64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89" y="62"/>
                    <a:pt x="89" y="62"/>
                    <a:pt x="89" y="62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87" y="63"/>
                    <a:pt x="87" y="63"/>
                    <a:pt x="87" y="63"/>
                  </a:cubicBezTo>
                  <a:cubicBezTo>
                    <a:pt x="86" y="62"/>
                    <a:pt x="86" y="62"/>
                    <a:pt x="86" y="62"/>
                  </a:cubicBezTo>
                  <a:cubicBezTo>
                    <a:pt x="86" y="61"/>
                    <a:pt x="86" y="61"/>
                    <a:pt x="86" y="61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9"/>
                    <a:pt x="90" y="59"/>
                    <a:pt x="90" y="59"/>
                  </a:cubicBezTo>
                  <a:cubicBezTo>
                    <a:pt x="89" y="60"/>
                    <a:pt x="89" y="60"/>
                    <a:pt x="89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2" y="60"/>
                    <a:pt x="92" y="60"/>
                    <a:pt x="92" y="60"/>
                  </a:cubicBezTo>
                  <a:cubicBezTo>
                    <a:pt x="94" y="60"/>
                    <a:pt x="94" y="60"/>
                    <a:pt x="94" y="60"/>
                  </a:cubicBezTo>
                  <a:cubicBezTo>
                    <a:pt x="94" y="61"/>
                    <a:pt x="94" y="61"/>
                    <a:pt x="94" y="6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4" y="63"/>
                    <a:pt x="94" y="63"/>
                    <a:pt x="94" y="63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7" y="66"/>
                    <a:pt x="97" y="66"/>
                    <a:pt x="97" y="66"/>
                  </a:cubicBezTo>
                  <a:cubicBezTo>
                    <a:pt x="97" y="67"/>
                    <a:pt x="97" y="67"/>
                    <a:pt x="97" y="67"/>
                  </a:cubicBezTo>
                  <a:cubicBezTo>
                    <a:pt x="96" y="67"/>
                    <a:pt x="96" y="67"/>
                    <a:pt x="96" y="67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4" y="67"/>
                    <a:pt x="94" y="67"/>
                    <a:pt x="94" y="67"/>
                  </a:cubicBezTo>
                  <a:cubicBezTo>
                    <a:pt x="93" y="67"/>
                    <a:pt x="93" y="67"/>
                    <a:pt x="93" y="67"/>
                  </a:cubicBezTo>
                  <a:cubicBezTo>
                    <a:pt x="92" y="68"/>
                    <a:pt x="92" y="68"/>
                    <a:pt x="92" y="68"/>
                  </a:cubicBezTo>
                  <a:cubicBezTo>
                    <a:pt x="91" y="68"/>
                    <a:pt x="91" y="68"/>
                    <a:pt x="91" y="68"/>
                  </a:cubicBezTo>
                  <a:close/>
                  <a:moveTo>
                    <a:pt x="86" y="95"/>
                  </a:moveTo>
                  <a:cubicBezTo>
                    <a:pt x="87" y="95"/>
                    <a:pt x="87" y="95"/>
                    <a:pt x="87" y="95"/>
                  </a:cubicBezTo>
                  <a:cubicBezTo>
                    <a:pt x="88" y="95"/>
                    <a:pt x="88" y="95"/>
                    <a:pt x="88" y="95"/>
                  </a:cubicBezTo>
                  <a:cubicBezTo>
                    <a:pt x="89" y="95"/>
                    <a:pt x="89" y="95"/>
                    <a:pt x="89" y="95"/>
                  </a:cubicBezTo>
                  <a:cubicBezTo>
                    <a:pt x="89" y="95"/>
                    <a:pt x="89" y="95"/>
                    <a:pt x="89" y="95"/>
                  </a:cubicBezTo>
                  <a:cubicBezTo>
                    <a:pt x="90" y="94"/>
                    <a:pt x="90" y="94"/>
                    <a:pt x="90" y="94"/>
                  </a:cubicBezTo>
                  <a:cubicBezTo>
                    <a:pt x="91" y="94"/>
                    <a:pt x="91" y="94"/>
                    <a:pt x="91" y="94"/>
                  </a:cubicBezTo>
                  <a:cubicBezTo>
                    <a:pt x="91" y="95"/>
                    <a:pt x="91" y="95"/>
                    <a:pt x="91" y="95"/>
                  </a:cubicBezTo>
                  <a:cubicBezTo>
                    <a:pt x="92" y="95"/>
                    <a:pt x="92" y="95"/>
                    <a:pt x="92" y="95"/>
                  </a:cubicBezTo>
                  <a:cubicBezTo>
                    <a:pt x="93" y="96"/>
                    <a:pt x="93" y="96"/>
                    <a:pt x="93" y="96"/>
                  </a:cubicBezTo>
                  <a:cubicBezTo>
                    <a:pt x="92" y="97"/>
                    <a:pt x="92" y="97"/>
                    <a:pt x="92" y="97"/>
                  </a:cubicBezTo>
                  <a:cubicBezTo>
                    <a:pt x="91" y="98"/>
                    <a:pt x="91" y="98"/>
                    <a:pt x="91" y="98"/>
                  </a:cubicBezTo>
                  <a:cubicBezTo>
                    <a:pt x="90" y="98"/>
                    <a:pt x="90" y="98"/>
                    <a:pt x="90" y="98"/>
                  </a:cubicBezTo>
                  <a:cubicBezTo>
                    <a:pt x="89" y="98"/>
                    <a:pt x="89" y="98"/>
                    <a:pt x="89" y="98"/>
                  </a:cubicBezTo>
                  <a:cubicBezTo>
                    <a:pt x="89" y="98"/>
                    <a:pt x="89" y="98"/>
                    <a:pt x="89" y="98"/>
                  </a:cubicBezTo>
                  <a:cubicBezTo>
                    <a:pt x="88" y="98"/>
                    <a:pt x="88" y="98"/>
                    <a:pt x="88" y="98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6" y="96"/>
                    <a:pt x="86" y="96"/>
                    <a:pt x="86" y="96"/>
                  </a:cubicBezTo>
                  <a:cubicBezTo>
                    <a:pt x="86" y="95"/>
                    <a:pt x="86" y="95"/>
                    <a:pt x="86" y="95"/>
                  </a:cubicBezTo>
                  <a:close/>
                  <a:moveTo>
                    <a:pt x="144" y="107"/>
                  </a:moveTo>
                  <a:cubicBezTo>
                    <a:pt x="146" y="106"/>
                    <a:pt x="146" y="106"/>
                    <a:pt x="146" y="106"/>
                  </a:cubicBezTo>
                  <a:cubicBezTo>
                    <a:pt x="146" y="106"/>
                    <a:pt x="146" y="106"/>
                    <a:pt x="146" y="106"/>
                  </a:cubicBezTo>
                  <a:cubicBezTo>
                    <a:pt x="146" y="106"/>
                    <a:pt x="146" y="106"/>
                    <a:pt x="146" y="106"/>
                  </a:cubicBezTo>
                  <a:cubicBezTo>
                    <a:pt x="145" y="107"/>
                    <a:pt x="145" y="107"/>
                    <a:pt x="145" y="107"/>
                  </a:cubicBezTo>
                  <a:cubicBezTo>
                    <a:pt x="144" y="107"/>
                    <a:pt x="144" y="107"/>
                    <a:pt x="144" y="107"/>
                  </a:cubicBezTo>
                  <a:close/>
                  <a:moveTo>
                    <a:pt x="135" y="113"/>
                  </a:moveTo>
                  <a:cubicBezTo>
                    <a:pt x="136" y="113"/>
                    <a:pt x="136" y="113"/>
                    <a:pt x="136" y="113"/>
                  </a:cubicBezTo>
                  <a:cubicBezTo>
                    <a:pt x="136" y="113"/>
                    <a:pt x="136" y="113"/>
                    <a:pt x="136" y="113"/>
                  </a:cubicBezTo>
                  <a:cubicBezTo>
                    <a:pt x="136" y="113"/>
                    <a:pt x="136" y="113"/>
                    <a:pt x="136" y="113"/>
                  </a:cubicBezTo>
                  <a:cubicBezTo>
                    <a:pt x="135" y="113"/>
                    <a:pt x="135" y="113"/>
                    <a:pt x="135" y="113"/>
                  </a:cubicBezTo>
                  <a:close/>
                  <a:moveTo>
                    <a:pt x="135" y="120"/>
                  </a:moveTo>
                  <a:cubicBezTo>
                    <a:pt x="136" y="119"/>
                    <a:pt x="136" y="119"/>
                    <a:pt x="136" y="119"/>
                  </a:cubicBezTo>
                  <a:cubicBezTo>
                    <a:pt x="136" y="120"/>
                    <a:pt x="136" y="120"/>
                    <a:pt x="136" y="120"/>
                  </a:cubicBezTo>
                  <a:cubicBezTo>
                    <a:pt x="136" y="120"/>
                    <a:pt x="136" y="120"/>
                    <a:pt x="136" y="120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0"/>
                    <a:pt x="135" y="120"/>
                    <a:pt x="135" y="120"/>
                  </a:cubicBezTo>
                  <a:cubicBezTo>
                    <a:pt x="135" y="120"/>
                    <a:pt x="135" y="120"/>
                    <a:pt x="135" y="120"/>
                  </a:cubicBezTo>
                  <a:close/>
                  <a:moveTo>
                    <a:pt x="132" y="123"/>
                  </a:moveTo>
                  <a:cubicBezTo>
                    <a:pt x="131" y="123"/>
                    <a:pt x="131" y="123"/>
                    <a:pt x="131" y="123"/>
                  </a:cubicBezTo>
                  <a:cubicBezTo>
                    <a:pt x="132" y="123"/>
                    <a:pt x="132" y="123"/>
                    <a:pt x="132" y="123"/>
                  </a:cubicBezTo>
                  <a:cubicBezTo>
                    <a:pt x="132" y="123"/>
                    <a:pt x="132" y="123"/>
                    <a:pt x="132" y="123"/>
                  </a:cubicBezTo>
                  <a:cubicBezTo>
                    <a:pt x="133" y="123"/>
                    <a:pt x="133" y="123"/>
                    <a:pt x="133" y="123"/>
                  </a:cubicBezTo>
                  <a:cubicBezTo>
                    <a:pt x="133" y="123"/>
                    <a:pt x="133" y="123"/>
                    <a:pt x="133" y="123"/>
                  </a:cubicBezTo>
                  <a:cubicBezTo>
                    <a:pt x="134" y="122"/>
                    <a:pt x="134" y="122"/>
                    <a:pt x="134" y="122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4" y="121"/>
                    <a:pt x="134" y="121"/>
                    <a:pt x="134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2"/>
                    <a:pt x="135" y="122"/>
                    <a:pt x="135" y="122"/>
                  </a:cubicBezTo>
                  <a:cubicBezTo>
                    <a:pt x="135" y="122"/>
                    <a:pt x="135" y="122"/>
                    <a:pt x="135" y="122"/>
                  </a:cubicBezTo>
                  <a:cubicBezTo>
                    <a:pt x="135" y="122"/>
                    <a:pt x="135" y="122"/>
                    <a:pt x="135" y="122"/>
                  </a:cubicBezTo>
                  <a:cubicBezTo>
                    <a:pt x="136" y="121"/>
                    <a:pt x="136" y="121"/>
                    <a:pt x="136" y="121"/>
                  </a:cubicBezTo>
                  <a:cubicBezTo>
                    <a:pt x="136" y="122"/>
                    <a:pt x="136" y="122"/>
                    <a:pt x="136" y="122"/>
                  </a:cubicBezTo>
                  <a:cubicBezTo>
                    <a:pt x="136" y="122"/>
                    <a:pt x="136" y="122"/>
                    <a:pt x="136" y="122"/>
                  </a:cubicBezTo>
                  <a:cubicBezTo>
                    <a:pt x="136" y="123"/>
                    <a:pt x="136" y="123"/>
                    <a:pt x="136" y="123"/>
                  </a:cubicBezTo>
                  <a:cubicBezTo>
                    <a:pt x="136" y="123"/>
                    <a:pt x="136" y="123"/>
                    <a:pt x="136" y="123"/>
                  </a:cubicBezTo>
                  <a:cubicBezTo>
                    <a:pt x="136" y="124"/>
                    <a:pt x="136" y="124"/>
                    <a:pt x="136" y="124"/>
                  </a:cubicBezTo>
                  <a:cubicBezTo>
                    <a:pt x="136" y="124"/>
                    <a:pt x="136" y="124"/>
                    <a:pt x="136" y="124"/>
                  </a:cubicBezTo>
                  <a:cubicBezTo>
                    <a:pt x="135" y="123"/>
                    <a:pt x="135" y="123"/>
                    <a:pt x="135" y="123"/>
                  </a:cubicBezTo>
                  <a:cubicBezTo>
                    <a:pt x="135" y="124"/>
                    <a:pt x="135" y="124"/>
                    <a:pt x="135" y="124"/>
                  </a:cubicBezTo>
                  <a:cubicBezTo>
                    <a:pt x="134" y="124"/>
                    <a:pt x="134" y="124"/>
                    <a:pt x="134" y="124"/>
                  </a:cubicBezTo>
                  <a:cubicBezTo>
                    <a:pt x="134" y="124"/>
                    <a:pt x="134" y="124"/>
                    <a:pt x="134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32" y="124"/>
                    <a:pt x="132" y="124"/>
                    <a:pt x="132" y="124"/>
                  </a:cubicBezTo>
                  <a:cubicBezTo>
                    <a:pt x="132" y="123"/>
                    <a:pt x="132" y="123"/>
                    <a:pt x="132" y="123"/>
                  </a:cubicBezTo>
                  <a:close/>
                  <a:moveTo>
                    <a:pt x="122" y="132"/>
                  </a:moveTo>
                  <a:cubicBezTo>
                    <a:pt x="122" y="132"/>
                    <a:pt x="122" y="132"/>
                    <a:pt x="122" y="132"/>
                  </a:cubicBezTo>
                  <a:cubicBezTo>
                    <a:pt x="122" y="132"/>
                    <a:pt x="122" y="132"/>
                    <a:pt x="122" y="132"/>
                  </a:cubicBezTo>
                  <a:cubicBezTo>
                    <a:pt x="121" y="132"/>
                    <a:pt x="121" y="132"/>
                    <a:pt x="121" y="132"/>
                  </a:cubicBezTo>
                  <a:cubicBezTo>
                    <a:pt x="121" y="131"/>
                    <a:pt x="121" y="131"/>
                    <a:pt x="121" y="131"/>
                  </a:cubicBezTo>
                  <a:cubicBezTo>
                    <a:pt x="121" y="131"/>
                    <a:pt x="121" y="131"/>
                    <a:pt x="121" y="131"/>
                  </a:cubicBezTo>
                  <a:cubicBezTo>
                    <a:pt x="122" y="130"/>
                    <a:pt x="122" y="130"/>
                    <a:pt x="122" y="130"/>
                  </a:cubicBezTo>
                  <a:cubicBezTo>
                    <a:pt x="121" y="129"/>
                    <a:pt x="121" y="129"/>
                    <a:pt x="121" y="129"/>
                  </a:cubicBezTo>
                  <a:cubicBezTo>
                    <a:pt x="121" y="129"/>
                    <a:pt x="121" y="129"/>
                    <a:pt x="121" y="129"/>
                  </a:cubicBezTo>
                  <a:cubicBezTo>
                    <a:pt x="121" y="128"/>
                    <a:pt x="121" y="128"/>
                    <a:pt x="121" y="128"/>
                  </a:cubicBezTo>
                  <a:cubicBezTo>
                    <a:pt x="123" y="127"/>
                    <a:pt x="123" y="127"/>
                    <a:pt x="123" y="127"/>
                  </a:cubicBezTo>
                  <a:cubicBezTo>
                    <a:pt x="125" y="126"/>
                    <a:pt x="125" y="126"/>
                    <a:pt x="125" y="126"/>
                  </a:cubicBezTo>
                  <a:cubicBezTo>
                    <a:pt x="126" y="126"/>
                    <a:pt x="126" y="126"/>
                    <a:pt x="126" y="126"/>
                  </a:cubicBezTo>
                  <a:cubicBezTo>
                    <a:pt x="126" y="126"/>
                    <a:pt x="126" y="126"/>
                    <a:pt x="126" y="126"/>
                  </a:cubicBezTo>
                  <a:cubicBezTo>
                    <a:pt x="126" y="128"/>
                    <a:pt x="126" y="128"/>
                    <a:pt x="126" y="128"/>
                  </a:cubicBezTo>
                  <a:cubicBezTo>
                    <a:pt x="126" y="128"/>
                    <a:pt x="126" y="128"/>
                    <a:pt x="126" y="128"/>
                  </a:cubicBezTo>
                  <a:cubicBezTo>
                    <a:pt x="127" y="127"/>
                    <a:pt x="127" y="127"/>
                    <a:pt x="127" y="127"/>
                  </a:cubicBezTo>
                  <a:cubicBezTo>
                    <a:pt x="127" y="127"/>
                    <a:pt x="127" y="127"/>
                    <a:pt x="127" y="127"/>
                  </a:cubicBezTo>
                  <a:cubicBezTo>
                    <a:pt x="127" y="126"/>
                    <a:pt x="127" y="126"/>
                    <a:pt x="127" y="126"/>
                  </a:cubicBezTo>
                  <a:cubicBezTo>
                    <a:pt x="128" y="127"/>
                    <a:pt x="128" y="127"/>
                    <a:pt x="128" y="127"/>
                  </a:cubicBezTo>
                  <a:cubicBezTo>
                    <a:pt x="128" y="126"/>
                    <a:pt x="128" y="126"/>
                    <a:pt x="128" y="126"/>
                  </a:cubicBezTo>
                  <a:cubicBezTo>
                    <a:pt x="127" y="126"/>
                    <a:pt x="127" y="126"/>
                    <a:pt x="127" y="126"/>
                  </a:cubicBezTo>
                  <a:cubicBezTo>
                    <a:pt x="127" y="125"/>
                    <a:pt x="127" y="125"/>
                    <a:pt x="127" y="125"/>
                  </a:cubicBezTo>
                  <a:cubicBezTo>
                    <a:pt x="128" y="125"/>
                    <a:pt x="128" y="125"/>
                    <a:pt x="128" y="125"/>
                  </a:cubicBezTo>
                  <a:cubicBezTo>
                    <a:pt x="128" y="124"/>
                    <a:pt x="128" y="124"/>
                    <a:pt x="128" y="124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29" y="126"/>
                    <a:pt x="129" y="126"/>
                    <a:pt x="129" y="126"/>
                  </a:cubicBezTo>
                  <a:cubicBezTo>
                    <a:pt x="129" y="126"/>
                    <a:pt x="129" y="126"/>
                    <a:pt x="129" y="126"/>
                  </a:cubicBezTo>
                  <a:cubicBezTo>
                    <a:pt x="129" y="127"/>
                    <a:pt x="129" y="127"/>
                    <a:pt x="129" y="127"/>
                  </a:cubicBezTo>
                  <a:cubicBezTo>
                    <a:pt x="129" y="126"/>
                    <a:pt x="129" y="126"/>
                    <a:pt x="129" y="126"/>
                  </a:cubicBezTo>
                  <a:cubicBezTo>
                    <a:pt x="129" y="126"/>
                    <a:pt x="129" y="126"/>
                    <a:pt x="129" y="126"/>
                  </a:cubicBezTo>
                  <a:cubicBezTo>
                    <a:pt x="130" y="126"/>
                    <a:pt x="130" y="126"/>
                    <a:pt x="130" y="126"/>
                  </a:cubicBezTo>
                  <a:cubicBezTo>
                    <a:pt x="130" y="126"/>
                    <a:pt x="130" y="126"/>
                    <a:pt x="130" y="126"/>
                  </a:cubicBezTo>
                  <a:cubicBezTo>
                    <a:pt x="130" y="125"/>
                    <a:pt x="130" y="125"/>
                    <a:pt x="130" y="125"/>
                  </a:cubicBezTo>
                  <a:cubicBezTo>
                    <a:pt x="130" y="125"/>
                    <a:pt x="130" y="125"/>
                    <a:pt x="130" y="125"/>
                  </a:cubicBezTo>
                  <a:cubicBezTo>
                    <a:pt x="131" y="124"/>
                    <a:pt x="131" y="124"/>
                    <a:pt x="131" y="124"/>
                  </a:cubicBezTo>
                  <a:cubicBezTo>
                    <a:pt x="131" y="125"/>
                    <a:pt x="131" y="125"/>
                    <a:pt x="131" y="125"/>
                  </a:cubicBezTo>
                  <a:cubicBezTo>
                    <a:pt x="131" y="125"/>
                    <a:pt x="131" y="125"/>
                    <a:pt x="131" y="125"/>
                  </a:cubicBezTo>
                  <a:cubicBezTo>
                    <a:pt x="131" y="126"/>
                    <a:pt x="131" y="126"/>
                    <a:pt x="131" y="126"/>
                  </a:cubicBezTo>
                  <a:cubicBezTo>
                    <a:pt x="131" y="126"/>
                    <a:pt x="131" y="126"/>
                    <a:pt x="131" y="126"/>
                  </a:cubicBezTo>
                  <a:cubicBezTo>
                    <a:pt x="131" y="126"/>
                    <a:pt x="131" y="126"/>
                    <a:pt x="131" y="126"/>
                  </a:cubicBezTo>
                  <a:cubicBezTo>
                    <a:pt x="132" y="125"/>
                    <a:pt x="132" y="125"/>
                    <a:pt x="132" y="125"/>
                  </a:cubicBezTo>
                  <a:cubicBezTo>
                    <a:pt x="133" y="125"/>
                    <a:pt x="133" y="125"/>
                    <a:pt x="133" y="125"/>
                  </a:cubicBezTo>
                  <a:cubicBezTo>
                    <a:pt x="134" y="125"/>
                    <a:pt x="134" y="125"/>
                    <a:pt x="134" y="125"/>
                  </a:cubicBezTo>
                  <a:cubicBezTo>
                    <a:pt x="134" y="126"/>
                    <a:pt x="134" y="126"/>
                    <a:pt x="134" y="126"/>
                  </a:cubicBezTo>
                  <a:cubicBezTo>
                    <a:pt x="133" y="126"/>
                    <a:pt x="133" y="126"/>
                    <a:pt x="133" y="126"/>
                  </a:cubicBezTo>
                  <a:cubicBezTo>
                    <a:pt x="132" y="126"/>
                    <a:pt x="132" y="126"/>
                    <a:pt x="132" y="126"/>
                  </a:cubicBezTo>
                  <a:cubicBezTo>
                    <a:pt x="132" y="127"/>
                    <a:pt x="132" y="127"/>
                    <a:pt x="132" y="127"/>
                  </a:cubicBezTo>
                  <a:cubicBezTo>
                    <a:pt x="133" y="127"/>
                    <a:pt x="133" y="127"/>
                    <a:pt x="133" y="127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2" y="128"/>
                    <a:pt x="132" y="128"/>
                    <a:pt x="132" y="128"/>
                  </a:cubicBezTo>
                  <a:cubicBezTo>
                    <a:pt x="132" y="128"/>
                    <a:pt x="132" y="128"/>
                    <a:pt x="132" y="128"/>
                  </a:cubicBezTo>
                  <a:cubicBezTo>
                    <a:pt x="132" y="128"/>
                    <a:pt x="132" y="128"/>
                    <a:pt x="132" y="128"/>
                  </a:cubicBezTo>
                  <a:cubicBezTo>
                    <a:pt x="131" y="128"/>
                    <a:pt x="131" y="128"/>
                    <a:pt x="131" y="128"/>
                  </a:cubicBezTo>
                  <a:cubicBezTo>
                    <a:pt x="130" y="128"/>
                    <a:pt x="130" y="128"/>
                    <a:pt x="130" y="128"/>
                  </a:cubicBezTo>
                  <a:cubicBezTo>
                    <a:pt x="130" y="128"/>
                    <a:pt x="130" y="128"/>
                    <a:pt x="130" y="128"/>
                  </a:cubicBezTo>
                  <a:cubicBezTo>
                    <a:pt x="129" y="128"/>
                    <a:pt x="129" y="128"/>
                    <a:pt x="129" y="128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1" y="129"/>
                    <a:pt x="131" y="129"/>
                    <a:pt x="131" y="129"/>
                  </a:cubicBezTo>
                  <a:cubicBezTo>
                    <a:pt x="130" y="130"/>
                    <a:pt x="130" y="130"/>
                    <a:pt x="130" y="130"/>
                  </a:cubicBezTo>
                  <a:cubicBezTo>
                    <a:pt x="129" y="130"/>
                    <a:pt x="129" y="130"/>
                    <a:pt x="129" y="130"/>
                  </a:cubicBezTo>
                  <a:cubicBezTo>
                    <a:pt x="129" y="129"/>
                    <a:pt x="129" y="129"/>
                    <a:pt x="129" y="129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7" y="129"/>
                    <a:pt x="127" y="129"/>
                    <a:pt x="127" y="129"/>
                  </a:cubicBezTo>
                  <a:cubicBezTo>
                    <a:pt x="128" y="130"/>
                    <a:pt x="128" y="130"/>
                    <a:pt x="128" y="130"/>
                  </a:cubicBezTo>
                  <a:cubicBezTo>
                    <a:pt x="128" y="130"/>
                    <a:pt x="128" y="130"/>
                    <a:pt x="128" y="130"/>
                  </a:cubicBezTo>
                  <a:cubicBezTo>
                    <a:pt x="128" y="131"/>
                    <a:pt x="128" y="131"/>
                    <a:pt x="128" y="131"/>
                  </a:cubicBezTo>
                  <a:cubicBezTo>
                    <a:pt x="127" y="130"/>
                    <a:pt x="127" y="130"/>
                    <a:pt x="127" y="130"/>
                  </a:cubicBezTo>
                  <a:cubicBezTo>
                    <a:pt x="126" y="131"/>
                    <a:pt x="126" y="131"/>
                    <a:pt x="126" y="131"/>
                  </a:cubicBezTo>
                  <a:cubicBezTo>
                    <a:pt x="126" y="131"/>
                    <a:pt x="126" y="131"/>
                    <a:pt x="126" y="131"/>
                  </a:cubicBezTo>
                  <a:cubicBezTo>
                    <a:pt x="125" y="131"/>
                    <a:pt x="125" y="131"/>
                    <a:pt x="125" y="131"/>
                  </a:cubicBezTo>
                  <a:cubicBezTo>
                    <a:pt x="125" y="131"/>
                    <a:pt x="125" y="131"/>
                    <a:pt x="125" y="131"/>
                  </a:cubicBezTo>
                  <a:cubicBezTo>
                    <a:pt x="125" y="132"/>
                    <a:pt x="125" y="132"/>
                    <a:pt x="125" y="132"/>
                  </a:cubicBezTo>
                  <a:cubicBezTo>
                    <a:pt x="125" y="132"/>
                    <a:pt x="125" y="132"/>
                    <a:pt x="125" y="132"/>
                  </a:cubicBezTo>
                  <a:cubicBezTo>
                    <a:pt x="124" y="133"/>
                    <a:pt x="124" y="133"/>
                    <a:pt x="124" y="133"/>
                  </a:cubicBezTo>
                  <a:cubicBezTo>
                    <a:pt x="124" y="133"/>
                    <a:pt x="124" y="133"/>
                    <a:pt x="124" y="133"/>
                  </a:cubicBezTo>
                  <a:cubicBezTo>
                    <a:pt x="123" y="134"/>
                    <a:pt x="123" y="134"/>
                    <a:pt x="123" y="134"/>
                  </a:cubicBezTo>
                  <a:cubicBezTo>
                    <a:pt x="123" y="134"/>
                    <a:pt x="123" y="134"/>
                    <a:pt x="123" y="134"/>
                  </a:cubicBezTo>
                  <a:cubicBezTo>
                    <a:pt x="122" y="134"/>
                    <a:pt x="122" y="134"/>
                    <a:pt x="122" y="134"/>
                  </a:cubicBezTo>
                  <a:cubicBezTo>
                    <a:pt x="122" y="133"/>
                    <a:pt x="122" y="133"/>
                    <a:pt x="122" y="133"/>
                  </a:cubicBezTo>
                  <a:cubicBezTo>
                    <a:pt x="124" y="132"/>
                    <a:pt x="124" y="132"/>
                    <a:pt x="124" y="132"/>
                  </a:cubicBezTo>
                  <a:cubicBezTo>
                    <a:pt x="124" y="132"/>
                    <a:pt x="124" y="132"/>
                    <a:pt x="124" y="132"/>
                  </a:cubicBezTo>
                  <a:cubicBezTo>
                    <a:pt x="124" y="131"/>
                    <a:pt x="124" y="131"/>
                    <a:pt x="124" y="131"/>
                  </a:cubicBezTo>
                  <a:cubicBezTo>
                    <a:pt x="124" y="131"/>
                    <a:pt x="124" y="131"/>
                    <a:pt x="124" y="131"/>
                  </a:cubicBezTo>
                  <a:cubicBezTo>
                    <a:pt x="123" y="132"/>
                    <a:pt x="123" y="132"/>
                    <a:pt x="123" y="132"/>
                  </a:cubicBezTo>
                  <a:cubicBezTo>
                    <a:pt x="123" y="131"/>
                    <a:pt x="123" y="131"/>
                    <a:pt x="123" y="131"/>
                  </a:cubicBezTo>
                  <a:cubicBezTo>
                    <a:pt x="123" y="131"/>
                    <a:pt x="123" y="131"/>
                    <a:pt x="123" y="131"/>
                  </a:cubicBezTo>
                  <a:cubicBezTo>
                    <a:pt x="122" y="131"/>
                    <a:pt x="122" y="131"/>
                    <a:pt x="122" y="131"/>
                  </a:cubicBezTo>
                  <a:cubicBezTo>
                    <a:pt x="122" y="131"/>
                    <a:pt x="122" y="131"/>
                    <a:pt x="122" y="131"/>
                  </a:cubicBezTo>
                  <a:cubicBezTo>
                    <a:pt x="122" y="131"/>
                    <a:pt x="122" y="131"/>
                    <a:pt x="122" y="131"/>
                  </a:cubicBezTo>
                  <a:cubicBezTo>
                    <a:pt x="122" y="132"/>
                    <a:pt x="122" y="132"/>
                    <a:pt x="122" y="132"/>
                  </a:cubicBezTo>
                  <a:close/>
                  <a:moveTo>
                    <a:pt x="121" y="135"/>
                  </a:moveTo>
                  <a:cubicBezTo>
                    <a:pt x="121" y="135"/>
                    <a:pt x="121" y="135"/>
                    <a:pt x="121" y="135"/>
                  </a:cubicBezTo>
                  <a:cubicBezTo>
                    <a:pt x="121" y="135"/>
                    <a:pt x="121" y="135"/>
                    <a:pt x="121" y="135"/>
                  </a:cubicBezTo>
                  <a:cubicBezTo>
                    <a:pt x="121" y="135"/>
                    <a:pt x="121" y="135"/>
                    <a:pt x="121" y="135"/>
                  </a:cubicBezTo>
                  <a:close/>
                  <a:moveTo>
                    <a:pt x="118" y="136"/>
                  </a:moveTo>
                  <a:cubicBezTo>
                    <a:pt x="119" y="135"/>
                    <a:pt x="119" y="135"/>
                    <a:pt x="119" y="135"/>
                  </a:cubicBezTo>
                  <a:cubicBezTo>
                    <a:pt x="120" y="134"/>
                    <a:pt x="120" y="134"/>
                    <a:pt x="120" y="134"/>
                  </a:cubicBezTo>
                  <a:cubicBezTo>
                    <a:pt x="119" y="136"/>
                    <a:pt x="119" y="136"/>
                    <a:pt x="119" y="136"/>
                  </a:cubicBezTo>
                  <a:cubicBezTo>
                    <a:pt x="118" y="136"/>
                    <a:pt x="118" y="136"/>
                    <a:pt x="118" y="136"/>
                  </a:cubicBezTo>
                  <a:close/>
                  <a:moveTo>
                    <a:pt x="112" y="140"/>
                  </a:moveTo>
                  <a:cubicBezTo>
                    <a:pt x="112" y="140"/>
                    <a:pt x="112" y="140"/>
                    <a:pt x="112" y="140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3" y="139"/>
                    <a:pt x="113" y="139"/>
                    <a:pt x="113" y="139"/>
                  </a:cubicBezTo>
                  <a:cubicBezTo>
                    <a:pt x="113" y="140"/>
                    <a:pt x="113" y="140"/>
                    <a:pt x="113" y="140"/>
                  </a:cubicBezTo>
                  <a:cubicBezTo>
                    <a:pt x="112" y="140"/>
                    <a:pt x="112" y="140"/>
                    <a:pt x="112" y="140"/>
                  </a:cubicBezTo>
                  <a:close/>
                  <a:moveTo>
                    <a:pt x="109" y="133"/>
                  </a:moveTo>
                  <a:cubicBezTo>
                    <a:pt x="110" y="133"/>
                    <a:pt x="110" y="133"/>
                    <a:pt x="110" y="133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09" y="134"/>
                    <a:pt x="109" y="134"/>
                    <a:pt x="109" y="134"/>
                  </a:cubicBezTo>
                  <a:cubicBezTo>
                    <a:pt x="109" y="133"/>
                    <a:pt x="109" y="133"/>
                    <a:pt x="109" y="133"/>
                  </a:cubicBezTo>
                  <a:close/>
                  <a:moveTo>
                    <a:pt x="92" y="140"/>
                  </a:moveTo>
                  <a:cubicBezTo>
                    <a:pt x="91" y="140"/>
                    <a:pt x="92" y="140"/>
                    <a:pt x="92" y="140"/>
                  </a:cubicBezTo>
                  <a:cubicBezTo>
                    <a:pt x="92" y="140"/>
                    <a:pt x="92" y="140"/>
                    <a:pt x="92" y="140"/>
                  </a:cubicBezTo>
                  <a:cubicBezTo>
                    <a:pt x="92" y="140"/>
                    <a:pt x="92" y="140"/>
                    <a:pt x="92" y="140"/>
                  </a:cubicBezTo>
                  <a:close/>
                  <a:moveTo>
                    <a:pt x="90" y="140"/>
                  </a:moveTo>
                  <a:cubicBezTo>
                    <a:pt x="91" y="141"/>
                    <a:pt x="91" y="141"/>
                    <a:pt x="91" y="141"/>
                  </a:cubicBezTo>
                  <a:cubicBezTo>
                    <a:pt x="91" y="141"/>
                    <a:pt x="91" y="141"/>
                    <a:pt x="91" y="141"/>
                  </a:cubicBezTo>
                  <a:cubicBezTo>
                    <a:pt x="90" y="140"/>
                    <a:pt x="90" y="140"/>
                    <a:pt x="90" y="140"/>
                  </a:cubicBezTo>
                  <a:close/>
                  <a:moveTo>
                    <a:pt x="94" y="143"/>
                  </a:moveTo>
                  <a:cubicBezTo>
                    <a:pt x="95" y="144"/>
                    <a:pt x="95" y="144"/>
                    <a:pt x="95" y="144"/>
                  </a:cubicBezTo>
                  <a:cubicBezTo>
                    <a:pt x="94" y="144"/>
                    <a:pt x="94" y="144"/>
                    <a:pt x="94" y="144"/>
                  </a:cubicBezTo>
                  <a:cubicBezTo>
                    <a:pt x="94" y="144"/>
                    <a:pt x="94" y="144"/>
                    <a:pt x="94" y="144"/>
                  </a:cubicBezTo>
                  <a:cubicBezTo>
                    <a:pt x="94" y="143"/>
                    <a:pt x="94" y="143"/>
                    <a:pt x="94" y="143"/>
                  </a:cubicBezTo>
                  <a:close/>
                  <a:moveTo>
                    <a:pt x="94" y="143"/>
                  </a:moveTo>
                  <a:cubicBezTo>
                    <a:pt x="94" y="142"/>
                    <a:pt x="94" y="142"/>
                    <a:pt x="94" y="142"/>
                  </a:cubicBezTo>
                  <a:cubicBezTo>
                    <a:pt x="94" y="143"/>
                    <a:pt x="94" y="143"/>
                    <a:pt x="94" y="143"/>
                  </a:cubicBezTo>
                  <a:cubicBezTo>
                    <a:pt x="94" y="143"/>
                    <a:pt x="94" y="143"/>
                    <a:pt x="94" y="143"/>
                  </a:cubicBezTo>
                  <a:close/>
                  <a:moveTo>
                    <a:pt x="90" y="144"/>
                  </a:moveTo>
                  <a:cubicBezTo>
                    <a:pt x="91" y="143"/>
                    <a:pt x="91" y="143"/>
                    <a:pt x="91" y="143"/>
                  </a:cubicBezTo>
                  <a:cubicBezTo>
                    <a:pt x="91" y="142"/>
                    <a:pt x="91" y="142"/>
                    <a:pt x="91" y="142"/>
                  </a:cubicBezTo>
                  <a:cubicBezTo>
                    <a:pt x="92" y="142"/>
                    <a:pt x="92" y="142"/>
                    <a:pt x="92" y="142"/>
                  </a:cubicBezTo>
                  <a:cubicBezTo>
                    <a:pt x="93" y="142"/>
                    <a:pt x="93" y="142"/>
                    <a:pt x="93" y="142"/>
                  </a:cubicBezTo>
                  <a:cubicBezTo>
                    <a:pt x="92" y="142"/>
                    <a:pt x="92" y="142"/>
                    <a:pt x="92" y="142"/>
                  </a:cubicBezTo>
                  <a:cubicBezTo>
                    <a:pt x="92" y="143"/>
                    <a:pt x="92" y="143"/>
                    <a:pt x="92" y="143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0" y="144"/>
                    <a:pt x="90" y="144"/>
                    <a:pt x="90" y="144"/>
                  </a:cubicBezTo>
                  <a:close/>
                  <a:moveTo>
                    <a:pt x="89" y="142"/>
                  </a:moveTo>
                  <a:cubicBezTo>
                    <a:pt x="88" y="141"/>
                    <a:pt x="88" y="141"/>
                    <a:pt x="88" y="141"/>
                  </a:cubicBezTo>
                  <a:cubicBezTo>
                    <a:pt x="89" y="140"/>
                    <a:pt x="89" y="140"/>
                    <a:pt x="89" y="140"/>
                  </a:cubicBezTo>
                  <a:cubicBezTo>
                    <a:pt x="89" y="140"/>
                    <a:pt x="89" y="140"/>
                    <a:pt x="89" y="140"/>
                  </a:cubicBezTo>
                  <a:cubicBezTo>
                    <a:pt x="90" y="141"/>
                    <a:pt x="90" y="141"/>
                    <a:pt x="90" y="141"/>
                  </a:cubicBezTo>
                  <a:cubicBezTo>
                    <a:pt x="90" y="141"/>
                    <a:pt x="90" y="141"/>
                    <a:pt x="90" y="141"/>
                  </a:cubicBezTo>
                  <a:cubicBezTo>
                    <a:pt x="89" y="142"/>
                    <a:pt x="89" y="142"/>
                    <a:pt x="89" y="142"/>
                  </a:cubicBezTo>
                  <a:cubicBezTo>
                    <a:pt x="89" y="142"/>
                    <a:pt x="89" y="142"/>
                    <a:pt x="89" y="142"/>
                  </a:cubicBezTo>
                  <a:close/>
                  <a:moveTo>
                    <a:pt x="84" y="141"/>
                  </a:moveTo>
                  <a:cubicBezTo>
                    <a:pt x="85" y="141"/>
                    <a:pt x="85" y="141"/>
                    <a:pt x="85" y="141"/>
                  </a:cubicBezTo>
                  <a:cubicBezTo>
                    <a:pt x="85" y="142"/>
                    <a:pt x="85" y="142"/>
                    <a:pt x="85" y="142"/>
                  </a:cubicBezTo>
                  <a:cubicBezTo>
                    <a:pt x="85" y="142"/>
                    <a:pt x="85" y="142"/>
                    <a:pt x="85" y="142"/>
                  </a:cubicBezTo>
                  <a:cubicBezTo>
                    <a:pt x="84" y="141"/>
                    <a:pt x="84" y="141"/>
                    <a:pt x="84" y="141"/>
                  </a:cubicBezTo>
                  <a:close/>
                  <a:moveTo>
                    <a:pt x="82" y="143"/>
                  </a:moveTo>
                  <a:cubicBezTo>
                    <a:pt x="81" y="143"/>
                    <a:pt x="81" y="143"/>
                    <a:pt x="81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3"/>
                    <a:pt x="82" y="143"/>
                    <a:pt x="82" y="143"/>
                  </a:cubicBezTo>
                  <a:cubicBezTo>
                    <a:pt x="82" y="143"/>
                    <a:pt x="82" y="143"/>
                    <a:pt x="82" y="143"/>
                  </a:cubicBezTo>
                  <a:close/>
                  <a:moveTo>
                    <a:pt x="78" y="145"/>
                  </a:moveTo>
                  <a:cubicBezTo>
                    <a:pt x="79" y="146"/>
                    <a:pt x="79" y="146"/>
                    <a:pt x="79" y="146"/>
                  </a:cubicBezTo>
                  <a:cubicBezTo>
                    <a:pt x="79" y="146"/>
                    <a:pt x="79" y="146"/>
                    <a:pt x="79" y="146"/>
                  </a:cubicBezTo>
                  <a:cubicBezTo>
                    <a:pt x="78" y="146"/>
                    <a:pt x="78" y="146"/>
                    <a:pt x="78" y="146"/>
                  </a:cubicBezTo>
                  <a:cubicBezTo>
                    <a:pt x="78" y="145"/>
                    <a:pt x="78" y="145"/>
                    <a:pt x="78" y="145"/>
                  </a:cubicBezTo>
                  <a:close/>
                  <a:moveTo>
                    <a:pt x="0" y="159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1" y="159"/>
                    <a:pt x="1" y="159"/>
                    <a:pt x="1" y="159"/>
                  </a:cubicBezTo>
                  <a:cubicBezTo>
                    <a:pt x="0" y="159"/>
                    <a:pt x="0" y="159"/>
                    <a:pt x="0" y="159"/>
                  </a:cubicBezTo>
                  <a:close/>
                  <a:moveTo>
                    <a:pt x="1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1" y="158"/>
                    <a:pt x="1" y="158"/>
                    <a:pt x="1" y="158"/>
                  </a:cubicBezTo>
                  <a:cubicBezTo>
                    <a:pt x="2" y="157"/>
                    <a:pt x="2" y="157"/>
                    <a:pt x="2" y="157"/>
                  </a:cubicBezTo>
                  <a:cubicBezTo>
                    <a:pt x="1" y="157"/>
                    <a:pt x="1" y="157"/>
                    <a:pt x="1" y="157"/>
                  </a:cubicBezTo>
                  <a:close/>
                  <a:moveTo>
                    <a:pt x="2" y="155"/>
                  </a:moveTo>
                  <a:cubicBezTo>
                    <a:pt x="3" y="156"/>
                    <a:pt x="3" y="156"/>
                    <a:pt x="3" y="156"/>
                  </a:cubicBezTo>
                  <a:cubicBezTo>
                    <a:pt x="3" y="155"/>
                    <a:pt x="3" y="155"/>
                    <a:pt x="3" y="155"/>
                  </a:cubicBezTo>
                  <a:cubicBezTo>
                    <a:pt x="2" y="155"/>
                    <a:pt x="2" y="155"/>
                    <a:pt x="2" y="155"/>
                  </a:cubicBezTo>
                  <a:close/>
                  <a:moveTo>
                    <a:pt x="8" y="156"/>
                  </a:moveTo>
                  <a:cubicBezTo>
                    <a:pt x="7" y="155"/>
                    <a:pt x="7" y="155"/>
                    <a:pt x="7" y="155"/>
                  </a:cubicBezTo>
                  <a:cubicBezTo>
                    <a:pt x="6" y="155"/>
                    <a:pt x="6" y="155"/>
                    <a:pt x="6" y="155"/>
                  </a:cubicBezTo>
                  <a:cubicBezTo>
                    <a:pt x="5" y="155"/>
                    <a:pt x="5" y="155"/>
                    <a:pt x="5" y="155"/>
                  </a:cubicBezTo>
                  <a:cubicBezTo>
                    <a:pt x="5" y="156"/>
                    <a:pt x="5" y="156"/>
                    <a:pt x="5" y="156"/>
                  </a:cubicBezTo>
                  <a:cubicBezTo>
                    <a:pt x="6" y="156"/>
                    <a:pt x="6" y="156"/>
                    <a:pt x="6" y="156"/>
                  </a:cubicBezTo>
                  <a:cubicBezTo>
                    <a:pt x="6" y="156"/>
                    <a:pt x="6" y="156"/>
                    <a:pt x="6" y="156"/>
                  </a:cubicBezTo>
                  <a:cubicBezTo>
                    <a:pt x="6" y="157"/>
                    <a:pt x="6" y="157"/>
                    <a:pt x="6" y="157"/>
                  </a:cubicBezTo>
                  <a:cubicBezTo>
                    <a:pt x="6" y="157"/>
                    <a:pt x="6" y="157"/>
                    <a:pt x="6" y="157"/>
                  </a:cubicBezTo>
                  <a:cubicBezTo>
                    <a:pt x="7" y="156"/>
                    <a:pt x="7" y="156"/>
                    <a:pt x="7" y="156"/>
                  </a:cubicBezTo>
                  <a:cubicBezTo>
                    <a:pt x="8" y="156"/>
                    <a:pt x="8" y="156"/>
                    <a:pt x="8" y="156"/>
                  </a:cubicBezTo>
                  <a:close/>
                  <a:moveTo>
                    <a:pt x="8" y="157"/>
                  </a:moveTo>
                  <a:cubicBezTo>
                    <a:pt x="9" y="158"/>
                    <a:pt x="9" y="158"/>
                    <a:pt x="9" y="158"/>
                  </a:cubicBezTo>
                  <a:cubicBezTo>
                    <a:pt x="10" y="157"/>
                    <a:pt x="10" y="157"/>
                    <a:pt x="10" y="157"/>
                  </a:cubicBezTo>
                  <a:cubicBezTo>
                    <a:pt x="10" y="156"/>
                    <a:pt x="10" y="156"/>
                    <a:pt x="10" y="156"/>
                  </a:cubicBezTo>
                  <a:cubicBezTo>
                    <a:pt x="10" y="156"/>
                    <a:pt x="10" y="156"/>
                    <a:pt x="10" y="156"/>
                  </a:cubicBezTo>
                  <a:cubicBezTo>
                    <a:pt x="10" y="156"/>
                    <a:pt x="10" y="156"/>
                    <a:pt x="10" y="156"/>
                  </a:cubicBezTo>
                  <a:cubicBezTo>
                    <a:pt x="9" y="156"/>
                    <a:pt x="9" y="156"/>
                    <a:pt x="9" y="156"/>
                  </a:cubicBezTo>
                  <a:cubicBezTo>
                    <a:pt x="9" y="157"/>
                    <a:pt x="9" y="157"/>
                    <a:pt x="9" y="157"/>
                  </a:cubicBezTo>
                  <a:cubicBezTo>
                    <a:pt x="8" y="157"/>
                    <a:pt x="8" y="157"/>
                    <a:pt x="8" y="157"/>
                  </a:cubicBezTo>
                  <a:close/>
                  <a:moveTo>
                    <a:pt x="13" y="157"/>
                  </a:moveTo>
                  <a:cubicBezTo>
                    <a:pt x="12" y="156"/>
                    <a:pt x="12" y="156"/>
                    <a:pt x="12" y="156"/>
                  </a:cubicBezTo>
                  <a:cubicBezTo>
                    <a:pt x="12" y="156"/>
                    <a:pt x="12" y="156"/>
                    <a:pt x="12" y="156"/>
                  </a:cubicBezTo>
                  <a:cubicBezTo>
                    <a:pt x="12" y="157"/>
                    <a:pt x="12" y="157"/>
                    <a:pt x="12" y="157"/>
                  </a:cubicBezTo>
                  <a:cubicBezTo>
                    <a:pt x="11" y="157"/>
                    <a:pt x="11" y="157"/>
                    <a:pt x="11" y="157"/>
                  </a:cubicBezTo>
                  <a:cubicBezTo>
                    <a:pt x="11" y="158"/>
                    <a:pt x="11" y="158"/>
                    <a:pt x="11" y="158"/>
                  </a:cubicBezTo>
                  <a:cubicBezTo>
                    <a:pt x="12" y="158"/>
                    <a:pt x="12" y="158"/>
                    <a:pt x="12" y="158"/>
                  </a:cubicBezTo>
                  <a:cubicBezTo>
                    <a:pt x="13" y="157"/>
                    <a:pt x="13" y="157"/>
                    <a:pt x="13" y="157"/>
                  </a:cubicBezTo>
                  <a:close/>
                  <a:moveTo>
                    <a:pt x="23" y="157"/>
                  </a:moveTo>
                  <a:cubicBezTo>
                    <a:pt x="23" y="156"/>
                    <a:pt x="23" y="156"/>
                    <a:pt x="23" y="156"/>
                  </a:cubicBezTo>
                  <a:cubicBezTo>
                    <a:pt x="24" y="155"/>
                    <a:pt x="24" y="155"/>
                    <a:pt x="24" y="155"/>
                  </a:cubicBezTo>
                  <a:cubicBezTo>
                    <a:pt x="24" y="155"/>
                    <a:pt x="24" y="155"/>
                    <a:pt x="24" y="155"/>
                  </a:cubicBezTo>
                  <a:cubicBezTo>
                    <a:pt x="23" y="154"/>
                    <a:pt x="23" y="154"/>
                    <a:pt x="23" y="154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2" y="156"/>
                    <a:pt x="22" y="156"/>
                    <a:pt x="22" y="156"/>
                  </a:cubicBezTo>
                  <a:cubicBezTo>
                    <a:pt x="22" y="156"/>
                    <a:pt x="22" y="156"/>
                    <a:pt x="22" y="156"/>
                  </a:cubicBezTo>
                  <a:cubicBezTo>
                    <a:pt x="21" y="156"/>
                    <a:pt x="21" y="156"/>
                    <a:pt x="21" y="156"/>
                  </a:cubicBezTo>
                  <a:cubicBezTo>
                    <a:pt x="21" y="156"/>
                    <a:pt x="21" y="156"/>
                    <a:pt x="21" y="156"/>
                  </a:cubicBezTo>
                  <a:cubicBezTo>
                    <a:pt x="20" y="156"/>
                    <a:pt x="20" y="156"/>
                    <a:pt x="20" y="156"/>
                  </a:cubicBezTo>
                  <a:cubicBezTo>
                    <a:pt x="19" y="156"/>
                    <a:pt x="19" y="156"/>
                    <a:pt x="19" y="156"/>
                  </a:cubicBezTo>
                  <a:cubicBezTo>
                    <a:pt x="19" y="156"/>
                    <a:pt x="19" y="156"/>
                    <a:pt x="19" y="156"/>
                  </a:cubicBezTo>
                  <a:cubicBezTo>
                    <a:pt x="20" y="157"/>
                    <a:pt x="20" y="157"/>
                    <a:pt x="20" y="157"/>
                  </a:cubicBezTo>
                  <a:cubicBezTo>
                    <a:pt x="20" y="157"/>
                    <a:pt x="20" y="157"/>
                    <a:pt x="20" y="157"/>
                  </a:cubicBezTo>
                  <a:cubicBezTo>
                    <a:pt x="21" y="157"/>
                    <a:pt x="21" y="157"/>
                    <a:pt x="21" y="157"/>
                  </a:cubicBezTo>
                  <a:cubicBezTo>
                    <a:pt x="22" y="156"/>
                    <a:pt x="22" y="156"/>
                    <a:pt x="22" y="156"/>
                  </a:cubicBezTo>
                  <a:cubicBezTo>
                    <a:pt x="23" y="157"/>
                    <a:pt x="23" y="157"/>
                    <a:pt x="23" y="157"/>
                  </a:cubicBezTo>
                  <a:close/>
                  <a:moveTo>
                    <a:pt x="25" y="157"/>
                  </a:moveTo>
                  <a:cubicBezTo>
                    <a:pt x="27" y="157"/>
                    <a:pt x="27" y="157"/>
                    <a:pt x="27" y="157"/>
                  </a:cubicBezTo>
                  <a:cubicBezTo>
                    <a:pt x="28" y="157"/>
                    <a:pt x="28" y="157"/>
                    <a:pt x="28" y="157"/>
                  </a:cubicBezTo>
                  <a:cubicBezTo>
                    <a:pt x="28" y="158"/>
                    <a:pt x="28" y="158"/>
                    <a:pt x="28" y="158"/>
                  </a:cubicBezTo>
                  <a:cubicBezTo>
                    <a:pt x="27" y="158"/>
                    <a:pt x="27" y="158"/>
                    <a:pt x="27" y="158"/>
                  </a:cubicBezTo>
                  <a:cubicBezTo>
                    <a:pt x="25" y="157"/>
                    <a:pt x="25" y="157"/>
                    <a:pt x="25" y="157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57"/>
                    <a:pt x="25" y="157"/>
                    <a:pt x="25" y="157"/>
                  </a:cubicBezTo>
                  <a:close/>
                  <a:moveTo>
                    <a:pt x="32" y="156"/>
                  </a:moveTo>
                  <a:cubicBezTo>
                    <a:pt x="31" y="155"/>
                    <a:pt x="31" y="155"/>
                    <a:pt x="31" y="155"/>
                  </a:cubicBezTo>
                  <a:cubicBezTo>
                    <a:pt x="30" y="155"/>
                    <a:pt x="30" y="155"/>
                    <a:pt x="30" y="155"/>
                  </a:cubicBezTo>
                  <a:cubicBezTo>
                    <a:pt x="30" y="156"/>
                    <a:pt x="30" y="156"/>
                    <a:pt x="30" y="156"/>
                  </a:cubicBezTo>
                  <a:cubicBezTo>
                    <a:pt x="31" y="156"/>
                    <a:pt x="31" y="156"/>
                    <a:pt x="31" y="156"/>
                  </a:cubicBezTo>
                  <a:cubicBezTo>
                    <a:pt x="32" y="156"/>
                    <a:pt x="32" y="156"/>
                    <a:pt x="32" y="156"/>
                  </a:cubicBezTo>
                  <a:close/>
                  <a:moveTo>
                    <a:pt x="37" y="156"/>
                  </a:moveTo>
                  <a:cubicBezTo>
                    <a:pt x="37" y="155"/>
                    <a:pt x="37" y="155"/>
                    <a:pt x="37" y="155"/>
                  </a:cubicBezTo>
                  <a:cubicBezTo>
                    <a:pt x="36" y="155"/>
                    <a:pt x="36" y="155"/>
                    <a:pt x="36" y="155"/>
                  </a:cubicBezTo>
                  <a:cubicBezTo>
                    <a:pt x="37" y="156"/>
                    <a:pt x="37" y="156"/>
                    <a:pt x="37" y="156"/>
                  </a:cubicBezTo>
                  <a:close/>
                  <a:moveTo>
                    <a:pt x="40" y="154"/>
                  </a:moveTo>
                  <a:cubicBezTo>
                    <a:pt x="39" y="154"/>
                    <a:pt x="39" y="154"/>
                    <a:pt x="39" y="154"/>
                  </a:cubicBezTo>
                  <a:cubicBezTo>
                    <a:pt x="39" y="154"/>
                    <a:pt x="39" y="154"/>
                    <a:pt x="39" y="154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40" y="154"/>
                    <a:pt x="40" y="154"/>
                    <a:pt x="40" y="154"/>
                  </a:cubicBezTo>
                  <a:cubicBezTo>
                    <a:pt x="40" y="154"/>
                    <a:pt x="40" y="154"/>
                    <a:pt x="40" y="154"/>
                  </a:cubicBezTo>
                  <a:close/>
                  <a:moveTo>
                    <a:pt x="43" y="154"/>
                  </a:moveTo>
                  <a:cubicBezTo>
                    <a:pt x="42" y="154"/>
                    <a:pt x="42" y="154"/>
                    <a:pt x="42" y="154"/>
                  </a:cubicBezTo>
                  <a:cubicBezTo>
                    <a:pt x="41" y="154"/>
                    <a:pt x="41" y="154"/>
                    <a:pt x="41" y="154"/>
                  </a:cubicBezTo>
                  <a:cubicBezTo>
                    <a:pt x="42" y="154"/>
                    <a:pt x="42" y="154"/>
                    <a:pt x="42" y="154"/>
                  </a:cubicBezTo>
                  <a:cubicBezTo>
                    <a:pt x="43" y="154"/>
                    <a:pt x="43" y="154"/>
                    <a:pt x="43" y="154"/>
                  </a:cubicBezTo>
                  <a:close/>
                  <a:moveTo>
                    <a:pt x="43" y="153"/>
                  </a:moveTo>
                  <a:cubicBezTo>
                    <a:pt x="43" y="152"/>
                    <a:pt x="43" y="152"/>
                    <a:pt x="43" y="152"/>
                  </a:cubicBezTo>
                  <a:cubicBezTo>
                    <a:pt x="42" y="153"/>
                    <a:pt x="42" y="153"/>
                    <a:pt x="42" y="153"/>
                  </a:cubicBezTo>
                  <a:cubicBezTo>
                    <a:pt x="43" y="153"/>
                    <a:pt x="43" y="153"/>
                    <a:pt x="43" y="153"/>
                  </a:cubicBezTo>
                  <a:close/>
                  <a:moveTo>
                    <a:pt x="43" y="153"/>
                  </a:moveTo>
                  <a:cubicBezTo>
                    <a:pt x="44" y="154"/>
                    <a:pt x="44" y="154"/>
                    <a:pt x="44" y="154"/>
                  </a:cubicBezTo>
                  <a:cubicBezTo>
                    <a:pt x="44" y="153"/>
                    <a:pt x="44" y="153"/>
                    <a:pt x="44" y="153"/>
                  </a:cubicBezTo>
                  <a:cubicBezTo>
                    <a:pt x="44" y="153"/>
                    <a:pt x="44" y="153"/>
                    <a:pt x="44" y="153"/>
                  </a:cubicBezTo>
                  <a:cubicBezTo>
                    <a:pt x="43" y="153"/>
                    <a:pt x="43" y="153"/>
                    <a:pt x="43" y="153"/>
                  </a:cubicBezTo>
                  <a:close/>
                  <a:moveTo>
                    <a:pt x="53" y="149"/>
                  </a:moveTo>
                  <a:cubicBezTo>
                    <a:pt x="54" y="150"/>
                    <a:pt x="54" y="150"/>
                    <a:pt x="54" y="150"/>
                  </a:cubicBezTo>
                  <a:cubicBezTo>
                    <a:pt x="54" y="150"/>
                    <a:pt x="54" y="150"/>
                    <a:pt x="54" y="150"/>
                  </a:cubicBezTo>
                  <a:cubicBezTo>
                    <a:pt x="53" y="150"/>
                    <a:pt x="53" y="150"/>
                    <a:pt x="53" y="150"/>
                  </a:cubicBezTo>
                  <a:cubicBezTo>
                    <a:pt x="53" y="151"/>
                    <a:pt x="53" y="151"/>
                    <a:pt x="53" y="151"/>
                  </a:cubicBezTo>
                  <a:cubicBezTo>
                    <a:pt x="52" y="152"/>
                    <a:pt x="52" y="152"/>
                    <a:pt x="52" y="152"/>
                  </a:cubicBezTo>
                  <a:cubicBezTo>
                    <a:pt x="50" y="153"/>
                    <a:pt x="50" y="153"/>
                    <a:pt x="50" y="153"/>
                  </a:cubicBezTo>
                  <a:cubicBezTo>
                    <a:pt x="49" y="153"/>
                    <a:pt x="49" y="153"/>
                    <a:pt x="49" y="153"/>
                  </a:cubicBezTo>
                  <a:cubicBezTo>
                    <a:pt x="48" y="154"/>
                    <a:pt x="48" y="154"/>
                    <a:pt x="48" y="154"/>
                  </a:cubicBezTo>
                  <a:cubicBezTo>
                    <a:pt x="46" y="154"/>
                    <a:pt x="46" y="154"/>
                    <a:pt x="46" y="154"/>
                  </a:cubicBezTo>
                  <a:cubicBezTo>
                    <a:pt x="47" y="153"/>
                    <a:pt x="47" y="153"/>
                    <a:pt x="47" y="153"/>
                  </a:cubicBezTo>
                  <a:cubicBezTo>
                    <a:pt x="48" y="153"/>
                    <a:pt x="48" y="153"/>
                    <a:pt x="48" y="153"/>
                  </a:cubicBezTo>
                  <a:cubicBezTo>
                    <a:pt x="48" y="152"/>
                    <a:pt x="48" y="152"/>
                    <a:pt x="48" y="152"/>
                  </a:cubicBezTo>
                  <a:cubicBezTo>
                    <a:pt x="49" y="152"/>
                    <a:pt x="49" y="152"/>
                    <a:pt x="49" y="152"/>
                  </a:cubicBezTo>
                  <a:cubicBezTo>
                    <a:pt x="49" y="152"/>
                    <a:pt x="49" y="152"/>
                    <a:pt x="49" y="152"/>
                  </a:cubicBezTo>
                  <a:cubicBezTo>
                    <a:pt x="50" y="151"/>
                    <a:pt x="50" y="151"/>
                    <a:pt x="50" y="151"/>
                  </a:cubicBezTo>
                  <a:cubicBezTo>
                    <a:pt x="51" y="151"/>
                    <a:pt x="51" y="151"/>
                    <a:pt x="51" y="151"/>
                  </a:cubicBezTo>
                  <a:cubicBezTo>
                    <a:pt x="51" y="150"/>
                    <a:pt x="51" y="150"/>
                    <a:pt x="51" y="150"/>
                  </a:cubicBezTo>
                  <a:cubicBezTo>
                    <a:pt x="51" y="150"/>
                    <a:pt x="51" y="150"/>
                    <a:pt x="51" y="150"/>
                  </a:cubicBezTo>
                  <a:cubicBezTo>
                    <a:pt x="52" y="149"/>
                    <a:pt x="52" y="149"/>
                    <a:pt x="52" y="149"/>
                  </a:cubicBezTo>
                  <a:cubicBezTo>
                    <a:pt x="52" y="149"/>
                    <a:pt x="53" y="149"/>
                    <a:pt x="53" y="149"/>
                  </a:cubicBezTo>
                  <a:close/>
                  <a:moveTo>
                    <a:pt x="61" y="146"/>
                  </a:moveTo>
                  <a:cubicBezTo>
                    <a:pt x="60" y="146"/>
                    <a:pt x="60" y="146"/>
                    <a:pt x="60" y="146"/>
                  </a:cubicBezTo>
                  <a:cubicBezTo>
                    <a:pt x="59" y="147"/>
                    <a:pt x="59" y="147"/>
                    <a:pt x="59" y="147"/>
                  </a:cubicBezTo>
                  <a:cubicBezTo>
                    <a:pt x="59" y="148"/>
                    <a:pt x="59" y="148"/>
                    <a:pt x="59" y="148"/>
                  </a:cubicBezTo>
                  <a:cubicBezTo>
                    <a:pt x="60" y="148"/>
                    <a:pt x="60" y="148"/>
                    <a:pt x="60" y="148"/>
                  </a:cubicBezTo>
                  <a:cubicBezTo>
                    <a:pt x="59" y="149"/>
                    <a:pt x="59" y="149"/>
                    <a:pt x="59" y="149"/>
                  </a:cubicBezTo>
                  <a:cubicBezTo>
                    <a:pt x="59" y="148"/>
                    <a:pt x="59" y="148"/>
                    <a:pt x="59" y="148"/>
                  </a:cubicBezTo>
                  <a:cubicBezTo>
                    <a:pt x="58" y="149"/>
                    <a:pt x="58" y="149"/>
                    <a:pt x="58" y="149"/>
                  </a:cubicBezTo>
                  <a:cubicBezTo>
                    <a:pt x="58" y="149"/>
                    <a:pt x="58" y="149"/>
                    <a:pt x="58" y="149"/>
                  </a:cubicBezTo>
                  <a:cubicBezTo>
                    <a:pt x="57" y="149"/>
                    <a:pt x="57" y="149"/>
                    <a:pt x="57" y="149"/>
                  </a:cubicBezTo>
                  <a:cubicBezTo>
                    <a:pt x="57" y="150"/>
                    <a:pt x="57" y="150"/>
                    <a:pt x="57" y="150"/>
                  </a:cubicBezTo>
                  <a:cubicBezTo>
                    <a:pt x="56" y="150"/>
                    <a:pt x="56" y="150"/>
                    <a:pt x="56" y="150"/>
                  </a:cubicBezTo>
                  <a:cubicBezTo>
                    <a:pt x="55" y="151"/>
                    <a:pt x="55" y="151"/>
                    <a:pt x="55" y="151"/>
                  </a:cubicBezTo>
                  <a:cubicBezTo>
                    <a:pt x="54" y="151"/>
                    <a:pt x="54" y="151"/>
                    <a:pt x="54" y="151"/>
                  </a:cubicBezTo>
                  <a:cubicBezTo>
                    <a:pt x="54" y="151"/>
                    <a:pt x="54" y="151"/>
                    <a:pt x="54" y="151"/>
                  </a:cubicBezTo>
                  <a:cubicBezTo>
                    <a:pt x="54" y="152"/>
                    <a:pt x="54" y="152"/>
                    <a:pt x="54" y="152"/>
                  </a:cubicBezTo>
                  <a:cubicBezTo>
                    <a:pt x="56" y="152"/>
                    <a:pt x="56" y="152"/>
                    <a:pt x="56" y="152"/>
                  </a:cubicBezTo>
                  <a:cubicBezTo>
                    <a:pt x="57" y="151"/>
                    <a:pt x="57" y="151"/>
                    <a:pt x="57" y="151"/>
                  </a:cubicBezTo>
                  <a:cubicBezTo>
                    <a:pt x="58" y="150"/>
                    <a:pt x="58" y="150"/>
                    <a:pt x="58" y="150"/>
                  </a:cubicBezTo>
                  <a:cubicBezTo>
                    <a:pt x="58" y="151"/>
                    <a:pt x="58" y="151"/>
                    <a:pt x="58" y="151"/>
                  </a:cubicBezTo>
                  <a:cubicBezTo>
                    <a:pt x="58" y="151"/>
                    <a:pt x="58" y="151"/>
                    <a:pt x="58" y="151"/>
                  </a:cubicBezTo>
                  <a:cubicBezTo>
                    <a:pt x="59" y="150"/>
                    <a:pt x="59" y="150"/>
                    <a:pt x="59" y="150"/>
                  </a:cubicBezTo>
                  <a:cubicBezTo>
                    <a:pt x="59" y="150"/>
                    <a:pt x="59" y="150"/>
                    <a:pt x="59" y="150"/>
                  </a:cubicBezTo>
                  <a:cubicBezTo>
                    <a:pt x="60" y="150"/>
                    <a:pt x="60" y="150"/>
                    <a:pt x="60" y="150"/>
                  </a:cubicBezTo>
                  <a:cubicBezTo>
                    <a:pt x="60" y="150"/>
                    <a:pt x="60" y="150"/>
                    <a:pt x="60" y="150"/>
                  </a:cubicBezTo>
                  <a:cubicBezTo>
                    <a:pt x="60" y="150"/>
                    <a:pt x="60" y="150"/>
                    <a:pt x="60" y="150"/>
                  </a:cubicBezTo>
                  <a:cubicBezTo>
                    <a:pt x="61" y="149"/>
                    <a:pt x="61" y="149"/>
                    <a:pt x="61" y="149"/>
                  </a:cubicBezTo>
                  <a:cubicBezTo>
                    <a:pt x="62" y="149"/>
                    <a:pt x="62" y="149"/>
                    <a:pt x="62" y="149"/>
                  </a:cubicBezTo>
                  <a:cubicBezTo>
                    <a:pt x="62" y="149"/>
                    <a:pt x="62" y="149"/>
                    <a:pt x="62" y="149"/>
                  </a:cubicBezTo>
                  <a:cubicBezTo>
                    <a:pt x="61" y="148"/>
                    <a:pt x="61" y="148"/>
                    <a:pt x="61" y="148"/>
                  </a:cubicBezTo>
                  <a:cubicBezTo>
                    <a:pt x="62" y="148"/>
                    <a:pt x="62" y="148"/>
                    <a:pt x="62" y="148"/>
                  </a:cubicBezTo>
                  <a:cubicBezTo>
                    <a:pt x="62" y="147"/>
                    <a:pt x="62" y="147"/>
                    <a:pt x="62" y="147"/>
                  </a:cubicBezTo>
                  <a:cubicBezTo>
                    <a:pt x="61" y="147"/>
                    <a:pt x="61" y="147"/>
                    <a:pt x="61" y="147"/>
                  </a:cubicBezTo>
                  <a:cubicBezTo>
                    <a:pt x="61" y="146"/>
                    <a:pt x="61" y="146"/>
                    <a:pt x="61" y="146"/>
                  </a:cubicBezTo>
                  <a:close/>
                  <a:moveTo>
                    <a:pt x="64" y="148"/>
                  </a:moveTo>
                  <a:cubicBezTo>
                    <a:pt x="63" y="147"/>
                    <a:pt x="63" y="147"/>
                    <a:pt x="63" y="147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4" y="148"/>
                    <a:pt x="64" y="148"/>
                    <a:pt x="64" y="148"/>
                  </a:cubicBezTo>
                  <a:close/>
                  <a:moveTo>
                    <a:pt x="68" y="147"/>
                  </a:moveTo>
                  <a:cubicBezTo>
                    <a:pt x="68" y="147"/>
                    <a:pt x="68" y="147"/>
                    <a:pt x="68" y="147"/>
                  </a:cubicBezTo>
                  <a:cubicBezTo>
                    <a:pt x="69" y="147"/>
                    <a:pt x="69" y="147"/>
                    <a:pt x="69" y="147"/>
                  </a:cubicBezTo>
                  <a:cubicBezTo>
                    <a:pt x="69" y="147"/>
                    <a:pt x="69" y="147"/>
                    <a:pt x="69" y="147"/>
                  </a:cubicBezTo>
                  <a:cubicBezTo>
                    <a:pt x="68" y="147"/>
                    <a:pt x="68" y="147"/>
                    <a:pt x="68" y="147"/>
                  </a:cubicBezTo>
                  <a:cubicBezTo>
                    <a:pt x="68" y="147"/>
                    <a:pt x="68" y="147"/>
                    <a:pt x="68" y="147"/>
                  </a:cubicBezTo>
                  <a:close/>
                  <a:moveTo>
                    <a:pt x="66" y="147"/>
                  </a:moveTo>
                  <a:cubicBezTo>
                    <a:pt x="67" y="147"/>
                    <a:pt x="67" y="147"/>
                    <a:pt x="67" y="147"/>
                  </a:cubicBezTo>
                  <a:cubicBezTo>
                    <a:pt x="67" y="147"/>
                    <a:pt x="67" y="147"/>
                    <a:pt x="67" y="147"/>
                  </a:cubicBezTo>
                  <a:cubicBezTo>
                    <a:pt x="66" y="147"/>
                    <a:pt x="66" y="147"/>
                    <a:pt x="66" y="147"/>
                  </a:cubicBezTo>
                  <a:close/>
                  <a:moveTo>
                    <a:pt x="66" y="146"/>
                  </a:moveTo>
                  <a:cubicBezTo>
                    <a:pt x="66" y="146"/>
                    <a:pt x="66" y="146"/>
                    <a:pt x="66" y="146"/>
                  </a:cubicBezTo>
                  <a:cubicBezTo>
                    <a:pt x="66" y="145"/>
                    <a:pt x="66" y="145"/>
                    <a:pt x="66" y="145"/>
                  </a:cubicBezTo>
                  <a:cubicBezTo>
                    <a:pt x="66" y="145"/>
                    <a:pt x="66" y="145"/>
                    <a:pt x="66" y="145"/>
                  </a:cubicBezTo>
                  <a:cubicBezTo>
                    <a:pt x="67" y="146"/>
                    <a:pt x="67" y="146"/>
                    <a:pt x="67" y="146"/>
                  </a:cubicBezTo>
                  <a:cubicBezTo>
                    <a:pt x="66" y="146"/>
                    <a:pt x="66" y="146"/>
                    <a:pt x="66" y="146"/>
                  </a:cubicBezTo>
                  <a:close/>
                  <a:moveTo>
                    <a:pt x="65" y="146"/>
                  </a:moveTo>
                  <a:cubicBezTo>
                    <a:pt x="64" y="146"/>
                    <a:pt x="64" y="146"/>
                    <a:pt x="64" y="146"/>
                  </a:cubicBezTo>
                  <a:cubicBezTo>
                    <a:pt x="64" y="146"/>
                    <a:pt x="64" y="146"/>
                    <a:pt x="64" y="146"/>
                  </a:cubicBezTo>
                  <a:cubicBezTo>
                    <a:pt x="64" y="147"/>
                    <a:pt x="64" y="147"/>
                    <a:pt x="64" y="147"/>
                  </a:cubicBezTo>
                  <a:cubicBezTo>
                    <a:pt x="65" y="147"/>
                    <a:pt x="65" y="147"/>
                    <a:pt x="65" y="147"/>
                  </a:cubicBezTo>
                  <a:cubicBezTo>
                    <a:pt x="65" y="146"/>
                    <a:pt x="65" y="146"/>
                    <a:pt x="65" y="146"/>
                  </a:cubicBezTo>
                  <a:cubicBezTo>
                    <a:pt x="65" y="146"/>
                    <a:pt x="65" y="146"/>
                    <a:pt x="65" y="146"/>
                  </a:cubicBezTo>
                  <a:cubicBezTo>
                    <a:pt x="65" y="146"/>
                    <a:pt x="65" y="146"/>
                    <a:pt x="65" y="146"/>
                  </a:cubicBezTo>
                  <a:close/>
                  <a:moveTo>
                    <a:pt x="105" y="113"/>
                  </a:moveTo>
                  <a:cubicBezTo>
                    <a:pt x="105" y="113"/>
                    <a:pt x="105" y="113"/>
                    <a:pt x="105" y="113"/>
                  </a:cubicBezTo>
                  <a:cubicBezTo>
                    <a:pt x="106" y="112"/>
                    <a:pt x="106" y="112"/>
                    <a:pt x="106" y="112"/>
                  </a:cubicBezTo>
                  <a:cubicBezTo>
                    <a:pt x="106" y="113"/>
                    <a:pt x="106" y="113"/>
                    <a:pt x="106" y="113"/>
                  </a:cubicBezTo>
                  <a:cubicBezTo>
                    <a:pt x="105" y="113"/>
                    <a:pt x="105" y="113"/>
                    <a:pt x="105" y="113"/>
                  </a:cubicBezTo>
                  <a:close/>
                  <a:moveTo>
                    <a:pt x="104" y="113"/>
                  </a:moveTo>
                  <a:cubicBezTo>
                    <a:pt x="103" y="113"/>
                    <a:pt x="103" y="113"/>
                    <a:pt x="103" y="113"/>
                  </a:cubicBezTo>
                  <a:cubicBezTo>
                    <a:pt x="103" y="112"/>
                    <a:pt x="103" y="112"/>
                    <a:pt x="103" y="112"/>
                  </a:cubicBezTo>
                  <a:cubicBezTo>
                    <a:pt x="104" y="112"/>
                    <a:pt x="104" y="112"/>
                    <a:pt x="104" y="112"/>
                  </a:cubicBezTo>
                  <a:cubicBezTo>
                    <a:pt x="105" y="111"/>
                    <a:pt x="105" y="111"/>
                    <a:pt x="105" y="111"/>
                  </a:cubicBezTo>
                  <a:cubicBezTo>
                    <a:pt x="105" y="112"/>
                    <a:pt x="105" y="112"/>
                    <a:pt x="105" y="112"/>
                  </a:cubicBezTo>
                  <a:cubicBezTo>
                    <a:pt x="104" y="113"/>
                    <a:pt x="104" y="113"/>
                    <a:pt x="104" y="113"/>
                  </a:cubicBezTo>
                  <a:cubicBezTo>
                    <a:pt x="104" y="113"/>
                    <a:pt x="104" y="113"/>
                    <a:pt x="104" y="113"/>
                  </a:cubicBezTo>
                  <a:close/>
                  <a:moveTo>
                    <a:pt x="70" y="144"/>
                  </a:moveTo>
                  <a:cubicBezTo>
                    <a:pt x="70" y="143"/>
                    <a:pt x="70" y="143"/>
                    <a:pt x="70" y="143"/>
                  </a:cubicBezTo>
                  <a:cubicBezTo>
                    <a:pt x="70" y="143"/>
                    <a:pt x="70" y="143"/>
                    <a:pt x="70" y="143"/>
                  </a:cubicBezTo>
                  <a:cubicBezTo>
                    <a:pt x="71" y="143"/>
                    <a:pt x="71" y="143"/>
                    <a:pt x="71" y="143"/>
                  </a:cubicBezTo>
                  <a:cubicBezTo>
                    <a:pt x="72" y="142"/>
                    <a:pt x="72" y="142"/>
                    <a:pt x="72" y="142"/>
                  </a:cubicBezTo>
                  <a:cubicBezTo>
                    <a:pt x="72" y="142"/>
                    <a:pt x="72" y="142"/>
                    <a:pt x="72" y="142"/>
                  </a:cubicBezTo>
                  <a:cubicBezTo>
                    <a:pt x="73" y="141"/>
                    <a:pt x="73" y="141"/>
                    <a:pt x="73" y="141"/>
                  </a:cubicBezTo>
                  <a:cubicBezTo>
                    <a:pt x="73" y="141"/>
                    <a:pt x="73" y="141"/>
                    <a:pt x="73" y="141"/>
                  </a:cubicBezTo>
                  <a:cubicBezTo>
                    <a:pt x="74" y="141"/>
                    <a:pt x="74" y="141"/>
                    <a:pt x="74" y="141"/>
                  </a:cubicBezTo>
                  <a:cubicBezTo>
                    <a:pt x="74" y="141"/>
                    <a:pt x="74" y="141"/>
                    <a:pt x="74" y="141"/>
                  </a:cubicBezTo>
                  <a:cubicBezTo>
                    <a:pt x="75" y="141"/>
                    <a:pt x="75" y="141"/>
                    <a:pt x="75" y="141"/>
                  </a:cubicBezTo>
                  <a:cubicBezTo>
                    <a:pt x="76" y="141"/>
                    <a:pt x="76" y="141"/>
                    <a:pt x="76" y="141"/>
                  </a:cubicBezTo>
                  <a:cubicBezTo>
                    <a:pt x="76" y="141"/>
                    <a:pt x="76" y="141"/>
                    <a:pt x="76" y="141"/>
                  </a:cubicBezTo>
                  <a:cubicBezTo>
                    <a:pt x="77" y="141"/>
                    <a:pt x="77" y="141"/>
                    <a:pt x="77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7" y="142"/>
                    <a:pt x="77" y="142"/>
                    <a:pt x="77" y="142"/>
                  </a:cubicBezTo>
                  <a:cubicBezTo>
                    <a:pt x="78" y="143"/>
                    <a:pt x="78" y="143"/>
                    <a:pt x="78" y="143"/>
                  </a:cubicBezTo>
                  <a:cubicBezTo>
                    <a:pt x="78" y="143"/>
                    <a:pt x="78" y="143"/>
                    <a:pt x="78" y="143"/>
                  </a:cubicBezTo>
                  <a:cubicBezTo>
                    <a:pt x="77" y="143"/>
                    <a:pt x="77" y="143"/>
                    <a:pt x="77" y="143"/>
                  </a:cubicBezTo>
                  <a:cubicBezTo>
                    <a:pt x="77" y="144"/>
                    <a:pt x="77" y="144"/>
                    <a:pt x="77" y="144"/>
                  </a:cubicBezTo>
                  <a:cubicBezTo>
                    <a:pt x="75" y="144"/>
                    <a:pt x="75" y="144"/>
                    <a:pt x="75" y="144"/>
                  </a:cubicBezTo>
                  <a:cubicBezTo>
                    <a:pt x="74" y="144"/>
                    <a:pt x="74" y="144"/>
                    <a:pt x="74" y="144"/>
                  </a:cubicBezTo>
                  <a:cubicBezTo>
                    <a:pt x="73" y="144"/>
                    <a:pt x="73" y="144"/>
                    <a:pt x="73" y="144"/>
                  </a:cubicBezTo>
                  <a:cubicBezTo>
                    <a:pt x="72" y="145"/>
                    <a:pt x="72" y="145"/>
                    <a:pt x="72" y="145"/>
                  </a:cubicBezTo>
                  <a:cubicBezTo>
                    <a:pt x="71" y="145"/>
                    <a:pt x="71" y="145"/>
                    <a:pt x="71" y="145"/>
                  </a:cubicBezTo>
                  <a:cubicBezTo>
                    <a:pt x="71" y="145"/>
                    <a:pt x="71" y="145"/>
                    <a:pt x="71" y="145"/>
                  </a:cubicBezTo>
                  <a:cubicBezTo>
                    <a:pt x="70" y="144"/>
                    <a:pt x="70" y="144"/>
                    <a:pt x="70" y="1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61" name="Rectangle 163"/>
            <p:cNvSpPr>
              <a:spLocks noChangeArrowheads="1"/>
            </p:cNvSpPr>
            <p:nvPr/>
          </p:nvSpPr>
          <p:spPr bwMode="auto">
            <a:xfrm>
              <a:off x="2602388" y="2795127"/>
              <a:ext cx="3860" cy="3860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62" name="Freeform 164"/>
            <p:cNvSpPr/>
            <p:nvPr/>
          </p:nvSpPr>
          <p:spPr bwMode="auto">
            <a:xfrm>
              <a:off x="2664145" y="2813139"/>
              <a:ext cx="47606" cy="19300"/>
            </a:xfrm>
            <a:custGeom>
              <a:avLst/>
              <a:gdLst>
                <a:gd name="T0" fmla="*/ 3 w 37"/>
                <a:gd name="T1" fmla="*/ 0 h 15"/>
                <a:gd name="T2" fmla="*/ 7 w 37"/>
                <a:gd name="T3" fmla="*/ 0 h 15"/>
                <a:gd name="T4" fmla="*/ 14 w 37"/>
                <a:gd name="T5" fmla="*/ 0 h 15"/>
                <a:gd name="T6" fmla="*/ 26 w 37"/>
                <a:gd name="T7" fmla="*/ 0 h 15"/>
                <a:gd name="T8" fmla="*/ 29 w 37"/>
                <a:gd name="T9" fmla="*/ 4 h 15"/>
                <a:gd name="T10" fmla="*/ 33 w 37"/>
                <a:gd name="T11" fmla="*/ 8 h 15"/>
                <a:gd name="T12" fmla="*/ 37 w 37"/>
                <a:gd name="T13" fmla="*/ 8 h 15"/>
                <a:gd name="T14" fmla="*/ 37 w 37"/>
                <a:gd name="T15" fmla="*/ 12 h 15"/>
                <a:gd name="T16" fmla="*/ 29 w 37"/>
                <a:gd name="T17" fmla="*/ 12 h 15"/>
                <a:gd name="T18" fmla="*/ 29 w 37"/>
                <a:gd name="T19" fmla="*/ 8 h 15"/>
                <a:gd name="T20" fmla="*/ 26 w 37"/>
                <a:gd name="T21" fmla="*/ 12 h 15"/>
                <a:gd name="T22" fmla="*/ 26 w 37"/>
                <a:gd name="T23" fmla="*/ 12 h 15"/>
                <a:gd name="T24" fmla="*/ 26 w 37"/>
                <a:gd name="T25" fmla="*/ 12 h 15"/>
                <a:gd name="T26" fmla="*/ 22 w 37"/>
                <a:gd name="T27" fmla="*/ 12 h 15"/>
                <a:gd name="T28" fmla="*/ 22 w 37"/>
                <a:gd name="T29" fmla="*/ 15 h 15"/>
                <a:gd name="T30" fmla="*/ 18 w 37"/>
                <a:gd name="T31" fmla="*/ 15 h 15"/>
                <a:gd name="T32" fmla="*/ 14 w 37"/>
                <a:gd name="T33" fmla="*/ 12 h 15"/>
                <a:gd name="T34" fmla="*/ 11 w 37"/>
                <a:gd name="T35" fmla="*/ 12 h 15"/>
                <a:gd name="T36" fmla="*/ 7 w 37"/>
                <a:gd name="T37" fmla="*/ 12 h 15"/>
                <a:gd name="T38" fmla="*/ 7 w 37"/>
                <a:gd name="T39" fmla="*/ 8 h 15"/>
                <a:gd name="T40" fmla="*/ 3 w 37"/>
                <a:gd name="T41" fmla="*/ 4 h 15"/>
                <a:gd name="T42" fmla="*/ 3 w 37"/>
                <a:gd name="T43" fmla="*/ 8 h 15"/>
                <a:gd name="T44" fmla="*/ 0 w 37"/>
                <a:gd name="T45" fmla="*/ 4 h 15"/>
                <a:gd name="T46" fmla="*/ 0 w 37"/>
                <a:gd name="T47" fmla="*/ 0 h 15"/>
                <a:gd name="T48" fmla="*/ 3 w 37"/>
                <a:gd name="T4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15">
                  <a:moveTo>
                    <a:pt x="3" y="0"/>
                  </a:moveTo>
                  <a:lnTo>
                    <a:pt x="7" y="0"/>
                  </a:lnTo>
                  <a:lnTo>
                    <a:pt x="14" y="0"/>
                  </a:lnTo>
                  <a:lnTo>
                    <a:pt x="26" y="0"/>
                  </a:lnTo>
                  <a:lnTo>
                    <a:pt x="29" y="4"/>
                  </a:lnTo>
                  <a:lnTo>
                    <a:pt x="33" y="8"/>
                  </a:lnTo>
                  <a:lnTo>
                    <a:pt x="37" y="8"/>
                  </a:lnTo>
                  <a:lnTo>
                    <a:pt x="37" y="12"/>
                  </a:lnTo>
                  <a:lnTo>
                    <a:pt x="29" y="12"/>
                  </a:lnTo>
                  <a:lnTo>
                    <a:pt x="29" y="8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2" y="12"/>
                  </a:lnTo>
                  <a:lnTo>
                    <a:pt x="22" y="15"/>
                  </a:lnTo>
                  <a:lnTo>
                    <a:pt x="18" y="15"/>
                  </a:lnTo>
                  <a:lnTo>
                    <a:pt x="14" y="12"/>
                  </a:lnTo>
                  <a:lnTo>
                    <a:pt x="11" y="12"/>
                  </a:lnTo>
                  <a:lnTo>
                    <a:pt x="7" y="12"/>
                  </a:lnTo>
                  <a:lnTo>
                    <a:pt x="7" y="8"/>
                  </a:lnTo>
                  <a:lnTo>
                    <a:pt x="3" y="4"/>
                  </a:lnTo>
                  <a:lnTo>
                    <a:pt x="3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63" name="Freeform 165"/>
            <p:cNvSpPr>
              <a:spLocks noEditPoints="1"/>
            </p:cNvSpPr>
            <p:nvPr/>
          </p:nvSpPr>
          <p:spPr bwMode="auto">
            <a:xfrm>
              <a:off x="2745202" y="2779687"/>
              <a:ext cx="61758" cy="43745"/>
            </a:xfrm>
            <a:custGeom>
              <a:avLst/>
              <a:gdLst>
                <a:gd name="T0" fmla="*/ 11 w 13"/>
                <a:gd name="T1" fmla="*/ 8 h 9"/>
                <a:gd name="T2" fmla="*/ 12 w 13"/>
                <a:gd name="T3" fmla="*/ 7 h 9"/>
                <a:gd name="T4" fmla="*/ 12 w 13"/>
                <a:gd name="T5" fmla="*/ 5 h 9"/>
                <a:gd name="T6" fmla="*/ 13 w 13"/>
                <a:gd name="T7" fmla="*/ 5 h 9"/>
                <a:gd name="T8" fmla="*/ 12 w 13"/>
                <a:gd name="T9" fmla="*/ 3 h 9"/>
                <a:gd name="T10" fmla="*/ 13 w 13"/>
                <a:gd name="T11" fmla="*/ 2 h 9"/>
                <a:gd name="T12" fmla="*/ 12 w 13"/>
                <a:gd name="T13" fmla="*/ 2 h 9"/>
                <a:gd name="T14" fmla="*/ 10 w 13"/>
                <a:gd name="T15" fmla="*/ 1 h 9"/>
                <a:gd name="T16" fmla="*/ 8 w 13"/>
                <a:gd name="T17" fmla="*/ 1 h 9"/>
                <a:gd name="T18" fmla="*/ 6 w 13"/>
                <a:gd name="T19" fmla="*/ 1 h 9"/>
                <a:gd name="T20" fmla="*/ 6 w 13"/>
                <a:gd name="T21" fmla="*/ 2 h 9"/>
                <a:gd name="T22" fmla="*/ 8 w 13"/>
                <a:gd name="T23" fmla="*/ 3 h 9"/>
                <a:gd name="T24" fmla="*/ 8 w 13"/>
                <a:gd name="T25" fmla="*/ 5 h 9"/>
                <a:gd name="T26" fmla="*/ 10 w 13"/>
                <a:gd name="T27" fmla="*/ 6 h 9"/>
                <a:gd name="T28" fmla="*/ 10 w 13"/>
                <a:gd name="T29" fmla="*/ 7 h 9"/>
                <a:gd name="T30" fmla="*/ 8 w 13"/>
                <a:gd name="T31" fmla="*/ 7 h 9"/>
                <a:gd name="T32" fmla="*/ 6 w 13"/>
                <a:gd name="T33" fmla="*/ 7 h 9"/>
                <a:gd name="T34" fmla="*/ 4 w 13"/>
                <a:gd name="T35" fmla="*/ 7 h 9"/>
                <a:gd name="T36" fmla="*/ 4 w 13"/>
                <a:gd name="T37" fmla="*/ 6 h 9"/>
                <a:gd name="T38" fmla="*/ 2 w 13"/>
                <a:gd name="T39" fmla="*/ 6 h 9"/>
                <a:gd name="T40" fmla="*/ 0 w 13"/>
                <a:gd name="T41" fmla="*/ 7 h 9"/>
                <a:gd name="T42" fmla="*/ 2 w 13"/>
                <a:gd name="T43" fmla="*/ 8 h 9"/>
                <a:gd name="T44" fmla="*/ 3 w 13"/>
                <a:gd name="T45" fmla="*/ 9 h 9"/>
                <a:gd name="T46" fmla="*/ 4 w 13"/>
                <a:gd name="T47" fmla="*/ 8 h 9"/>
                <a:gd name="T48" fmla="*/ 7 w 13"/>
                <a:gd name="T49" fmla="*/ 8 h 9"/>
                <a:gd name="T50" fmla="*/ 10 w 13"/>
                <a:gd name="T51" fmla="*/ 8 h 9"/>
                <a:gd name="T52" fmla="*/ 11 w 13"/>
                <a:gd name="T53" fmla="*/ 9 h 9"/>
                <a:gd name="T54" fmla="*/ 8 w 13"/>
                <a:gd name="T55" fmla="*/ 0 h 9"/>
                <a:gd name="T56" fmla="*/ 8 w 13"/>
                <a:gd name="T57" fmla="*/ 1 h 9"/>
                <a:gd name="T58" fmla="*/ 6 w 13"/>
                <a:gd name="T59" fmla="*/ 5 h 9"/>
                <a:gd name="T60" fmla="*/ 8 w 13"/>
                <a:gd name="T61" fmla="*/ 5 h 9"/>
                <a:gd name="T62" fmla="*/ 7 w 13"/>
                <a:gd name="T63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" h="9">
                  <a:moveTo>
                    <a:pt x="11" y="9"/>
                  </a:moveTo>
                  <a:cubicBezTo>
                    <a:pt x="11" y="8"/>
                    <a:pt x="11" y="8"/>
                    <a:pt x="11" y="8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6" y="2"/>
                    <a:pt x="6" y="2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9"/>
                    <a:pt x="11" y="9"/>
                    <a:pt x="11" y="9"/>
                  </a:cubicBezTo>
                  <a:close/>
                  <a:moveTo>
                    <a:pt x="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lose/>
                  <a:moveTo>
                    <a:pt x="6" y="5"/>
                  </a:moveTo>
                  <a:cubicBezTo>
                    <a:pt x="7" y="5"/>
                    <a:pt x="7" y="5"/>
                    <a:pt x="7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7" y="6"/>
                    <a:pt x="7" y="6"/>
                    <a:pt x="7" y="6"/>
                  </a:cubicBezTo>
                  <a:lnTo>
                    <a:pt x="6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64" name="Freeform 166"/>
            <p:cNvSpPr>
              <a:spLocks noEditPoints="1"/>
            </p:cNvSpPr>
            <p:nvPr/>
          </p:nvSpPr>
          <p:spPr bwMode="auto">
            <a:xfrm>
              <a:off x="2530337" y="2714068"/>
              <a:ext cx="223874" cy="75912"/>
            </a:xfrm>
            <a:custGeom>
              <a:avLst/>
              <a:gdLst>
                <a:gd name="T0" fmla="*/ 37 w 174"/>
                <a:gd name="T1" fmla="*/ 22 h 59"/>
                <a:gd name="T2" fmla="*/ 33 w 174"/>
                <a:gd name="T3" fmla="*/ 29 h 59"/>
                <a:gd name="T4" fmla="*/ 33 w 174"/>
                <a:gd name="T5" fmla="*/ 29 h 59"/>
                <a:gd name="T6" fmla="*/ 33 w 174"/>
                <a:gd name="T7" fmla="*/ 26 h 59"/>
                <a:gd name="T8" fmla="*/ 11 w 174"/>
                <a:gd name="T9" fmla="*/ 18 h 59"/>
                <a:gd name="T10" fmla="*/ 7 w 174"/>
                <a:gd name="T11" fmla="*/ 18 h 59"/>
                <a:gd name="T12" fmla="*/ 0 w 174"/>
                <a:gd name="T13" fmla="*/ 22 h 59"/>
                <a:gd name="T14" fmla="*/ 7 w 174"/>
                <a:gd name="T15" fmla="*/ 22 h 59"/>
                <a:gd name="T16" fmla="*/ 15 w 174"/>
                <a:gd name="T17" fmla="*/ 22 h 59"/>
                <a:gd name="T18" fmla="*/ 22 w 174"/>
                <a:gd name="T19" fmla="*/ 18 h 59"/>
                <a:gd name="T20" fmla="*/ 33 w 174"/>
                <a:gd name="T21" fmla="*/ 11 h 59"/>
                <a:gd name="T22" fmla="*/ 44 w 174"/>
                <a:gd name="T23" fmla="*/ 11 h 59"/>
                <a:gd name="T24" fmla="*/ 56 w 174"/>
                <a:gd name="T25" fmla="*/ 14 h 59"/>
                <a:gd name="T26" fmla="*/ 48 w 174"/>
                <a:gd name="T27" fmla="*/ 14 h 59"/>
                <a:gd name="T28" fmla="*/ 63 w 174"/>
                <a:gd name="T29" fmla="*/ 18 h 59"/>
                <a:gd name="T30" fmla="*/ 70 w 174"/>
                <a:gd name="T31" fmla="*/ 22 h 59"/>
                <a:gd name="T32" fmla="*/ 78 w 174"/>
                <a:gd name="T33" fmla="*/ 22 h 59"/>
                <a:gd name="T34" fmla="*/ 89 w 174"/>
                <a:gd name="T35" fmla="*/ 26 h 59"/>
                <a:gd name="T36" fmla="*/ 96 w 174"/>
                <a:gd name="T37" fmla="*/ 26 h 59"/>
                <a:gd name="T38" fmla="*/ 104 w 174"/>
                <a:gd name="T39" fmla="*/ 26 h 59"/>
                <a:gd name="T40" fmla="*/ 115 w 174"/>
                <a:gd name="T41" fmla="*/ 40 h 59"/>
                <a:gd name="T42" fmla="*/ 126 w 174"/>
                <a:gd name="T43" fmla="*/ 44 h 59"/>
                <a:gd name="T44" fmla="*/ 130 w 174"/>
                <a:gd name="T45" fmla="*/ 48 h 59"/>
                <a:gd name="T46" fmla="*/ 118 w 174"/>
                <a:gd name="T47" fmla="*/ 55 h 59"/>
                <a:gd name="T48" fmla="*/ 130 w 174"/>
                <a:gd name="T49" fmla="*/ 55 h 59"/>
                <a:gd name="T50" fmla="*/ 148 w 174"/>
                <a:gd name="T51" fmla="*/ 59 h 59"/>
                <a:gd name="T52" fmla="*/ 159 w 174"/>
                <a:gd name="T53" fmla="*/ 55 h 59"/>
                <a:gd name="T54" fmla="*/ 174 w 174"/>
                <a:gd name="T55" fmla="*/ 51 h 59"/>
                <a:gd name="T56" fmla="*/ 170 w 174"/>
                <a:gd name="T57" fmla="*/ 48 h 59"/>
                <a:gd name="T58" fmla="*/ 152 w 174"/>
                <a:gd name="T59" fmla="*/ 40 h 59"/>
                <a:gd name="T60" fmla="*/ 152 w 174"/>
                <a:gd name="T61" fmla="*/ 37 h 59"/>
                <a:gd name="T62" fmla="*/ 144 w 174"/>
                <a:gd name="T63" fmla="*/ 37 h 59"/>
                <a:gd name="T64" fmla="*/ 137 w 174"/>
                <a:gd name="T65" fmla="*/ 29 h 59"/>
                <a:gd name="T66" fmla="*/ 126 w 174"/>
                <a:gd name="T67" fmla="*/ 29 h 59"/>
                <a:gd name="T68" fmla="*/ 126 w 174"/>
                <a:gd name="T69" fmla="*/ 29 h 59"/>
                <a:gd name="T70" fmla="*/ 111 w 174"/>
                <a:gd name="T71" fmla="*/ 22 h 59"/>
                <a:gd name="T72" fmla="*/ 96 w 174"/>
                <a:gd name="T73" fmla="*/ 14 h 59"/>
                <a:gd name="T74" fmla="*/ 89 w 174"/>
                <a:gd name="T75" fmla="*/ 7 h 59"/>
                <a:gd name="T76" fmla="*/ 70 w 174"/>
                <a:gd name="T77" fmla="*/ 3 h 59"/>
                <a:gd name="T78" fmla="*/ 59 w 174"/>
                <a:gd name="T79" fmla="*/ 3 h 59"/>
                <a:gd name="T80" fmla="*/ 41 w 174"/>
                <a:gd name="T81" fmla="*/ 3 h 59"/>
                <a:gd name="T82" fmla="*/ 22 w 174"/>
                <a:gd name="T83" fmla="*/ 7 h 59"/>
                <a:gd name="T84" fmla="*/ 11 w 174"/>
                <a:gd name="T85" fmla="*/ 1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4" h="59">
                  <a:moveTo>
                    <a:pt x="33" y="26"/>
                  </a:moveTo>
                  <a:lnTo>
                    <a:pt x="33" y="22"/>
                  </a:lnTo>
                  <a:lnTo>
                    <a:pt x="37" y="22"/>
                  </a:lnTo>
                  <a:lnTo>
                    <a:pt x="41" y="26"/>
                  </a:lnTo>
                  <a:lnTo>
                    <a:pt x="41" y="29"/>
                  </a:lnTo>
                  <a:lnTo>
                    <a:pt x="33" y="29"/>
                  </a:lnTo>
                  <a:lnTo>
                    <a:pt x="30" y="29"/>
                  </a:lnTo>
                  <a:lnTo>
                    <a:pt x="30" y="26"/>
                  </a:lnTo>
                  <a:lnTo>
                    <a:pt x="33" y="29"/>
                  </a:lnTo>
                  <a:lnTo>
                    <a:pt x="33" y="29"/>
                  </a:lnTo>
                  <a:lnTo>
                    <a:pt x="37" y="26"/>
                  </a:lnTo>
                  <a:lnTo>
                    <a:pt x="33" y="26"/>
                  </a:lnTo>
                  <a:lnTo>
                    <a:pt x="33" y="26"/>
                  </a:lnTo>
                  <a:lnTo>
                    <a:pt x="33" y="26"/>
                  </a:lnTo>
                  <a:close/>
                  <a:moveTo>
                    <a:pt x="11" y="18"/>
                  </a:moveTo>
                  <a:lnTo>
                    <a:pt x="11" y="18"/>
                  </a:lnTo>
                  <a:lnTo>
                    <a:pt x="11" y="22"/>
                  </a:lnTo>
                  <a:lnTo>
                    <a:pt x="7" y="18"/>
                  </a:lnTo>
                  <a:lnTo>
                    <a:pt x="4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4" y="26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7" y="26"/>
                  </a:lnTo>
                  <a:lnTo>
                    <a:pt x="11" y="22"/>
                  </a:lnTo>
                  <a:lnTo>
                    <a:pt x="15" y="22"/>
                  </a:lnTo>
                  <a:lnTo>
                    <a:pt x="19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18"/>
                  </a:lnTo>
                  <a:lnTo>
                    <a:pt x="30" y="18"/>
                  </a:lnTo>
                  <a:lnTo>
                    <a:pt x="33" y="11"/>
                  </a:lnTo>
                  <a:lnTo>
                    <a:pt x="37" y="11"/>
                  </a:lnTo>
                  <a:lnTo>
                    <a:pt x="37" y="11"/>
                  </a:lnTo>
                  <a:lnTo>
                    <a:pt x="44" y="11"/>
                  </a:lnTo>
                  <a:lnTo>
                    <a:pt x="48" y="11"/>
                  </a:lnTo>
                  <a:lnTo>
                    <a:pt x="52" y="11"/>
                  </a:lnTo>
                  <a:lnTo>
                    <a:pt x="56" y="14"/>
                  </a:lnTo>
                  <a:lnTo>
                    <a:pt x="52" y="14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8" y="18"/>
                  </a:lnTo>
                  <a:lnTo>
                    <a:pt x="59" y="18"/>
                  </a:lnTo>
                  <a:lnTo>
                    <a:pt x="63" y="18"/>
                  </a:lnTo>
                  <a:lnTo>
                    <a:pt x="63" y="18"/>
                  </a:lnTo>
                  <a:lnTo>
                    <a:pt x="67" y="18"/>
                  </a:lnTo>
                  <a:lnTo>
                    <a:pt x="70" y="22"/>
                  </a:lnTo>
                  <a:lnTo>
                    <a:pt x="74" y="22"/>
                  </a:lnTo>
                  <a:lnTo>
                    <a:pt x="74" y="18"/>
                  </a:lnTo>
                  <a:lnTo>
                    <a:pt x="78" y="22"/>
                  </a:lnTo>
                  <a:lnTo>
                    <a:pt x="78" y="22"/>
                  </a:lnTo>
                  <a:lnTo>
                    <a:pt x="81" y="26"/>
                  </a:lnTo>
                  <a:lnTo>
                    <a:pt x="89" y="26"/>
                  </a:lnTo>
                  <a:lnTo>
                    <a:pt x="89" y="26"/>
                  </a:lnTo>
                  <a:lnTo>
                    <a:pt x="93" y="26"/>
                  </a:lnTo>
                  <a:lnTo>
                    <a:pt x="96" y="26"/>
                  </a:lnTo>
                  <a:lnTo>
                    <a:pt x="96" y="29"/>
                  </a:lnTo>
                  <a:lnTo>
                    <a:pt x="104" y="26"/>
                  </a:lnTo>
                  <a:lnTo>
                    <a:pt x="104" y="26"/>
                  </a:lnTo>
                  <a:lnTo>
                    <a:pt x="107" y="37"/>
                  </a:lnTo>
                  <a:lnTo>
                    <a:pt x="111" y="40"/>
                  </a:lnTo>
                  <a:lnTo>
                    <a:pt x="115" y="40"/>
                  </a:lnTo>
                  <a:lnTo>
                    <a:pt x="115" y="40"/>
                  </a:lnTo>
                  <a:lnTo>
                    <a:pt x="118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30" y="44"/>
                  </a:lnTo>
                  <a:lnTo>
                    <a:pt x="130" y="48"/>
                  </a:lnTo>
                  <a:lnTo>
                    <a:pt x="126" y="48"/>
                  </a:lnTo>
                  <a:lnTo>
                    <a:pt x="118" y="55"/>
                  </a:lnTo>
                  <a:lnTo>
                    <a:pt x="118" y="55"/>
                  </a:lnTo>
                  <a:lnTo>
                    <a:pt x="126" y="55"/>
                  </a:lnTo>
                  <a:lnTo>
                    <a:pt x="130" y="55"/>
                  </a:lnTo>
                  <a:lnTo>
                    <a:pt x="130" y="55"/>
                  </a:lnTo>
                  <a:lnTo>
                    <a:pt x="141" y="55"/>
                  </a:lnTo>
                  <a:lnTo>
                    <a:pt x="144" y="55"/>
                  </a:lnTo>
                  <a:lnTo>
                    <a:pt x="148" y="59"/>
                  </a:lnTo>
                  <a:lnTo>
                    <a:pt x="159" y="55"/>
                  </a:lnTo>
                  <a:lnTo>
                    <a:pt x="159" y="55"/>
                  </a:lnTo>
                  <a:lnTo>
                    <a:pt x="159" y="55"/>
                  </a:lnTo>
                  <a:lnTo>
                    <a:pt x="163" y="51"/>
                  </a:lnTo>
                  <a:lnTo>
                    <a:pt x="170" y="51"/>
                  </a:lnTo>
                  <a:lnTo>
                    <a:pt x="174" y="51"/>
                  </a:lnTo>
                  <a:lnTo>
                    <a:pt x="174" y="48"/>
                  </a:lnTo>
                  <a:lnTo>
                    <a:pt x="174" y="48"/>
                  </a:lnTo>
                  <a:lnTo>
                    <a:pt x="170" y="48"/>
                  </a:lnTo>
                  <a:lnTo>
                    <a:pt x="167" y="44"/>
                  </a:lnTo>
                  <a:lnTo>
                    <a:pt x="159" y="40"/>
                  </a:lnTo>
                  <a:lnTo>
                    <a:pt x="152" y="40"/>
                  </a:lnTo>
                  <a:lnTo>
                    <a:pt x="152" y="40"/>
                  </a:lnTo>
                  <a:lnTo>
                    <a:pt x="152" y="40"/>
                  </a:lnTo>
                  <a:lnTo>
                    <a:pt x="152" y="37"/>
                  </a:lnTo>
                  <a:lnTo>
                    <a:pt x="152" y="33"/>
                  </a:lnTo>
                  <a:lnTo>
                    <a:pt x="148" y="37"/>
                  </a:lnTo>
                  <a:lnTo>
                    <a:pt x="144" y="37"/>
                  </a:lnTo>
                  <a:lnTo>
                    <a:pt x="141" y="29"/>
                  </a:lnTo>
                  <a:lnTo>
                    <a:pt x="137" y="33"/>
                  </a:lnTo>
                  <a:lnTo>
                    <a:pt x="137" y="29"/>
                  </a:lnTo>
                  <a:lnTo>
                    <a:pt x="130" y="26"/>
                  </a:lnTo>
                  <a:lnTo>
                    <a:pt x="130" y="29"/>
                  </a:lnTo>
                  <a:lnTo>
                    <a:pt x="126" y="29"/>
                  </a:lnTo>
                  <a:lnTo>
                    <a:pt x="126" y="26"/>
                  </a:lnTo>
                  <a:lnTo>
                    <a:pt x="126" y="26"/>
                  </a:lnTo>
                  <a:lnTo>
                    <a:pt x="126" y="29"/>
                  </a:lnTo>
                  <a:lnTo>
                    <a:pt x="122" y="26"/>
                  </a:lnTo>
                  <a:lnTo>
                    <a:pt x="115" y="26"/>
                  </a:lnTo>
                  <a:lnTo>
                    <a:pt x="111" y="22"/>
                  </a:lnTo>
                  <a:lnTo>
                    <a:pt x="107" y="18"/>
                  </a:lnTo>
                  <a:lnTo>
                    <a:pt x="104" y="14"/>
                  </a:lnTo>
                  <a:lnTo>
                    <a:pt x="96" y="14"/>
                  </a:lnTo>
                  <a:lnTo>
                    <a:pt x="93" y="14"/>
                  </a:lnTo>
                  <a:lnTo>
                    <a:pt x="93" y="11"/>
                  </a:lnTo>
                  <a:lnTo>
                    <a:pt x="89" y="7"/>
                  </a:lnTo>
                  <a:lnTo>
                    <a:pt x="85" y="7"/>
                  </a:lnTo>
                  <a:lnTo>
                    <a:pt x="81" y="7"/>
                  </a:lnTo>
                  <a:lnTo>
                    <a:pt x="70" y="3"/>
                  </a:lnTo>
                  <a:lnTo>
                    <a:pt x="67" y="7"/>
                  </a:lnTo>
                  <a:lnTo>
                    <a:pt x="63" y="3"/>
                  </a:lnTo>
                  <a:lnTo>
                    <a:pt x="59" y="3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41" y="3"/>
                  </a:lnTo>
                  <a:lnTo>
                    <a:pt x="33" y="3"/>
                  </a:lnTo>
                  <a:lnTo>
                    <a:pt x="26" y="7"/>
                  </a:lnTo>
                  <a:lnTo>
                    <a:pt x="22" y="7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1" y="14"/>
                  </a:lnTo>
                  <a:lnTo>
                    <a:pt x="11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65" name="Freeform 167"/>
            <p:cNvSpPr>
              <a:spLocks noEditPoints="1"/>
            </p:cNvSpPr>
            <p:nvPr/>
          </p:nvSpPr>
          <p:spPr bwMode="auto">
            <a:xfrm>
              <a:off x="2668005" y="2636870"/>
              <a:ext cx="119657" cy="128663"/>
            </a:xfrm>
            <a:custGeom>
              <a:avLst/>
              <a:gdLst>
                <a:gd name="T0" fmla="*/ 89 w 93"/>
                <a:gd name="T1" fmla="*/ 89 h 100"/>
                <a:gd name="T2" fmla="*/ 78 w 93"/>
                <a:gd name="T3" fmla="*/ 100 h 100"/>
                <a:gd name="T4" fmla="*/ 89 w 93"/>
                <a:gd name="T5" fmla="*/ 93 h 100"/>
                <a:gd name="T6" fmla="*/ 82 w 93"/>
                <a:gd name="T7" fmla="*/ 93 h 100"/>
                <a:gd name="T8" fmla="*/ 78 w 93"/>
                <a:gd name="T9" fmla="*/ 100 h 100"/>
                <a:gd name="T10" fmla="*/ 93 w 93"/>
                <a:gd name="T11" fmla="*/ 78 h 100"/>
                <a:gd name="T12" fmla="*/ 86 w 93"/>
                <a:gd name="T13" fmla="*/ 78 h 100"/>
                <a:gd name="T14" fmla="*/ 78 w 93"/>
                <a:gd name="T15" fmla="*/ 67 h 100"/>
                <a:gd name="T16" fmla="*/ 71 w 93"/>
                <a:gd name="T17" fmla="*/ 74 h 100"/>
                <a:gd name="T18" fmla="*/ 71 w 93"/>
                <a:gd name="T19" fmla="*/ 78 h 100"/>
                <a:gd name="T20" fmla="*/ 78 w 93"/>
                <a:gd name="T21" fmla="*/ 67 h 100"/>
                <a:gd name="T22" fmla="*/ 71 w 93"/>
                <a:gd name="T23" fmla="*/ 67 h 100"/>
                <a:gd name="T24" fmla="*/ 67 w 93"/>
                <a:gd name="T25" fmla="*/ 67 h 100"/>
                <a:gd name="T26" fmla="*/ 56 w 93"/>
                <a:gd name="T27" fmla="*/ 52 h 100"/>
                <a:gd name="T28" fmla="*/ 60 w 93"/>
                <a:gd name="T29" fmla="*/ 67 h 100"/>
                <a:gd name="T30" fmla="*/ 56 w 93"/>
                <a:gd name="T31" fmla="*/ 60 h 100"/>
                <a:gd name="T32" fmla="*/ 56 w 93"/>
                <a:gd name="T33" fmla="*/ 52 h 100"/>
                <a:gd name="T34" fmla="*/ 41 w 93"/>
                <a:gd name="T35" fmla="*/ 56 h 100"/>
                <a:gd name="T36" fmla="*/ 41 w 93"/>
                <a:gd name="T37" fmla="*/ 52 h 100"/>
                <a:gd name="T38" fmla="*/ 67 w 93"/>
                <a:gd name="T39" fmla="*/ 52 h 100"/>
                <a:gd name="T40" fmla="*/ 67 w 93"/>
                <a:gd name="T41" fmla="*/ 45 h 100"/>
                <a:gd name="T42" fmla="*/ 52 w 93"/>
                <a:gd name="T43" fmla="*/ 41 h 100"/>
                <a:gd name="T44" fmla="*/ 52 w 93"/>
                <a:gd name="T45" fmla="*/ 48 h 100"/>
                <a:gd name="T46" fmla="*/ 56 w 93"/>
                <a:gd name="T47" fmla="*/ 45 h 100"/>
                <a:gd name="T48" fmla="*/ 52 w 93"/>
                <a:gd name="T49" fmla="*/ 37 h 100"/>
                <a:gd name="T50" fmla="*/ 45 w 93"/>
                <a:gd name="T51" fmla="*/ 30 h 100"/>
                <a:gd name="T52" fmla="*/ 41 w 93"/>
                <a:gd name="T53" fmla="*/ 34 h 100"/>
                <a:gd name="T54" fmla="*/ 41 w 93"/>
                <a:gd name="T55" fmla="*/ 30 h 100"/>
                <a:gd name="T56" fmla="*/ 37 w 93"/>
                <a:gd name="T57" fmla="*/ 26 h 100"/>
                <a:gd name="T58" fmla="*/ 30 w 93"/>
                <a:gd name="T59" fmla="*/ 4 h 100"/>
                <a:gd name="T60" fmla="*/ 34 w 93"/>
                <a:gd name="T61" fmla="*/ 11 h 100"/>
                <a:gd name="T62" fmla="*/ 26 w 93"/>
                <a:gd name="T63" fmla="*/ 19 h 100"/>
                <a:gd name="T64" fmla="*/ 30 w 93"/>
                <a:gd name="T65" fmla="*/ 8 h 100"/>
                <a:gd name="T66" fmla="*/ 19 w 93"/>
                <a:gd name="T67" fmla="*/ 0 h 100"/>
                <a:gd name="T68" fmla="*/ 4 w 93"/>
                <a:gd name="T69" fmla="*/ 4 h 100"/>
                <a:gd name="T70" fmla="*/ 15 w 93"/>
                <a:gd name="T71" fmla="*/ 0 h 100"/>
                <a:gd name="T72" fmla="*/ 15 w 93"/>
                <a:gd name="T73" fmla="*/ 4 h 100"/>
                <a:gd name="T74" fmla="*/ 0 w 93"/>
                <a:gd name="T75" fmla="*/ 4 h 100"/>
                <a:gd name="T76" fmla="*/ 26 w 93"/>
                <a:gd name="T77" fmla="*/ 30 h 100"/>
                <a:gd name="T78" fmla="*/ 23 w 93"/>
                <a:gd name="T79" fmla="*/ 34 h 100"/>
                <a:gd name="T80" fmla="*/ 15 w 93"/>
                <a:gd name="T81" fmla="*/ 45 h 100"/>
                <a:gd name="T82" fmla="*/ 15 w 93"/>
                <a:gd name="T83" fmla="*/ 45 h 100"/>
                <a:gd name="T84" fmla="*/ 15 w 93"/>
                <a:gd name="T85" fmla="*/ 45 h 100"/>
                <a:gd name="T86" fmla="*/ 11 w 93"/>
                <a:gd name="T87" fmla="*/ 45 h 100"/>
                <a:gd name="T88" fmla="*/ 15 w 93"/>
                <a:gd name="T89" fmla="*/ 34 h 100"/>
                <a:gd name="T90" fmla="*/ 11 w 93"/>
                <a:gd name="T91" fmla="*/ 34 h 100"/>
                <a:gd name="T92" fmla="*/ 11 w 93"/>
                <a:gd name="T93" fmla="*/ 37 h 100"/>
                <a:gd name="T94" fmla="*/ 19 w 93"/>
                <a:gd name="T95" fmla="*/ 45 h 100"/>
                <a:gd name="T96" fmla="*/ 15 w 93"/>
                <a:gd name="T97" fmla="*/ 56 h 100"/>
                <a:gd name="T98" fmla="*/ 19 w 93"/>
                <a:gd name="T99" fmla="*/ 4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3" h="100">
                  <a:moveTo>
                    <a:pt x="89" y="89"/>
                  </a:moveTo>
                  <a:lnTo>
                    <a:pt x="89" y="89"/>
                  </a:lnTo>
                  <a:lnTo>
                    <a:pt x="89" y="89"/>
                  </a:lnTo>
                  <a:lnTo>
                    <a:pt x="89" y="89"/>
                  </a:lnTo>
                  <a:lnTo>
                    <a:pt x="89" y="89"/>
                  </a:lnTo>
                  <a:close/>
                  <a:moveTo>
                    <a:pt x="78" y="100"/>
                  </a:moveTo>
                  <a:lnTo>
                    <a:pt x="86" y="100"/>
                  </a:lnTo>
                  <a:lnTo>
                    <a:pt x="89" y="97"/>
                  </a:lnTo>
                  <a:lnTo>
                    <a:pt x="89" y="93"/>
                  </a:lnTo>
                  <a:lnTo>
                    <a:pt x="86" y="93"/>
                  </a:lnTo>
                  <a:lnTo>
                    <a:pt x="86" y="97"/>
                  </a:lnTo>
                  <a:lnTo>
                    <a:pt x="82" y="93"/>
                  </a:lnTo>
                  <a:lnTo>
                    <a:pt x="78" y="97"/>
                  </a:lnTo>
                  <a:lnTo>
                    <a:pt x="78" y="100"/>
                  </a:lnTo>
                  <a:lnTo>
                    <a:pt x="78" y="100"/>
                  </a:lnTo>
                  <a:close/>
                  <a:moveTo>
                    <a:pt x="86" y="74"/>
                  </a:moveTo>
                  <a:lnTo>
                    <a:pt x="89" y="74"/>
                  </a:lnTo>
                  <a:lnTo>
                    <a:pt x="93" y="78"/>
                  </a:lnTo>
                  <a:lnTo>
                    <a:pt x="93" y="78"/>
                  </a:lnTo>
                  <a:lnTo>
                    <a:pt x="89" y="78"/>
                  </a:lnTo>
                  <a:lnTo>
                    <a:pt x="86" y="78"/>
                  </a:lnTo>
                  <a:lnTo>
                    <a:pt x="86" y="74"/>
                  </a:lnTo>
                  <a:lnTo>
                    <a:pt x="86" y="74"/>
                  </a:lnTo>
                  <a:close/>
                  <a:moveTo>
                    <a:pt x="78" y="67"/>
                  </a:moveTo>
                  <a:lnTo>
                    <a:pt x="74" y="67"/>
                  </a:lnTo>
                  <a:lnTo>
                    <a:pt x="74" y="71"/>
                  </a:lnTo>
                  <a:lnTo>
                    <a:pt x="71" y="74"/>
                  </a:lnTo>
                  <a:lnTo>
                    <a:pt x="67" y="74"/>
                  </a:lnTo>
                  <a:lnTo>
                    <a:pt x="67" y="78"/>
                  </a:lnTo>
                  <a:lnTo>
                    <a:pt x="71" y="78"/>
                  </a:lnTo>
                  <a:lnTo>
                    <a:pt x="78" y="74"/>
                  </a:lnTo>
                  <a:lnTo>
                    <a:pt x="78" y="71"/>
                  </a:lnTo>
                  <a:lnTo>
                    <a:pt x="78" y="67"/>
                  </a:lnTo>
                  <a:lnTo>
                    <a:pt x="78" y="67"/>
                  </a:lnTo>
                  <a:close/>
                  <a:moveTo>
                    <a:pt x="67" y="67"/>
                  </a:moveTo>
                  <a:lnTo>
                    <a:pt x="71" y="67"/>
                  </a:lnTo>
                  <a:lnTo>
                    <a:pt x="71" y="71"/>
                  </a:lnTo>
                  <a:lnTo>
                    <a:pt x="71" y="71"/>
                  </a:lnTo>
                  <a:lnTo>
                    <a:pt x="67" y="67"/>
                  </a:lnTo>
                  <a:lnTo>
                    <a:pt x="67" y="67"/>
                  </a:lnTo>
                  <a:lnTo>
                    <a:pt x="67" y="67"/>
                  </a:lnTo>
                  <a:close/>
                  <a:moveTo>
                    <a:pt x="56" y="52"/>
                  </a:moveTo>
                  <a:lnTo>
                    <a:pt x="56" y="60"/>
                  </a:lnTo>
                  <a:lnTo>
                    <a:pt x="60" y="63"/>
                  </a:lnTo>
                  <a:lnTo>
                    <a:pt x="60" y="67"/>
                  </a:lnTo>
                  <a:lnTo>
                    <a:pt x="60" y="67"/>
                  </a:lnTo>
                  <a:lnTo>
                    <a:pt x="56" y="63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56" y="56"/>
                  </a:lnTo>
                  <a:lnTo>
                    <a:pt x="56" y="52"/>
                  </a:lnTo>
                  <a:lnTo>
                    <a:pt x="56" y="52"/>
                  </a:lnTo>
                  <a:close/>
                  <a:moveTo>
                    <a:pt x="41" y="52"/>
                  </a:moveTo>
                  <a:lnTo>
                    <a:pt x="41" y="56"/>
                  </a:lnTo>
                  <a:lnTo>
                    <a:pt x="45" y="56"/>
                  </a:lnTo>
                  <a:lnTo>
                    <a:pt x="41" y="52"/>
                  </a:lnTo>
                  <a:lnTo>
                    <a:pt x="41" y="52"/>
                  </a:lnTo>
                  <a:close/>
                  <a:moveTo>
                    <a:pt x="67" y="45"/>
                  </a:moveTo>
                  <a:lnTo>
                    <a:pt x="67" y="48"/>
                  </a:lnTo>
                  <a:lnTo>
                    <a:pt x="67" y="52"/>
                  </a:lnTo>
                  <a:lnTo>
                    <a:pt x="71" y="48"/>
                  </a:lnTo>
                  <a:lnTo>
                    <a:pt x="67" y="45"/>
                  </a:lnTo>
                  <a:lnTo>
                    <a:pt x="67" y="45"/>
                  </a:lnTo>
                  <a:close/>
                  <a:moveTo>
                    <a:pt x="52" y="37"/>
                  </a:moveTo>
                  <a:lnTo>
                    <a:pt x="49" y="41"/>
                  </a:lnTo>
                  <a:lnTo>
                    <a:pt x="52" y="41"/>
                  </a:lnTo>
                  <a:lnTo>
                    <a:pt x="52" y="45"/>
                  </a:lnTo>
                  <a:lnTo>
                    <a:pt x="52" y="48"/>
                  </a:lnTo>
                  <a:lnTo>
                    <a:pt x="52" y="48"/>
                  </a:lnTo>
                  <a:lnTo>
                    <a:pt x="56" y="48"/>
                  </a:lnTo>
                  <a:lnTo>
                    <a:pt x="56" y="48"/>
                  </a:lnTo>
                  <a:lnTo>
                    <a:pt x="56" y="45"/>
                  </a:lnTo>
                  <a:lnTo>
                    <a:pt x="52" y="41"/>
                  </a:lnTo>
                  <a:lnTo>
                    <a:pt x="52" y="37"/>
                  </a:lnTo>
                  <a:lnTo>
                    <a:pt x="52" y="37"/>
                  </a:lnTo>
                  <a:close/>
                  <a:moveTo>
                    <a:pt x="37" y="26"/>
                  </a:moveTo>
                  <a:lnTo>
                    <a:pt x="41" y="26"/>
                  </a:lnTo>
                  <a:lnTo>
                    <a:pt x="45" y="30"/>
                  </a:lnTo>
                  <a:lnTo>
                    <a:pt x="45" y="37"/>
                  </a:lnTo>
                  <a:lnTo>
                    <a:pt x="41" y="37"/>
                  </a:lnTo>
                  <a:lnTo>
                    <a:pt x="41" y="34"/>
                  </a:lnTo>
                  <a:lnTo>
                    <a:pt x="41" y="34"/>
                  </a:lnTo>
                  <a:lnTo>
                    <a:pt x="45" y="34"/>
                  </a:lnTo>
                  <a:lnTo>
                    <a:pt x="41" y="30"/>
                  </a:lnTo>
                  <a:lnTo>
                    <a:pt x="37" y="26"/>
                  </a:lnTo>
                  <a:lnTo>
                    <a:pt x="37" y="26"/>
                  </a:lnTo>
                  <a:lnTo>
                    <a:pt x="37" y="26"/>
                  </a:lnTo>
                  <a:close/>
                  <a:moveTo>
                    <a:pt x="19" y="0"/>
                  </a:moveTo>
                  <a:lnTo>
                    <a:pt x="26" y="0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34" y="8"/>
                  </a:lnTo>
                  <a:lnTo>
                    <a:pt x="34" y="11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6" y="19"/>
                  </a:lnTo>
                  <a:lnTo>
                    <a:pt x="30" y="11"/>
                  </a:lnTo>
                  <a:lnTo>
                    <a:pt x="26" y="11"/>
                  </a:lnTo>
                  <a:lnTo>
                    <a:pt x="30" y="8"/>
                  </a:lnTo>
                  <a:lnTo>
                    <a:pt x="26" y="4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0" y="4"/>
                  </a:moveTo>
                  <a:lnTo>
                    <a:pt x="4" y="4"/>
                  </a:lnTo>
                  <a:lnTo>
                    <a:pt x="8" y="4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5" y="4"/>
                  </a:lnTo>
                  <a:lnTo>
                    <a:pt x="8" y="8"/>
                  </a:lnTo>
                  <a:lnTo>
                    <a:pt x="4" y="8"/>
                  </a:lnTo>
                  <a:lnTo>
                    <a:pt x="0" y="4"/>
                  </a:lnTo>
                  <a:lnTo>
                    <a:pt x="0" y="4"/>
                  </a:lnTo>
                  <a:close/>
                  <a:moveTo>
                    <a:pt x="19" y="30"/>
                  </a:moveTo>
                  <a:lnTo>
                    <a:pt x="26" y="30"/>
                  </a:lnTo>
                  <a:lnTo>
                    <a:pt x="30" y="30"/>
                  </a:lnTo>
                  <a:lnTo>
                    <a:pt x="26" y="34"/>
                  </a:lnTo>
                  <a:lnTo>
                    <a:pt x="23" y="34"/>
                  </a:lnTo>
                  <a:lnTo>
                    <a:pt x="19" y="30"/>
                  </a:lnTo>
                  <a:lnTo>
                    <a:pt x="19" y="30"/>
                  </a:lnTo>
                  <a:close/>
                  <a:moveTo>
                    <a:pt x="15" y="45"/>
                  </a:moveTo>
                  <a:lnTo>
                    <a:pt x="15" y="45"/>
                  </a:lnTo>
                  <a:lnTo>
                    <a:pt x="19" y="45"/>
                  </a:lnTo>
                  <a:lnTo>
                    <a:pt x="15" y="45"/>
                  </a:lnTo>
                  <a:lnTo>
                    <a:pt x="15" y="45"/>
                  </a:lnTo>
                  <a:close/>
                  <a:moveTo>
                    <a:pt x="11" y="45"/>
                  </a:moveTo>
                  <a:lnTo>
                    <a:pt x="15" y="45"/>
                  </a:lnTo>
                  <a:lnTo>
                    <a:pt x="15" y="48"/>
                  </a:lnTo>
                  <a:lnTo>
                    <a:pt x="11" y="45"/>
                  </a:lnTo>
                  <a:lnTo>
                    <a:pt x="11" y="45"/>
                  </a:lnTo>
                  <a:close/>
                  <a:moveTo>
                    <a:pt x="15" y="41"/>
                  </a:moveTo>
                  <a:lnTo>
                    <a:pt x="19" y="41"/>
                  </a:lnTo>
                  <a:lnTo>
                    <a:pt x="15" y="34"/>
                  </a:lnTo>
                  <a:lnTo>
                    <a:pt x="15" y="30"/>
                  </a:lnTo>
                  <a:lnTo>
                    <a:pt x="11" y="30"/>
                  </a:lnTo>
                  <a:lnTo>
                    <a:pt x="11" y="34"/>
                  </a:lnTo>
                  <a:lnTo>
                    <a:pt x="8" y="37"/>
                  </a:lnTo>
                  <a:lnTo>
                    <a:pt x="11" y="41"/>
                  </a:lnTo>
                  <a:lnTo>
                    <a:pt x="11" y="37"/>
                  </a:lnTo>
                  <a:lnTo>
                    <a:pt x="15" y="41"/>
                  </a:lnTo>
                  <a:lnTo>
                    <a:pt x="15" y="41"/>
                  </a:lnTo>
                  <a:close/>
                  <a:moveTo>
                    <a:pt x="19" y="45"/>
                  </a:moveTo>
                  <a:lnTo>
                    <a:pt x="15" y="48"/>
                  </a:lnTo>
                  <a:lnTo>
                    <a:pt x="15" y="52"/>
                  </a:lnTo>
                  <a:lnTo>
                    <a:pt x="15" y="56"/>
                  </a:lnTo>
                  <a:lnTo>
                    <a:pt x="19" y="52"/>
                  </a:lnTo>
                  <a:lnTo>
                    <a:pt x="19" y="52"/>
                  </a:lnTo>
                  <a:lnTo>
                    <a:pt x="19" y="48"/>
                  </a:lnTo>
                  <a:lnTo>
                    <a:pt x="19" y="48"/>
                  </a:lnTo>
                  <a:lnTo>
                    <a:pt x="19" y="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66" name="Freeform 169"/>
            <p:cNvSpPr/>
            <p:nvPr/>
          </p:nvSpPr>
          <p:spPr bwMode="auto">
            <a:xfrm>
              <a:off x="2558641" y="2990694"/>
              <a:ext cx="119657" cy="47606"/>
            </a:xfrm>
            <a:custGeom>
              <a:avLst/>
              <a:gdLst>
                <a:gd name="T0" fmla="*/ 82 w 93"/>
                <a:gd name="T1" fmla="*/ 33 h 37"/>
                <a:gd name="T2" fmla="*/ 74 w 93"/>
                <a:gd name="T3" fmla="*/ 26 h 37"/>
                <a:gd name="T4" fmla="*/ 78 w 93"/>
                <a:gd name="T5" fmla="*/ 18 h 37"/>
                <a:gd name="T6" fmla="*/ 82 w 93"/>
                <a:gd name="T7" fmla="*/ 18 h 37"/>
                <a:gd name="T8" fmla="*/ 78 w 93"/>
                <a:gd name="T9" fmla="*/ 15 h 37"/>
                <a:gd name="T10" fmla="*/ 78 w 93"/>
                <a:gd name="T11" fmla="*/ 18 h 37"/>
                <a:gd name="T12" fmla="*/ 74 w 93"/>
                <a:gd name="T13" fmla="*/ 15 h 37"/>
                <a:gd name="T14" fmla="*/ 67 w 93"/>
                <a:gd name="T15" fmla="*/ 11 h 37"/>
                <a:gd name="T16" fmla="*/ 63 w 93"/>
                <a:gd name="T17" fmla="*/ 7 h 37"/>
                <a:gd name="T18" fmla="*/ 56 w 93"/>
                <a:gd name="T19" fmla="*/ 11 h 37"/>
                <a:gd name="T20" fmla="*/ 56 w 93"/>
                <a:gd name="T21" fmla="*/ 15 h 37"/>
                <a:gd name="T22" fmla="*/ 52 w 93"/>
                <a:gd name="T23" fmla="*/ 18 h 37"/>
                <a:gd name="T24" fmla="*/ 41 w 93"/>
                <a:gd name="T25" fmla="*/ 22 h 37"/>
                <a:gd name="T26" fmla="*/ 45 w 93"/>
                <a:gd name="T27" fmla="*/ 26 h 37"/>
                <a:gd name="T28" fmla="*/ 48 w 93"/>
                <a:gd name="T29" fmla="*/ 29 h 37"/>
                <a:gd name="T30" fmla="*/ 48 w 93"/>
                <a:gd name="T31" fmla="*/ 33 h 37"/>
                <a:gd name="T32" fmla="*/ 41 w 93"/>
                <a:gd name="T33" fmla="*/ 33 h 37"/>
                <a:gd name="T34" fmla="*/ 34 w 93"/>
                <a:gd name="T35" fmla="*/ 37 h 37"/>
                <a:gd name="T36" fmla="*/ 34 w 93"/>
                <a:gd name="T37" fmla="*/ 33 h 37"/>
                <a:gd name="T38" fmla="*/ 34 w 93"/>
                <a:gd name="T39" fmla="*/ 29 h 37"/>
                <a:gd name="T40" fmla="*/ 30 w 93"/>
                <a:gd name="T41" fmla="*/ 26 h 37"/>
                <a:gd name="T42" fmla="*/ 30 w 93"/>
                <a:gd name="T43" fmla="*/ 29 h 37"/>
                <a:gd name="T44" fmla="*/ 26 w 93"/>
                <a:gd name="T45" fmla="*/ 29 h 37"/>
                <a:gd name="T46" fmla="*/ 22 w 93"/>
                <a:gd name="T47" fmla="*/ 26 h 37"/>
                <a:gd name="T48" fmla="*/ 15 w 93"/>
                <a:gd name="T49" fmla="*/ 22 h 37"/>
                <a:gd name="T50" fmla="*/ 15 w 93"/>
                <a:gd name="T51" fmla="*/ 18 h 37"/>
                <a:gd name="T52" fmla="*/ 11 w 93"/>
                <a:gd name="T53" fmla="*/ 18 h 37"/>
                <a:gd name="T54" fmla="*/ 4 w 93"/>
                <a:gd name="T55" fmla="*/ 18 h 37"/>
                <a:gd name="T56" fmla="*/ 4 w 93"/>
                <a:gd name="T57" fmla="*/ 18 h 37"/>
                <a:gd name="T58" fmla="*/ 4 w 93"/>
                <a:gd name="T59" fmla="*/ 15 h 37"/>
                <a:gd name="T60" fmla="*/ 4 w 93"/>
                <a:gd name="T61" fmla="*/ 11 h 37"/>
                <a:gd name="T62" fmla="*/ 0 w 93"/>
                <a:gd name="T63" fmla="*/ 7 h 37"/>
                <a:gd name="T64" fmla="*/ 4 w 93"/>
                <a:gd name="T65" fmla="*/ 3 h 37"/>
                <a:gd name="T66" fmla="*/ 8 w 93"/>
                <a:gd name="T67" fmla="*/ 0 h 37"/>
                <a:gd name="T68" fmla="*/ 11 w 93"/>
                <a:gd name="T69" fmla="*/ 3 h 37"/>
                <a:gd name="T70" fmla="*/ 15 w 93"/>
                <a:gd name="T71" fmla="*/ 7 h 37"/>
                <a:gd name="T72" fmla="*/ 15 w 93"/>
                <a:gd name="T73" fmla="*/ 7 h 37"/>
                <a:gd name="T74" fmla="*/ 15 w 93"/>
                <a:gd name="T75" fmla="*/ 7 h 37"/>
                <a:gd name="T76" fmla="*/ 19 w 93"/>
                <a:gd name="T77" fmla="*/ 11 h 37"/>
                <a:gd name="T78" fmla="*/ 19 w 93"/>
                <a:gd name="T79" fmla="*/ 7 h 37"/>
                <a:gd name="T80" fmla="*/ 22 w 93"/>
                <a:gd name="T81" fmla="*/ 7 h 37"/>
                <a:gd name="T82" fmla="*/ 34 w 93"/>
                <a:gd name="T83" fmla="*/ 11 h 37"/>
                <a:gd name="T84" fmla="*/ 37 w 93"/>
                <a:gd name="T85" fmla="*/ 7 h 37"/>
                <a:gd name="T86" fmla="*/ 56 w 93"/>
                <a:gd name="T87" fmla="*/ 3 h 37"/>
                <a:gd name="T88" fmla="*/ 59 w 93"/>
                <a:gd name="T89" fmla="*/ 0 h 37"/>
                <a:gd name="T90" fmla="*/ 63 w 93"/>
                <a:gd name="T91" fmla="*/ 3 h 37"/>
                <a:gd name="T92" fmla="*/ 74 w 93"/>
                <a:gd name="T93" fmla="*/ 3 h 37"/>
                <a:gd name="T94" fmla="*/ 85 w 93"/>
                <a:gd name="T95" fmla="*/ 7 h 37"/>
                <a:gd name="T96" fmla="*/ 89 w 93"/>
                <a:gd name="T97" fmla="*/ 11 h 37"/>
                <a:gd name="T98" fmla="*/ 93 w 93"/>
                <a:gd name="T99" fmla="*/ 15 h 37"/>
                <a:gd name="T100" fmla="*/ 93 w 93"/>
                <a:gd name="T101" fmla="*/ 18 h 37"/>
                <a:gd name="T102" fmla="*/ 89 w 93"/>
                <a:gd name="T103" fmla="*/ 26 h 37"/>
                <a:gd name="T104" fmla="*/ 85 w 93"/>
                <a:gd name="T105" fmla="*/ 29 h 37"/>
                <a:gd name="T106" fmla="*/ 82 w 93"/>
                <a:gd name="T10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3" h="37">
                  <a:moveTo>
                    <a:pt x="82" y="37"/>
                  </a:moveTo>
                  <a:lnTo>
                    <a:pt x="82" y="33"/>
                  </a:lnTo>
                  <a:lnTo>
                    <a:pt x="78" y="29"/>
                  </a:lnTo>
                  <a:lnTo>
                    <a:pt x="74" y="26"/>
                  </a:lnTo>
                  <a:lnTo>
                    <a:pt x="78" y="22"/>
                  </a:lnTo>
                  <a:lnTo>
                    <a:pt x="78" y="18"/>
                  </a:lnTo>
                  <a:lnTo>
                    <a:pt x="82" y="18"/>
                  </a:lnTo>
                  <a:lnTo>
                    <a:pt x="82" y="18"/>
                  </a:lnTo>
                  <a:lnTo>
                    <a:pt x="82" y="15"/>
                  </a:lnTo>
                  <a:lnTo>
                    <a:pt x="78" y="15"/>
                  </a:lnTo>
                  <a:lnTo>
                    <a:pt x="78" y="18"/>
                  </a:lnTo>
                  <a:lnTo>
                    <a:pt x="78" y="18"/>
                  </a:lnTo>
                  <a:lnTo>
                    <a:pt x="74" y="18"/>
                  </a:lnTo>
                  <a:lnTo>
                    <a:pt x="74" y="15"/>
                  </a:lnTo>
                  <a:lnTo>
                    <a:pt x="71" y="11"/>
                  </a:lnTo>
                  <a:lnTo>
                    <a:pt x="67" y="11"/>
                  </a:lnTo>
                  <a:lnTo>
                    <a:pt x="67" y="7"/>
                  </a:lnTo>
                  <a:lnTo>
                    <a:pt x="63" y="7"/>
                  </a:lnTo>
                  <a:lnTo>
                    <a:pt x="59" y="7"/>
                  </a:lnTo>
                  <a:lnTo>
                    <a:pt x="56" y="11"/>
                  </a:lnTo>
                  <a:lnTo>
                    <a:pt x="56" y="15"/>
                  </a:lnTo>
                  <a:lnTo>
                    <a:pt x="56" y="15"/>
                  </a:lnTo>
                  <a:lnTo>
                    <a:pt x="56" y="15"/>
                  </a:lnTo>
                  <a:lnTo>
                    <a:pt x="52" y="18"/>
                  </a:lnTo>
                  <a:lnTo>
                    <a:pt x="45" y="18"/>
                  </a:lnTo>
                  <a:lnTo>
                    <a:pt x="41" y="22"/>
                  </a:lnTo>
                  <a:lnTo>
                    <a:pt x="41" y="22"/>
                  </a:lnTo>
                  <a:lnTo>
                    <a:pt x="45" y="26"/>
                  </a:lnTo>
                  <a:lnTo>
                    <a:pt x="45" y="26"/>
                  </a:lnTo>
                  <a:lnTo>
                    <a:pt x="48" y="29"/>
                  </a:lnTo>
                  <a:lnTo>
                    <a:pt x="48" y="33"/>
                  </a:lnTo>
                  <a:lnTo>
                    <a:pt x="48" y="33"/>
                  </a:lnTo>
                  <a:lnTo>
                    <a:pt x="45" y="33"/>
                  </a:lnTo>
                  <a:lnTo>
                    <a:pt x="41" y="33"/>
                  </a:lnTo>
                  <a:lnTo>
                    <a:pt x="41" y="37"/>
                  </a:lnTo>
                  <a:lnTo>
                    <a:pt x="34" y="37"/>
                  </a:lnTo>
                  <a:lnTo>
                    <a:pt x="34" y="33"/>
                  </a:lnTo>
                  <a:lnTo>
                    <a:pt x="34" y="33"/>
                  </a:lnTo>
                  <a:lnTo>
                    <a:pt x="34" y="29"/>
                  </a:lnTo>
                  <a:lnTo>
                    <a:pt x="34" y="29"/>
                  </a:lnTo>
                  <a:lnTo>
                    <a:pt x="34" y="26"/>
                  </a:lnTo>
                  <a:lnTo>
                    <a:pt x="30" y="26"/>
                  </a:lnTo>
                  <a:lnTo>
                    <a:pt x="30" y="29"/>
                  </a:lnTo>
                  <a:lnTo>
                    <a:pt x="30" y="29"/>
                  </a:lnTo>
                  <a:lnTo>
                    <a:pt x="30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15" y="18"/>
                  </a:lnTo>
                  <a:lnTo>
                    <a:pt x="11" y="18"/>
                  </a:lnTo>
                  <a:lnTo>
                    <a:pt x="11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5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3"/>
                  </a:lnTo>
                  <a:lnTo>
                    <a:pt x="11" y="3"/>
                  </a:lnTo>
                  <a:lnTo>
                    <a:pt x="11" y="7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11"/>
                  </a:lnTo>
                  <a:lnTo>
                    <a:pt x="19" y="11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22" y="7"/>
                  </a:lnTo>
                  <a:lnTo>
                    <a:pt x="26" y="11"/>
                  </a:lnTo>
                  <a:lnTo>
                    <a:pt x="34" y="11"/>
                  </a:lnTo>
                  <a:lnTo>
                    <a:pt x="37" y="11"/>
                  </a:lnTo>
                  <a:lnTo>
                    <a:pt x="37" y="7"/>
                  </a:lnTo>
                  <a:lnTo>
                    <a:pt x="48" y="3"/>
                  </a:lnTo>
                  <a:lnTo>
                    <a:pt x="56" y="3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3" y="3"/>
                  </a:lnTo>
                  <a:lnTo>
                    <a:pt x="67" y="3"/>
                  </a:lnTo>
                  <a:lnTo>
                    <a:pt x="74" y="3"/>
                  </a:lnTo>
                  <a:lnTo>
                    <a:pt x="78" y="3"/>
                  </a:lnTo>
                  <a:lnTo>
                    <a:pt x="85" y="7"/>
                  </a:lnTo>
                  <a:lnTo>
                    <a:pt x="85" y="11"/>
                  </a:lnTo>
                  <a:lnTo>
                    <a:pt x="89" y="11"/>
                  </a:lnTo>
                  <a:lnTo>
                    <a:pt x="89" y="11"/>
                  </a:lnTo>
                  <a:lnTo>
                    <a:pt x="93" y="15"/>
                  </a:lnTo>
                  <a:lnTo>
                    <a:pt x="89" y="15"/>
                  </a:lnTo>
                  <a:lnTo>
                    <a:pt x="93" y="18"/>
                  </a:lnTo>
                  <a:lnTo>
                    <a:pt x="93" y="22"/>
                  </a:lnTo>
                  <a:lnTo>
                    <a:pt x="89" y="26"/>
                  </a:lnTo>
                  <a:lnTo>
                    <a:pt x="89" y="29"/>
                  </a:lnTo>
                  <a:lnTo>
                    <a:pt x="85" y="29"/>
                  </a:lnTo>
                  <a:lnTo>
                    <a:pt x="85" y="29"/>
                  </a:lnTo>
                  <a:lnTo>
                    <a:pt x="82" y="3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67" name="Freeform 170"/>
            <p:cNvSpPr/>
            <p:nvPr/>
          </p:nvSpPr>
          <p:spPr bwMode="auto">
            <a:xfrm>
              <a:off x="2496883" y="2957241"/>
              <a:ext cx="72051" cy="61758"/>
            </a:xfrm>
            <a:custGeom>
              <a:avLst/>
              <a:gdLst>
                <a:gd name="T0" fmla="*/ 52 w 56"/>
                <a:gd name="T1" fmla="*/ 44 h 48"/>
                <a:gd name="T2" fmla="*/ 52 w 56"/>
                <a:gd name="T3" fmla="*/ 44 h 48"/>
                <a:gd name="T4" fmla="*/ 52 w 56"/>
                <a:gd name="T5" fmla="*/ 48 h 48"/>
                <a:gd name="T6" fmla="*/ 48 w 56"/>
                <a:gd name="T7" fmla="*/ 48 h 48"/>
                <a:gd name="T8" fmla="*/ 45 w 56"/>
                <a:gd name="T9" fmla="*/ 48 h 48"/>
                <a:gd name="T10" fmla="*/ 41 w 56"/>
                <a:gd name="T11" fmla="*/ 41 h 48"/>
                <a:gd name="T12" fmla="*/ 41 w 56"/>
                <a:gd name="T13" fmla="*/ 41 h 48"/>
                <a:gd name="T14" fmla="*/ 41 w 56"/>
                <a:gd name="T15" fmla="*/ 41 h 48"/>
                <a:gd name="T16" fmla="*/ 45 w 56"/>
                <a:gd name="T17" fmla="*/ 48 h 48"/>
                <a:gd name="T18" fmla="*/ 41 w 56"/>
                <a:gd name="T19" fmla="*/ 44 h 48"/>
                <a:gd name="T20" fmla="*/ 33 w 56"/>
                <a:gd name="T21" fmla="*/ 41 h 48"/>
                <a:gd name="T22" fmla="*/ 37 w 56"/>
                <a:gd name="T23" fmla="*/ 37 h 48"/>
                <a:gd name="T24" fmla="*/ 33 w 56"/>
                <a:gd name="T25" fmla="*/ 33 h 48"/>
                <a:gd name="T26" fmla="*/ 26 w 56"/>
                <a:gd name="T27" fmla="*/ 29 h 48"/>
                <a:gd name="T28" fmla="*/ 22 w 56"/>
                <a:gd name="T29" fmla="*/ 26 h 48"/>
                <a:gd name="T30" fmla="*/ 19 w 56"/>
                <a:gd name="T31" fmla="*/ 18 h 48"/>
                <a:gd name="T32" fmla="*/ 15 w 56"/>
                <a:gd name="T33" fmla="*/ 15 h 48"/>
                <a:gd name="T34" fmla="*/ 11 w 56"/>
                <a:gd name="T35" fmla="*/ 18 h 48"/>
                <a:gd name="T36" fmla="*/ 19 w 56"/>
                <a:gd name="T37" fmla="*/ 26 h 48"/>
                <a:gd name="T38" fmla="*/ 15 w 56"/>
                <a:gd name="T39" fmla="*/ 26 h 48"/>
                <a:gd name="T40" fmla="*/ 11 w 56"/>
                <a:gd name="T41" fmla="*/ 22 h 48"/>
                <a:gd name="T42" fmla="*/ 0 w 56"/>
                <a:gd name="T43" fmla="*/ 18 h 48"/>
                <a:gd name="T44" fmla="*/ 4 w 56"/>
                <a:gd name="T45" fmla="*/ 15 h 48"/>
                <a:gd name="T46" fmla="*/ 4 w 56"/>
                <a:gd name="T47" fmla="*/ 7 h 48"/>
                <a:gd name="T48" fmla="*/ 0 w 56"/>
                <a:gd name="T49" fmla="*/ 7 h 48"/>
                <a:gd name="T50" fmla="*/ 4 w 56"/>
                <a:gd name="T51" fmla="*/ 3 h 48"/>
                <a:gd name="T52" fmla="*/ 4 w 56"/>
                <a:gd name="T53" fmla="*/ 3 h 48"/>
                <a:gd name="T54" fmla="*/ 11 w 56"/>
                <a:gd name="T55" fmla="*/ 0 h 48"/>
                <a:gd name="T56" fmla="*/ 22 w 56"/>
                <a:gd name="T57" fmla="*/ 3 h 48"/>
                <a:gd name="T58" fmla="*/ 26 w 56"/>
                <a:gd name="T59" fmla="*/ 3 h 48"/>
                <a:gd name="T60" fmla="*/ 30 w 56"/>
                <a:gd name="T61" fmla="*/ 7 h 48"/>
                <a:gd name="T62" fmla="*/ 33 w 56"/>
                <a:gd name="T63" fmla="*/ 7 h 48"/>
                <a:gd name="T64" fmla="*/ 37 w 56"/>
                <a:gd name="T65" fmla="*/ 11 h 48"/>
                <a:gd name="T66" fmla="*/ 41 w 56"/>
                <a:gd name="T67" fmla="*/ 7 h 48"/>
                <a:gd name="T68" fmla="*/ 41 w 56"/>
                <a:gd name="T69" fmla="*/ 11 h 48"/>
                <a:gd name="T70" fmla="*/ 45 w 56"/>
                <a:gd name="T71" fmla="*/ 18 h 48"/>
                <a:gd name="T72" fmla="*/ 48 w 56"/>
                <a:gd name="T73" fmla="*/ 22 h 48"/>
                <a:gd name="T74" fmla="*/ 52 w 56"/>
                <a:gd name="T75" fmla="*/ 26 h 48"/>
                <a:gd name="T76" fmla="*/ 56 w 56"/>
                <a:gd name="T77" fmla="*/ 26 h 48"/>
                <a:gd name="T78" fmla="*/ 52 w 56"/>
                <a:gd name="T79" fmla="*/ 29 h 48"/>
                <a:gd name="T80" fmla="*/ 48 w 56"/>
                <a:gd name="T81" fmla="*/ 33 h 48"/>
                <a:gd name="T82" fmla="*/ 52 w 56"/>
                <a:gd name="T83" fmla="*/ 37 h 48"/>
                <a:gd name="T84" fmla="*/ 52 w 56"/>
                <a:gd name="T85" fmla="*/ 41 h 48"/>
                <a:gd name="T86" fmla="*/ 52 w 56"/>
                <a:gd name="T87" fmla="*/ 44 h 48"/>
                <a:gd name="T88" fmla="*/ 52 w 56"/>
                <a:gd name="T8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6" h="48">
                  <a:moveTo>
                    <a:pt x="52" y="44"/>
                  </a:moveTo>
                  <a:lnTo>
                    <a:pt x="52" y="44"/>
                  </a:lnTo>
                  <a:lnTo>
                    <a:pt x="52" y="44"/>
                  </a:lnTo>
                  <a:lnTo>
                    <a:pt x="52" y="44"/>
                  </a:lnTo>
                  <a:lnTo>
                    <a:pt x="52" y="48"/>
                  </a:lnTo>
                  <a:lnTo>
                    <a:pt x="52" y="48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45" y="48"/>
                  </a:lnTo>
                  <a:lnTo>
                    <a:pt x="45" y="44"/>
                  </a:lnTo>
                  <a:lnTo>
                    <a:pt x="41" y="41"/>
                  </a:lnTo>
                  <a:lnTo>
                    <a:pt x="41" y="41"/>
                  </a:lnTo>
                  <a:lnTo>
                    <a:pt x="41" y="41"/>
                  </a:lnTo>
                  <a:lnTo>
                    <a:pt x="41" y="41"/>
                  </a:lnTo>
                  <a:lnTo>
                    <a:pt x="41" y="41"/>
                  </a:lnTo>
                  <a:lnTo>
                    <a:pt x="45" y="44"/>
                  </a:lnTo>
                  <a:lnTo>
                    <a:pt x="45" y="48"/>
                  </a:lnTo>
                  <a:lnTo>
                    <a:pt x="41" y="48"/>
                  </a:lnTo>
                  <a:lnTo>
                    <a:pt x="41" y="44"/>
                  </a:lnTo>
                  <a:lnTo>
                    <a:pt x="37" y="44"/>
                  </a:lnTo>
                  <a:lnTo>
                    <a:pt x="33" y="41"/>
                  </a:lnTo>
                  <a:lnTo>
                    <a:pt x="33" y="41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3" y="33"/>
                  </a:lnTo>
                  <a:lnTo>
                    <a:pt x="30" y="33"/>
                  </a:lnTo>
                  <a:lnTo>
                    <a:pt x="26" y="29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9" y="22"/>
                  </a:lnTo>
                  <a:lnTo>
                    <a:pt x="19" y="18"/>
                  </a:lnTo>
                  <a:lnTo>
                    <a:pt x="15" y="18"/>
                  </a:lnTo>
                  <a:lnTo>
                    <a:pt x="15" y="15"/>
                  </a:lnTo>
                  <a:lnTo>
                    <a:pt x="11" y="18"/>
                  </a:lnTo>
                  <a:lnTo>
                    <a:pt x="11" y="18"/>
                  </a:lnTo>
                  <a:lnTo>
                    <a:pt x="19" y="22"/>
                  </a:lnTo>
                  <a:lnTo>
                    <a:pt x="19" y="26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1" y="22"/>
                  </a:lnTo>
                  <a:lnTo>
                    <a:pt x="7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4" y="15"/>
                  </a:lnTo>
                  <a:lnTo>
                    <a:pt x="4" y="11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7"/>
                  </a:lnTo>
                  <a:lnTo>
                    <a:pt x="4" y="7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11" y="0"/>
                  </a:lnTo>
                  <a:lnTo>
                    <a:pt x="19" y="3"/>
                  </a:lnTo>
                  <a:lnTo>
                    <a:pt x="22" y="3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33" y="11"/>
                  </a:lnTo>
                  <a:lnTo>
                    <a:pt x="33" y="7"/>
                  </a:lnTo>
                  <a:lnTo>
                    <a:pt x="37" y="7"/>
                  </a:lnTo>
                  <a:lnTo>
                    <a:pt x="37" y="11"/>
                  </a:lnTo>
                  <a:lnTo>
                    <a:pt x="41" y="11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41" y="11"/>
                  </a:lnTo>
                  <a:lnTo>
                    <a:pt x="45" y="15"/>
                  </a:lnTo>
                  <a:lnTo>
                    <a:pt x="45" y="18"/>
                  </a:lnTo>
                  <a:lnTo>
                    <a:pt x="48" y="18"/>
                  </a:lnTo>
                  <a:lnTo>
                    <a:pt x="48" y="22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52" y="26"/>
                  </a:lnTo>
                  <a:lnTo>
                    <a:pt x="52" y="29"/>
                  </a:lnTo>
                  <a:lnTo>
                    <a:pt x="52" y="29"/>
                  </a:lnTo>
                  <a:lnTo>
                    <a:pt x="48" y="33"/>
                  </a:lnTo>
                  <a:lnTo>
                    <a:pt x="48" y="37"/>
                  </a:lnTo>
                  <a:lnTo>
                    <a:pt x="52" y="37"/>
                  </a:lnTo>
                  <a:lnTo>
                    <a:pt x="52" y="37"/>
                  </a:lnTo>
                  <a:lnTo>
                    <a:pt x="52" y="41"/>
                  </a:lnTo>
                  <a:lnTo>
                    <a:pt x="52" y="44"/>
                  </a:lnTo>
                  <a:lnTo>
                    <a:pt x="52" y="44"/>
                  </a:lnTo>
                  <a:lnTo>
                    <a:pt x="52" y="44"/>
                  </a:lnTo>
                  <a:lnTo>
                    <a:pt x="52" y="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68" name="Freeform 171"/>
            <p:cNvSpPr/>
            <p:nvPr/>
          </p:nvSpPr>
          <p:spPr bwMode="auto">
            <a:xfrm>
              <a:off x="2463432" y="2885191"/>
              <a:ext cx="100357" cy="86205"/>
            </a:xfrm>
            <a:custGeom>
              <a:avLst/>
              <a:gdLst>
                <a:gd name="T0" fmla="*/ 8 w 21"/>
                <a:gd name="T1" fmla="*/ 16 h 18"/>
                <a:gd name="T2" fmla="*/ 10 w 21"/>
                <a:gd name="T3" fmla="*/ 15 h 18"/>
                <a:gd name="T4" fmla="*/ 13 w 21"/>
                <a:gd name="T5" fmla="*/ 16 h 18"/>
                <a:gd name="T6" fmla="*/ 14 w 21"/>
                <a:gd name="T7" fmla="*/ 16 h 18"/>
                <a:gd name="T8" fmla="*/ 15 w 21"/>
                <a:gd name="T9" fmla="*/ 17 h 18"/>
                <a:gd name="T10" fmla="*/ 16 w 21"/>
                <a:gd name="T11" fmla="*/ 17 h 18"/>
                <a:gd name="T12" fmla="*/ 17 w 21"/>
                <a:gd name="T13" fmla="*/ 17 h 18"/>
                <a:gd name="T14" fmla="*/ 17 w 21"/>
                <a:gd name="T15" fmla="*/ 17 h 18"/>
                <a:gd name="T16" fmla="*/ 17 w 21"/>
                <a:gd name="T17" fmla="*/ 15 h 18"/>
                <a:gd name="T18" fmla="*/ 17 w 21"/>
                <a:gd name="T19" fmla="*/ 14 h 18"/>
                <a:gd name="T20" fmla="*/ 17 w 21"/>
                <a:gd name="T21" fmla="*/ 13 h 18"/>
                <a:gd name="T22" fmla="*/ 17 w 21"/>
                <a:gd name="T23" fmla="*/ 14 h 18"/>
                <a:gd name="T24" fmla="*/ 17 w 21"/>
                <a:gd name="T25" fmla="*/ 13 h 18"/>
                <a:gd name="T26" fmla="*/ 17 w 21"/>
                <a:gd name="T27" fmla="*/ 11 h 18"/>
                <a:gd name="T28" fmla="*/ 18 w 21"/>
                <a:gd name="T29" fmla="*/ 9 h 18"/>
                <a:gd name="T30" fmla="*/ 18 w 21"/>
                <a:gd name="T31" fmla="*/ 10 h 18"/>
                <a:gd name="T32" fmla="*/ 18 w 21"/>
                <a:gd name="T33" fmla="*/ 11 h 18"/>
                <a:gd name="T34" fmla="*/ 18 w 21"/>
                <a:gd name="T35" fmla="*/ 11 h 18"/>
                <a:gd name="T36" fmla="*/ 19 w 21"/>
                <a:gd name="T37" fmla="*/ 7 h 18"/>
                <a:gd name="T38" fmla="*/ 18 w 21"/>
                <a:gd name="T39" fmla="*/ 7 h 18"/>
                <a:gd name="T40" fmla="*/ 18 w 21"/>
                <a:gd name="T41" fmla="*/ 6 h 18"/>
                <a:gd name="T42" fmla="*/ 19 w 21"/>
                <a:gd name="T43" fmla="*/ 6 h 18"/>
                <a:gd name="T44" fmla="*/ 19 w 21"/>
                <a:gd name="T45" fmla="*/ 5 h 18"/>
                <a:gd name="T46" fmla="*/ 20 w 21"/>
                <a:gd name="T47" fmla="*/ 4 h 18"/>
                <a:gd name="T48" fmla="*/ 20 w 21"/>
                <a:gd name="T49" fmla="*/ 3 h 18"/>
                <a:gd name="T50" fmla="*/ 20 w 21"/>
                <a:gd name="T51" fmla="*/ 2 h 18"/>
                <a:gd name="T52" fmla="*/ 20 w 21"/>
                <a:gd name="T53" fmla="*/ 0 h 18"/>
                <a:gd name="T54" fmla="*/ 21 w 21"/>
                <a:gd name="T55" fmla="*/ 0 h 18"/>
                <a:gd name="T56" fmla="*/ 19 w 21"/>
                <a:gd name="T57" fmla="*/ 0 h 18"/>
                <a:gd name="T58" fmla="*/ 19 w 21"/>
                <a:gd name="T59" fmla="*/ 0 h 18"/>
                <a:gd name="T60" fmla="*/ 18 w 21"/>
                <a:gd name="T61" fmla="*/ 0 h 18"/>
                <a:gd name="T62" fmla="*/ 17 w 21"/>
                <a:gd name="T63" fmla="*/ 1 h 18"/>
                <a:gd name="T64" fmla="*/ 16 w 21"/>
                <a:gd name="T65" fmla="*/ 2 h 18"/>
                <a:gd name="T66" fmla="*/ 14 w 21"/>
                <a:gd name="T67" fmla="*/ 2 h 18"/>
                <a:gd name="T68" fmla="*/ 14 w 21"/>
                <a:gd name="T69" fmla="*/ 1 h 18"/>
                <a:gd name="T70" fmla="*/ 13 w 21"/>
                <a:gd name="T71" fmla="*/ 2 h 18"/>
                <a:gd name="T72" fmla="*/ 12 w 21"/>
                <a:gd name="T73" fmla="*/ 3 h 18"/>
                <a:gd name="T74" fmla="*/ 11 w 21"/>
                <a:gd name="T75" fmla="*/ 3 h 18"/>
                <a:gd name="T76" fmla="*/ 9 w 21"/>
                <a:gd name="T77" fmla="*/ 4 h 18"/>
                <a:gd name="T78" fmla="*/ 8 w 21"/>
                <a:gd name="T79" fmla="*/ 5 h 18"/>
                <a:gd name="T80" fmla="*/ 8 w 21"/>
                <a:gd name="T81" fmla="*/ 4 h 18"/>
                <a:gd name="T82" fmla="*/ 5 w 21"/>
                <a:gd name="T83" fmla="*/ 5 h 18"/>
                <a:gd name="T84" fmla="*/ 4 w 21"/>
                <a:gd name="T85" fmla="*/ 6 h 18"/>
                <a:gd name="T86" fmla="*/ 4 w 21"/>
                <a:gd name="T87" fmla="*/ 7 h 18"/>
                <a:gd name="T88" fmla="*/ 2 w 21"/>
                <a:gd name="T89" fmla="*/ 8 h 18"/>
                <a:gd name="T90" fmla="*/ 1 w 21"/>
                <a:gd name="T91" fmla="*/ 8 h 18"/>
                <a:gd name="T92" fmla="*/ 0 w 21"/>
                <a:gd name="T93" fmla="*/ 8 h 18"/>
                <a:gd name="T94" fmla="*/ 2 w 21"/>
                <a:gd name="T95" fmla="*/ 10 h 18"/>
                <a:gd name="T96" fmla="*/ 2 w 21"/>
                <a:gd name="T97" fmla="*/ 11 h 18"/>
                <a:gd name="T98" fmla="*/ 5 w 21"/>
                <a:gd name="T99" fmla="*/ 14 h 18"/>
                <a:gd name="T100" fmla="*/ 7 w 21"/>
                <a:gd name="T101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" h="18">
                  <a:moveTo>
                    <a:pt x="8" y="16"/>
                  </a:move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10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6"/>
                    <a:pt x="7" y="16"/>
                    <a:pt x="7" y="16"/>
                  </a:cubicBezTo>
                  <a:lnTo>
                    <a:pt x="8" y="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69" name="Freeform 172"/>
            <p:cNvSpPr/>
            <p:nvPr/>
          </p:nvSpPr>
          <p:spPr bwMode="auto">
            <a:xfrm>
              <a:off x="2420973" y="2862031"/>
              <a:ext cx="142816" cy="61758"/>
            </a:xfrm>
            <a:custGeom>
              <a:avLst/>
              <a:gdLst>
                <a:gd name="T0" fmla="*/ 41 w 111"/>
                <a:gd name="T1" fmla="*/ 48 h 48"/>
                <a:gd name="T2" fmla="*/ 48 w 111"/>
                <a:gd name="T3" fmla="*/ 44 h 48"/>
                <a:gd name="T4" fmla="*/ 48 w 111"/>
                <a:gd name="T5" fmla="*/ 40 h 48"/>
                <a:gd name="T6" fmla="*/ 52 w 111"/>
                <a:gd name="T7" fmla="*/ 37 h 48"/>
                <a:gd name="T8" fmla="*/ 63 w 111"/>
                <a:gd name="T9" fmla="*/ 33 h 48"/>
                <a:gd name="T10" fmla="*/ 63 w 111"/>
                <a:gd name="T11" fmla="*/ 37 h 48"/>
                <a:gd name="T12" fmla="*/ 66 w 111"/>
                <a:gd name="T13" fmla="*/ 33 h 48"/>
                <a:gd name="T14" fmla="*/ 74 w 111"/>
                <a:gd name="T15" fmla="*/ 29 h 48"/>
                <a:gd name="T16" fmla="*/ 78 w 111"/>
                <a:gd name="T17" fmla="*/ 29 h 48"/>
                <a:gd name="T18" fmla="*/ 81 w 111"/>
                <a:gd name="T19" fmla="*/ 26 h 48"/>
                <a:gd name="T20" fmla="*/ 85 w 111"/>
                <a:gd name="T21" fmla="*/ 22 h 48"/>
                <a:gd name="T22" fmla="*/ 85 w 111"/>
                <a:gd name="T23" fmla="*/ 26 h 48"/>
                <a:gd name="T24" fmla="*/ 92 w 111"/>
                <a:gd name="T25" fmla="*/ 26 h 48"/>
                <a:gd name="T26" fmla="*/ 96 w 111"/>
                <a:gd name="T27" fmla="*/ 22 h 48"/>
                <a:gd name="T28" fmla="*/ 100 w 111"/>
                <a:gd name="T29" fmla="*/ 18 h 48"/>
                <a:gd name="T30" fmla="*/ 104 w 111"/>
                <a:gd name="T31" fmla="*/ 18 h 48"/>
                <a:gd name="T32" fmla="*/ 104 w 111"/>
                <a:gd name="T33" fmla="*/ 18 h 48"/>
                <a:gd name="T34" fmla="*/ 111 w 111"/>
                <a:gd name="T35" fmla="*/ 18 h 48"/>
                <a:gd name="T36" fmla="*/ 111 w 111"/>
                <a:gd name="T37" fmla="*/ 14 h 48"/>
                <a:gd name="T38" fmla="*/ 104 w 111"/>
                <a:gd name="T39" fmla="*/ 11 h 48"/>
                <a:gd name="T40" fmla="*/ 104 w 111"/>
                <a:gd name="T41" fmla="*/ 14 h 48"/>
                <a:gd name="T42" fmla="*/ 96 w 111"/>
                <a:gd name="T43" fmla="*/ 14 h 48"/>
                <a:gd name="T44" fmla="*/ 89 w 111"/>
                <a:gd name="T45" fmla="*/ 11 h 48"/>
                <a:gd name="T46" fmla="*/ 89 w 111"/>
                <a:gd name="T47" fmla="*/ 11 h 48"/>
                <a:gd name="T48" fmla="*/ 89 w 111"/>
                <a:gd name="T49" fmla="*/ 7 h 48"/>
                <a:gd name="T50" fmla="*/ 96 w 111"/>
                <a:gd name="T51" fmla="*/ 7 h 48"/>
                <a:gd name="T52" fmla="*/ 100 w 111"/>
                <a:gd name="T53" fmla="*/ 11 h 48"/>
                <a:gd name="T54" fmla="*/ 92 w 111"/>
                <a:gd name="T55" fmla="*/ 7 h 48"/>
                <a:gd name="T56" fmla="*/ 89 w 111"/>
                <a:gd name="T57" fmla="*/ 7 h 48"/>
                <a:gd name="T58" fmla="*/ 85 w 111"/>
                <a:gd name="T59" fmla="*/ 7 h 48"/>
                <a:gd name="T60" fmla="*/ 74 w 111"/>
                <a:gd name="T61" fmla="*/ 3 h 48"/>
                <a:gd name="T62" fmla="*/ 63 w 111"/>
                <a:gd name="T63" fmla="*/ 0 h 48"/>
                <a:gd name="T64" fmla="*/ 59 w 111"/>
                <a:gd name="T65" fmla="*/ 3 h 48"/>
                <a:gd name="T66" fmla="*/ 59 w 111"/>
                <a:gd name="T67" fmla="*/ 3 h 48"/>
                <a:gd name="T68" fmla="*/ 55 w 111"/>
                <a:gd name="T69" fmla="*/ 3 h 48"/>
                <a:gd name="T70" fmla="*/ 41 w 111"/>
                <a:gd name="T71" fmla="*/ 3 h 48"/>
                <a:gd name="T72" fmla="*/ 29 w 111"/>
                <a:gd name="T73" fmla="*/ 7 h 48"/>
                <a:gd name="T74" fmla="*/ 26 w 111"/>
                <a:gd name="T75" fmla="*/ 7 h 48"/>
                <a:gd name="T76" fmla="*/ 22 w 111"/>
                <a:gd name="T77" fmla="*/ 11 h 48"/>
                <a:gd name="T78" fmla="*/ 15 w 111"/>
                <a:gd name="T79" fmla="*/ 14 h 48"/>
                <a:gd name="T80" fmla="*/ 7 w 111"/>
                <a:gd name="T81" fmla="*/ 18 h 48"/>
                <a:gd name="T82" fmla="*/ 7 w 111"/>
                <a:gd name="T83" fmla="*/ 26 h 48"/>
                <a:gd name="T84" fmla="*/ 4 w 111"/>
                <a:gd name="T85" fmla="*/ 29 h 48"/>
                <a:gd name="T86" fmla="*/ 4 w 111"/>
                <a:gd name="T87" fmla="*/ 29 h 48"/>
                <a:gd name="T88" fmla="*/ 4 w 111"/>
                <a:gd name="T89" fmla="*/ 40 h 48"/>
                <a:gd name="T90" fmla="*/ 11 w 111"/>
                <a:gd name="T91" fmla="*/ 44 h 48"/>
                <a:gd name="T92" fmla="*/ 15 w 111"/>
                <a:gd name="T93" fmla="*/ 44 h 48"/>
                <a:gd name="T94" fmla="*/ 15 w 111"/>
                <a:gd name="T95" fmla="*/ 44 h 48"/>
                <a:gd name="T96" fmla="*/ 18 w 111"/>
                <a:gd name="T97" fmla="*/ 48 h 48"/>
                <a:gd name="T98" fmla="*/ 29 w 111"/>
                <a:gd name="T99" fmla="*/ 48 h 48"/>
                <a:gd name="T100" fmla="*/ 29 w 111"/>
                <a:gd name="T101" fmla="*/ 44 h 48"/>
                <a:gd name="T102" fmla="*/ 33 w 111"/>
                <a:gd name="T103" fmla="*/ 44 h 48"/>
                <a:gd name="T104" fmla="*/ 37 w 111"/>
                <a:gd name="T105" fmla="*/ 44 h 48"/>
                <a:gd name="T106" fmla="*/ 37 w 111"/>
                <a:gd name="T107" fmla="*/ 44 h 48"/>
                <a:gd name="T108" fmla="*/ 37 w 111"/>
                <a:gd name="T10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1" h="48">
                  <a:moveTo>
                    <a:pt x="37" y="48"/>
                  </a:moveTo>
                  <a:lnTo>
                    <a:pt x="41" y="48"/>
                  </a:lnTo>
                  <a:lnTo>
                    <a:pt x="44" y="48"/>
                  </a:lnTo>
                  <a:lnTo>
                    <a:pt x="48" y="44"/>
                  </a:lnTo>
                  <a:lnTo>
                    <a:pt x="48" y="40"/>
                  </a:lnTo>
                  <a:lnTo>
                    <a:pt x="48" y="40"/>
                  </a:lnTo>
                  <a:lnTo>
                    <a:pt x="48" y="37"/>
                  </a:lnTo>
                  <a:lnTo>
                    <a:pt x="52" y="37"/>
                  </a:lnTo>
                  <a:lnTo>
                    <a:pt x="55" y="33"/>
                  </a:lnTo>
                  <a:lnTo>
                    <a:pt x="63" y="33"/>
                  </a:lnTo>
                  <a:lnTo>
                    <a:pt x="63" y="37"/>
                  </a:lnTo>
                  <a:lnTo>
                    <a:pt x="63" y="37"/>
                  </a:lnTo>
                  <a:lnTo>
                    <a:pt x="66" y="37"/>
                  </a:lnTo>
                  <a:lnTo>
                    <a:pt x="66" y="33"/>
                  </a:lnTo>
                  <a:lnTo>
                    <a:pt x="70" y="33"/>
                  </a:lnTo>
                  <a:lnTo>
                    <a:pt x="74" y="29"/>
                  </a:lnTo>
                  <a:lnTo>
                    <a:pt x="78" y="29"/>
                  </a:lnTo>
                  <a:lnTo>
                    <a:pt x="78" y="29"/>
                  </a:lnTo>
                  <a:lnTo>
                    <a:pt x="78" y="26"/>
                  </a:lnTo>
                  <a:lnTo>
                    <a:pt x="81" y="26"/>
                  </a:lnTo>
                  <a:lnTo>
                    <a:pt x="81" y="22"/>
                  </a:lnTo>
                  <a:lnTo>
                    <a:pt x="85" y="22"/>
                  </a:lnTo>
                  <a:lnTo>
                    <a:pt x="85" y="22"/>
                  </a:lnTo>
                  <a:lnTo>
                    <a:pt x="85" y="26"/>
                  </a:lnTo>
                  <a:lnTo>
                    <a:pt x="89" y="22"/>
                  </a:lnTo>
                  <a:lnTo>
                    <a:pt x="92" y="26"/>
                  </a:lnTo>
                  <a:lnTo>
                    <a:pt x="92" y="22"/>
                  </a:lnTo>
                  <a:lnTo>
                    <a:pt x="96" y="22"/>
                  </a:lnTo>
                  <a:lnTo>
                    <a:pt x="100" y="22"/>
                  </a:lnTo>
                  <a:lnTo>
                    <a:pt x="100" y="18"/>
                  </a:lnTo>
                  <a:lnTo>
                    <a:pt x="100" y="18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07" y="18"/>
                  </a:lnTo>
                  <a:lnTo>
                    <a:pt x="111" y="18"/>
                  </a:lnTo>
                  <a:lnTo>
                    <a:pt x="111" y="14"/>
                  </a:lnTo>
                  <a:lnTo>
                    <a:pt x="111" y="14"/>
                  </a:lnTo>
                  <a:lnTo>
                    <a:pt x="107" y="11"/>
                  </a:lnTo>
                  <a:lnTo>
                    <a:pt x="104" y="11"/>
                  </a:lnTo>
                  <a:lnTo>
                    <a:pt x="100" y="11"/>
                  </a:lnTo>
                  <a:lnTo>
                    <a:pt x="104" y="14"/>
                  </a:lnTo>
                  <a:lnTo>
                    <a:pt x="100" y="14"/>
                  </a:lnTo>
                  <a:lnTo>
                    <a:pt x="96" y="14"/>
                  </a:lnTo>
                  <a:lnTo>
                    <a:pt x="92" y="11"/>
                  </a:lnTo>
                  <a:lnTo>
                    <a:pt x="89" y="11"/>
                  </a:lnTo>
                  <a:lnTo>
                    <a:pt x="89" y="11"/>
                  </a:lnTo>
                  <a:lnTo>
                    <a:pt x="89" y="11"/>
                  </a:lnTo>
                  <a:lnTo>
                    <a:pt x="92" y="11"/>
                  </a:lnTo>
                  <a:lnTo>
                    <a:pt x="89" y="7"/>
                  </a:lnTo>
                  <a:lnTo>
                    <a:pt x="92" y="7"/>
                  </a:lnTo>
                  <a:lnTo>
                    <a:pt x="96" y="7"/>
                  </a:lnTo>
                  <a:lnTo>
                    <a:pt x="100" y="11"/>
                  </a:lnTo>
                  <a:lnTo>
                    <a:pt x="100" y="11"/>
                  </a:lnTo>
                  <a:lnTo>
                    <a:pt x="96" y="7"/>
                  </a:lnTo>
                  <a:lnTo>
                    <a:pt x="92" y="7"/>
                  </a:lnTo>
                  <a:lnTo>
                    <a:pt x="89" y="3"/>
                  </a:lnTo>
                  <a:lnTo>
                    <a:pt x="89" y="7"/>
                  </a:lnTo>
                  <a:lnTo>
                    <a:pt x="85" y="3"/>
                  </a:lnTo>
                  <a:lnTo>
                    <a:pt x="85" y="7"/>
                  </a:lnTo>
                  <a:lnTo>
                    <a:pt x="81" y="7"/>
                  </a:lnTo>
                  <a:lnTo>
                    <a:pt x="74" y="3"/>
                  </a:lnTo>
                  <a:lnTo>
                    <a:pt x="66" y="3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9" y="3"/>
                  </a:lnTo>
                  <a:lnTo>
                    <a:pt x="63" y="3"/>
                  </a:lnTo>
                  <a:lnTo>
                    <a:pt x="59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48" y="3"/>
                  </a:lnTo>
                  <a:lnTo>
                    <a:pt x="41" y="3"/>
                  </a:lnTo>
                  <a:lnTo>
                    <a:pt x="33" y="3"/>
                  </a:lnTo>
                  <a:lnTo>
                    <a:pt x="29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2" y="7"/>
                  </a:lnTo>
                  <a:lnTo>
                    <a:pt x="22" y="11"/>
                  </a:lnTo>
                  <a:lnTo>
                    <a:pt x="18" y="14"/>
                  </a:lnTo>
                  <a:lnTo>
                    <a:pt x="15" y="14"/>
                  </a:lnTo>
                  <a:lnTo>
                    <a:pt x="11" y="18"/>
                  </a:lnTo>
                  <a:lnTo>
                    <a:pt x="7" y="18"/>
                  </a:lnTo>
                  <a:lnTo>
                    <a:pt x="11" y="22"/>
                  </a:lnTo>
                  <a:lnTo>
                    <a:pt x="7" y="26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0" y="37"/>
                  </a:lnTo>
                  <a:lnTo>
                    <a:pt x="4" y="40"/>
                  </a:lnTo>
                  <a:lnTo>
                    <a:pt x="4" y="40"/>
                  </a:lnTo>
                  <a:lnTo>
                    <a:pt x="11" y="44"/>
                  </a:lnTo>
                  <a:lnTo>
                    <a:pt x="15" y="48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8" y="44"/>
                  </a:lnTo>
                  <a:lnTo>
                    <a:pt x="18" y="48"/>
                  </a:lnTo>
                  <a:lnTo>
                    <a:pt x="22" y="48"/>
                  </a:lnTo>
                  <a:lnTo>
                    <a:pt x="29" y="48"/>
                  </a:lnTo>
                  <a:lnTo>
                    <a:pt x="33" y="44"/>
                  </a:lnTo>
                  <a:lnTo>
                    <a:pt x="29" y="44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37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70" name="Freeform 173"/>
            <p:cNvSpPr/>
            <p:nvPr/>
          </p:nvSpPr>
          <p:spPr bwMode="auto">
            <a:xfrm>
              <a:off x="2410678" y="2895484"/>
              <a:ext cx="52752" cy="28306"/>
            </a:xfrm>
            <a:custGeom>
              <a:avLst/>
              <a:gdLst>
                <a:gd name="T0" fmla="*/ 15 w 41"/>
                <a:gd name="T1" fmla="*/ 0 h 22"/>
                <a:gd name="T2" fmla="*/ 19 w 41"/>
                <a:gd name="T3" fmla="*/ 0 h 22"/>
                <a:gd name="T4" fmla="*/ 19 w 41"/>
                <a:gd name="T5" fmla="*/ 3 h 22"/>
                <a:gd name="T6" fmla="*/ 19 w 41"/>
                <a:gd name="T7" fmla="*/ 3 h 22"/>
                <a:gd name="T8" fmla="*/ 23 w 41"/>
                <a:gd name="T9" fmla="*/ 3 h 22"/>
                <a:gd name="T10" fmla="*/ 26 w 41"/>
                <a:gd name="T11" fmla="*/ 3 h 22"/>
                <a:gd name="T12" fmla="*/ 26 w 41"/>
                <a:gd name="T13" fmla="*/ 3 h 22"/>
                <a:gd name="T14" fmla="*/ 30 w 41"/>
                <a:gd name="T15" fmla="*/ 7 h 22"/>
                <a:gd name="T16" fmla="*/ 30 w 41"/>
                <a:gd name="T17" fmla="*/ 7 h 22"/>
                <a:gd name="T18" fmla="*/ 34 w 41"/>
                <a:gd name="T19" fmla="*/ 11 h 22"/>
                <a:gd name="T20" fmla="*/ 34 w 41"/>
                <a:gd name="T21" fmla="*/ 7 h 22"/>
                <a:gd name="T22" fmla="*/ 34 w 41"/>
                <a:gd name="T23" fmla="*/ 7 h 22"/>
                <a:gd name="T24" fmla="*/ 37 w 41"/>
                <a:gd name="T25" fmla="*/ 7 h 22"/>
                <a:gd name="T26" fmla="*/ 37 w 41"/>
                <a:gd name="T27" fmla="*/ 7 h 22"/>
                <a:gd name="T28" fmla="*/ 41 w 41"/>
                <a:gd name="T29" fmla="*/ 7 h 22"/>
                <a:gd name="T30" fmla="*/ 41 w 41"/>
                <a:gd name="T31" fmla="*/ 11 h 22"/>
                <a:gd name="T32" fmla="*/ 41 w 41"/>
                <a:gd name="T33" fmla="*/ 11 h 22"/>
                <a:gd name="T34" fmla="*/ 41 w 41"/>
                <a:gd name="T35" fmla="*/ 14 h 22"/>
                <a:gd name="T36" fmla="*/ 37 w 41"/>
                <a:gd name="T37" fmla="*/ 14 h 22"/>
                <a:gd name="T38" fmla="*/ 41 w 41"/>
                <a:gd name="T39" fmla="*/ 18 h 22"/>
                <a:gd name="T40" fmla="*/ 37 w 41"/>
                <a:gd name="T41" fmla="*/ 18 h 22"/>
                <a:gd name="T42" fmla="*/ 41 w 41"/>
                <a:gd name="T43" fmla="*/ 18 h 22"/>
                <a:gd name="T44" fmla="*/ 37 w 41"/>
                <a:gd name="T45" fmla="*/ 22 h 22"/>
                <a:gd name="T46" fmla="*/ 30 w 41"/>
                <a:gd name="T47" fmla="*/ 22 h 22"/>
                <a:gd name="T48" fmla="*/ 26 w 41"/>
                <a:gd name="T49" fmla="*/ 22 h 22"/>
                <a:gd name="T50" fmla="*/ 26 w 41"/>
                <a:gd name="T51" fmla="*/ 18 h 22"/>
                <a:gd name="T52" fmla="*/ 23 w 41"/>
                <a:gd name="T53" fmla="*/ 18 h 22"/>
                <a:gd name="T54" fmla="*/ 23 w 41"/>
                <a:gd name="T55" fmla="*/ 18 h 22"/>
                <a:gd name="T56" fmla="*/ 23 w 41"/>
                <a:gd name="T57" fmla="*/ 18 h 22"/>
                <a:gd name="T58" fmla="*/ 23 w 41"/>
                <a:gd name="T59" fmla="*/ 22 h 22"/>
                <a:gd name="T60" fmla="*/ 19 w 41"/>
                <a:gd name="T61" fmla="*/ 18 h 22"/>
                <a:gd name="T62" fmla="*/ 12 w 41"/>
                <a:gd name="T63" fmla="*/ 14 h 22"/>
                <a:gd name="T64" fmla="*/ 12 w 41"/>
                <a:gd name="T65" fmla="*/ 14 h 22"/>
                <a:gd name="T66" fmla="*/ 8 w 41"/>
                <a:gd name="T67" fmla="*/ 14 h 22"/>
                <a:gd name="T68" fmla="*/ 4 w 41"/>
                <a:gd name="T69" fmla="*/ 14 h 22"/>
                <a:gd name="T70" fmla="*/ 0 w 41"/>
                <a:gd name="T71" fmla="*/ 14 h 22"/>
                <a:gd name="T72" fmla="*/ 0 w 41"/>
                <a:gd name="T73" fmla="*/ 11 h 22"/>
                <a:gd name="T74" fmla="*/ 0 w 41"/>
                <a:gd name="T75" fmla="*/ 11 h 22"/>
                <a:gd name="T76" fmla="*/ 0 w 41"/>
                <a:gd name="T77" fmla="*/ 11 h 22"/>
                <a:gd name="T78" fmla="*/ 4 w 41"/>
                <a:gd name="T79" fmla="*/ 7 h 22"/>
                <a:gd name="T80" fmla="*/ 8 w 41"/>
                <a:gd name="T81" fmla="*/ 7 h 22"/>
                <a:gd name="T82" fmla="*/ 12 w 41"/>
                <a:gd name="T83" fmla="*/ 3 h 22"/>
                <a:gd name="T84" fmla="*/ 12 w 41"/>
                <a:gd name="T85" fmla="*/ 3 h 22"/>
                <a:gd name="T86" fmla="*/ 15 w 41"/>
                <a:gd name="T8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1" h="22">
                  <a:moveTo>
                    <a:pt x="15" y="0"/>
                  </a:moveTo>
                  <a:lnTo>
                    <a:pt x="19" y="0"/>
                  </a:lnTo>
                  <a:lnTo>
                    <a:pt x="19" y="3"/>
                  </a:lnTo>
                  <a:lnTo>
                    <a:pt x="19" y="3"/>
                  </a:lnTo>
                  <a:lnTo>
                    <a:pt x="23" y="3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34" y="11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41" y="7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41" y="14"/>
                  </a:lnTo>
                  <a:lnTo>
                    <a:pt x="37" y="14"/>
                  </a:lnTo>
                  <a:lnTo>
                    <a:pt x="41" y="18"/>
                  </a:lnTo>
                  <a:lnTo>
                    <a:pt x="37" y="18"/>
                  </a:lnTo>
                  <a:lnTo>
                    <a:pt x="41" y="18"/>
                  </a:lnTo>
                  <a:lnTo>
                    <a:pt x="37" y="22"/>
                  </a:lnTo>
                  <a:lnTo>
                    <a:pt x="30" y="22"/>
                  </a:lnTo>
                  <a:lnTo>
                    <a:pt x="26" y="22"/>
                  </a:lnTo>
                  <a:lnTo>
                    <a:pt x="26" y="18"/>
                  </a:lnTo>
                  <a:lnTo>
                    <a:pt x="23" y="18"/>
                  </a:lnTo>
                  <a:lnTo>
                    <a:pt x="23" y="18"/>
                  </a:lnTo>
                  <a:lnTo>
                    <a:pt x="23" y="18"/>
                  </a:lnTo>
                  <a:lnTo>
                    <a:pt x="23" y="22"/>
                  </a:lnTo>
                  <a:lnTo>
                    <a:pt x="19" y="18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8" y="14"/>
                  </a:lnTo>
                  <a:lnTo>
                    <a:pt x="4" y="14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4" y="7"/>
                  </a:lnTo>
                  <a:lnTo>
                    <a:pt x="8" y="7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71" name="Freeform 174"/>
            <p:cNvSpPr/>
            <p:nvPr/>
          </p:nvSpPr>
          <p:spPr bwMode="auto">
            <a:xfrm>
              <a:off x="2435126" y="2818286"/>
              <a:ext cx="23159" cy="47606"/>
            </a:xfrm>
            <a:custGeom>
              <a:avLst/>
              <a:gdLst>
                <a:gd name="T0" fmla="*/ 0 w 18"/>
                <a:gd name="T1" fmla="*/ 8 h 37"/>
                <a:gd name="T2" fmla="*/ 0 w 18"/>
                <a:gd name="T3" fmla="*/ 8 h 37"/>
                <a:gd name="T4" fmla="*/ 0 w 18"/>
                <a:gd name="T5" fmla="*/ 8 h 37"/>
                <a:gd name="T6" fmla="*/ 0 w 18"/>
                <a:gd name="T7" fmla="*/ 4 h 37"/>
                <a:gd name="T8" fmla="*/ 4 w 18"/>
                <a:gd name="T9" fmla="*/ 4 h 37"/>
                <a:gd name="T10" fmla="*/ 4 w 18"/>
                <a:gd name="T11" fmla="*/ 8 h 37"/>
                <a:gd name="T12" fmla="*/ 4 w 18"/>
                <a:gd name="T13" fmla="*/ 8 h 37"/>
                <a:gd name="T14" fmla="*/ 4 w 18"/>
                <a:gd name="T15" fmla="*/ 8 h 37"/>
                <a:gd name="T16" fmla="*/ 7 w 18"/>
                <a:gd name="T17" fmla="*/ 8 h 37"/>
                <a:gd name="T18" fmla="*/ 7 w 18"/>
                <a:gd name="T19" fmla="*/ 4 h 37"/>
                <a:gd name="T20" fmla="*/ 7 w 18"/>
                <a:gd name="T21" fmla="*/ 4 h 37"/>
                <a:gd name="T22" fmla="*/ 11 w 18"/>
                <a:gd name="T23" fmla="*/ 0 h 37"/>
                <a:gd name="T24" fmla="*/ 11 w 18"/>
                <a:gd name="T25" fmla="*/ 0 h 37"/>
                <a:gd name="T26" fmla="*/ 11 w 18"/>
                <a:gd name="T27" fmla="*/ 0 h 37"/>
                <a:gd name="T28" fmla="*/ 15 w 18"/>
                <a:gd name="T29" fmla="*/ 0 h 37"/>
                <a:gd name="T30" fmla="*/ 15 w 18"/>
                <a:gd name="T31" fmla="*/ 0 h 37"/>
                <a:gd name="T32" fmla="*/ 15 w 18"/>
                <a:gd name="T33" fmla="*/ 0 h 37"/>
                <a:gd name="T34" fmla="*/ 18 w 18"/>
                <a:gd name="T35" fmla="*/ 0 h 37"/>
                <a:gd name="T36" fmla="*/ 18 w 18"/>
                <a:gd name="T37" fmla="*/ 0 h 37"/>
                <a:gd name="T38" fmla="*/ 18 w 18"/>
                <a:gd name="T39" fmla="*/ 0 h 37"/>
                <a:gd name="T40" fmla="*/ 18 w 18"/>
                <a:gd name="T41" fmla="*/ 8 h 37"/>
                <a:gd name="T42" fmla="*/ 15 w 18"/>
                <a:gd name="T43" fmla="*/ 11 h 37"/>
                <a:gd name="T44" fmla="*/ 15 w 18"/>
                <a:gd name="T45" fmla="*/ 15 h 37"/>
                <a:gd name="T46" fmla="*/ 15 w 18"/>
                <a:gd name="T47" fmla="*/ 19 h 37"/>
                <a:gd name="T48" fmla="*/ 15 w 18"/>
                <a:gd name="T49" fmla="*/ 22 h 37"/>
                <a:gd name="T50" fmla="*/ 15 w 18"/>
                <a:gd name="T51" fmla="*/ 26 h 37"/>
                <a:gd name="T52" fmla="*/ 11 w 18"/>
                <a:gd name="T53" fmla="*/ 34 h 37"/>
                <a:gd name="T54" fmla="*/ 7 w 18"/>
                <a:gd name="T55" fmla="*/ 30 h 37"/>
                <a:gd name="T56" fmla="*/ 4 w 18"/>
                <a:gd name="T57" fmla="*/ 34 h 37"/>
                <a:gd name="T58" fmla="*/ 4 w 18"/>
                <a:gd name="T59" fmla="*/ 37 h 37"/>
                <a:gd name="T60" fmla="*/ 4 w 18"/>
                <a:gd name="T61" fmla="*/ 37 h 37"/>
                <a:gd name="T62" fmla="*/ 4 w 18"/>
                <a:gd name="T63" fmla="*/ 37 h 37"/>
                <a:gd name="T64" fmla="*/ 0 w 18"/>
                <a:gd name="T65" fmla="*/ 37 h 37"/>
                <a:gd name="T66" fmla="*/ 0 w 18"/>
                <a:gd name="T67" fmla="*/ 37 h 37"/>
                <a:gd name="T68" fmla="*/ 0 w 18"/>
                <a:gd name="T69" fmla="*/ 8 h 37"/>
                <a:gd name="T70" fmla="*/ 0 w 18"/>
                <a:gd name="T71" fmla="*/ 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" h="37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7" y="8"/>
                  </a:lnTo>
                  <a:lnTo>
                    <a:pt x="7" y="4"/>
                  </a:lnTo>
                  <a:lnTo>
                    <a:pt x="7" y="4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8"/>
                  </a:lnTo>
                  <a:lnTo>
                    <a:pt x="15" y="11"/>
                  </a:lnTo>
                  <a:lnTo>
                    <a:pt x="15" y="15"/>
                  </a:lnTo>
                  <a:lnTo>
                    <a:pt x="15" y="19"/>
                  </a:lnTo>
                  <a:lnTo>
                    <a:pt x="15" y="22"/>
                  </a:lnTo>
                  <a:lnTo>
                    <a:pt x="15" y="26"/>
                  </a:lnTo>
                  <a:lnTo>
                    <a:pt x="11" y="34"/>
                  </a:lnTo>
                  <a:lnTo>
                    <a:pt x="7" y="30"/>
                  </a:lnTo>
                  <a:lnTo>
                    <a:pt x="4" y="34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72" name="Freeform 175"/>
            <p:cNvSpPr/>
            <p:nvPr/>
          </p:nvSpPr>
          <p:spPr bwMode="auto">
            <a:xfrm>
              <a:off x="2368222" y="2828579"/>
              <a:ext cx="86205" cy="81058"/>
            </a:xfrm>
            <a:custGeom>
              <a:avLst/>
              <a:gdLst>
                <a:gd name="T0" fmla="*/ 33 w 67"/>
                <a:gd name="T1" fmla="*/ 63 h 63"/>
                <a:gd name="T2" fmla="*/ 33 w 67"/>
                <a:gd name="T3" fmla="*/ 63 h 63"/>
                <a:gd name="T4" fmla="*/ 33 w 67"/>
                <a:gd name="T5" fmla="*/ 63 h 63"/>
                <a:gd name="T6" fmla="*/ 37 w 67"/>
                <a:gd name="T7" fmla="*/ 59 h 63"/>
                <a:gd name="T8" fmla="*/ 41 w 67"/>
                <a:gd name="T9" fmla="*/ 59 h 63"/>
                <a:gd name="T10" fmla="*/ 45 w 67"/>
                <a:gd name="T11" fmla="*/ 55 h 63"/>
                <a:gd name="T12" fmla="*/ 45 w 67"/>
                <a:gd name="T13" fmla="*/ 55 h 63"/>
                <a:gd name="T14" fmla="*/ 48 w 67"/>
                <a:gd name="T15" fmla="*/ 52 h 63"/>
                <a:gd name="T16" fmla="*/ 52 w 67"/>
                <a:gd name="T17" fmla="*/ 48 h 63"/>
                <a:gd name="T18" fmla="*/ 48 w 67"/>
                <a:gd name="T19" fmla="*/ 44 h 63"/>
                <a:gd name="T20" fmla="*/ 52 w 67"/>
                <a:gd name="T21" fmla="*/ 44 h 63"/>
                <a:gd name="T22" fmla="*/ 56 w 67"/>
                <a:gd name="T23" fmla="*/ 40 h 63"/>
                <a:gd name="T24" fmla="*/ 59 w 67"/>
                <a:gd name="T25" fmla="*/ 40 h 63"/>
                <a:gd name="T26" fmla="*/ 63 w 67"/>
                <a:gd name="T27" fmla="*/ 37 h 63"/>
                <a:gd name="T28" fmla="*/ 63 w 67"/>
                <a:gd name="T29" fmla="*/ 33 h 63"/>
                <a:gd name="T30" fmla="*/ 67 w 67"/>
                <a:gd name="T31" fmla="*/ 33 h 63"/>
                <a:gd name="T32" fmla="*/ 67 w 67"/>
                <a:gd name="T33" fmla="*/ 33 h 63"/>
                <a:gd name="T34" fmla="*/ 67 w 67"/>
                <a:gd name="T35" fmla="*/ 29 h 63"/>
                <a:gd name="T36" fmla="*/ 63 w 67"/>
                <a:gd name="T37" fmla="*/ 29 h 63"/>
                <a:gd name="T38" fmla="*/ 63 w 67"/>
                <a:gd name="T39" fmla="*/ 33 h 63"/>
                <a:gd name="T40" fmla="*/ 59 w 67"/>
                <a:gd name="T41" fmla="*/ 29 h 63"/>
                <a:gd name="T42" fmla="*/ 56 w 67"/>
                <a:gd name="T43" fmla="*/ 29 h 63"/>
                <a:gd name="T44" fmla="*/ 56 w 67"/>
                <a:gd name="T45" fmla="*/ 29 h 63"/>
                <a:gd name="T46" fmla="*/ 56 w 67"/>
                <a:gd name="T47" fmla="*/ 29 h 63"/>
                <a:gd name="T48" fmla="*/ 52 w 67"/>
                <a:gd name="T49" fmla="*/ 29 h 63"/>
                <a:gd name="T50" fmla="*/ 52 w 67"/>
                <a:gd name="T51" fmla="*/ 29 h 63"/>
                <a:gd name="T52" fmla="*/ 52 w 67"/>
                <a:gd name="T53" fmla="*/ 0 h 63"/>
                <a:gd name="T54" fmla="*/ 52 w 67"/>
                <a:gd name="T55" fmla="*/ 0 h 63"/>
                <a:gd name="T56" fmla="*/ 22 w 67"/>
                <a:gd name="T57" fmla="*/ 0 h 63"/>
                <a:gd name="T58" fmla="*/ 22 w 67"/>
                <a:gd name="T59" fmla="*/ 7 h 63"/>
                <a:gd name="T60" fmla="*/ 15 w 67"/>
                <a:gd name="T61" fmla="*/ 7 h 63"/>
                <a:gd name="T62" fmla="*/ 19 w 67"/>
                <a:gd name="T63" fmla="*/ 11 h 63"/>
                <a:gd name="T64" fmla="*/ 19 w 67"/>
                <a:gd name="T65" fmla="*/ 11 h 63"/>
                <a:gd name="T66" fmla="*/ 22 w 67"/>
                <a:gd name="T67" fmla="*/ 14 h 63"/>
                <a:gd name="T68" fmla="*/ 22 w 67"/>
                <a:gd name="T69" fmla="*/ 14 h 63"/>
                <a:gd name="T70" fmla="*/ 26 w 67"/>
                <a:gd name="T71" fmla="*/ 14 h 63"/>
                <a:gd name="T72" fmla="*/ 26 w 67"/>
                <a:gd name="T73" fmla="*/ 18 h 63"/>
                <a:gd name="T74" fmla="*/ 26 w 67"/>
                <a:gd name="T75" fmla="*/ 22 h 63"/>
                <a:gd name="T76" fmla="*/ 30 w 67"/>
                <a:gd name="T77" fmla="*/ 22 h 63"/>
                <a:gd name="T78" fmla="*/ 30 w 67"/>
                <a:gd name="T79" fmla="*/ 22 h 63"/>
                <a:gd name="T80" fmla="*/ 33 w 67"/>
                <a:gd name="T81" fmla="*/ 22 h 63"/>
                <a:gd name="T82" fmla="*/ 33 w 67"/>
                <a:gd name="T83" fmla="*/ 26 h 63"/>
                <a:gd name="T84" fmla="*/ 30 w 67"/>
                <a:gd name="T85" fmla="*/ 26 h 63"/>
                <a:gd name="T86" fmla="*/ 11 w 67"/>
                <a:gd name="T87" fmla="*/ 26 h 63"/>
                <a:gd name="T88" fmla="*/ 0 w 67"/>
                <a:gd name="T89" fmla="*/ 40 h 63"/>
                <a:gd name="T90" fmla="*/ 0 w 67"/>
                <a:gd name="T91" fmla="*/ 44 h 63"/>
                <a:gd name="T92" fmla="*/ 0 w 67"/>
                <a:gd name="T93" fmla="*/ 44 h 63"/>
                <a:gd name="T94" fmla="*/ 0 w 67"/>
                <a:gd name="T95" fmla="*/ 44 h 63"/>
                <a:gd name="T96" fmla="*/ 0 w 67"/>
                <a:gd name="T97" fmla="*/ 48 h 63"/>
                <a:gd name="T98" fmla="*/ 4 w 67"/>
                <a:gd name="T99" fmla="*/ 48 h 63"/>
                <a:gd name="T100" fmla="*/ 0 w 67"/>
                <a:gd name="T101" fmla="*/ 48 h 63"/>
                <a:gd name="T102" fmla="*/ 0 w 67"/>
                <a:gd name="T103" fmla="*/ 48 h 63"/>
                <a:gd name="T104" fmla="*/ 0 w 67"/>
                <a:gd name="T105" fmla="*/ 52 h 63"/>
                <a:gd name="T106" fmla="*/ 0 w 67"/>
                <a:gd name="T107" fmla="*/ 52 h 63"/>
                <a:gd name="T108" fmla="*/ 0 w 67"/>
                <a:gd name="T109" fmla="*/ 55 h 63"/>
                <a:gd name="T110" fmla="*/ 4 w 67"/>
                <a:gd name="T111" fmla="*/ 55 h 63"/>
                <a:gd name="T112" fmla="*/ 8 w 67"/>
                <a:gd name="T113" fmla="*/ 55 h 63"/>
                <a:gd name="T114" fmla="*/ 8 w 67"/>
                <a:gd name="T115" fmla="*/ 59 h 63"/>
                <a:gd name="T116" fmla="*/ 19 w 67"/>
                <a:gd name="T117" fmla="*/ 63 h 63"/>
                <a:gd name="T118" fmla="*/ 22 w 67"/>
                <a:gd name="T119" fmla="*/ 63 h 63"/>
                <a:gd name="T120" fmla="*/ 26 w 67"/>
                <a:gd name="T121" fmla="*/ 63 h 63"/>
                <a:gd name="T122" fmla="*/ 33 w 67"/>
                <a:gd name="T123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" h="63">
                  <a:moveTo>
                    <a:pt x="33" y="63"/>
                  </a:moveTo>
                  <a:lnTo>
                    <a:pt x="33" y="63"/>
                  </a:lnTo>
                  <a:lnTo>
                    <a:pt x="33" y="63"/>
                  </a:lnTo>
                  <a:lnTo>
                    <a:pt x="37" y="59"/>
                  </a:lnTo>
                  <a:lnTo>
                    <a:pt x="41" y="59"/>
                  </a:lnTo>
                  <a:lnTo>
                    <a:pt x="45" y="55"/>
                  </a:lnTo>
                  <a:lnTo>
                    <a:pt x="45" y="55"/>
                  </a:lnTo>
                  <a:lnTo>
                    <a:pt x="48" y="52"/>
                  </a:lnTo>
                  <a:lnTo>
                    <a:pt x="52" y="48"/>
                  </a:lnTo>
                  <a:lnTo>
                    <a:pt x="48" y="44"/>
                  </a:lnTo>
                  <a:lnTo>
                    <a:pt x="52" y="44"/>
                  </a:lnTo>
                  <a:lnTo>
                    <a:pt x="56" y="40"/>
                  </a:lnTo>
                  <a:lnTo>
                    <a:pt x="59" y="40"/>
                  </a:lnTo>
                  <a:lnTo>
                    <a:pt x="63" y="37"/>
                  </a:lnTo>
                  <a:lnTo>
                    <a:pt x="63" y="33"/>
                  </a:lnTo>
                  <a:lnTo>
                    <a:pt x="67" y="33"/>
                  </a:lnTo>
                  <a:lnTo>
                    <a:pt x="67" y="33"/>
                  </a:lnTo>
                  <a:lnTo>
                    <a:pt x="67" y="29"/>
                  </a:lnTo>
                  <a:lnTo>
                    <a:pt x="63" y="29"/>
                  </a:lnTo>
                  <a:lnTo>
                    <a:pt x="63" y="33"/>
                  </a:lnTo>
                  <a:lnTo>
                    <a:pt x="59" y="29"/>
                  </a:lnTo>
                  <a:lnTo>
                    <a:pt x="56" y="29"/>
                  </a:lnTo>
                  <a:lnTo>
                    <a:pt x="56" y="29"/>
                  </a:lnTo>
                  <a:lnTo>
                    <a:pt x="56" y="29"/>
                  </a:lnTo>
                  <a:lnTo>
                    <a:pt x="52" y="29"/>
                  </a:lnTo>
                  <a:lnTo>
                    <a:pt x="52" y="29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7"/>
                  </a:lnTo>
                  <a:lnTo>
                    <a:pt x="15" y="7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6" y="14"/>
                  </a:lnTo>
                  <a:lnTo>
                    <a:pt x="26" y="18"/>
                  </a:lnTo>
                  <a:lnTo>
                    <a:pt x="26" y="22"/>
                  </a:lnTo>
                  <a:lnTo>
                    <a:pt x="30" y="22"/>
                  </a:lnTo>
                  <a:lnTo>
                    <a:pt x="30" y="22"/>
                  </a:lnTo>
                  <a:lnTo>
                    <a:pt x="33" y="22"/>
                  </a:lnTo>
                  <a:lnTo>
                    <a:pt x="33" y="26"/>
                  </a:lnTo>
                  <a:lnTo>
                    <a:pt x="30" y="26"/>
                  </a:lnTo>
                  <a:lnTo>
                    <a:pt x="11" y="26"/>
                  </a:lnTo>
                  <a:lnTo>
                    <a:pt x="0" y="40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5"/>
                  </a:lnTo>
                  <a:lnTo>
                    <a:pt x="4" y="55"/>
                  </a:lnTo>
                  <a:lnTo>
                    <a:pt x="8" y="55"/>
                  </a:lnTo>
                  <a:lnTo>
                    <a:pt x="8" y="59"/>
                  </a:lnTo>
                  <a:lnTo>
                    <a:pt x="19" y="63"/>
                  </a:lnTo>
                  <a:lnTo>
                    <a:pt x="22" y="63"/>
                  </a:lnTo>
                  <a:lnTo>
                    <a:pt x="26" y="63"/>
                  </a:lnTo>
                  <a:lnTo>
                    <a:pt x="33" y="6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73" name="Freeform 176"/>
            <p:cNvSpPr>
              <a:spLocks noEditPoints="1"/>
            </p:cNvSpPr>
            <p:nvPr/>
          </p:nvSpPr>
          <p:spPr bwMode="auto">
            <a:xfrm>
              <a:off x="1892168" y="2488908"/>
              <a:ext cx="604717" cy="406575"/>
            </a:xfrm>
            <a:custGeom>
              <a:avLst/>
              <a:gdLst>
                <a:gd name="T0" fmla="*/ 174 w 470"/>
                <a:gd name="T1" fmla="*/ 30 h 316"/>
                <a:gd name="T2" fmla="*/ 189 w 470"/>
                <a:gd name="T3" fmla="*/ 41 h 316"/>
                <a:gd name="T4" fmla="*/ 196 w 470"/>
                <a:gd name="T5" fmla="*/ 60 h 316"/>
                <a:gd name="T6" fmla="*/ 207 w 470"/>
                <a:gd name="T7" fmla="*/ 71 h 316"/>
                <a:gd name="T8" fmla="*/ 222 w 470"/>
                <a:gd name="T9" fmla="*/ 67 h 316"/>
                <a:gd name="T10" fmla="*/ 244 w 470"/>
                <a:gd name="T11" fmla="*/ 60 h 316"/>
                <a:gd name="T12" fmla="*/ 259 w 470"/>
                <a:gd name="T13" fmla="*/ 78 h 316"/>
                <a:gd name="T14" fmla="*/ 274 w 470"/>
                <a:gd name="T15" fmla="*/ 104 h 316"/>
                <a:gd name="T16" fmla="*/ 292 w 470"/>
                <a:gd name="T17" fmla="*/ 126 h 316"/>
                <a:gd name="T18" fmla="*/ 303 w 470"/>
                <a:gd name="T19" fmla="*/ 134 h 316"/>
                <a:gd name="T20" fmla="*/ 296 w 470"/>
                <a:gd name="T21" fmla="*/ 149 h 316"/>
                <a:gd name="T22" fmla="*/ 289 w 470"/>
                <a:gd name="T23" fmla="*/ 186 h 316"/>
                <a:gd name="T24" fmla="*/ 292 w 470"/>
                <a:gd name="T25" fmla="*/ 212 h 316"/>
                <a:gd name="T26" fmla="*/ 318 w 470"/>
                <a:gd name="T27" fmla="*/ 249 h 316"/>
                <a:gd name="T28" fmla="*/ 355 w 470"/>
                <a:gd name="T29" fmla="*/ 252 h 316"/>
                <a:gd name="T30" fmla="*/ 385 w 470"/>
                <a:gd name="T31" fmla="*/ 256 h 316"/>
                <a:gd name="T32" fmla="*/ 400 w 470"/>
                <a:gd name="T33" fmla="*/ 234 h 316"/>
                <a:gd name="T34" fmla="*/ 440 w 470"/>
                <a:gd name="T35" fmla="*/ 204 h 316"/>
                <a:gd name="T36" fmla="*/ 463 w 470"/>
                <a:gd name="T37" fmla="*/ 219 h 316"/>
                <a:gd name="T38" fmla="*/ 452 w 470"/>
                <a:gd name="T39" fmla="*/ 241 h 316"/>
                <a:gd name="T40" fmla="*/ 444 w 470"/>
                <a:gd name="T41" fmla="*/ 249 h 316"/>
                <a:gd name="T42" fmla="*/ 426 w 470"/>
                <a:gd name="T43" fmla="*/ 264 h 316"/>
                <a:gd name="T44" fmla="*/ 389 w 470"/>
                <a:gd name="T45" fmla="*/ 275 h 316"/>
                <a:gd name="T46" fmla="*/ 381 w 470"/>
                <a:gd name="T47" fmla="*/ 290 h 316"/>
                <a:gd name="T48" fmla="*/ 366 w 470"/>
                <a:gd name="T49" fmla="*/ 312 h 316"/>
                <a:gd name="T50" fmla="*/ 333 w 470"/>
                <a:gd name="T51" fmla="*/ 290 h 316"/>
                <a:gd name="T52" fmla="*/ 333 w 470"/>
                <a:gd name="T53" fmla="*/ 290 h 316"/>
                <a:gd name="T54" fmla="*/ 329 w 470"/>
                <a:gd name="T55" fmla="*/ 290 h 316"/>
                <a:gd name="T56" fmla="*/ 274 w 470"/>
                <a:gd name="T57" fmla="*/ 290 h 316"/>
                <a:gd name="T58" fmla="*/ 237 w 470"/>
                <a:gd name="T59" fmla="*/ 275 h 316"/>
                <a:gd name="T60" fmla="*/ 196 w 470"/>
                <a:gd name="T61" fmla="*/ 256 h 316"/>
                <a:gd name="T62" fmla="*/ 170 w 470"/>
                <a:gd name="T63" fmla="*/ 241 h 316"/>
                <a:gd name="T64" fmla="*/ 163 w 470"/>
                <a:gd name="T65" fmla="*/ 219 h 316"/>
                <a:gd name="T66" fmla="*/ 159 w 470"/>
                <a:gd name="T67" fmla="*/ 189 h 316"/>
                <a:gd name="T68" fmla="*/ 126 w 470"/>
                <a:gd name="T69" fmla="*/ 149 h 316"/>
                <a:gd name="T70" fmla="*/ 107 w 470"/>
                <a:gd name="T71" fmla="*/ 130 h 316"/>
                <a:gd name="T72" fmla="*/ 111 w 470"/>
                <a:gd name="T73" fmla="*/ 115 h 316"/>
                <a:gd name="T74" fmla="*/ 92 w 470"/>
                <a:gd name="T75" fmla="*/ 93 h 316"/>
                <a:gd name="T76" fmla="*/ 74 w 470"/>
                <a:gd name="T77" fmla="*/ 78 h 316"/>
                <a:gd name="T78" fmla="*/ 63 w 470"/>
                <a:gd name="T79" fmla="*/ 52 h 316"/>
                <a:gd name="T80" fmla="*/ 52 w 470"/>
                <a:gd name="T81" fmla="*/ 26 h 316"/>
                <a:gd name="T82" fmla="*/ 33 w 470"/>
                <a:gd name="T83" fmla="*/ 30 h 316"/>
                <a:gd name="T84" fmla="*/ 44 w 470"/>
                <a:gd name="T85" fmla="*/ 67 h 316"/>
                <a:gd name="T86" fmla="*/ 63 w 470"/>
                <a:gd name="T87" fmla="*/ 93 h 316"/>
                <a:gd name="T88" fmla="*/ 70 w 470"/>
                <a:gd name="T89" fmla="*/ 108 h 316"/>
                <a:gd name="T90" fmla="*/ 81 w 470"/>
                <a:gd name="T91" fmla="*/ 137 h 316"/>
                <a:gd name="T92" fmla="*/ 89 w 470"/>
                <a:gd name="T93" fmla="*/ 152 h 316"/>
                <a:gd name="T94" fmla="*/ 92 w 470"/>
                <a:gd name="T95" fmla="*/ 178 h 316"/>
                <a:gd name="T96" fmla="*/ 70 w 470"/>
                <a:gd name="T97" fmla="*/ 152 h 316"/>
                <a:gd name="T98" fmla="*/ 59 w 470"/>
                <a:gd name="T99" fmla="*/ 119 h 316"/>
                <a:gd name="T100" fmla="*/ 41 w 470"/>
                <a:gd name="T101" fmla="*/ 104 h 316"/>
                <a:gd name="T102" fmla="*/ 26 w 470"/>
                <a:gd name="T103" fmla="*/ 89 h 316"/>
                <a:gd name="T104" fmla="*/ 37 w 470"/>
                <a:gd name="T105" fmla="*/ 82 h 316"/>
                <a:gd name="T106" fmla="*/ 15 w 470"/>
                <a:gd name="T107" fmla="*/ 56 h 316"/>
                <a:gd name="T108" fmla="*/ 11 w 470"/>
                <a:gd name="T109" fmla="*/ 26 h 316"/>
                <a:gd name="T110" fmla="*/ 85 w 470"/>
                <a:gd name="T111" fmla="*/ 141 h 316"/>
                <a:gd name="T112" fmla="*/ 89 w 470"/>
                <a:gd name="T113" fmla="*/ 149 h 316"/>
                <a:gd name="T114" fmla="*/ 296 w 470"/>
                <a:gd name="T115" fmla="*/ 149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70" h="316">
                  <a:moveTo>
                    <a:pt x="0" y="0"/>
                  </a:moveTo>
                  <a:lnTo>
                    <a:pt x="37" y="0"/>
                  </a:lnTo>
                  <a:lnTo>
                    <a:pt x="41" y="0"/>
                  </a:lnTo>
                  <a:lnTo>
                    <a:pt x="37" y="4"/>
                  </a:lnTo>
                  <a:lnTo>
                    <a:pt x="96" y="26"/>
                  </a:lnTo>
                  <a:lnTo>
                    <a:pt x="141" y="26"/>
                  </a:lnTo>
                  <a:lnTo>
                    <a:pt x="141" y="22"/>
                  </a:lnTo>
                  <a:lnTo>
                    <a:pt x="166" y="22"/>
                  </a:lnTo>
                  <a:lnTo>
                    <a:pt x="170" y="22"/>
                  </a:lnTo>
                  <a:lnTo>
                    <a:pt x="174" y="26"/>
                  </a:lnTo>
                  <a:lnTo>
                    <a:pt x="174" y="30"/>
                  </a:lnTo>
                  <a:lnTo>
                    <a:pt x="178" y="30"/>
                  </a:lnTo>
                  <a:lnTo>
                    <a:pt x="178" y="30"/>
                  </a:lnTo>
                  <a:lnTo>
                    <a:pt x="178" y="34"/>
                  </a:lnTo>
                  <a:lnTo>
                    <a:pt x="178" y="34"/>
                  </a:lnTo>
                  <a:lnTo>
                    <a:pt x="181" y="34"/>
                  </a:lnTo>
                  <a:lnTo>
                    <a:pt x="185" y="37"/>
                  </a:lnTo>
                  <a:lnTo>
                    <a:pt x="185" y="37"/>
                  </a:lnTo>
                  <a:lnTo>
                    <a:pt x="181" y="37"/>
                  </a:lnTo>
                  <a:lnTo>
                    <a:pt x="185" y="41"/>
                  </a:lnTo>
                  <a:lnTo>
                    <a:pt x="185" y="41"/>
                  </a:lnTo>
                  <a:lnTo>
                    <a:pt x="189" y="41"/>
                  </a:lnTo>
                  <a:lnTo>
                    <a:pt x="189" y="45"/>
                  </a:lnTo>
                  <a:lnTo>
                    <a:pt x="189" y="48"/>
                  </a:lnTo>
                  <a:lnTo>
                    <a:pt x="192" y="48"/>
                  </a:lnTo>
                  <a:lnTo>
                    <a:pt x="192" y="48"/>
                  </a:lnTo>
                  <a:lnTo>
                    <a:pt x="192" y="48"/>
                  </a:lnTo>
                  <a:lnTo>
                    <a:pt x="192" y="52"/>
                  </a:lnTo>
                  <a:lnTo>
                    <a:pt x="192" y="52"/>
                  </a:lnTo>
                  <a:lnTo>
                    <a:pt x="189" y="52"/>
                  </a:lnTo>
                  <a:lnTo>
                    <a:pt x="189" y="56"/>
                  </a:lnTo>
                  <a:lnTo>
                    <a:pt x="192" y="60"/>
                  </a:lnTo>
                  <a:lnTo>
                    <a:pt x="196" y="60"/>
                  </a:lnTo>
                  <a:lnTo>
                    <a:pt x="196" y="63"/>
                  </a:lnTo>
                  <a:lnTo>
                    <a:pt x="196" y="63"/>
                  </a:lnTo>
                  <a:lnTo>
                    <a:pt x="196" y="63"/>
                  </a:lnTo>
                  <a:lnTo>
                    <a:pt x="200" y="63"/>
                  </a:lnTo>
                  <a:lnTo>
                    <a:pt x="200" y="63"/>
                  </a:lnTo>
                  <a:lnTo>
                    <a:pt x="200" y="63"/>
                  </a:lnTo>
                  <a:lnTo>
                    <a:pt x="200" y="67"/>
                  </a:lnTo>
                  <a:lnTo>
                    <a:pt x="203" y="67"/>
                  </a:lnTo>
                  <a:lnTo>
                    <a:pt x="203" y="67"/>
                  </a:lnTo>
                  <a:lnTo>
                    <a:pt x="203" y="67"/>
                  </a:lnTo>
                  <a:lnTo>
                    <a:pt x="207" y="71"/>
                  </a:lnTo>
                  <a:lnTo>
                    <a:pt x="207" y="71"/>
                  </a:lnTo>
                  <a:lnTo>
                    <a:pt x="211" y="71"/>
                  </a:lnTo>
                  <a:lnTo>
                    <a:pt x="215" y="74"/>
                  </a:lnTo>
                  <a:lnTo>
                    <a:pt x="215" y="74"/>
                  </a:lnTo>
                  <a:lnTo>
                    <a:pt x="218" y="74"/>
                  </a:lnTo>
                  <a:lnTo>
                    <a:pt x="218" y="74"/>
                  </a:lnTo>
                  <a:lnTo>
                    <a:pt x="218" y="71"/>
                  </a:lnTo>
                  <a:lnTo>
                    <a:pt x="222" y="71"/>
                  </a:lnTo>
                  <a:lnTo>
                    <a:pt x="222" y="71"/>
                  </a:lnTo>
                  <a:lnTo>
                    <a:pt x="222" y="71"/>
                  </a:lnTo>
                  <a:lnTo>
                    <a:pt x="222" y="67"/>
                  </a:lnTo>
                  <a:lnTo>
                    <a:pt x="226" y="67"/>
                  </a:lnTo>
                  <a:lnTo>
                    <a:pt x="226" y="63"/>
                  </a:lnTo>
                  <a:lnTo>
                    <a:pt x="229" y="60"/>
                  </a:lnTo>
                  <a:lnTo>
                    <a:pt x="229" y="60"/>
                  </a:lnTo>
                  <a:lnTo>
                    <a:pt x="233" y="60"/>
                  </a:lnTo>
                  <a:lnTo>
                    <a:pt x="233" y="60"/>
                  </a:lnTo>
                  <a:lnTo>
                    <a:pt x="233" y="60"/>
                  </a:lnTo>
                  <a:lnTo>
                    <a:pt x="233" y="60"/>
                  </a:lnTo>
                  <a:lnTo>
                    <a:pt x="237" y="60"/>
                  </a:lnTo>
                  <a:lnTo>
                    <a:pt x="241" y="60"/>
                  </a:lnTo>
                  <a:lnTo>
                    <a:pt x="244" y="60"/>
                  </a:lnTo>
                  <a:lnTo>
                    <a:pt x="244" y="60"/>
                  </a:lnTo>
                  <a:lnTo>
                    <a:pt x="244" y="60"/>
                  </a:lnTo>
                  <a:lnTo>
                    <a:pt x="248" y="60"/>
                  </a:lnTo>
                  <a:lnTo>
                    <a:pt x="248" y="63"/>
                  </a:lnTo>
                  <a:lnTo>
                    <a:pt x="252" y="63"/>
                  </a:lnTo>
                  <a:lnTo>
                    <a:pt x="255" y="67"/>
                  </a:lnTo>
                  <a:lnTo>
                    <a:pt x="255" y="71"/>
                  </a:lnTo>
                  <a:lnTo>
                    <a:pt x="259" y="74"/>
                  </a:lnTo>
                  <a:lnTo>
                    <a:pt x="259" y="74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59" y="82"/>
                  </a:lnTo>
                  <a:lnTo>
                    <a:pt x="263" y="82"/>
                  </a:lnTo>
                  <a:lnTo>
                    <a:pt x="263" y="89"/>
                  </a:lnTo>
                  <a:lnTo>
                    <a:pt x="266" y="89"/>
                  </a:lnTo>
                  <a:lnTo>
                    <a:pt x="266" y="89"/>
                  </a:lnTo>
                  <a:lnTo>
                    <a:pt x="270" y="93"/>
                  </a:lnTo>
                  <a:lnTo>
                    <a:pt x="270" y="97"/>
                  </a:lnTo>
                  <a:lnTo>
                    <a:pt x="270" y="97"/>
                  </a:lnTo>
                  <a:lnTo>
                    <a:pt x="274" y="100"/>
                  </a:lnTo>
                  <a:lnTo>
                    <a:pt x="274" y="104"/>
                  </a:lnTo>
                  <a:lnTo>
                    <a:pt x="274" y="104"/>
                  </a:lnTo>
                  <a:lnTo>
                    <a:pt x="274" y="108"/>
                  </a:lnTo>
                  <a:lnTo>
                    <a:pt x="274" y="108"/>
                  </a:lnTo>
                  <a:lnTo>
                    <a:pt x="278" y="115"/>
                  </a:lnTo>
                  <a:lnTo>
                    <a:pt x="278" y="119"/>
                  </a:lnTo>
                  <a:lnTo>
                    <a:pt x="278" y="123"/>
                  </a:lnTo>
                  <a:lnTo>
                    <a:pt x="278" y="123"/>
                  </a:lnTo>
                  <a:lnTo>
                    <a:pt x="281" y="123"/>
                  </a:lnTo>
                  <a:lnTo>
                    <a:pt x="281" y="123"/>
                  </a:lnTo>
                  <a:lnTo>
                    <a:pt x="285" y="123"/>
                  </a:lnTo>
                  <a:lnTo>
                    <a:pt x="285" y="126"/>
                  </a:lnTo>
                  <a:lnTo>
                    <a:pt x="292" y="126"/>
                  </a:lnTo>
                  <a:lnTo>
                    <a:pt x="296" y="130"/>
                  </a:lnTo>
                  <a:lnTo>
                    <a:pt x="300" y="130"/>
                  </a:lnTo>
                  <a:lnTo>
                    <a:pt x="300" y="130"/>
                  </a:lnTo>
                  <a:lnTo>
                    <a:pt x="300" y="130"/>
                  </a:lnTo>
                  <a:lnTo>
                    <a:pt x="300" y="134"/>
                  </a:lnTo>
                  <a:lnTo>
                    <a:pt x="303" y="130"/>
                  </a:lnTo>
                  <a:lnTo>
                    <a:pt x="303" y="126"/>
                  </a:lnTo>
                  <a:lnTo>
                    <a:pt x="307" y="126"/>
                  </a:lnTo>
                  <a:lnTo>
                    <a:pt x="307" y="126"/>
                  </a:lnTo>
                  <a:lnTo>
                    <a:pt x="303" y="130"/>
                  </a:lnTo>
                  <a:lnTo>
                    <a:pt x="303" y="134"/>
                  </a:lnTo>
                  <a:lnTo>
                    <a:pt x="303" y="137"/>
                  </a:lnTo>
                  <a:lnTo>
                    <a:pt x="300" y="137"/>
                  </a:lnTo>
                  <a:lnTo>
                    <a:pt x="300" y="141"/>
                  </a:lnTo>
                  <a:lnTo>
                    <a:pt x="296" y="141"/>
                  </a:lnTo>
                  <a:lnTo>
                    <a:pt x="300" y="141"/>
                  </a:lnTo>
                  <a:lnTo>
                    <a:pt x="300" y="137"/>
                  </a:lnTo>
                  <a:lnTo>
                    <a:pt x="296" y="137"/>
                  </a:lnTo>
                  <a:lnTo>
                    <a:pt x="296" y="141"/>
                  </a:lnTo>
                  <a:lnTo>
                    <a:pt x="292" y="145"/>
                  </a:lnTo>
                  <a:lnTo>
                    <a:pt x="296" y="145"/>
                  </a:lnTo>
                  <a:lnTo>
                    <a:pt x="296" y="149"/>
                  </a:lnTo>
                  <a:lnTo>
                    <a:pt x="296" y="152"/>
                  </a:lnTo>
                  <a:lnTo>
                    <a:pt x="292" y="152"/>
                  </a:lnTo>
                  <a:lnTo>
                    <a:pt x="292" y="156"/>
                  </a:lnTo>
                  <a:lnTo>
                    <a:pt x="292" y="156"/>
                  </a:lnTo>
                  <a:lnTo>
                    <a:pt x="292" y="160"/>
                  </a:lnTo>
                  <a:lnTo>
                    <a:pt x="292" y="160"/>
                  </a:lnTo>
                  <a:lnTo>
                    <a:pt x="292" y="167"/>
                  </a:lnTo>
                  <a:lnTo>
                    <a:pt x="292" y="175"/>
                  </a:lnTo>
                  <a:lnTo>
                    <a:pt x="292" y="182"/>
                  </a:lnTo>
                  <a:lnTo>
                    <a:pt x="289" y="182"/>
                  </a:lnTo>
                  <a:lnTo>
                    <a:pt x="289" y="186"/>
                  </a:lnTo>
                  <a:lnTo>
                    <a:pt x="289" y="193"/>
                  </a:lnTo>
                  <a:lnTo>
                    <a:pt x="289" y="193"/>
                  </a:lnTo>
                  <a:lnTo>
                    <a:pt x="296" y="201"/>
                  </a:lnTo>
                  <a:lnTo>
                    <a:pt x="296" y="204"/>
                  </a:lnTo>
                  <a:lnTo>
                    <a:pt x="292" y="208"/>
                  </a:lnTo>
                  <a:lnTo>
                    <a:pt x="292" y="201"/>
                  </a:lnTo>
                  <a:lnTo>
                    <a:pt x="289" y="197"/>
                  </a:lnTo>
                  <a:lnTo>
                    <a:pt x="289" y="201"/>
                  </a:lnTo>
                  <a:lnTo>
                    <a:pt x="292" y="201"/>
                  </a:lnTo>
                  <a:lnTo>
                    <a:pt x="292" y="208"/>
                  </a:lnTo>
                  <a:lnTo>
                    <a:pt x="292" y="212"/>
                  </a:lnTo>
                  <a:lnTo>
                    <a:pt x="292" y="212"/>
                  </a:lnTo>
                  <a:lnTo>
                    <a:pt x="296" y="215"/>
                  </a:lnTo>
                  <a:lnTo>
                    <a:pt x="296" y="219"/>
                  </a:lnTo>
                  <a:lnTo>
                    <a:pt x="303" y="226"/>
                  </a:lnTo>
                  <a:lnTo>
                    <a:pt x="307" y="230"/>
                  </a:lnTo>
                  <a:lnTo>
                    <a:pt x="307" y="234"/>
                  </a:lnTo>
                  <a:lnTo>
                    <a:pt x="307" y="238"/>
                  </a:lnTo>
                  <a:lnTo>
                    <a:pt x="311" y="238"/>
                  </a:lnTo>
                  <a:lnTo>
                    <a:pt x="315" y="245"/>
                  </a:lnTo>
                  <a:lnTo>
                    <a:pt x="318" y="249"/>
                  </a:lnTo>
                  <a:lnTo>
                    <a:pt x="318" y="249"/>
                  </a:lnTo>
                  <a:lnTo>
                    <a:pt x="326" y="249"/>
                  </a:lnTo>
                  <a:lnTo>
                    <a:pt x="326" y="249"/>
                  </a:lnTo>
                  <a:lnTo>
                    <a:pt x="329" y="249"/>
                  </a:lnTo>
                  <a:lnTo>
                    <a:pt x="333" y="256"/>
                  </a:lnTo>
                  <a:lnTo>
                    <a:pt x="337" y="260"/>
                  </a:lnTo>
                  <a:lnTo>
                    <a:pt x="340" y="256"/>
                  </a:lnTo>
                  <a:lnTo>
                    <a:pt x="344" y="256"/>
                  </a:lnTo>
                  <a:lnTo>
                    <a:pt x="348" y="256"/>
                  </a:lnTo>
                  <a:lnTo>
                    <a:pt x="348" y="256"/>
                  </a:lnTo>
                  <a:lnTo>
                    <a:pt x="355" y="252"/>
                  </a:lnTo>
                  <a:lnTo>
                    <a:pt x="355" y="252"/>
                  </a:lnTo>
                  <a:lnTo>
                    <a:pt x="363" y="252"/>
                  </a:lnTo>
                  <a:lnTo>
                    <a:pt x="366" y="252"/>
                  </a:lnTo>
                  <a:lnTo>
                    <a:pt x="370" y="249"/>
                  </a:lnTo>
                  <a:lnTo>
                    <a:pt x="374" y="249"/>
                  </a:lnTo>
                  <a:lnTo>
                    <a:pt x="378" y="252"/>
                  </a:lnTo>
                  <a:lnTo>
                    <a:pt x="378" y="249"/>
                  </a:lnTo>
                  <a:lnTo>
                    <a:pt x="381" y="249"/>
                  </a:lnTo>
                  <a:lnTo>
                    <a:pt x="378" y="252"/>
                  </a:lnTo>
                  <a:lnTo>
                    <a:pt x="378" y="252"/>
                  </a:lnTo>
                  <a:lnTo>
                    <a:pt x="381" y="256"/>
                  </a:lnTo>
                  <a:lnTo>
                    <a:pt x="385" y="256"/>
                  </a:lnTo>
                  <a:lnTo>
                    <a:pt x="385" y="256"/>
                  </a:lnTo>
                  <a:lnTo>
                    <a:pt x="385" y="256"/>
                  </a:lnTo>
                  <a:lnTo>
                    <a:pt x="389" y="252"/>
                  </a:lnTo>
                  <a:lnTo>
                    <a:pt x="389" y="249"/>
                  </a:lnTo>
                  <a:lnTo>
                    <a:pt x="392" y="245"/>
                  </a:lnTo>
                  <a:lnTo>
                    <a:pt x="389" y="249"/>
                  </a:lnTo>
                  <a:lnTo>
                    <a:pt x="389" y="245"/>
                  </a:lnTo>
                  <a:lnTo>
                    <a:pt x="396" y="241"/>
                  </a:lnTo>
                  <a:lnTo>
                    <a:pt x="396" y="241"/>
                  </a:lnTo>
                  <a:lnTo>
                    <a:pt x="400" y="238"/>
                  </a:lnTo>
                  <a:lnTo>
                    <a:pt x="400" y="234"/>
                  </a:lnTo>
                  <a:lnTo>
                    <a:pt x="407" y="226"/>
                  </a:lnTo>
                  <a:lnTo>
                    <a:pt x="407" y="226"/>
                  </a:lnTo>
                  <a:lnTo>
                    <a:pt x="407" y="219"/>
                  </a:lnTo>
                  <a:lnTo>
                    <a:pt x="411" y="212"/>
                  </a:lnTo>
                  <a:lnTo>
                    <a:pt x="411" y="212"/>
                  </a:lnTo>
                  <a:lnTo>
                    <a:pt x="411" y="208"/>
                  </a:lnTo>
                  <a:lnTo>
                    <a:pt x="422" y="208"/>
                  </a:lnTo>
                  <a:lnTo>
                    <a:pt x="433" y="208"/>
                  </a:lnTo>
                  <a:lnTo>
                    <a:pt x="437" y="204"/>
                  </a:lnTo>
                  <a:lnTo>
                    <a:pt x="440" y="204"/>
                  </a:lnTo>
                  <a:lnTo>
                    <a:pt x="440" y="204"/>
                  </a:lnTo>
                  <a:lnTo>
                    <a:pt x="444" y="204"/>
                  </a:lnTo>
                  <a:lnTo>
                    <a:pt x="444" y="201"/>
                  </a:lnTo>
                  <a:lnTo>
                    <a:pt x="452" y="201"/>
                  </a:lnTo>
                  <a:lnTo>
                    <a:pt x="459" y="204"/>
                  </a:lnTo>
                  <a:lnTo>
                    <a:pt x="463" y="204"/>
                  </a:lnTo>
                  <a:lnTo>
                    <a:pt x="463" y="201"/>
                  </a:lnTo>
                  <a:lnTo>
                    <a:pt x="463" y="201"/>
                  </a:lnTo>
                  <a:lnTo>
                    <a:pt x="470" y="204"/>
                  </a:lnTo>
                  <a:lnTo>
                    <a:pt x="470" y="208"/>
                  </a:lnTo>
                  <a:lnTo>
                    <a:pt x="466" y="212"/>
                  </a:lnTo>
                  <a:lnTo>
                    <a:pt x="463" y="219"/>
                  </a:lnTo>
                  <a:lnTo>
                    <a:pt x="455" y="223"/>
                  </a:lnTo>
                  <a:lnTo>
                    <a:pt x="455" y="226"/>
                  </a:lnTo>
                  <a:lnTo>
                    <a:pt x="455" y="230"/>
                  </a:lnTo>
                  <a:lnTo>
                    <a:pt x="452" y="234"/>
                  </a:lnTo>
                  <a:lnTo>
                    <a:pt x="448" y="234"/>
                  </a:lnTo>
                  <a:lnTo>
                    <a:pt x="452" y="234"/>
                  </a:lnTo>
                  <a:lnTo>
                    <a:pt x="455" y="234"/>
                  </a:lnTo>
                  <a:lnTo>
                    <a:pt x="455" y="238"/>
                  </a:lnTo>
                  <a:lnTo>
                    <a:pt x="452" y="241"/>
                  </a:lnTo>
                  <a:lnTo>
                    <a:pt x="452" y="241"/>
                  </a:lnTo>
                  <a:lnTo>
                    <a:pt x="452" y="241"/>
                  </a:lnTo>
                  <a:lnTo>
                    <a:pt x="452" y="241"/>
                  </a:lnTo>
                  <a:lnTo>
                    <a:pt x="455" y="241"/>
                  </a:lnTo>
                  <a:lnTo>
                    <a:pt x="452" y="245"/>
                  </a:lnTo>
                  <a:lnTo>
                    <a:pt x="452" y="252"/>
                  </a:lnTo>
                  <a:lnTo>
                    <a:pt x="448" y="256"/>
                  </a:lnTo>
                  <a:lnTo>
                    <a:pt x="448" y="260"/>
                  </a:lnTo>
                  <a:lnTo>
                    <a:pt x="444" y="256"/>
                  </a:lnTo>
                  <a:lnTo>
                    <a:pt x="440" y="252"/>
                  </a:lnTo>
                  <a:lnTo>
                    <a:pt x="440" y="252"/>
                  </a:lnTo>
                  <a:lnTo>
                    <a:pt x="444" y="252"/>
                  </a:lnTo>
                  <a:lnTo>
                    <a:pt x="444" y="249"/>
                  </a:lnTo>
                  <a:lnTo>
                    <a:pt x="440" y="249"/>
                  </a:lnTo>
                  <a:lnTo>
                    <a:pt x="437" y="252"/>
                  </a:lnTo>
                  <a:lnTo>
                    <a:pt x="437" y="256"/>
                  </a:lnTo>
                  <a:lnTo>
                    <a:pt x="437" y="256"/>
                  </a:lnTo>
                  <a:lnTo>
                    <a:pt x="433" y="256"/>
                  </a:lnTo>
                  <a:lnTo>
                    <a:pt x="433" y="256"/>
                  </a:lnTo>
                  <a:lnTo>
                    <a:pt x="433" y="256"/>
                  </a:lnTo>
                  <a:lnTo>
                    <a:pt x="429" y="260"/>
                  </a:lnTo>
                  <a:lnTo>
                    <a:pt x="429" y="260"/>
                  </a:lnTo>
                  <a:lnTo>
                    <a:pt x="429" y="264"/>
                  </a:lnTo>
                  <a:lnTo>
                    <a:pt x="426" y="264"/>
                  </a:lnTo>
                  <a:lnTo>
                    <a:pt x="426" y="264"/>
                  </a:lnTo>
                  <a:lnTo>
                    <a:pt x="426" y="264"/>
                  </a:lnTo>
                  <a:lnTo>
                    <a:pt x="426" y="260"/>
                  </a:lnTo>
                  <a:lnTo>
                    <a:pt x="422" y="260"/>
                  </a:lnTo>
                  <a:lnTo>
                    <a:pt x="422" y="264"/>
                  </a:lnTo>
                  <a:lnTo>
                    <a:pt x="422" y="264"/>
                  </a:lnTo>
                  <a:lnTo>
                    <a:pt x="392" y="264"/>
                  </a:lnTo>
                  <a:lnTo>
                    <a:pt x="392" y="271"/>
                  </a:lnTo>
                  <a:lnTo>
                    <a:pt x="385" y="271"/>
                  </a:lnTo>
                  <a:lnTo>
                    <a:pt x="389" y="275"/>
                  </a:lnTo>
                  <a:lnTo>
                    <a:pt x="389" y="275"/>
                  </a:lnTo>
                  <a:lnTo>
                    <a:pt x="392" y="278"/>
                  </a:lnTo>
                  <a:lnTo>
                    <a:pt x="392" y="278"/>
                  </a:lnTo>
                  <a:lnTo>
                    <a:pt x="396" y="278"/>
                  </a:lnTo>
                  <a:lnTo>
                    <a:pt x="396" y="282"/>
                  </a:lnTo>
                  <a:lnTo>
                    <a:pt x="396" y="286"/>
                  </a:lnTo>
                  <a:lnTo>
                    <a:pt x="400" y="286"/>
                  </a:lnTo>
                  <a:lnTo>
                    <a:pt x="400" y="286"/>
                  </a:lnTo>
                  <a:lnTo>
                    <a:pt x="403" y="286"/>
                  </a:lnTo>
                  <a:lnTo>
                    <a:pt x="403" y="290"/>
                  </a:lnTo>
                  <a:lnTo>
                    <a:pt x="400" y="290"/>
                  </a:lnTo>
                  <a:lnTo>
                    <a:pt x="381" y="290"/>
                  </a:lnTo>
                  <a:lnTo>
                    <a:pt x="370" y="304"/>
                  </a:lnTo>
                  <a:lnTo>
                    <a:pt x="370" y="308"/>
                  </a:lnTo>
                  <a:lnTo>
                    <a:pt x="370" y="308"/>
                  </a:lnTo>
                  <a:lnTo>
                    <a:pt x="370" y="308"/>
                  </a:lnTo>
                  <a:lnTo>
                    <a:pt x="370" y="312"/>
                  </a:lnTo>
                  <a:lnTo>
                    <a:pt x="374" y="312"/>
                  </a:lnTo>
                  <a:lnTo>
                    <a:pt x="370" y="312"/>
                  </a:lnTo>
                  <a:lnTo>
                    <a:pt x="370" y="312"/>
                  </a:lnTo>
                  <a:lnTo>
                    <a:pt x="370" y="316"/>
                  </a:lnTo>
                  <a:lnTo>
                    <a:pt x="370" y="316"/>
                  </a:lnTo>
                  <a:lnTo>
                    <a:pt x="366" y="312"/>
                  </a:lnTo>
                  <a:lnTo>
                    <a:pt x="363" y="308"/>
                  </a:lnTo>
                  <a:lnTo>
                    <a:pt x="363" y="308"/>
                  </a:lnTo>
                  <a:lnTo>
                    <a:pt x="359" y="304"/>
                  </a:lnTo>
                  <a:lnTo>
                    <a:pt x="348" y="297"/>
                  </a:lnTo>
                  <a:lnTo>
                    <a:pt x="344" y="297"/>
                  </a:lnTo>
                  <a:lnTo>
                    <a:pt x="344" y="293"/>
                  </a:lnTo>
                  <a:lnTo>
                    <a:pt x="344" y="290"/>
                  </a:lnTo>
                  <a:lnTo>
                    <a:pt x="340" y="290"/>
                  </a:lnTo>
                  <a:lnTo>
                    <a:pt x="337" y="290"/>
                  </a:lnTo>
                  <a:lnTo>
                    <a:pt x="337" y="290"/>
                  </a:lnTo>
                  <a:lnTo>
                    <a:pt x="333" y="290"/>
                  </a:lnTo>
                  <a:lnTo>
                    <a:pt x="333" y="290"/>
                  </a:lnTo>
                  <a:lnTo>
                    <a:pt x="340" y="290"/>
                  </a:lnTo>
                  <a:lnTo>
                    <a:pt x="344" y="293"/>
                  </a:lnTo>
                  <a:lnTo>
                    <a:pt x="344" y="297"/>
                  </a:lnTo>
                  <a:lnTo>
                    <a:pt x="340" y="293"/>
                  </a:lnTo>
                  <a:lnTo>
                    <a:pt x="337" y="290"/>
                  </a:lnTo>
                  <a:lnTo>
                    <a:pt x="333" y="290"/>
                  </a:lnTo>
                  <a:lnTo>
                    <a:pt x="333" y="290"/>
                  </a:lnTo>
                  <a:lnTo>
                    <a:pt x="329" y="290"/>
                  </a:lnTo>
                  <a:lnTo>
                    <a:pt x="329" y="290"/>
                  </a:lnTo>
                  <a:lnTo>
                    <a:pt x="333" y="290"/>
                  </a:lnTo>
                  <a:lnTo>
                    <a:pt x="333" y="286"/>
                  </a:lnTo>
                  <a:lnTo>
                    <a:pt x="329" y="286"/>
                  </a:lnTo>
                  <a:lnTo>
                    <a:pt x="329" y="290"/>
                  </a:lnTo>
                  <a:lnTo>
                    <a:pt x="329" y="286"/>
                  </a:lnTo>
                  <a:lnTo>
                    <a:pt x="326" y="286"/>
                  </a:lnTo>
                  <a:lnTo>
                    <a:pt x="322" y="290"/>
                  </a:lnTo>
                  <a:lnTo>
                    <a:pt x="322" y="290"/>
                  </a:lnTo>
                  <a:lnTo>
                    <a:pt x="326" y="290"/>
                  </a:lnTo>
                  <a:lnTo>
                    <a:pt x="329" y="290"/>
                  </a:lnTo>
                  <a:lnTo>
                    <a:pt x="329" y="290"/>
                  </a:lnTo>
                  <a:lnTo>
                    <a:pt x="329" y="290"/>
                  </a:lnTo>
                  <a:lnTo>
                    <a:pt x="322" y="290"/>
                  </a:lnTo>
                  <a:lnTo>
                    <a:pt x="322" y="290"/>
                  </a:lnTo>
                  <a:lnTo>
                    <a:pt x="315" y="293"/>
                  </a:lnTo>
                  <a:lnTo>
                    <a:pt x="311" y="293"/>
                  </a:lnTo>
                  <a:lnTo>
                    <a:pt x="303" y="297"/>
                  </a:lnTo>
                  <a:lnTo>
                    <a:pt x="300" y="297"/>
                  </a:lnTo>
                  <a:lnTo>
                    <a:pt x="292" y="293"/>
                  </a:lnTo>
                  <a:lnTo>
                    <a:pt x="289" y="293"/>
                  </a:lnTo>
                  <a:lnTo>
                    <a:pt x="281" y="293"/>
                  </a:lnTo>
                  <a:lnTo>
                    <a:pt x="278" y="290"/>
                  </a:lnTo>
                  <a:lnTo>
                    <a:pt x="274" y="290"/>
                  </a:lnTo>
                  <a:lnTo>
                    <a:pt x="270" y="290"/>
                  </a:lnTo>
                  <a:lnTo>
                    <a:pt x="270" y="290"/>
                  </a:lnTo>
                  <a:lnTo>
                    <a:pt x="266" y="286"/>
                  </a:lnTo>
                  <a:lnTo>
                    <a:pt x="263" y="286"/>
                  </a:lnTo>
                  <a:lnTo>
                    <a:pt x="263" y="282"/>
                  </a:lnTo>
                  <a:lnTo>
                    <a:pt x="259" y="286"/>
                  </a:lnTo>
                  <a:lnTo>
                    <a:pt x="255" y="282"/>
                  </a:lnTo>
                  <a:lnTo>
                    <a:pt x="252" y="282"/>
                  </a:lnTo>
                  <a:lnTo>
                    <a:pt x="248" y="278"/>
                  </a:lnTo>
                  <a:lnTo>
                    <a:pt x="244" y="278"/>
                  </a:lnTo>
                  <a:lnTo>
                    <a:pt x="237" y="275"/>
                  </a:lnTo>
                  <a:lnTo>
                    <a:pt x="229" y="275"/>
                  </a:lnTo>
                  <a:lnTo>
                    <a:pt x="226" y="271"/>
                  </a:lnTo>
                  <a:lnTo>
                    <a:pt x="222" y="267"/>
                  </a:lnTo>
                  <a:lnTo>
                    <a:pt x="215" y="264"/>
                  </a:lnTo>
                  <a:lnTo>
                    <a:pt x="215" y="260"/>
                  </a:lnTo>
                  <a:lnTo>
                    <a:pt x="211" y="260"/>
                  </a:lnTo>
                  <a:lnTo>
                    <a:pt x="211" y="260"/>
                  </a:lnTo>
                  <a:lnTo>
                    <a:pt x="207" y="260"/>
                  </a:lnTo>
                  <a:lnTo>
                    <a:pt x="200" y="260"/>
                  </a:lnTo>
                  <a:lnTo>
                    <a:pt x="200" y="260"/>
                  </a:lnTo>
                  <a:lnTo>
                    <a:pt x="196" y="256"/>
                  </a:lnTo>
                  <a:lnTo>
                    <a:pt x="196" y="260"/>
                  </a:lnTo>
                  <a:lnTo>
                    <a:pt x="192" y="256"/>
                  </a:lnTo>
                  <a:lnTo>
                    <a:pt x="189" y="252"/>
                  </a:lnTo>
                  <a:lnTo>
                    <a:pt x="185" y="249"/>
                  </a:lnTo>
                  <a:lnTo>
                    <a:pt x="181" y="245"/>
                  </a:lnTo>
                  <a:lnTo>
                    <a:pt x="178" y="245"/>
                  </a:lnTo>
                  <a:lnTo>
                    <a:pt x="178" y="245"/>
                  </a:lnTo>
                  <a:lnTo>
                    <a:pt x="181" y="241"/>
                  </a:lnTo>
                  <a:lnTo>
                    <a:pt x="178" y="241"/>
                  </a:lnTo>
                  <a:lnTo>
                    <a:pt x="174" y="241"/>
                  </a:lnTo>
                  <a:lnTo>
                    <a:pt x="170" y="241"/>
                  </a:lnTo>
                  <a:lnTo>
                    <a:pt x="166" y="238"/>
                  </a:lnTo>
                  <a:lnTo>
                    <a:pt x="166" y="238"/>
                  </a:lnTo>
                  <a:lnTo>
                    <a:pt x="163" y="238"/>
                  </a:lnTo>
                  <a:lnTo>
                    <a:pt x="163" y="234"/>
                  </a:lnTo>
                  <a:lnTo>
                    <a:pt x="159" y="230"/>
                  </a:lnTo>
                  <a:lnTo>
                    <a:pt x="159" y="230"/>
                  </a:lnTo>
                  <a:lnTo>
                    <a:pt x="159" y="226"/>
                  </a:lnTo>
                  <a:lnTo>
                    <a:pt x="155" y="223"/>
                  </a:lnTo>
                  <a:lnTo>
                    <a:pt x="155" y="219"/>
                  </a:lnTo>
                  <a:lnTo>
                    <a:pt x="159" y="219"/>
                  </a:lnTo>
                  <a:lnTo>
                    <a:pt x="163" y="219"/>
                  </a:lnTo>
                  <a:lnTo>
                    <a:pt x="163" y="219"/>
                  </a:lnTo>
                  <a:lnTo>
                    <a:pt x="159" y="215"/>
                  </a:lnTo>
                  <a:lnTo>
                    <a:pt x="159" y="215"/>
                  </a:lnTo>
                  <a:lnTo>
                    <a:pt x="159" y="215"/>
                  </a:lnTo>
                  <a:lnTo>
                    <a:pt x="163" y="212"/>
                  </a:lnTo>
                  <a:lnTo>
                    <a:pt x="166" y="208"/>
                  </a:lnTo>
                  <a:lnTo>
                    <a:pt x="166" y="204"/>
                  </a:lnTo>
                  <a:lnTo>
                    <a:pt x="163" y="197"/>
                  </a:lnTo>
                  <a:lnTo>
                    <a:pt x="159" y="193"/>
                  </a:lnTo>
                  <a:lnTo>
                    <a:pt x="159" y="189"/>
                  </a:lnTo>
                  <a:lnTo>
                    <a:pt x="159" y="189"/>
                  </a:lnTo>
                  <a:lnTo>
                    <a:pt x="159" y="186"/>
                  </a:lnTo>
                  <a:lnTo>
                    <a:pt x="152" y="178"/>
                  </a:lnTo>
                  <a:lnTo>
                    <a:pt x="152" y="175"/>
                  </a:lnTo>
                  <a:lnTo>
                    <a:pt x="148" y="171"/>
                  </a:lnTo>
                  <a:lnTo>
                    <a:pt x="144" y="163"/>
                  </a:lnTo>
                  <a:lnTo>
                    <a:pt x="141" y="160"/>
                  </a:lnTo>
                  <a:lnTo>
                    <a:pt x="133" y="156"/>
                  </a:lnTo>
                  <a:lnTo>
                    <a:pt x="133" y="152"/>
                  </a:lnTo>
                  <a:lnTo>
                    <a:pt x="133" y="152"/>
                  </a:lnTo>
                  <a:lnTo>
                    <a:pt x="129" y="149"/>
                  </a:lnTo>
                  <a:lnTo>
                    <a:pt x="126" y="149"/>
                  </a:lnTo>
                  <a:lnTo>
                    <a:pt x="126" y="149"/>
                  </a:lnTo>
                  <a:lnTo>
                    <a:pt x="126" y="149"/>
                  </a:lnTo>
                  <a:lnTo>
                    <a:pt x="129" y="145"/>
                  </a:lnTo>
                  <a:lnTo>
                    <a:pt x="126" y="141"/>
                  </a:lnTo>
                  <a:lnTo>
                    <a:pt x="126" y="141"/>
                  </a:lnTo>
                  <a:lnTo>
                    <a:pt x="126" y="137"/>
                  </a:lnTo>
                  <a:lnTo>
                    <a:pt x="122" y="137"/>
                  </a:lnTo>
                  <a:lnTo>
                    <a:pt x="118" y="137"/>
                  </a:lnTo>
                  <a:lnTo>
                    <a:pt x="111" y="134"/>
                  </a:lnTo>
                  <a:lnTo>
                    <a:pt x="111" y="130"/>
                  </a:lnTo>
                  <a:lnTo>
                    <a:pt x="107" y="130"/>
                  </a:lnTo>
                  <a:lnTo>
                    <a:pt x="104" y="130"/>
                  </a:lnTo>
                  <a:lnTo>
                    <a:pt x="104" y="126"/>
                  </a:lnTo>
                  <a:lnTo>
                    <a:pt x="107" y="123"/>
                  </a:lnTo>
                  <a:lnTo>
                    <a:pt x="107" y="119"/>
                  </a:lnTo>
                  <a:lnTo>
                    <a:pt x="111" y="119"/>
                  </a:lnTo>
                  <a:lnTo>
                    <a:pt x="115" y="119"/>
                  </a:lnTo>
                  <a:lnTo>
                    <a:pt x="115" y="119"/>
                  </a:lnTo>
                  <a:lnTo>
                    <a:pt x="115" y="115"/>
                  </a:lnTo>
                  <a:lnTo>
                    <a:pt x="115" y="115"/>
                  </a:lnTo>
                  <a:lnTo>
                    <a:pt x="111" y="115"/>
                  </a:lnTo>
                  <a:lnTo>
                    <a:pt x="111" y="115"/>
                  </a:lnTo>
                  <a:lnTo>
                    <a:pt x="107" y="111"/>
                  </a:lnTo>
                  <a:lnTo>
                    <a:pt x="107" y="111"/>
                  </a:lnTo>
                  <a:lnTo>
                    <a:pt x="104" y="111"/>
                  </a:lnTo>
                  <a:lnTo>
                    <a:pt x="100" y="111"/>
                  </a:lnTo>
                  <a:lnTo>
                    <a:pt x="100" y="108"/>
                  </a:lnTo>
                  <a:lnTo>
                    <a:pt x="100" y="104"/>
                  </a:lnTo>
                  <a:lnTo>
                    <a:pt x="100" y="104"/>
                  </a:lnTo>
                  <a:lnTo>
                    <a:pt x="96" y="104"/>
                  </a:lnTo>
                  <a:lnTo>
                    <a:pt x="89" y="100"/>
                  </a:lnTo>
                  <a:lnTo>
                    <a:pt x="89" y="97"/>
                  </a:lnTo>
                  <a:lnTo>
                    <a:pt x="92" y="93"/>
                  </a:lnTo>
                  <a:lnTo>
                    <a:pt x="92" y="89"/>
                  </a:lnTo>
                  <a:lnTo>
                    <a:pt x="89" y="89"/>
                  </a:lnTo>
                  <a:lnTo>
                    <a:pt x="89" y="89"/>
                  </a:lnTo>
                  <a:lnTo>
                    <a:pt x="85" y="89"/>
                  </a:lnTo>
                  <a:lnTo>
                    <a:pt x="85" y="89"/>
                  </a:lnTo>
                  <a:lnTo>
                    <a:pt x="81" y="89"/>
                  </a:lnTo>
                  <a:lnTo>
                    <a:pt x="81" y="86"/>
                  </a:lnTo>
                  <a:lnTo>
                    <a:pt x="81" y="82"/>
                  </a:lnTo>
                  <a:lnTo>
                    <a:pt x="78" y="78"/>
                  </a:lnTo>
                  <a:lnTo>
                    <a:pt x="78" y="78"/>
                  </a:lnTo>
                  <a:lnTo>
                    <a:pt x="74" y="78"/>
                  </a:lnTo>
                  <a:lnTo>
                    <a:pt x="74" y="74"/>
                  </a:lnTo>
                  <a:lnTo>
                    <a:pt x="74" y="71"/>
                  </a:lnTo>
                  <a:lnTo>
                    <a:pt x="70" y="71"/>
                  </a:lnTo>
                  <a:lnTo>
                    <a:pt x="70" y="67"/>
                  </a:lnTo>
                  <a:lnTo>
                    <a:pt x="66" y="63"/>
                  </a:lnTo>
                  <a:lnTo>
                    <a:pt x="66" y="63"/>
                  </a:lnTo>
                  <a:lnTo>
                    <a:pt x="66" y="63"/>
                  </a:lnTo>
                  <a:lnTo>
                    <a:pt x="66" y="63"/>
                  </a:lnTo>
                  <a:lnTo>
                    <a:pt x="66" y="60"/>
                  </a:lnTo>
                  <a:lnTo>
                    <a:pt x="63" y="56"/>
                  </a:lnTo>
                  <a:lnTo>
                    <a:pt x="63" y="52"/>
                  </a:lnTo>
                  <a:lnTo>
                    <a:pt x="63" y="52"/>
                  </a:lnTo>
                  <a:lnTo>
                    <a:pt x="63" y="48"/>
                  </a:lnTo>
                  <a:lnTo>
                    <a:pt x="59" y="45"/>
                  </a:lnTo>
                  <a:lnTo>
                    <a:pt x="59" y="41"/>
                  </a:lnTo>
                  <a:lnTo>
                    <a:pt x="59" y="37"/>
                  </a:lnTo>
                  <a:lnTo>
                    <a:pt x="59" y="34"/>
                  </a:lnTo>
                  <a:lnTo>
                    <a:pt x="59" y="30"/>
                  </a:lnTo>
                  <a:lnTo>
                    <a:pt x="59" y="30"/>
                  </a:lnTo>
                  <a:lnTo>
                    <a:pt x="55" y="26"/>
                  </a:lnTo>
                  <a:lnTo>
                    <a:pt x="55" y="26"/>
                  </a:lnTo>
                  <a:lnTo>
                    <a:pt x="52" y="26"/>
                  </a:lnTo>
                  <a:lnTo>
                    <a:pt x="52" y="22"/>
                  </a:lnTo>
                  <a:lnTo>
                    <a:pt x="48" y="26"/>
                  </a:lnTo>
                  <a:lnTo>
                    <a:pt x="44" y="26"/>
                  </a:lnTo>
                  <a:lnTo>
                    <a:pt x="44" y="22"/>
                  </a:lnTo>
                  <a:lnTo>
                    <a:pt x="41" y="19"/>
                  </a:lnTo>
                  <a:lnTo>
                    <a:pt x="37" y="19"/>
                  </a:lnTo>
                  <a:lnTo>
                    <a:pt x="33" y="15"/>
                  </a:lnTo>
                  <a:lnTo>
                    <a:pt x="37" y="19"/>
                  </a:lnTo>
                  <a:lnTo>
                    <a:pt x="37" y="19"/>
                  </a:lnTo>
                  <a:lnTo>
                    <a:pt x="33" y="26"/>
                  </a:lnTo>
                  <a:lnTo>
                    <a:pt x="33" y="30"/>
                  </a:lnTo>
                  <a:lnTo>
                    <a:pt x="33" y="34"/>
                  </a:lnTo>
                  <a:lnTo>
                    <a:pt x="33" y="45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37" y="52"/>
                  </a:lnTo>
                  <a:lnTo>
                    <a:pt x="37" y="56"/>
                  </a:lnTo>
                  <a:lnTo>
                    <a:pt x="41" y="56"/>
                  </a:lnTo>
                  <a:lnTo>
                    <a:pt x="41" y="60"/>
                  </a:lnTo>
                  <a:lnTo>
                    <a:pt x="44" y="63"/>
                  </a:lnTo>
                  <a:lnTo>
                    <a:pt x="44" y="67"/>
                  </a:lnTo>
                  <a:lnTo>
                    <a:pt x="44" y="67"/>
                  </a:lnTo>
                  <a:lnTo>
                    <a:pt x="44" y="71"/>
                  </a:lnTo>
                  <a:lnTo>
                    <a:pt x="48" y="71"/>
                  </a:lnTo>
                  <a:lnTo>
                    <a:pt x="52" y="74"/>
                  </a:lnTo>
                  <a:lnTo>
                    <a:pt x="52" y="78"/>
                  </a:lnTo>
                  <a:lnTo>
                    <a:pt x="52" y="78"/>
                  </a:lnTo>
                  <a:lnTo>
                    <a:pt x="55" y="78"/>
                  </a:lnTo>
                  <a:lnTo>
                    <a:pt x="59" y="82"/>
                  </a:lnTo>
                  <a:lnTo>
                    <a:pt x="55" y="86"/>
                  </a:lnTo>
                  <a:lnTo>
                    <a:pt x="55" y="89"/>
                  </a:lnTo>
                  <a:lnTo>
                    <a:pt x="59" y="93"/>
                  </a:lnTo>
                  <a:lnTo>
                    <a:pt x="63" y="93"/>
                  </a:lnTo>
                  <a:lnTo>
                    <a:pt x="63" y="97"/>
                  </a:lnTo>
                  <a:lnTo>
                    <a:pt x="66" y="100"/>
                  </a:lnTo>
                  <a:lnTo>
                    <a:pt x="66" y="100"/>
                  </a:lnTo>
                  <a:lnTo>
                    <a:pt x="66" y="104"/>
                  </a:lnTo>
                  <a:lnTo>
                    <a:pt x="66" y="104"/>
                  </a:lnTo>
                  <a:lnTo>
                    <a:pt x="66" y="108"/>
                  </a:lnTo>
                  <a:lnTo>
                    <a:pt x="70" y="111"/>
                  </a:lnTo>
                  <a:lnTo>
                    <a:pt x="70" y="111"/>
                  </a:lnTo>
                  <a:lnTo>
                    <a:pt x="70" y="108"/>
                  </a:lnTo>
                  <a:lnTo>
                    <a:pt x="70" y="108"/>
                  </a:lnTo>
                  <a:lnTo>
                    <a:pt x="70" y="108"/>
                  </a:lnTo>
                  <a:lnTo>
                    <a:pt x="74" y="111"/>
                  </a:lnTo>
                  <a:lnTo>
                    <a:pt x="74" y="111"/>
                  </a:lnTo>
                  <a:lnTo>
                    <a:pt x="78" y="119"/>
                  </a:lnTo>
                  <a:lnTo>
                    <a:pt x="74" y="123"/>
                  </a:lnTo>
                  <a:lnTo>
                    <a:pt x="74" y="126"/>
                  </a:lnTo>
                  <a:lnTo>
                    <a:pt x="78" y="126"/>
                  </a:lnTo>
                  <a:lnTo>
                    <a:pt x="78" y="130"/>
                  </a:lnTo>
                  <a:lnTo>
                    <a:pt x="78" y="130"/>
                  </a:lnTo>
                  <a:lnTo>
                    <a:pt x="78" y="134"/>
                  </a:lnTo>
                  <a:lnTo>
                    <a:pt x="81" y="134"/>
                  </a:lnTo>
                  <a:lnTo>
                    <a:pt x="81" y="137"/>
                  </a:lnTo>
                  <a:lnTo>
                    <a:pt x="78" y="137"/>
                  </a:lnTo>
                  <a:lnTo>
                    <a:pt x="81" y="141"/>
                  </a:lnTo>
                  <a:lnTo>
                    <a:pt x="81" y="145"/>
                  </a:lnTo>
                  <a:lnTo>
                    <a:pt x="81" y="149"/>
                  </a:lnTo>
                  <a:lnTo>
                    <a:pt x="81" y="149"/>
                  </a:lnTo>
                  <a:lnTo>
                    <a:pt x="85" y="152"/>
                  </a:lnTo>
                  <a:lnTo>
                    <a:pt x="85" y="156"/>
                  </a:lnTo>
                  <a:lnTo>
                    <a:pt x="85" y="156"/>
                  </a:lnTo>
                  <a:lnTo>
                    <a:pt x="89" y="156"/>
                  </a:lnTo>
                  <a:lnTo>
                    <a:pt x="89" y="152"/>
                  </a:lnTo>
                  <a:lnTo>
                    <a:pt x="89" y="152"/>
                  </a:lnTo>
                  <a:lnTo>
                    <a:pt x="89" y="152"/>
                  </a:lnTo>
                  <a:lnTo>
                    <a:pt x="92" y="156"/>
                  </a:lnTo>
                  <a:lnTo>
                    <a:pt x="92" y="156"/>
                  </a:lnTo>
                  <a:lnTo>
                    <a:pt x="96" y="160"/>
                  </a:lnTo>
                  <a:lnTo>
                    <a:pt x="96" y="163"/>
                  </a:lnTo>
                  <a:lnTo>
                    <a:pt x="96" y="163"/>
                  </a:lnTo>
                  <a:lnTo>
                    <a:pt x="100" y="167"/>
                  </a:lnTo>
                  <a:lnTo>
                    <a:pt x="100" y="167"/>
                  </a:lnTo>
                  <a:lnTo>
                    <a:pt x="100" y="171"/>
                  </a:lnTo>
                  <a:lnTo>
                    <a:pt x="96" y="175"/>
                  </a:lnTo>
                  <a:lnTo>
                    <a:pt x="92" y="178"/>
                  </a:lnTo>
                  <a:lnTo>
                    <a:pt x="89" y="175"/>
                  </a:lnTo>
                  <a:lnTo>
                    <a:pt x="89" y="175"/>
                  </a:lnTo>
                  <a:lnTo>
                    <a:pt x="89" y="171"/>
                  </a:lnTo>
                  <a:lnTo>
                    <a:pt x="89" y="171"/>
                  </a:lnTo>
                  <a:lnTo>
                    <a:pt x="85" y="167"/>
                  </a:lnTo>
                  <a:lnTo>
                    <a:pt x="85" y="163"/>
                  </a:lnTo>
                  <a:lnTo>
                    <a:pt x="81" y="163"/>
                  </a:lnTo>
                  <a:lnTo>
                    <a:pt x="78" y="160"/>
                  </a:lnTo>
                  <a:lnTo>
                    <a:pt x="78" y="160"/>
                  </a:lnTo>
                  <a:lnTo>
                    <a:pt x="74" y="156"/>
                  </a:lnTo>
                  <a:lnTo>
                    <a:pt x="70" y="152"/>
                  </a:lnTo>
                  <a:lnTo>
                    <a:pt x="66" y="149"/>
                  </a:lnTo>
                  <a:lnTo>
                    <a:pt x="63" y="149"/>
                  </a:lnTo>
                  <a:lnTo>
                    <a:pt x="63" y="145"/>
                  </a:lnTo>
                  <a:lnTo>
                    <a:pt x="63" y="145"/>
                  </a:lnTo>
                  <a:lnTo>
                    <a:pt x="59" y="145"/>
                  </a:lnTo>
                  <a:lnTo>
                    <a:pt x="59" y="141"/>
                  </a:lnTo>
                  <a:lnTo>
                    <a:pt x="59" y="137"/>
                  </a:lnTo>
                  <a:lnTo>
                    <a:pt x="63" y="130"/>
                  </a:lnTo>
                  <a:lnTo>
                    <a:pt x="63" y="126"/>
                  </a:lnTo>
                  <a:lnTo>
                    <a:pt x="59" y="119"/>
                  </a:lnTo>
                  <a:lnTo>
                    <a:pt x="59" y="119"/>
                  </a:lnTo>
                  <a:lnTo>
                    <a:pt x="55" y="119"/>
                  </a:lnTo>
                  <a:lnTo>
                    <a:pt x="55" y="119"/>
                  </a:lnTo>
                  <a:lnTo>
                    <a:pt x="48" y="111"/>
                  </a:lnTo>
                  <a:lnTo>
                    <a:pt x="48" y="108"/>
                  </a:lnTo>
                  <a:lnTo>
                    <a:pt x="48" y="104"/>
                  </a:lnTo>
                  <a:lnTo>
                    <a:pt x="48" y="104"/>
                  </a:lnTo>
                  <a:lnTo>
                    <a:pt x="44" y="108"/>
                  </a:lnTo>
                  <a:lnTo>
                    <a:pt x="41" y="108"/>
                  </a:lnTo>
                  <a:lnTo>
                    <a:pt x="41" y="108"/>
                  </a:lnTo>
                  <a:lnTo>
                    <a:pt x="37" y="108"/>
                  </a:lnTo>
                  <a:lnTo>
                    <a:pt x="41" y="104"/>
                  </a:lnTo>
                  <a:lnTo>
                    <a:pt x="37" y="104"/>
                  </a:lnTo>
                  <a:lnTo>
                    <a:pt x="33" y="104"/>
                  </a:lnTo>
                  <a:lnTo>
                    <a:pt x="33" y="104"/>
                  </a:lnTo>
                  <a:lnTo>
                    <a:pt x="29" y="100"/>
                  </a:lnTo>
                  <a:lnTo>
                    <a:pt x="29" y="100"/>
                  </a:lnTo>
                  <a:lnTo>
                    <a:pt x="26" y="97"/>
                  </a:lnTo>
                  <a:lnTo>
                    <a:pt x="26" y="97"/>
                  </a:lnTo>
                  <a:lnTo>
                    <a:pt x="22" y="93"/>
                  </a:lnTo>
                  <a:lnTo>
                    <a:pt x="18" y="89"/>
                  </a:lnTo>
                  <a:lnTo>
                    <a:pt x="22" y="89"/>
                  </a:lnTo>
                  <a:lnTo>
                    <a:pt x="26" y="89"/>
                  </a:lnTo>
                  <a:lnTo>
                    <a:pt x="26" y="89"/>
                  </a:lnTo>
                  <a:lnTo>
                    <a:pt x="33" y="89"/>
                  </a:lnTo>
                  <a:lnTo>
                    <a:pt x="33" y="93"/>
                  </a:lnTo>
                  <a:lnTo>
                    <a:pt x="33" y="89"/>
                  </a:lnTo>
                  <a:lnTo>
                    <a:pt x="37" y="89"/>
                  </a:lnTo>
                  <a:lnTo>
                    <a:pt x="33" y="89"/>
                  </a:lnTo>
                  <a:lnTo>
                    <a:pt x="33" y="86"/>
                  </a:lnTo>
                  <a:lnTo>
                    <a:pt x="33" y="86"/>
                  </a:lnTo>
                  <a:lnTo>
                    <a:pt x="37" y="86"/>
                  </a:lnTo>
                  <a:lnTo>
                    <a:pt x="37" y="86"/>
                  </a:lnTo>
                  <a:lnTo>
                    <a:pt x="37" y="82"/>
                  </a:lnTo>
                  <a:lnTo>
                    <a:pt x="37" y="82"/>
                  </a:lnTo>
                  <a:lnTo>
                    <a:pt x="37" y="78"/>
                  </a:lnTo>
                  <a:lnTo>
                    <a:pt x="37" y="74"/>
                  </a:lnTo>
                  <a:lnTo>
                    <a:pt x="33" y="74"/>
                  </a:lnTo>
                  <a:lnTo>
                    <a:pt x="33" y="71"/>
                  </a:lnTo>
                  <a:lnTo>
                    <a:pt x="29" y="67"/>
                  </a:lnTo>
                  <a:lnTo>
                    <a:pt x="29" y="63"/>
                  </a:lnTo>
                  <a:lnTo>
                    <a:pt x="26" y="60"/>
                  </a:lnTo>
                  <a:lnTo>
                    <a:pt x="22" y="56"/>
                  </a:lnTo>
                  <a:lnTo>
                    <a:pt x="18" y="56"/>
                  </a:lnTo>
                  <a:lnTo>
                    <a:pt x="15" y="56"/>
                  </a:lnTo>
                  <a:lnTo>
                    <a:pt x="15" y="52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1" y="41"/>
                  </a:lnTo>
                  <a:lnTo>
                    <a:pt x="11" y="41"/>
                  </a:lnTo>
                  <a:lnTo>
                    <a:pt x="11" y="37"/>
                  </a:lnTo>
                  <a:lnTo>
                    <a:pt x="11" y="34"/>
                  </a:lnTo>
                  <a:lnTo>
                    <a:pt x="7" y="34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1" y="26"/>
                  </a:lnTo>
                  <a:lnTo>
                    <a:pt x="4" y="22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7" y="19"/>
                  </a:lnTo>
                  <a:lnTo>
                    <a:pt x="4" y="15"/>
                  </a:lnTo>
                  <a:lnTo>
                    <a:pt x="4" y="11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85" y="145"/>
                  </a:moveTo>
                  <a:lnTo>
                    <a:pt x="85" y="141"/>
                  </a:lnTo>
                  <a:lnTo>
                    <a:pt x="85" y="141"/>
                  </a:lnTo>
                  <a:lnTo>
                    <a:pt x="85" y="137"/>
                  </a:lnTo>
                  <a:lnTo>
                    <a:pt x="81" y="137"/>
                  </a:lnTo>
                  <a:lnTo>
                    <a:pt x="85" y="141"/>
                  </a:lnTo>
                  <a:lnTo>
                    <a:pt x="85" y="145"/>
                  </a:lnTo>
                  <a:lnTo>
                    <a:pt x="85" y="145"/>
                  </a:lnTo>
                  <a:close/>
                  <a:moveTo>
                    <a:pt x="89" y="149"/>
                  </a:moveTo>
                  <a:lnTo>
                    <a:pt x="89" y="152"/>
                  </a:lnTo>
                  <a:lnTo>
                    <a:pt x="89" y="152"/>
                  </a:lnTo>
                  <a:lnTo>
                    <a:pt x="89" y="149"/>
                  </a:lnTo>
                  <a:lnTo>
                    <a:pt x="89" y="149"/>
                  </a:lnTo>
                  <a:lnTo>
                    <a:pt x="89" y="149"/>
                  </a:lnTo>
                  <a:close/>
                  <a:moveTo>
                    <a:pt x="296" y="145"/>
                  </a:moveTo>
                  <a:lnTo>
                    <a:pt x="300" y="145"/>
                  </a:lnTo>
                  <a:lnTo>
                    <a:pt x="300" y="145"/>
                  </a:lnTo>
                  <a:lnTo>
                    <a:pt x="296" y="145"/>
                  </a:lnTo>
                  <a:lnTo>
                    <a:pt x="296" y="145"/>
                  </a:lnTo>
                  <a:lnTo>
                    <a:pt x="296" y="145"/>
                  </a:lnTo>
                  <a:close/>
                  <a:moveTo>
                    <a:pt x="296" y="149"/>
                  </a:moveTo>
                  <a:lnTo>
                    <a:pt x="296" y="149"/>
                  </a:lnTo>
                  <a:lnTo>
                    <a:pt x="296" y="149"/>
                  </a:lnTo>
                  <a:lnTo>
                    <a:pt x="296" y="149"/>
                  </a:lnTo>
                  <a:lnTo>
                    <a:pt x="296" y="149"/>
                  </a:lnTo>
                  <a:lnTo>
                    <a:pt x="296" y="149"/>
                  </a:lnTo>
                  <a:close/>
                  <a:moveTo>
                    <a:pt x="296" y="156"/>
                  </a:moveTo>
                  <a:lnTo>
                    <a:pt x="296" y="152"/>
                  </a:lnTo>
                  <a:lnTo>
                    <a:pt x="296" y="152"/>
                  </a:lnTo>
                  <a:lnTo>
                    <a:pt x="296" y="15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74" name="Freeform 177"/>
            <p:cNvSpPr>
              <a:spLocks noEditPoints="1"/>
            </p:cNvSpPr>
            <p:nvPr/>
          </p:nvSpPr>
          <p:spPr bwMode="auto">
            <a:xfrm>
              <a:off x="2749063" y="3075611"/>
              <a:ext cx="829877" cy="788705"/>
            </a:xfrm>
            <a:custGeom>
              <a:avLst/>
              <a:gdLst>
                <a:gd name="T0" fmla="*/ 103 w 174"/>
                <a:gd name="T1" fmla="*/ 22 h 165"/>
                <a:gd name="T2" fmla="*/ 105 w 174"/>
                <a:gd name="T3" fmla="*/ 21 h 165"/>
                <a:gd name="T4" fmla="*/ 106 w 174"/>
                <a:gd name="T5" fmla="*/ 21 h 165"/>
                <a:gd name="T6" fmla="*/ 109 w 174"/>
                <a:gd name="T7" fmla="*/ 22 h 165"/>
                <a:gd name="T8" fmla="*/ 100 w 174"/>
                <a:gd name="T9" fmla="*/ 5 h 165"/>
                <a:gd name="T10" fmla="*/ 94 w 174"/>
                <a:gd name="T11" fmla="*/ 12 h 165"/>
                <a:gd name="T12" fmla="*/ 88 w 174"/>
                <a:gd name="T13" fmla="*/ 13 h 165"/>
                <a:gd name="T14" fmla="*/ 79 w 174"/>
                <a:gd name="T15" fmla="*/ 12 h 165"/>
                <a:gd name="T16" fmla="*/ 75 w 174"/>
                <a:gd name="T17" fmla="*/ 13 h 165"/>
                <a:gd name="T18" fmla="*/ 64 w 174"/>
                <a:gd name="T19" fmla="*/ 15 h 165"/>
                <a:gd name="T20" fmla="*/ 64 w 174"/>
                <a:gd name="T21" fmla="*/ 5 h 165"/>
                <a:gd name="T22" fmla="*/ 59 w 174"/>
                <a:gd name="T23" fmla="*/ 0 h 165"/>
                <a:gd name="T24" fmla="*/ 44 w 174"/>
                <a:gd name="T25" fmla="*/ 6 h 165"/>
                <a:gd name="T26" fmla="*/ 47 w 174"/>
                <a:gd name="T27" fmla="*/ 12 h 165"/>
                <a:gd name="T28" fmla="*/ 30 w 174"/>
                <a:gd name="T29" fmla="*/ 17 h 165"/>
                <a:gd name="T30" fmla="*/ 18 w 174"/>
                <a:gd name="T31" fmla="*/ 16 h 165"/>
                <a:gd name="T32" fmla="*/ 20 w 174"/>
                <a:gd name="T33" fmla="*/ 28 h 165"/>
                <a:gd name="T34" fmla="*/ 10 w 174"/>
                <a:gd name="T35" fmla="*/ 40 h 165"/>
                <a:gd name="T36" fmla="*/ 3 w 174"/>
                <a:gd name="T37" fmla="*/ 49 h 165"/>
                <a:gd name="T38" fmla="*/ 5 w 174"/>
                <a:gd name="T39" fmla="*/ 60 h 165"/>
                <a:gd name="T40" fmla="*/ 16 w 174"/>
                <a:gd name="T41" fmla="*/ 67 h 165"/>
                <a:gd name="T42" fmla="*/ 27 w 174"/>
                <a:gd name="T43" fmla="*/ 66 h 165"/>
                <a:gd name="T44" fmla="*/ 38 w 174"/>
                <a:gd name="T45" fmla="*/ 65 h 165"/>
                <a:gd name="T46" fmla="*/ 50 w 174"/>
                <a:gd name="T47" fmla="*/ 75 h 165"/>
                <a:gd name="T48" fmla="*/ 62 w 174"/>
                <a:gd name="T49" fmla="*/ 86 h 165"/>
                <a:gd name="T50" fmla="*/ 74 w 174"/>
                <a:gd name="T51" fmla="*/ 106 h 165"/>
                <a:gd name="T52" fmla="*/ 84 w 174"/>
                <a:gd name="T53" fmla="*/ 114 h 165"/>
                <a:gd name="T54" fmla="*/ 90 w 174"/>
                <a:gd name="T55" fmla="*/ 127 h 165"/>
                <a:gd name="T56" fmla="*/ 92 w 174"/>
                <a:gd name="T57" fmla="*/ 136 h 165"/>
                <a:gd name="T58" fmla="*/ 83 w 174"/>
                <a:gd name="T59" fmla="*/ 143 h 165"/>
                <a:gd name="T60" fmla="*/ 84 w 174"/>
                <a:gd name="T61" fmla="*/ 150 h 165"/>
                <a:gd name="T62" fmla="*/ 95 w 174"/>
                <a:gd name="T63" fmla="*/ 157 h 165"/>
                <a:gd name="T64" fmla="*/ 102 w 174"/>
                <a:gd name="T65" fmla="*/ 159 h 165"/>
                <a:gd name="T66" fmla="*/ 105 w 174"/>
                <a:gd name="T67" fmla="*/ 152 h 165"/>
                <a:gd name="T68" fmla="*/ 108 w 174"/>
                <a:gd name="T69" fmla="*/ 149 h 165"/>
                <a:gd name="T70" fmla="*/ 104 w 174"/>
                <a:gd name="T71" fmla="*/ 156 h 165"/>
                <a:gd name="T72" fmla="*/ 116 w 174"/>
                <a:gd name="T73" fmla="*/ 140 h 165"/>
                <a:gd name="T74" fmla="*/ 116 w 174"/>
                <a:gd name="T75" fmla="*/ 133 h 165"/>
                <a:gd name="T76" fmla="*/ 119 w 174"/>
                <a:gd name="T77" fmla="*/ 126 h 165"/>
                <a:gd name="T78" fmla="*/ 131 w 174"/>
                <a:gd name="T79" fmla="*/ 119 h 165"/>
                <a:gd name="T80" fmla="*/ 136 w 174"/>
                <a:gd name="T81" fmla="*/ 115 h 165"/>
                <a:gd name="T82" fmla="*/ 141 w 174"/>
                <a:gd name="T83" fmla="*/ 116 h 165"/>
                <a:gd name="T84" fmla="*/ 149 w 174"/>
                <a:gd name="T85" fmla="*/ 109 h 165"/>
                <a:gd name="T86" fmla="*/ 154 w 174"/>
                <a:gd name="T87" fmla="*/ 96 h 165"/>
                <a:gd name="T88" fmla="*/ 156 w 174"/>
                <a:gd name="T89" fmla="*/ 78 h 165"/>
                <a:gd name="T90" fmla="*/ 155 w 174"/>
                <a:gd name="T91" fmla="*/ 73 h 165"/>
                <a:gd name="T92" fmla="*/ 161 w 174"/>
                <a:gd name="T93" fmla="*/ 71 h 165"/>
                <a:gd name="T94" fmla="*/ 173 w 174"/>
                <a:gd name="T95" fmla="*/ 56 h 165"/>
                <a:gd name="T96" fmla="*/ 168 w 174"/>
                <a:gd name="T97" fmla="*/ 42 h 165"/>
                <a:gd name="T98" fmla="*/ 151 w 174"/>
                <a:gd name="T99" fmla="*/ 33 h 165"/>
                <a:gd name="T100" fmla="*/ 142 w 174"/>
                <a:gd name="T101" fmla="*/ 33 h 165"/>
                <a:gd name="T102" fmla="*/ 134 w 174"/>
                <a:gd name="T103" fmla="*/ 32 h 165"/>
                <a:gd name="T104" fmla="*/ 130 w 174"/>
                <a:gd name="T105" fmla="*/ 35 h 165"/>
                <a:gd name="T106" fmla="*/ 126 w 174"/>
                <a:gd name="T107" fmla="*/ 29 h 165"/>
                <a:gd name="T108" fmla="*/ 120 w 174"/>
                <a:gd name="T109" fmla="*/ 25 h 165"/>
                <a:gd name="T110" fmla="*/ 113 w 174"/>
                <a:gd name="T111" fmla="*/ 27 h 165"/>
                <a:gd name="T112" fmla="*/ 107 w 174"/>
                <a:gd name="T113" fmla="*/ 33 h 165"/>
                <a:gd name="T114" fmla="*/ 105 w 174"/>
                <a:gd name="T115" fmla="*/ 29 h 165"/>
                <a:gd name="T116" fmla="*/ 113 w 174"/>
                <a:gd name="T117" fmla="*/ 24 h 165"/>
                <a:gd name="T118" fmla="*/ 104 w 174"/>
                <a:gd name="T119" fmla="*/ 25 h 165"/>
                <a:gd name="T120" fmla="*/ 99 w 174"/>
                <a:gd name="T121" fmla="*/ 25 h 165"/>
                <a:gd name="T122" fmla="*/ 106 w 174"/>
                <a:gd name="T123" fmla="*/ 17 h 165"/>
                <a:gd name="T124" fmla="*/ 102 w 174"/>
                <a:gd name="T125" fmla="*/ 9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4" h="165">
                  <a:moveTo>
                    <a:pt x="102" y="24"/>
                  </a:moveTo>
                  <a:cubicBezTo>
                    <a:pt x="102" y="24"/>
                    <a:pt x="102" y="24"/>
                    <a:pt x="102" y="24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2" y="24"/>
                    <a:pt x="102" y="24"/>
                    <a:pt x="102" y="24"/>
                  </a:cubicBezTo>
                  <a:close/>
                  <a:moveTo>
                    <a:pt x="101" y="24"/>
                  </a:moveTo>
                  <a:cubicBezTo>
                    <a:pt x="101" y="24"/>
                    <a:pt x="101" y="24"/>
                    <a:pt x="101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2" y="23"/>
                    <a:pt x="102" y="23"/>
                    <a:pt x="102" y="23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2" y="22"/>
                    <a:pt x="102" y="22"/>
                    <a:pt x="102" y="22"/>
                  </a:cubicBezTo>
                  <a:cubicBezTo>
                    <a:pt x="101" y="23"/>
                    <a:pt x="101" y="23"/>
                    <a:pt x="101" y="23"/>
                  </a:cubicBezTo>
                  <a:cubicBezTo>
                    <a:pt x="101" y="24"/>
                    <a:pt x="101" y="24"/>
                    <a:pt x="101" y="24"/>
                  </a:cubicBezTo>
                  <a:close/>
                  <a:moveTo>
                    <a:pt x="105" y="21"/>
                  </a:moveTo>
                  <a:cubicBezTo>
                    <a:pt x="104" y="21"/>
                    <a:pt x="104" y="21"/>
                    <a:pt x="104" y="21"/>
                  </a:cubicBezTo>
                  <a:cubicBezTo>
                    <a:pt x="104" y="21"/>
                    <a:pt x="104" y="21"/>
                    <a:pt x="104" y="21"/>
                  </a:cubicBezTo>
                  <a:cubicBezTo>
                    <a:pt x="104" y="21"/>
                    <a:pt x="104" y="21"/>
                    <a:pt x="104" y="21"/>
                  </a:cubicBezTo>
                  <a:cubicBezTo>
                    <a:pt x="104" y="22"/>
                    <a:pt x="104" y="22"/>
                    <a:pt x="104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1"/>
                    <a:pt x="105" y="21"/>
                    <a:pt x="105" y="21"/>
                  </a:cubicBezTo>
                  <a:close/>
                  <a:moveTo>
                    <a:pt x="105" y="21"/>
                  </a:moveTo>
                  <a:cubicBezTo>
                    <a:pt x="104" y="20"/>
                    <a:pt x="104" y="20"/>
                    <a:pt x="104" y="20"/>
                  </a:cubicBezTo>
                  <a:cubicBezTo>
                    <a:pt x="105" y="19"/>
                    <a:pt x="105" y="19"/>
                    <a:pt x="105" y="19"/>
                  </a:cubicBezTo>
                  <a:cubicBezTo>
                    <a:pt x="105" y="19"/>
                    <a:pt x="105" y="19"/>
                    <a:pt x="105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1"/>
                    <a:pt x="105" y="21"/>
                    <a:pt x="105" y="21"/>
                  </a:cubicBezTo>
                  <a:close/>
                  <a:moveTo>
                    <a:pt x="105" y="21"/>
                  </a:moveTo>
                  <a:cubicBezTo>
                    <a:pt x="105" y="21"/>
                    <a:pt x="105" y="21"/>
                    <a:pt x="105" y="21"/>
                  </a:cubicBezTo>
                  <a:cubicBezTo>
                    <a:pt x="106" y="21"/>
                    <a:pt x="106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8" y="21"/>
                    <a:pt x="108" y="21"/>
                    <a:pt x="108" y="21"/>
                  </a:cubicBezTo>
                  <a:cubicBezTo>
                    <a:pt x="107" y="20"/>
                    <a:pt x="107" y="20"/>
                    <a:pt x="107" y="20"/>
                  </a:cubicBezTo>
                  <a:cubicBezTo>
                    <a:pt x="106" y="21"/>
                    <a:pt x="106" y="21"/>
                    <a:pt x="106" y="21"/>
                  </a:cubicBezTo>
                  <a:cubicBezTo>
                    <a:pt x="105" y="21"/>
                    <a:pt x="105" y="21"/>
                    <a:pt x="105" y="21"/>
                  </a:cubicBezTo>
                  <a:cubicBezTo>
                    <a:pt x="105" y="21"/>
                    <a:pt x="105" y="21"/>
                    <a:pt x="105" y="21"/>
                  </a:cubicBezTo>
                  <a:close/>
                  <a:moveTo>
                    <a:pt x="107" y="22"/>
                  </a:moveTo>
                  <a:cubicBezTo>
                    <a:pt x="108" y="22"/>
                    <a:pt x="108" y="22"/>
                    <a:pt x="108" y="22"/>
                  </a:cubicBezTo>
                  <a:cubicBezTo>
                    <a:pt x="108" y="21"/>
                    <a:pt x="108" y="21"/>
                    <a:pt x="108" y="21"/>
                  </a:cubicBezTo>
                  <a:cubicBezTo>
                    <a:pt x="109" y="21"/>
                    <a:pt x="109" y="21"/>
                    <a:pt x="109" y="21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lose/>
                  <a:moveTo>
                    <a:pt x="105" y="14"/>
                  </a:moveTo>
                  <a:cubicBezTo>
                    <a:pt x="104" y="13"/>
                    <a:pt x="104" y="13"/>
                    <a:pt x="104" y="13"/>
                  </a:cubicBezTo>
                  <a:cubicBezTo>
                    <a:pt x="104" y="12"/>
                    <a:pt x="104" y="12"/>
                    <a:pt x="104" y="12"/>
                  </a:cubicBezTo>
                  <a:cubicBezTo>
                    <a:pt x="104" y="12"/>
                    <a:pt x="104" y="12"/>
                    <a:pt x="104" y="12"/>
                  </a:cubicBezTo>
                  <a:cubicBezTo>
                    <a:pt x="105" y="12"/>
                    <a:pt x="105" y="12"/>
                    <a:pt x="105" y="12"/>
                  </a:cubicBezTo>
                  <a:cubicBezTo>
                    <a:pt x="105" y="13"/>
                    <a:pt x="105" y="13"/>
                    <a:pt x="105" y="13"/>
                  </a:cubicBezTo>
                  <a:cubicBezTo>
                    <a:pt x="105" y="14"/>
                    <a:pt x="105" y="14"/>
                    <a:pt x="105" y="14"/>
                  </a:cubicBezTo>
                  <a:cubicBezTo>
                    <a:pt x="105" y="14"/>
                    <a:pt x="105" y="14"/>
                    <a:pt x="105" y="14"/>
                  </a:cubicBezTo>
                  <a:close/>
                  <a:moveTo>
                    <a:pt x="101" y="6"/>
                  </a:moveTo>
                  <a:cubicBezTo>
                    <a:pt x="100" y="5"/>
                    <a:pt x="100" y="5"/>
                    <a:pt x="100" y="5"/>
                  </a:cubicBezTo>
                  <a:cubicBezTo>
                    <a:pt x="100" y="5"/>
                    <a:pt x="100" y="5"/>
                    <a:pt x="100" y="5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99" y="4"/>
                    <a:pt x="99" y="4"/>
                    <a:pt x="99" y="4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99" y="5"/>
                    <a:pt x="99" y="5"/>
                    <a:pt x="99" y="5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97" y="7"/>
                    <a:pt x="97" y="7"/>
                    <a:pt x="97" y="7"/>
                  </a:cubicBezTo>
                  <a:cubicBezTo>
                    <a:pt x="96" y="9"/>
                    <a:pt x="96" y="9"/>
                    <a:pt x="96" y="9"/>
                  </a:cubicBezTo>
                  <a:cubicBezTo>
                    <a:pt x="96" y="9"/>
                    <a:pt x="96" y="9"/>
                    <a:pt x="96" y="9"/>
                  </a:cubicBezTo>
                  <a:cubicBezTo>
                    <a:pt x="95" y="11"/>
                    <a:pt x="95" y="11"/>
                    <a:pt x="95" y="11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3" y="13"/>
                    <a:pt x="93" y="13"/>
                    <a:pt x="93" y="13"/>
                  </a:cubicBezTo>
                  <a:cubicBezTo>
                    <a:pt x="93" y="13"/>
                    <a:pt x="93" y="13"/>
                    <a:pt x="93" y="13"/>
                  </a:cubicBezTo>
                  <a:cubicBezTo>
                    <a:pt x="92" y="13"/>
                    <a:pt x="92" y="13"/>
                    <a:pt x="92" y="13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1" y="15"/>
                    <a:pt x="91" y="15"/>
                    <a:pt x="91" y="15"/>
                  </a:cubicBezTo>
                  <a:cubicBezTo>
                    <a:pt x="91" y="14"/>
                    <a:pt x="91" y="14"/>
                    <a:pt x="91" y="14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0" y="13"/>
                    <a:pt x="90" y="13"/>
                    <a:pt x="90" y="13"/>
                  </a:cubicBezTo>
                  <a:cubicBezTo>
                    <a:pt x="90" y="13"/>
                    <a:pt x="90" y="13"/>
                    <a:pt x="90" y="13"/>
                  </a:cubicBezTo>
                  <a:cubicBezTo>
                    <a:pt x="90" y="13"/>
                    <a:pt x="90" y="13"/>
                    <a:pt x="90" y="13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87" y="13"/>
                    <a:pt x="87" y="13"/>
                    <a:pt x="87" y="13"/>
                  </a:cubicBezTo>
                  <a:cubicBezTo>
                    <a:pt x="87" y="12"/>
                    <a:pt x="87" y="12"/>
                    <a:pt x="87" y="12"/>
                  </a:cubicBezTo>
                  <a:cubicBezTo>
                    <a:pt x="87" y="12"/>
                    <a:pt x="87" y="12"/>
                    <a:pt x="87" y="12"/>
                  </a:cubicBezTo>
                  <a:cubicBezTo>
                    <a:pt x="87" y="12"/>
                    <a:pt x="87" y="12"/>
                    <a:pt x="87" y="12"/>
                  </a:cubicBezTo>
                  <a:cubicBezTo>
                    <a:pt x="87" y="11"/>
                    <a:pt x="87" y="11"/>
                    <a:pt x="87" y="11"/>
                  </a:cubicBezTo>
                  <a:cubicBezTo>
                    <a:pt x="86" y="11"/>
                    <a:pt x="86" y="11"/>
                    <a:pt x="86" y="11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84" y="10"/>
                    <a:pt x="84" y="10"/>
                    <a:pt x="84" y="10"/>
                  </a:cubicBezTo>
                  <a:cubicBezTo>
                    <a:pt x="83" y="11"/>
                    <a:pt x="83" y="11"/>
                    <a:pt x="83" y="11"/>
                  </a:cubicBezTo>
                  <a:cubicBezTo>
                    <a:pt x="81" y="11"/>
                    <a:pt x="81" y="11"/>
                    <a:pt x="81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79" y="11"/>
                    <a:pt x="79" y="11"/>
                    <a:pt x="79" y="11"/>
                  </a:cubicBezTo>
                  <a:cubicBezTo>
                    <a:pt x="79" y="12"/>
                    <a:pt x="79" y="12"/>
                    <a:pt x="79" y="12"/>
                  </a:cubicBezTo>
                  <a:cubicBezTo>
                    <a:pt x="80" y="13"/>
                    <a:pt x="80" y="13"/>
                    <a:pt x="80" y="13"/>
                  </a:cubicBezTo>
                  <a:cubicBezTo>
                    <a:pt x="80" y="13"/>
                    <a:pt x="80" y="13"/>
                    <a:pt x="80" y="13"/>
                  </a:cubicBezTo>
                  <a:cubicBezTo>
                    <a:pt x="81" y="14"/>
                    <a:pt x="81" y="14"/>
                    <a:pt x="81" y="14"/>
                  </a:cubicBezTo>
                  <a:cubicBezTo>
                    <a:pt x="81" y="14"/>
                    <a:pt x="81" y="14"/>
                    <a:pt x="81" y="14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7" y="14"/>
                    <a:pt x="77" y="14"/>
                    <a:pt x="77" y="14"/>
                  </a:cubicBezTo>
                  <a:cubicBezTo>
                    <a:pt x="76" y="14"/>
                    <a:pt x="76" y="14"/>
                    <a:pt x="76" y="14"/>
                  </a:cubicBezTo>
                  <a:cubicBezTo>
                    <a:pt x="75" y="13"/>
                    <a:pt x="75" y="13"/>
                    <a:pt x="75" y="13"/>
                  </a:cubicBezTo>
                  <a:cubicBezTo>
                    <a:pt x="74" y="14"/>
                    <a:pt x="74" y="14"/>
                    <a:pt x="74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1" y="15"/>
                    <a:pt x="71" y="15"/>
                    <a:pt x="71" y="15"/>
                  </a:cubicBezTo>
                  <a:cubicBezTo>
                    <a:pt x="70" y="15"/>
                    <a:pt x="70" y="15"/>
                    <a:pt x="70" y="15"/>
                  </a:cubicBezTo>
                  <a:cubicBezTo>
                    <a:pt x="70" y="16"/>
                    <a:pt x="70" y="16"/>
                    <a:pt x="70" y="16"/>
                  </a:cubicBezTo>
                  <a:cubicBezTo>
                    <a:pt x="69" y="16"/>
                    <a:pt x="69" y="16"/>
                    <a:pt x="69" y="1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7" y="16"/>
                    <a:pt x="67" y="16"/>
                    <a:pt x="67" y="16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4" y="15"/>
                    <a:pt x="64" y="15"/>
                    <a:pt x="64" y="15"/>
                  </a:cubicBezTo>
                  <a:cubicBezTo>
                    <a:pt x="64" y="15"/>
                    <a:pt x="64" y="15"/>
                    <a:pt x="64" y="15"/>
                  </a:cubicBezTo>
                  <a:cubicBezTo>
                    <a:pt x="64" y="14"/>
                    <a:pt x="64" y="14"/>
                    <a:pt x="64" y="14"/>
                  </a:cubicBezTo>
                  <a:cubicBezTo>
                    <a:pt x="63" y="13"/>
                    <a:pt x="63" y="13"/>
                    <a:pt x="63" y="13"/>
                  </a:cubicBezTo>
                  <a:cubicBezTo>
                    <a:pt x="62" y="12"/>
                    <a:pt x="62" y="12"/>
                    <a:pt x="62" y="12"/>
                  </a:cubicBezTo>
                  <a:cubicBezTo>
                    <a:pt x="62" y="12"/>
                    <a:pt x="62" y="12"/>
                    <a:pt x="62" y="12"/>
                  </a:cubicBezTo>
                  <a:cubicBezTo>
                    <a:pt x="62" y="11"/>
                    <a:pt x="62" y="11"/>
                    <a:pt x="62" y="11"/>
                  </a:cubicBezTo>
                  <a:cubicBezTo>
                    <a:pt x="62" y="11"/>
                    <a:pt x="62" y="11"/>
                    <a:pt x="62" y="11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9"/>
                    <a:pt x="62" y="9"/>
                    <a:pt x="62" y="9"/>
                  </a:cubicBezTo>
                  <a:cubicBezTo>
                    <a:pt x="62" y="9"/>
                    <a:pt x="62" y="9"/>
                    <a:pt x="62" y="9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62" y="4"/>
                    <a:pt x="62" y="4"/>
                    <a:pt x="62" y="4"/>
                  </a:cubicBezTo>
                  <a:cubicBezTo>
                    <a:pt x="61" y="3"/>
                    <a:pt x="61" y="3"/>
                    <a:pt x="61" y="3"/>
                  </a:cubicBezTo>
                  <a:cubicBezTo>
                    <a:pt x="61" y="3"/>
                    <a:pt x="61" y="3"/>
                    <a:pt x="61" y="3"/>
                  </a:cubicBezTo>
                  <a:cubicBezTo>
                    <a:pt x="62" y="2"/>
                    <a:pt x="62" y="2"/>
                    <a:pt x="62" y="2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55" y="3"/>
                    <a:pt x="55" y="3"/>
                    <a:pt x="55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2" y="6"/>
                    <a:pt x="42" y="6"/>
                    <a:pt x="42" y="6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8" y="18"/>
                    <a:pt x="38" y="18"/>
                    <a:pt x="38" y="18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49"/>
                    <a:pt x="3" y="49"/>
                    <a:pt x="3" y="49"/>
                  </a:cubicBezTo>
                  <a:cubicBezTo>
                    <a:pt x="3" y="49"/>
                    <a:pt x="3" y="49"/>
                    <a:pt x="3" y="49"/>
                  </a:cubicBezTo>
                  <a:cubicBezTo>
                    <a:pt x="2" y="49"/>
                    <a:pt x="2" y="49"/>
                    <a:pt x="2" y="49"/>
                  </a:cubicBezTo>
                  <a:cubicBezTo>
                    <a:pt x="1" y="50"/>
                    <a:pt x="1" y="50"/>
                    <a:pt x="1" y="50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4" y="59"/>
                    <a:pt x="4" y="59"/>
                    <a:pt x="4" y="59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10" y="63"/>
                    <a:pt x="10" y="63"/>
                    <a:pt x="10" y="63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6" y="61"/>
                    <a:pt x="16" y="61"/>
                    <a:pt x="16" y="61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19" y="67"/>
                    <a:pt x="19" y="67"/>
                    <a:pt x="19" y="67"/>
                  </a:cubicBezTo>
                  <a:cubicBezTo>
                    <a:pt x="19" y="67"/>
                    <a:pt x="19" y="67"/>
                    <a:pt x="19" y="67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25" y="66"/>
                    <a:pt x="25" y="66"/>
                    <a:pt x="25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2" y="62"/>
                    <a:pt x="32" y="62"/>
                    <a:pt x="32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62"/>
                    <a:pt x="38" y="62"/>
                    <a:pt x="38" y="62"/>
                  </a:cubicBezTo>
                  <a:cubicBezTo>
                    <a:pt x="38" y="63"/>
                    <a:pt x="38" y="63"/>
                    <a:pt x="38" y="63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38" y="68"/>
                    <a:pt x="38" y="68"/>
                    <a:pt x="38" y="68"/>
                  </a:cubicBezTo>
                  <a:cubicBezTo>
                    <a:pt x="39" y="70"/>
                    <a:pt x="39" y="70"/>
                    <a:pt x="39" y="70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0" y="71"/>
                    <a:pt x="40" y="71"/>
                    <a:pt x="40" y="71"/>
                  </a:cubicBezTo>
                  <a:cubicBezTo>
                    <a:pt x="41" y="72"/>
                    <a:pt x="41" y="72"/>
                    <a:pt x="41" y="72"/>
                  </a:cubicBezTo>
                  <a:cubicBezTo>
                    <a:pt x="43" y="72"/>
                    <a:pt x="43" y="72"/>
                    <a:pt x="43" y="72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50" y="75"/>
                    <a:pt x="50" y="75"/>
                    <a:pt x="50" y="75"/>
                  </a:cubicBezTo>
                  <a:cubicBezTo>
                    <a:pt x="51" y="75"/>
                    <a:pt x="51" y="75"/>
                    <a:pt x="51" y="75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4" y="77"/>
                    <a:pt x="54" y="77"/>
                    <a:pt x="54" y="77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9" y="78"/>
                    <a:pt x="59" y="78"/>
                    <a:pt x="59" y="78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1" y="81"/>
                    <a:pt x="61" y="81"/>
                    <a:pt x="61" y="81"/>
                  </a:cubicBezTo>
                  <a:cubicBezTo>
                    <a:pt x="61" y="83"/>
                    <a:pt x="61" y="83"/>
                    <a:pt x="61" y="83"/>
                  </a:cubicBezTo>
                  <a:cubicBezTo>
                    <a:pt x="61" y="84"/>
                    <a:pt x="61" y="84"/>
                    <a:pt x="61" y="84"/>
                  </a:cubicBezTo>
                  <a:cubicBezTo>
                    <a:pt x="62" y="86"/>
                    <a:pt x="62" y="86"/>
                    <a:pt x="62" y="86"/>
                  </a:cubicBezTo>
                  <a:cubicBezTo>
                    <a:pt x="62" y="88"/>
                    <a:pt x="62" y="88"/>
                    <a:pt x="62" y="88"/>
                  </a:cubicBezTo>
                  <a:cubicBezTo>
                    <a:pt x="70" y="88"/>
                    <a:pt x="70" y="88"/>
                    <a:pt x="70" y="88"/>
                  </a:cubicBezTo>
                  <a:cubicBezTo>
                    <a:pt x="71" y="91"/>
                    <a:pt x="71" y="91"/>
                    <a:pt x="71" y="91"/>
                  </a:cubicBezTo>
                  <a:cubicBezTo>
                    <a:pt x="70" y="92"/>
                    <a:pt x="70" y="92"/>
                    <a:pt x="70" y="92"/>
                  </a:cubicBezTo>
                  <a:cubicBezTo>
                    <a:pt x="73" y="93"/>
                    <a:pt x="73" y="93"/>
                    <a:pt x="73" y="93"/>
                  </a:cubicBezTo>
                  <a:cubicBezTo>
                    <a:pt x="75" y="97"/>
                    <a:pt x="75" y="97"/>
                    <a:pt x="75" y="97"/>
                  </a:cubicBezTo>
                  <a:cubicBezTo>
                    <a:pt x="75" y="98"/>
                    <a:pt x="75" y="98"/>
                    <a:pt x="75" y="98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73" y="103"/>
                    <a:pt x="73" y="103"/>
                    <a:pt x="73" y="103"/>
                  </a:cubicBezTo>
                  <a:cubicBezTo>
                    <a:pt x="73" y="104"/>
                    <a:pt x="73" y="104"/>
                    <a:pt x="73" y="104"/>
                  </a:cubicBezTo>
                  <a:cubicBezTo>
                    <a:pt x="73" y="104"/>
                    <a:pt x="73" y="104"/>
                    <a:pt x="73" y="104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74" y="106"/>
                    <a:pt x="74" y="106"/>
                    <a:pt x="74" y="106"/>
                  </a:cubicBezTo>
                  <a:cubicBezTo>
                    <a:pt x="74" y="107"/>
                    <a:pt x="74" y="107"/>
                    <a:pt x="74" y="107"/>
                  </a:cubicBezTo>
                  <a:cubicBezTo>
                    <a:pt x="75" y="108"/>
                    <a:pt x="75" y="108"/>
                    <a:pt x="75" y="108"/>
                  </a:cubicBezTo>
                  <a:cubicBezTo>
                    <a:pt x="74" y="111"/>
                    <a:pt x="74" y="111"/>
                    <a:pt x="74" y="111"/>
                  </a:cubicBezTo>
                  <a:cubicBezTo>
                    <a:pt x="75" y="112"/>
                    <a:pt x="75" y="112"/>
                    <a:pt x="75" y="112"/>
                  </a:cubicBezTo>
                  <a:cubicBezTo>
                    <a:pt x="74" y="112"/>
                    <a:pt x="74" y="112"/>
                    <a:pt x="74" y="112"/>
                  </a:cubicBezTo>
                  <a:cubicBezTo>
                    <a:pt x="75" y="113"/>
                    <a:pt x="75" y="113"/>
                    <a:pt x="75" y="113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7" y="114"/>
                    <a:pt x="77" y="114"/>
                    <a:pt x="77" y="114"/>
                  </a:cubicBezTo>
                  <a:cubicBezTo>
                    <a:pt x="79" y="113"/>
                    <a:pt x="79" y="113"/>
                    <a:pt x="79" y="113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82" y="113"/>
                    <a:pt x="82" y="113"/>
                    <a:pt x="82" y="113"/>
                  </a:cubicBezTo>
                  <a:cubicBezTo>
                    <a:pt x="83" y="114"/>
                    <a:pt x="83" y="114"/>
                    <a:pt x="83" y="114"/>
                  </a:cubicBezTo>
                  <a:cubicBezTo>
                    <a:pt x="84" y="114"/>
                    <a:pt x="84" y="114"/>
                    <a:pt x="84" y="114"/>
                  </a:cubicBezTo>
                  <a:cubicBezTo>
                    <a:pt x="84" y="115"/>
                    <a:pt x="84" y="115"/>
                    <a:pt x="84" y="115"/>
                  </a:cubicBezTo>
                  <a:cubicBezTo>
                    <a:pt x="86" y="119"/>
                    <a:pt x="86" y="119"/>
                    <a:pt x="86" y="119"/>
                  </a:cubicBezTo>
                  <a:cubicBezTo>
                    <a:pt x="86" y="121"/>
                    <a:pt x="86" y="121"/>
                    <a:pt x="86" y="121"/>
                  </a:cubicBezTo>
                  <a:cubicBezTo>
                    <a:pt x="87" y="121"/>
                    <a:pt x="87" y="121"/>
                    <a:pt x="87" y="121"/>
                  </a:cubicBezTo>
                  <a:cubicBezTo>
                    <a:pt x="89" y="120"/>
                    <a:pt x="89" y="120"/>
                    <a:pt x="89" y="120"/>
                  </a:cubicBezTo>
                  <a:cubicBezTo>
                    <a:pt x="90" y="120"/>
                    <a:pt x="90" y="120"/>
                    <a:pt x="90" y="120"/>
                  </a:cubicBezTo>
                  <a:cubicBezTo>
                    <a:pt x="91" y="121"/>
                    <a:pt x="91" y="121"/>
                    <a:pt x="91" y="121"/>
                  </a:cubicBezTo>
                  <a:cubicBezTo>
                    <a:pt x="91" y="121"/>
                    <a:pt x="91" y="121"/>
                    <a:pt x="91" y="121"/>
                  </a:cubicBezTo>
                  <a:cubicBezTo>
                    <a:pt x="91" y="122"/>
                    <a:pt x="91" y="122"/>
                    <a:pt x="91" y="122"/>
                  </a:cubicBezTo>
                  <a:cubicBezTo>
                    <a:pt x="91" y="126"/>
                    <a:pt x="91" y="126"/>
                    <a:pt x="91" y="126"/>
                  </a:cubicBezTo>
                  <a:cubicBezTo>
                    <a:pt x="91" y="126"/>
                    <a:pt x="91" y="126"/>
                    <a:pt x="91" y="126"/>
                  </a:cubicBezTo>
                  <a:cubicBezTo>
                    <a:pt x="90" y="126"/>
                    <a:pt x="90" y="126"/>
                    <a:pt x="90" y="126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1" y="127"/>
                    <a:pt x="91" y="127"/>
                    <a:pt x="91" y="127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3" y="128"/>
                    <a:pt x="93" y="128"/>
                    <a:pt x="93" y="128"/>
                  </a:cubicBezTo>
                  <a:cubicBezTo>
                    <a:pt x="94" y="130"/>
                    <a:pt x="94" y="130"/>
                    <a:pt x="94" y="130"/>
                  </a:cubicBezTo>
                  <a:cubicBezTo>
                    <a:pt x="94" y="131"/>
                    <a:pt x="94" y="131"/>
                    <a:pt x="94" y="131"/>
                  </a:cubicBezTo>
                  <a:cubicBezTo>
                    <a:pt x="94" y="133"/>
                    <a:pt x="94" y="133"/>
                    <a:pt x="94" y="133"/>
                  </a:cubicBezTo>
                  <a:cubicBezTo>
                    <a:pt x="94" y="134"/>
                    <a:pt x="94" y="134"/>
                    <a:pt x="94" y="134"/>
                  </a:cubicBezTo>
                  <a:cubicBezTo>
                    <a:pt x="94" y="135"/>
                    <a:pt x="94" y="135"/>
                    <a:pt x="94" y="135"/>
                  </a:cubicBezTo>
                  <a:cubicBezTo>
                    <a:pt x="93" y="135"/>
                    <a:pt x="93" y="135"/>
                    <a:pt x="93" y="135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6"/>
                    <a:pt x="92" y="136"/>
                    <a:pt x="92" y="136"/>
                  </a:cubicBezTo>
                  <a:cubicBezTo>
                    <a:pt x="91" y="136"/>
                    <a:pt x="91" y="136"/>
                    <a:pt x="91" y="136"/>
                  </a:cubicBezTo>
                  <a:cubicBezTo>
                    <a:pt x="91" y="136"/>
                    <a:pt x="91" y="136"/>
                    <a:pt x="91" y="136"/>
                  </a:cubicBezTo>
                  <a:cubicBezTo>
                    <a:pt x="89" y="137"/>
                    <a:pt x="89" y="137"/>
                    <a:pt x="89" y="137"/>
                  </a:cubicBezTo>
                  <a:cubicBezTo>
                    <a:pt x="89" y="138"/>
                    <a:pt x="89" y="138"/>
                    <a:pt x="89" y="138"/>
                  </a:cubicBezTo>
                  <a:cubicBezTo>
                    <a:pt x="88" y="138"/>
                    <a:pt x="88" y="138"/>
                    <a:pt x="88" y="138"/>
                  </a:cubicBezTo>
                  <a:cubicBezTo>
                    <a:pt x="86" y="139"/>
                    <a:pt x="86" y="139"/>
                    <a:pt x="86" y="139"/>
                  </a:cubicBezTo>
                  <a:cubicBezTo>
                    <a:pt x="86" y="139"/>
                    <a:pt x="86" y="139"/>
                    <a:pt x="86" y="139"/>
                  </a:cubicBezTo>
                  <a:cubicBezTo>
                    <a:pt x="86" y="140"/>
                    <a:pt x="86" y="140"/>
                    <a:pt x="86" y="140"/>
                  </a:cubicBezTo>
                  <a:cubicBezTo>
                    <a:pt x="85" y="140"/>
                    <a:pt x="85" y="140"/>
                    <a:pt x="85" y="140"/>
                  </a:cubicBezTo>
                  <a:cubicBezTo>
                    <a:pt x="85" y="140"/>
                    <a:pt x="85" y="140"/>
                    <a:pt x="85" y="140"/>
                  </a:cubicBezTo>
                  <a:cubicBezTo>
                    <a:pt x="83" y="142"/>
                    <a:pt x="83" y="142"/>
                    <a:pt x="83" y="142"/>
                  </a:cubicBezTo>
                  <a:cubicBezTo>
                    <a:pt x="83" y="142"/>
                    <a:pt x="83" y="142"/>
                    <a:pt x="83" y="142"/>
                  </a:cubicBezTo>
                  <a:cubicBezTo>
                    <a:pt x="83" y="143"/>
                    <a:pt x="83" y="143"/>
                    <a:pt x="83" y="143"/>
                  </a:cubicBezTo>
                  <a:cubicBezTo>
                    <a:pt x="82" y="143"/>
                    <a:pt x="82" y="143"/>
                    <a:pt x="82" y="143"/>
                  </a:cubicBezTo>
                  <a:cubicBezTo>
                    <a:pt x="82" y="144"/>
                    <a:pt x="82" y="144"/>
                    <a:pt x="82" y="144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0" y="146"/>
                    <a:pt x="80" y="146"/>
                    <a:pt x="80" y="146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0" y="148"/>
                    <a:pt x="80" y="148"/>
                    <a:pt x="80" y="148"/>
                  </a:cubicBezTo>
                  <a:cubicBezTo>
                    <a:pt x="79" y="148"/>
                    <a:pt x="79" y="148"/>
                    <a:pt x="79" y="148"/>
                  </a:cubicBezTo>
                  <a:cubicBezTo>
                    <a:pt x="79" y="148"/>
                    <a:pt x="79" y="148"/>
                    <a:pt x="79" y="148"/>
                  </a:cubicBezTo>
                  <a:cubicBezTo>
                    <a:pt x="79" y="148"/>
                    <a:pt x="79" y="148"/>
                    <a:pt x="79" y="148"/>
                  </a:cubicBezTo>
                  <a:cubicBezTo>
                    <a:pt x="80" y="149"/>
                    <a:pt x="80" y="149"/>
                    <a:pt x="80" y="149"/>
                  </a:cubicBezTo>
                  <a:cubicBezTo>
                    <a:pt x="82" y="148"/>
                    <a:pt x="82" y="148"/>
                    <a:pt x="82" y="148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4" y="150"/>
                    <a:pt x="84" y="150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6" y="151"/>
                    <a:pt x="86" y="151"/>
                    <a:pt x="86" y="151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8" y="152"/>
                    <a:pt x="88" y="152"/>
                    <a:pt x="88" y="152"/>
                  </a:cubicBezTo>
                  <a:cubicBezTo>
                    <a:pt x="88" y="152"/>
                    <a:pt x="88" y="152"/>
                    <a:pt x="88" y="152"/>
                  </a:cubicBezTo>
                  <a:cubicBezTo>
                    <a:pt x="89" y="154"/>
                    <a:pt x="89" y="154"/>
                    <a:pt x="89" y="154"/>
                  </a:cubicBezTo>
                  <a:cubicBezTo>
                    <a:pt x="91" y="154"/>
                    <a:pt x="91" y="154"/>
                    <a:pt x="91" y="154"/>
                  </a:cubicBezTo>
                  <a:cubicBezTo>
                    <a:pt x="92" y="154"/>
                    <a:pt x="92" y="154"/>
                    <a:pt x="92" y="154"/>
                  </a:cubicBezTo>
                  <a:cubicBezTo>
                    <a:pt x="93" y="155"/>
                    <a:pt x="93" y="155"/>
                    <a:pt x="93" y="155"/>
                  </a:cubicBezTo>
                  <a:cubicBezTo>
                    <a:pt x="93" y="156"/>
                    <a:pt x="93" y="156"/>
                    <a:pt x="93" y="156"/>
                  </a:cubicBezTo>
                  <a:cubicBezTo>
                    <a:pt x="94" y="156"/>
                    <a:pt x="94" y="156"/>
                    <a:pt x="94" y="156"/>
                  </a:cubicBezTo>
                  <a:cubicBezTo>
                    <a:pt x="95" y="157"/>
                    <a:pt x="95" y="157"/>
                    <a:pt x="95" y="157"/>
                  </a:cubicBezTo>
                  <a:cubicBezTo>
                    <a:pt x="96" y="158"/>
                    <a:pt x="96" y="158"/>
                    <a:pt x="96" y="158"/>
                  </a:cubicBezTo>
                  <a:cubicBezTo>
                    <a:pt x="97" y="159"/>
                    <a:pt x="97" y="159"/>
                    <a:pt x="97" y="159"/>
                  </a:cubicBezTo>
                  <a:cubicBezTo>
                    <a:pt x="98" y="160"/>
                    <a:pt x="98" y="160"/>
                    <a:pt x="98" y="160"/>
                  </a:cubicBezTo>
                  <a:cubicBezTo>
                    <a:pt x="98" y="161"/>
                    <a:pt x="98" y="161"/>
                    <a:pt x="98" y="161"/>
                  </a:cubicBezTo>
                  <a:cubicBezTo>
                    <a:pt x="97" y="162"/>
                    <a:pt x="97" y="162"/>
                    <a:pt x="97" y="162"/>
                  </a:cubicBezTo>
                  <a:cubicBezTo>
                    <a:pt x="98" y="163"/>
                    <a:pt x="98" y="163"/>
                    <a:pt x="98" y="163"/>
                  </a:cubicBezTo>
                  <a:cubicBezTo>
                    <a:pt x="98" y="164"/>
                    <a:pt x="98" y="164"/>
                    <a:pt x="98" y="164"/>
                  </a:cubicBezTo>
                  <a:cubicBezTo>
                    <a:pt x="98" y="164"/>
                    <a:pt x="98" y="164"/>
                    <a:pt x="98" y="164"/>
                  </a:cubicBezTo>
                  <a:cubicBezTo>
                    <a:pt x="99" y="165"/>
                    <a:pt x="99" y="165"/>
                    <a:pt x="99" y="165"/>
                  </a:cubicBezTo>
                  <a:cubicBezTo>
                    <a:pt x="99" y="165"/>
                    <a:pt x="99" y="165"/>
                    <a:pt x="99" y="165"/>
                  </a:cubicBezTo>
                  <a:cubicBezTo>
                    <a:pt x="101" y="164"/>
                    <a:pt x="101" y="164"/>
                    <a:pt x="101" y="164"/>
                  </a:cubicBezTo>
                  <a:cubicBezTo>
                    <a:pt x="101" y="162"/>
                    <a:pt x="101" y="162"/>
                    <a:pt x="101" y="162"/>
                  </a:cubicBezTo>
                  <a:cubicBezTo>
                    <a:pt x="102" y="159"/>
                    <a:pt x="102" y="159"/>
                    <a:pt x="102" y="159"/>
                  </a:cubicBezTo>
                  <a:cubicBezTo>
                    <a:pt x="103" y="158"/>
                    <a:pt x="103" y="158"/>
                    <a:pt x="103" y="158"/>
                  </a:cubicBezTo>
                  <a:cubicBezTo>
                    <a:pt x="103" y="157"/>
                    <a:pt x="103" y="157"/>
                    <a:pt x="103" y="157"/>
                  </a:cubicBezTo>
                  <a:cubicBezTo>
                    <a:pt x="102" y="157"/>
                    <a:pt x="102" y="157"/>
                    <a:pt x="102" y="157"/>
                  </a:cubicBezTo>
                  <a:cubicBezTo>
                    <a:pt x="102" y="156"/>
                    <a:pt x="102" y="156"/>
                    <a:pt x="102" y="156"/>
                  </a:cubicBezTo>
                  <a:cubicBezTo>
                    <a:pt x="102" y="155"/>
                    <a:pt x="102" y="155"/>
                    <a:pt x="102" y="155"/>
                  </a:cubicBezTo>
                  <a:cubicBezTo>
                    <a:pt x="103" y="155"/>
                    <a:pt x="103" y="155"/>
                    <a:pt x="103" y="155"/>
                  </a:cubicBezTo>
                  <a:cubicBezTo>
                    <a:pt x="103" y="154"/>
                    <a:pt x="103" y="154"/>
                    <a:pt x="103" y="154"/>
                  </a:cubicBezTo>
                  <a:cubicBezTo>
                    <a:pt x="104" y="153"/>
                    <a:pt x="104" y="153"/>
                    <a:pt x="104" y="153"/>
                  </a:cubicBezTo>
                  <a:cubicBezTo>
                    <a:pt x="104" y="153"/>
                    <a:pt x="104" y="153"/>
                    <a:pt x="104" y="153"/>
                  </a:cubicBezTo>
                  <a:cubicBezTo>
                    <a:pt x="104" y="153"/>
                    <a:pt x="104" y="153"/>
                    <a:pt x="104" y="153"/>
                  </a:cubicBezTo>
                  <a:cubicBezTo>
                    <a:pt x="105" y="153"/>
                    <a:pt x="105" y="153"/>
                    <a:pt x="105" y="153"/>
                  </a:cubicBezTo>
                  <a:cubicBezTo>
                    <a:pt x="105" y="153"/>
                    <a:pt x="105" y="153"/>
                    <a:pt x="105" y="153"/>
                  </a:cubicBezTo>
                  <a:cubicBezTo>
                    <a:pt x="105" y="152"/>
                    <a:pt x="105" y="152"/>
                    <a:pt x="105" y="152"/>
                  </a:cubicBezTo>
                  <a:cubicBezTo>
                    <a:pt x="106" y="151"/>
                    <a:pt x="106" y="151"/>
                    <a:pt x="106" y="151"/>
                  </a:cubicBezTo>
                  <a:cubicBezTo>
                    <a:pt x="106" y="151"/>
                    <a:pt x="106" y="151"/>
                    <a:pt x="106" y="151"/>
                  </a:cubicBezTo>
                  <a:cubicBezTo>
                    <a:pt x="106" y="150"/>
                    <a:pt x="106" y="150"/>
                    <a:pt x="106" y="150"/>
                  </a:cubicBezTo>
                  <a:cubicBezTo>
                    <a:pt x="107" y="150"/>
                    <a:pt x="107" y="150"/>
                    <a:pt x="107" y="150"/>
                  </a:cubicBezTo>
                  <a:cubicBezTo>
                    <a:pt x="107" y="149"/>
                    <a:pt x="107" y="149"/>
                    <a:pt x="107" y="149"/>
                  </a:cubicBezTo>
                  <a:cubicBezTo>
                    <a:pt x="107" y="149"/>
                    <a:pt x="107" y="149"/>
                    <a:pt x="107" y="149"/>
                  </a:cubicBezTo>
                  <a:cubicBezTo>
                    <a:pt x="106" y="148"/>
                    <a:pt x="106" y="148"/>
                    <a:pt x="106" y="148"/>
                  </a:cubicBezTo>
                  <a:cubicBezTo>
                    <a:pt x="106" y="147"/>
                    <a:pt x="106" y="147"/>
                    <a:pt x="106" y="147"/>
                  </a:cubicBezTo>
                  <a:cubicBezTo>
                    <a:pt x="106" y="147"/>
                    <a:pt x="106" y="147"/>
                    <a:pt x="106" y="147"/>
                  </a:cubicBezTo>
                  <a:cubicBezTo>
                    <a:pt x="106" y="147"/>
                    <a:pt x="106" y="147"/>
                    <a:pt x="106" y="147"/>
                  </a:cubicBezTo>
                  <a:cubicBezTo>
                    <a:pt x="107" y="148"/>
                    <a:pt x="107" y="148"/>
                    <a:pt x="107" y="148"/>
                  </a:cubicBezTo>
                  <a:cubicBezTo>
                    <a:pt x="108" y="149"/>
                    <a:pt x="108" y="149"/>
                    <a:pt x="108" y="149"/>
                  </a:cubicBezTo>
                  <a:cubicBezTo>
                    <a:pt x="108" y="149"/>
                    <a:pt x="108" y="149"/>
                    <a:pt x="108" y="149"/>
                  </a:cubicBezTo>
                  <a:cubicBezTo>
                    <a:pt x="109" y="149"/>
                    <a:pt x="109" y="149"/>
                    <a:pt x="109" y="149"/>
                  </a:cubicBezTo>
                  <a:cubicBezTo>
                    <a:pt x="109" y="149"/>
                    <a:pt x="109" y="149"/>
                    <a:pt x="109" y="149"/>
                  </a:cubicBezTo>
                  <a:cubicBezTo>
                    <a:pt x="109" y="150"/>
                    <a:pt x="109" y="150"/>
                    <a:pt x="109" y="150"/>
                  </a:cubicBezTo>
                  <a:cubicBezTo>
                    <a:pt x="109" y="150"/>
                    <a:pt x="109" y="150"/>
                    <a:pt x="109" y="150"/>
                  </a:cubicBezTo>
                  <a:cubicBezTo>
                    <a:pt x="108" y="151"/>
                    <a:pt x="108" y="151"/>
                    <a:pt x="108" y="151"/>
                  </a:cubicBezTo>
                  <a:cubicBezTo>
                    <a:pt x="107" y="153"/>
                    <a:pt x="107" y="153"/>
                    <a:pt x="107" y="153"/>
                  </a:cubicBezTo>
                  <a:cubicBezTo>
                    <a:pt x="106" y="153"/>
                    <a:pt x="106" y="153"/>
                    <a:pt x="106" y="153"/>
                  </a:cubicBezTo>
                  <a:cubicBezTo>
                    <a:pt x="106" y="154"/>
                    <a:pt x="106" y="154"/>
                    <a:pt x="106" y="154"/>
                  </a:cubicBezTo>
                  <a:cubicBezTo>
                    <a:pt x="106" y="154"/>
                    <a:pt x="106" y="154"/>
                    <a:pt x="106" y="154"/>
                  </a:cubicBezTo>
                  <a:cubicBezTo>
                    <a:pt x="106" y="154"/>
                    <a:pt x="106" y="154"/>
                    <a:pt x="106" y="154"/>
                  </a:cubicBezTo>
                  <a:cubicBezTo>
                    <a:pt x="105" y="155"/>
                    <a:pt x="105" y="155"/>
                    <a:pt x="105" y="155"/>
                  </a:cubicBezTo>
                  <a:cubicBezTo>
                    <a:pt x="104" y="155"/>
                    <a:pt x="104" y="155"/>
                    <a:pt x="104" y="155"/>
                  </a:cubicBezTo>
                  <a:cubicBezTo>
                    <a:pt x="104" y="156"/>
                    <a:pt x="104" y="156"/>
                    <a:pt x="104" y="15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4" y="157"/>
                    <a:pt x="104" y="157"/>
                    <a:pt x="104" y="157"/>
                  </a:cubicBezTo>
                  <a:cubicBezTo>
                    <a:pt x="107" y="155"/>
                    <a:pt x="107" y="155"/>
                    <a:pt x="107" y="155"/>
                  </a:cubicBezTo>
                  <a:cubicBezTo>
                    <a:pt x="108" y="153"/>
                    <a:pt x="108" y="153"/>
                    <a:pt x="108" y="153"/>
                  </a:cubicBezTo>
                  <a:cubicBezTo>
                    <a:pt x="110" y="150"/>
                    <a:pt x="110" y="150"/>
                    <a:pt x="110" y="150"/>
                  </a:cubicBezTo>
                  <a:cubicBezTo>
                    <a:pt x="111" y="148"/>
                    <a:pt x="111" y="148"/>
                    <a:pt x="111" y="148"/>
                  </a:cubicBezTo>
                  <a:cubicBezTo>
                    <a:pt x="112" y="146"/>
                    <a:pt x="112" y="146"/>
                    <a:pt x="112" y="146"/>
                  </a:cubicBezTo>
                  <a:cubicBezTo>
                    <a:pt x="114" y="143"/>
                    <a:pt x="114" y="143"/>
                    <a:pt x="114" y="143"/>
                  </a:cubicBezTo>
                  <a:cubicBezTo>
                    <a:pt x="116" y="141"/>
                    <a:pt x="116" y="141"/>
                    <a:pt x="116" y="141"/>
                  </a:cubicBezTo>
                  <a:cubicBezTo>
                    <a:pt x="116" y="140"/>
                    <a:pt x="116" y="140"/>
                    <a:pt x="116" y="140"/>
                  </a:cubicBezTo>
                  <a:cubicBezTo>
                    <a:pt x="116" y="140"/>
                    <a:pt x="116" y="140"/>
                    <a:pt x="116" y="140"/>
                  </a:cubicBezTo>
                  <a:cubicBezTo>
                    <a:pt x="116" y="139"/>
                    <a:pt x="116" y="139"/>
                    <a:pt x="116" y="139"/>
                  </a:cubicBezTo>
                  <a:cubicBezTo>
                    <a:pt x="116" y="139"/>
                    <a:pt x="116" y="139"/>
                    <a:pt x="116" y="139"/>
                  </a:cubicBezTo>
                  <a:cubicBezTo>
                    <a:pt x="117" y="138"/>
                    <a:pt x="117" y="138"/>
                    <a:pt x="117" y="138"/>
                  </a:cubicBezTo>
                  <a:cubicBezTo>
                    <a:pt x="117" y="138"/>
                    <a:pt x="117" y="138"/>
                    <a:pt x="117" y="138"/>
                  </a:cubicBezTo>
                  <a:cubicBezTo>
                    <a:pt x="117" y="137"/>
                    <a:pt x="117" y="137"/>
                    <a:pt x="117" y="137"/>
                  </a:cubicBezTo>
                  <a:cubicBezTo>
                    <a:pt x="117" y="137"/>
                    <a:pt x="117" y="137"/>
                    <a:pt x="117" y="137"/>
                  </a:cubicBezTo>
                  <a:cubicBezTo>
                    <a:pt x="117" y="136"/>
                    <a:pt x="117" y="136"/>
                    <a:pt x="117" y="136"/>
                  </a:cubicBezTo>
                  <a:cubicBezTo>
                    <a:pt x="117" y="136"/>
                    <a:pt x="117" y="136"/>
                    <a:pt x="117" y="136"/>
                  </a:cubicBezTo>
                  <a:cubicBezTo>
                    <a:pt x="117" y="135"/>
                    <a:pt x="117" y="135"/>
                    <a:pt x="117" y="135"/>
                  </a:cubicBezTo>
                  <a:cubicBezTo>
                    <a:pt x="116" y="134"/>
                    <a:pt x="116" y="134"/>
                    <a:pt x="116" y="134"/>
                  </a:cubicBezTo>
                  <a:cubicBezTo>
                    <a:pt x="116" y="134"/>
                    <a:pt x="116" y="134"/>
                    <a:pt x="116" y="134"/>
                  </a:cubicBezTo>
                  <a:cubicBezTo>
                    <a:pt x="116" y="133"/>
                    <a:pt x="116" y="133"/>
                    <a:pt x="116" y="133"/>
                  </a:cubicBezTo>
                  <a:cubicBezTo>
                    <a:pt x="116" y="133"/>
                    <a:pt x="116" y="133"/>
                    <a:pt x="116" y="133"/>
                  </a:cubicBezTo>
                  <a:cubicBezTo>
                    <a:pt x="116" y="132"/>
                    <a:pt x="116" y="132"/>
                    <a:pt x="116" y="132"/>
                  </a:cubicBezTo>
                  <a:cubicBezTo>
                    <a:pt x="115" y="130"/>
                    <a:pt x="115" y="130"/>
                    <a:pt x="115" y="130"/>
                  </a:cubicBezTo>
                  <a:cubicBezTo>
                    <a:pt x="116" y="130"/>
                    <a:pt x="116" y="130"/>
                    <a:pt x="116" y="130"/>
                  </a:cubicBezTo>
                  <a:cubicBezTo>
                    <a:pt x="117" y="130"/>
                    <a:pt x="117" y="130"/>
                    <a:pt x="117" y="130"/>
                  </a:cubicBezTo>
                  <a:cubicBezTo>
                    <a:pt x="116" y="129"/>
                    <a:pt x="116" y="129"/>
                    <a:pt x="116" y="129"/>
                  </a:cubicBezTo>
                  <a:cubicBezTo>
                    <a:pt x="116" y="129"/>
                    <a:pt x="116" y="129"/>
                    <a:pt x="116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8"/>
                    <a:pt x="117" y="128"/>
                    <a:pt x="117" y="128"/>
                  </a:cubicBezTo>
                  <a:cubicBezTo>
                    <a:pt x="116" y="128"/>
                    <a:pt x="116" y="128"/>
                    <a:pt x="116" y="128"/>
                  </a:cubicBezTo>
                  <a:cubicBezTo>
                    <a:pt x="117" y="127"/>
                    <a:pt x="117" y="127"/>
                    <a:pt x="117" y="127"/>
                  </a:cubicBezTo>
                  <a:cubicBezTo>
                    <a:pt x="117" y="127"/>
                    <a:pt x="117" y="127"/>
                    <a:pt x="117" y="127"/>
                  </a:cubicBezTo>
                  <a:cubicBezTo>
                    <a:pt x="118" y="127"/>
                    <a:pt x="118" y="127"/>
                    <a:pt x="118" y="127"/>
                  </a:cubicBezTo>
                  <a:cubicBezTo>
                    <a:pt x="119" y="126"/>
                    <a:pt x="119" y="126"/>
                    <a:pt x="119" y="126"/>
                  </a:cubicBezTo>
                  <a:cubicBezTo>
                    <a:pt x="120" y="125"/>
                    <a:pt x="120" y="125"/>
                    <a:pt x="120" y="125"/>
                  </a:cubicBezTo>
                  <a:cubicBezTo>
                    <a:pt x="120" y="125"/>
                    <a:pt x="120" y="125"/>
                    <a:pt x="120" y="125"/>
                  </a:cubicBezTo>
                  <a:cubicBezTo>
                    <a:pt x="121" y="124"/>
                    <a:pt x="121" y="124"/>
                    <a:pt x="121" y="124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4" y="121"/>
                    <a:pt x="124" y="121"/>
                    <a:pt x="124" y="121"/>
                  </a:cubicBezTo>
                  <a:cubicBezTo>
                    <a:pt x="126" y="121"/>
                    <a:pt x="126" y="121"/>
                    <a:pt x="126" y="121"/>
                  </a:cubicBezTo>
                  <a:cubicBezTo>
                    <a:pt x="127" y="120"/>
                    <a:pt x="127" y="120"/>
                    <a:pt x="127" y="120"/>
                  </a:cubicBezTo>
                  <a:cubicBezTo>
                    <a:pt x="128" y="120"/>
                    <a:pt x="128" y="120"/>
                    <a:pt x="128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0" y="120"/>
                    <a:pt x="130" y="120"/>
                    <a:pt x="130" y="120"/>
                  </a:cubicBezTo>
                  <a:cubicBezTo>
                    <a:pt x="130" y="120"/>
                    <a:pt x="130" y="120"/>
                    <a:pt x="130" y="120"/>
                  </a:cubicBezTo>
                  <a:cubicBezTo>
                    <a:pt x="131" y="119"/>
                    <a:pt x="131" y="119"/>
                    <a:pt x="131" y="119"/>
                  </a:cubicBezTo>
                  <a:cubicBezTo>
                    <a:pt x="132" y="117"/>
                    <a:pt x="132" y="117"/>
                    <a:pt x="132" y="117"/>
                  </a:cubicBezTo>
                  <a:cubicBezTo>
                    <a:pt x="133" y="117"/>
                    <a:pt x="133" y="117"/>
                    <a:pt x="133" y="117"/>
                  </a:cubicBezTo>
                  <a:cubicBezTo>
                    <a:pt x="133" y="117"/>
                    <a:pt x="133" y="117"/>
                    <a:pt x="133" y="117"/>
                  </a:cubicBezTo>
                  <a:cubicBezTo>
                    <a:pt x="133" y="117"/>
                    <a:pt x="133" y="117"/>
                    <a:pt x="133" y="117"/>
                  </a:cubicBezTo>
                  <a:cubicBezTo>
                    <a:pt x="132" y="117"/>
                    <a:pt x="132" y="117"/>
                    <a:pt x="132" y="117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133" y="116"/>
                    <a:pt x="133" y="116"/>
                    <a:pt x="133" y="116"/>
                  </a:cubicBezTo>
                  <a:cubicBezTo>
                    <a:pt x="134" y="115"/>
                    <a:pt x="134" y="115"/>
                    <a:pt x="134" y="115"/>
                  </a:cubicBezTo>
                  <a:cubicBezTo>
                    <a:pt x="134" y="115"/>
                    <a:pt x="134" y="115"/>
                    <a:pt x="134" y="115"/>
                  </a:cubicBezTo>
                  <a:cubicBezTo>
                    <a:pt x="135" y="115"/>
                    <a:pt x="135" y="115"/>
                    <a:pt x="135" y="115"/>
                  </a:cubicBezTo>
                  <a:cubicBezTo>
                    <a:pt x="136" y="115"/>
                    <a:pt x="136" y="115"/>
                    <a:pt x="136" y="115"/>
                  </a:cubicBezTo>
                  <a:cubicBezTo>
                    <a:pt x="136" y="115"/>
                    <a:pt x="136" y="115"/>
                    <a:pt x="136" y="115"/>
                  </a:cubicBezTo>
                  <a:cubicBezTo>
                    <a:pt x="136" y="115"/>
                    <a:pt x="136" y="115"/>
                    <a:pt x="136" y="115"/>
                  </a:cubicBezTo>
                  <a:cubicBezTo>
                    <a:pt x="135" y="116"/>
                    <a:pt x="135" y="116"/>
                    <a:pt x="135" y="116"/>
                  </a:cubicBezTo>
                  <a:cubicBezTo>
                    <a:pt x="134" y="116"/>
                    <a:pt x="134" y="116"/>
                    <a:pt x="134" y="116"/>
                  </a:cubicBezTo>
                  <a:cubicBezTo>
                    <a:pt x="134" y="116"/>
                    <a:pt x="134" y="116"/>
                    <a:pt x="134" y="116"/>
                  </a:cubicBezTo>
                  <a:cubicBezTo>
                    <a:pt x="134" y="117"/>
                    <a:pt x="134" y="117"/>
                    <a:pt x="134" y="117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8" y="115"/>
                    <a:pt x="138" y="115"/>
                    <a:pt x="138" y="115"/>
                  </a:cubicBezTo>
                  <a:cubicBezTo>
                    <a:pt x="138" y="115"/>
                    <a:pt x="138" y="115"/>
                    <a:pt x="138" y="115"/>
                  </a:cubicBezTo>
                  <a:cubicBezTo>
                    <a:pt x="138" y="115"/>
                    <a:pt x="138" y="115"/>
                    <a:pt x="138" y="115"/>
                  </a:cubicBezTo>
                  <a:cubicBezTo>
                    <a:pt x="139" y="115"/>
                    <a:pt x="139" y="115"/>
                    <a:pt x="139" y="115"/>
                  </a:cubicBezTo>
                  <a:cubicBezTo>
                    <a:pt x="139" y="115"/>
                    <a:pt x="139" y="115"/>
                    <a:pt x="139" y="115"/>
                  </a:cubicBezTo>
                  <a:cubicBezTo>
                    <a:pt x="139" y="115"/>
                    <a:pt x="139" y="116"/>
                    <a:pt x="139" y="116"/>
                  </a:cubicBezTo>
                  <a:cubicBezTo>
                    <a:pt x="139" y="116"/>
                    <a:pt x="140" y="116"/>
                    <a:pt x="140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142" y="116"/>
                    <a:pt x="142" y="116"/>
                    <a:pt x="142" y="116"/>
                  </a:cubicBezTo>
                  <a:cubicBezTo>
                    <a:pt x="144" y="116"/>
                    <a:pt x="144" y="116"/>
                    <a:pt x="144" y="116"/>
                  </a:cubicBezTo>
                  <a:cubicBezTo>
                    <a:pt x="145" y="115"/>
                    <a:pt x="145" y="115"/>
                    <a:pt x="145" y="115"/>
                  </a:cubicBezTo>
                  <a:cubicBezTo>
                    <a:pt x="145" y="115"/>
                    <a:pt x="145" y="115"/>
                    <a:pt x="145" y="115"/>
                  </a:cubicBezTo>
                  <a:cubicBezTo>
                    <a:pt x="144" y="115"/>
                    <a:pt x="144" y="115"/>
                    <a:pt x="144" y="115"/>
                  </a:cubicBezTo>
                  <a:cubicBezTo>
                    <a:pt x="144" y="114"/>
                    <a:pt x="144" y="114"/>
                    <a:pt x="144" y="114"/>
                  </a:cubicBezTo>
                  <a:cubicBezTo>
                    <a:pt x="146" y="113"/>
                    <a:pt x="146" y="113"/>
                    <a:pt x="146" y="113"/>
                  </a:cubicBezTo>
                  <a:cubicBezTo>
                    <a:pt x="148" y="112"/>
                    <a:pt x="148" y="112"/>
                    <a:pt x="148" y="112"/>
                  </a:cubicBezTo>
                  <a:cubicBezTo>
                    <a:pt x="149" y="112"/>
                    <a:pt x="149" y="112"/>
                    <a:pt x="149" y="112"/>
                  </a:cubicBezTo>
                  <a:cubicBezTo>
                    <a:pt x="149" y="111"/>
                    <a:pt x="149" y="111"/>
                    <a:pt x="149" y="111"/>
                  </a:cubicBezTo>
                  <a:cubicBezTo>
                    <a:pt x="149" y="111"/>
                    <a:pt x="149" y="111"/>
                    <a:pt x="149" y="111"/>
                  </a:cubicBezTo>
                  <a:cubicBezTo>
                    <a:pt x="148" y="110"/>
                    <a:pt x="148" y="110"/>
                    <a:pt x="148" y="110"/>
                  </a:cubicBezTo>
                  <a:cubicBezTo>
                    <a:pt x="149" y="109"/>
                    <a:pt x="149" y="109"/>
                    <a:pt x="149" y="109"/>
                  </a:cubicBezTo>
                  <a:cubicBezTo>
                    <a:pt x="149" y="108"/>
                    <a:pt x="149" y="108"/>
                    <a:pt x="149" y="108"/>
                  </a:cubicBezTo>
                  <a:cubicBezTo>
                    <a:pt x="149" y="107"/>
                    <a:pt x="149" y="107"/>
                    <a:pt x="149" y="107"/>
                  </a:cubicBezTo>
                  <a:cubicBezTo>
                    <a:pt x="150" y="107"/>
                    <a:pt x="150" y="107"/>
                    <a:pt x="150" y="107"/>
                  </a:cubicBezTo>
                  <a:cubicBezTo>
                    <a:pt x="151" y="106"/>
                    <a:pt x="151" y="106"/>
                    <a:pt x="151" y="106"/>
                  </a:cubicBezTo>
                  <a:cubicBezTo>
                    <a:pt x="151" y="106"/>
                    <a:pt x="151" y="106"/>
                    <a:pt x="151" y="106"/>
                  </a:cubicBezTo>
                  <a:cubicBezTo>
                    <a:pt x="151" y="105"/>
                    <a:pt x="151" y="105"/>
                    <a:pt x="151" y="105"/>
                  </a:cubicBezTo>
                  <a:cubicBezTo>
                    <a:pt x="152" y="104"/>
                    <a:pt x="152" y="104"/>
                    <a:pt x="152" y="104"/>
                  </a:cubicBezTo>
                  <a:cubicBezTo>
                    <a:pt x="154" y="102"/>
                    <a:pt x="154" y="102"/>
                    <a:pt x="154" y="102"/>
                  </a:cubicBezTo>
                  <a:cubicBezTo>
                    <a:pt x="154" y="101"/>
                    <a:pt x="154" y="101"/>
                    <a:pt x="154" y="101"/>
                  </a:cubicBezTo>
                  <a:cubicBezTo>
                    <a:pt x="153" y="98"/>
                    <a:pt x="153" y="98"/>
                    <a:pt x="153" y="98"/>
                  </a:cubicBezTo>
                  <a:cubicBezTo>
                    <a:pt x="153" y="98"/>
                    <a:pt x="153" y="98"/>
                    <a:pt x="153" y="98"/>
                  </a:cubicBezTo>
                  <a:cubicBezTo>
                    <a:pt x="153" y="96"/>
                    <a:pt x="153" y="96"/>
                    <a:pt x="153" y="96"/>
                  </a:cubicBezTo>
                  <a:cubicBezTo>
                    <a:pt x="154" y="96"/>
                    <a:pt x="154" y="96"/>
                    <a:pt x="154" y="96"/>
                  </a:cubicBezTo>
                  <a:cubicBezTo>
                    <a:pt x="154" y="95"/>
                    <a:pt x="154" y="95"/>
                    <a:pt x="154" y="95"/>
                  </a:cubicBezTo>
                  <a:cubicBezTo>
                    <a:pt x="155" y="94"/>
                    <a:pt x="155" y="94"/>
                    <a:pt x="155" y="94"/>
                  </a:cubicBezTo>
                  <a:cubicBezTo>
                    <a:pt x="155" y="94"/>
                    <a:pt x="155" y="94"/>
                    <a:pt x="155" y="94"/>
                  </a:cubicBezTo>
                  <a:cubicBezTo>
                    <a:pt x="155" y="92"/>
                    <a:pt x="155" y="92"/>
                    <a:pt x="155" y="92"/>
                  </a:cubicBezTo>
                  <a:cubicBezTo>
                    <a:pt x="156" y="91"/>
                    <a:pt x="156" y="91"/>
                    <a:pt x="156" y="91"/>
                  </a:cubicBezTo>
                  <a:cubicBezTo>
                    <a:pt x="156" y="89"/>
                    <a:pt x="156" y="89"/>
                    <a:pt x="156" y="89"/>
                  </a:cubicBezTo>
                  <a:cubicBezTo>
                    <a:pt x="156" y="88"/>
                    <a:pt x="156" y="88"/>
                    <a:pt x="156" y="88"/>
                  </a:cubicBezTo>
                  <a:cubicBezTo>
                    <a:pt x="156" y="88"/>
                    <a:pt x="156" y="88"/>
                    <a:pt x="156" y="88"/>
                  </a:cubicBezTo>
                  <a:cubicBezTo>
                    <a:pt x="156" y="86"/>
                    <a:pt x="156" y="86"/>
                    <a:pt x="156" y="86"/>
                  </a:cubicBezTo>
                  <a:cubicBezTo>
                    <a:pt x="156" y="81"/>
                    <a:pt x="156" y="81"/>
                    <a:pt x="156" y="81"/>
                  </a:cubicBezTo>
                  <a:cubicBezTo>
                    <a:pt x="156" y="80"/>
                    <a:pt x="156" y="80"/>
                    <a:pt x="156" y="80"/>
                  </a:cubicBezTo>
                  <a:cubicBezTo>
                    <a:pt x="156" y="79"/>
                    <a:pt x="156" y="79"/>
                    <a:pt x="156" y="79"/>
                  </a:cubicBezTo>
                  <a:cubicBezTo>
                    <a:pt x="156" y="78"/>
                    <a:pt x="156" y="78"/>
                    <a:pt x="156" y="78"/>
                  </a:cubicBezTo>
                  <a:cubicBezTo>
                    <a:pt x="156" y="79"/>
                    <a:pt x="156" y="79"/>
                    <a:pt x="156" y="79"/>
                  </a:cubicBezTo>
                  <a:cubicBezTo>
                    <a:pt x="155" y="78"/>
                    <a:pt x="155" y="78"/>
                    <a:pt x="155" y="78"/>
                  </a:cubicBezTo>
                  <a:cubicBezTo>
                    <a:pt x="155" y="78"/>
                    <a:pt x="155" y="78"/>
                    <a:pt x="155" y="78"/>
                  </a:cubicBezTo>
                  <a:cubicBezTo>
                    <a:pt x="156" y="77"/>
                    <a:pt x="156" y="77"/>
                    <a:pt x="156" y="77"/>
                  </a:cubicBezTo>
                  <a:cubicBezTo>
                    <a:pt x="156" y="76"/>
                    <a:pt x="156" y="76"/>
                    <a:pt x="156" y="76"/>
                  </a:cubicBezTo>
                  <a:cubicBezTo>
                    <a:pt x="156" y="75"/>
                    <a:pt x="156" y="75"/>
                    <a:pt x="156" y="75"/>
                  </a:cubicBezTo>
                  <a:cubicBezTo>
                    <a:pt x="156" y="75"/>
                    <a:pt x="156" y="75"/>
                    <a:pt x="156" y="75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56" y="73"/>
                    <a:pt x="156" y="73"/>
                    <a:pt x="156" y="73"/>
                  </a:cubicBezTo>
                  <a:cubicBezTo>
                    <a:pt x="155" y="73"/>
                    <a:pt x="155" y="73"/>
                    <a:pt x="155" y="73"/>
                  </a:cubicBezTo>
                  <a:cubicBezTo>
                    <a:pt x="155" y="73"/>
                    <a:pt x="155" y="73"/>
                    <a:pt x="155" y="73"/>
                  </a:cubicBezTo>
                  <a:cubicBezTo>
                    <a:pt x="155" y="72"/>
                    <a:pt x="155" y="72"/>
                    <a:pt x="155" y="72"/>
                  </a:cubicBezTo>
                  <a:cubicBezTo>
                    <a:pt x="155" y="73"/>
                    <a:pt x="155" y="73"/>
                    <a:pt x="155" y="73"/>
                  </a:cubicBezTo>
                  <a:cubicBezTo>
                    <a:pt x="156" y="73"/>
                    <a:pt x="156" y="73"/>
                    <a:pt x="156" y="73"/>
                  </a:cubicBezTo>
                  <a:cubicBezTo>
                    <a:pt x="157" y="73"/>
                    <a:pt x="157" y="73"/>
                    <a:pt x="157" y="73"/>
                  </a:cubicBezTo>
                  <a:cubicBezTo>
                    <a:pt x="157" y="72"/>
                    <a:pt x="157" y="72"/>
                    <a:pt x="157" y="72"/>
                  </a:cubicBezTo>
                  <a:cubicBezTo>
                    <a:pt x="157" y="72"/>
                    <a:pt x="157" y="72"/>
                    <a:pt x="157" y="72"/>
                  </a:cubicBezTo>
                  <a:cubicBezTo>
                    <a:pt x="158" y="73"/>
                    <a:pt x="158" y="73"/>
                    <a:pt x="158" y="73"/>
                  </a:cubicBezTo>
                  <a:cubicBezTo>
                    <a:pt x="158" y="73"/>
                    <a:pt x="158" y="73"/>
                    <a:pt x="158" y="73"/>
                  </a:cubicBezTo>
                  <a:cubicBezTo>
                    <a:pt x="158" y="74"/>
                    <a:pt x="158" y="74"/>
                    <a:pt x="158" y="74"/>
                  </a:cubicBezTo>
                  <a:cubicBezTo>
                    <a:pt x="157" y="74"/>
                    <a:pt x="157" y="74"/>
                    <a:pt x="157" y="74"/>
                  </a:cubicBezTo>
                  <a:cubicBezTo>
                    <a:pt x="157" y="75"/>
                    <a:pt x="157" y="75"/>
                    <a:pt x="157" y="75"/>
                  </a:cubicBezTo>
                  <a:cubicBezTo>
                    <a:pt x="157" y="75"/>
                    <a:pt x="157" y="75"/>
                    <a:pt x="157" y="75"/>
                  </a:cubicBezTo>
                  <a:cubicBezTo>
                    <a:pt x="158" y="74"/>
                    <a:pt x="158" y="74"/>
                    <a:pt x="158" y="74"/>
                  </a:cubicBezTo>
                  <a:cubicBezTo>
                    <a:pt x="159" y="73"/>
                    <a:pt x="159" y="73"/>
                    <a:pt x="159" y="73"/>
                  </a:cubicBezTo>
                  <a:cubicBezTo>
                    <a:pt x="161" y="71"/>
                    <a:pt x="161" y="71"/>
                    <a:pt x="161" y="71"/>
                  </a:cubicBezTo>
                  <a:cubicBezTo>
                    <a:pt x="162" y="70"/>
                    <a:pt x="162" y="70"/>
                    <a:pt x="162" y="70"/>
                  </a:cubicBezTo>
                  <a:cubicBezTo>
                    <a:pt x="162" y="69"/>
                    <a:pt x="162" y="69"/>
                    <a:pt x="162" y="69"/>
                  </a:cubicBezTo>
                  <a:cubicBezTo>
                    <a:pt x="162" y="68"/>
                    <a:pt x="162" y="68"/>
                    <a:pt x="162" y="68"/>
                  </a:cubicBezTo>
                  <a:cubicBezTo>
                    <a:pt x="163" y="67"/>
                    <a:pt x="163" y="67"/>
                    <a:pt x="163" y="67"/>
                  </a:cubicBezTo>
                  <a:cubicBezTo>
                    <a:pt x="164" y="66"/>
                    <a:pt x="164" y="66"/>
                    <a:pt x="164" y="66"/>
                  </a:cubicBezTo>
                  <a:cubicBezTo>
                    <a:pt x="166" y="64"/>
                    <a:pt x="166" y="64"/>
                    <a:pt x="166" y="64"/>
                  </a:cubicBezTo>
                  <a:cubicBezTo>
                    <a:pt x="166" y="64"/>
                    <a:pt x="166" y="64"/>
                    <a:pt x="166" y="64"/>
                  </a:cubicBezTo>
                  <a:cubicBezTo>
                    <a:pt x="167" y="64"/>
                    <a:pt x="167" y="64"/>
                    <a:pt x="167" y="64"/>
                  </a:cubicBezTo>
                  <a:cubicBezTo>
                    <a:pt x="167" y="63"/>
                    <a:pt x="167" y="63"/>
                    <a:pt x="167" y="63"/>
                  </a:cubicBezTo>
                  <a:cubicBezTo>
                    <a:pt x="169" y="61"/>
                    <a:pt x="169" y="61"/>
                    <a:pt x="169" y="61"/>
                  </a:cubicBezTo>
                  <a:cubicBezTo>
                    <a:pt x="171" y="59"/>
                    <a:pt x="171" y="59"/>
                    <a:pt x="171" y="59"/>
                  </a:cubicBezTo>
                  <a:cubicBezTo>
                    <a:pt x="172" y="58"/>
                    <a:pt x="172" y="58"/>
                    <a:pt x="172" y="58"/>
                  </a:cubicBezTo>
                  <a:cubicBezTo>
                    <a:pt x="173" y="56"/>
                    <a:pt x="173" y="56"/>
                    <a:pt x="173" y="56"/>
                  </a:cubicBezTo>
                  <a:cubicBezTo>
                    <a:pt x="173" y="55"/>
                    <a:pt x="173" y="55"/>
                    <a:pt x="173" y="55"/>
                  </a:cubicBezTo>
                  <a:cubicBezTo>
                    <a:pt x="174" y="55"/>
                    <a:pt x="174" y="55"/>
                    <a:pt x="174" y="55"/>
                  </a:cubicBezTo>
                  <a:cubicBezTo>
                    <a:pt x="174" y="54"/>
                    <a:pt x="174" y="54"/>
                    <a:pt x="174" y="54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3" y="52"/>
                    <a:pt x="173" y="52"/>
                    <a:pt x="173" y="52"/>
                  </a:cubicBezTo>
                  <a:cubicBezTo>
                    <a:pt x="174" y="52"/>
                    <a:pt x="174" y="52"/>
                    <a:pt x="174" y="52"/>
                  </a:cubicBezTo>
                  <a:cubicBezTo>
                    <a:pt x="174" y="50"/>
                    <a:pt x="174" y="50"/>
                    <a:pt x="174" y="50"/>
                  </a:cubicBezTo>
                  <a:cubicBezTo>
                    <a:pt x="173" y="50"/>
                    <a:pt x="173" y="50"/>
                    <a:pt x="173" y="50"/>
                  </a:cubicBezTo>
                  <a:cubicBezTo>
                    <a:pt x="173" y="49"/>
                    <a:pt x="173" y="49"/>
                    <a:pt x="173" y="49"/>
                  </a:cubicBezTo>
                  <a:cubicBezTo>
                    <a:pt x="171" y="46"/>
                    <a:pt x="171" y="46"/>
                    <a:pt x="171" y="46"/>
                  </a:cubicBezTo>
                  <a:cubicBezTo>
                    <a:pt x="171" y="45"/>
                    <a:pt x="171" y="45"/>
                    <a:pt x="171" y="45"/>
                  </a:cubicBezTo>
                  <a:cubicBezTo>
                    <a:pt x="171" y="43"/>
                    <a:pt x="171" y="43"/>
                    <a:pt x="171" y="43"/>
                  </a:cubicBezTo>
                  <a:cubicBezTo>
                    <a:pt x="168" y="42"/>
                    <a:pt x="168" y="42"/>
                    <a:pt x="168" y="42"/>
                  </a:cubicBezTo>
                  <a:cubicBezTo>
                    <a:pt x="167" y="42"/>
                    <a:pt x="167" y="42"/>
                    <a:pt x="167" y="42"/>
                  </a:cubicBezTo>
                  <a:cubicBezTo>
                    <a:pt x="165" y="43"/>
                    <a:pt x="165" y="43"/>
                    <a:pt x="165" y="43"/>
                  </a:cubicBezTo>
                  <a:cubicBezTo>
                    <a:pt x="164" y="42"/>
                    <a:pt x="164" y="42"/>
                    <a:pt x="164" y="42"/>
                  </a:cubicBezTo>
                  <a:cubicBezTo>
                    <a:pt x="164" y="41"/>
                    <a:pt x="164" y="41"/>
                    <a:pt x="164" y="41"/>
                  </a:cubicBezTo>
                  <a:cubicBezTo>
                    <a:pt x="163" y="40"/>
                    <a:pt x="163" y="40"/>
                    <a:pt x="163" y="40"/>
                  </a:cubicBezTo>
                  <a:cubicBezTo>
                    <a:pt x="161" y="40"/>
                    <a:pt x="161" y="40"/>
                    <a:pt x="161" y="40"/>
                  </a:cubicBezTo>
                  <a:cubicBezTo>
                    <a:pt x="160" y="40"/>
                    <a:pt x="160" y="40"/>
                    <a:pt x="160" y="40"/>
                  </a:cubicBezTo>
                  <a:cubicBezTo>
                    <a:pt x="158" y="38"/>
                    <a:pt x="158" y="38"/>
                    <a:pt x="158" y="38"/>
                  </a:cubicBezTo>
                  <a:cubicBezTo>
                    <a:pt x="157" y="36"/>
                    <a:pt x="157" y="36"/>
                    <a:pt x="157" y="36"/>
                  </a:cubicBezTo>
                  <a:cubicBezTo>
                    <a:pt x="156" y="36"/>
                    <a:pt x="156" y="36"/>
                    <a:pt x="156" y="36"/>
                  </a:cubicBezTo>
                  <a:cubicBezTo>
                    <a:pt x="155" y="35"/>
                    <a:pt x="155" y="35"/>
                    <a:pt x="155" y="35"/>
                  </a:cubicBezTo>
                  <a:cubicBezTo>
                    <a:pt x="154" y="35"/>
                    <a:pt x="154" y="35"/>
                    <a:pt x="154" y="35"/>
                  </a:cubicBezTo>
                  <a:cubicBezTo>
                    <a:pt x="151" y="33"/>
                    <a:pt x="151" y="33"/>
                    <a:pt x="151" y="33"/>
                  </a:cubicBezTo>
                  <a:cubicBezTo>
                    <a:pt x="150" y="33"/>
                    <a:pt x="150" y="33"/>
                    <a:pt x="150" y="33"/>
                  </a:cubicBezTo>
                  <a:cubicBezTo>
                    <a:pt x="149" y="33"/>
                    <a:pt x="149" y="33"/>
                    <a:pt x="149" y="33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6" y="33"/>
                    <a:pt x="146" y="33"/>
                    <a:pt x="146" y="33"/>
                  </a:cubicBezTo>
                  <a:cubicBezTo>
                    <a:pt x="145" y="33"/>
                    <a:pt x="145" y="33"/>
                    <a:pt x="145" y="33"/>
                  </a:cubicBezTo>
                  <a:cubicBezTo>
                    <a:pt x="145" y="33"/>
                    <a:pt x="145" y="33"/>
                    <a:pt x="145" y="33"/>
                  </a:cubicBezTo>
                  <a:cubicBezTo>
                    <a:pt x="144" y="33"/>
                    <a:pt x="144" y="33"/>
                    <a:pt x="144" y="33"/>
                  </a:cubicBezTo>
                  <a:cubicBezTo>
                    <a:pt x="143" y="32"/>
                    <a:pt x="143" y="32"/>
                    <a:pt x="143" y="32"/>
                  </a:cubicBezTo>
                  <a:cubicBezTo>
                    <a:pt x="143" y="33"/>
                    <a:pt x="143" y="33"/>
                    <a:pt x="143" y="33"/>
                  </a:cubicBezTo>
                  <a:cubicBezTo>
                    <a:pt x="142" y="32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3"/>
                  </a:cubicBezTo>
                  <a:cubicBezTo>
                    <a:pt x="142" y="33"/>
                    <a:pt x="142" y="33"/>
                    <a:pt x="142" y="33"/>
                  </a:cubicBezTo>
                  <a:cubicBezTo>
                    <a:pt x="141" y="33"/>
                    <a:pt x="141" y="33"/>
                    <a:pt x="141" y="33"/>
                  </a:cubicBezTo>
                  <a:cubicBezTo>
                    <a:pt x="141" y="32"/>
                    <a:pt x="141" y="32"/>
                    <a:pt x="141" y="32"/>
                  </a:cubicBezTo>
                  <a:cubicBezTo>
                    <a:pt x="141" y="32"/>
                    <a:pt x="141" y="32"/>
                    <a:pt x="141" y="32"/>
                  </a:cubicBezTo>
                  <a:cubicBezTo>
                    <a:pt x="141" y="32"/>
                    <a:pt x="141" y="32"/>
                    <a:pt x="141" y="32"/>
                  </a:cubicBezTo>
                  <a:cubicBezTo>
                    <a:pt x="141" y="33"/>
                    <a:pt x="141" y="33"/>
                    <a:pt x="141" y="33"/>
                  </a:cubicBezTo>
                  <a:cubicBezTo>
                    <a:pt x="139" y="32"/>
                    <a:pt x="139" y="32"/>
                    <a:pt x="139" y="32"/>
                  </a:cubicBezTo>
                  <a:cubicBezTo>
                    <a:pt x="139" y="32"/>
                    <a:pt x="139" y="32"/>
                    <a:pt x="139" y="32"/>
                  </a:cubicBezTo>
                  <a:cubicBezTo>
                    <a:pt x="138" y="32"/>
                    <a:pt x="138" y="32"/>
                    <a:pt x="138" y="32"/>
                  </a:cubicBezTo>
                  <a:cubicBezTo>
                    <a:pt x="135" y="31"/>
                    <a:pt x="135" y="31"/>
                    <a:pt x="135" y="31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34" y="32"/>
                    <a:pt x="134" y="32"/>
                    <a:pt x="134" y="32"/>
                  </a:cubicBezTo>
                  <a:cubicBezTo>
                    <a:pt x="134" y="32"/>
                    <a:pt x="134" y="32"/>
                    <a:pt x="134" y="32"/>
                  </a:cubicBezTo>
                  <a:cubicBezTo>
                    <a:pt x="134" y="32"/>
                    <a:pt x="134" y="32"/>
                    <a:pt x="134" y="32"/>
                  </a:cubicBezTo>
                  <a:cubicBezTo>
                    <a:pt x="134" y="32"/>
                    <a:pt x="134" y="32"/>
                    <a:pt x="134" y="32"/>
                  </a:cubicBezTo>
                  <a:cubicBezTo>
                    <a:pt x="133" y="32"/>
                    <a:pt x="133" y="32"/>
                    <a:pt x="133" y="32"/>
                  </a:cubicBezTo>
                  <a:cubicBezTo>
                    <a:pt x="133" y="32"/>
                    <a:pt x="133" y="32"/>
                    <a:pt x="133" y="32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132" y="34"/>
                    <a:pt x="132" y="34"/>
                    <a:pt x="132" y="34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131" y="33"/>
                    <a:pt x="131" y="33"/>
                    <a:pt x="131" y="33"/>
                  </a:cubicBezTo>
                  <a:cubicBezTo>
                    <a:pt x="131" y="33"/>
                    <a:pt x="131" y="33"/>
                    <a:pt x="131" y="33"/>
                  </a:cubicBezTo>
                  <a:cubicBezTo>
                    <a:pt x="131" y="33"/>
                    <a:pt x="131" y="33"/>
                    <a:pt x="131" y="33"/>
                  </a:cubicBezTo>
                  <a:cubicBezTo>
                    <a:pt x="130" y="35"/>
                    <a:pt x="130" y="35"/>
                    <a:pt x="130" y="35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0" y="35"/>
                    <a:pt x="130" y="35"/>
                    <a:pt x="130" y="35"/>
                  </a:cubicBezTo>
                  <a:cubicBezTo>
                    <a:pt x="130" y="34"/>
                    <a:pt x="130" y="34"/>
                    <a:pt x="130" y="34"/>
                  </a:cubicBezTo>
                  <a:cubicBezTo>
                    <a:pt x="130" y="33"/>
                    <a:pt x="130" y="33"/>
                    <a:pt x="130" y="33"/>
                  </a:cubicBezTo>
                  <a:cubicBezTo>
                    <a:pt x="131" y="32"/>
                    <a:pt x="131" y="32"/>
                    <a:pt x="131" y="32"/>
                  </a:cubicBezTo>
                  <a:cubicBezTo>
                    <a:pt x="131" y="31"/>
                    <a:pt x="131" y="31"/>
                    <a:pt x="131" y="31"/>
                  </a:cubicBezTo>
                  <a:cubicBezTo>
                    <a:pt x="131" y="31"/>
                    <a:pt x="131" y="31"/>
                    <a:pt x="131" y="31"/>
                  </a:cubicBezTo>
                  <a:cubicBezTo>
                    <a:pt x="130" y="31"/>
                    <a:pt x="130" y="31"/>
                    <a:pt x="130" y="31"/>
                  </a:cubicBezTo>
                  <a:cubicBezTo>
                    <a:pt x="131" y="30"/>
                    <a:pt x="131" y="30"/>
                    <a:pt x="131" y="30"/>
                  </a:cubicBezTo>
                  <a:cubicBezTo>
                    <a:pt x="130" y="29"/>
                    <a:pt x="130" y="29"/>
                    <a:pt x="130" y="29"/>
                  </a:cubicBezTo>
                  <a:cubicBezTo>
                    <a:pt x="129" y="28"/>
                    <a:pt x="129" y="28"/>
                    <a:pt x="129" y="28"/>
                  </a:cubicBezTo>
                  <a:cubicBezTo>
                    <a:pt x="128" y="28"/>
                    <a:pt x="128" y="28"/>
                    <a:pt x="128" y="28"/>
                  </a:cubicBezTo>
                  <a:cubicBezTo>
                    <a:pt x="127" y="28"/>
                    <a:pt x="127" y="28"/>
                    <a:pt x="127" y="28"/>
                  </a:cubicBezTo>
                  <a:cubicBezTo>
                    <a:pt x="127" y="28"/>
                    <a:pt x="127" y="28"/>
                    <a:pt x="127" y="28"/>
                  </a:cubicBezTo>
                  <a:cubicBezTo>
                    <a:pt x="126" y="29"/>
                    <a:pt x="126" y="29"/>
                    <a:pt x="126" y="29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5" y="28"/>
                    <a:pt x="125" y="28"/>
                    <a:pt x="125" y="28"/>
                  </a:cubicBezTo>
                  <a:cubicBezTo>
                    <a:pt x="125" y="27"/>
                    <a:pt x="125" y="27"/>
                    <a:pt x="125" y="27"/>
                  </a:cubicBezTo>
                  <a:cubicBezTo>
                    <a:pt x="125" y="27"/>
                    <a:pt x="125" y="27"/>
                    <a:pt x="125" y="27"/>
                  </a:cubicBezTo>
                  <a:cubicBezTo>
                    <a:pt x="124" y="27"/>
                    <a:pt x="124" y="27"/>
                    <a:pt x="124" y="27"/>
                  </a:cubicBezTo>
                  <a:cubicBezTo>
                    <a:pt x="124" y="27"/>
                    <a:pt x="124" y="27"/>
                    <a:pt x="124" y="27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123" y="27"/>
                    <a:pt x="123" y="27"/>
                    <a:pt x="123" y="27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122" y="26"/>
                    <a:pt x="122" y="26"/>
                    <a:pt x="122" y="26"/>
                  </a:cubicBezTo>
                  <a:cubicBezTo>
                    <a:pt x="122" y="26"/>
                    <a:pt x="122" y="26"/>
                    <a:pt x="122" y="26"/>
                  </a:cubicBezTo>
                  <a:cubicBezTo>
                    <a:pt x="121" y="26"/>
                    <a:pt x="121" y="26"/>
                    <a:pt x="121" y="26"/>
                  </a:cubicBezTo>
                  <a:cubicBezTo>
                    <a:pt x="120" y="25"/>
                    <a:pt x="120" y="25"/>
                    <a:pt x="120" y="25"/>
                  </a:cubicBezTo>
                  <a:cubicBezTo>
                    <a:pt x="119" y="25"/>
                    <a:pt x="119" y="25"/>
                    <a:pt x="119" y="25"/>
                  </a:cubicBezTo>
                  <a:cubicBezTo>
                    <a:pt x="119" y="25"/>
                    <a:pt x="119" y="25"/>
                    <a:pt x="119" y="25"/>
                  </a:cubicBezTo>
                  <a:cubicBezTo>
                    <a:pt x="119" y="25"/>
                    <a:pt x="119" y="25"/>
                    <a:pt x="119" y="25"/>
                  </a:cubicBezTo>
                  <a:cubicBezTo>
                    <a:pt x="118" y="25"/>
                    <a:pt x="118" y="25"/>
                    <a:pt x="118" y="25"/>
                  </a:cubicBezTo>
                  <a:cubicBezTo>
                    <a:pt x="117" y="25"/>
                    <a:pt x="117" y="25"/>
                    <a:pt x="117" y="25"/>
                  </a:cubicBezTo>
                  <a:cubicBezTo>
                    <a:pt x="117" y="25"/>
                    <a:pt x="117" y="25"/>
                    <a:pt x="117" y="25"/>
                  </a:cubicBezTo>
                  <a:cubicBezTo>
                    <a:pt x="117" y="25"/>
                    <a:pt x="117" y="25"/>
                    <a:pt x="117" y="25"/>
                  </a:cubicBezTo>
                  <a:cubicBezTo>
                    <a:pt x="116" y="25"/>
                    <a:pt x="116" y="25"/>
                    <a:pt x="116" y="25"/>
                  </a:cubicBezTo>
                  <a:cubicBezTo>
                    <a:pt x="115" y="25"/>
                    <a:pt x="115" y="25"/>
                    <a:pt x="115" y="25"/>
                  </a:cubicBezTo>
                  <a:cubicBezTo>
                    <a:pt x="115" y="25"/>
                    <a:pt x="115" y="25"/>
                    <a:pt x="115" y="25"/>
                  </a:cubicBezTo>
                  <a:cubicBezTo>
                    <a:pt x="114" y="26"/>
                    <a:pt x="114" y="26"/>
                    <a:pt x="114" y="26"/>
                  </a:cubicBezTo>
                  <a:cubicBezTo>
                    <a:pt x="114" y="26"/>
                    <a:pt x="114" y="26"/>
                    <a:pt x="114" y="26"/>
                  </a:cubicBezTo>
                  <a:cubicBezTo>
                    <a:pt x="113" y="27"/>
                    <a:pt x="113" y="27"/>
                    <a:pt x="113" y="27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0" y="29"/>
                    <a:pt x="110" y="29"/>
                    <a:pt x="110" y="29"/>
                  </a:cubicBezTo>
                  <a:cubicBezTo>
                    <a:pt x="110" y="30"/>
                    <a:pt x="110" y="30"/>
                    <a:pt x="110" y="30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8" y="32"/>
                    <a:pt x="108" y="32"/>
                    <a:pt x="108" y="32"/>
                  </a:cubicBezTo>
                  <a:cubicBezTo>
                    <a:pt x="108" y="33"/>
                    <a:pt x="108" y="33"/>
                    <a:pt x="108" y="33"/>
                  </a:cubicBezTo>
                  <a:cubicBezTo>
                    <a:pt x="108" y="33"/>
                    <a:pt x="108" y="33"/>
                    <a:pt x="108" y="33"/>
                  </a:cubicBezTo>
                  <a:cubicBezTo>
                    <a:pt x="108" y="34"/>
                    <a:pt x="108" y="34"/>
                    <a:pt x="108" y="34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07" y="35"/>
                    <a:pt x="107" y="35"/>
                    <a:pt x="107" y="35"/>
                  </a:cubicBezTo>
                  <a:cubicBezTo>
                    <a:pt x="107" y="34"/>
                    <a:pt x="107" y="34"/>
                    <a:pt x="107" y="34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08" y="33"/>
                    <a:pt x="108" y="33"/>
                    <a:pt x="108" y="33"/>
                  </a:cubicBezTo>
                  <a:cubicBezTo>
                    <a:pt x="108" y="32"/>
                    <a:pt x="108" y="32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07" y="30"/>
                    <a:pt x="107" y="30"/>
                    <a:pt x="107" y="30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4" y="29"/>
                    <a:pt x="104" y="29"/>
                    <a:pt x="104" y="29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6" y="29"/>
                    <a:pt x="106" y="29"/>
                    <a:pt x="106" y="29"/>
                  </a:cubicBezTo>
                  <a:cubicBezTo>
                    <a:pt x="107" y="29"/>
                    <a:pt x="107" y="29"/>
                    <a:pt x="107" y="29"/>
                  </a:cubicBezTo>
                  <a:cubicBezTo>
                    <a:pt x="108" y="29"/>
                    <a:pt x="108" y="29"/>
                    <a:pt x="108" y="29"/>
                  </a:cubicBezTo>
                  <a:cubicBezTo>
                    <a:pt x="108" y="28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2" y="27"/>
                    <a:pt x="112" y="27"/>
                    <a:pt x="112" y="27"/>
                  </a:cubicBezTo>
                  <a:cubicBezTo>
                    <a:pt x="112" y="26"/>
                    <a:pt x="112" y="26"/>
                    <a:pt x="112" y="26"/>
                  </a:cubicBezTo>
                  <a:cubicBezTo>
                    <a:pt x="113" y="25"/>
                    <a:pt x="113" y="25"/>
                    <a:pt x="113" y="25"/>
                  </a:cubicBezTo>
                  <a:cubicBezTo>
                    <a:pt x="113" y="24"/>
                    <a:pt x="113" y="24"/>
                    <a:pt x="113" y="24"/>
                  </a:cubicBezTo>
                  <a:cubicBezTo>
                    <a:pt x="113" y="24"/>
                    <a:pt x="113" y="24"/>
                    <a:pt x="113" y="24"/>
                  </a:cubicBezTo>
                  <a:cubicBezTo>
                    <a:pt x="113" y="23"/>
                    <a:pt x="113" y="23"/>
                    <a:pt x="113" y="23"/>
                  </a:cubicBezTo>
                  <a:cubicBezTo>
                    <a:pt x="112" y="23"/>
                    <a:pt x="112" y="23"/>
                    <a:pt x="112" y="23"/>
                  </a:cubicBezTo>
                  <a:cubicBezTo>
                    <a:pt x="111" y="22"/>
                    <a:pt x="111" y="22"/>
                    <a:pt x="111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3"/>
                    <a:pt x="109" y="23"/>
                    <a:pt x="109" y="23"/>
                  </a:cubicBezTo>
                  <a:cubicBezTo>
                    <a:pt x="108" y="23"/>
                    <a:pt x="108" y="23"/>
                    <a:pt x="108" y="23"/>
                  </a:cubicBezTo>
                  <a:cubicBezTo>
                    <a:pt x="106" y="22"/>
                    <a:pt x="106" y="22"/>
                    <a:pt x="106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25"/>
                    <a:pt x="104" y="25"/>
                    <a:pt x="104" y="25"/>
                  </a:cubicBezTo>
                  <a:cubicBezTo>
                    <a:pt x="104" y="25"/>
                    <a:pt x="104" y="25"/>
                    <a:pt x="104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99" y="28"/>
                    <a:pt x="99" y="28"/>
                    <a:pt x="99" y="28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99" y="25"/>
                    <a:pt x="99" y="25"/>
                    <a:pt x="99" y="25"/>
                  </a:cubicBezTo>
                  <a:cubicBezTo>
                    <a:pt x="98" y="26"/>
                    <a:pt x="98" y="26"/>
                    <a:pt x="98" y="26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8" y="26"/>
                    <a:pt x="98" y="26"/>
                    <a:pt x="98" y="26"/>
                  </a:cubicBezTo>
                  <a:cubicBezTo>
                    <a:pt x="98" y="25"/>
                    <a:pt x="98" y="25"/>
                    <a:pt x="98" y="25"/>
                  </a:cubicBezTo>
                  <a:cubicBezTo>
                    <a:pt x="100" y="24"/>
                    <a:pt x="100" y="24"/>
                    <a:pt x="100" y="24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101" y="22"/>
                    <a:pt x="101" y="22"/>
                    <a:pt x="101" y="22"/>
                  </a:cubicBezTo>
                  <a:cubicBezTo>
                    <a:pt x="101" y="21"/>
                    <a:pt x="101" y="21"/>
                    <a:pt x="101" y="21"/>
                  </a:cubicBezTo>
                  <a:cubicBezTo>
                    <a:pt x="102" y="21"/>
                    <a:pt x="102" y="21"/>
                    <a:pt x="102" y="21"/>
                  </a:cubicBezTo>
                  <a:cubicBezTo>
                    <a:pt x="103" y="21"/>
                    <a:pt x="103" y="21"/>
                    <a:pt x="103" y="21"/>
                  </a:cubicBezTo>
                  <a:cubicBezTo>
                    <a:pt x="104" y="19"/>
                    <a:pt x="104" y="19"/>
                    <a:pt x="104" y="19"/>
                  </a:cubicBezTo>
                  <a:cubicBezTo>
                    <a:pt x="106" y="17"/>
                    <a:pt x="106" y="17"/>
                    <a:pt x="106" y="17"/>
                  </a:cubicBezTo>
                  <a:cubicBezTo>
                    <a:pt x="106" y="17"/>
                    <a:pt x="106" y="17"/>
                    <a:pt x="106" y="17"/>
                  </a:cubicBezTo>
                  <a:cubicBezTo>
                    <a:pt x="106" y="17"/>
                    <a:pt x="106" y="17"/>
                    <a:pt x="106" y="17"/>
                  </a:cubicBezTo>
                  <a:cubicBezTo>
                    <a:pt x="106" y="16"/>
                    <a:pt x="106" y="16"/>
                    <a:pt x="106" y="16"/>
                  </a:cubicBezTo>
                  <a:cubicBezTo>
                    <a:pt x="106" y="16"/>
                    <a:pt x="106" y="16"/>
                    <a:pt x="106" y="16"/>
                  </a:cubicBezTo>
                  <a:cubicBezTo>
                    <a:pt x="106" y="15"/>
                    <a:pt x="106" y="15"/>
                    <a:pt x="106" y="15"/>
                  </a:cubicBezTo>
                  <a:cubicBezTo>
                    <a:pt x="106" y="15"/>
                    <a:pt x="106" y="15"/>
                    <a:pt x="106" y="15"/>
                  </a:cubicBezTo>
                  <a:cubicBezTo>
                    <a:pt x="106" y="14"/>
                    <a:pt x="106" y="14"/>
                    <a:pt x="106" y="14"/>
                  </a:cubicBezTo>
                  <a:cubicBezTo>
                    <a:pt x="105" y="14"/>
                    <a:pt x="105" y="14"/>
                    <a:pt x="105" y="14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03" y="12"/>
                    <a:pt x="103" y="12"/>
                    <a:pt x="103" y="12"/>
                  </a:cubicBezTo>
                  <a:cubicBezTo>
                    <a:pt x="102" y="10"/>
                    <a:pt x="102" y="10"/>
                    <a:pt x="102" y="10"/>
                  </a:cubicBezTo>
                  <a:cubicBezTo>
                    <a:pt x="102" y="9"/>
                    <a:pt x="102" y="9"/>
                    <a:pt x="102" y="9"/>
                  </a:cubicBezTo>
                  <a:cubicBezTo>
                    <a:pt x="101" y="7"/>
                    <a:pt x="101" y="7"/>
                    <a:pt x="101" y="7"/>
                  </a:cubicBezTo>
                  <a:cubicBezTo>
                    <a:pt x="101" y="7"/>
                    <a:pt x="101" y="7"/>
                    <a:pt x="101" y="7"/>
                  </a:cubicBezTo>
                  <a:lnTo>
                    <a:pt x="101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75" name="Freeform 178"/>
            <p:cNvSpPr/>
            <p:nvPr/>
          </p:nvSpPr>
          <p:spPr bwMode="auto">
            <a:xfrm>
              <a:off x="3159498" y="3066605"/>
              <a:ext cx="61758" cy="81058"/>
            </a:xfrm>
            <a:custGeom>
              <a:avLst/>
              <a:gdLst>
                <a:gd name="T0" fmla="*/ 3 w 48"/>
                <a:gd name="T1" fmla="*/ 48 h 63"/>
                <a:gd name="T2" fmla="*/ 3 w 48"/>
                <a:gd name="T3" fmla="*/ 52 h 63"/>
                <a:gd name="T4" fmla="*/ 3 w 48"/>
                <a:gd name="T5" fmla="*/ 52 h 63"/>
                <a:gd name="T6" fmla="*/ 3 w 48"/>
                <a:gd name="T7" fmla="*/ 52 h 63"/>
                <a:gd name="T8" fmla="*/ 3 w 48"/>
                <a:gd name="T9" fmla="*/ 56 h 63"/>
                <a:gd name="T10" fmla="*/ 7 w 48"/>
                <a:gd name="T11" fmla="*/ 56 h 63"/>
                <a:gd name="T12" fmla="*/ 11 w 48"/>
                <a:gd name="T13" fmla="*/ 59 h 63"/>
                <a:gd name="T14" fmla="*/ 11 w 48"/>
                <a:gd name="T15" fmla="*/ 56 h 63"/>
                <a:gd name="T16" fmla="*/ 15 w 48"/>
                <a:gd name="T17" fmla="*/ 56 h 63"/>
                <a:gd name="T18" fmla="*/ 15 w 48"/>
                <a:gd name="T19" fmla="*/ 56 h 63"/>
                <a:gd name="T20" fmla="*/ 15 w 48"/>
                <a:gd name="T21" fmla="*/ 56 h 63"/>
                <a:gd name="T22" fmla="*/ 18 w 48"/>
                <a:gd name="T23" fmla="*/ 56 h 63"/>
                <a:gd name="T24" fmla="*/ 18 w 48"/>
                <a:gd name="T25" fmla="*/ 59 h 63"/>
                <a:gd name="T26" fmla="*/ 18 w 48"/>
                <a:gd name="T27" fmla="*/ 63 h 63"/>
                <a:gd name="T28" fmla="*/ 22 w 48"/>
                <a:gd name="T29" fmla="*/ 59 h 63"/>
                <a:gd name="T30" fmla="*/ 22 w 48"/>
                <a:gd name="T31" fmla="*/ 56 h 63"/>
                <a:gd name="T32" fmla="*/ 26 w 48"/>
                <a:gd name="T33" fmla="*/ 56 h 63"/>
                <a:gd name="T34" fmla="*/ 26 w 48"/>
                <a:gd name="T35" fmla="*/ 56 h 63"/>
                <a:gd name="T36" fmla="*/ 29 w 48"/>
                <a:gd name="T37" fmla="*/ 52 h 63"/>
                <a:gd name="T38" fmla="*/ 33 w 48"/>
                <a:gd name="T39" fmla="*/ 48 h 63"/>
                <a:gd name="T40" fmla="*/ 37 w 48"/>
                <a:gd name="T41" fmla="*/ 41 h 63"/>
                <a:gd name="T42" fmla="*/ 37 w 48"/>
                <a:gd name="T43" fmla="*/ 41 h 63"/>
                <a:gd name="T44" fmla="*/ 40 w 48"/>
                <a:gd name="T45" fmla="*/ 33 h 63"/>
                <a:gd name="T46" fmla="*/ 44 w 48"/>
                <a:gd name="T47" fmla="*/ 30 h 63"/>
                <a:gd name="T48" fmla="*/ 44 w 48"/>
                <a:gd name="T49" fmla="*/ 30 h 63"/>
                <a:gd name="T50" fmla="*/ 44 w 48"/>
                <a:gd name="T51" fmla="*/ 30 h 63"/>
                <a:gd name="T52" fmla="*/ 48 w 48"/>
                <a:gd name="T53" fmla="*/ 26 h 63"/>
                <a:gd name="T54" fmla="*/ 48 w 48"/>
                <a:gd name="T55" fmla="*/ 22 h 63"/>
                <a:gd name="T56" fmla="*/ 44 w 48"/>
                <a:gd name="T57" fmla="*/ 19 h 63"/>
                <a:gd name="T58" fmla="*/ 44 w 48"/>
                <a:gd name="T59" fmla="*/ 19 h 63"/>
                <a:gd name="T60" fmla="*/ 40 w 48"/>
                <a:gd name="T61" fmla="*/ 19 h 63"/>
                <a:gd name="T62" fmla="*/ 40 w 48"/>
                <a:gd name="T63" fmla="*/ 15 h 63"/>
                <a:gd name="T64" fmla="*/ 33 w 48"/>
                <a:gd name="T65" fmla="*/ 11 h 63"/>
                <a:gd name="T66" fmla="*/ 33 w 48"/>
                <a:gd name="T67" fmla="*/ 7 h 63"/>
                <a:gd name="T68" fmla="*/ 29 w 48"/>
                <a:gd name="T69" fmla="*/ 7 h 63"/>
                <a:gd name="T70" fmla="*/ 22 w 48"/>
                <a:gd name="T71" fmla="*/ 4 h 63"/>
                <a:gd name="T72" fmla="*/ 15 w 48"/>
                <a:gd name="T73" fmla="*/ 0 h 63"/>
                <a:gd name="T74" fmla="*/ 11 w 48"/>
                <a:gd name="T75" fmla="*/ 0 h 63"/>
                <a:gd name="T76" fmla="*/ 7 w 48"/>
                <a:gd name="T77" fmla="*/ 4 h 63"/>
                <a:gd name="T78" fmla="*/ 7 w 48"/>
                <a:gd name="T79" fmla="*/ 4 h 63"/>
                <a:gd name="T80" fmla="*/ 7 w 48"/>
                <a:gd name="T81" fmla="*/ 4 h 63"/>
                <a:gd name="T82" fmla="*/ 3 w 48"/>
                <a:gd name="T83" fmla="*/ 4 h 63"/>
                <a:gd name="T84" fmla="*/ 3 w 48"/>
                <a:gd name="T85" fmla="*/ 7 h 63"/>
                <a:gd name="T86" fmla="*/ 0 w 48"/>
                <a:gd name="T87" fmla="*/ 7 h 63"/>
                <a:gd name="T88" fmla="*/ 3 w 48"/>
                <a:gd name="T89" fmla="*/ 15 h 63"/>
                <a:gd name="T90" fmla="*/ 3 w 48"/>
                <a:gd name="T91" fmla="*/ 15 h 63"/>
                <a:gd name="T92" fmla="*/ 3 w 48"/>
                <a:gd name="T93" fmla="*/ 19 h 63"/>
                <a:gd name="T94" fmla="*/ 3 w 48"/>
                <a:gd name="T95" fmla="*/ 22 h 63"/>
                <a:gd name="T96" fmla="*/ 7 w 48"/>
                <a:gd name="T97" fmla="*/ 22 h 63"/>
                <a:gd name="T98" fmla="*/ 7 w 48"/>
                <a:gd name="T99" fmla="*/ 26 h 63"/>
                <a:gd name="T100" fmla="*/ 7 w 48"/>
                <a:gd name="T101" fmla="*/ 30 h 63"/>
                <a:gd name="T102" fmla="*/ 11 w 48"/>
                <a:gd name="T103" fmla="*/ 33 h 63"/>
                <a:gd name="T104" fmla="*/ 11 w 48"/>
                <a:gd name="T105" fmla="*/ 33 h 63"/>
                <a:gd name="T106" fmla="*/ 11 w 48"/>
                <a:gd name="T107" fmla="*/ 37 h 63"/>
                <a:gd name="T108" fmla="*/ 7 w 48"/>
                <a:gd name="T109" fmla="*/ 37 h 63"/>
                <a:gd name="T110" fmla="*/ 7 w 48"/>
                <a:gd name="T111" fmla="*/ 41 h 63"/>
                <a:gd name="T112" fmla="*/ 7 w 48"/>
                <a:gd name="T113" fmla="*/ 45 h 63"/>
                <a:gd name="T114" fmla="*/ 7 w 48"/>
                <a:gd name="T115" fmla="*/ 48 h 63"/>
                <a:gd name="T116" fmla="*/ 3 w 48"/>
                <a:gd name="T117" fmla="*/ 48 h 63"/>
                <a:gd name="T118" fmla="*/ 3 w 48"/>
                <a:gd name="T119" fmla="*/ 4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8" h="63">
                  <a:moveTo>
                    <a:pt x="3" y="48"/>
                  </a:moveTo>
                  <a:lnTo>
                    <a:pt x="3" y="52"/>
                  </a:lnTo>
                  <a:lnTo>
                    <a:pt x="3" y="52"/>
                  </a:lnTo>
                  <a:lnTo>
                    <a:pt x="3" y="52"/>
                  </a:lnTo>
                  <a:lnTo>
                    <a:pt x="3" y="56"/>
                  </a:lnTo>
                  <a:lnTo>
                    <a:pt x="7" y="56"/>
                  </a:lnTo>
                  <a:lnTo>
                    <a:pt x="11" y="59"/>
                  </a:lnTo>
                  <a:lnTo>
                    <a:pt x="11" y="56"/>
                  </a:lnTo>
                  <a:lnTo>
                    <a:pt x="15" y="56"/>
                  </a:lnTo>
                  <a:lnTo>
                    <a:pt x="15" y="56"/>
                  </a:lnTo>
                  <a:lnTo>
                    <a:pt x="15" y="56"/>
                  </a:lnTo>
                  <a:lnTo>
                    <a:pt x="18" y="56"/>
                  </a:lnTo>
                  <a:lnTo>
                    <a:pt x="18" y="59"/>
                  </a:lnTo>
                  <a:lnTo>
                    <a:pt x="18" y="63"/>
                  </a:lnTo>
                  <a:lnTo>
                    <a:pt x="22" y="59"/>
                  </a:lnTo>
                  <a:lnTo>
                    <a:pt x="22" y="56"/>
                  </a:lnTo>
                  <a:lnTo>
                    <a:pt x="26" y="56"/>
                  </a:lnTo>
                  <a:lnTo>
                    <a:pt x="26" y="56"/>
                  </a:lnTo>
                  <a:lnTo>
                    <a:pt x="29" y="52"/>
                  </a:lnTo>
                  <a:lnTo>
                    <a:pt x="33" y="48"/>
                  </a:lnTo>
                  <a:lnTo>
                    <a:pt x="37" y="41"/>
                  </a:lnTo>
                  <a:lnTo>
                    <a:pt x="37" y="41"/>
                  </a:lnTo>
                  <a:lnTo>
                    <a:pt x="40" y="33"/>
                  </a:lnTo>
                  <a:lnTo>
                    <a:pt x="44" y="30"/>
                  </a:lnTo>
                  <a:lnTo>
                    <a:pt x="44" y="30"/>
                  </a:lnTo>
                  <a:lnTo>
                    <a:pt x="44" y="30"/>
                  </a:lnTo>
                  <a:lnTo>
                    <a:pt x="48" y="26"/>
                  </a:lnTo>
                  <a:lnTo>
                    <a:pt x="48" y="22"/>
                  </a:lnTo>
                  <a:lnTo>
                    <a:pt x="44" y="19"/>
                  </a:lnTo>
                  <a:lnTo>
                    <a:pt x="44" y="19"/>
                  </a:lnTo>
                  <a:lnTo>
                    <a:pt x="40" y="19"/>
                  </a:lnTo>
                  <a:lnTo>
                    <a:pt x="40" y="15"/>
                  </a:lnTo>
                  <a:lnTo>
                    <a:pt x="33" y="11"/>
                  </a:lnTo>
                  <a:lnTo>
                    <a:pt x="33" y="7"/>
                  </a:lnTo>
                  <a:lnTo>
                    <a:pt x="29" y="7"/>
                  </a:lnTo>
                  <a:lnTo>
                    <a:pt x="22" y="4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3" y="4"/>
                  </a:lnTo>
                  <a:lnTo>
                    <a:pt x="3" y="7"/>
                  </a:lnTo>
                  <a:lnTo>
                    <a:pt x="0" y="7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3" y="19"/>
                  </a:lnTo>
                  <a:lnTo>
                    <a:pt x="3" y="22"/>
                  </a:lnTo>
                  <a:lnTo>
                    <a:pt x="7" y="22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11" y="33"/>
                  </a:lnTo>
                  <a:lnTo>
                    <a:pt x="11" y="33"/>
                  </a:lnTo>
                  <a:lnTo>
                    <a:pt x="11" y="37"/>
                  </a:lnTo>
                  <a:lnTo>
                    <a:pt x="7" y="37"/>
                  </a:lnTo>
                  <a:lnTo>
                    <a:pt x="7" y="41"/>
                  </a:lnTo>
                  <a:lnTo>
                    <a:pt x="7" y="45"/>
                  </a:lnTo>
                  <a:lnTo>
                    <a:pt x="7" y="48"/>
                  </a:lnTo>
                  <a:lnTo>
                    <a:pt x="3" y="48"/>
                  </a:lnTo>
                  <a:lnTo>
                    <a:pt x="3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76" name="Freeform 179"/>
            <p:cNvSpPr/>
            <p:nvPr/>
          </p:nvSpPr>
          <p:spPr bwMode="auto">
            <a:xfrm>
              <a:off x="3087448" y="3061459"/>
              <a:ext cx="86205" cy="81058"/>
            </a:xfrm>
            <a:custGeom>
              <a:avLst/>
              <a:gdLst>
                <a:gd name="T0" fmla="*/ 26 w 67"/>
                <a:gd name="T1" fmla="*/ 63 h 63"/>
                <a:gd name="T2" fmla="*/ 30 w 67"/>
                <a:gd name="T3" fmla="*/ 63 h 63"/>
                <a:gd name="T4" fmla="*/ 37 w 67"/>
                <a:gd name="T5" fmla="*/ 63 h 63"/>
                <a:gd name="T6" fmla="*/ 34 w 67"/>
                <a:gd name="T7" fmla="*/ 60 h 63"/>
                <a:gd name="T8" fmla="*/ 30 w 67"/>
                <a:gd name="T9" fmla="*/ 56 h 63"/>
                <a:gd name="T10" fmla="*/ 34 w 67"/>
                <a:gd name="T11" fmla="*/ 52 h 63"/>
                <a:gd name="T12" fmla="*/ 45 w 67"/>
                <a:gd name="T13" fmla="*/ 52 h 63"/>
                <a:gd name="T14" fmla="*/ 52 w 67"/>
                <a:gd name="T15" fmla="*/ 49 h 63"/>
                <a:gd name="T16" fmla="*/ 59 w 67"/>
                <a:gd name="T17" fmla="*/ 52 h 63"/>
                <a:gd name="T18" fmla="*/ 63 w 67"/>
                <a:gd name="T19" fmla="*/ 49 h 63"/>
                <a:gd name="T20" fmla="*/ 63 w 67"/>
                <a:gd name="T21" fmla="*/ 41 h 63"/>
                <a:gd name="T22" fmla="*/ 67 w 67"/>
                <a:gd name="T23" fmla="*/ 37 h 63"/>
                <a:gd name="T24" fmla="*/ 63 w 67"/>
                <a:gd name="T25" fmla="*/ 34 h 63"/>
                <a:gd name="T26" fmla="*/ 63 w 67"/>
                <a:gd name="T27" fmla="*/ 26 h 63"/>
                <a:gd name="T28" fmla="*/ 59 w 67"/>
                <a:gd name="T29" fmla="*/ 23 h 63"/>
                <a:gd name="T30" fmla="*/ 59 w 67"/>
                <a:gd name="T31" fmla="*/ 19 h 63"/>
                <a:gd name="T32" fmla="*/ 59 w 67"/>
                <a:gd name="T33" fmla="*/ 11 h 63"/>
                <a:gd name="T34" fmla="*/ 63 w 67"/>
                <a:gd name="T35" fmla="*/ 8 h 63"/>
                <a:gd name="T36" fmla="*/ 63 w 67"/>
                <a:gd name="T37" fmla="*/ 4 h 63"/>
                <a:gd name="T38" fmla="*/ 56 w 67"/>
                <a:gd name="T39" fmla="*/ 0 h 63"/>
                <a:gd name="T40" fmla="*/ 48 w 67"/>
                <a:gd name="T41" fmla="*/ 0 h 63"/>
                <a:gd name="T42" fmla="*/ 37 w 67"/>
                <a:gd name="T43" fmla="*/ 0 h 63"/>
                <a:gd name="T44" fmla="*/ 26 w 67"/>
                <a:gd name="T45" fmla="*/ 0 h 63"/>
                <a:gd name="T46" fmla="*/ 15 w 67"/>
                <a:gd name="T47" fmla="*/ 0 h 63"/>
                <a:gd name="T48" fmla="*/ 15 w 67"/>
                <a:gd name="T49" fmla="*/ 4 h 63"/>
                <a:gd name="T50" fmla="*/ 15 w 67"/>
                <a:gd name="T51" fmla="*/ 8 h 63"/>
                <a:gd name="T52" fmla="*/ 8 w 67"/>
                <a:gd name="T53" fmla="*/ 15 h 63"/>
                <a:gd name="T54" fmla="*/ 4 w 67"/>
                <a:gd name="T55" fmla="*/ 19 h 63"/>
                <a:gd name="T56" fmla="*/ 0 w 67"/>
                <a:gd name="T57" fmla="*/ 26 h 63"/>
                <a:gd name="T58" fmla="*/ 4 w 67"/>
                <a:gd name="T59" fmla="*/ 30 h 63"/>
                <a:gd name="T60" fmla="*/ 4 w 67"/>
                <a:gd name="T61" fmla="*/ 34 h 63"/>
                <a:gd name="T62" fmla="*/ 8 w 67"/>
                <a:gd name="T63" fmla="*/ 37 h 63"/>
                <a:gd name="T64" fmla="*/ 11 w 67"/>
                <a:gd name="T65" fmla="*/ 37 h 63"/>
                <a:gd name="T66" fmla="*/ 15 w 67"/>
                <a:gd name="T67" fmla="*/ 41 h 63"/>
                <a:gd name="T68" fmla="*/ 15 w 67"/>
                <a:gd name="T69" fmla="*/ 49 h 63"/>
                <a:gd name="T70" fmla="*/ 19 w 67"/>
                <a:gd name="T71" fmla="*/ 52 h 63"/>
                <a:gd name="T72" fmla="*/ 22 w 67"/>
                <a:gd name="T73" fmla="*/ 56 h 63"/>
                <a:gd name="T74" fmla="*/ 22 w 67"/>
                <a:gd name="T75" fmla="*/ 6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7" h="63">
                  <a:moveTo>
                    <a:pt x="26" y="63"/>
                  </a:moveTo>
                  <a:lnTo>
                    <a:pt x="26" y="63"/>
                  </a:lnTo>
                  <a:lnTo>
                    <a:pt x="26" y="63"/>
                  </a:lnTo>
                  <a:lnTo>
                    <a:pt x="30" y="63"/>
                  </a:lnTo>
                  <a:lnTo>
                    <a:pt x="34" y="63"/>
                  </a:lnTo>
                  <a:lnTo>
                    <a:pt x="37" y="63"/>
                  </a:lnTo>
                  <a:lnTo>
                    <a:pt x="37" y="63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30" y="56"/>
                  </a:lnTo>
                  <a:lnTo>
                    <a:pt x="30" y="52"/>
                  </a:lnTo>
                  <a:lnTo>
                    <a:pt x="34" y="52"/>
                  </a:lnTo>
                  <a:lnTo>
                    <a:pt x="37" y="52"/>
                  </a:lnTo>
                  <a:lnTo>
                    <a:pt x="45" y="52"/>
                  </a:lnTo>
                  <a:lnTo>
                    <a:pt x="48" y="49"/>
                  </a:lnTo>
                  <a:lnTo>
                    <a:pt x="52" y="49"/>
                  </a:lnTo>
                  <a:lnTo>
                    <a:pt x="56" y="52"/>
                  </a:lnTo>
                  <a:lnTo>
                    <a:pt x="59" y="52"/>
                  </a:lnTo>
                  <a:lnTo>
                    <a:pt x="63" y="52"/>
                  </a:lnTo>
                  <a:lnTo>
                    <a:pt x="63" y="49"/>
                  </a:lnTo>
                  <a:lnTo>
                    <a:pt x="63" y="45"/>
                  </a:lnTo>
                  <a:lnTo>
                    <a:pt x="63" y="41"/>
                  </a:lnTo>
                  <a:lnTo>
                    <a:pt x="67" y="41"/>
                  </a:lnTo>
                  <a:lnTo>
                    <a:pt x="67" y="37"/>
                  </a:lnTo>
                  <a:lnTo>
                    <a:pt x="67" y="37"/>
                  </a:lnTo>
                  <a:lnTo>
                    <a:pt x="63" y="34"/>
                  </a:lnTo>
                  <a:lnTo>
                    <a:pt x="63" y="30"/>
                  </a:lnTo>
                  <a:lnTo>
                    <a:pt x="63" y="26"/>
                  </a:lnTo>
                  <a:lnTo>
                    <a:pt x="59" y="26"/>
                  </a:lnTo>
                  <a:lnTo>
                    <a:pt x="59" y="23"/>
                  </a:lnTo>
                  <a:lnTo>
                    <a:pt x="59" y="19"/>
                  </a:lnTo>
                  <a:lnTo>
                    <a:pt x="59" y="19"/>
                  </a:lnTo>
                  <a:lnTo>
                    <a:pt x="56" y="11"/>
                  </a:lnTo>
                  <a:lnTo>
                    <a:pt x="59" y="11"/>
                  </a:lnTo>
                  <a:lnTo>
                    <a:pt x="59" y="8"/>
                  </a:lnTo>
                  <a:lnTo>
                    <a:pt x="63" y="8"/>
                  </a:lnTo>
                  <a:lnTo>
                    <a:pt x="63" y="4"/>
                  </a:lnTo>
                  <a:lnTo>
                    <a:pt x="63" y="4"/>
                  </a:lnTo>
                  <a:lnTo>
                    <a:pt x="59" y="0"/>
                  </a:lnTo>
                  <a:lnTo>
                    <a:pt x="56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5" y="0"/>
                  </a:lnTo>
                  <a:lnTo>
                    <a:pt x="37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1" y="11"/>
                  </a:lnTo>
                  <a:lnTo>
                    <a:pt x="8" y="15"/>
                  </a:lnTo>
                  <a:lnTo>
                    <a:pt x="4" y="15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4" y="34"/>
                  </a:lnTo>
                  <a:lnTo>
                    <a:pt x="8" y="37"/>
                  </a:lnTo>
                  <a:lnTo>
                    <a:pt x="8" y="37"/>
                  </a:lnTo>
                  <a:lnTo>
                    <a:pt x="8" y="37"/>
                  </a:lnTo>
                  <a:lnTo>
                    <a:pt x="11" y="37"/>
                  </a:lnTo>
                  <a:lnTo>
                    <a:pt x="11" y="41"/>
                  </a:lnTo>
                  <a:lnTo>
                    <a:pt x="15" y="41"/>
                  </a:lnTo>
                  <a:lnTo>
                    <a:pt x="15" y="49"/>
                  </a:lnTo>
                  <a:lnTo>
                    <a:pt x="15" y="49"/>
                  </a:lnTo>
                  <a:lnTo>
                    <a:pt x="15" y="52"/>
                  </a:lnTo>
                  <a:lnTo>
                    <a:pt x="19" y="52"/>
                  </a:lnTo>
                  <a:lnTo>
                    <a:pt x="19" y="56"/>
                  </a:lnTo>
                  <a:lnTo>
                    <a:pt x="22" y="56"/>
                  </a:lnTo>
                  <a:lnTo>
                    <a:pt x="22" y="60"/>
                  </a:lnTo>
                  <a:lnTo>
                    <a:pt x="22" y="60"/>
                  </a:lnTo>
                  <a:lnTo>
                    <a:pt x="26" y="6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77" name="Freeform 180"/>
            <p:cNvSpPr/>
            <p:nvPr/>
          </p:nvSpPr>
          <p:spPr bwMode="auto">
            <a:xfrm>
              <a:off x="3016682" y="3013854"/>
              <a:ext cx="104218" cy="144103"/>
            </a:xfrm>
            <a:custGeom>
              <a:avLst/>
              <a:gdLst>
                <a:gd name="T0" fmla="*/ 11 w 81"/>
                <a:gd name="T1" fmla="*/ 48 h 112"/>
                <a:gd name="T2" fmla="*/ 14 w 81"/>
                <a:gd name="T3" fmla="*/ 48 h 112"/>
                <a:gd name="T4" fmla="*/ 22 w 81"/>
                <a:gd name="T5" fmla="*/ 52 h 112"/>
                <a:gd name="T6" fmla="*/ 18 w 81"/>
                <a:gd name="T7" fmla="*/ 60 h 112"/>
                <a:gd name="T8" fmla="*/ 22 w 81"/>
                <a:gd name="T9" fmla="*/ 63 h 112"/>
                <a:gd name="T10" fmla="*/ 26 w 81"/>
                <a:gd name="T11" fmla="*/ 63 h 112"/>
                <a:gd name="T12" fmla="*/ 29 w 81"/>
                <a:gd name="T13" fmla="*/ 67 h 112"/>
                <a:gd name="T14" fmla="*/ 26 w 81"/>
                <a:gd name="T15" fmla="*/ 71 h 112"/>
                <a:gd name="T16" fmla="*/ 22 w 81"/>
                <a:gd name="T17" fmla="*/ 82 h 112"/>
                <a:gd name="T18" fmla="*/ 22 w 81"/>
                <a:gd name="T19" fmla="*/ 86 h 112"/>
                <a:gd name="T20" fmla="*/ 22 w 81"/>
                <a:gd name="T21" fmla="*/ 89 h 112"/>
                <a:gd name="T22" fmla="*/ 22 w 81"/>
                <a:gd name="T23" fmla="*/ 93 h 112"/>
                <a:gd name="T24" fmla="*/ 29 w 81"/>
                <a:gd name="T25" fmla="*/ 100 h 112"/>
                <a:gd name="T26" fmla="*/ 29 w 81"/>
                <a:gd name="T27" fmla="*/ 104 h 112"/>
                <a:gd name="T28" fmla="*/ 40 w 81"/>
                <a:gd name="T29" fmla="*/ 112 h 112"/>
                <a:gd name="T30" fmla="*/ 44 w 81"/>
                <a:gd name="T31" fmla="*/ 108 h 112"/>
                <a:gd name="T32" fmla="*/ 48 w 81"/>
                <a:gd name="T33" fmla="*/ 108 h 112"/>
                <a:gd name="T34" fmla="*/ 52 w 81"/>
                <a:gd name="T35" fmla="*/ 104 h 112"/>
                <a:gd name="T36" fmla="*/ 63 w 81"/>
                <a:gd name="T37" fmla="*/ 104 h 112"/>
                <a:gd name="T38" fmla="*/ 66 w 81"/>
                <a:gd name="T39" fmla="*/ 100 h 112"/>
                <a:gd name="T40" fmla="*/ 74 w 81"/>
                <a:gd name="T41" fmla="*/ 100 h 112"/>
                <a:gd name="T42" fmla="*/ 81 w 81"/>
                <a:gd name="T43" fmla="*/ 100 h 112"/>
                <a:gd name="T44" fmla="*/ 77 w 81"/>
                <a:gd name="T45" fmla="*/ 97 h 112"/>
                <a:gd name="T46" fmla="*/ 74 w 81"/>
                <a:gd name="T47" fmla="*/ 93 h 112"/>
                <a:gd name="T48" fmla="*/ 70 w 81"/>
                <a:gd name="T49" fmla="*/ 89 h 112"/>
                <a:gd name="T50" fmla="*/ 70 w 81"/>
                <a:gd name="T51" fmla="*/ 86 h 112"/>
                <a:gd name="T52" fmla="*/ 66 w 81"/>
                <a:gd name="T53" fmla="*/ 78 h 112"/>
                <a:gd name="T54" fmla="*/ 63 w 81"/>
                <a:gd name="T55" fmla="*/ 74 h 112"/>
                <a:gd name="T56" fmla="*/ 63 w 81"/>
                <a:gd name="T57" fmla="*/ 74 h 112"/>
                <a:gd name="T58" fmla="*/ 59 w 81"/>
                <a:gd name="T59" fmla="*/ 67 h 112"/>
                <a:gd name="T60" fmla="*/ 55 w 81"/>
                <a:gd name="T61" fmla="*/ 67 h 112"/>
                <a:gd name="T62" fmla="*/ 59 w 81"/>
                <a:gd name="T63" fmla="*/ 56 h 112"/>
                <a:gd name="T64" fmla="*/ 59 w 81"/>
                <a:gd name="T65" fmla="*/ 52 h 112"/>
                <a:gd name="T66" fmla="*/ 66 w 81"/>
                <a:gd name="T67" fmla="*/ 48 h 112"/>
                <a:gd name="T68" fmla="*/ 70 w 81"/>
                <a:gd name="T69" fmla="*/ 45 h 112"/>
                <a:gd name="T70" fmla="*/ 70 w 81"/>
                <a:gd name="T71" fmla="*/ 41 h 112"/>
                <a:gd name="T72" fmla="*/ 70 w 81"/>
                <a:gd name="T73" fmla="*/ 37 h 112"/>
                <a:gd name="T74" fmla="*/ 66 w 81"/>
                <a:gd name="T75" fmla="*/ 34 h 112"/>
                <a:gd name="T76" fmla="*/ 55 w 81"/>
                <a:gd name="T77" fmla="*/ 26 h 112"/>
                <a:gd name="T78" fmla="*/ 52 w 81"/>
                <a:gd name="T79" fmla="*/ 26 h 112"/>
                <a:gd name="T80" fmla="*/ 44 w 81"/>
                <a:gd name="T81" fmla="*/ 26 h 112"/>
                <a:gd name="T82" fmla="*/ 44 w 81"/>
                <a:gd name="T83" fmla="*/ 26 h 112"/>
                <a:gd name="T84" fmla="*/ 48 w 81"/>
                <a:gd name="T85" fmla="*/ 19 h 112"/>
                <a:gd name="T86" fmla="*/ 40 w 81"/>
                <a:gd name="T87" fmla="*/ 11 h 112"/>
                <a:gd name="T88" fmla="*/ 33 w 81"/>
                <a:gd name="T89" fmla="*/ 4 h 112"/>
                <a:gd name="T90" fmla="*/ 29 w 81"/>
                <a:gd name="T91" fmla="*/ 0 h 112"/>
                <a:gd name="T92" fmla="*/ 22 w 81"/>
                <a:gd name="T93" fmla="*/ 0 h 112"/>
                <a:gd name="T94" fmla="*/ 18 w 81"/>
                <a:gd name="T95" fmla="*/ 4 h 112"/>
                <a:gd name="T96" fmla="*/ 11 w 81"/>
                <a:gd name="T97" fmla="*/ 8 h 112"/>
                <a:gd name="T98" fmla="*/ 11 w 81"/>
                <a:gd name="T99" fmla="*/ 15 h 112"/>
                <a:gd name="T100" fmla="*/ 14 w 81"/>
                <a:gd name="T101" fmla="*/ 19 h 112"/>
                <a:gd name="T102" fmla="*/ 18 w 81"/>
                <a:gd name="T103" fmla="*/ 23 h 112"/>
                <a:gd name="T104" fmla="*/ 11 w 81"/>
                <a:gd name="T105" fmla="*/ 26 h 112"/>
                <a:gd name="T106" fmla="*/ 3 w 81"/>
                <a:gd name="T107" fmla="*/ 26 h 112"/>
                <a:gd name="T108" fmla="*/ 3 w 81"/>
                <a:gd name="T109" fmla="*/ 30 h 112"/>
                <a:gd name="T110" fmla="*/ 0 w 81"/>
                <a:gd name="T111" fmla="*/ 37 h 112"/>
                <a:gd name="T112" fmla="*/ 11 w 81"/>
                <a:gd name="T113" fmla="*/ 4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1" h="112">
                  <a:moveTo>
                    <a:pt x="11" y="48"/>
                  </a:moveTo>
                  <a:lnTo>
                    <a:pt x="11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8" y="48"/>
                  </a:lnTo>
                  <a:lnTo>
                    <a:pt x="22" y="52"/>
                  </a:lnTo>
                  <a:lnTo>
                    <a:pt x="22" y="56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22" y="63"/>
                  </a:lnTo>
                  <a:lnTo>
                    <a:pt x="26" y="63"/>
                  </a:lnTo>
                  <a:lnTo>
                    <a:pt x="26" y="63"/>
                  </a:lnTo>
                  <a:lnTo>
                    <a:pt x="26" y="67"/>
                  </a:lnTo>
                  <a:lnTo>
                    <a:pt x="29" y="67"/>
                  </a:lnTo>
                  <a:lnTo>
                    <a:pt x="29" y="67"/>
                  </a:lnTo>
                  <a:lnTo>
                    <a:pt x="26" y="71"/>
                  </a:lnTo>
                  <a:lnTo>
                    <a:pt x="26" y="74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22" y="86"/>
                  </a:lnTo>
                  <a:lnTo>
                    <a:pt x="22" y="89"/>
                  </a:lnTo>
                  <a:lnTo>
                    <a:pt x="22" y="89"/>
                  </a:lnTo>
                  <a:lnTo>
                    <a:pt x="22" y="93"/>
                  </a:lnTo>
                  <a:lnTo>
                    <a:pt x="22" y="93"/>
                  </a:lnTo>
                  <a:lnTo>
                    <a:pt x="26" y="97"/>
                  </a:lnTo>
                  <a:lnTo>
                    <a:pt x="29" y="100"/>
                  </a:lnTo>
                  <a:lnTo>
                    <a:pt x="29" y="104"/>
                  </a:lnTo>
                  <a:lnTo>
                    <a:pt x="29" y="104"/>
                  </a:lnTo>
                  <a:lnTo>
                    <a:pt x="37" y="112"/>
                  </a:lnTo>
                  <a:lnTo>
                    <a:pt x="40" y="112"/>
                  </a:lnTo>
                  <a:lnTo>
                    <a:pt x="40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48" y="108"/>
                  </a:lnTo>
                  <a:lnTo>
                    <a:pt x="52" y="108"/>
                  </a:lnTo>
                  <a:lnTo>
                    <a:pt x="52" y="104"/>
                  </a:lnTo>
                  <a:lnTo>
                    <a:pt x="55" y="104"/>
                  </a:lnTo>
                  <a:lnTo>
                    <a:pt x="63" y="104"/>
                  </a:lnTo>
                  <a:lnTo>
                    <a:pt x="63" y="100"/>
                  </a:lnTo>
                  <a:lnTo>
                    <a:pt x="66" y="100"/>
                  </a:lnTo>
                  <a:lnTo>
                    <a:pt x="70" y="97"/>
                  </a:lnTo>
                  <a:lnTo>
                    <a:pt x="74" y="100"/>
                  </a:lnTo>
                  <a:lnTo>
                    <a:pt x="77" y="100"/>
                  </a:lnTo>
                  <a:lnTo>
                    <a:pt x="81" y="100"/>
                  </a:lnTo>
                  <a:lnTo>
                    <a:pt x="77" y="97"/>
                  </a:lnTo>
                  <a:lnTo>
                    <a:pt x="77" y="97"/>
                  </a:lnTo>
                  <a:lnTo>
                    <a:pt x="77" y="93"/>
                  </a:lnTo>
                  <a:lnTo>
                    <a:pt x="74" y="93"/>
                  </a:lnTo>
                  <a:lnTo>
                    <a:pt x="74" y="89"/>
                  </a:lnTo>
                  <a:lnTo>
                    <a:pt x="70" y="89"/>
                  </a:lnTo>
                  <a:lnTo>
                    <a:pt x="70" y="86"/>
                  </a:lnTo>
                  <a:lnTo>
                    <a:pt x="70" y="86"/>
                  </a:lnTo>
                  <a:lnTo>
                    <a:pt x="70" y="78"/>
                  </a:lnTo>
                  <a:lnTo>
                    <a:pt x="66" y="78"/>
                  </a:lnTo>
                  <a:lnTo>
                    <a:pt x="66" y="74"/>
                  </a:lnTo>
                  <a:lnTo>
                    <a:pt x="63" y="74"/>
                  </a:lnTo>
                  <a:lnTo>
                    <a:pt x="63" y="74"/>
                  </a:lnTo>
                  <a:lnTo>
                    <a:pt x="63" y="74"/>
                  </a:lnTo>
                  <a:lnTo>
                    <a:pt x="59" y="71"/>
                  </a:lnTo>
                  <a:lnTo>
                    <a:pt x="59" y="67"/>
                  </a:lnTo>
                  <a:lnTo>
                    <a:pt x="59" y="67"/>
                  </a:lnTo>
                  <a:lnTo>
                    <a:pt x="55" y="67"/>
                  </a:lnTo>
                  <a:lnTo>
                    <a:pt x="55" y="63"/>
                  </a:lnTo>
                  <a:lnTo>
                    <a:pt x="59" y="56"/>
                  </a:lnTo>
                  <a:lnTo>
                    <a:pt x="59" y="56"/>
                  </a:lnTo>
                  <a:lnTo>
                    <a:pt x="59" y="52"/>
                  </a:lnTo>
                  <a:lnTo>
                    <a:pt x="63" y="52"/>
                  </a:lnTo>
                  <a:lnTo>
                    <a:pt x="66" y="48"/>
                  </a:lnTo>
                  <a:lnTo>
                    <a:pt x="70" y="45"/>
                  </a:lnTo>
                  <a:lnTo>
                    <a:pt x="70" y="45"/>
                  </a:lnTo>
                  <a:lnTo>
                    <a:pt x="70" y="41"/>
                  </a:lnTo>
                  <a:lnTo>
                    <a:pt x="70" y="41"/>
                  </a:lnTo>
                  <a:lnTo>
                    <a:pt x="70" y="41"/>
                  </a:lnTo>
                  <a:lnTo>
                    <a:pt x="70" y="37"/>
                  </a:lnTo>
                  <a:lnTo>
                    <a:pt x="70" y="34"/>
                  </a:lnTo>
                  <a:lnTo>
                    <a:pt x="66" y="34"/>
                  </a:lnTo>
                  <a:lnTo>
                    <a:pt x="63" y="30"/>
                  </a:lnTo>
                  <a:lnTo>
                    <a:pt x="55" y="26"/>
                  </a:lnTo>
                  <a:lnTo>
                    <a:pt x="52" y="23"/>
                  </a:lnTo>
                  <a:lnTo>
                    <a:pt x="52" y="26"/>
                  </a:lnTo>
                  <a:lnTo>
                    <a:pt x="48" y="26"/>
                  </a:lnTo>
                  <a:lnTo>
                    <a:pt x="44" y="26"/>
                  </a:lnTo>
                  <a:lnTo>
                    <a:pt x="44" y="30"/>
                  </a:lnTo>
                  <a:lnTo>
                    <a:pt x="44" y="26"/>
                  </a:lnTo>
                  <a:lnTo>
                    <a:pt x="44" y="23"/>
                  </a:lnTo>
                  <a:lnTo>
                    <a:pt x="48" y="19"/>
                  </a:lnTo>
                  <a:lnTo>
                    <a:pt x="44" y="15"/>
                  </a:lnTo>
                  <a:lnTo>
                    <a:pt x="40" y="11"/>
                  </a:lnTo>
                  <a:lnTo>
                    <a:pt x="37" y="11"/>
                  </a:lnTo>
                  <a:lnTo>
                    <a:pt x="33" y="4"/>
                  </a:lnTo>
                  <a:lnTo>
                    <a:pt x="29" y="4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8" y="4"/>
                  </a:lnTo>
                  <a:lnTo>
                    <a:pt x="14" y="8"/>
                  </a:lnTo>
                  <a:lnTo>
                    <a:pt x="11" y="8"/>
                  </a:lnTo>
                  <a:lnTo>
                    <a:pt x="7" y="11"/>
                  </a:lnTo>
                  <a:lnTo>
                    <a:pt x="11" y="15"/>
                  </a:lnTo>
                  <a:lnTo>
                    <a:pt x="11" y="19"/>
                  </a:lnTo>
                  <a:lnTo>
                    <a:pt x="14" y="19"/>
                  </a:lnTo>
                  <a:lnTo>
                    <a:pt x="18" y="19"/>
                  </a:lnTo>
                  <a:lnTo>
                    <a:pt x="18" y="23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3" y="26"/>
                  </a:lnTo>
                  <a:lnTo>
                    <a:pt x="3" y="26"/>
                  </a:lnTo>
                  <a:lnTo>
                    <a:pt x="3" y="30"/>
                  </a:lnTo>
                  <a:lnTo>
                    <a:pt x="0" y="34"/>
                  </a:lnTo>
                  <a:lnTo>
                    <a:pt x="0" y="37"/>
                  </a:lnTo>
                  <a:lnTo>
                    <a:pt x="3" y="45"/>
                  </a:lnTo>
                  <a:lnTo>
                    <a:pt x="11" y="48"/>
                  </a:lnTo>
                  <a:lnTo>
                    <a:pt x="11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78" name="Freeform 181"/>
            <p:cNvSpPr>
              <a:spLocks noEditPoints="1"/>
            </p:cNvSpPr>
            <p:nvPr/>
          </p:nvSpPr>
          <p:spPr bwMode="auto">
            <a:xfrm>
              <a:off x="2763217" y="2932796"/>
              <a:ext cx="281773" cy="234167"/>
            </a:xfrm>
            <a:custGeom>
              <a:avLst/>
              <a:gdLst>
                <a:gd name="T0" fmla="*/ 34 w 59"/>
                <a:gd name="T1" fmla="*/ 49 h 49"/>
                <a:gd name="T2" fmla="*/ 40 w 59"/>
                <a:gd name="T3" fmla="*/ 44 h 49"/>
                <a:gd name="T4" fmla="*/ 42 w 59"/>
                <a:gd name="T5" fmla="*/ 41 h 49"/>
                <a:gd name="T6" fmla="*/ 40 w 59"/>
                <a:gd name="T7" fmla="*/ 37 h 49"/>
                <a:gd name="T8" fmla="*/ 38 w 59"/>
                <a:gd name="T9" fmla="*/ 35 h 49"/>
                <a:gd name="T10" fmla="*/ 45 w 59"/>
                <a:gd name="T11" fmla="*/ 35 h 49"/>
                <a:gd name="T12" fmla="*/ 52 w 59"/>
                <a:gd name="T13" fmla="*/ 33 h 49"/>
                <a:gd name="T14" fmla="*/ 54 w 59"/>
                <a:gd name="T15" fmla="*/ 29 h 49"/>
                <a:gd name="T16" fmla="*/ 54 w 59"/>
                <a:gd name="T17" fmla="*/ 24 h 49"/>
                <a:gd name="T18" fmla="*/ 58 w 59"/>
                <a:gd name="T19" fmla="*/ 22 h 49"/>
                <a:gd name="T20" fmla="*/ 56 w 59"/>
                <a:gd name="T21" fmla="*/ 19 h 49"/>
                <a:gd name="T22" fmla="*/ 59 w 59"/>
                <a:gd name="T23" fmla="*/ 17 h 49"/>
                <a:gd name="T24" fmla="*/ 55 w 59"/>
                <a:gd name="T25" fmla="*/ 16 h 49"/>
                <a:gd name="T26" fmla="*/ 52 w 59"/>
                <a:gd name="T27" fmla="*/ 16 h 49"/>
                <a:gd name="T28" fmla="*/ 55 w 59"/>
                <a:gd name="T29" fmla="*/ 14 h 49"/>
                <a:gd name="T30" fmla="*/ 51 w 59"/>
                <a:gd name="T31" fmla="*/ 12 h 49"/>
                <a:gd name="T32" fmla="*/ 48 w 59"/>
                <a:gd name="T33" fmla="*/ 10 h 49"/>
                <a:gd name="T34" fmla="*/ 46 w 59"/>
                <a:gd name="T35" fmla="*/ 9 h 49"/>
                <a:gd name="T36" fmla="*/ 50 w 59"/>
                <a:gd name="T37" fmla="*/ 8 h 49"/>
                <a:gd name="T38" fmla="*/ 45 w 59"/>
                <a:gd name="T39" fmla="*/ 7 h 49"/>
                <a:gd name="T40" fmla="*/ 39 w 59"/>
                <a:gd name="T41" fmla="*/ 9 h 49"/>
                <a:gd name="T42" fmla="*/ 35 w 59"/>
                <a:gd name="T43" fmla="*/ 10 h 49"/>
                <a:gd name="T44" fmla="*/ 26 w 59"/>
                <a:gd name="T45" fmla="*/ 9 h 49"/>
                <a:gd name="T46" fmla="*/ 23 w 59"/>
                <a:gd name="T47" fmla="*/ 7 h 49"/>
                <a:gd name="T48" fmla="*/ 18 w 59"/>
                <a:gd name="T49" fmla="*/ 5 h 49"/>
                <a:gd name="T50" fmla="*/ 16 w 59"/>
                <a:gd name="T51" fmla="*/ 1 h 49"/>
                <a:gd name="T52" fmla="*/ 14 w 59"/>
                <a:gd name="T53" fmla="*/ 4 h 49"/>
                <a:gd name="T54" fmla="*/ 15 w 59"/>
                <a:gd name="T55" fmla="*/ 5 h 49"/>
                <a:gd name="T56" fmla="*/ 13 w 59"/>
                <a:gd name="T57" fmla="*/ 6 h 49"/>
                <a:gd name="T58" fmla="*/ 9 w 59"/>
                <a:gd name="T59" fmla="*/ 9 h 49"/>
                <a:gd name="T60" fmla="*/ 7 w 59"/>
                <a:gd name="T61" fmla="*/ 14 h 49"/>
                <a:gd name="T62" fmla="*/ 6 w 59"/>
                <a:gd name="T63" fmla="*/ 11 h 49"/>
                <a:gd name="T64" fmla="*/ 7 w 59"/>
                <a:gd name="T65" fmla="*/ 6 h 49"/>
                <a:gd name="T66" fmla="*/ 8 w 59"/>
                <a:gd name="T67" fmla="*/ 4 h 49"/>
                <a:gd name="T68" fmla="*/ 7 w 59"/>
                <a:gd name="T69" fmla="*/ 4 h 49"/>
                <a:gd name="T70" fmla="*/ 3 w 59"/>
                <a:gd name="T71" fmla="*/ 8 h 49"/>
                <a:gd name="T72" fmla="*/ 0 w 59"/>
                <a:gd name="T73" fmla="*/ 13 h 49"/>
                <a:gd name="T74" fmla="*/ 4 w 59"/>
                <a:gd name="T75" fmla="*/ 18 h 49"/>
                <a:gd name="T76" fmla="*/ 4 w 59"/>
                <a:gd name="T77" fmla="*/ 21 h 49"/>
                <a:gd name="T78" fmla="*/ 8 w 59"/>
                <a:gd name="T79" fmla="*/ 22 h 49"/>
                <a:gd name="T80" fmla="*/ 14 w 59"/>
                <a:gd name="T81" fmla="*/ 23 h 49"/>
                <a:gd name="T82" fmla="*/ 20 w 59"/>
                <a:gd name="T83" fmla="*/ 26 h 49"/>
                <a:gd name="T84" fmla="*/ 24 w 59"/>
                <a:gd name="T85" fmla="*/ 26 h 49"/>
                <a:gd name="T86" fmla="*/ 26 w 59"/>
                <a:gd name="T87" fmla="*/ 28 h 49"/>
                <a:gd name="T88" fmla="*/ 24 w 59"/>
                <a:gd name="T89" fmla="*/ 32 h 49"/>
                <a:gd name="T90" fmla="*/ 24 w 59"/>
                <a:gd name="T91" fmla="*/ 36 h 49"/>
                <a:gd name="T92" fmla="*/ 25 w 59"/>
                <a:gd name="T93" fmla="*/ 41 h 49"/>
                <a:gd name="T94" fmla="*/ 26 w 59"/>
                <a:gd name="T95" fmla="*/ 43 h 49"/>
                <a:gd name="T96" fmla="*/ 22 w 59"/>
                <a:gd name="T97" fmla="*/ 1 h 49"/>
                <a:gd name="T98" fmla="*/ 22 w 59"/>
                <a:gd name="T99" fmla="*/ 2 h 49"/>
                <a:gd name="T100" fmla="*/ 20 w 59"/>
                <a:gd name="T101" fmla="*/ 2 h 49"/>
                <a:gd name="T102" fmla="*/ 15 w 59"/>
                <a:gd name="T103" fmla="*/ 0 h 49"/>
                <a:gd name="T104" fmla="*/ 40 w 59"/>
                <a:gd name="T105" fmla="*/ 6 h 49"/>
                <a:gd name="T106" fmla="*/ 41 w 59"/>
                <a:gd name="T107" fmla="*/ 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9" h="49">
                  <a:moveTo>
                    <a:pt x="27" y="47"/>
                  </a:moveTo>
                  <a:cubicBezTo>
                    <a:pt x="29" y="48"/>
                    <a:pt x="29" y="48"/>
                    <a:pt x="29" y="48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41" y="43"/>
                    <a:pt x="41" y="43"/>
                    <a:pt x="41" y="43"/>
                  </a:cubicBezTo>
                  <a:cubicBezTo>
                    <a:pt x="43" y="43"/>
                    <a:pt x="43" y="43"/>
                    <a:pt x="43" y="43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44" y="42"/>
                    <a:pt x="44" y="42"/>
                    <a:pt x="44" y="42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40" y="35"/>
                    <a:pt x="40" y="35"/>
                    <a:pt x="40" y="35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3" y="33"/>
                    <a:pt x="53" y="33"/>
                    <a:pt x="53" y="33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4" y="25"/>
                    <a:pt x="54" y="25"/>
                    <a:pt x="54" y="25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7" y="22"/>
                    <a:pt x="57" y="22"/>
                    <a:pt x="57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6" y="19"/>
                    <a:pt x="56" y="19"/>
                    <a:pt x="56" y="19"/>
                  </a:cubicBezTo>
                  <a:cubicBezTo>
                    <a:pt x="57" y="19"/>
                    <a:pt x="57" y="19"/>
                    <a:pt x="57" y="19"/>
                  </a:cubicBezTo>
                  <a:cubicBezTo>
                    <a:pt x="58" y="18"/>
                    <a:pt x="58" y="18"/>
                    <a:pt x="58" y="18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54" y="16"/>
                    <a:pt x="54" y="16"/>
                    <a:pt x="54" y="16"/>
                  </a:cubicBezTo>
                  <a:cubicBezTo>
                    <a:pt x="53" y="16"/>
                    <a:pt x="53" y="16"/>
                    <a:pt x="53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3" y="16"/>
                    <a:pt x="53" y="16"/>
                    <a:pt x="53" y="16"/>
                  </a:cubicBezTo>
                  <a:cubicBezTo>
                    <a:pt x="53" y="16"/>
                    <a:pt x="53" y="16"/>
                    <a:pt x="53" y="16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55" y="14"/>
                    <a:pt x="55" y="14"/>
                    <a:pt x="55" y="14"/>
                  </a:cubicBezTo>
                  <a:cubicBezTo>
                    <a:pt x="55" y="14"/>
                    <a:pt x="55" y="14"/>
                    <a:pt x="55" y="14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4" y="13"/>
                    <a:pt x="54" y="13"/>
                    <a:pt x="54" y="13"/>
                  </a:cubicBezTo>
                  <a:cubicBezTo>
                    <a:pt x="54" y="13"/>
                    <a:pt x="54" y="13"/>
                    <a:pt x="54" y="13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9" y="8"/>
                    <a:pt x="49" y="8"/>
                    <a:pt x="49" y="8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49" y="7"/>
                    <a:pt x="49" y="7"/>
                    <a:pt x="49" y="7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46" y="7"/>
                    <a:pt x="46" y="7"/>
                    <a:pt x="46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9" y="9"/>
                    <a:pt x="39" y="9"/>
                    <a:pt x="39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8" y="10"/>
                    <a:pt x="38" y="10"/>
                    <a:pt x="38" y="10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7" y="46"/>
                    <a:pt x="27" y="46"/>
                    <a:pt x="27" y="46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7" y="47"/>
                    <a:pt x="27" y="47"/>
                    <a:pt x="27" y="47"/>
                  </a:cubicBezTo>
                  <a:close/>
                  <a:moveTo>
                    <a:pt x="22" y="1"/>
                  </a:moveTo>
                  <a:cubicBezTo>
                    <a:pt x="22" y="1"/>
                    <a:pt x="22" y="1"/>
                    <a:pt x="22" y="1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1"/>
                    <a:pt x="22" y="1"/>
                    <a:pt x="22" y="1"/>
                  </a:cubicBezTo>
                  <a:close/>
                  <a:moveTo>
                    <a:pt x="19" y="1"/>
                  </a:moveTo>
                  <a:cubicBezTo>
                    <a:pt x="20" y="1"/>
                    <a:pt x="20" y="1"/>
                    <a:pt x="20" y="1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9" y="1"/>
                    <a:pt x="19" y="1"/>
                    <a:pt x="19" y="1"/>
                  </a:cubicBezTo>
                  <a:close/>
                  <a:moveTo>
                    <a:pt x="14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4" y="0"/>
                    <a:pt x="14" y="0"/>
                    <a:pt x="14" y="0"/>
                  </a:cubicBezTo>
                  <a:close/>
                  <a:moveTo>
                    <a:pt x="39" y="7"/>
                  </a:moveTo>
                  <a:cubicBezTo>
                    <a:pt x="40" y="6"/>
                    <a:pt x="40" y="6"/>
                    <a:pt x="40" y="6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2" y="6"/>
                    <a:pt x="42" y="6"/>
                    <a:pt x="42" y="6"/>
                  </a:cubicBezTo>
                  <a:cubicBezTo>
                    <a:pt x="42" y="6"/>
                    <a:pt x="42" y="6"/>
                    <a:pt x="42" y="6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40" y="7"/>
                    <a:pt x="39" y="7"/>
                    <a:pt x="39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79" name="Freeform 182"/>
            <p:cNvSpPr/>
            <p:nvPr/>
          </p:nvSpPr>
          <p:spPr bwMode="auto">
            <a:xfrm>
              <a:off x="2639699" y="2932795"/>
              <a:ext cx="257326" cy="329377"/>
            </a:xfrm>
            <a:custGeom>
              <a:avLst/>
              <a:gdLst>
                <a:gd name="T0" fmla="*/ 163 w 200"/>
                <a:gd name="T1" fmla="*/ 208 h 256"/>
                <a:gd name="T2" fmla="*/ 159 w 200"/>
                <a:gd name="T3" fmla="*/ 186 h 256"/>
                <a:gd name="T4" fmla="*/ 159 w 200"/>
                <a:gd name="T5" fmla="*/ 175 h 256"/>
                <a:gd name="T6" fmla="*/ 174 w 200"/>
                <a:gd name="T7" fmla="*/ 163 h 256"/>
                <a:gd name="T8" fmla="*/ 189 w 200"/>
                <a:gd name="T9" fmla="*/ 160 h 256"/>
                <a:gd name="T10" fmla="*/ 200 w 200"/>
                <a:gd name="T11" fmla="*/ 175 h 256"/>
                <a:gd name="T12" fmla="*/ 193 w 200"/>
                <a:gd name="T13" fmla="*/ 156 h 256"/>
                <a:gd name="T14" fmla="*/ 185 w 200"/>
                <a:gd name="T15" fmla="*/ 152 h 256"/>
                <a:gd name="T16" fmla="*/ 185 w 200"/>
                <a:gd name="T17" fmla="*/ 126 h 256"/>
                <a:gd name="T18" fmla="*/ 185 w 200"/>
                <a:gd name="T19" fmla="*/ 111 h 256"/>
                <a:gd name="T20" fmla="*/ 193 w 200"/>
                <a:gd name="T21" fmla="*/ 97 h 256"/>
                <a:gd name="T22" fmla="*/ 178 w 200"/>
                <a:gd name="T23" fmla="*/ 97 h 256"/>
                <a:gd name="T24" fmla="*/ 167 w 200"/>
                <a:gd name="T25" fmla="*/ 97 h 256"/>
                <a:gd name="T26" fmla="*/ 137 w 200"/>
                <a:gd name="T27" fmla="*/ 86 h 256"/>
                <a:gd name="T28" fmla="*/ 122 w 200"/>
                <a:gd name="T29" fmla="*/ 82 h 256"/>
                <a:gd name="T30" fmla="*/ 111 w 200"/>
                <a:gd name="T31" fmla="*/ 74 h 256"/>
                <a:gd name="T32" fmla="*/ 104 w 200"/>
                <a:gd name="T33" fmla="*/ 52 h 256"/>
                <a:gd name="T34" fmla="*/ 100 w 200"/>
                <a:gd name="T35" fmla="*/ 41 h 256"/>
                <a:gd name="T36" fmla="*/ 111 w 200"/>
                <a:gd name="T37" fmla="*/ 22 h 256"/>
                <a:gd name="T38" fmla="*/ 130 w 200"/>
                <a:gd name="T39" fmla="*/ 11 h 256"/>
                <a:gd name="T40" fmla="*/ 133 w 200"/>
                <a:gd name="T41" fmla="*/ 4 h 256"/>
                <a:gd name="T42" fmla="*/ 122 w 200"/>
                <a:gd name="T43" fmla="*/ 4 h 256"/>
                <a:gd name="T44" fmla="*/ 115 w 200"/>
                <a:gd name="T45" fmla="*/ 8 h 256"/>
                <a:gd name="T46" fmla="*/ 96 w 200"/>
                <a:gd name="T47" fmla="*/ 19 h 256"/>
                <a:gd name="T48" fmla="*/ 82 w 200"/>
                <a:gd name="T49" fmla="*/ 22 h 256"/>
                <a:gd name="T50" fmla="*/ 78 w 200"/>
                <a:gd name="T51" fmla="*/ 26 h 256"/>
                <a:gd name="T52" fmla="*/ 67 w 200"/>
                <a:gd name="T53" fmla="*/ 26 h 256"/>
                <a:gd name="T54" fmla="*/ 59 w 200"/>
                <a:gd name="T55" fmla="*/ 41 h 256"/>
                <a:gd name="T56" fmla="*/ 52 w 200"/>
                <a:gd name="T57" fmla="*/ 48 h 256"/>
                <a:gd name="T58" fmla="*/ 41 w 200"/>
                <a:gd name="T59" fmla="*/ 60 h 256"/>
                <a:gd name="T60" fmla="*/ 37 w 200"/>
                <a:gd name="T61" fmla="*/ 71 h 256"/>
                <a:gd name="T62" fmla="*/ 33 w 200"/>
                <a:gd name="T63" fmla="*/ 63 h 256"/>
                <a:gd name="T64" fmla="*/ 30 w 200"/>
                <a:gd name="T65" fmla="*/ 67 h 256"/>
                <a:gd name="T66" fmla="*/ 19 w 200"/>
                <a:gd name="T67" fmla="*/ 82 h 256"/>
                <a:gd name="T68" fmla="*/ 26 w 200"/>
                <a:gd name="T69" fmla="*/ 93 h 256"/>
                <a:gd name="T70" fmla="*/ 26 w 200"/>
                <a:gd name="T71" fmla="*/ 100 h 256"/>
                <a:gd name="T72" fmla="*/ 26 w 200"/>
                <a:gd name="T73" fmla="*/ 108 h 256"/>
                <a:gd name="T74" fmla="*/ 26 w 200"/>
                <a:gd name="T75" fmla="*/ 126 h 256"/>
                <a:gd name="T76" fmla="*/ 33 w 200"/>
                <a:gd name="T77" fmla="*/ 134 h 256"/>
                <a:gd name="T78" fmla="*/ 22 w 200"/>
                <a:gd name="T79" fmla="*/ 149 h 256"/>
                <a:gd name="T80" fmla="*/ 4 w 200"/>
                <a:gd name="T81" fmla="*/ 167 h 256"/>
                <a:gd name="T82" fmla="*/ 22 w 200"/>
                <a:gd name="T83" fmla="*/ 178 h 256"/>
                <a:gd name="T84" fmla="*/ 37 w 200"/>
                <a:gd name="T85" fmla="*/ 189 h 256"/>
                <a:gd name="T86" fmla="*/ 48 w 200"/>
                <a:gd name="T87" fmla="*/ 186 h 256"/>
                <a:gd name="T88" fmla="*/ 59 w 200"/>
                <a:gd name="T89" fmla="*/ 193 h 256"/>
                <a:gd name="T90" fmla="*/ 74 w 200"/>
                <a:gd name="T91" fmla="*/ 197 h 256"/>
                <a:gd name="T92" fmla="*/ 82 w 200"/>
                <a:gd name="T93" fmla="*/ 208 h 256"/>
                <a:gd name="T94" fmla="*/ 96 w 200"/>
                <a:gd name="T95" fmla="*/ 223 h 256"/>
                <a:gd name="T96" fmla="*/ 104 w 200"/>
                <a:gd name="T97" fmla="*/ 230 h 256"/>
                <a:gd name="T98" fmla="*/ 122 w 200"/>
                <a:gd name="T99" fmla="*/ 226 h 256"/>
                <a:gd name="T100" fmla="*/ 141 w 200"/>
                <a:gd name="T101" fmla="*/ 226 h 256"/>
                <a:gd name="T102" fmla="*/ 137 w 200"/>
                <a:gd name="T103" fmla="*/ 249 h 256"/>
                <a:gd name="T104" fmla="*/ 148 w 200"/>
                <a:gd name="T105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0" h="256">
                  <a:moveTo>
                    <a:pt x="148" y="256"/>
                  </a:moveTo>
                  <a:lnTo>
                    <a:pt x="152" y="249"/>
                  </a:lnTo>
                  <a:lnTo>
                    <a:pt x="159" y="215"/>
                  </a:lnTo>
                  <a:lnTo>
                    <a:pt x="159" y="215"/>
                  </a:lnTo>
                  <a:lnTo>
                    <a:pt x="163" y="208"/>
                  </a:lnTo>
                  <a:lnTo>
                    <a:pt x="156" y="204"/>
                  </a:lnTo>
                  <a:lnTo>
                    <a:pt x="152" y="201"/>
                  </a:lnTo>
                  <a:lnTo>
                    <a:pt x="148" y="197"/>
                  </a:lnTo>
                  <a:lnTo>
                    <a:pt x="148" y="186"/>
                  </a:lnTo>
                  <a:lnTo>
                    <a:pt x="159" y="186"/>
                  </a:lnTo>
                  <a:lnTo>
                    <a:pt x="163" y="186"/>
                  </a:lnTo>
                  <a:lnTo>
                    <a:pt x="163" y="182"/>
                  </a:lnTo>
                  <a:lnTo>
                    <a:pt x="163" y="182"/>
                  </a:lnTo>
                  <a:lnTo>
                    <a:pt x="163" y="182"/>
                  </a:lnTo>
                  <a:lnTo>
                    <a:pt x="159" y="175"/>
                  </a:lnTo>
                  <a:lnTo>
                    <a:pt x="156" y="175"/>
                  </a:lnTo>
                  <a:lnTo>
                    <a:pt x="152" y="171"/>
                  </a:lnTo>
                  <a:lnTo>
                    <a:pt x="156" y="167"/>
                  </a:lnTo>
                  <a:lnTo>
                    <a:pt x="174" y="167"/>
                  </a:lnTo>
                  <a:lnTo>
                    <a:pt x="174" y="163"/>
                  </a:lnTo>
                  <a:lnTo>
                    <a:pt x="178" y="163"/>
                  </a:lnTo>
                  <a:lnTo>
                    <a:pt x="182" y="167"/>
                  </a:lnTo>
                  <a:lnTo>
                    <a:pt x="182" y="167"/>
                  </a:lnTo>
                  <a:lnTo>
                    <a:pt x="185" y="163"/>
                  </a:lnTo>
                  <a:lnTo>
                    <a:pt x="189" y="160"/>
                  </a:lnTo>
                  <a:lnTo>
                    <a:pt x="189" y="163"/>
                  </a:lnTo>
                  <a:lnTo>
                    <a:pt x="193" y="167"/>
                  </a:lnTo>
                  <a:lnTo>
                    <a:pt x="193" y="171"/>
                  </a:lnTo>
                  <a:lnTo>
                    <a:pt x="193" y="175"/>
                  </a:lnTo>
                  <a:lnTo>
                    <a:pt x="200" y="175"/>
                  </a:lnTo>
                  <a:lnTo>
                    <a:pt x="196" y="171"/>
                  </a:lnTo>
                  <a:lnTo>
                    <a:pt x="196" y="163"/>
                  </a:lnTo>
                  <a:lnTo>
                    <a:pt x="193" y="160"/>
                  </a:lnTo>
                  <a:lnTo>
                    <a:pt x="193" y="156"/>
                  </a:lnTo>
                  <a:lnTo>
                    <a:pt x="193" y="156"/>
                  </a:lnTo>
                  <a:lnTo>
                    <a:pt x="189" y="152"/>
                  </a:lnTo>
                  <a:lnTo>
                    <a:pt x="189" y="152"/>
                  </a:lnTo>
                  <a:lnTo>
                    <a:pt x="189" y="152"/>
                  </a:lnTo>
                  <a:lnTo>
                    <a:pt x="189" y="152"/>
                  </a:lnTo>
                  <a:lnTo>
                    <a:pt x="185" y="152"/>
                  </a:lnTo>
                  <a:lnTo>
                    <a:pt x="185" y="149"/>
                  </a:lnTo>
                  <a:lnTo>
                    <a:pt x="189" y="141"/>
                  </a:lnTo>
                  <a:lnTo>
                    <a:pt x="185" y="134"/>
                  </a:lnTo>
                  <a:lnTo>
                    <a:pt x="185" y="130"/>
                  </a:lnTo>
                  <a:lnTo>
                    <a:pt x="185" y="126"/>
                  </a:lnTo>
                  <a:lnTo>
                    <a:pt x="185" y="123"/>
                  </a:lnTo>
                  <a:lnTo>
                    <a:pt x="185" y="119"/>
                  </a:lnTo>
                  <a:lnTo>
                    <a:pt x="185" y="119"/>
                  </a:lnTo>
                  <a:lnTo>
                    <a:pt x="185" y="111"/>
                  </a:lnTo>
                  <a:lnTo>
                    <a:pt x="185" y="111"/>
                  </a:lnTo>
                  <a:lnTo>
                    <a:pt x="189" y="108"/>
                  </a:lnTo>
                  <a:lnTo>
                    <a:pt x="193" y="108"/>
                  </a:lnTo>
                  <a:lnTo>
                    <a:pt x="193" y="104"/>
                  </a:lnTo>
                  <a:lnTo>
                    <a:pt x="193" y="104"/>
                  </a:lnTo>
                  <a:lnTo>
                    <a:pt x="193" y="97"/>
                  </a:lnTo>
                  <a:lnTo>
                    <a:pt x="189" y="97"/>
                  </a:lnTo>
                  <a:lnTo>
                    <a:pt x="185" y="97"/>
                  </a:lnTo>
                  <a:lnTo>
                    <a:pt x="185" y="97"/>
                  </a:lnTo>
                  <a:lnTo>
                    <a:pt x="182" y="97"/>
                  </a:lnTo>
                  <a:lnTo>
                    <a:pt x="178" y="97"/>
                  </a:lnTo>
                  <a:lnTo>
                    <a:pt x="174" y="97"/>
                  </a:lnTo>
                  <a:lnTo>
                    <a:pt x="174" y="97"/>
                  </a:lnTo>
                  <a:lnTo>
                    <a:pt x="170" y="97"/>
                  </a:lnTo>
                  <a:lnTo>
                    <a:pt x="167" y="97"/>
                  </a:lnTo>
                  <a:lnTo>
                    <a:pt x="167" y="97"/>
                  </a:lnTo>
                  <a:lnTo>
                    <a:pt x="163" y="97"/>
                  </a:lnTo>
                  <a:lnTo>
                    <a:pt x="148" y="86"/>
                  </a:lnTo>
                  <a:lnTo>
                    <a:pt x="148" y="86"/>
                  </a:lnTo>
                  <a:lnTo>
                    <a:pt x="141" y="82"/>
                  </a:lnTo>
                  <a:lnTo>
                    <a:pt x="137" y="86"/>
                  </a:lnTo>
                  <a:lnTo>
                    <a:pt x="137" y="86"/>
                  </a:lnTo>
                  <a:lnTo>
                    <a:pt x="133" y="82"/>
                  </a:lnTo>
                  <a:lnTo>
                    <a:pt x="126" y="82"/>
                  </a:lnTo>
                  <a:lnTo>
                    <a:pt x="126" y="86"/>
                  </a:lnTo>
                  <a:lnTo>
                    <a:pt x="122" y="82"/>
                  </a:lnTo>
                  <a:lnTo>
                    <a:pt x="119" y="82"/>
                  </a:lnTo>
                  <a:lnTo>
                    <a:pt x="115" y="82"/>
                  </a:lnTo>
                  <a:lnTo>
                    <a:pt x="111" y="78"/>
                  </a:lnTo>
                  <a:lnTo>
                    <a:pt x="111" y="74"/>
                  </a:lnTo>
                  <a:lnTo>
                    <a:pt x="111" y="74"/>
                  </a:lnTo>
                  <a:lnTo>
                    <a:pt x="111" y="71"/>
                  </a:lnTo>
                  <a:lnTo>
                    <a:pt x="111" y="71"/>
                  </a:lnTo>
                  <a:lnTo>
                    <a:pt x="111" y="67"/>
                  </a:lnTo>
                  <a:lnTo>
                    <a:pt x="108" y="63"/>
                  </a:lnTo>
                  <a:lnTo>
                    <a:pt x="104" y="52"/>
                  </a:lnTo>
                  <a:lnTo>
                    <a:pt x="100" y="52"/>
                  </a:lnTo>
                  <a:lnTo>
                    <a:pt x="96" y="52"/>
                  </a:lnTo>
                  <a:lnTo>
                    <a:pt x="96" y="48"/>
                  </a:lnTo>
                  <a:lnTo>
                    <a:pt x="100" y="45"/>
                  </a:lnTo>
                  <a:lnTo>
                    <a:pt x="100" y="41"/>
                  </a:lnTo>
                  <a:lnTo>
                    <a:pt x="100" y="37"/>
                  </a:lnTo>
                  <a:lnTo>
                    <a:pt x="100" y="34"/>
                  </a:lnTo>
                  <a:lnTo>
                    <a:pt x="108" y="30"/>
                  </a:lnTo>
                  <a:lnTo>
                    <a:pt x="108" y="26"/>
                  </a:lnTo>
                  <a:lnTo>
                    <a:pt x="111" y="22"/>
                  </a:lnTo>
                  <a:lnTo>
                    <a:pt x="115" y="22"/>
                  </a:lnTo>
                  <a:lnTo>
                    <a:pt x="115" y="19"/>
                  </a:lnTo>
                  <a:lnTo>
                    <a:pt x="122" y="15"/>
                  </a:lnTo>
                  <a:lnTo>
                    <a:pt x="130" y="11"/>
                  </a:lnTo>
                  <a:lnTo>
                    <a:pt x="130" y="11"/>
                  </a:lnTo>
                  <a:lnTo>
                    <a:pt x="130" y="11"/>
                  </a:lnTo>
                  <a:lnTo>
                    <a:pt x="133" y="11"/>
                  </a:lnTo>
                  <a:lnTo>
                    <a:pt x="133" y="8"/>
                  </a:lnTo>
                  <a:lnTo>
                    <a:pt x="133" y="8"/>
                  </a:lnTo>
                  <a:lnTo>
                    <a:pt x="133" y="4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19" y="4"/>
                  </a:lnTo>
                  <a:lnTo>
                    <a:pt x="119" y="4"/>
                  </a:lnTo>
                  <a:lnTo>
                    <a:pt x="115" y="4"/>
                  </a:lnTo>
                  <a:lnTo>
                    <a:pt x="115" y="8"/>
                  </a:lnTo>
                  <a:lnTo>
                    <a:pt x="115" y="8"/>
                  </a:lnTo>
                  <a:lnTo>
                    <a:pt x="115" y="11"/>
                  </a:lnTo>
                  <a:lnTo>
                    <a:pt x="108" y="11"/>
                  </a:lnTo>
                  <a:lnTo>
                    <a:pt x="104" y="15"/>
                  </a:lnTo>
                  <a:lnTo>
                    <a:pt x="100" y="19"/>
                  </a:lnTo>
                  <a:lnTo>
                    <a:pt x="96" y="19"/>
                  </a:lnTo>
                  <a:lnTo>
                    <a:pt x="89" y="19"/>
                  </a:lnTo>
                  <a:lnTo>
                    <a:pt x="85" y="19"/>
                  </a:lnTo>
                  <a:lnTo>
                    <a:pt x="82" y="19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2" y="26"/>
                  </a:lnTo>
                  <a:lnTo>
                    <a:pt x="82" y="30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82" y="22"/>
                  </a:lnTo>
                  <a:lnTo>
                    <a:pt x="78" y="22"/>
                  </a:lnTo>
                  <a:lnTo>
                    <a:pt x="74" y="22"/>
                  </a:lnTo>
                  <a:lnTo>
                    <a:pt x="71" y="22"/>
                  </a:lnTo>
                  <a:lnTo>
                    <a:pt x="67" y="26"/>
                  </a:lnTo>
                  <a:lnTo>
                    <a:pt x="63" y="26"/>
                  </a:lnTo>
                  <a:lnTo>
                    <a:pt x="63" y="30"/>
                  </a:lnTo>
                  <a:lnTo>
                    <a:pt x="56" y="37"/>
                  </a:lnTo>
                  <a:lnTo>
                    <a:pt x="56" y="41"/>
                  </a:lnTo>
                  <a:lnTo>
                    <a:pt x="59" y="41"/>
                  </a:lnTo>
                  <a:lnTo>
                    <a:pt x="59" y="41"/>
                  </a:lnTo>
                  <a:lnTo>
                    <a:pt x="59" y="45"/>
                  </a:lnTo>
                  <a:lnTo>
                    <a:pt x="59" y="45"/>
                  </a:lnTo>
                  <a:lnTo>
                    <a:pt x="56" y="48"/>
                  </a:lnTo>
                  <a:lnTo>
                    <a:pt x="52" y="48"/>
                  </a:lnTo>
                  <a:lnTo>
                    <a:pt x="52" y="48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41" y="56"/>
                  </a:lnTo>
                  <a:lnTo>
                    <a:pt x="41" y="60"/>
                  </a:lnTo>
                  <a:lnTo>
                    <a:pt x="37" y="60"/>
                  </a:lnTo>
                  <a:lnTo>
                    <a:pt x="37" y="60"/>
                  </a:lnTo>
                  <a:lnTo>
                    <a:pt x="41" y="63"/>
                  </a:lnTo>
                  <a:lnTo>
                    <a:pt x="41" y="67"/>
                  </a:lnTo>
                  <a:lnTo>
                    <a:pt x="37" y="71"/>
                  </a:lnTo>
                  <a:lnTo>
                    <a:pt x="37" y="71"/>
                  </a:lnTo>
                  <a:lnTo>
                    <a:pt x="33" y="67"/>
                  </a:lnTo>
                  <a:lnTo>
                    <a:pt x="33" y="67"/>
                  </a:lnTo>
                  <a:lnTo>
                    <a:pt x="37" y="67"/>
                  </a:lnTo>
                  <a:lnTo>
                    <a:pt x="33" y="63"/>
                  </a:lnTo>
                  <a:lnTo>
                    <a:pt x="33" y="63"/>
                  </a:lnTo>
                  <a:lnTo>
                    <a:pt x="30" y="60"/>
                  </a:lnTo>
                  <a:lnTo>
                    <a:pt x="26" y="60"/>
                  </a:lnTo>
                  <a:lnTo>
                    <a:pt x="30" y="63"/>
                  </a:lnTo>
                  <a:lnTo>
                    <a:pt x="30" y="67"/>
                  </a:lnTo>
                  <a:lnTo>
                    <a:pt x="26" y="71"/>
                  </a:lnTo>
                  <a:lnTo>
                    <a:pt x="26" y="74"/>
                  </a:lnTo>
                  <a:lnTo>
                    <a:pt x="22" y="74"/>
                  </a:lnTo>
                  <a:lnTo>
                    <a:pt x="22" y="74"/>
                  </a:lnTo>
                  <a:lnTo>
                    <a:pt x="19" y="82"/>
                  </a:lnTo>
                  <a:lnTo>
                    <a:pt x="22" y="82"/>
                  </a:lnTo>
                  <a:lnTo>
                    <a:pt x="22" y="86"/>
                  </a:lnTo>
                  <a:lnTo>
                    <a:pt x="22" y="89"/>
                  </a:lnTo>
                  <a:lnTo>
                    <a:pt x="26" y="93"/>
                  </a:lnTo>
                  <a:lnTo>
                    <a:pt x="26" y="93"/>
                  </a:lnTo>
                  <a:lnTo>
                    <a:pt x="30" y="89"/>
                  </a:lnTo>
                  <a:lnTo>
                    <a:pt x="30" y="93"/>
                  </a:lnTo>
                  <a:lnTo>
                    <a:pt x="30" y="97"/>
                  </a:lnTo>
                  <a:lnTo>
                    <a:pt x="26" y="97"/>
                  </a:lnTo>
                  <a:lnTo>
                    <a:pt x="26" y="100"/>
                  </a:lnTo>
                  <a:lnTo>
                    <a:pt x="30" y="100"/>
                  </a:lnTo>
                  <a:lnTo>
                    <a:pt x="30" y="104"/>
                  </a:lnTo>
                  <a:lnTo>
                    <a:pt x="26" y="108"/>
                  </a:lnTo>
                  <a:lnTo>
                    <a:pt x="26" y="108"/>
                  </a:lnTo>
                  <a:lnTo>
                    <a:pt x="26" y="108"/>
                  </a:lnTo>
                  <a:lnTo>
                    <a:pt x="30" y="111"/>
                  </a:lnTo>
                  <a:lnTo>
                    <a:pt x="30" y="115"/>
                  </a:lnTo>
                  <a:lnTo>
                    <a:pt x="30" y="123"/>
                  </a:lnTo>
                  <a:lnTo>
                    <a:pt x="26" y="126"/>
                  </a:lnTo>
                  <a:lnTo>
                    <a:pt x="26" y="126"/>
                  </a:lnTo>
                  <a:lnTo>
                    <a:pt x="26" y="130"/>
                  </a:lnTo>
                  <a:lnTo>
                    <a:pt x="30" y="130"/>
                  </a:lnTo>
                  <a:lnTo>
                    <a:pt x="30" y="130"/>
                  </a:lnTo>
                  <a:lnTo>
                    <a:pt x="33" y="134"/>
                  </a:lnTo>
                  <a:lnTo>
                    <a:pt x="33" y="134"/>
                  </a:lnTo>
                  <a:lnTo>
                    <a:pt x="33" y="134"/>
                  </a:lnTo>
                  <a:lnTo>
                    <a:pt x="33" y="137"/>
                  </a:lnTo>
                  <a:lnTo>
                    <a:pt x="30" y="141"/>
                  </a:lnTo>
                  <a:lnTo>
                    <a:pt x="26" y="145"/>
                  </a:lnTo>
                  <a:lnTo>
                    <a:pt x="22" y="149"/>
                  </a:lnTo>
                  <a:lnTo>
                    <a:pt x="19" y="152"/>
                  </a:lnTo>
                  <a:lnTo>
                    <a:pt x="11" y="152"/>
                  </a:lnTo>
                  <a:lnTo>
                    <a:pt x="8" y="156"/>
                  </a:lnTo>
                  <a:lnTo>
                    <a:pt x="4" y="163"/>
                  </a:lnTo>
                  <a:lnTo>
                    <a:pt x="4" y="167"/>
                  </a:lnTo>
                  <a:lnTo>
                    <a:pt x="0" y="171"/>
                  </a:lnTo>
                  <a:lnTo>
                    <a:pt x="8" y="171"/>
                  </a:lnTo>
                  <a:lnTo>
                    <a:pt x="11" y="175"/>
                  </a:lnTo>
                  <a:lnTo>
                    <a:pt x="19" y="178"/>
                  </a:lnTo>
                  <a:lnTo>
                    <a:pt x="22" y="178"/>
                  </a:lnTo>
                  <a:lnTo>
                    <a:pt x="26" y="182"/>
                  </a:lnTo>
                  <a:lnTo>
                    <a:pt x="26" y="186"/>
                  </a:lnTo>
                  <a:lnTo>
                    <a:pt x="26" y="189"/>
                  </a:lnTo>
                  <a:lnTo>
                    <a:pt x="30" y="189"/>
                  </a:lnTo>
                  <a:lnTo>
                    <a:pt x="37" y="189"/>
                  </a:lnTo>
                  <a:lnTo>
                    <a:pt x="37" y="193"/>
                  </a:lnTo>
                  <a:lnTo>
                    <a:pt x="45" y="193"/>
                  </a:lnTo>
                  <a:lnTo>
                    <a:pt x="45" y="193"/>
                  </a:lnTo>
                  <a:lnTo>
                    <a:pt x="45" y="189"/>
                  </a:lnTo>
                  <a:lnTo>
                    <a:pt x="48" y="186"/>
                  </a:lnTo>
                  <a:lnTo>
                    <a:pt x="48" y="186"/>
                  </a:lnTo>
                  <a:lnTo>
                    <a:pt x="56" y="189"/>
                  </a:lnTo>
                  <a:lnTo>
                    <a:pt x="56" y="189"/>
                  </a:lnTo>
                  <a:lnTo>
                    <a:pt x="56" y="193"/>
                  </a:lnTo>
                  <a:lnTo>
                    <a:pt x="59" y="193"/>
                  </a:lnTo>
                  <a:lnTo>
                    <a:pt x="59" y="193"/>
                  </a:lnTo>
                  <a:lnTo>
                    <a:pt x="59" y="193"/>
                  </a:lnTo>
                  <a:lnTo>
                    <a:pt x="63" y="193"/>
                  </a:lnTo>
                  <a:lnTo>
                    <a:pt x="71" y="197"/>
                  </a:lnTo>
                  <a:lnTo>
                    <a:pt x="74" y="197"/>
                  </a:lnTo>
                  <a:lnTo>
                    <a:pt x="74" y="197"/>
                  </a:lnTo>
                  <a:lnTo>
                    <a:pt x="78" y="201"/>
                  </a:lnTo>
                  <a:lnTo>
                    <a:pt x="78" y="204"/>
                  </a:lnTo>
                  <a:lnTo>
                    <a:pt x="82" y="208"/>
                  </a:lnTo>
                  <a:lnTo>
                    <a:pt x="82" y="208"/>
                  </a:lnTo>
                  <a:lnTo>
                    <a:pt x="89" y="212"/>
                  </a:lnTo>
                  <a:lnTo>
                    <a:pt x="93" y="215"/>
                  </a:lnTo>
                  <a:lnTo>
                    <a:pt x="93" y="219"/>
                  </a:lnTo>
                  <a:lnTo>
                    <a:pt x="96" y="219"/>
                  </a:lnTo>
                  <a:lnTo>
                    <a:pt x="96" y="223"/>
                  </a:lnTo>
                  <a:lnTo>
                    <a:pt x="100" y="226"/>
                  </a:lnTo>
                  <a:lnTo>
                    <a:pt x="96" y="226"/>
                  </a:lnTo>
                  <a:lnTo>
                    <a:pt x="100" y="230"/>
                  </a:lnTo>
                  <a:lnTo>
                    <a:pt x="100" y="230"/>
                  </a:lnTo>
                  <a:lnTo>
                    <a:pt x="104" y="230"/>
                  </a:lnTo>
                  <a:lnTo>
                    <a:pt x="108" y="230"/>
                  </a:lnTo>
                  <a:lnTo>
                    <a:pt x="111" y="230"/>
                  </a:lnTo>
                  <a:lnTo>
                    <a:pt x="115" y="230"/>
                  </a:lnTo>
                  <a:lnTo>
                    <a:pt x="119" y="226"/>
                  </a:lnTo>
                  <a:lnTo>
                    <a:pt x="122" y="226"/>
                  </a:lnTo>
                  <a:lnTo>
                    <a:pt x="126" y="230"/>
                  </a:lnTo>
                  <a:lnTo>
                    <a:pt x="133" y="226"/>
                  </a:lnTo>
                  <a:lnTo>
                    <a:pt x="137" y="226"/>
                  </a:lnTo>
                  <a:lnTo>
                    <a:pt x="137" y="226"/>
                  </a:lnTo>
                  <a:lnTo>
                    <a:pt x="141" y="226"/>
                  </a:lnTo>
                  <a:lnTo>
                    <a:pt x="145" y="230"/>
                  </a:lnTo>
                  <a:lnTo>
                    <a:pt x="145" y="230"/>
                  </a:lnTo>
                  <a:lnTo>
                    <a:pt x="148" y="230"/>
                  </a:lnTo>
                  <a:lnTo>
                    <a:pt x="148" y="234"/>
                  </a:lnTo>
                  <a:lnTo>
                    <a:pt x="137" y="249"/>
                  </a:lnTo>
                  <a:lnTo>
                    <a:pt x="137" y="252"/>
                  </a:lnTo>
                  <a:lnTo>
                    <a:pt x="141" y="252"/>
                  </a:lnTo>
                  <a:lnTo>
                    <a:pt x="145" y="249"/>
                  </a:lnTo>
                  <a:lnTo>
                    <a:pt x="148" y="252"/>
                  </a:lnTo>
                  <a:lnTo>
                    <a:pt x="148" y="25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80" name="Freeform 183"/>
            <p:cNvSpPr>
              <a:spLocks noEditPoints="1"/>
            </p:cNvSpPr>
            <p:nvPr/>
          </p:nvSpPr>
          <p:spPr bwMode="auto">
            <a:xfrm>
              <a:off x="2597240" y="3152809"/>
              <a:ext cx="123517" cy="123517"/>
            </a:xfrm>
            <a:custGeom>
              <a:avLst/>
              <a:gdLst>
                <a:gd name="T0" fmla="*/ 92 w 96"/>
                <a:gd name="T1" fmla="*/ 22 h 96"/>
                <a:gd name="T2" fmla="*/ 89 w 96"/>
                <a:gd name="T3" fmla="*/ 18 h 96"/>
                <a:gd name="T4" fmla="*/ 81 w 96"/>
                <a:gd name="T5" fmla="*/ 15 h 96"/>
                <a:gd name="T6" fmla="*/ 78 w 96"/>
                <a:gd name="T7" fmla="*/ 18 h 96"/>
                <a:gd name="T8" fmla="*/ 78 w 96"/>
                <a:gd name="T9" fmla="*/ 22 h 96"/>
                <a:gd name="T10" fmla="*/ 70 w 96"/>
                <a:gd name="T11" fmla="*/ 18 h 96"/>
                <a:gd name="T12" fmla="*/ 59 w 96"/>
                <a:gd name="T13" fmla="*/ 18 h 96"/>
                <a:gd name="T14" fmla="*/ 59 w 96"/>
                <a:gd name="T15" fmla="*/ 11 h 96"/>
                <a:gd name="T16" fmla="*/ 52 w 96"/>
                <a:gd name="T17" fmla="*/ 7 h 96"/>
                <a:gd name="T18" fmla="*/ 41 w 96"/>
                <a:gd name="T19" fmla="*/ 0 h 96"/>
                <a:gd name="T20" fmla="*/ 33 w 96"/>
                <a:gd name="T21" fmla="*/ 4 h 96"/>
                <a:gd name="T22" fmla="*/ 22 w 96"/>
                <a:gd name="T23" fmla="*/ 7 h 96"/>
                <a:gd name="T24" fmla="*/ 11 w 96"/>
                <a:gd name="T25" fmla="*/ 11 h 96"/>
                <a:gd name="T26" fmla="*/ 15 w 96"/>
                <a:gd name="T27" fmla="*/ 15 h 96"/>
                <a:gd name="T28" fmla="*/ 15 w 96"/>
                <a:gd name="T29" fmla="*/ 22 h 96"/>
                <a:gd name="T30" fmla="*/ 7 w 96"/>
                <a:gd name="T31" fmla="*/ 30 h 96"/>
                <a:gd name="T32" fmla="*/ 7 w 96"/>
                <a:gd name="T33" fmla="*/ 37 h 96"/>
                <a:gd name="T34" fmla="*/ 0 w 96"/>
                <a:gd name="T35" fmla="*/ 41 h 96"/>
                <a:gd name="T36" fmla="*/ 4 w 96"/>
                <a:gd name="T37" fmla="*/ 44 h 96"/>
                <a:gd name="T38" fmla="*/ 4 w 96"/>
                <a:gd name="T39" fmla="*/ 52 h 96"/>
                <a:gd name="T40" fmla="*/ 0 w 96"/>
                <a:gd name="T41" fmla="*/ 55 h 96"/>
                <a:gd name="T42" fmla="*/ 7 w 96"/>
                <a:gd name="T43" fmla="*/ 59 h 96"/>
                <a:gd name="T44" fmla="*/ 11 w 96"/>
                <a:gd name="T45" fmla="*/ 67 h 96"/>
                <a:gd name="T46" fmla="*/ 15 w 96"/>
                <a:gd name="T47" fmla="*/ 59 h 96"/>
                <a:gd name="T48" fmla="*/ 18 w 96"/>
                <a:gd name="T49" fmla="*/ 55 h 96"/>
                <a:gd name="T50" fmla="*/ 18 w 96"/>
                <a:gd name="T51" fmla="*/ 63 h 96"/>
                <a:gd name="T52" fmla="*/ 18 w 96"/>
                <a:gd name="T53" fmla="*/ 59 h 96"/>
                <a:gd name="T54" fmla="*/ 22 w 96"/>
                <a:gd name="T55" fmla="*/ 63 h 96"/>
                <a:gd name="T56" fmla="*/ 22 w 96"/>
                <a:gd name="T57" fmla="*/ 70 h 96"/>
                <a:gd name="T58" fmla="*/ 15 w 96"/>
                <a:gd name="T59" fmla="*/ 74 h 96"/>
                <a:gd name="T60" fmla="*/ 18 w 96"/>
                <a:gd name="T61" fmla="*/ 81 h 96"/>
                <a:gd name="T62" fmla="*/ 11 w 96"/>
                <a:gd name="T63" fmla="*/ 85 h 96"/>
                <a:gd name="T64" fmla="*/ 15 w 96"/>
                <a:gd name="T65" fmla="*/ 89 h 96"/>
                <a:gd name="T66" fmla="*/ 18 w 96"/>
                <a:gd name="T67" fmla="*/ 89 h 96"/>
                <a:gd name="T68" fmla="*/ 29 w 96"/>
                <a:gd name="T69" fmla="*/ 89 h 96"/>
                <a:gd name="T70" fmla="*/ 33 w 96"/>
                <a:gd name="T71" fmla="*/ 96 h 96"/>
                <a:gd name="T72" fmla="*/ 52 w 96"/>
                <a:gd name="T73" fmla="*/ 70 h 96"/>
                <a:gd name="T74" fmla="*/ 70 w 96"/>
                <a:gd name="T75" fmla="*/ 63 h 96"/>
                <a:gd name="T76" fmla="*/ 89 w 96"/>
                <a:gd name="T77" fmla="*/ 48 h 96"/>
                <a:gd name="T78" fmla="*/ 96 w 96"/>
                <a:gd name="T79" fmla="*/ 41 h 96"/>
                <a:gd name="T80" fmla="*/ 96 w 96"/>
                <a:gd name="T81" fmla="*/ 33 h 96"/>
                <a:gd name="T82" fmla="*/ 92 w 96"/>
                <a:gd name="T83" fmla="*/ 26 h 96"/>
                <a:gd name="T84" fmla="*/ 92 w 96"/>
                <a:gd name="T85" fmla="*/ 22 h 96"/>
                <a:gd name="T86" fmla="*/ 92 w 96"/>
                <a:gd name="T87" fmla="*/ 22 h 96"/>
                <a:gd name="T88" fmla="*/ 11 w 96"/>
                <a:gd name="T89" fmla="*/ 70 h 96"/>
                <a:gd name="T90" fmla="*/ 15 w 96"/>
                <a:gd name="T91" fmla="*/ 63 h 96"/>
                <a:gd name="T92" fmla="*/ 15 w 96"/>
                <a:gd name="T93" fmla="*/ 67 h 96"/>
                <a:gd name="T94" fmla="*/ 15 w 96"/>
                <a:gd name="T95" fmla="*/ 70 h 96"/>
                <a:gd name="T96" fmla="*/ 11 w 96"/>
                <a:gd name="T97" fmla="*/ 7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6" h="96">
                  <a:moveTo>
                    <a:pt x="92" y="22"/>
                  </a:moveTo>
                  <a:lnTo>
                    <a:pt x="92" y="22"/>
                  </a:lnTo>
                  <a:lnTo>
                    <a:pt x="89" y="22"/>
                  </a:lnTo>
                  <a:lnTo>
                    <a:pt x="89" y="18"/>
                  </a:lnTo>
                  <a:lnTo>
                    <a:pt x="89" y="18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78" y="18"/>
                  </a:lnTo>
                  <a:lnTo>
                    <a:pt x="78" y="22"/>
                  </a:lnTo>
                  <a:lnTo>
                    <a:pt x="78" y="22"/>
                  </a:lnTo>
                  <a:lnTo>
                    <a:pt x="70" y="22"/>
                  </a:lnTo>
                  <a:lnTo>
                    <a:pt x="70" y="18"/>
                  </a:lnTo>
                  <a:lnTo>
                    <a:pt x="63" y="18"/>
                  </a:lnTo>
                  <a:lnTo>
                    <a:pt x="59" y="18"/>
                  </a:lnTo>
                  <a:lnTo>
                    <a:pt x="59" y="15"/>
                  </a:lnTo>
                  <a:lnTo>
                    <a:pt x="59" y="11"/>
                  </a:lnTo>
                  <a:lnTo>
                    <a:pt x="55" y="7"/>
                  </a:lnTo>
                  <a:lnTo>
                    <a:pt x="52" y="7"/>
                  </a:lnTo>
                  <a:lnTo>
                    <a:pt x="44" y="4"/>
                  </a:lnTo>
                  <a:lnTo>
                    <a:pt x="41" y="0"/>
                  </a:lnTo>
                  <a:lnTo>
                    <a:pt x="33" y="0"/>
                  </a:lnTo>
                  <a:lnTo>
                    <a:pt x="33" y="4"/>
                  </a:lnTo>
                  <a:lnTo>
                    <a:pt x="29" y="4"/>
                  </a:lnTo>
                  <a:lnTo>
                    <a:pt x="22" y="7"/>
                  </a:lnTo>
                  <a:lnTo>
                    <a:pt x="18" y="7"/>
                  </a:lnTo>
                  <a:lnTo>
                    <a:pt x="11" y="11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5" y="18"/>
                  </a:lnTo>
                  <a:lnTo>
                    <a:pt x="15" y="22"/>
                  </a:lnTo>
                  <a:lnTo>
                    <a:pt x="11" y="30"/>
                  </a:lnTo>
                  <a:lnTo>
                    <a:pt x="7" y="30"/>
                  </a:lnTo>
                  <a:lnTo>
                    <a:pt x="11" y="33"/>
                  </a:lnTo>
                  <a:lnTo>
                    <a:pt x="7" y="37"/>
                  </a:lnTo>
                  <a:lnTo>
                    <a:pt x="4" y="37"/>
                  </a:lnTo>
                  <a:lnTo>
                    <a:pt x="0" y="41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4" y="48"/>
                  </a:lnTo>
                  <a:lnTo>
                    <a:pt x="4" y="52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4" y="59"/>
                  </a:lnTo>
                  <a:lnTo>
                    <a:pt x="7" y="59"/>
                  </a:lnTo>
                  <a:lnTo>
                    <a:pt x="7" y="63"/>
                  </a:lnTo>
                  <a:lnTo>
                    <a:pt x="11" y="67"/>
                  </a:lnTo>
                  <a:lnTo>
                    <a:pt x="11" y="63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18" y="55"/>
                  </a:lnTo>
                  <a:lnTo>
                    <a:pt x="18" y="59"/>
                  </a:lnTo>
                  <a:lnTo>
                    <a:pt x="18" y="63"/>
                  </a:lnTo>
                  <a:lnTo>
                    <a:pt x="18" y="59"/>
                  </a:lnTo>
                  <a:lnTo>
                    <a:pt x="18" y="59"/>
                  </a:lnTo>
                  <a:lnTo>
                    <a:pt x="18" y="59"/>
                  </a:lnTo>
                  <a:lnTo>
                    <a:pt x="22" y="63"/>
                  </a:lnTo>
                  <a:lnTo>
                    <a:pt x="18" y="67"/>
                  </a:lnTo>
                  <a:lnTo>
                    <a:pt x="22" y="70"/>
                  </a:lnTo>
                  <a:lnTo>
                    <a:pt x="18" y="74"/>
                  </a:lnTo>
                  <a:lnTo>
                    <a:pt x="15" y="74"/>
                  </a:lnTo>
                  <a:lnTo>
                    <a:pt x="15" y="78"/>
                  </a:lnTo>
                  <a:lnTo>
                    <a:pt x="18" y="81"/>
                  </a:lnTo>
                  <a:lnTo>
                    <a:pt x="15" y="81"/>
                  </a:lnTo>
                  <a:lnTo>
                    <a:pt x="11" y="85"/>
                  </a:lnTo>
                  <a:lnTo>
                    <a:pt x="11" y="89"/>
                  </a:lnTo>
                  <a:lnTo>
                    <a:pt x="15" y="89"/>
                  </a:lnTo>
                  <a:lnTo>
                    <a:pt x="18" y="85"/>
                  </a:lnTo>
                  <a:lnTo>
                    <a:pt x="18" y="89"/>
                  </a:lnTo>
                  <a:lnTo>
                    <a:pt x="26" y="89"/>
                  </a:lnTo>
                  <a:lnTo>
                    <a:pt x="29" y="89"/>
                  </a:lnTo>
                  <a:lnTo>
                    <a:pt x="33" y="96"/>
                  </a:lnTo>
                  <a:lnTo>
                    <a:pt x="33" y="96"/>
                  </a:lnTo>
                  <a:lnTo>
                    <a:pt x="37" y="93"/>
                  </a:lnTo>
                  <a:lnTo>
                    <a:pt x="52" y="70"/>
                  </a:lnTo>
                  <a:lnTo>
                    <a:pt x="52" y="67"/>
                  </a:lnTo>
                  <a:lnTo>
                    <a:pt x="70" y="63"/>
                  </a:lnTo>
                  <a:lnTo>
                    <a:pt x="78" y="59"/>
                  </a:lnTo>
                  <a:lnTo>
                    <a:pt x="89" y="48"/>
                  </a:lnTo>
                  <a:lnTo>
                    <a:pt x="92" y="41"/>
                  </a:lnTo>
                  <a:lnTo>
                    <a:pt x="96" y="41"/>
                  </a:lnTo>
                  <a:lnTo>
                    <a:pt x="96" y="37"/>
                  </a:lnTo>
                  <a:lnTo>
                    <a:pt x="96" y="33"/>
                  </a:lnTo>
                  <a:lnTo>
                    <a:pt x="96" y="30"/>
                  </a:lnTo>
                  <a:lnTo>
                    <a:pt x="92" y="26"/>
                  </a:lnTo>
                  <a:lnTo>
                    <a:pt x="92" y="22"/>
                  </a:lnTo>
                  <a:lnTo>
                    <a:pt x="92" y="22"/>
                  </a:lnTo>
                  <a:lnTo>
                    <a:pt x="92" y="22"/>
                  </a:lnTo>
                  <a:lnTo>
                    <a:pt x="92" y="22"/>
                  </a:lnTo>
                  <a:close/>
                  <a:moveTo>
                    <a:pt x="11" y="70"/>
                  </a:moveTo>
                  <a:lnTo>
                    <a:pt x="11" y="70"/>
                  </a:lnTo>
                  <a:lnTo>
                    <a:pt x="15" y="67"/>
                  </a:lnTo>
                  <a:lnTo>
                    <a:pt x="15" y="63"/>
                  </a:lnTo>
                  <a:lnTo>
                    <a:pt x="15" y="63"/>
                  </a:lnTo>
                  <a:lnTo>
                    <a:pt x="15" y="67"/>
                  </a:lnTo>
                  <a:lnTo>
                    <a:pt x="15" y="67"/>
                  </a:lnTo>
                  <a:lnTo>
                    <a:pt x="15" y="70"/>
                  </a:lnTo>
                  <a:lnTo>
                    <a:pt x="11" y="70"/>
                  </a:lnTo>
                  <a:lnTo>
                    <a:pt x="11" y="7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81" name="Freeform 184"/>
            <p:cNvSpPr/>
            <p:nvPr/>
          </p:nvSpPr>
          <p:spPr bwMode="auto">
            <a:xfrm>
              <a:off x="2592095" y="3181115"/>
              <a:ext cx="271480" cy="362830"/>
            </a:xfrm>
            <a:custGeom>
              <a:avLst/>
              <a:gdLst>
                <a:gd name="T0" fmla="*/ 193 w 211"/>
                <a:gd name="T1" fmla="*/ 167 h 282"/>
                <a:gd name="T2" fmla="*/ 182 w 211"/>
                <a:gd name="T3" fmla="*/ 167 h 282"/>
                <a:gd name="T4" fmla="*/ 182 w 211"/>
                <a:gd name="T5" fmla="*/ 148 h 282"/>
                <a:gd name="T6" fmla="*/ 167 w 211"/>
                <a:gd name="T7" fmla="*/ 152 h 282"/>
                <a:gd name="T8" fmla="*/ 148 w 211"/>
                <a:gd name="T9" fmla="*/ 141 h 282"/>
                <a:gd name="T10" fmla="*/ 126 w 211"/>
                <a:gd name="T11" fmla="*/ 126 h 282"/>
                <a:gd name="T12" fmla="*/ 122 w 211"/>
                <a:gd name="T13" fmla="*/ 115 h 282"/>
                <a:gd name="T14" fmla="*/ 126 w 211"/>
                <a:gd name="T15" fmla="*/ 104 h 282"/>
                <a:gd name="T16" fmla="*/ 133 w 211"/>
                <a:gd name="T17" fmla="*/ 97 h 282"/>
                <a:gd name="T18" fmla="*/ 137 w 211"/>
                <a:gd name="T19" fmla="*/ 82 h 282"/>
                <a:gd name="T20" fmla="*/ 148 w 211"/>
                <a:gd name="T21" fmla="*/ 71 h 282"/>
                <a:gd name="T22" fmla="*/ 170 w 211"/>
                <a:gd name="T23" fmla="*/ 63 h 282"/>
                <a:gd name="T24" fmla="*/ 178 w 211"/>
                <a:gd name="T25" fmla="*/ 63 h 282"/>
                <a:gd name="T26" fmla="*/ 185 w 211"/>
                <a:gd name="T27" fmla="*/ 63 h 282"/>
                <a:gd name="T28" fmla="*/ 174 w 211"/>
                <a:gd name="T29" fmla="*/ 59 h 282"/>
                <a:gd name="T30" fmla="*/ 182 w 211"/>
                <a:gd name="T31" fmla="*/ 37 h 282"/>
                <a:gd name="T32" fmla="*/ 174 w 211"/>
                <a:gd name="T33" fmla="*/ 33 h 282"/>
                <a:gd name="T34" fmla="*/ 156 w 211"/>
                <a:gd name="T35" fmla="*/ 33 h 282"/>
                <a:gd name="T36" fmla="*/ 141 w 211"/>
                <a:gd name="T37" fmla="*/ 37 h 282"/>
                <a:gd name="T38" fmla="*/ 137 w 211"/>
                <a:gd name="T39" fmla="*/ 33 h 282"/>
                <a:gd name="T40" fmla="*/ 130 w 211"/>
                <a:gd name="T41" fmla="*/ 22 h 282"/>
                <a:gd name="T42" fmla="*/ 115 w 211"/>
                <a:gd name="T43" fmla="*/ 11 h 282"/>
                <a:gd name="T44" fmla="*/ 108 w 211"/>
                <a:gd name="T45" fmla="*/ 4 h 282"/>
                <a:gd name="T46" fmla="*/ 96 w 211"/>
                <a:gd name="T47" fmla="*/ 0 h 282"/>
                <a:gd name="T48" fmla="*/ 100 w 211"/>
                <a:gd name="T49" fmla="*/ 15 h 282"/>
                <a:gd name="T50" fmla="*/ 82 w 211"/>
                <a:gd name="T51" fmla="*/ 37 h 282"/>
                <a:gd name="T52" fmla="*/ 41 w 211"/>
                <a:gd name="T53" fmla="*/ 71 h 282"/>
                <a:gd name="T54" fmla="*/ 30 w 211"/>
                <a:gd name="T55" fmla="*/ 67 h 282"/>
                <a:gd name="T56" fmla="*/ 15 w 211"/>
                <a:gd name="T57" fmla="*/ 67 h 282"/>
                <a:gd name="T58" fmla="*/ 19 w 211"/>
                <a:gd name="T59" fmla="*/ 56 h 282"/>
                <a:gd name="T60" fmla="*/ 8 w 211"/>
                <a:gd name="T61" fmla="*/ 59 h 282"/>
                <a:gd name="T62" fmla="*/ 0 w 211"/>
                <a:gd name="T63" fmla="*/ 71 h 282"/>
                <a:gd name="T64" fmla="*/ 0 w 211"/>
                <a:gd name="T65" fmla="*/ 78 h 282"/>
                <a:gd name="T66" fmla="*/ 4 w 211"/>
                <a:gd name="T67" fmla="*/ 89 h 282"/>
                <a:gd name="T68" fmla="*/ 4 w 211"/>
                <a:gd name="T69" fmla="*/ 97 h 282"/>
                <a:gd name="T70" fmla="*/ 26 w 211"/>
                <a:gd name="T71" fmla="*/ 104 h 282"/>
                <a:gd name="T72" fmla="*/ 33 w 211"/>
                <a:gd name="T73" fmla="*/ 119 h 282"/>
                <a:gd name="T74" fmla="*/ 45 w 211"/>
                <a:gd name="T75" fmla="*/ 134 h 282"/>
                <a:gd name="T76" fmla="*/ 52 w 211"/>
                <a:gd name="T77" fmla="*/ 148 h 282"/>
                <a:gd name="T78" fmla="*/ 59 w 211"/>
                <a:gd name="T79" fmla="*/ 163 h 282"/>
                <a:gd name="T80" fmla="*/ 63 w 211"/>
                <a:gd name="T81" fmla="*/ 171 h 282"/>
                <a:gd name="T82" fmla="*/ 74 w 211"/>
                <a:gd name="T83" fmla="*/ 186 h 282"/>
                <a:gd name="T84" fmla="*/ 85 w 211"/>
                <a:gd name="T85" fmla="*/ 200 h 282"/>
                <a:gd name="T86" fmla="*/ 85 w 211"/>
                <a:gd name="T87" fmla="*/ 212 h 282"/>
                <a:gd name="T88" fmla="*/ 89 w 211"/>
                <a:gd name="T89" fmla="*/ 215 h 282"/>
                <a:gd name="T90" fmla="*/ 96 w 211"/>
                <a:gd name="T91" fmla="*/ 223 h 282"/>
                <a:gd name="T92" fmla="*/ 108 w 211"/>
                <a:gd name="T93" fmla="*/ 230 h 282"/>
                <a:gd name="T94" fmla="*/ 119 w 211"/>
                <a:gd name="T95" fmla="*/ 237 h 282"/>
                <a:gd name="T96" fmla="*/ 126 w 211"/>
                <a:gd name="T97" fmla="*/ 241 h 282"/>
                <a:gd name="T98" fmla="*/ 133 w 211"/>
                <a:gd name="T99" fmla="*/ 249 h 282"/>
                <a:gd name="T100" fmla="*/ 148 w 211"/>
                <a:gd name="T101" fmla="*/ 256 h 282"/>
                <a:gd name="T102" fmla="*/ 159 w 211"/>
                <a:gd name="T103" fmla="*/ 260 h 282"/>
                <a:gd name="T104" fmla="*/ 170 w 211"/>
                <a:gd name="T105" fmla="*/ 267 h 282"/>
                <a:gd name="T106" fmla="*/ 178 w 211"/>
                <a:gd name="T107" fmla="*/ 275 h 282"/>
                <a:gd name="T108" fmla="*/ 189 w 211"/>
                <a:gd name="T109" fmla="*/ 282 h 282"/>
                <a:gd name="T110" fmla="*/ 200 w 211"/>
                <a:gd name="T111" fmla="*/ 278 h 282"/>
                <a:gd name="T112" fmla="*/ 204 w 211"/>
                <a:gd name="T113" fmla="*/ 267 h 282"/>
                <a:gd name="T114" fmla="*/ 200 w 211"/>
                <a:gd name="T115" fmla="*/ 263 h 282"/>
                <a:gd name="T116" fmla="*/ 211 w 211"/>
                <a:gd name="T117" fmla="*/ 249 h 282"/>
                <a:gd name="T118" fmla="*/ 207 w 211"/>
                <a:gd name="T119" fmla="*/ 230 h 282"/>
                <a:gd name="T120" fmla="*/ 207 w 211"/>
                <a:gd name="T121" fmla="*/ 212 h 282"/>
                <a:gd name="T122" fmla="*/ 211 w 211"/>
                <a:gd name="T123" fmla="*/ 189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1" h="282">
                  <a:moveTo>
                    <a:pt x="196" y="167"/>
                  </a:moveTo>
                  <a:lnTo>
                    <a:pt x="196" y="167"/>
                  </a:lnTo>
                  <a:lnTo>
                    <a:pt x="193" y="167"/>
                  </a:lnTo>
                  <a:lnTo>
                    <a:pt x="193" y="167"/>
                  </a:lnTo>
                  <a:lnTo>
                    <a:pt x="189" y="167"/>
                  </a:lnTo>
                  <a:lnTo>
                    <a:pt x="185" y="167"/>
                  </a:lnTo>
                  <a:lnTo>
                    <a:pt x="182" y="167"/>
                  </a:lnTo>
                  <a:lnTo>
                    <a:pt x="182" y="167"/>
                  </a:lnTo>
                  <a:lnTo>
                    <a:pt x="182" y="163"/>
                  </a:lnTo>
                  <a:lnTo>
                    <a:pt x="178" y="152"/>
                  </a:lnTo>
                  <a:lnTo>
                    <a:pt x="178" y="148"/>
                  </a:lnTo>
                  <a:lnTo>
                    <a:pt x="182" y="148"/>
                  </a:lnTo>
                  <a:lnTo>
                    <a:pt x="182" y="145"/>
                  </a:lnTo>
                  <a:lnTo>
                    <a:pt x="178" y="141"/>
                  </a:lnTo>
                  <a:lnTo>
                    <a:pt x="174" y="145"/>
                  </a:lnTo>
                  <a:lnTo>
                    <a:pt x="167" y="152"/>
                  </a:lnTo>
                  <a:lnTo>
                    <a:pt x="159" y="152"/>
                  </a:lnTo>
                  <a:lnTo>
                    <a:pt x="152" y="152"/>
                  </a:lnTo>
                  <a:lnTo>
                    <a:pt x="152" y="145"/>
                  </a:lnTo>
                  <a:lnTo>
                    <a:pt x="148" y="141"/>
                  </a:lnTo>
                  <a:lnTo>
                    <a:pt x="141" y="141"/>
                  </a:lnTo>
                  <a:lnTo>
                    <a:pt x="130" y="141"/>
                  </a:lnTo>
                  <a:lnTo>
                    <a:pt x="137" y="137"/>
                  </a:lnTo>
                  <a:lnTo>
                    <a:pt x="126" y="126"/>
                  </a:lnTo>
                  <a:lnTo>
                    <a:pt x="122" y="123"/>
                  </a:lnTo>
                  <a:lnTo>
                    <a:pt x="122" y="119"/>
                  </a:lnTo>
                  <a:lnTo>
                    <a:pt x="122" y="115"/>
                  </a:lnTo>
                  <a:lnTo>
                    <a:pt x="122" y="115"/>
                  </a:lnTo>
                  <a:lnTo>
                    <a:pt x="126" y="111"/>
                  </a:lnTo>
                  <a:lnTo>
                    <a:pt x="122" y="108"/>
                  </a:lnTo>
                  <a:lnTo>
                    <a:pt x="126" y="108"/>
                  </a:lnTo>
                  <a:lnTo>
                    <a:pt x="126" y="104"/>
                  </a:lnTo>
                  <a:lnTo>
                    <a:pt x="130" y="100"/>
                  </a:lnTo>
                  <a:lnTo>
                    <a:pt x="133" y="100"/>
                  </a:lnTo>
                  <a:lnTo>
                    <a:pt x="133" y="100"/>
                  </a:lnTo>
                  <a:lnTo>
                    <a:pt x="133" y="97"/>
                  </a:lnTo>
                  <a:lnTo>
                    <a:pt x="133" y="93"/>
                  </a:lnTo>
                  <a:lnTo>
                    <a:pt x="137" y="85"/>
                  </a:lnTo>
                  <a:lnTo>
                    <a:pt x="137" y="85"/>
                  </a:lnTo>
                  <a:lnTo>
                    <a:pt x="137" y="82"/>
                  </a:lnTo>
                  <a:lnTo>
                    <a:pt x="137" y="78"/>
                  </a:lnTo>
                  <a:lnTo>
                    <a:pt x="141" y="78"/>
                  </a:lnTo>
                  <a:lnTo>
                    <a:pt x="145" y="74"/>
                  </a:lnTo>
                  <a:lnTo>
                    <a:pt x="148" y="71"/>
                  </a:lnTo>
                  <a:lnTo>
                    <a:pt x="148" y="71"/>
                  </a:lnTo>
                  <a:lnTo>
                    <a:pt x="152" y="71"/>
                  </a:lnTo>
                  <a:lnTo>
                    <a:pt x="159" y="67"/>
                  </a:lnTo>
                  <a:lnTo>
                    <a:pt x="170" y="63"/>
                  </a:lnTo>
                  <a:lnTo>
                    <a:pt x="170" y="63"/>
                  </a:lnTo>
                  <a:lnTo>
                    <a:pt x="174" y="63"/>
                  </a:lnTo>
                  <a:lnTo>
                    <a:pt x="178" y="63"/>
                  </a:lnTo>
                  <a:lnTo>
                    <a:pt x="178" y="63"/>
                  </a:lnTo>
                  <a:lnTo>
                    <a:pt x="182" y="63"/>
                  </a:lnTo>
                  <a:lnTo>
                    <a:pt x="182" y="67"/>
                  </a:lnTo>
                  <a:lnTo>
                    <a:pt x="185" y="67"/>
                  </a:lnTo>
                  <a:lnTo>
                    <a:pt x="185" y="63"/>
                  </a:lnTo>
                  <a:lnTo>
                    <a:pt x="185" y="59"/>
                  </a:lnTo>
                  <a:lnTo>
                    <a:pt x="182" y="56"/>
                  </a:lnTo>
                  <a:lnTo>
                    <a:pt x="178" y="59"/>
                  </a:lnTo>
                  <a:lnTo>
                    <a:pt x="174" y="59"/>
                  </a:lnTo>
                  <a:lnTo>
                    <a:pt x="174" y="56"/>
                  </a:lnTo>
                  <a:lnTo>
                    <a:pt x="185" y="41"/>
                  </a:lnTo>
                  <a:lnTo>
                    <a:pt x="185" y="37"/>
                  </a:lnTo>
                  <a:lnTo>
                    <a:pt x="182" y="37"/>
                  </a:lnTo>
                  <a:lnTo>
                    <a:pt x="182" y="37"/>
                  </a:lnTo>
                  <a:lnTo>
                    <a:pt x="178" y="33"/>
                  </a:lnTo>
                  <a:lnTo>
                    <a:pt x="174" y="33"/>
                  </a:lnTo>
                  <a:lnTo>
                    <a:pt x="174" y="33"/>
                  </a:lnTo>
                  <a:lnTo>
                    <a:pt x="170" y="33"/>
                  </a:lnTo>
                  <a:lnTo>
                    <a:pt x="163" y="37"/>
                  </a:lnTo>
                  <a:lnTo>
                    <a:pt x="159" y="33"/>
                  </a:lnTo>
                  <a:lnTo>
                    <a:pt x="156" y="33"/>
                  </a:lnTo>
                  <a:lnTo>
                    <a:pt x="152" y="37"/>
                  </a:lnTo>
                  <a:lnTo>
                    <a:pt x="148" y="37"/>
                  </a:lnTo>
                  <a:lnTo>
                    <a:pt x="145" y="37"/>
                  </a:lnTo>
                  <a:lnTo>
                    <a:pt x="141" y="37"/>
                  </a:lnTo>
                  <a:lnTo>
                    <a:pt x="137" y="37"/>
                  </a:lnTo>
                  <a:lnTo>
                    <a:pt x="137" y="37"/>
                  </a:lnTo>
                  <a:lnTo>
                    <a:pt x="133" y="33"/>
                  </a:lnTo>
                  <a:lnTo>
                    <a:pt x="137" y="33"/>
                  </a:lnTo>
                  <a:lnTo>
                    <a:pt x="133" y="30"/>
                  </a:lnTo>
                  <a:lnTo>
                    <a:pt x="133" y="26"/>
                  </a:lnTo>
                  <a:lnTo>
                    <a:pt x="130" y="26"/>
                  </a:lnTo>
                  <a:lnTo>
                    <a:pt x="130" y="22"/>
                  </a:lnTo>
                  <a:lnTo>
                    <a:pt x="126" y="19"/>
                  </a:lnTo>
                  <a:lnTo>
                    <a:pt x="119" y="15"/>
                  </a:lnTo>
                  <a:lnTo>
                    <a:pt x="119" y="15"/>
                  </a:lnTo>
                  <a:lnTo>
                    <a:pt x="115" y="11"/>
                  </a:lnTo>
                  <a:lnTo>
                    <a:pt x="115" y="8"/>
                  </a:lnTo>
                  <a:lnTo>
                    <a:pt x="111" y="4"/>
                  </a:lnTo>
                  <a:lnTo>
                    <a:pt x="111" y="4"/>
                  </a:lnTo>
                  <a:lnTo>
                    <a:pt x="108" y="4"/>
                  </a:lnTo>
                  <a:lnTo>
                    <a:pt x="100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96" y="4"/>
                  </a:lnTo>
                  <a:lnTo>
                    <a:pt x="100" y="8"/>
                  </a:lnTo>
                  <a:lnTo>
                    <a:pt x="100" y="11"/>
                  </a:lnTo>
                  <a:lnTo>
                    <a:pt x="100" y="15"/>
                  </a:lnTo>
                  <a:lnTo>
                    <a:pt x="100" y="19"/>
                  </a:lnTo>
                  <a:lnTo>
                    <a:pt x="96" y="19"/>
                  </a:lnTo>
                  <a:lnTo>
                    <a:pt x="93" y="26"/>
                  </a:lnTo>
                  <a:lnTo>
                    <a:pt x="82" y="37"/>
                  </a:lnTo>
                  <a:lnTo>
                    <a:pt x="74" y="41"/>
                  </a:lnTo>
                  <a:lnTo>
                    <a:pt x="56" y="45"/>
                  </a:lnTo>
                  <a:lnTo>
                    <a:pt x="56" y="48"/>
                  </a:lnTo>
                  <a:lnTo>
                    <a:pt x="41" y="71"/>
                  </a:lnTo>
                  <a:lnTo>
                    <a:pt x="37" y="74"/>
                  </a:lnTo>
                  <a:lnTo>
                    <a:pt x="37" y="74"/>
                  </a:lnTo>
                  <a:lnTo>
                    <a:pt x="33" y="67"/>
                  </a:lnTo>
                  <a:lnTo>
                    <a:pt x="30" y="67"/>
                  </a:lnTo>
                  <a:lnTo>
                    <a:pt x="22" y="67"/>
                  </a:lnTo>
                  <a:lnTo>
                    <a:pt x="22" y="63"/>
                  </a:lnTo>
                  <a:lnTo>
                    <a:pt x="19" y="67"/>
                  </a:lnTo>
                  <a:lnTo>
                    <a:pt x="15" y="67"/>
                  </a:lnTo>
                  <a:lnTo>
                    <a:pt x="15" y="63"/>
                  </a:lnTo>
                  <a:lnTo>
                    <a:pt x="19" y="59"/>
                  </a:lnTo>
                  <a:lnTo>
                    <a:pt x="22" y="59"/>
                  </a:lnTo>
                  <a:lnTo>
                    <a:pt x="19" y="56"/>
                  </a:lnTo>
                  <a:lnTo>
                    <a:pt x="19" y="52"/>
                  </a:lnTo>
                  <a:lnTo>
                    <a:pt x="19" y="52"/>
                  </a:lnTo>
                  <a:lnTo>
                    <a:pt x="11" y="56"/>
                  </a:lnTo>
                  <a:lnTo>
                    <a:pt x="8" y="59"/>
                  </a:lnTo>
                  <a:lnTo>
                    <a:pt x="0" y="63"/>
                  </a:lnTo>
                  <a:lnTo>
                    <a:pt x="0" y="67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0" y="74"/>
                  </a:lnTo>
                  <a:lnTo>
                    <a:pt x="4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4" y="82"/>
                  </a:lnTo>
                  <a:lnTo>
                    <a:pt x="8" y="85"/>
                  </a:lnTo>
                  <a:lnTo>
                    <a:pt x="4" y="89"/>
                  </a:lnTo>
                  <a:lnTo>
                    <a:pt x="4" y="89"/>
                  </a:lnTo>
                  <a:lnTo>
                    <a:pt x="0" y="89"/>
                  </a:lnTo>
                  <a:lnTo>
                    <a:pt x="0" y="93"/>
                  </a:lnTo>
                  <a:lnTo>
                    <a:pt x="4" y="97"/>
                  </a:lnTo>
                  <a:lnTo>
                    <a:pt x="4" y="97"/>
                  </a:lnTo>
                  <a:lnTo>
                    <a:pt x="11" y="100"/>
                  </a:lnTo>
                  <a:lnTo>
                    <a:pt x="15" y="100"/>
                  </a:lnTo>
                  <a:lnTo>
                    <a:pt x="22" y="104"/>
                  </a:lnTo>
                  <a:lnTo>
                    <a:pt x="26" y="104"/>
                  </a:lnTo>
                  <a:lnTo>
                    <a:pt x="26" y="108"/>
                  </a:lnTo>
                  <a:lnTo>
                    <a:pt x="30" y="111"/>
                  </a:lnTo>
                  <a:lnTo>
                    <a:pt x="30" y="115"/>
                  </a:lnTo>
                  <a:lnTo>
                    <a:pt x="33" y="119"/>
                  </a:lnTo>
                  <a:lnTo>
                    <a:pt x="37" y="123"/>
                  </a:lnTo>
                  <a:lnTo>
                    <a:pt x="41" y="126"/>
                  </a:lnTo>
                  <a:lnTo>
                    <a:pt x="41" y="130"/>
                  </a:lnTo>
                  <a:lnTo>
                    <a:pt x="45" y="134"/>
                  </a:lnTo>
                  <a:lnTo>
                    <a:pt x="45" y="137"/>
                  </a:lnTo>
                  <a:lnTo>
                    <a:pt x="48" y="141"/>
                  </a:lnTo>
                  <a:lnTo>
                    <a:pt x="48" y="145"/>
                  </a:lnTo>
                  <a:lnTo>
                    <a:pt x="52" y="148"/>
                  </a:lnTo>
                  <a:lnTo>
                    <a:pt x="52" y="152"/>
                  </a:lnTo>
                  <a:lnTo>
                    <a:pt x="52" y="152"/>
                  </a:lnTo>
                  <a:lnTo>
                    <a:pt x="56" y="160"/>
                  </a:lnTo>
                  <a:lnTo>
                    <a:pt x="59" y="163"/>
                  </a:lnTo>
                  <a:lnTo>
                    <a:pt x="63" y="167"/>
                  </a:lnTo>
                  <a:lnTo>
                    <a:pt x="63" y="171"/>
                  </a:lnTo>
                  <a:lnTo>
                    <a:pt x="63" y="171"/>
                  </a:lnTo>
                  <a:lnTo>
                    <a:pt x="63" y="171"/>
                  </a:lnTo>
                  <a:lnTo>
                    <a:pt x="70" y="178"/>
                  </a:lnTo>
                  <a:lnTo>
                    <a:pt x="70" y="178"/>
                  </a:lnTo>
                  <a:lnTo>
                    <a:pt x="70" y="182"/>
                  </a:lnTo>
                  <a:lnTo>
                    <a:pt x="74" y="186"/>
                  </a:lnTo>
                  <a:lnTo>
                    <a:pt x="78" y="186"/>
                  </a:lnTo>
                  <a:lnTo>
                    <a:pt x="78" y="189"/>
                  </a:lnTo>
                  <a:lnTo>
                    <a:pt x="82" y="197"/>
                  </a:lnTo>
                  <a:lnTo>
                    <a:pt x="85" y="200"/>
                  </a:lnTo>
                  <a:lnTo>
                    <a:pt x="89" y="208"/>
                  </a:lnTo>
                  <a:lnTo>
                    <a:pt x="89" y="212"/>
                  </a:lnTo>
                  <a:lnTo>
                    <a:pt x="89" y="212"/>
                  </a:lnTo>
                  <a:lnTo>
                    <a:pt x="85" y="212"/>
                  </a:lnTo>
                  <a:lnTo>
                    <a:pt x="85" y="212"/>
                  </a:lnTo>
                  <a:lnTo>
                    <a:pt x="85" y="215"/>
                  </a:lnTo>
                  <a:lnTo>
                    <a:pt x="85" y="215"/>
                  </a:lnTo>
                  <a:lnTo>
                    <a:pt x="89" y="215"/>
                  </a:lnTo>
                  <a:lnTo>
                    <a:pt x="93" y="219"/>
                  </a:lnTo>
                  <a:lnTo>
                    <a:pt x="93" y="219"/>
                  </a:lnTo>
                  <a:lnTo>
                    <a:pt x="93" y="219"/>
                  </a:lnTo>
                  <a:lnTo>
                    <a:pt x="96" y="223"/>
                  </a:lnTo>
                  <a:lnTo>
                    <a:pt x="100" y="226"/>
                  </a:lnTo>
                  <a:lnTo>
                    <a:pt x="100" y="230"/>
                  </a:lnTo>
                  <a:lnTo>
                    <a:pt x="104" y="230"/>
                  </a:lnTo>
                  <a:lnTo>
                    <a:pt x="108" y="230"/>
                  </a:lnTo>
                  <a:lnTo>
                    <a:pt x="108" y="234"/>
                  </a:lnTo>
                  <a:lnTo>
                    <a:pt x="111" y="234"/>
                  </a:lnTo>
                  <a:lnTo>
                    <a:pt x="111" y="237"/>
                  </a:lnTo>
                  <a:lnTo>
                    <a:pt x="119" y="237"/>
                  </a:lnTo>
                  <a:lnTo>
                    <a:pt x="119" y="234"/>
                  </a:lnTo>
                  <a:lnTo>
                    <a:pt x="119" y="237"/>
                  </a:lnTo>
                  <a:lnTo>
                    <a:pt x="119" y="241"/>
                  </a:lnTo>
                  <a:lnTo>
                    <a:pt x="126" y="241"/>
                  </a:lnTo>
                  <a:lnTo>
                    <a:pt x="130" y="245"/>
                  </a:lnTo>
                  <a:lnTo>
                    <a:pt x="130" y="249"/>
                  </a:lnTo>
                  <a:lnTo>
                    <a:pt x="130" y="249"/>
                  </a:lnTo>
                  <a:lnTo>
                    <a:pt x="133" y="249"/>
                  </a:lnTo>
                  <a:lnTo>
                    <a:pt x="137" y="249"/>
                  </a:lnTo>
                  <a:lnTo>
                    <a:pt x="141" y="249"/>
                  </a:lnTo>
                  <a:lnTo>
                    <a:pt x="145" y="252"/>
                  </a:lnTo>
                  <a:lnTo>
                    <a:pt x="148" y="256"/>
                  </a:lnTo>
                  <a:lnTo>
                    <a:pt x="152" y="256"/>
                  </a:lnTo>
                  <a:lnTo>
                    <a:pt x="156" y="256"/>
                  </a:lnTo>
                  <a:lnTo>
                    <a:pt x="156" y="256"/>
                  </a:lnTo>
                  <a:lnTo>
                    <a:pt x="159" y="260"/>
                  </a:lnTo>
                  <a:lnTo>
                    <a:pt x="163" y="263"/>
                  </a:lnTo>
                  <a:lnTo>
                    <a:pt x="167" y="263"/>
                  </a:lnTo>
                  <a:lnTo>
                    <a:pt x="167" y="267"/>
                  </a:lnTo>
                  <a:lnTo>
                    <a:pt x="170" y="267"/>
                  </a:lnTo>
                  <a:lnTo>
                    <a:pt x="170" y="271"/>
                  </a:lnTo>
                  <a:lnTo>
                    <a:pt x="170" y="271"/>
                  </a:lnTo>
                  <a:lnTo>
                    <a:pt x="174" y="271"/>
                  </a:lnTo>
                  <a:lnTo>
                    <a:pt x="178" y="275"/>
                  </a:lnTo>
                  <a:lnTo>
                    <a:pt x="182" y="278"/>
                  </a:lnTo>
                  <a:lnTo>
                    <a:pt x="185" y="282"/>
                  </a:lnTo>
                  <a:lnTo>
                    <a:pt x="189" y="282"/>
                  </a:lnTo>
                  <a:lnTo>
                    <a:pt x="189" y="282"/>
                  </a:lnTo>
                  <a:lnTo>
                    <a:pt x="193" y="282"/>
                  </a:lnTo>
                  <a:lnTo>
                    <a:pt x="196" y="278"/>
                  </a:lnTo>
                  <a:lnTo>
                    <a:pt x="196" y="278"/>
                  </a:lnTo>
                  <a:lnTo>
                    <a:pt x="200" y="278"/>
                  </a:lnTo>
                  <a:lnTo>
                    <a:pt x="204" y="275"/>
                  </a:lnTo>
                  <a:lnTo>
                    <a:pt x="200" y="271"/>
                  </a:lnTo>
                  <a:lnTo>
                    <a:pt x="200" y="271"/>
                  </a:lnTo>
                  <a:lnTo>
                    <a:pt x="204" y="267"/>
                  </a:lnTo>
                  <a:lnTo>
                    <a:pt x="204" y="267"/>
                  </a:lnTo>
                  <a:lnTo>
                    <a:pt x="204" y="267"/>
                  </a:lnTo>
                  <a:lnTo>
                    <a:pt x="204" y="267"/>
                  </a:lnTo>
                  <a:lnTo>
                    <a:pt x="200" y="263"/>
                  </a:lnTo>
                  <a:lnTo>
                    <a:pt x="204" y="260"/>
                  </a:lnTo>
                  <a:lnTo>
                    <a:pt x="207" y="256"/>
                  </a:lnTo>
                  <a:lnTo>
                    <a:pt x="211" y="252"/>
                  </a:lnTo>
                  <a:lnTo>
                    <a:pt x="211" y="249"/>
                  </a:lnTo>
                  <a:lnTo>
                    <a:pt x="207" y="241"/>
                  </a:lnTo>
                  <a:lnTo>
                    <a:pt x="207" y="237"/>
                  </a:lnTo>
                  <a:lnTo>
                    <a:pt x="207" y="234"/>
                  </a:lnTo>
                  <a:lnTo>
                    <a:pt x="207" y="230"/>
                  </a:lnTo>
                  <a:lnTo>
                    <a:pt x="204" y="230"/>
                  </a:lnTo>
                  <a:lnTo>
                    <a:pt x="207" y="226"/>
                  </a:lnTo>
                  <a:lnTo>
                    <a:pt x="207" y="223"/>
                  </a:lnTo>
                  <a:lnTo>
                    <a:pt x="207" y="212"/>
                  </a:lnTo>
                  <a:lnTo>
                    <a:pt x="207" y="208"/>
                  </a:lnTo>
                  <a:lnTo>
                    <a:pt x="207" y="204"/>
                  </a:lnTo>
                  <a:lnTo>
                    <a:pt x="207" y="193"/>
                  </a:lnTo>
                  <a:lnTo>
                    <a:pt x="211" y="189"/>
                  </a:lnTo>
                  <a:lnTo>
                    <a:pt x="211" y="186"/>
                  </a:lnTo>
                  <a:lnTo>
                    <a:pt x="196" y="16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82" name="Freeform 185"/>
            <p:cNvSpPr/>
            <p:nvPr/>
          </p:nvSpPr>
          <p:spPr bwMode="auto">
            <a:xfrm>
              <a:off x="2844273" y="3367677"/>
              <a:ext cx="262473" cy="266333"/>
            </a:xfrm>
            <a:custGeom>
              <a:avLst/>
              <a:gdLst>
                <a:gd name="T0" fmla="*/ 197 w 204"/>
                <a:gd name="T1" fmla="*/ 152 h 207"/>
                <a:gd name="T2" fmla="*/ 197 w 204"/>
                <a:gd name="T3" fmla="*/ 118 h 207"/>
                <a:gd name="T4" fmla="*/ 186 w 204"/>
                <a:gd name="T5" fmla="*/ 100 h 207"/>
                <a:gd name="T6" fmla="*/ 152 w 204"/>
                <a:gd name="T7" fmla="*/ 85 h 207"/>
                <a:gd name="T8" fmla="*/ 152 w 204"/>
                <a:gd name="T9" fmla="*/ 67 h 207"/>
                <a:gd name="T10" fmla="*/ 134 w 204"/>
                <a:gd name="T11" fmla="*/ 63 h 207"/>
                <a:gd name="T12" fmla="*/ 126 w 204"/>
                <a:gd name="T13" fmla="*/ 55 h 207"/>
                <a:gd name="T14" fmla="*/ 111 w 204"/>
                <a:gd name="T15" fmla="*/ 52 h 207"/>
                <a:gd name="T16" fmla="*/ 97 w 204"/>
                <a:gd name="T17" fmla="*/ 41 h 207"/>
                <a:gd name="T18" fmla="*/ 86 w 204"/>
                <a:gd name="T19" fmla="*/ 41 h 207"/>
                <a:gd name="T20" fmla="*/ 74 w 204"/>
                <a:gd name="T21" fmla="*/ 33 h 207"/>
                <a:gd name="T22" fmla="*/ 71 w 204"/>
                <a:gd name="T23" fmla="*/ 22 h 207"/>
                <a:gd name="T24" fmla="*/ 67 w 204"/>
                <a:gd name="T25" fmla="*/ 7 h 207"/>
                <a:gd name="T26" fmla="*/ 63 w 204"/>
                <a:gd name="T27" fmla="*/ 3 h 207"/>
                <a:gd name="T28" fmla="*/ 52 w 204"/>
                <a:gd name="T29" fmla="*/ 3 h 207"/>
                <a:gd name="T30" fmla="*/ 34 w 204"/>
                <a:gd name="T31" fmla="*/ 15 h 207"/>
                <a:gd name="T32" fmla="*/ 23 w 204"/>
                <a:gd name="T33" fmla="*/ 18 h 207"/>
                <a:gd name="T34" fmla="*/ 11 w 204"/>
                <a:gd name="T35" fmla="*/ 22 h 207"/>
                <a:gd name="T36" fmla="*/ 15 w 204"/>
                <a:gd name="T37" fmla="*/ 44 h 207"/>
                <a:gd name="T38" fmla="*/ 11 w 204"/>
                <a:gd name="T39" fmla="*/ 63 h 207"/>
                <a:gd name="T40" fmla="*/ 11 w 204"/>
                <a:gd name="T41" fmla="*/ 81 h 207"/>
                <a:gd name="T42" fmla="*/ 11 w 204"/>
                <a:gd name="T43" fmla="*/ 89 h 207"/>
                <a:gd name="T44" fmla="*/ 15 w 204"/>
                <a:gd name="T45" fmla="*/ 104 h 207"/>
                <a:gd name="T46" fmla="*/ 8 w 204"/>
                <a:gd name="T47" fmla="*/ 115 h 207"/>
                <a:gd name="T48" fmla="*/ 8 w 204"/>
                <a:gd name="T49" fmla="*/ 122 h 207"/>
                <a:gd name="T50" fmla="*/ 11 w 204"/>
                <a:gd name="T51" fmla="*/ 126 h 207"/>
                <a:gd name="T52" fmla="*/ 15 w 204"/>
                <a:gd name="T53" fmla="*/ 133 h 207"/>
                <a:gd name="T54" fmla="*/ 15 w 204"/>
                <a:gd name="T55" fmla="*/ 144 h 207"/>
                <a:gd name="T56" fmla="*/ 26 w 204"/>
                <a:gd name="T57" fmla="*/ 156 h 207"/>
                <a:gd name="T58" fmla="*/ 23 w 204"/>
                <a:gd name="T59" fmla="*/ 170 h 207"/>
                <a:gd name="T60" fmla="*/ 45 w 204"/>
                <a:gd name="T61" fmla="*/ 207 h 207"/>
                <a:gd name="T62" fmla="*/ 52 w 204"/>
                <a:gd name="T63" fmla="*/ 207 h 207"/>
                <a:gd name="T64" fmla="*/ 56 w 204"/>
                <a:gd name="T65" fmla="*/ 200 h 207"/>
                <a:gd name="T66" fmla="*/ 71 w 204"/>
                <a:gd name="T67" fmla="*/ 196 h 207"/>
                <a:gd name="T68" fmla="*/ 82 w 204"/>
                <a:gd name="T69" fmla="*/ 193 h 207"/>
                <a:gd name="T70" fmla="*/ 93 w 204"/>
                <a:gd name="T71" fmla="*/ 196 h 207"/>
                <a:gd name="T72" fmla="*/ 97 w 204"/>
                <a:gd name="T73" fmla="*/ 204 h 207"/>
                <a:gd name="T74" fmla="*/ 100 w 204"/>
                <a:gd name="T75" fmla="*/ 196 h 207"/>
                <a:gd name="T76" fmla="*/ 119 w 204"/>
                <a:gd name="T77" fmla="*/ 193 h 207"/>
                <a:gd name="T78" fmla="*/ 130 w 204"/>
                <a:gd name="T79" fmla="*/ 182 h 207"/>
                <a:gd name="T80" fmla="*/ 126 w 204"/>
                <a:gd name="T81" fmla="*/ 170 h 207"/>
                <a:gd name="T82" fmla="*/ 134 w 204"/>
                <a:gd name="T83" fmla="*/ 156 h 207"/>
                <a:gd name="T84" fmla="*/ 178 w 204"/>
                <a:gd name="T85" fmla="*/ 148 h 207"/>
                <a:gd name="T86" fmla="*/ 197 w 204"/>
                <a:gd name="T87" fmla="*/ 159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4" h="207">
                  <a:moveTo>
                    <a:pt x="197" y="159"/>
                  </a:moveTo>
                  <a:lnTo>
                    <a:pt x="197" y="156"/>
                  </a:lnTo>
                  <a:lnTo>
                    <a:pt x="197" y="152"/>
                  </a:lnTo>
                  <a:lnTo>
                    <a:pt x="204" y="137"/>
                  </a:lnTo>
                  <a:lnTo>
                    <a:pt x="204" y="133"/>
                  </a:lnTo>
                  <a:lnTo>
                    <a:pt x="197" y="118"/>
                  </a:lnTo>
                  <a:lnTo>
                    <a:pt x="186" y="115"/>
                  </a:lnTo>
                  <a:lnTo>
                    <a:pt x="189" y="111"/>
                  </a:lnTo>
                  <a:lnTo>
                    <a:pt x="186" y="100"/>
                  </a:lnTo>
                  <a:lnTo>
                    <a:pt x="156" y="100"/>
                  </a:lnTo>
                  <a:lnTo>
                    <a:pt x="156" y="92"/>
                  </a:lnTo>
                  <a:lnTo>
                    <a:pt x="152" y="85"/>
                  </a:lnTo>
                  <a:lnTo>
                    <a:pt x="152" y="81"/>
                  </a:lnTo>
                  <a:lnTo>
                    <a:pt x="152" y="74"/>
                  </a:lnTo>
                  <a:lnTo>
                    <a:pt x="152" y="67"/>
                  </a:lnTo>
                  <a:lnTo>
                    <a:pt x="152" y="67"/>
                  </a:lnTo>
                  <a:lnTo>
                    <a:pt x="145" y="63"/>
                  </a:lnTo>
                  <a:lnTo>
                    <a:pt x="134" y="63"/>
                  </a:lnTo>
                  <a:lnTo>
                    <a:pt x="130" y="59"/>
                  </a:lnTo>
                  <a:lnTo>
                    <a:pt x="126" y="59"/>
                  </a:lnTo>
                  <a:lnTo>
                    <a:pt x="126" y="55"/>
                  </a:lnTo>
                  <a:lnTo>
                    <a:pt x="123" y="55"/>
                  </a:lnTo>
                  <a:lnTo>
                    <a:pt x="115" y="52"/>
                  </a:lnTo>
                  <a:lnTo>
                    <a:pt x="111" y="52"/>
                  </a:lnTo>
                  <a:lnTo>
                    <a:pt x="108" y="48"/>
                  </a:lnTo>
                  <a:lnTo>
                    <a:pt x="104" y="48"/>
                  </a:lnTo>
                  <a:lnTo>
                    <a:pt x="97" y="41"/>
                  </a:lnTo>
                  <a:lnTo>
                    <a:pt x="89" y="44"/>
                  </a:lnTo>
                  <a:lnTo>
                    <a:pt x="89" y="44"/>
                  </a:lnTo>
                  <a:lnTo>
                    <a:pt x="86" y="41"/>
                  </a:lnTo>
                  <a:lnTo>
                    <a:pt x="78" y="41"/>
                  </a:lnTo>
                  <a:lnTo>
                    <a:pt x="74" y="37"/>
                  </a:lnTo>
                  <a:lnTo>
                    <a:pt x="74" y="33"/>
                  </a:lnTo>
                  <a:lnTo>
                    <a:pt x="71" y="33"/>
                  </a:lnTo>
                  <a:lnTo>
                    <a:pt x="67" y="26"/>
                  </a:lnTo>
                  <a:lnTo>
                    <a:pt x="71" y="22"/>
                  </a:lnTo>
                  <a:lnTo>
                    <a:pt x="67" y="15"/>
                  </a:lnTo>
                  <a:lnTo>
                    <a:pt x="71" y="11"/>
                  </a:lnTo>
                  <a:lnTo>
                    <a:pt x="67" y="7"/>
                  </a:lnTo>
                  <a:lnTo>
                    <a:pt x="67" y="3"/>
                  </a:lnTo>
                  <a:lnTo>
                    <a:pt x="67" y="0"/>
                  </a:lnTo>
                  <a:lnTo>
                    <a:pt x="63" y="3"/>
                  </a:lnTo>
                  <a:lnTo>
                    <a:pt x="60" y="0"/>
                  </a:lnTo>
                  <a:lnTo>
                    <a:pt x="56" y="0"/>
                  </a:lnTo>
                  <a:lnTo>
                    <a:pt x="52" y="3"/>
                  </a:lnTo>
                  <a:lnTo>
                    <a:pt x="45" y="3"/>
                  </a:lnTo>
                  <a:lnTo>
                    <a:pt x="37" y="11"/>
                  </a:lnTo>
                  <a:lnTo>
                    <a:pt x="34" y="15"/>
                  </a:lnTo>
                  <a:lnTo>
                    <a:pt x="30" y="18"/>
                  </a:lnTo>
                  <a:lnTo>
                    <a:pt x="26" y="18"/>
                  </a:lnTo>
                  <a:lnTo>
                    <a:pt x="23" y="18"/>
                  </a:lnTo>
                  <a:lnTo>
                    <a:pt x="19" y="18"/>
                  </a:lnTo>
                  <a:lnTo>
                    <a:pt x="15" y="22"/>
                  </a:lnTo>
                  <a:lnTo>
                    <a:pt x="11" y="22"/>
                  </a:lnTo>
                  <a:lnTo>
                    <a:pt x="0" y="22"/>
                  </a:lnTo>
                  <a:lnTo>
                    <a:pt x="15" y="41"/>
                  </a:lnTo>
                  <a:lnTo>
                    <a:pt x="15" y="44"/>
                  </a:lnTo>
                  <a:lnTo>
                    <a:pt x="11" y="48"/>
                  </a:lnTo>
                  <a:lnTo>
                    <a:pt x="11" y="59"/>
                  </a:lnTo>
                  <a:lnTo>
                    <a:pt x="11" y="63"/>
                  </a:lnTo>
                  <a:lnTo>
                    <a:pt x="11" y="67"/>
                  </a:lnTo>
                  <a:lnTo>
                    <a:pt x="11" y="78"/>
                  </a:lnTo>
                  <a:lnTo>
                    <a:pt x="11" y="81"/>
                  </a:lnTo>
                  <a:lnTo>
                    <a:pt x="8" y="85"/>
                  </a:lnTo>
                  <a:lnTo>
                    <a:pt x="11" y="85"/>
                  </a:lnTo>
                  <a:lnTo>
                    <a:pt x="11" y="89"/>
                  </a:lnTo>
                  <a:lnTo>
                    <a:pt x="11" y="92"/>
                  </a:lnTo>
                  <a:lnTo>
                    <a:pt x="11" y="96"/>
                  </a:lnTo>
                  <a:lnTo>
                    <a:pt x="15" y="104"/>
                  </a:lnTo>
                  <a:lnTo>
                    <a:pt x="15" y="107"/>
                  </a:lnTo>
                  <a:lnTo>
                    <a:pt x="11" y="111"/>
                  </a:lnTo>
                  <a:lnTo>
                    <a:pt x="8" y="115"/>
                  </a:lnTo>
                  <a:lnTo>
                    <a:pt x="4" y="118"/>
                  </a:lnTo>
                  <a:lnTo>
                    <a:pt x="8" y="122"/>
                  </a:lnTo>
                  <a:lnTo>
                    <a:pt x="8" y="122"/>
                  </a:lnTo>
                  <a:lnTo>
                    <a:pt x="8" y="122"/>
                  </a:lnTo>
                  <a:lnTo>
                    <a:pt x="8" y="122"/>
                  </a:lnTo>
                  <a:lnTo>
                    <a:pt x="11" y="126"/>
                  </a:lnTo>
                  <a:lnTo>
                    <a:pt x="11" y="130"/>
                  </a:lnTo>
                  <a:lnTo>
                    <a:pt x="15" y="130"/>
                  </a:lnTo>
                  <a:lnTo>
                    <a:pt x="15" y="133"/>
                  </a:lnTo>
                  <a:lnTo>
                    <a:pt x="15" y="137"/>
                  </a:lnTo>
                  <a:lnTo>
                    <a:pt x="15" y="137"/>
                  </a:lnTo>
                  <a:lnTo>
                    <a:pt x="15" y="144"/>
                  </a:lnTo>
                  <a:lnTo>
                    <a:pt x="19" y="148"/>
                  </a:lnTo>
                  <a:lnTo>
                    <a:pt x="26" y="152"/>
                  </a:lnTo>
                  <a:lnTo>
                    <a:pt x="26" y="156"/>
                  </a:lnTo>
                  <a:lnTo>
                    <a:pt x="26" y="159"/>
                  </a:lnTo>
                  <a:lnTo>
                    <a:pt x="26" y="163"/>
                  </a:lnTo>
                  <a:lnTo>
                    <a:pt x="23" y="170"/>
                  </a:lnTo>
                  <a:lnTo>
                    <a:pt x="23" y="174"/>
                  </a:lnTo>
                  <a:lnTo>
                    <a:pt x="34" y="178"/>
                  </a:lnTo>
                  <a:lnTo>
                    <a:pt x="45" y="207"/>
                  </a:lnTo>
                  <a:lnTo>
                    <a:pt x="49" y="207"/>
                  </a:lnTo>
                  <a:lnTo>
                    <a:pt x="49" y="207"/>
                  </a:lnTo>
                  <a:lnTo>
                    <a:pt x="52" y="207"/>
                  </a:lnTo>
                  <a:lnTo>
                    <a:pt x="52" y="207"/>
                  </a:lnTo>
                  <a:lnTo>
                    <a:pt x="56" y="204"/>
                  </a:lnTo>
                  <a:lnTo>
                    <a:pt x="56" y="200"/>
                  </a:lnTo>
                  <a:lnTo>
                    <a:pt x="63" y="193"/>
                  </a:lnTo>
                  <a:lnTo>
                    <a:pt x="67" y="193"/>
                  </a:lnTo>
                  <a:lnTo>
                    <a:pt x="71" y="196"/>
                  </a:lnTo>
                  <a:lnTo>
                    <a:pt x="78" y="193"/>
                  </a:lnTo>
                  <a:lnTo>
                    <a:pt x="78" y="193"/>
                  </a:lnTo>
                  <a:lnTo>
                    <a:pt x="82" y="193"/>
                  </a:lnTo>
                  <a:lnTo>
                    <a:pt x="89" y="193"/>
                  </a:lnTo>
                  <a:lnTo>
                    <a:pt x="93" y="193"/>
                  </a:lnTo>
                  <a:lnTo>
                    <a:pt x="93" y="196"/>
                  </a:lnTo>
                  <a:lnTo>
                    <a:pt x="97" y="204"/>
                  </a:lnTo>
                  <a:lnTo>
                    <a:pt x="97" y="204"/>
                  </a:lnTo>
                  <a:lnTo>
                    <a:pt x="97" y="204"/>
                  </a:lnTo>
                  <a:lnTo>
                    <a:pt x="97" y="200"/>
                  </a:lnTo>
                  <a:lnTo>
                    <a:pt x="100" y="200"/>
                  </a:lnTo>
                  <a:lnTo>
                    <a:pt x="100" y="196"/>
                  </a:lnTo>
                  <a:lnTo>
                    <a:pt x="104" y="193"/>
                  </a:lnTo>
                  <a:lnTo>
                    <a:pt x="111" y="193"/>
                  </a:lnTo>
                  <a:lnTo>
                    <a:pt x="119" y="193"/>
                  </a:lnTo>
                  <a:lnTo>
                    <a:pt x="123" y="196"/>
                  </a:lnTo>
                  <a:lnTo>
                    <a:pt x="126" y="189"/>
                  </a:lnTo>
                  <a:lnTo>
                    <a:pt x="130" y="182"/>
                  </a:lnTo>
                  <a:lnTo>
                    <a:pt x="130" y="178"/>
                  </a:lnTo>
                  <a:lnTo>
                    <a:pt x="130" y="174"/>
                  </a:lnTo>
                  <a:lnTo>
                    <a:pt x="126" y="170"/>
                  </a:lnTo>
                  <a:lnTo>
                    <a:pt x="134" y="163"/>
                  </a:lnTo>
                  <a:lnTo>
                    <a:pt x="134" y="159"/>
                  </a:lnTo>
                  <a:lnTo>
                    <a:pt x="134" y="156"/>
                  </a:lnTo>
                  <a:lnTo>
                    <a:pt x="137" y="156"/>
                  </a:lnTo>
                  <a:lnTo>
                    <a:pt x="160" y="148"/>
                  </a:lnTo>
                  <a:lnTo>
                    <a:pt x="178" y="148"/>
                  </a:lnTo>
                  <a:lnTo>
                    <a:pt x="189" y="156"/>
                  </a:lnTo>
                  <a:lnTo>
                    <a:pt x="193" y="156"/>
                  </a:lnTo>
                  <a:lnTo>
                    <a:pt x="197" y="15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83" name="Freeform 186"/>
            <p:cNvSpPr/>
            <p:nvPr/>
          </p:nvSpPr>
          <p:spPr bwMode="auto">
            <a:xfrm>
              <a:off x="3002529" y="3558098"/>
              <a:ext cx="180128" cy="172409"/>
            </a:xfrm>
            <a:custGeom>
              <a:avLst/>
              <a:gdLst>
                <a:gd name="T0" fmla="*/ 3 w 140"/>
                <a:gd name="T1" fmla="*/ 41 h 134"/>
                <a:gd name="T2" fmla="*/ 7 w 140"/>
                <a:gd name="T3" fmla="*/ 30 h 134"/>
                <a:gd name="T4" fmla="*/ 3 w 140"/>
                <a:gd name="T5" fmla="*/ 22 h 134"/>
                <a:gd name="T6" fmla="*/ 11 w 140"/>
                <a:gd name="T7" fmla="*/ 11 h 134"/>
                <a:gd name="T8" fmla="*/ 14 w 140"/>
                <a:gd name="T9" fmla="*/ 8 h 134"/>
                <a:gd name="T10" fmla="*/ 55 w 140"/>
                <a:gd name="T11" fmla="*/ 0 h 134"/>
                <a:gd name="T12" fmla="*/ 70 w 140"/>
                <a:gd name="T13" fmla="*/ 8 h 134"/>
                <a:gd name="T14" fmla="*/ 74 w 140"/>
                <a:gd name="T15" fmla="*/ 15 h 134"/>
                <a:gd name="T16" fmla="*/ 77 w 140"/>
                <a:gd name="T17" fmla="*/ 22 h 134"/>
                <a:gd name="T18" fmla="*/ 77 w 140"/>
                <a:gd name="T19" fmla="*/ 37 h 134"/>
                <a:gd name="T20" fmla="*/ 77 w 140"/>
                <a:gd name="T21" fmla="*/ 41 h 134"/>
                <a:gd name="T22" fmla="*/ 85 w 140"/>
                <a:gd name="T23" fmla="*/ 45 h 134"/>
                <a:gd name="T24" fmla="*/ 96 w 140"/>
                <a:gd name="T25" fmla="*/ 45 h 134"/>
                <a:gd name="T26" fmla="*/ 107 w 140"/>
                <a:gd name="T27" fmla="*/ 45 h 134"/>
                <a:gd name="T28" fmla="*/ 114 w 140"/>
                <a:gd name="T29" fmla="*/ 48 h 134"/>
                <a:gd name="T30" fmla="*/ 122 w 140"/>
                <a:gd name="T31" fmla="*/ 67 h 134"/>
                <a:gd name="T32" fmla="*/ 125 w 140"/>
                <a:gd name="T33" fmla="*/ 74 h 134"/>
                <a:gd name="T34" fmla="*/ 137 w 140"/>
                <a:gd name="T35" fmla="*/ 71 h 134"/>
                <a:gd name="T36" fmla="*/ 140 w 140"/>
                <a:gd name="T37" fmla="*/ 74 h 134"/>
                <a:gd name="T38" fmla="*/ 140 w 140"/>
                <a:gd name="T39" fmla="*/ 93 h 134"/>
                <a:gd name="T40" fmla="*/ 137 w 140"/>
                <a:gd name="T41" fmla="*/ 93 h 134"/>
                <a:gd name="T42" fmla="*/ 137 w 140"/>
                <a:gd name="T43" fmla="*/ 97 h 134"/>
                <a:gd name="T44" fmla="*/ 137 w 140"/>
                <a:gd name="T45" fmla="*/ 100 h 134"/>
                <a:gd name="T46" fmla="*/ 137 w 140"/>
                <a:gd name="T47" fmla="*/ 104 h 134"/>
                <a:gd name="T48" fmla="*/ 133 w 140"/>
                <a:gd name="T49" fmla="*/ 111 h 134"/>
                <a:gd name="T50" fmla="*/ 129 w 140"/>
                <a:gd name="T51" fmla="*/ 119 h 134"/>
                <a:gd name="T52" fmla="*/ 122 w 140"/>
                <a:gd name="T53" fmla="*/ 126 h 134"/>
                <a:gd name="T54" fmla="*/ 114 w 140"/>
                <a:gd name="T55" fmla="*/ 130 h 134"/>
                <a:gd name="T56" fmla="*/ 111 w 140"/>
                <a:gd name="T57" fmla="*/ 134 h 134"/>
                <a:gd name="T58" fmla="*/ 107 w 140"/>
                <a:gd name="T59" fmla="*/ 134 h 134"/>
                <a:gd name="T60" fmla="*/ 96 w 140"/>
                <a:gd name="T61" fmla="*/ 130 h 134"/>
                <a:gd name="T62" fmla="*/ 74 w 140"/>
                <a:gd name="T63" fmla="*/ 130 h 134"/>
                <a:gd name="T64" fmla="*/ 74 w 140"/>
                <a:gd name="T65" fmla="*/ 126 h 134"/>
                <a:gd name="T66" fmla="*/ 81 w 140"/>
                <a:gd name="T67" fmla="*/ 115 h 134"/>
                <a:gd name="T68" fmla="*/ 81 w 140"/>
                <a:gd name="T69" fmla="*/ 111 h 134"/>
                <a:gd name="T70" fmla="*/ 85 w 140"/>
                <a:gd name="T71" fmla="*/ 104 h 134"/>
                <a:gd name="T72" fmla="*/ 85 w 140"/>
                <a:gd name="T73" fmla="*/ 97 h 134"/>
                <a:gd name="T74" fmla="*/ 77 w 140"/>
                <a:gd name="T75" fmla="*/ 89 h 134"/>
                <a:gd name="T76" fmla="*/ 59 w 140"/>
                <a:gd name="T77" fmla="*/ 85 h 134"/>
                <a:gd name="T78" fmla="*/ 48 w 140"/>
                <a:gd name="T79" fmla="*/ 82 h 134"/>
                <a:gd name="T80" fmla="*/ 33 w 140"/>
                <a:gd name="T81" fmla="*/ 74 h 134"/>
                <a:gd name="T82" fmla="*/ 25 w 140"/>
                <a:gd name="T83" fmla="*/ 67 h 134"/>
                <a:gd name="T84" fmla="*/ 11 w 140"/>
                <a:gd name="T85" fmla="*/ 59 h 134"/>
                <a:gd name="T86" fmla="*/ 3 w 140"/>
                <a:gd name="T87" fmla="*/ 52 h 134"/>
                <a:gd name="T88" fmla="*/ 0 w 140"/>
                <a:gd name="T89" fmla="*/ 48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0" h="134">
                  <a:moveTo>
                    <a:pt x="0" y="48"/>
                  </a:moveTo>
                  <a:lnTo>
                    <a:pt x="3" y="41"/>
                  </a:lnTo>
                  <a:lnTo>
                    <a:pt x="7" y="34"/>
                  </a:lnTo>
                  <a:lnTo>
                    <a:pt x="7" y="30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11" y="15"/>
                  </a:lnTo>
                  <a:lnTo>
                    <a:pt x="11" y="11"/>
                  </a:lnTo>
                  <a:lnTo>
                    <a:pt x="11" y="8"/>
                  </a:lnTo>
                  <a:lnTo>
                    <a:pt x="14" y="8"/>
                  </a:lnTo>
                  <a:lnTo>
                    <a:pt x="37" y="0"/>
                  </a:lnTo>
                  <a:lnTo>
                    <a:pt x="55" y="0"/>
                  </a:lnTo>
                  <a:lnTo>
                    <a:pt x="66" y="8"/>
                  </a:lnTo>
                  <a:lnTo>
                    <a:pt x="70" y="8"/>
                  </a:lnTo>
                  <a:lnTo>
                    <a:pt x="74" y="11"/>
                  </a:lnTo>
                  <a:lnTo>
                    <a:pt x="74" y="15"/>
                  </a:lnTo>
                  <a:lnTo>
                    <a:pt x="77" y="19"/>
                  </a:lnTo>
                  <a:lnTo>
                    <a:pt x="77" y="22"/>
                  </a:lnTo>
                  <a:lnTo>
                    <a:pt x="81" y="26"/>
                  </a:lnTo>
                  <a:lnTo>
                    <a:pt x="77" y="37"/>
                  </a:lnTo>
                  <a:lnTo>
                    <a:pt x="81" y="41"/>
                  </a:lnTo>
                  <a:lnTo>
                    <a:pt x="77" y="41"/>
                  </a:lnTo>
                  <a:lnTo>
                    <a:pt x="81" y="45"/>
                  </a:lnTo>
                  <a:lnTo>
                    <a:pt x="85" y="45"/>
                  </a:lnTo>
                  <a:lnTo>
                    <a:pt x="88" y="48"/>
                  </a:lnTo>
                  <a:lnTo>
                    <a:pt x="96" y="45"/>
                  </a:lnTo>
                  <a:lnTo>
                    <a:pt x="100" y="48"/>
                  </a:lnTo>
                  <a:lnTo>
                    <a:pt x="107" y="45"/>
                  </a:lnTo>
                  <a:lnTo>
                    <a:pt x="111" y="48"/>
                  </a:lnTo>
                  <a:lnTo>
                    <a:pt x="114" y="48"/>
                  </a:lnTo>
                  <a:lnTo>
                    <a:pt x="114" y="52"/>
                  </a:lnTo>
                  <a:lnTo>
                    <a:pt x="122" y="67"/>
                  </a:lnTo>
                  <a:lnTo>
                    <a:pt x="122" y="74"/>
                  </a:lnTo>
                  <a:lnTo>
                    <a:pt x="125" y="74"/>
                  </a:lnTo>
                  <a:lnTo>
                    <a:pt x="133" y="71"/>
                  </a:lnTo>
                  <a:lnTo>
                    <a:pt x="137" y="71"/>
                  </a:lnTo>
                  <a:lnTo>
                    <a:pt x="140" y="74"/>
                  </a:lnTo>
                  <a:lnTo>
                    <a:pt x="140" y="74"/>
                  </a:lnTo>
                  <a:lnTo>
                    <a:pt x="140" y="78"/>
                  </a:lnTo>
                  <a:lnTo>
                    <a:pt x="140" y="93"/>
                  </a:lnTo>
                  <a:lnTo>
                    <a:pt x="140" y="93"/>
                  </a:lnTo>
                  <a:lnTo>
                    <a:pt x="137" y="93"/>
                  </a:lnTo>
                  <a:lnTo>
                    <a:pt x="137" y="97"/>
                  </a:lnTo>
                  <a:lnTo>
                    <a:pt x="137" y="97"/>
                  </a:lnTo>
                  <a:lnTo>
                    <a:pt x="137" y="100"/>
                  </a:lnTo>
                  <a:lnTo>
                    <a:pt x="137" y="100"/>
                  </a:lnTo>
                  <a:lnTo>
                    <a:pt x="137" y="104"/>
                  </a:lnTo>
                  <a:lnTo>
                    <a:pt x="137" y="104"/>
                  </a:lnTo>
                  <a:lnTo>
                    <a:pt x="137" y="111"/>
                  </a:lnTo>
                  <a:lnTo>
                    <a:pt x="133" y="111"/>
                  </a:lnTo>
                  <a:lnTo>
                    <a:pt x="133" y="115"/>
                  </a:lnTo>
                  <a:lnTo>
                    <a:pt x="129" y="119"/>
                  </a:lnTo>
                  <a:lnTo>
                    <a:pt x="122" y="123"/>
                  </a:lnTo>
                  <a:lnTo>
                    <a:pt x="122" y="126"/>
                  </a:lnTo>
                  <a:lnTo>
                    <a:pt x="118" y="130"/>
                  </a:lnTo>
                  <a:lnTo>
                    <a:pt x="114" y="130"/>
                  </a:lnTo>
                  <a:lnTo>
                    <a:pt x="114" y="130"/>
                  </a:lnTo>
                  <a:lnTo>
                    <a:pt x="111" y="134"/>
                  </a:lnTo>
                  <a:lnTo>
                    <a:pt x="107" y="134"/>
                  </a:lnTo>
                  <a:lnTo>
                    <a:pt x="107" y="134"/>
                  </a:lnTo>
                  <a:lnTo>
                    <a:pt x="103" y="134"/>
                  </a:lnTo>
                  <a:lnTo>
                    <a:pt x="96" y="130"/>
                  </a:lnTo>
                  <a:lnTo>
                    <a:pt x="85" y="130"/>
                  </a:lnTo>
                  <a:lnTo>
                    <a:pt x="74" y="130"/>
                  </a:lnTo>
                  <a:lnTo>
                    <a:pt x="70" y="130"/>
                  </a:lnTo>
                  <a:lnTo>
                    <a:pt x="74" y="126"/>
                  </a:lnTo>
                  <a:lnTo>
                    <a:pt x="77" y="123"/>
                  </a:lnTo>
                  <a:lnTo>
                    <a:pt x="81" y="115"/>
                  </a:lnTo>
                  <a:lnTo>
                    <a:pt x="77" y="111"/>
                  </a:lnTo>
                  <a:lnTo>
                    <a:pt x="81" y="111"/>
                  </a:lnTo>
                  <a:lnTo>
                    <a:pt x="85" y="108"/>
                  </a:lnTo>
                  <a:lnTo>
                    <a:pt x="85" y="104"/>
                  </a:lnTo>
                  <a:lnTo>
                    <a:pt x="88" y="100"/>
                  </a:lnTo>
                  <a:lnTo>
                    <a:pt x="85" y="97"/>
                  </a:lnTo>
                  <a:lnTo>
                    <a:pt x="81" y="97"/>
                  </a:lnTo>
                  <a:lnTo>
                    <a:pt x="77" y="89"/>
                  </a:lnTo>
                  <a:lnTo>
                    <a:pt x="66" y="89"/>
                  </a:lnTo>
                  <a:lnTo>
                    <a:pt x="59" y="85"/>
                  </a:lnTo>
                  <a:lnTo>
                    <a:pt x="51" y="82"/>
                  </a:lnTo>
                  <a:lnTo>
                    <a:pt x="48" y="82"/>
                  </a:lnTo>
                  <a:lnTo>
                    <a:pt x="44" y="78"/>
                  </a:lnTo>
                  <a:lnTo>
                    <a:pt x="33" y="74"/>
                  </a:lnTo>
                  <a:lnTo>
                    <a:pt x="29" y="71"/>
                  </a:lnTo>
                  <a:lnTo>
                    <a:pt x="25" y="67"/>
                  </a:lnTo>
                  <a:lnTo>
                    <a:pt x="22" y="67"/>
                  </a:lnTo>
                  <a:lnTo>
                    <a:pt x="11" y="59"/>
                  </a:lnTo>
                  <a:lnTo>
                    <a:pt x="7" y="52"/>
                  </a:lnTo>
                  <a:lnTo>
                    <a:pt x="3" y="52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84" name="Freeform 187"/>
            <p:cNvSpPr/>
            <p:nvPr/>
          </p:nvSpPr>
          <p:spPr bwMode="auto">
            <a:xfrm>
              <a:off x="3111893" y="3781972"/>
              <a:ext cx="109364" cy="110650"/>
            </a:xfrm>
            <a:custGeom>
              <a:avLst/>
              <a:gdLst>
                <a:gd name="T0" fmla="*/ 11 w 85"/>
                <a:gd name="T1" fmla="*/ 0 h 86"/>
                <a:gd name="T2" fmla="*/ 22 w 85"/>
                <a:gd name="T3" fmla="*/ 0 h 86"/>
                <a:gd name="T4" fmla="*/ 29 w 85"/>
                <a:gd name="T5" fmla="*/ 8 h 86"/>
                <a:gd name="T6" fmla="*/ 37 w 85"/>
                <a:gd name="T7" fmla="*/ 12 h 86"/>
                <a:gd name="T8" fmla="*/ 40 w 85"/>
                <a:gd name="T9" fmla="*/ 19 h 86"/>
                <a:gd name="T10" fmla="*/ 44 w 85"/>
                <a:gd name="T11" fmla="*/ 15 h 86"/>
                <a:gd name="T12" fmla="*/ 55 w 85"/>
                <a:gd name="T13" fmla="*/ 23 h 86"/>
                <a:gd name="T14" fmla="*/ 63 w 85"/>
                <a:gd name="T15" fmla="*/ 26 h 86"/>
                <a:gd name="T16" fmla="*/ 66 w 85"/>
                <a:gd name="T17" fmla="*/ 30 h 86"/>
                <a:gd name="T18" fmla="*/ 74 w 85"/>
                <a:gd name="T19" fmla="*/ 38 h 86"/>
                <a:gd name="T20" fmla="*/ 81 w 85"/>
                <a:gd name="T21" fmla="*/ 45 h 86"/>
                <a:gd name="T22" fmla="*/ 77 w 85"/>
                <a:gd name="T23" fmla="*/ 52 h 86"/>
                <a:gd name="T24" fmla="*/ 81 w 85"/>
                <a:gd name="T25" fmla="*/ 60 h 86"/>
                <a:gd name="T26" fmla="*/ 85 w 85"/>
                <a:gd name="T27" fmla="*/ 64 h 86"/>
                <a:gd name="T28" fmla="*/ 85 w 85"/>
                <a:gd name="T29" fmla="*/ 64 h 86"/>
                <a:gd name="T30" fmla="*/ 81 w 85"/>
                <a:gd name="T31" fmla="*/ 71 h 86"/>
                <a:gd name="T32" fmla="*/ 77 w 85"/>
                <a:gd name="T33" fmla="*/ 75 h 86"/>
                <a:gd name="T34" fmla="*/ 74 w 85"/>
                <a:gd name="T35" fmla="*/ 78 h 86"/>
                <a:gd name="T36" fmla="*/ 66 w 85"/>
                <a:gd name="T37" fmla="*/ 82 h 86"/>
                <a:gd name="T38" fmla="*/ 63 w 85"/>
                <a:gd name="T39" fmla="*/ 82 h 86"/>
                <a:gd name="T40" fmla="*/ 63 w 85"/>
                <a:gd name="T41" fmla="*/ 86 h 86"/>
                <a:gd name="T42" fmla="*/ 55 w 85"/>
                <a:gd name="T43" fmla="*/ 86 h 86"/>
                <a:gd name="T44" fmla="*/ 52 w 85"/>
                <a:gd name="T45" fmla="*/ 86 h 86"/>
                <a:gd name="T46" fmla="*/ 44 w 85"/>
                <a:gd name="T47" fmla="*/ 86 h 86"/>
                <a:gd name="T48" fmla="*/ 37 w 85"/>
                <a:gd name="T49" fmla="*/ 86 h 86"/>
                <a:gd name="T50" fmla="*/ 37 w 85"/>
                <a:gd name="T51" fmla="*/ 82 h 86"/>
                <a:gd name="T52" fmla="*/ 33 w 85"/>
                <a:gd name="T53" fmla="*/ 82 h 86"/>
                <a:gd name="T54" fmla="*/ 29 w 85"/>
                <a:gd name="T55" fmla="*/ 78 h 86"/>
                <a:gd name="T56" fmla="*/ 18 w 85"/>
                <a:gd name="T57" fmla="*/ 78 h 86"/>
                <a:gd name="T58" fmla="*/ 11 w 85"/>
                <a:gd name="T59" fmla="*/ 75 h 86"/>
                <a:gd name="T60" fmla="*/ 3 w 85"/>
                <a:gd name="T61" fmla="*/ 67 h 86"/>
                <a:gd name="T62" fmla="*/ 0 w 85"/>
                <a:gd name="T63" fmla="*/ 56 h 86"/>
                <a:gd name="T64" fmla="*/ 3 w 85"/>
                <a:gd name="T65" fmla="*/ 56 h 86"/>
                <a:gd name="T66" fmla="*/ 3 w 85"/>
                <a:gd name="T67" fmla="*/ 52 h 86"/>
                <a:gd name="T68" fmla="*/ 3 w 85"/>
                <a:gd name="T69" fmla="*/ 41 h 86"/>
                <a:gd name="T70" fmla="*/ 3 w 85"/>
                <a:gd name="T71" fmla="*/ 34 h 86"/>
                <a:gd name="T72" fmla="*/ 3 w 85"/>
                <a:gd name="T73" fmla="*/ 26 h 86"/>
                <a:gd name="T74" fmla="*/ 7 w 85"/>
                <a:gd name="T75" fmla="*/ 19 h 86"/>
                <a:gd name="T76" fmla="*/ 7 w 85"/>
                <a:gd name="T77" fmla="*/ 15 h 86"/>
                <a:gd name="T78" fmla="*/ 7 w 85"/>
                <a:gd name="T79" fmla="*/ 8 h 86"/>
                <a:gd name="T80" fmla="*/ 11 w 85"/>
                <a:gd name="T8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5" h="86">
                  <a:moveTo>
                    <a:pt x="11" y="0"/>
                  </a:moveTo>
                  <a:lnTo>
                    <a:pt x="11" y="0"/>
                  </a:lnTo>
                  <a:lnTo>
                    <a:pt x="15" y="4"/>
                  </a:lnTo>
                  <a:lnTo>
                    <a:pt x="22" y="0"/>
                  </a:lnTo>
                  <a:lnTo>
                    <a:pt x="26" y="4"/>
                  </a:lnTo>
                  <a:lnTo>
                    <a:pt x="29" y="8"/>
                  </a:lnTo>
                  <a:lnTo>
                    <a:pt x="33" y="8"/>
                  </a:lnTo>
                  <a:lnTo>
                    <a:pt x="37" y="12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8" y="23"/>
                  </a:lnTo>
                  <a:lnTo>
                    <a:pt x="55" y="23"/>
                  </a:lnTo>
                  <a:lnTo>
                    <a:pt x="59" y="23"/>
                  </a:lnTo>
                  <a:lnTo>
                    <a:pt x="63" y="26"/>
                  </a:lnTo>
                  <a:lnTo>
                    <a:pt x="63" y="30"/>
                  </a:lnTo>
                  <a:lnTo>
                    <a:pt x="66" y="30"/>
                  </a:lnTo>
                  <a:lnTo>
                    <a:pt x="70" y="34"/>
                  </a:lnTo>
                  <a:lnTo>
                    <a:pt x="74" y="38"/>
                  </a:lnTo>
                  <a:lnTo>
                    <a:pt x="77" y="41"/>
                  </a:lnTo>
                  <a:lnTo>
                    <a:pt x="81" y="45"/>
                  </a:lnTo>
                  <a:lnTo>
                    <a:pt x="81" y="49"/>
                  </a:lnTo>
                  <a:lnTo>
                    <a:pt x="77" y="52"/>
                  </a:lnTo>
                  <a:lnTo>
                    <a:pt x="81" y="56"/>
                  </a:lnTo>
                  <a:lnTo>
                    <a:pt x="81" y="60"/>
                  </a:lnTo>
                  <a:lnTo>
                    <a:pt x="81" y="60"/>
                  </a:lnTo>
                  <a:lnTo>
                    <a:pt x="85" y="64"/>
                  </a:lnTo>
                  <a:lnTo>
                    <a:pt x="85" y="64"/>
                  </a:lnTo>
                  <a:lnTo>
                    <a:pt x="85" y="64"/>
                  </a:lnTo>
                  <a:lnTo>
                    <a:pt x="81" y="67"/>
                  </a:lnTo>
                  <a:lnTo>
                    <a:pt x="81" y="71"/>
                  </a:lnTo>
                  <a:lnTo>
                    <a:pt x="77" y="75"/>
                  </a:lnTo>
                  <a:lnTo>
                    <a:pt x="77" y="75"/>
                  </a:lnTo>
                  <a:lnTo>
                    <a:pt x="77" y="75"/>
                  </a:lnTo>
                  <a:lnTo>
                    <a:pt x="74" y="78"/>
                  </a:lnTo>
                  <a:lnTo>
                    <a:pt x="70" y="82"/>
                  </a:lnTo>
                  <a:lnTo>
                    <a:pt x="66" y="82"/>
                  </a:lnTo>
                  <a:lnTo>
                    <a:pt x="63" y="82"/>
                  </a:lnTo>
                  <a:lnTo>
                    <a:pt x="63" y="82"/>
                  </a:lnTo>
                  <a:lnTo>
                    <a:pt x="63" y="86"/>
                  </a:lnTo>
                  <a:lnTo>
                    <a:pt x="63" y="86"/>
                  </a:lnTo>
                  <a:lnTo>
                    <a:pt x="59" y="86"/>
                  </a:lnTo>
                  <a:lnTo>
                    <a:pt x="55" y="86"/>
                  </a:lnTo>
                  <a:lnTo>
                    <a:pt x="55" y="86"/>
                  </a:lnTo>
                  <a:lnTo>
                    <a:pt x="52" y="86"/>
                  </a:lnTo>
                  <a:lnTo>
                    <a:pt x="48" y="82"/>
                  </a:lnTo>
                  <a:lnTo>
                    <a:pt x="44" y="86"/>
                  </a:lnTo>
                  <a:lnTo>
                    <a:pt x="40" y="86"/>
                  </a:lnTo>
                  <a:lnTo>
                    <a:pt x="37" y="86"/>
                  </a:lnTo>
                  <a:lnTo>
                    <a:pt x="37" y="86"/>
                  </a:lnTo>
                  <a:lnTo>
                    <a:pt x="37" y="82"/>
                  </a:lnTo>
                  <a:lnTo>
                    <a:pt x="37" y="82"/>
                  </a:lnTo>
                  <a:lnTo>
                    <a:pt x="33" y="82"/>
                  </a:lnTo>
                  <a:lnTo>
                    <a:pt x="33" y="82"/>
                  </a:lnTo>
                  <a:lnTo>
                    <a:pt x="29" y="78"/>
                  </a:lnTo>
                  <a:lnTo>
                    <a:pt x="26" y="78"/>
                  </a:lnTo>
                  <a:lnTo>
                    <a:pt x="18" y="78"/>
                  </a:lnTo>
                  <a:lnTo>
                    <a:pt x="15" y="78"/>
                  </a:lnTo>
                  <a:lnTo>
                    <a:pt x="11" y="75"/>
                  </a:lnTo>
                  <a:lnTo>
                    <a:pt x="7" y="75"/>
                  </a:lnTo>
                  <a:lnTo>
                    <a:pt x="3" y="67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3" y="56"/>
                  </a:lnTo>
                  <a:lnTo>
                    <a:pt x="3" y="52"/>
                  </a:lnTo>
                  <a:lnTo>
                    <a:pt x="3" y="52"/>
                  </a:lnTo>
                  <a:lnTo>
                    <a:pt x="3" y="45"/>
                  </a:lnTo>
                  <a:lnTo>
                    <a:pt x="3" y="41"/>
                  </a:lnTo>
                  <a:lnTo>
                    <a:pt x="3" y="38"/>
                  </a:lnTo>
                  <a:lnTo>
                    <a:pt x="3" y="34"/>
                  </a:lnTo>
                  <a:lnTo>
                    <a:pt x="3" y="30"/>
                  </a:lnTo>
                  <a:lnTo>
                    <a:pt x="3" y="26"/>
                  </a:lnTo>
                  <a:lnTo>
                    <a:pt x="7" y="26"/>
                  </a:lnTo>
                  <a:lnTo>
                    <a:pt x="7" y="19"/>
                  </a:lnTo>
                  <a:lnTo>
                    <a:pt x="3" y="15"/>
                  </a:lnTo>
                  <a:lnTo>
                    <a:pt x="7" y="15"/>
                  </a:lnTo>
                  <a:lnTo>
                    <a:pt x="3" y="8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85" name="Freeform 188"/>
            <p:cNvSpPr>
              <a:spLocks noEditPoints="1"/>
            </p:cNvSpPr>
            <p:nvPr/>
          </p:nvSpPr>
          <p:spPr bwMode="auto">
            <a:xfrm>
              <a:off x="2858428" y="3615997"/>
              <a:ext cx="338384" cy="791278"/>
            </a:xfrm>
            <a:custGeom>
              <a:avLst/>
              <a:gdLst>
                <a:gd name="T0" fmla="*/ 67 w 263"/>
                <a:gd name="T1" fmla="*/ 0 h 615"/>
                <a:gd name="T2" fmla="*/ 86 w 263"/>
                <a:gd name="T3" fmla="*/ 7 h 615"/>
                <a:gd name="T4" fmla="*/ 119 w 263"/>
                <a:gd name="T5" fmla="*/ 7 h 615"/>
                <a:gd name="T6" fmla="*/ 163 w 263"/>
                <a:gd name="T7" fmla="*/ 37 h 615"/>
                <a:gd name="T8" fmla="*/ 197 w 263"/>
                <a:gd name="T9" fmla="*/ 63 h 615"/>
                <a:gd name="T10" fmla="*/ 197 w 263"/>
                <a:gd name="T11" fmla="*/ 85 h 615"/>
                <a:gd name="T12" fmla="*/ 230 w 263"/>
                <a:gd name="T13" fmla="*/ 85 h 615"/>
                <a:gd name="T14" fmla="*/ 249 w 263"/>
                <a:gd name="T15" fmla="*/ 59 h 615"/>
                <a:gd name="T16" fmla="*/ 263 w 263"/>
                <a:gd name="T17" fmla="*/ 78 h 615"/>
                <a:gd name="T18" fmla="*/ 245 w 263"/>
                <a:gd name="T19" fmla="*/ 92 h 615"/>
                <a:gd name="T20" fmla="*/ 223 w 263"/>
                <a:gd name="T21" fmla="*/ 107 h 615"/>
                <a:gd name="T22" fmla="*/ 208 w 263"/>
                <a:gd name="T23" fmla="*/ 129 h 615"/>
                <a:gd name="T24" fmla="*/ 200 w 263"/>
                <a:gd name="T25" fmla="*/ 155 h 615"/>
                <a:gd name="T26" fmla="*/ 200 w 263"/>
                <a:gd name="T27" fmla="*/ 185 h 615"/>
                <a:gd name="T28" fmla="*/ 200 w 263"/>
                <a:gd name="T29" fmla="*/ 204 h 615"/>
                <a:gd name="T30" fmla="*/ 219 w 263"/>
                <a:gd name="T31" fmla="*/ 233 h 615"/>
                <a:gd name="T32" fmla="*/ 234 w 263"/>
                <a:gd name="T33" fmla="*/ 248 h 615"/>
                <a:gd name="T34" fmla="*/ 226 w 263"/>
                <a:gd name="T35" fmla="*/ 270 h 615"/>
                <a:gd name="T36" fmla="*/ 178 w 263"/>
                <a:gd name="T37" fmla="*/ 285 h 615"/>
                <a:gd name="T38" fmla="*/ 152 w 263"/>
                <a:gd name="T39" fmla="*/ 282 h 615"/>
                <a:gd name="T40" fmla="*/ 156 w 263"/>
                <a:gd name="T41" fmla="*/ 300 h 615"/>
                <a:gd name="T42" fmla="*/ 156 w 263"/>
                <a:gd name="T43" fmla="*/ 315 h 615"/>
                <a:gd name="T44" fmla="*/ 137 w 263"/>
                <a:gd name="T45" fmla="*/ 330 h 615"/>
                <a:gd name="T46" fmla="*/ 112 w 263"/>
                <a:gd name="T47" fmla="*/ 326 h 615"/>
                <a:gd name="T48" fmla="*/ 126 w 263"/>
                <a:gd name="T49" fmla="*/ 348 h 615"/>
                <a:gd name="T50" fmla="*/ 130 w 263"/>
                <a:gd name="T51" fmla="*/ 348 h 615"/>
                <a:gd name="T52" fmla="*/ 141 w 263"/>
                <a:gd name="T53" fmla="*/ 359 h 615"/>
                <a:gd name="T54" fmla="*/ 123 w 263"/>
                <a:gd name="T55" fmla="*/ 356 h 615"/>
                <a:gd name="T56" fmla="*/ 119 w 263"/>
                <a:gd name="T57" fmla="*/ 371 h 615"/>
                <a:gd name="T58" fmla="*/ 119 w 263"/>
                <a:gd name="T59" fmla="*/ 389 h 615"/>
                <a:gd name="T60" fmla="*/ 119 w 263"/>
                <a:gd name="T61" fmla="*/ 404 h 615"/>
                <a:gd name="T62" fmla="*/ 97 w 263"/>
                <a:gd name="T63" fmla="*/ 415 h 615"/>
                <a:gd name="T64" fmla="*/ 93 w 263"/>
                <a:gd name="T65" fmla="*/ 434 h 615"/>
                <a:gd name="T66" fmla="*/ 123 w 263"/>
                <a:gd name="T67" fmla="*/ 449 h 615"/>
                <a:gd name="T68" fmla="*/ 126 w 263"/>
                <a:gd name="T69" fmla="*/ 463 h 615"/>
                <a:gd name="T70" fmla="*/ 115 w 263"/>
                <a:gd name="T71" fmla="*/ 478 h 615"/>
                <a:gd name="T72" fmla="*/ 104 w 263"/>
                <a:gd name="T73" fmla="*/ 493 h 615"/>
                <a:gd name="T74" fmla="*/ 93 w 263"/>
                <a:gd name="T75" fmla="*/ 504 h 615"/>
                <a:gd name="T76" fmla="*/ 89 w 263"/>
                <a:gd name="T77" fmla="*/ 526 h 615"/>
                <a:gd name="T78" fmla="*/ 97 w 263"/>
                <a:gd name="T79" fmla="*/ 545 h 615"/>
                <a:gd name="T80" fmla="*/ 97 w 263"/>
                <a:gd name="T81" fmla="*/ 552 h 615"/>
                <a:gd name="T82" fmla="*/ 45 w 263"/>
                <a:gd name="T83" fmla="*/ 538 h 615"/>
                <a:gd name="T84" fmla="*/ 19 w 263"/>
                <a:gd name="T85" fmla="*/ 515 h 615"/>
                <a:gd name="T86" fmla="*/ 30 w 263"/>
                <a:gd name="T87" fmla="*/ 460 h 615"/>
                <a:gd name="T88" fmla="*/ 26 w 263"/>
                <a:gd name="T89" fmla="*/ 423 h 615"/>
                <a:gd name="T90" fmla="*/ 15 w 263"/>
                <a:gd name="T91" fmla="*/ 400 h 615"/>
                <a:gd name="T92" fmla="*/ 15 w 263"/>
                <a:gd name="T93" fmla="*/ 382 h 615"/>
                <a:gd name="T94" fmla="*/ 12 w 263"/>
                <a:gd name="T95" fmla="*/ 345 h 615"/>
                <a:gd name="T96" fmla="*/ 12 w 263"/>
                <a:gd name="T97" fmla="*/ 293 h 615"/>
                <a:gd name="T98" fmla="*/ 15 w 263"/>
                <a:gd name="T99" fmla="*/ 241 h 615"/>
                <a:gd name="T100" fmla="*/ 19 w 263"/>
                <a:gd name="T101" fmla="*/ 204 h 615"/>
                <a:gd name="T102" fmla="*/ 0 w 263"/>
                <a:gd name="T103" fmla="*/ 155 h 615"/>
                <a:gd name="T104" fmla="*/ 8 w 263"/>
                <a:gd name="T105" fmla="*/ 115 h 615"/>
                <a:gd name="T106" fmla="*/ 26 w 263"/>
                <a:gd name="T107" fmla="*/ 78 h 615"/>
                <a:gd name="T108" fmla="*/ 23 w 263"/>
                <a:gd name="T109" fmla="*/ 52 h 615"/>
                <a:gd name="T110" fmla="*/ 178 w 263"/>
                <a:gd name="T111" fmla="*/ 608 h 615"/>
                <a:gd name="T112" fmla="*/ 178 w 263"/>
                <a:gd name="T113" fmla="*/ 608 h 615"/>
                <a:gd name="T114" fmla="*/ 108 w 263"/>
                <a:gd name="T115" fmla="*/ 575 h 615"/>
                <a:gd name="T116" fmla="*/ 119 w 263"/>
                <a:gd name="T117" fmla="*/ 586 h 615"/>
                <a:gd name="T118" fmla="*/ 156 w 263"/>
                <a:gd name="T119" fmla="*/ 604 h 615"/>
                <a:gd name="T120" fmla="*/ 156 w 263"/>
                <a:gd name="T121" fmla="*/ 612 h 615"/>
                <a:gd name="T122" fmla="*/ 119 w 263"/>
                <a:gd name="T123" fmla="*/ 612 h 615"/>
                <a:gd name="T124" fmla="*/ 123 w 263"/>
                <a:gd name="T125" fmla="*/ 604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3" h="615">
                  <a:moveTo>
                    <a:pt x="41" y="14"/>
                  </a:moveTo>
                  <a:lnTo>
                    <a:pt x="45" y="11"/>
                  </a:lnTo>
                  <a:lnTo>
                    <a:pt x="45" y="7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60" y="3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71" y="0"/>
                  </a:lnTo>
                  <a:lnTo>
                    <a:pt x="78" y="0"/>
                  </a:lnTo>
                  <a:lnTo>
                    <a:pt x="82" y="0"/>
                  </a:lnTo>
                  <a:lnTo>
                    <a:pt x="82" y="3"/>
                  </a:lnTo>
                  <a:lnTo>
                    <a:pt x="86" y="11"/>
                  </a:lnTo>
                  <a:lnTo>
                    <a:pt x="86" y="11"/>
                  </a:lnTo>
                  <a:lnTo>
                    <a:pt x="86" y="11"/>
                  </a:lnTo>
                  <a:lnTo>
                    <a:pt x="86" y="7"/>
                  </a:lnTo>
                  <a:lnTo>
                    <a:pt x="89" y="7"/>
                  </a:lnTo>
                  <a:lnTo>
                    <a:pt x="89" y="3"/>
                  </a:lnTo>
                  <a:lnTo>
                    <a:pt x="93" y="0"/>
                  </a:lnTo>
                  <a:lnTo>
                    <a:pt x="100" y="0"/>
                  </a:lnTo>
                  <a:lnTo>
                    <a:pt x="108" y="0"/>
                  </a:lnTo>
                  <a:lnTo>
                    <a:pt x="112" y="3"/>
                  </a:lnTo>
                  <a:lnTo>
                    <a:pt x="115" y="7"/>
                  </a:lnTo>
                  <a:lnTo>
                    <a:pt x="119" y="7"/>
                  </a:lnTo>
                  <a:lnTo>
                    <a:pt x="123" y="14"/>
                  </a:lnTo>
                  <a:lnTo>
                    <a:pt x="134" y="22"/>
                  </a:lnTo>
                  <a:lnTo>
                    <a:pt x="137" y="22"/>
                  </a:lnTo>
                  <a:lnTo>
                    <a:pt x="141" y="26"/>
                  </a:lnTo>
                  <a:lnTo>
                    <a:pt x="145" y="29"/>
                  </a:lnTo>
                  <a:lnTo>
                    <a:pt x="156" y="33"/>
                  </a:lnTo>
                  <a:lnTo>
                    <a:pt x="160" y="37"/>
                  </a:lnTo>
                  <a:lnTo>
                    <a:pt x="163" y="37"/>
                  </a:lnTo>
                  <a:lnTo>
                    <a:pt x="171" y="40"/>
                  </a:lnTo>
                  <a:lnTo>
                    <a:pt x="178" y="44"/>
                  </a:lnTo>
                  <a:lnTo>
                    <a:pt x="189" y="44"/>
                  </a:lnTo>
                  <a:lnTo>
                    <a:pt x="193" y="52"/>
                  </a:lnTo>
                  <a:lnTo>
                    <a:pt x="197" y="52"/>
                  </a:lnTo>
                  <a:lnTo>
                    <a:pt x="200" y="55"/>
                  </a:lnTo>
                  <a:lnTo>
                    <a:pt x="197" y="59"/>
                  </a:lnTo>
                  <a:lnTo>
                    <a:pt x="197" y="63"/>
                  </a:lnTo>
                  <a:lnTo>
                    <a:pt x="193" y="66"/>
                  </a:lnTo>
                  <a:lnTo>
                    <a:pt x="189" y="66"/>
                  </a:lnTo>
                  <a:lnTo>
                    <a:pt x="193" y="70"/>
                  </a:lnTo>
                  <a:lnTo>
                    <a:pt x="189" y="78"/>
                  </a:lnTo>
                  <a:lnTo>
                    <a:pt x="186" y="81"/>
                  </a:lnTo>
                  <a:lnTo>
                    <a:pt x="182" y="85"/>
                  </a:lnTo>
                  <a:lnTo>
                    <a:pt x="186" y="85"/>
                  </a:lnTo>
                  <a:lnTo>
                    <a:pt x="197" y="85"/>
                  </a:lnTo>
                  <a:lnTo>
                    <a:pt x="208" y="85"/>
                  </a:lnTo>
                  <a:lnTo>
                    <a:pt x="215" y="89"/>
                  </a:lnTo>
                  <a:lnTo>
                    <a:pt x="219" y="89"/>
                  </a:lnTo>
                  <a:lnTo>
                    <a:pt x="219" y="89"/>
                  </a:lnTo>
                  <a:lnTo>
                    <a:pt x="223" y="89"/>
                  </a:lnTo>
                  <a:lnTo>
                    <a:pt x="226" y="85"/>
                  </a:lnTo>
                  <a:lnTo>
                    <a:pt x="226" y="85"/>
                  </a:lnTo>
                  <a:lnTo>
                    <a:pt x="230" y="85"/>
                  </a:lnTo>
                  <a:lnTo>
                    <a:pt x="234" y="81"/>
                  </a:lnTo>
                  <a:lnTo>
                    <a:pt x="234" y="78"/>
                  </a:lnTo>
                  <a:lnTo>
                    <a:pt x="241" y="74"/>
                  </a:lnTo>
                  <a:lnTo>
                    <a:pt x="245" y="70"/>
                  </a:lnTo>
                  <a:lnTo>
                    <a:pt x="245" y="66"/>
                  </a:lnTo>
                  <a:lnTo>
                    <a:pt x="249" y="66"/>
                  </a:lnTo>
                  <a:lnTo>
                    <a:pt x="249" y="59"/>
                  </a:lnTo>
                  <a:lnTo>
                    <a:pt x="249" y="59"/>
                  </a:lnTo>
                  <a:lnTo>
                    <a:pt x="249" y="55"/>
                  </a:lnTo>
                  <a:lnTo>
                    <a:pt x="252" y="52"/>
                  </a:lnTo>
                  <a:lnTo>
                    <a:pt x="260" y="52"/>
                  </a:lnTo>
                  <a:lnTo>
                    <a:pt x="260" y="55"/>
                  </a:lnTo>
                  <a:lnTo>
                    <a:pt x="263" y="63"/>
                  </a:lnTo>
                  <a:lnTo>
                    <a:pt x="263" y="66"/>
                  </a:lnTo>
                  <a:lnTo>
                    <a:pt x="263" y="74"/>
                  </a:lnTo>
                  <a:lnTo>
                    <a:pt x="263" y="78"/>
                  </a:lnTo>
                  <a:lnTo>
                    <a:pt x="263" y="81"/>
                  </a:lnTo>
                  <a:lnTo>
                    <a:pt x="260" y="81"/>
                  </a:lnTo>
                  <a:lnTo>
                    <a:pt x="256" y="81"/>
                  </a:lnTo>
                  <a:lnTo>
                    <a:pt x="256" y="85"/>
                  </a:lnTo>
                  <a:lnTo>
                    <a:pt x="252" y="85"/>
                  </a:lnTo>
                  <a:lnTo>
                    <a:pt x="252" y="85"/>
                  </a:lnTo>
                  <a:lnTo>
                    <a:pt x="245" y="89"/>
                  </a:lnTo>
                  <a:lnTo>
                    <a:pt x="245" y="92"/>
                  </a:lnTo>
                  <a:lnTo>
                    <a:pt x="241" y="92"/>
                  </a:lnTo>
                  <a:lnTo>
                    <a:pt x="234" y="96"/>
                  </a:lnTo>
                  <a:lnTo>
                    <a:pt x="234" y="96"/>
                  </a:lnTo>
                  <a:lnTo>
                    <a:pt x="234" y="100"/>
                  </a:lnTo>
                  <a:lnTo>
                    <a:pt x="230" y="100"/>
                  </a:lnTo>
                  <a:lnTo>
                    <a:pt x="230" y="100"/>
                  </a:lnTo>
                  <a:lnTo>
                    <a:pt x="223" y="107"/>
                  </a:lnTo>
                  <a:lnTo>
                    <a:pt x="223" y="107"/>
                  </a:lnTo>
                  <a:lnTo>
                    <a:pt x="223" y="111"/>
                  </a:lnTo>
                  <a:lnTo>
                    <a:pt x="219" y="111"/>
                  </a:lnTo>
                  <a:lnTo>
                    <a:pt x="219" y="115"/>
                  </a:lnTo>
                  <a:lnTo>
                    <a:pt x="215" y="118"/>
                  </a:lnTo>
                  <a:lnTo>
                    <a:pt x="212" y="122"/>
                  </a:lnTo>
                  <a:lnTo>
                    <a:pt x="212" y="126"/>
                  </a:lnTo>
                  <a:lnTo>
                    <a:pt x="212" y="129"/>
                  </a:lnTo>
                  <a:lnTo>
                    <a:pt x="208" y="129"/>
                  </a:lnTo>
                  <a:lnTo>
                    <a:pt x="208" y="133"/>
                  </a:lnTo>
                  <a:lnTo>
                    <a:pt x="204" y="137"/>
                  </a:lnTo>
                  <a:lnTo>
                    <a:pt x="200" y="137"/>
                  </a:lnTo>
                  <a:lnTo>
                    <a:pt x="204" y="144"/>
                  </a:lnTo>
                  <a:lnTo>
                    <a:pt x="200" y="144"/>
                  </a:lnTo>
                  <a:lnTo>
                    <a:pt x="204" y="148"/>
                  </a:lnTo>
                  <a:lnTo>
                    <a:pt x="204" y="155"/>
                  </a:lnTo>
                  <a:lnTo>
                    <a:pt x="200" y="155"/>
                  </a:lnTo>
                  <a:lnTo>
                    <a:pt x="200" y="159"/>
                  </a:lnTo>
                  <a:lnTo>
                    <a:pt x="200" y="163"/>
                  </a:lnTo>
                  <a:lnTo>
                    <a:pt x="200" y="167"/>
                  </a:lnTo>
                  <a:lnTo>
                    <a:pt x="200" y="170"/>
                  </a:lnTo>
                  <a:lnTo>
                    <a:pt x="200" y="174"/>
                  </a:lnTo>
                  <a:lnTo>
                    <a:pt x="200" y="181"/>
                  </a:lnTo>
                  <a:lnTo>
                    <a:pt x="200" y="181"/>
                  </a:lnTo>
                  <a:lnTo>
                    <a:pt x="200" y="185"/>
                  </a:lnTo>
                  <a:lnTo>
                    <a:pt x="197" y="185"/>
                  </a:lnTo>
                  <a:lnTo>
                    <a:pt x="197" y="185"/>
                  </a:lnTo>
                  <a:lnTo>
                    <a:pt x="197" y="185"/>
                  </a:lnTo>
                  <a:lnTo>
                    <a:pt x="197" y="193"/>
                  </a:lnTo>
                  <a:lnTo>
                    <a:pt x="197" y="196"/>
                  </a:lnTo>
                  <a:lnTo>
                    <a:pt x="197" y="200"/>
                  </a:lnTo>
                  <a:lnTo>
                    <a:pt x="200" y="200"/>
                  </a:lnTo>
                  <a:lnTo>
                    <a:pt x="200" y="204"/>
                  </a:lnTo>
                  <a:lnTo>
                    <a:pt x="200" y="204"/>
                  </a:lnTo>
                  <a:lnTo>
                    <a:pt x="200" y="207"/>
                  </a:lnTo>
                  <a:lnTo>
                    <a:pt x="208" y="211"/>
                  </a:lnTo>
                  <a:lnTo>
                    <a:pt x="215" y="215"/>
                  </a:lnTo>
                  <a:lnTo>
                    <a:pt x="223" y="219"/>
                  </a:lnTo>
                  <a:lnTo>
                    <a:pt x="226" y="222"/>
                  </a:lnTo>
                  <a:lnTo>
                    <a:pt x="226" y="226"/>
                  </a:lnTo>
                  <a:lnTo>
                    <a:pt x="219" y="233"/>
                  </a:lnTo>
                  <a:lnTo>
                    <a:pt x="219" y="233"/>
                  </a:lnTo>
                  <a:lnTo>
                    <a:pt x="223" y="241"/>
                  </a:lnTo>
                  <a:lnTo>
                    <a:pt x="226" y="241"/>
                  </a:lnTo>
                  <a:lnTo>
                    <a:pt x="230" y="241"/>
                  </a:lnTo>
                  <a:lnTo>
                    <a:pt x="234" y="241"/>
                  </a:lnTo>
                  <a:lnTo>
                    <a:pt x="234" y="241"/>
                  </a:lnTo>
                  <a:lnTo>
                    <a:pt x="234" y="241"/>
                  </a:lnTo>
                  <a:lnTo>
                    <a:pt x="234" y="248"/>
                  </a:lnTo>
                  <a:lnTo>
                    <a:pt x="234" y="252"/>
                  </a:lnTo>
                  <a:lnTo>
                    <a:pt x="230" y="256"/>
                  </a:lnTo>
                  <a:lnTo>
                    <a:pt x="230" y="259"/>
                  </a:lnTo>
                  <a:lnTo>
                    <a:pt x="226" y="263"/>
                  </a:lnTo>
                  <a:lnTo>
                    <a:pt x="226" y="259"/>
                  </a:lnTo>
                  <a:lnTo>
                    <a:pt x="226" y="263"/>
                  </a:lnTo>
                  <a:lnTo>
                    <a:pt x="226" y="267"/>
                  </a:lnTo>
                  <a:lnTo>
                    <a:pt x="226" y="270"/>
                  </a:lnTo>
                  <a:lnTo>
                    <a:pt x="223" y="274"/>
                  </a:lnTo>
                  <a:lnTo>
                    <a:pt x="215" y="278"/>
                  </a:lnTo>
                  <a:lnTo>
                    <a:pt x="208" y="282"/>
                  </a:lnTo>
                  <a:lnTo>
                    <a:pt x="208" y="278"/>
                  </a:lnTo>
                  <a:lnTo>
                    <a:pt x="208" y="282"/>
                  </a:lnTo>
                  <a:lnTo>
                    <a:pt x="197" y="285"/>
                  </a:lnTo>
                  <a:lnTo>
                    <a:pt x="186" y="285"/>
                  </a:lnTo>
                  <a:lnTo>
                    <a:pt x="178" y="285"/>
                  </a:lnTo>
                  <a:lnTo>
                    <a:pt x="175" y="285"/>
                  </a:lnTo>
                  <a:lnTo>
                    <a:pt x="167" y="289"/>
                  </a:lnTo>
                  <a:lnTo>
                    <a:pt x="163" y="289"/>
                  </a:lnTo>
                  <a:lnTo>
                    <a:pt x="160" y="285"/>
                  </a:lnTo>
                  <a:lnTo>
                    <a:pt x="156" y="285"/>
                  </a:lnTo>
                  <a:lnTo>
                    <a:pt x="152" y="285"/>
                  </a:lnTo>
                  <a:lnTo>
                    <a:pt x="152" y="282"/>
                  </a:lnTo>
                  <a:lnTo>
                    <a:pt x="152" y="282"/>
                  </a:lnTo>
                  <a:lnTo>
                    <a:pt x="152" y="285"/>
                  </a:lnTo>
                  <a:lnTo>
                    <a:pt x="152" y="285"/>
                  </a:lnTo>
                  <a:lnTo>
                    <a:pt x="152" y="293"/>
                  </a:lnTo>
                  <a:lnTo>
                    <a:pt x="152" y="293"/>
                  </a:lnTo>
                  <a:lnTo>
                    <a:pt x="152" y="296"/>
                  </a:lnTo>
                  <a:lnTo>
                    <a:pt x="156" y="296"/>
                  </a:lnTo>
                  <a:lnTo>
                    <a:pt x="156" y="300"/>
                  </a:lnTo>
                  <a:lnTo>
                    <a:pt x="156" y="300"/>
                  </a:lnTo>
                  <a:lnTo>
                    <a:pt x="156" y="300"/>
                  </a:lnTo>
                  <a:lnTo>
                    <a:pt x="156" y="300"/>
                  </a:lnTo>
                  <a:lnTo>
                    <a:pt x="152" y="304"/>
                  </a:lnTo>
                  <a:lnTo>
                    <a:pt x="152" y="308"/>
                  </a:lnTo>
                  <a:lnTo>
                    <a:pt x="152" y="308"/>
                  </a:lnTo>
                  <a:lnTo>
                    <a:pt x="152" y="311"/>
                  </a:lnTo>
                  <a:lnTo>
                    <a:pt x="152" y="315"/>
                  </a:lnTo>
                  <a:lnTo>
                    <a:pt x="156" y="315"/>
                  </a:lnTo>
                  <a:lnTo>
                    <a:pt x="156" y="319"/>
                  </a:lnTo>
                  <a:lnTo>
                    <a:pt x="156" y="319"/>
                  </a:lnTo>
                  <a:lnTo>
                    <a:pt x="156" y="322"/>
                  </a:lnTo>
                  <a:lnTo>
                    <a:pt x="156" y="322"/>
                  </a:lnTo>
                  <a:lnTo>
                    <a:pt x="152" y="326"/>
                  </a:lnTo>
                  <a:lnTo>
                    <a:pt x="152" y="326"/>
                  </a:lnTo>
                  <a:lnTo>
                    <a:pt x="145" y="330"/>
                  </a:lnTo>
                  <a:lnTo>
                    <a:pt x="137" y="330"/>
                  </a:lnTo>
                  <a:lnTo>
                    <a:pt x="130" y="330"/>
                  </a:lnTo>
                  <a:lnTo>
                    <a:pt x="126" y="326"/>
                  </a:lnTo>
                  <a:lnTo>
                    <a:pt x="119" y="322"/>
                  </a:lnTo>
                  <a:lnTo>
                    <a:pt x="115" y="322"/>
                  </a:lnTo>
                  <a:lnTo>
                    <a:pt x="115" y="322"/>
                  </a:lnTo>
                  <a:lnTo>
                    <a:pt x="115" y="322"/>
                  </a:lnTo>
                  <a:lnTo>
                    <a:pt x="115" y="322"/>
                  </a:lnTo>
                  <a:lnTo>
                    <a:pt x="112" y="326"/>
                  </a:lnTo>
                  <a:lnTo>
                    <a:pt x="112" y="330"/>
                  </a:lnTo>
                  <a:lnTo>
                    <a:pt x="115" y="334"/>
                  </a:lnTo>
                  <a:lnTo>
                    <a:pt x="115" y="337"/>
                  </a:lnTo>
                  <a:lnTo>
                    <a:pt x="115" y="345"/>
                  </a:lnTo>
                  <a:lnTo>
                    <a:pt x="115" y="348"/>
                  </a:lnTo>
                  <a:lnTo>
                    <a:pt x="119" y="348"/>
                  </a:lnTo>
                  <a:lnTo>
                    <a:pt x="126" y="348"/>
                  </a:lnTo>
                  <a:lnTo>
                    <a:pt x="126" y="348"/>
                  </a:lnTo>
                  <a:lnTo>
                    <a:pt x="126" y="352"/>
                  </a:lnTo>
                  <a:lnTo>
                    <a:pt x="123" y="352"/>
                  </a:lnTo>
                  <a:lnTo>
                    <a:pt x="126" y="352"/>
                  </a:lnTo>
                  <a:lnTo>
                    <a:pt x="130" y="352"/>
                  </a:lnTo>
                  <a:lnTo>
                    <a:pt x="130" y="352"/>
                  </a:lnTo>
                  <a:lnTo>
                    <a:pt x="130" y="348"/>
                  </a:lnTo>
                  <a:lnTo>
                    <a:pt x="126" y="348"/>
                  </a:lnTo>
                  <a:lnTo>
                    <a:pt x="130" y="348"/>
                  </a:lnTo>
                  <a:lnTo>
                    <a:pt x="130" y="348"/>
                  </a:lnTo>
                  <a:lnTo>
                    <a:pt x="134" y="345"/>
                  </a:lnTo>
                  <a:lnTo>
                    <a:pt x="137" y="345"/>
                  </a:lnTo>
                  <a:lnTo>
                    <a:pt x="141" y="348"/>
                  </a:lnTo>
                  <a:lnTo>
                    <a:pt x="137" y="352"/>
                  </a:lnTo>
                  <a:lnTo>
                    <a:pt x="137" y="352"/>
                  </a:lnTo>
                  <a:lnTo>
                    <a:pt x="141" y="356"/>
                  </a:lnTo>
                  <a:lnTo>
                    <a:pt x="141" y="359"/>
                  </a:lnTo>
                  <a:lnTo>
                    <a:pt x="141" y="359"/>
                  </a:lnTo>
                  <a:lnTo>
                    <a:pt x="134" y="363"/>
                  </a:lnTo>
                  <a:lnTo>
                    <a:pt x="130" y="363"/>
                  </a:lnTo>
                  <a:lnTo>
                    <a:pt x="130" y="359"/>
                  </a:lnTo>
                  <a:lnTo>
                    <a:pt x="130" y="359"/>
                  </a:lnTo>
                  <a:lnTo>
                    <a:pt x="130" y="359"/>
                  </a:lnTo>
                  <a:lnTo>
                    <a:pt x="126" y="356"/>
                  </a:lnTo>
                  <a:lnTo>
                    <a:pt x="123" y="356"/>
                  </a:lnTo>
                  <a:lnTo>
                    <a:pt x="119" y="359"/>
                  </a:lnTo>
                  <a:lnTo>
                    <a:pt x="119" y="359"/>
                  </a:lnTo>
                  <a:lnTo>
                    <a:pt x="119" y="363"/>
                  </a:lnTo>
                  <a:lnTo>
                    <a:pt x="123" y="363"/>
                  </a:lnTo>
                  <a:lnTo>
                    <a:pt x="130" y="363"/>
                  </a:lnTo>
                  <a:lnTo>
                    <a:pt x="130" y="367"/>
                  </a:lnTo>
                  <a:lnTo>
                    <a:pt x="126" y="371"/>
                  </a:lnTo>
                  <a:lnTo>
                    <a:pt x="119" y="371"/>
                  </a:lnTo>
                  <a:lnTo>
                    <a:pt x="119" y="374"/>
                  </a:lnTo>
                  <a:lnTo>
                    <a:pt x="119" y="374"/>
                  </a:lnTo>
                  <a:lnTo>
                    <a:pt x="119" y="378"/>
                  </a:lnTo>
                  <a:lnTo>
                    <a:pt x="115" y="378"/>
                  </a:lnTo>
                  <a:lnTo>
                    <a:pt x="115" y="382"/>
                  </a:lnTo>
                  <a:lnTo>
                    <a:pt x="119" y="385"/>
                  </a:lnTo>
                  <a:lnTo>
                    <a:pt x="119" y="385"/>
                  </a:lnTo>
                  <a:lnTo>
                    <a:pt x="119" y="389"/>
                  </a:lnTo>
                  <a:lnTo>
                    <a:pt x="123" y="393"/>
                  </a:lnTo>
                  <a:lnTo>
                    <a:pt x="123" y="393"/>
                  </a:lnTo>
                  <a:lnTo>
                    <a:pt x="119" y="397"/>
                  </a:lnTo>
                  <a:lnTo>
                    <a:pt x="119" y="397"/>
                  </a:lnTo>
                  <a:lnTo>
                    <a:pt x="115" y="400"/>
                  </a:lnTo>
                  <a:lnTo>
                    <a:pt x="115" y="400"/>
                  </a:lnTo>
                  <a:lnTo>
                    <a:pt x="115" y="404"/>
                  </a:lnTo>
                  <a:lnTo>
                    <a:pt x="119" y="404"/>
                  </a:lnTo>
                  <a:lnTo>
                    <a:pt x="119" y="404"/>
                  </a:lnTo>
                  <a:lnTo>
                    <a:pt x="119" y="408"/>
                  </a:lnTo>
                  <a:lnTo>
                    <a:pt x="115" y="408"/>
                  </a:lnTo>
                  <a:lnTo>
                    <a:pt x="112" y="408"/>
                  </a:lnTo>
                  <a:lnTo>
                    <a:pt x="108" y="408"/>
                  </a:lnTo>
                  <a:lnTo>
                    <a:pt x="104" y="411"/>
                  </a:lnTo>
                  <a:lnTo>
                    <a:pt x="100" y="411"/>
                  </a:lnTo>
                  <a:lnTo>
                    <a:pt x="97" y="415"/>
                  </a:lnTo>
                  <a:lnTo>
                    <a:pt x="93" y="415"/>
                  </a:lnTo>
                  <a:lnTo>
                    <a:pt x="93" y="419"/>
                  </a:lnTo>
                  <a:lnTo>
                    <a:pt x="93" y="419"/>
                  </a:lnTo>
                  <a:lnTo>
                    <a:pt x="89" y="423"/>
                  </a:lnTo>
                  <a:lnTo>
                    <a:pt x="89" y="426"/>
                  </a:lnTo>
                  <a:lnTo>
                    <a:pt x="89" y="426"/>
                  </a:lnTo>
                  <a:lnTo>
                    <a:pt x="89" y="430"/>
                  </a:lnTo>
                  <a:lnTo>
                    <a:pt x="93" y="434"/>
                  </a:lnTo>
                  <a:lnTo>
                    <a:pt x="97" y="437"/>
                  </a:lnTo>
                  <a:lnTo>
                    <a:pt x="100" y="437"/>
                  </a:lnTo>
                  <a:lnTo>
                    <a:pt x="104" y="441"/>
                  </a:lnTo>
                  <a:lnTo>
                    <a:pt x="112" y="449"/>
                  </a:lnTo>
                  <a:lnTo>
                    <a:pt x="115" y="449"/>
                  </a:lnTo>
                  <a:lnTo>
                    <a:pt x="119" y="449"/>
                  </a:lnTo>
                  <a:lnTo>
                    <a:pt x="119" y="445"/>
                  </a:lnTo>
                  <a:lnTo>
                    <a:pt x="123" y="449"/>
                  </a:lnTo>
                  <a:lnTo>
                    <a:pt x="123" y="449"/>
                  </a:lnTo>
                  <a:lnTo>
                    <a:pt x="123" y="449"/>
                  </a:lnTo>
                  <a:lnTo>
                    <a:pt x="123" y="452"/>
                  </a:lnTo>
                  <a:lnTo>
                    <a:pt x="123" y="456"/>
                  </a:lnTo>
                  <a:lnTo>
                    <a:pt x="123" y="456"/>
                  </a:lnTo>
                  <a:lnTo>
                    <a:pt x="123" y="460"/>
                  </a:lnTo>
                  <a:lnTo>
                    <a:pt x="123" y="460"/>
                  </a:lnTo>
                  <a:lnTo>
                    <a:pt x="126" y="463"/>
                  </a:lnTo>
                  <a:lnTo>
                    <a:pt x="123" y="463"/>
                  </a:lnTo>
                  <a:lnTo>
                    <a:pt x="123" y="467"/>
                  </a:lnTo>
                  <a:lnTo>
                    <a:pt x="126" y="467"/>
                  </a:lnTo>
                  <a:lnTo>
                    <a:pt x="123" y="471"/>
                  </a:lnTo>
                  <a:lnTo>
                    <a:pt x="119" y="471"/>
                  </a:lnTo>
                  <a:lnTo>
                    <a:pt x="119" y="474"/>
                  </a:lnTo>
                  <a:lnTo>
                    <a:pt x="119" y="474"/>
                  </a:lnTo>
                  <a:lnTo>
                    <a:pt x="115" y="478"/>
                  </a:lnTo>
                  <a:lnTo>
                    <a:pt x="115" y="478"/>
                  </a:lnTo>
                  <a:lnTo>
                    <a:pt x="112" y="482"/>
                  </a:lnTo>
                  <a:lnTo>
                    <a:pt x="108" y="482"/>
                  </a:lnTo>
                  <a:lnTo>
                    <a:pt x="108" y="486"/>
                  </a:lnTo>
                  <a:lnTo>
                    <a:pt x="104" y="489"/>
                  </a:lnTo>
                  <a:lnTo>
                    <a:pt x="100" y="493"/>
                  </a:lnTo>
                  <a:lnTo>
                    <a:pt x="100" y="493"/>
                  </a:lnTo>
                  <a:lnTo>
                    <a:pt x="104" y="493"/>
                  </a:lnTo>
                  <a:lnTo>
                    <a:pt x="104" y="493"/>
                  </a:lnTo>
                  <a:lnTo>
                    <a:pt x="108" y="497"/>
                  </a:lnTo>
                  <a:lnTo>
                    <a:pt x="104" y="500"/>
                  </a:lnTo>
                  <a:lnTo>
                    <a:pt x="104" y="504"/>
                  </a:lnTo>
                  <a:lnTo>
                    <a:pt x="100" y="508"/>
                  </a:lnTo>
                  <a:lnTo>
                    <a:pt x="97" y="508"/>
                  </a:lnTo>
                  <a:lnTo>
                    <a:pt x="97" y="508"/>
                  </a:lnTo>
                  <a:lnTo>
                    <a:pt x="93" y="504"/>
                  </a:lnTo>
                  <a:lnTo>
                    <a:pt x="93" y="504"/>
                  </a:lnTo>
                  <a:lnTo>
                    <a:pt x="93" y="508"/>
                  </a:lnTo>
                  <a:lnTo>
                    <a:pt x="93" y="508"/>
                  </a:lnTo>
                  <a:lnTo>
                    <a:pt x="93" y="512"/>
                  </a:lnTo>
                  <a:lnTo>
                    <a:pt x="93" y="512"/>
                  </a:lnTo>
                  <a:lnTo>
                    <a:pt x="89" y="515"/>
                  </a:lnTo>
                  <a:lnTo>
                    <a:pt x="86" y="519"/>
                  </a:lnTo>
                  <a:lnTo>
                    <a:pt x="89" y="526"/>
                  </a:lnTo>
                  <a:lnTo>
                    <a:pt x="89" y="530"/>
                  </a:lnTo>
                  <a:lnTo>
                    <a:pt x="93" y="538"/>
                  </a:lnTo>
                  <a:lnTo>
                    <a:pt x="93" y="538"/>
                  </a:lnTo>
                  <a:lnTo>
                    <a:pt x="93" y="538"/>
                  </a:lnTo>
                  <a:lnTo>
                    <a:pt x="93" y="541"/>
                  </a:lnTo>
                  <a:lnTo>
                    <a:pt x="93" y="541"/>
                  </a:lnTo>
                  <a:lnTo>
                    <a:pt x="93" y="545"/>
                  </a:lnTo>
                  <a:lnTo>
                    <a:pt x="97" y="545"/>
                  </a:lnTo>
                  <a:lnTo>
                    <a:pt x="97" y="545"/>
                  </a:lnTo>
                  <a:lnTo>
                    <a:pt x="100" y="549"/>
                  </a:lnTo>
                  <a:lnTo>
                    <a:pt x="104" y="552"/>
                  </a:lnTo>
                  <a:lnTo>
                    <a:pt x="108" y="552"/>
                  </a:lnTo>
                  <a:lnTo>
                    <a:pt x="108" y="556"/>
                  </a:lnTo>
                  <a:lnTo>
                    <a:pt x="108" y="556"/>
                  </a:lnTo>
                  <a:lnTo>
                    <a:pt x="104" y="556"/>
                  </a:lnTo>
                  <a:lnTo>
                    <a:pt x="97" y="552"/>
                  </a:lnTo>
                  <a:lnTo>
                    <a:pt x="93" y="552"/>
                  </a:lnTo>
                  <a:lnTo>
                    <a:pt x="93" y="549"/>
                  </a:lnTo>
                  <a:lnTo>
                    <a:pt x="71" y="549"/>
                  </a:lnTo>
                  <a:lnTo>
                    <a:pt x="60" y="552"/>
                  </a:lnTo>
                  <a:lnTo>
                    <a:pt x="56" y="549"/>
                  </a:lnTo>
                  <a:lnTo>
                    <a:pt x="49" y="549"/>
                  </a:lnTo>
                  <a:lnTo>
                    <a:pt x="49" y="545"/>
                  </a:lnTo>
                  <a:lnTo>
                    <a:pt x="45" y="538"/>
                  </a:lnTo>
                  <a:lnTo>
                    <a:pt x="41" y="534"/>
                  </a:lnTo>
                  <a:lnTo>
                    <a:pt x="41" y="526"/>
                  </a:lnTo>
                  <a:lnTo>
                    <a:pt x="41" y="523"/>
                  </a:lnTo>
                  <a:lnTo>
                    <a:pt x="38" y="523"/>
                  </a:lnTo>
                  <a:lnTo>
                    <a:pt x="34" y="526"/>
                  </a:lnTo>
                  <a:lnTo>
                    <a:pt x="30" y="526"/>
                  </a:lnTo>
                  <a:lnTo>
                    <a:pt x="26" y="526"/>
                  </a:lnTo>
                  <a:lnTo>
                    <a:pt x="19" y="515"/>
                  </a:lnTo>
                  <a:lnTo>
                    <a:pt x="19" y="512"/>
                  </a:lnTo>
                  <a:lnTo>
                    <a:pt x="19" y="497"/>
                  </a:lnTo>
                  <a:lnTo>
                    <a:pt x="23" y="493"/>
                  </a:lnTo>
                  <a:lnTo>
                    <a:pt x="30" y="486"/>
                  </a:lnTo>
                  <a:lnTo>
                    <a:pt x="30" y="478"/>
                  </a:lnTo>
                  <a:lnTo>
                    <a:pt x="30" y="471"/>
                  </a:lnTo>
                  <a:lnTo>
                    <a:pt x="26" y="467"/>
                  </a:lnTo>
                  <a:lnTo>
                    <a:pt x="30" y="460"/>
                  </a:lnTo>
                  <a:lnTo>
                    <a:pt x="30" y="456"/>
                  </a:lnTo>
                  <a:lnTo>
                    <a:pt x="30" y="449"/>
                  </a:lnTo>
                  <a:lnTo>
                    <a:pt x="30" y="445"/>
                  </a:lnTo>
                  <a:lnTo>
                    <a:pt x="30" y="441"/>
                  </a:lnTo>
                  <a:lnTo>
                    <a:pt x="30" y="437"/>
                  </a:lnTo>
                  <a:lnTo>
                    <a:pt x="30" y="426"/>
                  </a:lnTo>
                  <a:lnTo>
                    <a:pt x="26" y="423"/>
                  </a:lnTo>
                  <a:lnTo>
                    <a:pt x="26" y="423"/>
                  </a:lnTo>
                  <a:lnTo>
                    <a:pt x="30" y="419"/>
                  </a:lnTo>
                  <a:lnTo>
                    <a:pt x="30" y="415"/>
                  </a:lnTo>
                  <a:lnTo>
                    <a:pt x="26" y="408"/>
                  </a:lnTo>
                  <a:lnTo>
                    <a:pt x="23" y="404"/>
                  </a:lnTo>
                  <a:lnTo>
                    <a:pt x="19" y="404"/>
                  </a:lnTo>
                  <a:lnTo>
                    <a:pt x="19" y="408"/>
                  </a:lnTo>
                  <a:lnTo>
                    <a:pt x="15" y="404"/>
                  </a:lnTo>
                  <a:lnTo>
                    <a:pt x="15" y="400"/>
                  </a:lnTo>
                  <a:lnTo>
                    <a:pt x="23" y="400"/>
                  </a:lnTo>
                  <a:lnTo>
                    <a:pt x="26" y="397"/>
                  </a:lnTo>
                  <a:lnTo>
                    <a:pt x="26" y="393"/>
                  </a:lnTo>
                  <a:lnTo>
                    <a:pt x="26" y="393"/>
                  </a:lnTo>
                  <a:lnTo>
                    <a:pt x="23" y="397"/>
                  </a:lnTo>
                  <a:lnTo>
                    <a:pt x="19" y="397"/>
                  </a:lnTo>
                  <a:lnTo>
                    <a:pt x="19" y="389"/>
                  </a:lnTo>
                  <a:lnTo>
                    <a:pt x="15" y="382"/>
                  </a:lnTo>
                  <a:lnTo>
                    <a:pt x="15" y="378"/>
                  </a:lnTo>
                  <a:lnTo>
                    <a:pt x="15" y="374"/>
                  </a:lnTo>
                  <a:lnTo>
                    <a:pt x="12" y="371"/>
                  </a:lnTo>
                  <a:lnTo>
                    <a:pt x="8" y="367"/>
                  </a:lnTo>
                  <a:lnTo>
                    <a:pt x="8" y="356"/>
                  </a:lnTo>
                  <a:lnTo>
                    <a:pt x="12" y="352"/>
                  </a:lnTo>
                  <a:lnTo>
                    <a:pt x="12" y="348"/>
                  </a:lnTo>
                  <a:lnTo>
                    <a:pt x="12" y="345"/>
                  </a:lnTo>
                  <a:lnTo>
                    <a:pt x="8" y="345"/>
                  </a:lnTo>
                  <a:lnTo>
                    <a:pt x="8" y="337"/>
                  </a:lnTo>
                  <a:lnTo>
                    <a:pt x="4" y="330"/>
                  </a:lnTo>
                  <a:lnTo>
                    <a:pt x="8" y="319"/>
                  </a:lnTo>
                  <a:lnTo>
                    <a:pt x="4" y="311"/>
                  </a:lnTo>
                  <a:lnTo>
                    <a:pt x="4" y="308"/>
                  </a:lnTo>
                  <a:lnTo>
                    <a:pt x="8" y="300"/>
                  </a:lnTo>
                  <a:lnTo>
                    <a:pt x="12" y="293"/>
                  </a:lnTo>
                  <a:lnTo>
                    <a:pt x="15" y="289"/>
                  </a:lnTo>
                  <a:lnTo>
                    <a:pt x="15" y="289"/>
                  </a:lnTo>
                  <a:lnTo>
                    <a:pt x="8" y="270"/>
                  </a:lnTo>
                  <a:lnTo>
                    <a:pt x="8" y="263"/>
                  </a:lnTo>
                  <a:lnTo>
                    <a:pt x="8" y="259"/>
                  </a:lnTo>
                  <a:lnTo>
                    <a:pt x="8" y="248"/>
                  </a:lnTo>
                  <a:lnTo>
                    <a:pt x="12" y="244"/>
                  </a:lnTo>
                  <a:lnTo>
                    <a:pt x="15" y="241"/>
                  </a:lnTo>
                  <a:lnTo>
                    <a:pt x="15" y="233"/>
                  </a:lnTo>
                  <a:lnTo>
                    <a:pt x="12" y="230"/>
                  </a:lnTo>
                  <a:lnTo>
                    <a:pt x="8" y="226"/>
                  </a:lnTo>
                  <a:lnTo>
                    <a:pt x="12" y="222"/>
                  </a:lnTo>
                  <a:lnTo>
                    <a:pt x="12" y="219"/>
                  </a:lnTo>
                  <a:lnTo>
                    <a:pt x="15" y="211"/>
                  </a:lnTo>
                  <a:lnTo>
                    <a:pt x="19" y="211"/>
                  </a:lnTo>
                  <a:lnTo>
                    <a:pt x="19" y="204"/>
                  </a:lnTo>
                  <a:lnTo>
                    <a:pt x="15" y="193"/>
                  </a:lnTo>
                  <a:lnTo>
                    <a:pt x="15" y="189"/>
                  </a:lnTo>
                  <a:lnTo>
                    <a:pt x="12" y="181"/>
                  </a:lnTo>
                  <a:lnTo>
                    <a:pt x="12" y="178"/>
                  </a:lnTo>
                  <a:lnTo>
                    <a:pt x="8" y="170"/>
                  </a:lnTo>
                  <a:lnTo>
                    <a:pt x="4" y="167"/>
                  </a:lnTo>
                  <a:lnTo>
                    <a:pt x="4" y="163"/>
                  </a:lnTo>
                  <a:lnTo>
                    <a:pt x="0" y="155"/>
                  </a:lnTo>
                  <a:lnTo>
                    <a:pt x="0" y="152"/>
                  </a:lnTo>
                  <a:lnTo>
                    <a:pt x="8" y="148"/>
                  </a:lnTo>
                  <a:lnTo>
                    <a:pt x="8" y="141"/>
                  </a:lnTo>
                  <a:lnTo>
                    <a:pt x="8" y="141"/>
                  </a:lnTo>
                  <a:lnTo>
                    <a:pt x="8" y="133"/>
                  </a:lnTo>
                  <a:lnTo>
                    <a:pt x="8" y="126"/>
                  </a:lnTo>
                  <a:lnTo>
                    <a:pt x="4" y="118"/>
                  </a:lnTo>
                  <a:lnTo>
                    <a:pt x="8" y="115"/>
                  </a:lnTo>
                  <a:lnTo>
                    <a:pt x="8" y="104"/>
                  </a:lnTo>
                  <a:lnTo>
                    <a:pt x="12" y="100"/>
                  </a:lnTo>
                  <a:lnTo>
                    <a:pt x="15" y="92"/>
                  </a:lnTo>
                  <a:lnTo>
                    <a:pt x="23" y="89"/>
                  </a:lnTo>
                  <a:lnTo>
                    <a:pt x="23" y="85"/>
                  </a:lnTo>
                  <a:lnTo>
                    <a:pt x="26" y="81"/>
                  </a:lnTo>
                  <a:lnTo>
                    <a:pt x="26" y="81"/>
                  </a:lnTo>
                  <a:lnTo>
                    <a:pt x="26" y="78"/>
                  </a:lnTo>
                  <a:lnTo>
                    <a:pt x="23" y="74"/>
                  </a:lnTo>
                  <a:lnTo>
                    <a:pt x="23" y="74"/>
                  </a:lnTo>
                  <a:lnTo>
                    <a:pt x="23" y="70"/>
                  </a:lnTo>
                  <a:lnTo>
                    <a:pt x="26" y="70"/>
                  </a:lnTo>
                  <a:lnTo>
                    <a:pt x="26" y="66"/>
                  </a:lnTo>
                  <a:lnTo>
                    <a:pt x="23" y="63"/>
                  </a:lnTo>
                  <a:lnTo>
                    <a:pt x="23" y="55"/>
                  </a:lnTo>
                  <a:lnTo>
                    <a:pt x="23" y="52"/>
                  </a:lnTo>
                  <a:lnTo>
                    <a:pt x="23" y="52"/>
                  </a:lnTo>
                  <a:lnTo>
                    <a:pt x="19" y="48"/>
                  </a:lnTo>
                  <a:lnTo>
                    <a:pt x="19" y="44"/>
                  </a:lnTo>
                  <a:lnTo>
                    <a:pt x="41" y="33"/>
                  </a:lnTo>
                  <a:lnTo>
                    <a:pt x="45" y="18"/>
                  </a:lnTo>
                  <a:lnTo>
                    <a:pt x="41" y="14"/>
                  </a:lnTo>
                  <a:lnTo>
                    <a:pt x="41" y="14"/>
                  </a:lnTo>
                  <a:close/>
                  <a:moveTo>
                    <a:pt x="178" y="608"/>
                  </a:moveTo>
                  <a:lnTo>
                    <a:pt x="178" y="608"/>
                  </a:lnTo>
                  <a:lnTo>
                    <a:pt x="182" y="608"/>
                  </a:lnTo>
                  <a:lnTo>
                    <a:pt x="186" y="608"/>
                  </a:lnTo>
                  <a:lnTo>
                    <a:pt x="189" y="604"/>
                  </a:lnTo>
                  <a:lnTo>
                    <a:pt x="186" y="604"/>
                  </a:lnTo>
                  <a:lnTo>
                    <a:pt x="182" y="604"/>
                  </a:lnTo>
                  <a:lnTo>
                    <a:pt x="178" y="608"/>
                  </a:lnTo>
                  <a:lnTo>
                    <a:pt x="178" y="608"/>
                  </a:lnTo>
                  <a:lnTo>
                    <a:pt x="178" y="608"/>
                  </a:lnTo>
                  <a:close/>
                  <a:moveTo>
                    <a:pt x="104" y="560"/>
                  </a:moveTo>
                  <a:lnTo>
                    <a:pt x="104" y="560"/>
                  </a:lnTo>
                  <a:lnTo>
                    <a:pt x="108" y="564"/>
                  </a:lnTo>
                  <a:lnTo>
                    <a:pt x="112" y="567"/>
                  </a:lnTo>
                  <a:lnTo>
                    <a:pt x="112" y="575"/>
                  </a:lnTo>
                  <a:lnTo>
                    <a:pt x="112" y="575"/>
                  </a:lnTo>
                  <a:lnTo>
                    <a:pt x="108" y="575"/>
                  </a:lnTo>
                  <a:lnTo>
                    <a:pt x="108" y="578"/>
                  </a:lnTo>
                  <a:lnTo>
                    <a:pt x="104" y="560"/>
                  </a:lnTo>
                  <a:lnTo>
                    <a:pt x="104" y="560"/>
                  </a:lnTo>
                  <a:close/>
                  <a:moveTo>
                    <a:pt x="108" y="578"/>
                  </a:moveTo>
                  <a:lnTo>
                    <a:pt x="112" y="578"/>
                  </a:lnTo>
                  <a:lnTo>
                    <a:pt x="115" y="578"/>
                  </a:lnTo>
                  <a:lnTo>
                    <a:pt x="119" y="582"/>
                  </a:lnTo>
                  <a:lnTo>
                    <a:pt x="119" y="586"/>
                  </a:lnTo>
                  <a:lnTo>
                    <a:pt x="123" y="586"/>
                  </a:lnTo>
                  <a:lnTo>
                    <a:pt x="126" y="589"/>
                  </a:lnTo>
                  <a:lnTo>
                    <a:pt x="126" y="593"/>
                  </a:lnTo>
                  <a:lnTo>
                    <a:pt x="130" y="593"/>
                  </a:lnTo>
                  <a:lnTo>
                    <a:pt x="145" y="597"/>
                  </a:lnTo>
                  <a:lnTo>
                    <a:pt x="145" y="601"/>
                  </a:lnTo>
                  <a:lnTo>
                    <a:pt x="149" y="601"/>
                  </a:lnTo>
                  <a:lnTo>
                    <a:pt x="156" y="604"/>
                  </a:lnTo>
                  <a:lnTo>
                    <a:pt x="160" y="604"/>
                  </a:lnTo>
                  <a:lnTo>
                    <a:pt x="163" y="604"/>
                  </a:lnTo>
                  <a:lnTo>
                    <a:pt x="167" y="604"/>
                  </a:lnTo>
                  <a:lnTo>
                    <a:pt x="167" y="608"/>
                  </a:lnTo>
                  <a:lnTo>
                    <a:pt x="163" y="608"/>
                  </a:lnTo>
                  <a:lnTo>
                    <a:pt x="163" y="608"/>
                  </a:lnTo>
                  <a:lnTo>
                    <a:pt x="160" y="608"/>
                  </a:lnTo>
                  <a:lnTo>
                    <a:pt x="156" y="612"/>
                  </a:lnTo>
                  <a:lnTo>
                    <a:pt x="156" y="615"/>
                  </a:lnTo>
                  <a:lnTo>
                    <a:pt x="152" y="615"/>
                  </a:lnTo>
                  <a:lnTo>
                    <a:pt x="149" y="615"/>
                  </a:lnTo>
                  <a:lnTo>
                    <a:pt x="145" y="612"/>
                  </a:lnTo>
                  <a:lnTo>
                    <a:pt x="137" y="612"/>
                  </a:lnTo>
                  <a:lnTo>
                    <a:pt x="130" y="612"/>
                  </a:lnTo>
                  <a:lnTo>
                    <a:pt x="126" y="612"/>
                  </a:lnTo>
                  <a:lnTo>
                    <a:pt x="119" y="612"/>
                  </a:lnTo>
                  <a:lnTo>
                    <a:pt x="119" y="612"/>
                  </a:lnTo>
                  <a:lnTo>
                    <a:pt x="115" y="608"/>
                  </a:lnTo>
                  <a:lnTo>
                    <a:pt x="123" y="608"/>
                  </a:lnTo>
                  <a:lnTo>
                    <a:pt x="130" y="604"/>
                  </a:lnTo>
                  <a:lnTo>
                    <a:pt x="130" y="604"/>
                  </a:lnTo>
                  <a:lnTo>
                    <a:pt x="130" y="604"/>
                  </a:lnTo>
                  <a:lnTo>
                    <a:pt x="126" y="604"/>
                  </a:lnTo>
                  <a:lnTo>
                    <a:pt x="123" y="604"/>
                  </a:lnTo>
                  <a:lnTo>
                    <a:pt x="115" y="604"/>
                  </a:lnTo>
                  <a:lnTo>
                    <a:pt x="115" y="604"/>
                  </a:lnTo>
                  <a:lnTo>
                    <a:pt x="108" y="5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86" name="Freeform 189"/>
            <p:cNvSpPr>
              <a:spLocks noEditPoints="1"/>
            </p:cNvSpPr>
            <p:nvPr/>
          </p:nvSpPr>
          <p:spPr bwMode="auto">
            <a:xfrm>
              <a:off x="2810821" y="3524646"/>
              <a:ext cx="234167" cy="907075"/>
            </a:xfrm>
            <a:custGeom>
              <a:avLst/>
              <a:gdLst>
                <a:gd name="T0" fmla="*/ 33 w 49"/>
                <a:gd name="T1" fmla="*/ 183 h 190"/>
                <a:gd name="T2" fmla="*/ 33 w 49"/>
                <a:gd name="T3" fmla="*/ 185 h 190"/>
                <a:gd name="T4" fmla="*/ 40 w 49"/>
                <a:gd name="T5" fmla="*/ 185 h 190"/>
                <a:gd name="T6" fmla="*/ 33 w 49"/>
                <a:gd name="T7" fmla="*/ 177 h 190"/>
                <a:gd name="T8" fmla="*/ 39 w 49"/>
                <a:gd name="T9" fmla="*/ 175 h 190"/>
                <a:gd name="T10" fmla="*/ 15 w 49"/>
                <a:gd name="T11" fmla="*/ 157 h 190"/>
                <a:gd name="T12" fmla="*/ 15 w 49"/>
                <a:gd name="T13" fmla="*/ 129 h 190"/>
                <a:gd name="T14" fmla="*/ 11 w 49"/>
                <a:gd name="T15" fmla="*/ 108 h 190"/>
                <a:gd name="T16" fmla="*/ 15 w 49"/>
                <a:gd name="T17" fmla="*/ 74 h 190"/>
                <a:gd name="T18" fmla="*/ 16 w 49"/>
                <a:gd name="T19" fmla="*/ 42 h 190"/>
                <a:gd name="T20" fmla="*/ 16 w 49"/>
                <a:gd name="T21" fmla="*/ 15 h 190"/>
                <a:gd name="T22" fmla="*/ 7 w 49"/>
                <a:gd name="T23" fmla="*/ 3 h 190"/>
                <a:gd name="T24" fmla="*/ 5 w 49"/>
                <a:gd name="T25" fmla="*/ 25 h 190"/>
                <a:gd name="T26" fmla="*/ 5 w 49"/>
                <a:gd name="T27" fmla="*/ 47 h 190"/>
                <a:gd name="T28" fmla="*/ 6 w 49"/>
                <a:gd name="T29" fmla="*/ 67 h 190"/>
                <a:gd name="T30" fmla="*/ 4 w 49"/>
                <a:gd name="T31" fmla="*/ 82 h 190"/>
                <a:gd name="T32" fmla="*/ 2 w 49"/>
                <a:gd name="T33" fmla="*/ 94 h 190"/>
                <a:gd name="T34" fmla="*/ 3 w 49"/>
                <a:gd name="T35" fmla="*/ 109 h 190"/>
                <a:gd name="T36" fmla="*/ 10 w 49"/>
                <a:gd name="T37" fmla="*/ 116 h 190"/>
                <a:gd name="T38" fmla="*/ 9 w 49"/>
                <a:gd name="T39" fmla="*/ 125 h 190"/>
                <a:gd name="T40" fmla="*/ 9 w 49"/>
                <a:gd name="T41" fmla="*/ 138 h 190"/>
                <a:gd name="T42" fmla="*/ 3 w 49"/>
                <a:gd name="T43" fmla="*/ 135 h 190"/>
                <a:gd name="T44" fmla="*/ 6 w 49"/>
                <a:gd name="T45" fmla="*/ 139 h 190"/>
                <a:gd name="T46" fmla="*/ 10 w 49"/>
                <a:gd name="T47" fmla="*/ 144 h 190"/>
                <a:gd name="T48" fmla="*/ 10 w 49"/>
                <a:gd name="T49" fmla="*/ 150 h 190"/>
                <a:gd name="T50" fmla="*/ 11 w 49"/>
                <a:gd name="T51" fmla="*/ 157 h 190"/>
                <a:gd name="T52" fmla="*/ 15 w 49"/>
                <a:gd name="T53" fmla="*/ 165 h 190"/>
                <a:gd name="T54" fmla="*/ 20 w 49"/>
                <a:gd name="T55" fmla="*/ 167 h 190"/>
                <a:gd name="T56" fmla="*/ 21 w 49"/>
                <a:gd name="T57" fmla="*/ 170 h 190"/>
                <a:gd name="T58" fmla="*/ 19 w 49"/>
                <a:gd name="T59" fmla="*/ 172 h 190"/>
                <a:gd name="T60" fmla="*/ 23 w 49"/>
                <a:gd name="T61" fmla="*/ 171 h 190"/>
                <a:gd name="T62" fmla="*/ 21 w 49"/>
                <a:gd name="T63" fmla="*/ 175 h 190"/>
                <a:gd name="T64" fmla="*/ 28 w 49"/>
                <a:gd name="T65" fmla="*/ 173 h 190"/>
                <a:gd name="T66" fmla="*/ 29 w 49"/>
                <a:gd name="T67" fmla="*/ 179 h 190"/>
                <a:gd name="T68" fmla="*/ 38 w 49"/>
                <a:gd name="T69" fmla="*/ 169 h 190"/>
                <a:gd name="T70" fmla="*/ 3 w 49"/>
                <a:gd name="T71" fmla="*/ 117 h 190"/>
                <a:gd name="T72" fmla="*/ 8 w 49"/>
                <a:gd name="T73" fmla="*/ 115 h 190"/>
                <a:gd name="T74" fmla="*/ 7 w 49"/>
                <a:gd name="T75" fmla="*/ 124 h 190"/>
                <a:gd name="T76" fmla="*/ 3 w 49"/>
                <a:gd name="T77" fmla="*/ 128 h 190"/>
                <a:gd name="T78" fmla="*/ 4 w 49"/>
                <a:gd name="T79" fmla="*/ 128 h 190"/>
                <a:gd name="T80" fmla="*/ 9 w 49"/>
                <a:gd name="T81" fmla="*/ 126 h 190"/>
                <a:gd name="T82" fmla="*/ 5 w 49"/>
                <a:gd name="T83" fmla="*/ 130 h 190"/>
                <a:gd name="T84" fmla="*/ 7 w 49"/>
                <a:gd name="T85" fmla="*/ 148 h 190"/>
                <a:gd name="T86" fmla="*/ 6 w 49"/>
                <a:gd name="T87" fmla="*/ 148 h 190"/>
                <a:gd name="T88" fmla="*/ 5 w 49"/>
                <a:gd name="T89" fmla="*/ 152 h 190"/>
                <a:gd name="T90" fmla="*/ 6 w 49"/>
                <a:gd name="T91" fmla="*/ 154 h 190"/>
                <a:gd name="T92" fmla="*/ 9 w 49"/>
                <a:gd name="T93" fmla="*/ 156 h 190"/>
                <a:gd name="T94" fmla="*/ 10 w 49"/>
                <a:gd name="T95" fmla="*/ 162 h 190"/>
                <a:gd name="T96" fmla="*/ 10 w 49"/>
                <a:gd name="T97" fmla="*/ 161 h 190"/>
                <a:gd name="T98" fmla="*/ 11 w 49"/>
                <a:gd name="T99" fmla="*/ 167 h 190"/>
                <a:gd name="T100" fmla="*/ 14 w 49"/>
                <a:gd name="T101" fmla="*/ 169 h 190"/>
                <a:gd name="T102" fmla="*/ 15 w 49"/>
                <a:gd name="T103" fmla="*/ 169 h 190"/>
                <a:gd name="T104" fmla="*/ 17 w 49"/>
                <a:gd name="T105" fmla="*/ 172 h 190"/>
                <a:gd name="T106" fmla="*/ 21 w 49"/>
                <a:gd name="T107" fmla="*/ 177 h 190"/>
                <a:gd name="T108" fmla="*/ 22 w 49"/>
                <a:gd name="T109" fmla="*/ 180 h 190"/>
                <a:gd name="T110" fmla="*/ 26 w 49"/>
                <a:gd name="T111" fmla="*/ 180 h 190"/>
                <a:gd name="T112" fmla="*/ 27 w 49"/>
                <a:gd name="T113" fmla="*/ 181 h 190"/>
                <a:gd name="T114" fmla="*/ 31 w 49"/>
                <a:gd name="T115" fmla="*/ 179 h 190"/>
                <a:gd name="T116" fmla="*/ 48 w 49"/>
                <a:gd name="T117" fmla="*/ 188 h 190"/>
                <a:gd name="T118" fmla="*/ 45 w 49"/>
                <a:gd name="T119" fmla="*/ 186 h 190"/>
                <a:gd name="T120" fmla="*/ 41 w 49"/>
                <a:gd name="T121" fmla="*/ 18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9" h="190">
                  <a:moveTo>
                    <a:pt x="42" y="184"/>
                  </a:moveTo>
                  <a:cubicBezTo>
                    <a:pt x="41" y="183"/>
                    <a:pt x="41" y="183"/>
                    <a:pt x="41" y="183"/>
                  </a:cubicBezTo>
                  <a:cubicBezTo>
                    <a:pt x="41" y="183"/>
                    <a:pt x="41" y="183"/>
                    <a:pt x="41" y="183"/>
                  </a:cubicBezTo>
                  <a:cubicBezTo>
                    <a:pt x="40" y="182"/>
                    <a:pt x="40" y="182"/>
                    <a:pt x="40" y="182"/>
                  </a:cubicBezTo>
                  <a:cubicBezTo>
                    <a:pt x="38" y="182"/>
                    <a:pt x="38" y="182"/>
                    <a:pt x="38" y="182"/>
                  </a:cubicBezTo>
                  <a:cubicBezTo>
                    <a:pt x="36" y="181"/>
                    <a:pt x="36" y="181"/>
                    <a:pt x="36" y="181"/>
                  </a:cubicBezTo>
                  <a:cubicBezTo>
                    <a:pt x="35" y="181"/>
                    <a:pt x="35" y="181"/>
                    <a:pt x="35" y="181"/>
                  </a:cubicBezTo>
                  <a:cubicBezTo>
                    <a:pt x="35" y="181"/>
                    <a:pt x="35" y="181"/>
                    <a:pt x="35" y="181"/>
                  </a:cubicBezTo>
                  <a:cubicBezTo>
                    <a:pt x="35" y="181"/>
                    <a:pt x="35" y="181"/>
                    <a:pt x="35" y="181"/>
                  </a:cubicBezTo>
                  <a:cubicBezTo>
                    <a:pt x="35" y="182"/>
                    <a:pt x="35" y="182"/>
                    <a:pt x="35" y="182"/>
                  </a:cubicBezTo>
                  <a:cubicBezTo>
                    <a:pt x="35" y="182"/>
                    <a:pt x="35" y="182"/>
                    <a:pt x="35" y="182"/>
                  </a:cubicBezTo>
                  <a:cubicBezTo>
                    <a:pt x="33" y="181"/>
                    <a:pt x="33" y="181"/>
                    <a:pt x="33" y="181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34" y="182"/>
                    <a:pt x="34" y="182"/>
                    <a:pt x="34" y="182"/>
                  </a:cubicBezTo>
                  <a:cubicBezTo>
                    <a:pt x="34" y="182"/>
                    <a:pt x="34" y="182"/>
                    <a:pt x="34" y="182"/>
                  </a:cubicBezTo>
                  <a:cubicBezTo>
                    <a:pt x="34" y="182"/>
                    <a:pt x="34" y="182"/>
                    <a:pt x="34" y="182"/>
                  </a:cubicBezTo>
                  <a:cubicBezTo>
                    <a:pt x="34" y="182"/>
                    <a:pt x="34" y="182"/>
                    <a:pt x="34" y="182"/>
                  </a:cubicBezTo>
                  <a:cubicBezTo>
                    <a:pt x="34" y="183"/>
                    <a:pt x="34" y="183"/>
                    <a:pt x="34" y="183"/>
                  </a:cubicBezTo>
                  <a:cubicBezTo>
                    <a:pt x="33" y="183"/>
                    <a:pt x="33" y="183"/>
                    <a:pt x="33" y="183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3"/>
                    <a:pt x="32" y="183"/>
                    <a:pt x="32" y="183"/>
                  </a:cubicBezTo>
                  <a:cubicBezTo>
                    <a:pt x="31" y="183"/>
                    <a:pt x="31" y="183"/>
                    <a:pt x="31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28" y="184"/>
                    <a:pt x="28" y="184"/>
                    <a:pt x="28" y="184"/>
                  </a:cubicBezTo>
                  <a:cubicBezTo>
                    <a:pt x="28" y="184"/>
                    <a:pt x="28" y="184"/>
                    <a:pt x="28" y="184"/>
                  </a:cubicBezTo>
                  <a:cubicBezTo>
                    <a:pt x="29" y="184"/>
                    <a:pt x="29" y="184"/>
                    <a:pt x="29" y="184"/>
                  </a:cubicBezTo>
                  <a:cubicBezTo>
                    <a:pt x="30" y="184"/>
                    <a:pt x="30" y="184"/>
                    <a:pt x="30" y="184"/>
                  </a:cubicBezTo>
                  <a:cubicBezTo>
                    <a:pt x="30" y="184"/>
                    <a:pt x="30" y="184"/>
                    <a:pt x="30" y="184"/>
                  </a:cubicBezTo>
                  <a:cubicBezTo>
                    <a:pt x="31" y="184"/>
                    <a:pt x="31" y="184"/>
                    <a:pt x="31" y="184"/>
                  </a:cubicBezTo>
                  <a:cubicBezTo>
                    <a:pt x="31" y="184"/>
                    <a:pt x="31" y="184"/>
                    <a:pt x="31" y="184"/>
                  </a:cubicBezTo>
                  <a:cubicBezTo>
                    <a:pt x="32" y="184"/>
                    <a:pt x="32" y="184"/>
                    <a:pt x="32" y="184"/>
                  </a:cubicBezTo>
                  <a:cubicBezTo>
                    <a:pt x="32" y="184"/>
                    <a:pt x="32" y="184"/>
                    <a:pt x="32" y="184"/>
                  </a:cubicBezTo>
                  <a:cubicBezTo>
                    <a:pt x="33" y="184"/>
                    <a:pt x="33" y="184"/>
                    <a:pt x="33" y="184"/>
                  </a:cubicBezTo>
                  <a:cubicBezTo>
                    <a:pt x="33" y="185"/>
                    <a:pt x="33" y="185"/>
                    <a:pt x="33" y="185"/>
                  </a:cubicBezTo>
                  <a:cubicBezTo>
                    <a:pt x="33" y="185"/>
                    <a:pt x="33" y="185"/>
                    <a:pt x="33" y="185"/>
                  </a:cubicBezTo>
                  <a:cubicBezTo>
                    <a:pt x="33" y="185"/>
                    <a:pt x="33" y="185"/>
                    <a:pt x="33" y="185"/>
                  </a:cubicBezTo>
                  <a:cubicBezTo>
                    <a:pt x="32" y="186"/>
                    <a:pt x="32" y="186"/>
                    <a:pt x="32" y="186"/>
                  </a:cubicBezTo>
                  <a:cubicBezTo>
                    <a:pt x="33" y="187"/>
                    <a:pt x="33" y="187"/>
                    <a:pt x="33" y="187"/>
                  </a:cubicBezTo>
                  <a:cubicBezTo>
                    <a:pt x="33" y="187"/>
                    <a:pt x="33" y="187"/>
                    <a:pt x="33" y="187"/>
                  </a:cubicBezTo>
                  <a:cubicBezTo>
                    <a:pt x="34" y="187"/>
                    <a:pt x="34" y="187"/>
                    <a:pt x="34" y="187"/>
                  </a:cubicBezTo>
                  <a:cubicBezTo>
                    <a:pt x="35" y="188"/>
                    <a:pt x="35" y="188"/>
                    <a:pt x="35" y="188"/>
                  </a:cubicBezTo>
                  <a:cubicBezTo>
                    <a:pt x="35" y="188"/>
                    <a:pt x="35" y="188"/>
                    <a:pt x="35" y="188"/>
                  </a:cubicBezTo>
                  <a:cubicBezTo>
                    <a:pt x="35" y="187"/>
                    <a:pt x="35" y="187"/>
                    <a:pt x="35" y="187"/>
                  </a:cubicBezTo>
                  <a:cubicBezTo>
                    <a:pt x="35" y="187"/>
                    <a:pt x="35" y="187"/>
                    <a:pt x="35" y="187"/>
                  </a:cubicBezTo>
                  <a:cubicBezTo>
                    <a:pt x="34" y="186"/>
                    <a:pt x="34" y="186"/>
                    <a:pt x="34" y="186"/>
                  </a:cubicBezTo>
                  <a:cubicBezTo>
                    <a:pt x="34" y="186"/>
                    <a:pt x="34" y="186"/>
                    <a:pt x="34" y="186"/>
                  </a:cubicBezTo>
                  <a:cubicBezTo>
                    <a:pt x="34" y="186"/>
                    <a:pt x="34" y="186"/>
                    <a:pt x="34" y="186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5" y="185"/>
                    <a:pt x="35" y="185"/>
                    <a:pt x="35" y="185"/>
                  </a:cubicBezTo>
                  <a:cubicBezTo>
                    <a:pt x="34" y="185"/>
                    <a:pt x="34" y="185"/>
                    <a:pt x="34" y="185"/>
                  </a:cubicBezTo>
                  <a:cubicBezTo>
                    <a:pt x="36" y="184"/>
                    <a:pt x="36" y="184"/>
                    <a:pt x="36" y="184"/>
                  </a:cubicBezTo>
                  <a:cubicBezTo>
                    <a:pt x="37" y="184"/>
                    <a:pt x="37" y="184"/>
                    <a:pt x="37" y="184"/>
                  </a:cubicBezTo>
                  <a:cubicBezTo>
                    <a:pt x="40" y="185"/>
                    <a:pt x="40" y="185"/>
                    <a:pt x="40" y="185"/>
                  </a:cubicBezTo>
                  <a:cubicBezTo>
                    <a:pt x="41" y="185"/>
                    <a:pt x="41" y="185"/>
                    <a:pt x="41" y="185"/>
                  </a:cubicBezTo>
                  <a:cubicBezTo>
                    <a:pt x="41" y="184"/>
                    <a:pt x="41" y="184"/>
                    <a:pt x="41" y="184"/>
                  </a:cubicBezTo>
                  <a:cubicBezTo>
                    <a:pt x="42" y="184"/>
                    <a:pt x="42" y="184"/>
                    <a:pt x="42" y="184"/>
                  </a:cubicBezTo>
                  <a:close/>
                  <a:moveTo>
                    <a:pt x="41" y="182"/>
                  </a:moveTo>
                  <a:cubicBezTo>
                    <a:pt x="40" y="182"/>
                    <a:pt x="40" y="182"/>
                    <a:pt x="40" y="182"/>
                  </a:cubicBezTo>
                  <a:cubicBezTo>
                    <a:pt x="38" y="181"/>
                    <a:pt x="38" y="181"/>
                    <a:pt x="38" y="181"/>
                  </a:cubicBezTo>
                  <a:cubicBezTo>
                    <a:pt x="36" y="180"/>
                    <a:pt x="36" y="180"/>
                    <a:pt x="36" y="180"/>
                  </a:cubicBezTo>
                  <a:cubicBezTo>
                    <a:pt x="36" y="180"/>
                    <a:pt x="36" y="180"/>
                    <a:pt x="36" y="180"/>
                  </a:cubicBezTo>
                  <a:cubicBezTo>
                    <a:pt x="35" y="180"/>
                    <a:pt x="35" y="180"/>
                    <a:pt x="35" y="180"/>
                  </a:cubicBezTo>
                  <a:cubicBezTo>
                    <a:pt x="34" y="179"/>
                    <a:pt x="34" y="179"/>
                    <a:pt x="34" y="179"/>
                  </a:cubicBezTo>
                  <a:cubicBezTo>
                    <a:pt x="34" y="179"/>
                    <a:pt x="34" y="179"/>
                    <a:pt x="34" y="179"/>
                  </a:cubicBezTo>
                  <a:cubicBezTo>
                    <a:pt x="34" y="178"/>
                    <a:pt x="34" y="178"/>
                    <a:pt x="34" y="178"/>
                  </a:cubicBezTo>
                  <a:cubicBezTo>
                    <a:pt x="35" y="178"/>
                    <a:pt x="35" y="178"/>
                    <a:pt x="35" y="178"/>
                  </a:cubicBezTo>
                  <a:cubicBezTo>
                    <a:pt x="35" y="177"/>
                    <a:pt x="35" y="177"/>
                    <a:pt x="35" y="177"/>
                  </a:cubicBezTo>
                  <a:cubicBezTo>
                    <a:pt x="36" y="177"/>
                    <a:pt x="36" y="177"/>
                    <a:pt x="36" y="177"/>
                  </a:cubicBezTo>
                  <a:cubicBezTo>
                    <a:pt x="37" y="176"/>
                    <a:pt x="37" y="176"/>
                    <a:pt x="37" y="176"/>
                  </a:cubicBezTo>
                  <a:cubicBezTo>
                    <a:pt x="37" y="176"/>
                    <a:pt x="37" y="176"/>
                    <a:pt x="37" y="176"/>
                  </a:cubicBezTo>
                  <a:cubicBezTo>
                    <a:pt x="36" y="176"/>
                    <a:pt x="36" y="176"/>
                    <a:pt x="36" y="176"/>
                  </a:cubicBezTo>
                  <a:cubicBezTo>
                    <a:pt x="34" y="176"/>
                    <a:pt x="34" y="176"/>
                    <a:pt x="34" y="176"/>
                  </a:cubicBezTo>
                  <a:cubicBezTo>
                    <a:pt x="34" y="177"/>
                    <a:pt x="34" y="177"/>
                    <a:pt x="34" y="177"/>
                  </a:cubicBezTo>
                  <a:cubicBezTo>
                    <a:pt x="33" y="177"/>
                    <a:pt x="33" y="177"/>
                    <a:pt x="33" y="177"/>
                  </a:cubicBezTo>
                  <a:cubicBezTo>
                    <a:pt x="32" y="176"/>
                    <a:pt x="32" y="176"/>
                    <a:pt x="32" y="176"/>
                  </a:cubicBezTo>
                  <a:cubicBezTo>
                    <a:pt x="32" y="175"/>
                    <a:pt x="32" y="175"/>
                    <a:pt x="32" y="175"/>
                  </a:cubicBezTo>
                  <a:cubicBezTo>
                    <a:pt x="32" y="174"/>
                    <a:pt x="32" y="174"/>
                    <a:pt x="32" y="174"/>
                  </a:cubicBezTo>
                  <a:cubicBezTo>
                    <a:pt x="33" y="174"/>
                    <a:pt x="33" y="174"/>
                    <a:pt x="33" y="174"/>
                  </a:cubicBezTo>
                  <a:cubicBezTo>
                    <a:pt x="33" y="173"/>
                    <a:pt x="33" y="173"/>
                    <a:pt x="33" y="173"/>
                  </a:cubicBezTo>
                  <a:cubicBezTo>
                    <a:pt x="32" y="173"/>
                    <a:pt x="32" y="173"/>
                    <a:pt x="32" y="173"/>
                  </a:cubicBezTo>
                  <a:cubicBezTo>
                    <a:pt x="32" y="173"/>
                    <a:pt x="32" y="173"/>
                    <a:pt x="32" y="173"/>
                  </a:cubicBezTo>
                  <a:cubicBezTo>
                    <a:pt x="32" y="172"/>
                    <a:pt x="32" y="172"/>
                    <a:pt x="32" y="172"/>
                  </a:cubicBezTo>
                  <a:cubicBezTo>
                    <a:pt x="33" y="172"/>
                    <a:pt x="33" y="172"/>
                    <a:pt x="33" y="172"/>
                  </a:cubicBezTo>
                  <a:cubicBezTo>
                    <a:pt x="34" y="173"/>
                    <a:pt x="34" y="173"/>
                    <a:pt x="34" y="173"/>
                  </a:cubicBezTo>
                  <a:cubicBezTo>
                    <a:pt x="34" y="173"/>
                    <a:pt x="34" y="173"/>
                    <a:pt x="34" y="173"/>
                  </a:cubicBezTo>
                  <a:cubicBezTo>
                    <a:pt x="35" y="172"/>
                    <a:pt x="35" y="172"/>
                    <a:pt x="35" y="172"/>
                  </a:cubicBezTo>
                  <a:cubicBezTo>
                    <a:pt x="35" y="171"/>
                    <a:pt x="35" y="171"/>
                    <a:pt x="35" y="171"/>
                  </a:cubicBezTo>
                  <a:cubicBezTo>
                    <a:pt x="34" y="171"/>
                    <a:pt x="34" y="171"/>
                    <a:pt x="34" y="171"/>
                  </a:cubicBezTo>
                  <a:cubicBezTo>
                    <a:pt x="35" y="170"/>
                    <a:pt x="35" y="170"/>
                    <a:pt x="35" y="170"/>
                  </a:cubicBezTo>
                  <a:cubicBezTo>
                    <a:pt x="35" y="170"/>
                    <a:pt x="35" y="170"/>
                    <a:pt x="35" y="170"/>
                  </a:cubicBezTo>
                  <a:cubicBezTo>
                    <a:pt x="36" y="171"/>
                    <a:pt x="36" y="171"/>
                    <a:pt x="36" y="171"/>
                  </a:cubicBezTo>
                  <a:cubicBezTo>
                    <a:pt x="36" y="171"/>
                    <a:pt x="36" y="171"/>
                    <a:pt x="36" y="171"/>
                  </a:cubicBezTo>
                  <a:cubicBezTo>
                    <a:pt x="38" y="170"/>
                    <a:pt x="38" y="170"/>
                    <a:pt x="38" y="170"/>
                  </a:cubicBezTo>
                  <a:cubicBezTo>
                    <a:pt x="39" y="175"/>
                    <a:pt x="39" y="175"/>
                    <a:pt x="39" y="175"/>
                  </a:cubicBezTo>
                  <a:cubicBezTo>
                    <a:pt x="39" y="175"/>
                    <a:pt x="39" y="175"/>
                    <a:pt x="39" y="175"/>
                  </a:cubicBezTo>
                  <a:cubicBezTo>
                    <a:pt x="39" y="175"/>
                    <a:pt x="39" y="175"/>
                    <a:pt x="39" y="175"/>
                  </a:cubicBezTo>
                  <a:cubicBezTo>
                    <a:pt x="41" y="182"/>
                    <a:pt x="41" y="182"/>
                    <a:pt x="41" y="182"/>
                  </a:cubicBezTo>
                  <a:close/>
                  <a:moveTo>
                    <a:pt x="38" y="169"/>
                  </a:moveTo>
                  <a:cubicBezTo>
                    <a:pt x="36" y="168"/>
                    <a:pt x="36" y="168"/>
                    <a:pt x="36" y="168"/>
                  </a:cubicBezTo>
                  <a:cubicBezTo>
                    <a:pt x="35" y="168"/>
                    <a:pt x="35" y="168"/>
                    <a:pt x="35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29" y="167"/>
                    <a:pt x="29" y="167"/>
                    <a:pt x="29" y="167"/>
                  </a:cubicBezTo>
                  <a:cubicBezTo>
                    <a:pt x="26" y="168"/>
                    <a:pt x="26" y="168"/>
                    <a:pt x="26" y="168"/>
                  </a:cubicBezTo>
                  <a:cubicBezTo>
                    <a:pt x="25" y="167"/>
                    <a:pt x="25" y="167"/>
                    <a:pt x="25" y="167"/>
                  </a:cubicBezTo>
                  <a:cubicBezTo>
                    <a:pt x="23" y="167"/>
                    <a:pt x="23" y="167"/>
                    <a:pt x="23" y="167"/>
                  </a:cubicBezTo>
                  <a:cubicBezTo>
                    <a:pt x="23" y="166"/>
                    <a:pt x="23" y="166"/>
                    <a:pt x="23" y="166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1" y="163"/>
                    <a:pt x="21" y="163"/>
                    <a:pt x="21" y="163"/>
                  </a:cubicBezTo>
                  <a:cubicBezTo>
                    <a:pt x="21" y="161"/>
                    <a:pt x="21" y="161"/>
                    <a:pt x="21" y="161"/>
                  </a:cubicBezTo>
                  <a:cubicBezTo>
                    <a:pt x="21" y="160"/>
                    <a:pt x="21" y="160"/>
                    <a:pt x="21" y="160"/>
                  </a:cubicBezTo>
                  <a:cubicBezTo>
                    <a:pt x="20" y="160"/>
                    <a:pt x="20" y="160"/>
                    <a:pt x="20" y="160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17" y="161"/>
                    <a:pt x="17" y="161"/>
                    <a:pt x="17" y="161"/>
                  </a:cubicBezTo>
                  <a:cubicBezTo>
                    <a:pt x="15" y="158"/>
                    <a:pt x="15" y="158"/>
                    <a:pt x="15" y="158"/>
                  </a:cubicBezTo>
                  <a:cubicBezTo>
                    <a:pt x="15" y="157"/>
                    <a:pt x="15" y="157"/>
                    <a:pt x="15" y="157"/>
                  </a:cubicBezTo>
                  <a:cubicBezTo>
                    <a:pt x="15" y="153"/>
                    <a:pt x="15" y="153"/>
                    <a:pt x="15" y="153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18" y="150"/>
                    <a:pt x="18" y="150"/>
                    <a:pt x="18" y="150"/>
                  </a:cubicBezTo>
                  <a:cubicBezTo>
                    <a:pt x="18" y="148"/>
                    <a:pt x="18" y="148"/>
                    <a:pt x="18" y="148"/>
                  </a:cubicBezTo>
                  <a:cubicBezTo>
                    <a:pt x="18" y="146"/>
                    <a:pt x="18" y="146"/>
                    <a:pt x="18" y="146"/>
                  </a:cubicBezTo>
                  <a:cubicBezTo>
                    <a:pt x="17" y="145"/>
                    <a:pt x="17" y="145"/>
                    <a:pt x="17" y="145"/>
                  </a:cubicBezTo>
                  <a:cubicBezTo>
                    <a:pt x="18" y="143"/>
                    <a:pt x="18" y="143"/>
                    <a:pt x="18" y="143"/>
                  </a:cubicBezTo>
                  <a:cubicBezTo>
                    <a:pt x="18" y="142"/>
                    <a:pt x="18" y="142"/>
                    <a:pt x="18" y="142"/>
                  </a:cubicBezTo>
                  <a:cubicBezTo>
                    <a:pt x="18" y="140"/>
                    <a:pt x="18" y="140"/>
                    <a:pt x="18" y="140"/>
                  </a:cubicBezTo>
                  <a:cubicBezTo>
                    <a:pt x="18" y="139"/>
                    <a:pt x="18" y="139"/>
                    <a:pt x="18" y="139"/>
                  </a:cubicBezTo>
                  <a:cubicBezTo>
                    <a:pt x="18" y="138"/>
                    <a:pt x="18" y="138"/>
                    <a:pt x="18" y="138"/>
                  </a:cubicBezTo>
                  <a:cubicBezTo>
                    <a:pt x="18" y="137"/>
                    <a:pt x="18" y="137"/>
                    <a:pt x="18" y="137"/>
                  </a:cubicBezTo>
                  <a:cubicBezTo>
                    <a:pt x="18" y="134"/>
                    <a:pt x="18" y="134"/>
                    <a:pt x="18" y="134"/>
                  </a:cubicBezTo>
                  <a:cubicBezTo>
                    <a:pt x="17" y="133"/>
                    <a:pt x="17" y="133"/>
                    <a:pt x="17" y="133"/>
                  </a:cubicBezTo>
                  <a:cubicBezTo>
                    <a:pt x="17" y="133"/>
                    <a:pt x="17" y="133"/>
                    <a:pt x="17" y="133"/>
                  </a:cubicBezTo>
                  <a:cubicBezTo>
                    <a:pt x="18" y="132"/>
                    <a:pt x="18" y="132"/>
                    <a:pt x="18" y="132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17" y="129"/>
                    <a:pt x="17" y="129"/>
                    <a:pt x="17" y="129"/>
                  </a:cubicBezTo>
                  <a:cubicBezTo>
                    <a:pt x="16" y="128"/>
                    <a:pt x="16" y="128"/>
                    <a:pt x="16" y="128"/>
                  </a:cubicBezTo>
                  <a:cubicBezTo>
                    <a:pt x="15" y="128"/>
                    <a:pt x="15" y="128"/>
                    <a:pt x="15" y="128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4" y="128"/>
                    <a:pt x="14" y="128"/>
                    <a:pt x="14" y="128"/>
                  </a:cubicBezTo>
                  <a:cubicBezTo>
                    <a:pt x="14" y="127"/>
                    <a:pt x="14" y="127"/>
                    <a:pt x="14" y="127"/>
                  </a:cubicBezTo>
                  <a:cubicBezTo>
                    <a:pt x="16" y="127"/>
                    <a:pt x="16" y="127"/>
                    <a:pt x="16" y="127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7" y="125"/>
                    <a:pt x="17" y="125"/>
                    <a:pt x="17" y="125"/>
                  </a:cubicBezTo>
                  <a:cubicBezTo>
                    <a:pt x="17" y="125"/>
                    <a:pt x="17" y="125"/>
                    <a:pt x="17" y="125"/>
                  </a:cubicBezTo>
                  <a:cubicBezTo>
                    <a:pt x="16" y="126"/>
                    <a:pt x="16" y="126"/>
                    <a:pt x="16" y="126"/>
                  </a:cubicBezTo>
                  <a:cubicBezTo>
                    <a:pt x="15" y="126"/>
                    <a:pt x="15" y="126"/>
                    <a:pt x="15" y="126"/>
                  </a:cubicBezTo>
                  <a:cubicBezTo>
                    <a:pt x="15" y="124"/>
                    <a:pt x="15" y="124"/>
                    <a:pt x="15" y="124"/>
                  </a:cubicBezTo>
                  <a:cubicBezTo>
                    <a:pt x="14" y="122"/>
                    <a:pt x="14" y="122"/>
                    <a:pt x="14" y="122"/>
                  </a:cubicBezTo>
                  <a:cubicBezTo>
                    <a:pt x="14" y="121"/>
                    <a:pt x="14" y="121"/>
                    <a:pt x="14" y="121"/>
                  </a:cubicBezTo>
                  <a:cubicBezTo>
                    <a:pt x="14" y="120"/>
                    <a:pt x="14" y="120"/>
                    <a:pt x="14" y="120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2" y="118"/>
                    <a:pt x="12" y="118"/>
                    <a:pt x="12" y="118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3" y="114"/>
                    <a:pt x="13" y="114"/>
                    <a:pt x="13" y="114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1" y="108"/>
                    <a:pt x="11" y="108"/>
                    <a:pt x="11" y="108"/>
                  </a:cubicBezTo>
                  <a:cubicBezTo>
                    <a:pt x="12" y="105"/>
                    <a:pt x="12" y="105"/>
                    <a:pt x="12" y="105"/>
                  </a:cubicBezTo>
                  <a:cubicBezTo>
                    <a:pt x="11" y="103"/>
                    <a:pt x="11" y="103"/>
                    <a:pt x="11" y="103"/>
                  </a:cubicBezTo>
                  <a:cubicBezTo>
                    <a:pt x="11" y="102"/>
                    <a:pt x="11" y="102"/>
                    <a:pt x="11" y="102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13" y="98"/>
                    <a:pt x="13" y="98"/>
                    <a:pt x="13" y="98"/>
                  </a:cubicBezTo>
                  <a:cubicBezTo>
                    <a:pt x="14" y="97"/>
                    <a:pt x="14" y="97"/>
                    <a:pt x="14" y="97"/>
                  </a:cubicBezTo>
                  <a:cubicBezTo>
                    <a:pt x="14" y="97"/>
                    <a:pt x="14" y="97"/>
                    <a:pt x="14" y="97"/>
                  </a:cubicBezTo>
                  <a:cubicBezTo>
                    <a:pt x="12" y="92"/>
                    <a:pt x="12" y="92"/>
                    <a:pt x="12" y="92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12" y="89"/>
                    <a:pt x="12" y="89"/>
                    <a:pt x="12" y="89"/>
                  </a:cubicBezTo>
                  <a:cubicBezTo>
                    <a:pt x="12" y="86"/>
                    <a:pt x="12" y="86"/>
                    <a:pt x="12" y="86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14" y="84"/>
                    <a:pt x="14" y="84"/>
                    <a:pt x="14" y="84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3" y="81"/>
                    <a:pt x="13" y="81"/>
                    <a:pt x="13" y="81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14" y="76"/>
                    <a:pt x="14" y="76"/>
                    <a:pt x="14" y="76"/>
                  </a:cubicBezTo>
                  <a:cubicBezTo>
                    <a:pt x="15" y="76"/>
                    <a:pt x="15" y="76"/>
                    <a:pt x="15" y="76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14" y="71"/>
                    <a:pt x="14" y="71"/>
                    <a:pt x="14" y="71"/>
                  </a:cubicBezTo>
                  <a:cubicBezTo>
                    <a:pt x="14" y="70"/>
                    <a:pt x="14" y="70"/>
                    <a:pt x="14" y="70"/>
                  </a:cubicBezTo>
                  <a:cubicBezTo>
                    <a:pt x="13" y="68"/>
                    <a:pt x="13" y="68"/>
                    <a:pt x="13" y="68"/>
                  </a:cubicBezTo>
                  <a:cubicBezTo>
                    <a:pt x="13" y="67"/>
                    <a:pt x="13" y="67"/>
                    <a:pt x="13" y="67"/>
                  </a:cubicBezTo>
                  <a:cubicBezTo>
                    <a:pt x="12" y="65"/>
                    <a:pt x="12" y="65"/>
                    <a:pt x="12" y="65"/>
                  </a:cubicBezTo>
                  <a:cubicBezTo>
                    <a:pt x="11" y="64"/>
                    <a:pt x="11" y="64"/>
                    <a:pt x="11" y="64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10" y="60"/>
                    <a:pt x="10" y="60"/>
                    <a:pt x="10" y="60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2" y="57"/>
                    <a:pt x="12" y="57"/>
                    <a:pt x="12" y="57"/>
                  </a:cubicBezTo>
                  <a:cubicBezTo>
                    <a:pt x="12" y="57"/>
                    <a:pt x="12" y="57"/>
                    <a:pt x="12" y="57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11" y="51"/>
                    <a:pt x="11" y="51"/>
                    <a:pt x="11" y="51"/>
                  </a:cubicBezTo>
                  <a:cubicBezTo>
                    <a:pt x="12" y="50"/>
                    <a:pt x="12" y="50"/>
                    <a:pt x="12" y="50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6" y="37"/>
                    <a:pt x="6" y="37"/>
                    <a:pt x="6" y="37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5"/>
                    <a:pt x="6" y="45"/>
                    <a:pt x="6" y="45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5" y="48"/>
                    <a:pt x="5" y="48"/>
                    <a:pt x="5" y="48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5" y="54"/>
                    <a:pt x="5" y="54"/>
                    <a:pt x="5" y="54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5" y="56"/>
                    <a:pt x="5" y="56"/>
                    <a:pt x="5" y="56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4" y="57"/>
                    <a:pt x="4" y="57"/>
                    <a:pt x="4" y="57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4" y="59"/>
                    <a:pt x="4" y="59"/>
                    <a:pt x="4" y="59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7" y="72"/>
                    <a:pt x="7" y="72"/>
                    <a:pt x="7" y="72"/>
                  </a:cubicBezTo>
                  <a:cubicBezTo>
                    <a:pt x="7" y="73"/>
                    <a:pt x="7" y="73"/>
                    <a:pt x="7" y="73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6" y="74"/>
                    <a:pt x="6" y="74"/>
                    <a:pt x="6" y="74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5" y="77"/>
                    <a:pt x="5" y="77"/>
                    <a:pt x="5" y="77"/>
                  </a:cubicBezTo>
                  <a:cubicBezTo>
                    <a:pt x="5" y="77"/>
                    <a:pt x="5" y="77"/>
                    <a:pt x="5" y="77"/>
                  </a:cubicBezTo>
                  <a:cubicBezTo>
                    <a:pt x="5" y="78"/>
                    <a:pt x="5" y="78"/>
                    <a:pt x="5" y="78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4" y="81"/>
                    <a:pt x="4" y="81"/>
                    <a:pt x="4" y="81"/>
                  </a:cubicBezTo>
                  <a:cubicBezTo>
                    <a:pt x="4" y="82"/>
                    <a:pt x="4" y="82"/>
                    <a:pt x="4" y="82"/>
                  </a:cubicBezTo>
                  <a:cubicBezTo>
                    <a:pt x="4" y="82"/>
                    <a:pt x="4" y="82"/>
                    <a:pt x="4" y="82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3" y="84"/>
                    <a:pt x="3" y="84"/>
                    <a:pt x="3" y="84"/>
                  </a:cubicBezTo>
                  <a:cubicBezTo>
                    <a:pt x="3" y="85"/>
                    <a:pt x="3" y="85"/>
                    <a:pt x="3" y="85"/>
                  </a:cubicBezTo>
                  <a:cubicBezTo>
                    <a:pt x="3" y="86"/>
                    <a:pt x="3" y="86"/>
                    <a:pt x="3" y="86"/>
                  </a:cubicBezTo>
                  <a:cubicBezTo>
                    <a:pt x="3" y="86"/>
                    <a:pt x="3" y="86"/>
                    <a:pt x="3" y="8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87"/>
                    <a:pt x="2" y="87"/>
                    <a:pt x="2" y="87"/>
                  </a:cubicBezTo>
                  <a:cubicBezTo>
                    <a:pt x="2" y="88"/>
                    <a:pt x="2" y="88"/>
                    <a:pt x="2" y="88"/>
                  </a:cubicBezTo>
                  <a:cubicBezTo>
                    <a:pt x="3" y="89"/>
                    <a:pt x="3" y="89"/>
                    <a:pt x="3" y="89"/>
                  </a:cubicBezTo>
                  <a:cubicBezTo>
                    <a:pt x="3" y="89"/>
                    <a:pt x="3" y="89"/>
                    <a:pt x="3" y="89"/>
                  </a:cubicBezTo>
                  <a:cubicBezTo>
                    <a:pt x="2" y="90"/>
                    <a:pt x="2" y="90"/>
                    <a:pt x="2" y="90"/>
                  </a:cubicBezTo>
                  <a:cubicBezTo>
                    <a:pt x="2" y="90"/>
                    <a:pt x="2" y="90"/>
                    <a:pt x="2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4" y="98"/>
                    <a:pt x="4" y="98"/>
                    <a:pt x="4" y="98"/>
                  </a:cubicBezTo>
                  <a:cubicBezTo>
                    <a:pt x="4" y="99"/>
                    <a:pt x="4" y="99"/>
                    <a:pt x="4" y="99"/>
                  </a:cubicBezTo>
                  <a:cubicBezTo>
                    <a:pt x="4" y="99"/>
                    <a:pt x="4" y="99"/>
                    <a:pt x="4" y="99"/>
                  </a:cubicBezTo>
                  <a:cubicBezTo>
                    <a:pt x="4" y="100"/>
                    <a:pt x="4" y="100"/>
                    <a:pt x="4" y="100"/>
                  </a:cubicBezTo>
                  <a:cubicBezTo>
                    <a:pt x="4" y="102"/>
                    <a:pt x="4" y="102"/>
                    <a:pt x="4" y="102"/>
                  </a:cubicBezTo>
                  <a:cubicBezTo>
                    <a:pt x="4" y="102"/>
                    <a:pt x="4" y="102"/>
                    <a:pt x="4" y="102"/>
                  </a:cubicBezTo>
                  <a:cubicBezTo>
                    <a:pt x="4" y="103"/>
                    <a:pt x="4" y="103"/>
                    <a:pt x="4" y="103"/>
                  </a:cubicBezTo>
                  <a:cubicBezTo>
                    <a:pt x="4" y="103"/>
                    <a:pt x="4" y="103"/>
                    <a:pt x="4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8"/>
                    <a:pt x="3" y="108"/>
                    <a:pt x="3" y="108"/>
                  </a:cubicBezTo>
                  <a:cubicBezTo>
                    <a:pt x="3" y="108"/>
                    <a:pt x="3" y="108"/>
                    <a:pt x="3" y="108"/>
                  </a:cubicBezTo>
                  <a:cubicBezTo>
                    <a:pt x="3" y="108"/>
                    <a:pt x="3" y="108"/>
                    <a:pt x="3" y="108"/>
                  </a:cubicBezTo>
                  <a:cubicBezTo>
                    <a:pt x="3" y="109"/>
                    <a:pt x="3" y="109"/>
                    <a:pt x="3" y="109"/>
                  </a:cubicBezTo>
                  <a:cubicBezTo>
                    <a:pt x="3" y="109"/>
                    <a:pt x="3" y="109"/>
                    <a:pt x="3" y="109"/>
                  </a:cubicBezTo>
                  <a:cubicBezTo>
                    <a:pt x="3" y="110"/>
                    <a:pt x="3" y="110"/>
                    <a:pt x="3" y="110"/>
                  </a:cubicBezTo>
                  <a:cubicBezTo>
                    <a:pt x="4" y="112"/>
                    <a:pt x="4" y="112"/>
                    <a:pt x="4" y="112"/>
                  </a:cubicBezTo>
                  <a:cubicBezTo>
                    <a:pt x="5" y="112"/>
                    <a:pt x="5" y="112"/>
                    <a:pt x="5" y="112"/>
                  </a:cubicBezTo>
                  <a:cubicBezTo>
                    <a:pt x="5" y="113"/>
                    <a:pt x="5" y="113"/>
                    <a:pt x="5" y="113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8" y="113"/>
                    <a:pt x="8" y="113"/>
                    <a:pt x="8" y="113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9" y="111"/>
                    <a:pt x="9" y="111"/>
                    <a:pt x="9" y="111"/>
                  </a:cubicBezTo>
                  <a:cubicBezTo>
                    <a:pt x="9" y="112"/>
                    <a:pt x="9" y="112"/>
                    <a:pt x="9" y="112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9" y="113"/>
                    <a:pt x="9" y="113"/>
                    <a:pt x="9" y="113"/>
                  </a:cubicBezTo>
                  <a:cubicBezTo>
                    <a:pt x="9" y="114"/>
                    <a:pt x="9" y="114"/>
                    <a:pt x="9" y="114"/>
                  </a:cubicBezTo>
                  <a:cubicBezTo>
                    <a:pt x="9" y="114"/>
                    <a:pt x="9" y="114"/>
                    <a:pt x="9" y="114"/>
                  </a:cubicBezTo>
                  <a:cubicBezTo>
                    <a:pt x="10" y="114"/>
                    <a:pt x="10" y="114"/>
                    <a:pt x="10" y="114"/>
                  </a:cubicBezTo>
                  <a:cubicBezTo>
                    <a:pt x="10" y="114"/>
                    <a:pt x="10" y="114"/>
                    <a:pt x="10" y="114"/>
                  </a:cubicBezTo>
                  <a:cubicBezTo>
                    <a:pt x="10" y="116"/>
                    <a:pt x="10" y="116"/>
                    <a:pt x="10" y="116"/>
                  </a:cubicBezTo>
                  <a:cubicBezTo>
                    <a:pt x="11" y="116"/>
                    <a:pt x="11" y="116"/>
                    <a:pt x="11" y="116"/>
                  </a:cubicBezTo>
                  <a:cubicBezTo>
                    <a:pt x="10" y="116"/>
                    <a:pt x="10" y="116"/>
                    <a:pt x="10" y="116"/>
                  </a:cubicBezTo>
                  <a:cubicBezTo>
                    <a:pt x="10" y="116"/>
                    <a:pt x="10" y="116"/>
                    <a:pt x="10" y="116"/>
                  </a:cubicBezTo>
                  <a:cubicBezTo>
                    <a:pt x="10" y="115"/>
                    <a:pt x="10" y="115"/>
                    <a:pt x="10" y="115"/>
                  </a:cubicBezTo>
                  <a:cubicBezTo>
                    <a:pt x="9" y="115"/>
                    <a:pt x="9" y="115"/>
                    <a:pt x="9" y="115"/>
                  </a:cubicBezTo>
                  <a:cubicBezTo>
                    <a:pt x="9" y="116"/>
                    <a:pt x="9" y="116"/>
                    <a:pt x="9" y="116"/>
                  </a:cubicBezTo>
                  <a:cubicBezTo>
                    <a:pt x="9" y="116"/>
                    <a:pt x="9" y="116"/>
                    <a:pt x="9" y="116"/>
                  </a:cubicBezTo>
                  <a:cubicBezTo>
                    <a:pt x="10" y="117"/>
                    <a:pt x="10" y="117"/>
                    <a:pt x="10" y="117"/>
                  </a:cubicBezTo>
                  <a:cubicBezTo>
                    <a:pt x="10" y="117"/>
                    <a:pt x="10" y="117"/>
                    <a:pt x="10" y="117"/>
                  </a:cubicBezTo>
                  <a:cubicBezTo>
                    <a:pt x="9" y="117"/>
                    <a:pt x="9" y="117"/>
                    <a:pt x="9" y="117"/>
                  </a:cubicBezTo>
                  <a:cubicBezTo>
                    <a:pt x="9" y="117"/>
                    <a:pt x="9" y="117"/>
                    <a:pt x="9" y="117"/>
                  </a:cubicBezTo>
                  <a:cubicBezTo>
                    <a:pt x="9" y="118"/>
                    <a:pt x="9" y="118"/>
                    <a:pt x="9" y="118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9" y="120"/>
                    <a:pt x="9" y="120"/>
                    <a:pt x="9" y="120"/>
                  </a:cubicBezTo>
                  <a:cubicBezTo>
                    <a:pt x="9" y="120"/>
                    <a:pt x="9" y="120"/>
                    <a:pt x="9" y="120"/>
                  </a:cubicBezTo>
                  <a:cubicBezTo>
                    <a:pt x="9" y="121"/>
                    <a:pt x="9" y="121"/>
                    <a:pt x="9" y="121"/>
                  </a:cubicBezTo>
                  <a:cubicBezTo>
                    <a:pt x="9" y="121"/>
                    <a:pt x="9" y="121"/>
                    <a:pt x="9" y="121"/>
                  </a:cubicBezTo>
                  <a:cubicBezTo>
                    <a:pt x="9" y="122"/>
                    <a:pt x="9" y="122"/>
                    <a:pt x="9" y="122"/>
                  </a:cubicBezTo>
                  <a:cubicBezTo>
                    <a:pt x="10" y="122"/>
                    <a:pt x="10" y="122"/>
                    <a:pt x="10" y="122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10" y="125"/>
                    <a:pt x="10" y="125"/>
                    <a:pt x="10" y="125"/>
                  </a:cubicBezTo>
                  <a:cubicBezTo>
                    <a:pt x="11" y="126"/>
                    <a:pt x="11" y="126"/>
                    <a:pt x="11" y="126"/>
                  </a:cubicBezTo>
                  <a:cubicBezTo>
                    <a:pt x="11" y="126"/>
                    <a:pt x="11" y="126"/>
                    <a:pt x="11" y="126"/>
                  </a:cubicBezTo>
                  <a:cubicBezTo>
                    <a:pt x="11" y="127"/>
                    <a:pt x="11" y="127"/>
                    <a:pt x="11" y="127"/>
                  </a:cubicBezTo>
                  <a:cubicBezTo>
                    <a:pt x="12" y="127"/>
                    <a:pt x="12" y="127"/>
                    <a:pt x="12" y="127"/>
                  </a:cubicBezTo>
                  <a:cubicBezTo>
                    <a:pt x="12" y="128"/>
                    <a:pt x="12" y="128"/>
                    <a:pt x="12" y="128"/>
                  </a:cubicBezTo>
                  <a:cubicBezTo>
                    <a:pt x="11" y="129"/>
                    <a:pt x="11" y="129"/>
                    <a:pt x="11" y="129"/>
                  </a:cubicBezTo>
                  <a:cubicBezTo>
                    <a:pt x="10" y="130"/>
                    <a:pt x="10" y="130"/>
                    <a:pt x="10" y="130"/>
                  </a:cubicBezTo>
                  <a:cubicBezTo>
                    <a:pt x="9" y="130"/>
                    <a:pt x="9" y="130"/>
                    <a:pt x="9" y="130"/>
                  </a:cubicBezTo>
                  <a:cubicBezTo>
                    <a:pt x="9" y="131"/>
                    <a:pt x="9" y="131"/>
                    <a:pt x="9" y="131"/>
                  </a:cubicBezTo>
                  <a:cubicBezTo>
                    <a:pt x="10" y="131"/>
                    <a:pt x="10" y="131"/>
                    <a:pt x="10" y="131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9" y="133"/>
                    <a:pt x="9" y="133"/>
                    <a:pt x="9" y="133"/>
                  </a:cubicBezTo>
                  <a:cubicBezTo>
                    <a:pt x="9" y="135"/>
                    <a:pt x="9" y="135"/>
                    <a:pt x="9" y="135"/>
                  </a:cubicBezTo>
                  <a:cubicBezTo>
                    <a:pt x="8" y="135"/>
                    <a:pt x="8" y="135"/>
                    <a:pt x="8" y="135"/>
                  </a:cubicBezTo>
                  <a:cubicBezTo>
                    <a:pt x="9" y="136"/>
                    <a:pt x="9" y="136"/>
                    <a:pt x="9" y="136"/>
                  </a:cubicBezTo>
                  <a:cubicBezTo>
                    <a:pt x="9" y="136"/>
                    <a:pt x="9" y="136"/>
                    <a:pt x="9" y="136"/>
                  </a:cubicBezTo>
                  <a:cubicBezTo>
                    <a:pt x="9" y="138"/>
                    <a:pt x="9" y="138"/>
                    <a:pt x="9" y="138"/>
                  </a:cubicBezTo>
                  <a:cubicBezTo>
                    <a:pt x="8" y="138"/>
                    <a:pt x="8" y="138"/>
                    <a:pt x="8" y="138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8" y="138"/>
                    <a:pt x="8" y="138"/>
                    <a:pt x="8" y="138"/>
                  </a:cubicBezTo>
                  <a:cubicBezTo>
                    <a:pt x="8" y="138"/>
                    <a:pt x="8" y="138"/>
                    <a:pt x="8" y="138"/>
                  </a:cubicBezTo>
                  <a:cubicBezTo>
                    <a:pt x="8" y="137"/>
                    <a:pt x="8" y="137"/>
                    <a:pt x="8" y="137"/>
                  </a:cubicBezTo>
                  <a:cubicBezTo>
                    <a:pt x="8" y="136"/>
                    <a:pt x="8" y="136"/>
                    <a:pt x="8" y="136"/>
                  </a:cubicBezTo>
                  <a:cubicBezTo>
                    <a:pt x="8" y="135"/>
                    <a:pt x="8" y="135"/>
                    <a:pt x="8" y="135"/>
                  </a:cubicBezTo>
                  <a:cubicBezTo>
                    <a:pt x="8" y="135"/>
                    <a:pt x="8" y="135"/>
                    <a:pt x="8" y="135"/>
                  </a:cubicBezTo>
                  <a:cubicBezTo>
                    <a:pt x="7" y="136"/>
                    <a:pt x="7" y="136"/>
                    <a:pt x="7" y="136"/>
                  </a:cubicBezTo>
                  <a:cubicBezTo>
                    <a:pt x="6" y="136"/>
                    <a:pt x="6" y="136"/>
                    <a:pt x="6" y="136"/>
                  </a:cubicBezTo>
                  <a:cubicBezTo>
                    <a:pt x="5" y="136"/>
                    <a:pt x="5" y="136"/>
                    <a:pt x="5" y="136"/>
                  </a:cubicBezTo>
                  <a:cubicBezTo>
                    <a:pt x="5" y="136"/>
                    <a:pt x="5" y="136"/>
                    <a:pt x="5" y="136"/>
                  </a:cubicBezTo>
                  <a:cubicBezTo>
                    <a:pt x="6" y="136"/>
                    <a:pt x="6" y="136"/>
                    <a:pt x="6" y="136"/>
                  </a:cubicBezTo>
                  <a:cubicBezTo>
                    <a:pt x="7" y="135"/>
                    <a:pt x="7" y="135"/>
                    <a:pt x="7" y="135"/>
                  </a:cubicBezTo>
                  <a:cubicBezTo>
                    <a:pt x="7" y="134"/>
                    <a:pt x="7" y="134"/>
                    <a:pt x="7" y="134"/>
                  </a:cubicBezTo>
                  <a:cubicBezTo>
                    <a:pt x="6" y="134"/>
                    <a:pt x="6" y="134"/>
                    <a:pt x="6" y="134"/>
                  </a:cubicBezTo>
                  <a:cubicBezTo>
                    <a:pt x="5" y="134"/>
                    <a:pt x="5" y="134"/>
                    <a:pt x="5" y="134"/>
                  </a:cubicBezTo>
                  <a:cubicBezTo>
                    <a:pt x="4" y="134"/>
                    <a:pt x="4" y="134"/>
                    <a:pt x="4" y="134"/>
                  </a:cubicBezTo>
                  <a:cubicBezTo>
                    <a:pt x="3" y="134"/>
                    <a:pt x="3" y="134"/>
                    <a:pt x="3" y="134"/>
                  </a:cubicBezTo>
                  <a:cubicBezTo>
                    <a:pt x="3" y="134"/>
                    <a:pt x="3" y="134"/>
                    <a:pt x="3" y="134"/>
                  </a:cubicBezTo>
                  <a:cubicBezTo>
                    <a:pt x="3" y="135"/>
                    <a:pt x="3" y="135"/>
                    <a:pt x="3" y="135"/>
                  </a:cubicBezTo>
                  <a:cubicBezTo>
                    <a:pt x="3" y="136"/>
                    <a:pt x="3" y="136"/>
                    <a:pt x="3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3" y="136"/>
                    <a:pt x="3" y="136"/>
                    <a:pt x="3" y="136"/>
                  </a:cubicBezTo>
                  <a:cubicBezTo>
                    <a:pt x="3" y="137"/>
                    <a:pt x="3" y="137"/>
                    <a:pt x="3" y="137"/>
                  </a:cubicBezTo>
                  <a:cubicBezTo>
                    <a:pt x="2" y="137"/>
                    <a:pt x="2" y="137"/>
                    <a:pt x="2" y="137"/>
                  </a:cubicBezTo>
                  <a:cubicBezTo>
                    <a:pt x="2" y="138"/>
                    <a:pt x="2" y="138"/>
                    <a:pt x="2" y="138"/>
                  </a:cubicBezTo>
                  <a:cubicBezTo>
                    <a:pt x="1" y="139"/>
                    <a:pt x="1" y="139"/>
                    <a:pt x="1" y="139"/>
                  </a:cubicBezTo>
                  <a:cubicBezTo>
                    <a:pt x="1" y="139"/>
                    <a:pt x="1" y="139"/>
                    <a:pt x="1" y="139"/>
                  </a:cubicBezTo>
                  <a:cubicBezTo>
                    <a:pt x="2" y="141"/>
                    <a:pt x="2" y="141"/>
                    <a:pt x="2" y="141"/>
                  </a:cubicBezTo>
                  <a:cubicBezTo>
                    <a:pt x="3" y="141"/>
                    <a:pt x="3" y="141"/>
                    <a:pt x="3" y="141"/>
                  </a:cubicBezTo>
                  <a:cubicBezTo>
                    <a:pt x="3" y="140"/>
                    <a:pt x="3" y="140"/>
                    <a:pt x="3" y="140"/>
                  </a:cubicBezTo>
                  <a:cubicBezTo>
                    <a:pt x="3" y="140"/>
                    <a:pt x="3" y="140"/>
                    <a:pt x="3" y="140"/>
                  </a:cubicBezTo>
                  <a:cubicBezTo>
                    <a:pt x="2" y="140"/>
                    <a:pt x="2" y="140"/>
                    <a:pt x="2" y="140"/>
                  </a:cubicBezTo>
                  <a:cubicBezTo>
                    <a:pt x="2" y="139"/>
                    <a:pt x="2" y="139"/>
                    <a:pt x="2" y="139"/>
                  </a:cubicBezTo>
                  <a:cubicBezTo>
                    <a:pt x="3" y="138"/>
                    <a:pt x="3" y="138"/>
                    <a:pt x="3" y="138"/>
                  </a:cubicBezTo>
                  <a:cubicBezTo>
                    <a:pt x="4" y="138"/>
                    <a:pt x="4" y="138"/>
                    <a:pt x="4" y="138"/>
                  </a:cubicBezTo>
                  <a:cubicBezTo>
                    <a:pt x="4" y="138"/>
                    <a:pt x="4" y="138"/>
                    <a:pt x="4" y="138"/>
                  </a:cubicBezTo>
                  <a:cubicBezTo>
                    <a:pt x="4" y="139"/>
                    <a:pt x="4" y="139"/>
                    <a:pt x="4" y="139"/>
                  </a:cubicBezTo>
                  <a:cubicBezTo>
                    <a:pt x="5" y="139"/>
                    <a:pt x="5" y="139"/>
                    <a:pt x="5" y="139"/>
                  </a:cubicBezTo>
                  <a:cubicBezTo>
                    <a:pt x="6" y="139"/>
                    <a:pt x="6" y="139"/>
                    <a:pt x="6" y="139"/>
                  </a:cubicBezTo>
                  <a:cubicBezTo>
                    <a:pt x="6" y="139"/>
                    <a:pt x="6" y="139"/>
                    <a:pt x="6" y="139"/>
                  </a:cubicBezTo>
                  <a:cubicBezTo>
                    <a:pt x="7" y="139"/>
                    <a:pt x="7" y="139"/>
                    <a:pt x="7" y="139"/>
                  </a:cubicBezTo>
                  <a:cubicBezTo>
                    <a:pt x="7" y="140"/>
                    <a:pt x="7" y="140"/>
                    <a:pt x="7" y="140"/>
                  </a:cubicBezTo>
                  <a:cubicBezTo>
                    <a:pt x="8" y="140"/>
                    <a:pt x="8" y="140"/>
                    <a:pt x="8" y="140"/>
                  </a:cubicBezTo>
                  <a:cubicBezTo>
                    <a:pt x="9" y="141"/>
                    <a:pt x="9" y="141"/>
                    <a:pt x="9" y="141"/>
                  </a:cubicBezTo>
                  <a:cubicBezTo>
                    <a:pt x="8" y="141"/>
                    <a:pt x="8" y="141"/>
                    <a:pt x="8" y="141"/>
                  </a:cubicBezTo>
                  <a:cubicBezTo>
                    <a:pt x="8" y="141"/>
                    <a:pt x="8" y="141"/>
                    <a:pt x="8" y="141"/>
                  </a:cubicBezTo>
                  <a:cubicBezTo>
                    <a:pt x="8" y="142"/>
                    <a:pt x="8" y="142"/>
                    <a:pt x="8" y="142"/>
                  </a:cubicBezTo>
                  <a:cubicBezTo>
                    <a:pt x="8" y="142"/>
                    <a:pt x="8" y="142"/>
                    <a:pt x="8" y="142"/>
                  </a:cubicBezTo>
                  <a:cubicBezTo>
                    <a:pt x="8" y="142"/>
                    <a:pt x="8" y="142"/>
                    <a:pt x="8" y="142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9" y="143"/>
                    <a:pt x="9" y="143"/>
                    <a:pt x="9" y="143"/>
                  </a:cubicBezTo>
                  <a:cubicBezTo>
                    <a:pt x="9" y="144"/>
                    <a:pt x="9" y="144"/>
                    <a:pt x="9" y="144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7" y="143"/>
                    <a:pt x="7" y="143"/>
                    <a:pt x="7" y="143"/>
                  </a:cubicBezTo>
                  <a:cubicBezTo>
                    <a:pt x="7" y="143"/>
                    <a:pt x="7" y="143"/>
                    <a:pt x="7" y="143"/>
                  </a:cubicBezTo>
                  <a:cubicBezTo>
                    <a:pt x="7" y="144"/>
                    <a:pt x="7" y="144"/>
                    <a:pt x="7" y="144"/>
                  </a:cubicBezTo>
                  <a:cubicBezTo>
                    <a:pt x="8" y="144"/>
                    <a:pt x="8" y="144"/>
                    <a:pt x="8" y="144"/>
                  </a:cubicBezTo>
                  <a:cubicBezTo>
                    <a:pt x="8" y="145"/>
                    <a:pt x="8" y="145"/>
                    <a:pt x="8" y="145"/>
                  </a:cubicBezTo>
                  <a:cubicBezTo>
                    <a:pt x="9" y="145"/>
                    <a:pt x="9" y="145"/>
                    <a:pt x="9" y="145"/>
                  </a:cubicBezTo>
                  <a:cubicBezTo>
                    <a:pt x="10" y="144"/>
                    <a:pt x="10" y="144"/>
                    <a:pt x="10" y="144"/>
                  </a:cubicBezTo>
                  <a:cubicBezTo>
                    <a:pt x="11" y="145"/>
                    <a:pt x="11" y="145"/>
                    <a:pt x="11" y="145"/>
                  </a:cubicBezTo>
                  <a:cubicBezTo>
                    <a:pt x="11" y="145"/>
                    <a:pt x="11" y="145"/>
                    <a:pt x="11" y="145"/>
                  </a:cubicBezTo>
                  <a:cubicBezTo>
                    <a:pt x="12" y="144"/>
                    <a:pt x="12" y="144"/>
                    <a:pt x="12" y="144"/>
                  </a:cubicBezTo>
                  <a:cubicBezTo>
                    <a:pt x="12" y="145"/>
                    <a:pt x="12" y="145"/>
                    <a:pt x="12" y="145"/>
                  </a:cubicBezTo>
                  <a:cubicBezTo>
                    <a:pt x="12" y="145"/>
                    <a:pt x="12" y="145"/>
                    <a:pt x="12" y="145"/>
                  </a:cubicBezTo>
                  <a:cubicBezTo>
                    <a:pt x="11" y="145"/>
                    <a:pt x="11" y="145"/>
                    <a:pt x="11" y="145"/>
                  </a:cubicBezTo>
                  <a:cubicBezTo>
                    <a:pt x="11" y="145"/>
                    <a:pt x="11" y="145"/>
                    <a:pt x="11" y="145"/>
                  </a:cubicBezTo>
                  <a:cubicBezTo>
                    <a:pt x="10" y="146"/>
                    <a:pt x="10" y="146"/>
                    <a:pt x="10" y="146"/>
                  </a:cubicBezTo>
                  <a:cubicBezTo>
                    <a:pt x="10" y="145"/>
                    <a:pt x="10" y="145"/>
                    <a:pt x="10" y="145"/>
                  </a:cubicBezTo>
                  <a:cubicBezTo>
                    <a:pt x="8" y="146"/>
                    <a:pt x="8" y="146"/>
                    <a:pt x="8" y="146"/>
                  </a:cubicBezTo>
                  <a:cubicBezTo>
                    <a:pt x="8" y="146"/>
                    <a:pt x="8" y="146"/>
                    <a:pt x="8" y="146"/>
                  </a:cubicBezTo>
                  <a:cubicBezTo>
                    <a:pt x="8" y="147"/>
                    <a:pt x="8" y="147"/>
                    <a:pt x="8" y="147"/>
                  </a:cubicBezTo>
                  <a:cubicBezTo>
                    <a:pt x="9" y="147"/>
                    <a:pt x="9" y="147"/>
                    <a:pt x="9" y="147"/>
                  </a:cubicBezTo>
                  <a:cubicBezTo>
                    <a:pt x="9" y="148"/>
                    <a:pt x="9" y="148"/>
                    <a:pt x="9" y="148"/>
                  </a:cubicBezTo>
                  <a:cubicBezTo>
                    <a:pt x="10" y="148"/>
                    <a:pt x="10" y="148"/>
                    <a:pt x="10" y="148"/>
                  </a:cubicBezTo>
                  <a:cubicBezTo>
                    <a:pt x="11" y="148"/>
                    <a:pt x="11" y="148"/>
                    <a:pt x="11" y="148"/>
                  </a:cubicBezTo>
                  <a:cubicBezTo>
                    <a:pt x="11" y="148"/>
                    <a:pt x="11" y="148"/>
                    <a:pt x="11" y="148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10" y="150"/>
                    <a:pt x="10" y="150"/>
                    <a:pt x="10" y="150"/>
                  </a:cubicBezTo>
                  <a:cubicBezTo>
                    <a:pt x="9" y="150"/>
                    <a:pt x="9" y="150"/>
                    <a:pt x="9" y="150"/>
                  </a:cubicBezTo>
                  <a:cubicBezTo>
                    <a:pt x="9" y="150"/>
                    <a:pt x="9" y="150"/>
                    <a:pt x="9" y="150"/>
                  </a:cubicBezTo>
                  <a:cubicBezTo>
                    <a:pt x="10" y="152"/>
                    <a:pt x="10" y="152"/>
                    <a:pt x="10" y="152"/>
                  </a:cubicBezTo>
                  <a:cubicBezTo>
                    <a:pt x="10" y="153"/>
                    <a:pt x="10" y="153"/>
                    <a:pt x="10" y="153"/>
                  </a:cubicBezTo>
                  <a:cubicBezTo>
                    <a:pt x="10" y="154"/>
                    <a:pt x="10" y="154"/>
                    <a:pt x="10" y="154"/>
                  </a:cubicBezTo>
                  <a:cubicBezTo>
                    <a:pt x="11" y="155"/>
                    <a:pt x="11" y="155"/>
                    <a:pt x="11" y="155"/>
                  </a:cubicBezTo>
                  <a:cubicBezTo>
                    <a:pt x="12" y="155"/>
                    <a:pt x="12" y="155"/>
                    <a:pt x="12" y="155"/>
                  </a:cubicBezTo>
                  <a:cubicBezTo>
                    <a:pt x="12" y="154"/>
                    <a:pt x="12" y="154"/>
                    <a:pt x="12" y="154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13" y="152"/>
                    <a:pt x="13" y="152"/>
                    <a:pt x="13" y="152"/>
                  </a:cubicBezTo>
                  <a:cubicBezTo>
                    <a:pt x="13" y="152"/>
                    <a:pt x="13" y="152"/>
                    <a:pt x="13" y="152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12" y="154"/>
                    <a:pt x="12" y="154"/>
                    <a:pt x="12" y="154"/>
                  </a:cubicBezTo>
                  <a:cubicBezTo>
                    <a:pt x="12" y="154"/>
                    <a:pt x="12" y="154"/>
                    <a:pt x="12" y="154"/>
                  </a:cubicBezTo>
                  <a:cubicBezTo>
                    <a:pt x="13" y="155"/>
                    <a:pt x="13" y="155"/>
                    <a:pt x="13" y="155"/>
                  </a:cubicBezTo>
                  <a:cubicBezTo>
                    <a:pt x="13" y="154"/>
                    <a:pt x="13" y="154"/>
                    <a:pt x="13" y="154"/>
                  </a:cubicBezTo>
                  <a:cubicBezTo>
                    <a:pt x="13" y="155"/>
                    <a:pt x="13" y="155"/>
                    <a:pt x="13" y="155"/>
                  </a:cubicBezTo>
                  <a:cubicBezTo>
                    <a:pt x="12" y="155"/>
                    <a:pt x="12" y="155"/>
                    <a:pt x="12" y="155"/>
                  </a:cubicBezTo>
                  <a:cubicBezTo>
                    <a:pt x="11" y="156"/>
                    <a:pt x="11" y="156"/>
                    <a:pt x="11" y="156"/>
                  </a:cubicBezTo>
                  <a:cubicBezTo>
                    <a:pt x="11" y="156"/>
                    <a:pt x="11" y="156"/>
                    <a:pt x="11" y="156"/>
                  </a:cubicBezTo>
                  <a:cubicBezTo>
                    <a:pt x="11" y="157"/>
                    <a:pt x="11" y="157"/>
                    <a:pt x="11" y="157"/>
                  </a:cubicBezTo>
                  <a:cubicBezTo>
                    <a:pt x="11" y="157"/>
                    <a:pt x="11" y="157"/>
                    <a:pt x="11" y="157"/>
                  </a:cubicBezTo>
                  <a:cubicBezTo>
                    <a:pt x="11" y="158"/>
                    <a:pt x="11" y="158"/>
                    <a:pt x="11" y="158"/>
                  </a:cubicBezTo>
                  <a:cubicBezTo>
                    <a:pt x="10" y="158"/>
                    <a:pt x="10" y="158"/>
                    <a:pt x="10" y="158"/>
                  </a:cubicBezTo>
                  <a:cubicBezTo>
                    <a:pt x="10" y="159"/>
                    <a:pt x="10" y="159"/>
                    <a:pt x="10" y="159"/>
                  </a:cubicBezTo>
                  <a:cubicBezTo>
                    <a:pt x="12" y="160"/>
                    <a:pt x="12" y="160"/>
                    <a:pt x="12" y="160"/>
                  </a:cubicBezTo>
                  <a:cubicBezTo>
                    <a:pt x="13" y="160"/>
                    <a:pt x="13" y="160"/>
                    <a:pt x="13" y="160"/>
                  </a:cubicBezTo>
                  <a:cubicBezTo>
                    <a:pt x="14" y="160"/>
                    <a:pt x="14" y="160"/>
                    <a:pt x="14" y="160"/>
                  </a:cubicBezTo>
                  <a:cubicBezTo>
                    <a:pt x="14" y="161"/>
                    <a:pt x="14" y="161"/>
                    <a:pt x="14" y="161"/>
                  </a:cubicBezTo>
                  <a:cubicBezTo>
                    <a:pt x="13" y="161"/>
                    <a:pt x="13" y="161"/>
                    <a:pt x="13" y="161"/>
                  </a:cubicBezTo>
                  <a:cubicBezTo>
                    <a:pt x="14" y="162"/>
                    <a:pt x="14" y="162"/>
                    <a:pt x="14" y="162"/>
                  </a:cubicBezTo>
                  <a:cubicBezTo>
                    <a:pt x="14" y="162"/>
                    <a:pt x="14" y="162"/>
                    <a:pt x="14" y="162"/>
                  </a:cubicBezTo>
                  <a:cubicBezTo>
                    <a:pt x="15" y="161"/>
                    <a:pt x="15" y="161"/>
                    <a:pt x="15" y="161"/>
                  </a:cubicBezTo>
                  <a:cubicBezTo>
                    <a:pt x="15" y="162"/>
                    <a:pt x="15" y="162"/>
                    <a:pt x="15" y="162"/>
                  </a:cubicBezTo>
                  <a:cubicBezTo>
                    <a:pt x="14" y="162"/>
                    <a:pt x="14" y="162"/>
                    <a:pt x="14" y="162"/>
                  </a:cubicBezTo>
                  <a:cubicBezTo>
                    <a:pt x="14" y="163"/>
                    <a:pt x="14" y="163"/>
                    <a:pt x="14" y="163"/>
                  </a:cubicBezTo>
                  <a:cubicBezTo>
                    <a:pt x="13" y="163"/>
                    <a:pt x="13" y="163"/>
                    <a:pt x="13" y="163"/>
                  </a:cubicBezTo>
                  <a:cubicBezTo>
                    <a:pt x="14" y="163"/>
                    <a:pt x="14" y="163"/>
                    <a:pt x="14" y="163"/>
                  </a:cubicBezTo>
                  <a:cubicBezTo>
                    <a:pt x="14" y="163"/>
                    <a:pt x="14" y="163"/>
                    <a:pt x="14" y="163"/>
                  </a:cubicBezTo>
                  <a:cubicBezTo>
                    <a:pt x="14" y="164"/>
                    <a:pt x="14" y="164"/>
                    <a:pt x="14" y="164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6" y="164"/>
                    <a:pt x="16" y="164"/>
                    <a:pt x="16" y="164"/>
                  </a:cubicBezTo>
                  <a:cubicBezTo>
                    <a:pt x="16" y="165"/>
                    <a:pt x="16" y="165"/>
                    <a:pt x="16" y="165"/>
                  </a:cubicBezTo>
                  <a:cubicBezTo>
                    <a:pt x="16" y="166"/>
                    <a:pt x="16" y="166"/>
                    <a:pt x="16" y="166"/>
                  </a:cubicBezTo>
                  <a:cubicBezTo>
                    <a:pt x="16" y="166"/>
                    <a:pt x="16" y="166"/>
                    <a:pt x="16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6"/>
                    <a:pt x="15" y="166"/>
                    <a:pt x="15" y="166"/>
                  </a:cubicBezTo>
                  <a:cubicBezTo>
                    <a:pt x="15" y="166"/>
                    <a:pt x="15" y="166"/>
                    <a:pt x="15" y="166"/>
                  </a:cubicBezTo>
                  <a:cubicBezTo>
                    <a:pt x="16" y="167"/>
                    <a:pt x="16" y="167"/>
                    <a:pt x="16" y="167"/>
                  </a:cubicBezTo>
                  <a:cubicBezTo>
                    <a:pt x="16" y="167"/>
                    <a:pt x="16" y="167"/>
                    <a:pt x="16" y="167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17" y="169"/>
                    <a:pt x="17" y="169"/>
                    <a:pt x="17" y="169"/>
                  </a:cubicBezTo>
                  <a:cubicBezTo>
                    <a:pt x="18" y="169"/>
                    <a:pt x="18" y="169"/>
                    <a:pt x="18" y="169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7"/>
                    <a:pt x="18" y="167"/>
                    <a:pt x="18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8" y="167"/>
                    <a:pt x="18" y="167"/>
                    <a:pt x="18" y="167"/>
                  </a:cubicBezTo>
                  <a:cubicBezTo>
                    <a:pt x="18" y="168"/>
                    <a:pt x="18" y="168"/>
                    <a:pt x="18" y="168"/>
                  </a:cubicBezTo>
                  <a:cubicBezTo>
                    <a:pt x="19" y="168"/>
                    <a:pt x="19" y="168"/>
                    <a:pt x="19" y="168"/>
                  </a:cubicBezTo>
                  <a:cubicBezTo>
                    <a:pt x="19" y="168"/>
                    <a:pt x="19" y="168"/>
                    <a:pt x="19" y="168"/>
                  </a:cubicBezTo>
                  <a:cubicBezTo>
                    <a:pt x="20" y="167"/>
                    <a:pt x="20" y="167"/>
                    <a:pt x="20" y="167"/>
                  </a:cubicBezTo>
                  <a:cubicBezTo>
                    <a:pt x="20" y="167"/>
                    <a:pt x="20" y="167"/>
                    <a:pt x="20" y="167"/>
                  </a:cubicBezTo>
                  <a:cubicBezTo>
                    <a:pt x="19" y="166"/>
                    <a:pt x="19" y="166"/>
                    <a:pt x="19" y="166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9" y="166"/>
                    <a:pt x="19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7"/>
                    <a:pt x="20" y="167"/>
                    <a:pt x="20" y="167"/>
                  </a:cubicBezTo>
                  <a:cubicBezTo>
                    <a:pt x="21" y="167"/>
                    <a:pt x="21" y="167"/>
                    <a:pt x="21" y="167"/>
                  </a:cubicBezTo>
                  <a:cubicBezTo>
                    <a:pt x="21" y="166"/>
                    <a:pt x="21" y="166"/>
                    <a:pt x="21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19" y="166"/>
                    <a:pt x="19" y="166"/>
                    <a:pt x="19" y="166"/>
                  </a:cubicBezTo>
                  <a:cubicBezTo>
                    <a:pt x="18" y="165"/>
                    <a:pt x="18" y="165"/>
                    <a:pt x="18" y="165"/>
                  </a:cubicBezTo>
                  <a:cubicBezTo>
                    <a:pt x="19" y="165"/>
                    <a:pt x="19" y="165"/>
                    <a:pt x="19" y="165"/>
                  </a:cubicBezTo>
                  <a:cubicBezTo>
                    <a:pt x="20" y="165"/>
                    <a:pt x="20" y="165"/>
                    <a:pt x="20" y="165"/>
                  </a:cubicBezTo>
                  <a:cubicBezTo>
                    <a:pt x="22" y="166"/>
                    <a:pt x="22" y="166"/>
                    <a:pt x="22" y="166"/>
                  </a:cubicBezTo>
                  <a:cubicBezTo>
                    <a:pt x="22" y="167"/>
                    <a:pt x="22" y="167"/>
                    <a:pt x="22" y="167"/>
                  </a:cubicBezTo>
                  <a:cubicBezTo>
                    <a:pt x="21" y="168"/>
                    <a:pt x="21" y="168"/>
                    <a:pt x="21" y="168"/>
                  </a:cubicBezTo>
                  <a:cubicBezTo>
                    <a:pt x="21" y="168"/>
                    <a:pt x="21" y="168"/>
                    <a:pt x="21" y="168"/>
                  </a:cubicBezTo>
                  <a:cubicBezTo>
                    <a:pt x="22" y="169"/>
                    <a:pt x="22" y="169"/>
                    <a:pt x="22" y="169"/>
                  </a:cubicBezTo>
                  <a:cubicBezTo>
                    <a:pt x="22" y="170"/>
                    <a:pt x="22" y="170"/>
                    <a:pt x="22" y="170"/>
                  </a:cubicBezTo>
                  <a:cubicBezTo>
                    <a:pt x="21" y="170"/>
                    <a:pt x="21" y="170"/>
                    <a:pt x="21" y="170"/>
                  </a:cubicBezTo>
                  <a:cubicBezTo>
                    <a:pt x="22" y="169"/>
                    <a:pt x="22" y="169"/>
                    <a:pt x="22" y="169"/>
                  </a:cubicBezTo>
                  <a:cubicBezTo>
                    <a:pt x="21" y="168"/>
                    <a:pt x="21" y="168"/>
                    <a:pt x="21" y="168"/>
                  </a:cubicBezTo>
                  <a:cubicBezTo>
                    <a:pt x="20" y="168"/>
                    <a:pt x="20" y="168"/>
                    <a:pt x="20" y="168"/>
                  </a:cubicBezTo>
                  <a:cubicBezTo>
                    <a:pt x="20" y="168"/>
                    <a:pt x="20" y="168"/>
                    <a:pt x="20" y="168"/>
                  </a:cubicBezTo>
                  <a:cubicBezTo>
                    <a:pt x="20" y="169"/>
                    <a:pt x="20" y="169"/>
                    <a:pt x="20" y="169"/>
                  </a:cubicBezTo>
                  <a:cubicBezTo>
                    <a:pt x="20" y="169"/>
                    <a:pt x="20" y="169"/>
                    <a:pt x="20" y="169"/>
                  </a:cubicBezTo>
                  <a:cubicBezTo>
                    <a:pt x="20" y="170"/>
                    <a:pt x="20" y="170"/>
                    <a:pt x="20" y="170"/>
                  </a:cubicBezTo>
                  <a:cubicBezTo>
                    <a:pt x="20" y="170"/>
                    <a:pt x="20" y="170"/>
                    <a:pt x="20" y="170"/>
                  </a:cubicBezTo>
                  <a:cubicBezTo>
                    <a:pt x="19" y="169"/>
                    <a:pt x="19" y="169"/>
                    <a:pt x="19" y="169"/>
                  </a:cubicBezTo>
                  <a:cubicBezTo>
                    <a:pt x="19" y="169"/>
                    <a:pt x="19" y="169"/>
                    <a:pt x="19" y="169"/>
                  </a:cubicBezTo>
                  <a:cubicBezTo>
                    <a:pt x="18" y="169"/>
                    <a:pt x="18" y="169"/>
                    <a:pt x="18" y="169"/>
                  </a:cubicBezTo>
                  <a:cubicBezTo>
                    <a:pt x="17" y="169"/>
                    <a:pt x="17" y="169"/>
                    <a:pt x="17" y="169"/>
                  </a:cubicBezTo>
                  <a:cubicBezTo>
                    <a:pt x="16" y="170"/>
                    <a:pt x="16" y="170"/>
                    <a:pt x="16" y="170"/>
                  </a:cubicBezTo>
                  <a:cubicBezTo>
                    <a:pt x="17" y="170"/>
                    <a:pt x="17" y="170"/>
                    <a:pt x="17" y="170"/>
                  </a:cubicBezTo>
                  <a:cubicBezTo>
                    <a:pt x="17" y="171"/>
                    <a:pt x="17" y="171"/>
                    <a:pt x="17" y="171"/>
                  </a:cubicBezTo>
                  <a:cubicBezTo>
                    <a:pt x="18" y="172"/>
                    <a:pt x="18" y="172"/>
                    <a:pt x="18" y="172"/>
                  </a:cubicBezTo>
                  <a:cubicBezTo>
                    <a:pt x="18" y="172"/>
                    <a:pt x="18" y="172"/>
                    <a:pt x="18" y="172"/>
                  </a:cubicBezTo>
                  <a:cubicBezTo>
                    <a:pt x="18" y="173"/>
                    <a:pt x="18" y="173"/>
                    <a:pt x="18" y="173"/>
                  </a:cubicBezTo>
                  <a:cubicBezTo>
                    <a:pt x="18" y="173"/>
                    <a:pt x="18" y="173"/>
                    <a:pt x="18" y="173"/>
                  </a:cubicBezTo>
                  <a:cubicBezTo>
                    <a:pt x="18" y="173"/>
                    <a:pt x="18" y="173"/>
                    <a:pt x="18" y="173"/>
                  </a:cubicBezTo>
                  <a:cubicBezTo>
                    <a:pt x="19" y="172"/>
                    <a:pt x="19" y="172"/>
                    <a:pt x="19" y="172"/>
                  </a:cubicBezTo>
                  <a:cubicBezTo>
                    <a:pt x="19" y="173"/>
                    <a:pt x="19" y="173"/>
                    <a:pt x="19" y="173"/>
                  </a:cubicBezTo>
                  <a:cubicBezTo>
                    <a:pt x="20" y="173"/>
                    <a:pt x="20" y="173"/>
                    <a:pt x="20" y="173"/>
                  </a:cubicBezTo>
                  <a:cubicBezTo>
                    <a:pt x="20" y="173"/>
                    <a:pt x="20" y="173"/>
                    <a:pt x="20" y="173"/>
                  </a:cubicBezTo>
                  <a:cubicBezTo>
                    <a:pt x="19" y="173"/>
                    <a:pt x="19" y="173"/>
                    <a:pt x="19" y="173"/>
                  </a:cubicBezTo>
                  <a:cubicBezTo>
                    <a:pt x="18" y="174"/>
                    <a:pt x="18" y="174"/>
                    <a:pt x="18" y="174"/>
                  </a:cubicBezTo>
                  <a:cubicBezTo>
                    <a:pt x="19" y="174"/>
                    <a:pt x="19" y="174"/>
                    <a:pt x="19" y="174"/>
                  </a:cubicBezTo>
                  <a:cubicBezTo>
                    <a:pt x="20" y="174"/>
                    <a:pt x="20" y="174"/>
                    <a:pt x="20" y="174"/>
                  </a:cubicBezTo>
                  <a:cubicBezTo>
                    <a:pt x="21" y="175"/>
                    <a:pt x="21" y="175"/>
                    <a:pt x="21" y="175"/>
                  </a:cubicBezTo>
                  <a:cubicBezTo>
                    <a:pt x="21" y="175"/>
                    <a:pt x="21" y="175"/>
                    <a:pt x="21" y="175"/>
                  </a:cubicBezTo>
                  <a:cubicBezTo>
                    <a:pt x="22" y="174"/>
                    <a:pt x="22" y="174"/>
                    <a:pt x="22" y="174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2" y="173"/>
                    <a:pt x="22" y="173"/>
                    <a:pt x="22" y="173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171"/>
                    <a:pt x="21" y="171"/>
                    <a:pt x="21" y="171"/>
                  </a:cubicBezTo>
                  <a:cubicBezTo>
                    <a:pt x="21" y="171"/>
                    <a:pt x="21" y="171"/>
                    <a:pt x="21" y="171"/>
                  </a:cubicBezTo>
                  <a:cubicBezTo>
                    <a:pt x="22" y="171"/>
                    <a:pt x="22" y="171"/>
                    <a:pt x="22" y="171"/>
                  </a:cubicBezTo>
                  <a:cubicBezTo>
                    <a:pt x="23" y="171"/>
                    <a:pt x="23" y="171"/>
                    <a:pt x="23" y="171"/>
                  </a:cubicBezTo>
                  <a:cubicBezTo>
                    <a:pt x="23" y="172"/>
                    <a:pt x="23" y="172"/>
                    <a:pt x="23" y="172"/>
                  </a:cubicBezTo>
                  <a:cubicBezTo>
                    <a:pt x="23" y="172"/>
                    <a:pt x="23" y="172"/>
                    <a:pt x="23" y="172"/>
                  </a:cubicBezTo>
                  <a:cubicBezTo>
                    <a:pt x="24" y="171"/>
                    <a:pt x="24" y="171"/>
                    <a:pt x="24" y="171"/>
                  </a:cubicBezTo>
                  <a:cubicBezTo>
                    <a:pt x="25" y="171"/>
                    <a:pt x="25" y="171"/>
                    <a:pt x="25" y="171"/>
                  </a:cubicBezTo>
                  <a:cubicBezTo>
                    <a:pt x="25" y="171"/>
                    <a:pt x="25" y="171"/>
                    <a:pt x="25" y="171"/>
                  </a:cubicBezTo>
                  <a:cubicBezTo>
                    <a:pt x="26" y="171"/>
                    <a:pt x="26" y="171"/>
                    <a:pt x="26" y="171"/>
                  </a:cubicBezTo>
                  <a:cubicBezTo>
                    <a:pt x="27" y="171"/>
                    <a:pt x="27" y="171"/>
                    <a:pt x="27" y="171"/>
                  </a:cubicBezTo>
                  <a:cubicBezTo>
                    <a:pt x="27" y="172"/>
                    <a:pt x="27" y="172"/>
                    <a:pt x="27" y="172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25" y="172"/>
                    <a:pt x="25" y="172"/>
                    <a:pt x="25" y="172"/>
                  </a:cubicBezTo>
                  <a:cubicBezTo>
                    <a:pt x="24" y="172"/>
                    <a:pt x="24" y="172"/>
                    <a:pt x="24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2" y="173"/>
                    <a:pt x="22" y="173"/>
                    <a:pt x="22" y="173"/>
                  </a:cubicBezTo>
                  <a:cubicBezTo>
                    <a:pt x="22" y="174"/>
                    <a:pt x="22" y="174"/>
                    <a:pt x="22" y="174"/>
                  </a:cubicBezTo>
                  <a:cubicBezTo>
                    <a:pt x="22" y="174"/>
                    <a:pt x="22" y="174"/>
                    <a:pt x="22" y="174"/>
                  </a:cubicBezTo>
                  <a:cubicBezTo>
                    <a:pt x="22" y="175"/>
                    <a:pt x="22" y="175"/>
                    <a:pt x="22" y="175"/>
                  </a:cubicBezTo>
                  <a:cubicBezTo>
                    <a:pt x="21" y="175"/>
                    <a:pt x="21" y="175"/>
                    <a:pt x="21" y="175"/>
                  </a:cubicBezTo>
                  <a:cubicBezTo>
                    <a:pt x="21" y="175"/>
                    <a:pt x="21" y="175"/>
                    <a:pt x="21" y="175"/>
                  </a:cubicBezTo>
                  <a:cubicBezTo>
                    <a:pt x="22" y="175"/>
                    <a:pt x="22" y="175"/>
                    <a:pt x="22" y="175"/>
                  </a:cubicBezTo>
                  <a:cubicBezTo>
                    <a:pt x="22" y="176"/>
                    <a:pt x="22" y="176"/>
                    <a:pt x="22" y="176"/>
                  </a:cubicBezTo>
                  <a:cubicBezTo>
                    <a:pt x="22" y="176"/>
                    <a:pt x="22" y="176"/>
                    <a:pt x="22" y="176"/>
                  </a:cubicBezTo>
                  <a:cubicBezTo>
                    <a:pt x="23" y="177"/>
                    <a:pt x="23" y="177"/>
                    <a:pt x="23" y="177"/>
                  </a:cubicBezTo>
                  <a:cubicBezTo>
                    <a:pt x="24" y="177"/>
                    <a:pt x="24" y="177"/>
                    <a:pt x="24" y="177"/>
                  </a:cubicBezTo>
                  <a:cubicBezTo>
                    <a:pt x="24" y="177"/>
                    <a:pt x="24" y="177"/>
                    <a:pt x="24" y="177"/>
                  </a:cubicBezTo>
                  <a:cubicBezTo>
                    <a:pt x="24" y="177"/>
                    <a:pt x="24" y="177"/>
                    <a:pt x="24" y="177"/>
                  </a:cubicBezTo>
                  <a:cubicBezTo>
                    <a:pt x="24" y="176"/>
                    <a:pt x="24" y="176"/>
                    <a:pt x="24" y="176"/>
                  </a:cubicBezTo>
                  <a:cubicBezTo>
                    <a:pt x="25" y="176"/>
                    <a:pt x="25" y="176"/>
                    <a:pt x="25" y="176"/>
                  </a:cubicBezTo>
                  <a:cubicBezTo>
                    <a:pt x="25" y="176"/>
                    <a:pt x="25" y="176"/>
                    <a:pt x="25" y="176"/>
                  </a:cubicBezTo>
                  <a:cubicBezTo>
                    <a:pt x="25" y="175"/>
                    <a:pt x="25" y="175"/>
                    <a:pt x="25" y="175"/>
                  </a:cubicBezTo>
                  <a:cubicBezTo>
                    <a:pt x="25" y="175"/>
                    <a:pt x="25" y="175"/>
                    <a:pt x="25" y="175"/>
                  </a:cubicBezTo>
                  <a:cubicBezTo>
                    <a:pt x="26" y="174"/>
                    <a:pt x="26" y="174"/>
                    <a:pt x="26" y="174"/>
                  </a:cubicBezTo>
                  <a:cubicBezTo>
                    <a:pt x="26" y="174"/>
                    <a:pt x="26" y="174"/>
                    <a:pt x="26" y="174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8" y="172"/>
                    <a:pt x="28" y="172"/>
                    <a:pt x="28" y="172"/>
                  </a:cubicBezTo>
                  <a:cubicBezTo>
                    <a:pt x="28" y="173"/>
                    <a:pt x="28" y="173"/>
                    <a:pt x="28" y="173"/>
                  </a:cubicBezTo>
                  <a:cubicBezTo>
                    <a:pt x="28" y="173"/>
                    <a:pt x="28" y="173"/>
                    <a:pt x="28" y="173"/>
                  </a:cubicBezTo>
                  <a:cubicBezTo>
                    <a:pt x="29" y="173"/>
                    <a:pt x="29" y="173"/>
                    <a:pt x="29" y="173"/>
                  </a:cubicBezTo>
                  <a:cubicBezTo>
                    <a:pt x="29" y="173"/>
                    <a:pt x="29" y="173"/>
                    <a:pt x="29" y="173"/>
                  </a:cubicBezTo>
                  <a:cubicBezTo>
                    <a:pt x="28" y="173"/>
                    <a:pt x="28" y="173"/>
                    <a:pt x="28" y="173"/>
                  </a:cubicBezTo>
                  <a:cubicBezTo>
                    <a:pt x="28" y="174"/>
                    <a:pt x="28" y="174"/>
                    <a:pt x="28" y="174"/>
                  </a:cubicBezTo>
                  <a:cubicBezTo>
                    <a:pt x="28" y="175"/>
                    <a:pt x="28" y="175"/>
                    <a:pt x="28" y="175"/>
                  </a:cubicBezTo>
                  <a:cubicBezTo>
                    <a:pt x="27" y="175"/>
                    <a:pt x="27" y="175"/>
                    <a:pt x="27" y="175"/>
                  </a:cubicBezTo>
                  <a:cubicBezTo>
                    <a:pt x="27" y="176"/>
                    <a:pt x="27" y="176"/>
                    <a:pt x="27" y="176"/>
                  </a:cubicBezTo>
                  <a:cubicBezTo>
                    <a:pt x="27" y="177"/>
                    <a:pt x="27" y="177"/>
                    <a:pt x="27" y="177"/>
                  </a:cubicBezTo>
                  <a:cubicBezTo>
                    <a:pt x="27" y="177"/>
                    <a:pt x="27" y="177"/>
                    <a:pt x="27" y="177"/>
                  </a:cubicBezTo>
                  <a:cubicBezTo>
                    <a:pt x="26" y="177"/>
                    <a:pt x="26" y="177"/>
                    <a:pt x="26" y="177"/>
                  </a:cubicBezTo>
                  <a:cubicBezTo>
                    <a:pt x="26" y="177"/>
                    <a:pt x="26" y="177"/>
                    <a:pt x="26" y="177"/>
                  </a:cubicBezTo>
                  <a:cubicBezTo>
                    <a:pt x="27" y="177"/>
                    <a:pt x="27" y="177"/>
                    <a:pt x="27" y="177"/>
                  </a:cubicBezTo>
                  <a:cubicBezTo>
                    <a:pt x="27" y="176"/>
                    <a:pt x="27" y="176"/>
                    <a:pt x="27" y="176"/>
                  </a:cubicBezTo>
                  <a:cubicBezTo>
                    <a:pt x="26" y="176"/>
                    <a:pt x="26" y="176"/>
                    <a:pt x="26" y="176"/>
                  </a:cubicBezTo>
                  <a:cubicBezTo>
                    <a:pt x="26" y="176"/>
                    <a:pt x="26" y="176"/>
                    <a:pt x="26" y="176"/>
                  </a:cubicBezTo>
                  <a:cubicBezTo>
                    <a:pt x="26" y="176"/>
                    <a:pt x="26" y="176"/>
                    <a:pt x="26" y="176"/>
                  </a:cubicBezTo>
                  <a:cubicBezTo>
                    <a:pt x="25" y="176"/>
                    <a:pt x="25" y="176"/>
                    <a:pt x="25" y="176"/>
                  </a:cubicBezTo>
                  <a:cubicBezTo>
                    <a:pt x="25" y="176"/>
                    <a:pt x="25" y="176"/>
                    <a:pt x="25" y="176"/>
                  </a:cubicBezTo>
                  <a:cubicBezTo>
                    <a:pt x="25" y="177"/>
                    <a:pt x="25" y="177"/>
                    <a:pt x="25" y="177"/>
                  </a:cubicBezTo>
                  <a:cubicBezTo>
                    <a:pt x="25" y="177"/>
                    <a:pt x="25" y="177"/>
                    <a:pt x="25" y="177"/>
                  </a:cubicBezTo>
                  <a:cubicBezTo>
                    <a:pt x="27" y="179"/>
                    <a:pt x="27" y="179"/>
                    <a:pt x="27" y="179"/>
                  </a:cubicBezTo>
                  <a:cubicBezTo>
                    <a:pt x="28" y="179"/>
                    <a:pt x="28" y="179"/>
                    <a:pt x="28" y="179"/>
                  </a:cubicBezTo>
                  <a:cubicBezTo>
                    <a:pt x="29" y="179"/>
                    <a:pt x="29" y="179"/>
                    <a:pt x="29" y="179"/>
                  </a:cubicBezTo>
                  <a:cubicBezTo>
                    <a:pt x="29" y="179"/>
                    <a:pt x="29" y="179"/>
                    <a:pt x="29" y="17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30" y="179"/>
                    <a:pt x="30" y="179"/>
                    <a:pt x="30" y="179"/>
                  </a:cubicBezTo>
                  <a:cubicBezTo>
                    <a:pt x="31" y="178"/>
                    <a:pt x="31" y="178"/>
                    <a:pt x="31" y="178"/>
                  </a:cubicBezTo>
                  <a:cubicBezTo>
                    <a:pt x="30" y="177"/>
                    <a:pt x="30" y="177"/>
                    <a:pt x="30" y="177"/>
                  </a:cubicBezTo>
                  <a:cubicBezTo>
                    <a:pt x="30" y="176"/>
                    <a:pt x="30" y="176"/>
                    <a:pt x="30" y="176"/>
                  </a:cubicBezTo>
                  <a:cubicBezTo>
                    <a:pt x="30" y="176"/>
                    <a:pt x="30" y="176"/>
                    <a:pt x="30" y="176"/>
                  </a:cubicBezTo>
                  <a:cubicBezTo>
                    <a:pt x="30" y="175"/>
                    <a:pt x="30" y="175"/>
                    <a:pt x="30" y="175"/>
                  </a:cubicBezTo>
                  <a:cubicBezTo>
                    <a:pt x="30" y="174"/>
                    <a:pt x="30" y="174"/>
                    <a:pt x="30" y="174"/>
                  </a:cubicBezTo>
                  <a:cubicBezTo>
                    <a:pt x="30" y="173"/>
                    <a:pt x="30" y="173"/>
                    <a:pt x="30" y="173"/>
                  </a:cubicBezTo>
                  <a:cubicBezTo>
                    <a:pt x="30" y="172"/>
                    <a:pt x="30" y="172"/>
                    <a:pt x="30" y="172"/>
                  </a:cubicBezTo>
                  <a:cubicBezTo>
                    <a:pt x="31" y="172"/>
                    <a:pt x="31" y="172"/>
                    <a:pt x="31" y="172"/>
                  </a:cubicBezTo>
                  <a:cubicBezTo>
                    <a:pt x="33" y="171"/>
                    <a:pt x="33" y="171"/>
                    <a:pt x="33" y="171"/>
                  </a:cubicBezTo>
                  <a:cubicBezTo>
                    <a:pt x="33" y="170"/>
                    <a:pt x="33" y="170"/>
                    <a:pt x="33" y="170"/>
                  </a:cubicBezTo>
                  <a:cubicBezTo>
                    <a:pt x="34" y="170"/>
                    <a:pt x="34" y="170"/>
                    <a:pt x="34" y="170"/>
                  </a:cubicBezTo>
                  <a:cubicBezTo>
                    <a:pt x="34" y="170"/>
                    <a:pt x="34" y="170"/>
                    <a:pt x="34" y="170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5" y="169"/>
                    <a:pt x="35" y="169"/>
                    <a:pt x="35" y="169"/>
                  </a:cubicBezTo>
                  <a:cubicBezTo>
                    <a:pt x="36" y="168"/>
                    <a:pt x="36" y="168"/>
                    <a:pt x="36" y="168"/>
                  </a:cubicBezTo>
                  <a:cubicBezTo>
                    <a:pt x="37" y="169"/>
                    <a:pt x="37" y="169"/>
                    <a:pt x="37" y="169"/>
                  </a:cubicBezTo>
                  <a:cubicBezTo>
                    <a:pt x="37" y="169"/>
                    <a:pt x="37" y="169"/>
                    <a:pt x="37" y="169"/>
                  </a:cubicBezTo>
                  <a:cubicBezTo>
                    <a:pt x="38" y="169"/>
                    <a:pt x="38" y="169"/>
                    <a:pt x="38" y="169"/>
                  </a:cubicBezTo>
                  <a:close/>
                  <a:moveTo>
                    <a:pt x="46" y="190"/>
                  </a:moveTo>
                  <a:cubicBezTo>
                    <a:pt x="47" y="190"/>
                    <a:pt x="47" y="190"/>
                    <a:pt x="47" y="190"/>
                  </a:cubicBezTo>
                  <a:cubicBezTo>
                    <a:pt x="47" y="190"/>
                    <a:pt x="47" y="190"/>
                    <a:pt x="47" y="190"/>
                  </a:cubicBezTo>
                  <a:cubicBezTo>
                    <a:pt x="47" y="190"/>
                    <a:pt x="47" y="190"/>
                    <a:pt x="47" y="190"/>
                  </a:cubicBezTo>
                  <a:cubicBezTo>
                    <a:pt x="47" y="190"/>
                    <a:pt x="46" y="190"/>
                    <a:pt x="46" y="190"/>
                  </a:cubicBezTo>
                  <a:close/>
                  <a:moveTo>
                    <a:pt x="6" y="117"/>
                  </a:moveTo>
                  <a:cubicBezTo>
                    <a:pt x="5" y="117"/>
                    <a:pt x="5" y="117"/>
                    <a:pt x="5" y="117"/>
                  </a:cubicBezTo>
                  <a:cubicBezTo>
                    <a:pt x="5" y="117"/>
                    <a:pt x="5" y="117"/>
                    <a:pt x="5" y="117"/>
                  </a:cubicBezTo>
                  <a:cubicBezTo>
                    <a:pt x="5" y="117"/>
                    <a:pt x="5" y="117"/>
                    <a:pt x="5" y="117"/>
                  </a:cubicBezTo>
                  <a:cubicBezTo>
                    <a:pt x="6" y="118"/>
                    <a:pt x="6" y="118"/>
                    <a:pt x="6" y="118"/>
                  </a:cubicBezTo>
                  <a:cubicBezTo>
                    <a:pt x="6" y="119"/>
                    <a:pt x="6" y="119"/>
                    <a:pt x="6" y="119"/>
                  </a:cubicBezTo>
                  <a:cubicBezTo>
                    <a:pt x="7" y="119"/>
                    <a:pt x="7" y="119"/>
                    <a:pt x="7" y="119"/>
                  </a:cubicBezTo>
                  <a:cubicBezTo>
                    <a:pt x="6" y="120"/>
                    <a:pt x="6" y="120"/>
                    <a:pt x="6" y="120"/>
                  </a:cubicBezTo>
                  <a:cubicBezTo>
                    <a:pt x="6" y="119"/>
                    <a:pt x="6" y="119"/>
                    <a:pt x="6" y="119"/>
                  </a:cubicBezTo>
                  <a:cubicBezTo>
                    <a:pt x="5" y="120"/>
                    <a:pt x="5" y="120"/>
                    <a:pt x="5" y="120"/>
                  </a:cubicBezTo>
                  <a:cubicBezTo>
                    <a:pt x="5" y="121"/>
                    <a:pt x="5" y="121"/>
                    <a:pt x="5" y="121"/>
                  </a:cubicBezTo>
                  <a:cubicBezTo>
                    <a:pt x="5" y="121"/>
                    <a:pt x="5" y="121"/>
                    <a:pt x="5" y="121"/>
                  </a:cubicBezTo>
                  <a:cubicBezTo>
                    <a:pt x="4" y="121"/>
                    <a:pt x="4" y="121"/>
                    <a:pt x="4" y="121"/>
                  </a:cubicBezTo>
                  <a:cubicBezTo>
                    <a:pt x="3" y="121"/>
                    <a:pt x="3" y="121"/>
                    <a:pt x="3" y="121"/>
                  </a:cubicBezTo>
                  <a:cubicBezTo>
                    <a:pt x="3" y="120"/>
                    <a:pt x="3" y="120"/>
                    <a:pt x="3" y="120"/>
                  </a:cubicBezTo>
                  <a:cubicBezTo>
                    <a:pt x="3" y="117"/>
                    <a:pt x="3" y="117"/>
                    <a:pt x="3" y="117"/>
                  </a:cubicBezTo>
                  <a:cubicBezTo>
                    <a:pt x="3" y="116"/>
                    <a:pt x="3" y="116"/>
                    <a:pt x="3" y="116"/>
                  </a:cubicBezTo>
                  <a:cubicBezTo>
                    <a:pt x="2" y="116"/>
                    <a:pt x="2" y="116"/>
                    <a:pt x="2" y="116"/>
                  </a:cubicBezTo>
                  <a:cubicBezTo>
                    <a:pt x="2" y="116"/>
                    <a:pt x="2" y="116"/>
                    <a:pt x="2" y="116"/>
                  </a:cubicBezTo>
                  <a:cubicBezTo>
                    <a:pt x="2" y="115"/>
                    <a:pt x="2" y="115"/>
                    <a:pt x="2" y="115"/>
                  </a:cubicBezTo>
                  <a:cubicBezTo>
                    <a:pt x="3" y="115"/>
                    <a:pt x="3" y="115"/>
                    <a:pt x="3" y="115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3"/>
                    <a:pt x="3" y="113"/>
                    <a:pt x="3" y="113"/>
                  </a:cubicBezTo>
                  <a:cubicBezTo>
                    <a:pt x="3" y="113"/>
                    <a:pt x="3" y="113"/>
                    <a:pt x="3" y="113"/>
                  </a:cubicBezTo>
                  <a:cubicBezTo>
                    <a:pt x="4" y="113"/>
                    <a:pt x="4" y="113"/>
                    <a:pt x="4" y="113"/>
                  </a:cubicBezTo>
                  <a:cubicBezTo>
                    <a:pt x="5" y="113"/>
                    <a:pt x="5" y="113"/>
                    <a:pt x="5" y="113"/>
                  </a:cubicBezTo>
                  <a:cubicBezTo>
                    <a:pt x="6" y="114"/>
                    <a:pt x="6" y="114"/>
                    <a:pt x="6" y="114"/>
                  </a:cubicBezTo>
                  <a:cubicBezTo>
                    <a:pt x="6" y="115"/>
                    <a:pt x="6" y="115"/>
                    <a:pt x="6" y="115"/>
                  </a:cubicBezTo>
                  <a:cubicBezTo>
                    <a:pt x="6" y="116"/>
                    <a:pt x="6" y="116"/>
                    <a:pt x="6" y="116"/>
                  </a:cubicBezTo>
                  <a:cubicBezTo>
                    <a:pt x="6" y="116"/>
                    <a:pt x="6" y="116"/>
                    <a:pt x="6" y="116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6" y="117"/>
                    <a:pt x="6" y="117"/>
                    <a:pt x="6" y="117"/>
                  </a:cubicBezTo>
                  <a:close/>
                  <a:moveTo>
                    <a:pt x="7" y="115"/>
                  </a:moveTo>
                  <a:cubicBezTo>
                    <a:pt x="8" y="115"/>
                    <a:pt x="8" y="115"/>
                    <a:pt x="8" y="115"/>
                  </a:cubicBezTo>
                  <a:cubicBezTo>
                    <a:pt x="8" y="116"/>
                    <a:pt x="8" y="116"/>
                    <a:pt x="8" y="116"/>
                  </a:cubicBezTo>
                  <a:cubicBezTo>
                    <a:pt x="8" y="116"/>
                    <a:pt x="8" y="116"/>
                    <a:pt x="8" y="116"/>
                  </a:cubicBezTo>
                  <a:cubicBezTo>
                    <a:pt x="7" y="115"/>
                    <a:pt x="7" y="115"/>
                    <a:pt x="7" y="115"/>
                  </a:cubicBezTo>
                  <a:close/>
                  <a:moveTo>
                    <a:pt x="2" y="123"/>
                  </a:moveTo>
                  <a:cubicBezTo>
                    <a:pt x="2" y="123"/>
                    <a:pt x="2" y="123"/>
                    <a:pt x="2" y="123"/>
                  </a:cubicBezTo>
                  <a:cubicBezTo>
                    <a:pt x="3" y="123"/>
                    <a:pt x="3" y="123"/>
                    <a:pt x="3" y="123"/>
                  </a:cubicBezTo>
                  <a:cubicBezTo>
                    <a:pt x="3" y="123"/>
                    <a:pt x="3" y="123"/>
                    <a:pt x="3" y="123"/>
                  </a:cubicBezTo>
                  <a:cubicBezTo>
                    <a:pt x="2" y="123"/>
                    <a:pt x="2" y="123"/>
                    <a:pt x="2" y="123"/>
                  </a:cubicBezTo>
                  <a:cubicBezTo>
                    <a:pt x="2" y="123"/>
                    <a:pt x="2" y="123"/>
                    <a:pt x="2" y="123"/>
                  </a:cubicBezTo>
                  <a:close/>
                  <a:moveTo>
                    <a:pt x="8" y="124"/>
                  </a:moveTo>
                  <a:cubicBezTo>
                    <a:pt x="9" y="123"/>
                    <a:pt x="9" y="123"/>
                    <a:pt x="9" y="123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8" y="124"/>
                    <a:pt x="8" y="124"/>
                    <a:pt x="8" y="124"/>
                  </a:cubicBezTo>
                  <a:close/>
                  <a:moveTo>
                    <a:pt x="7" y="124"/>
                  </a:moveTo>
                  <a:cubicBezTo>
                    <a:pt x="7" y="124"/>
                    <a:pt x="7" y="124"/>
                    <a:pt x="7" y="124"/>
                  </a:cubicBezTo>
                  <a:cubicBezTo>
                    <a:pt x="7" y="125"/>
                    <a:pt x="7" y="125"/>
                    <a:pt x="7" y="125"/>
                  </a:cubicBezTo>
                  <a:cubicBezTo>
                    <a:pt x="7" y="125"/>
                    <a:pt x="7" y="125"/>
                    <a:pt x="7" y="125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6" y="124"/>
                    <a:pt x="6" y="124"/>
                    <a:pt x="6" y="124"/>
                  </a:cubicBezTo>
                  <a:cubicBezTo>
                    <a:pt x="7" y="124"/>
                    <a:pt x="7" y="124"/>
                    <a:pt x="7" y="124"/>
                  </a:cubicBezTo>
                  <a:close/>
                  <a:moveTo>
                    <a:pt x="5" y="123"/>
                  </a:moveTo>
                  <a:cubicBezTo>
                    <a:pt x="5" y="123"/>
                    <a:pt x="5" y="123"/>
                    <a:pt x="5" y="123"/>
                  </a:cubicBezTo>
                  <a:cubicBezTo>
                    <a:pt x="6" y="123"/>
                    <a:pt x="6" y="123"/>
                    <a:pt x="6" y="123"/>
                  </a:cubicBezTo>
                  <a:cubicBezTo>
                    <a:pt x="5" y="124"/>
                    <a:pt x="5" y="124"/>
                    <a:pt x="5" y="124"/>
                  </a:cubicBezTo>
                  <a:cubicBezTo>
                    <a:pt x="5" y="123"/>
                    <a:pt x="5" y="123"/>
                    <a:pt x="5" y="123"/>
                  </a:cubicBezTo>
                  <a:close/>
                  <a:moveTo>
                    <a:pt x="5" y="125"/>
                  </a:moveTo>
                  <a:cubicBezTo>
                    <a:pt x="5" y="125"/>
                    <a:pt x="5" y="125"/>
                    <a:pt x="5" y="125"/>
                  </a:cubicBezTo>
                  <a:cubicBezTo>
                    <a:pt x="5" y="125"/>
                    <a:pt x="5" y="125"/>
                    <a:pt x="5" y="125"/>
                  </a:cubicBezTo>
                  <a:cubicBezTo>
                    <a:pt x="5" y="125"/>
                    <a:pt x="5" y="125"/>
                    <a:pt x="5" y="125"/>
                  </a:cubicBezTo>
                  <a:cubicBezTo>
                    <a:pt x="5" y="125"/>
                    <a:pt x="5" y="125"/>
                    <a:pt x="5" y="125"/>
                  </a:cubicBezTo>
                  <a:close/>
                  <a:moveTo>
                    <a:pt x="4" y="126"/>
                  </a:moveTo>
                  <a:cubicBezTo>
                    <a:pt x="4" y="125"/>
                    <a:pt x="4" y="125"/>
                    <a:pt x="4" y="125"/>
                  </a:cubicBezTo>
                  <a:cubicBezTo>
                    <a:pt x="5" y="125"/>
                    <a:pt x="5" y="125"/>
                    <a:pt x="5" y="125"/>
                  </a:cubicBezTo>
                  <a:cubicBezTo>
                    <a:pt x="5" y="126"/>
                    <a:pt x="5" y="126"/>
                    <a:pt x="5" y="126"/>
                  </a:cubicBezTo>
                  <a:cubicBezTo>
                    <a:pt x="5" y="126"/>
                    <a:pt x="5" y="126"/>
                    <a:pt x="5" y="126"/>
                  </a:cubicBezTo>
                  <a:cubicBezTo>
                    <a:pt x="4" y="126"/>
                    <a:pt x="4" y="126"/>
                    <a:pt x="4" y="126"/>
                  </a:cubicBezTo>
                  <a:cubicBezTo>
                    <a:pt x="4" y="126"/>
                    <a:pt x="4" y="126"/>
                    <a:pt x="4" y="126"/>
                  </a:cubicBezTo>
                  <a:cubicBezTo>
                    <a:pt x="4" y="126"/>
                    <a:pt x="4" y="126"/>
                    <a:pt x="4" y="126"/>
                  </a:cubicBezTo>
                  <a:close/>
                  <a:moveTo>
                    <a:pt x="3" y="127"/>
                  </a:moveTo>
                  <a:cubicBezTo>
                    <a:pt x="3" y="128"/>
                    <a:pt x="3" y="128"/>
                    <a:pt x="3" y="128"/>
                  </a:cubicBezTo>
                  <a:cubicBezTo>
                    <a:pt x="3" y="128"/>
                    <a:pt x="3" y="128"/>
                    <a:pt x="3" y="128"/>
                  </a:cubicBezTo>
                  <a:cubicBezTo>
                    <a:pt x="3" y="128"/>
                    <a:pt x="3" y="128"/>
                    <a:pt x="3" y="128"/>
                  </a:cubicBezTo>
                  <a:cubicBezTo>
                    <a:pt x="3" y="127"/>
                    <a:pt x="3" y="127"/>
                    <a:pt x="3" y="127"/>
                  </a:cubicBezTo>
                  <a:close/>
                  <a:moveTo>
                    <a:pt x="7" y="127"/>
                  </a:moveTo>
                  <a:cubicBezTo>
                    <a:pt x="7" y="128"/>
                    <a:pt x="7" y="128"/>
                    <a:pt x="7" y="128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7" y="127"/>
                    <a:pt x="7" y="127"/>
                    <a:pt x="7" y="127"/>
                  </a:cubicBezTo>
                  <a:close/>
                  <a:moveTo>
                    <a:pt x="6" y="127"/>
                  </a:moveTo>
                  <a:cubicBezTo>
                    <a:pt x="7" y="126"/>
                    <a:pt x="7" y="126"/>
                    <a:pt x="7" y="126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6" y="127"/>
                    <a:pt x="6" y="127"/>
                    <a:pt x="6" y="127"/>
                  </a:cubicBezTo>
                  <a:close/>
                  <a:moveTo>
                    <a:pt x="4" y="133"/>
                  </a:moveTo>
                  <a:cubicBezTo>
                    <a:pt x="4" y="133"/>
                    <a:pt x="4" y="133"/>
                    <a:pt x="4" y="133"/>
                  </a:cubicBezTo>
                  <a:cubicBezTo>
                    <a:pt x="4" y="134"/>
                    <a:pt x="4" y="134"/>
                    <a:pt x="4" y="134"/>
                  </a:cubicBezTo>
                  <a:cubicBezTo>
                    <a:pt x="4" y="134"/>
                    <a:pt x="4" y="134"/>
                    <a:pt x="4" y="134"/>
                  </a:cubicBezTo>
                  <a:cubicBezTo>
                    <a:pt x="4" y="133"/>
                    <a:pt x="4" y="133"/>
                    <a:pt x="4" y="133"/>
                  </a:cubicBezTo>
                  <a:close/>
                  <a:moveTo>
                    <a:pt x="4" y="128"/>
                  </a:moveTo>
                  <a:cubicBezTo>
                    <a:pt x="4" y="127"/>
                    <a:pt x="4" y="127"/>
                    <a:pt x="4" y="127"/>
                  </a:cubicBezTo>
                  <a:cubicBezTo>
                    <a:pt x="4" y="127"/>
                    <a:pt x="4" y="127"/>
                    <a:pt x="4" y="127"/>
                  </a:cubicBezTo>
                  <a:cubicBezTo>
                    <a:pt x="5" y="127"/>
                    <a:pt x="5" y="127"/>
                    <a:pt x="5" y="127"/>
                  </a:cubicBezTo>
                  <a:cubicBezTo>
                    <a:pt x="5" y="127"/>
                    <a:pt x="5" y="127"/>
                    <a:pt x="5" y="127"/>
                  </a:cubicBezTo>
                  <a:cubicBezTo>
                    <a:pt x="4" y="128"/>
                    <a:pt x="4" y="128"/>
                    <a:pt x="4" y="128"/>
                  </a:cubicBezTo>
                  <a:cubicBezTo>
                    <a:pt x="4" y="128"/>
                    <a:pt x="4" y="128"/>
                    <a:pt x="4" y="128"/>
                  </a:cubicBezTo>
                  <a:close/>
                  <a:moveTo>
                    <a:pt x="2" y="129"/>
                  </a:moveTo>
                  <a:cubicBezTo>
                    <a:pt x="1" y="129"/>
                    <a:pt x="1" y="129"/>
                    <a:pt x="1" y="129"/>
                  </a:cubicBezTo>
                  <a:cubicBezTo>
                    <a:pt x="1" y="128"/>
                    <a:pt x="1" y="128"/>
                    <a:pt x="1" y="128"/>
                  </a:cubicBezTo>
                  <a:cubicBezTo>
                    <a:pt x="2" y="128"/>
                    <a:pt x="2" y="128"/>
                    <a:pt x="2" y="128"/>
                  </a:cubicBezTo>
                  <a:cubicBezTo>
                    <a:pt x="2" y="129"/>
                    <a:pt x="2" y="129"/>
                    <a:pt x="2" y="129"/>
                  </a:cubicBezTo>
                  <a:cubicBezTo>
                    <a:pt x="2" y="129"/>
                    <a:pt x="2" y="129"/>
                    <a:pt x="2" y="129"/>
                  </a:cubicBezTo>
                  <a:close/>
                  <a:moveTo>
                    <a:pt x="5" y="132"/>
                  </a:moveTo>
                  <a:cubicBezTo>
                    <a:pt x="6" y="132"/>
                    <a:pt x="6" y="132"/>
                    <a:pt x="6" y="132"/>
                  </a:cubicBezTo>
                  <a:cubicBezTo>
                    <a:pt x="6" y="132"/>
                    <a:pt x="6" y="132"/>
                    <a:pt x="6" y="132"/>
                  </a:cubicBezTo>
                  <a:cubicBezTo>
                    <a:pt x="5" y="132"/>
                    <a:pt x="5" y="132"/>
                    <a:pt x="5" y="132"/>
                  </a:cubicBezTo>
                  <a:close/>
                  <a:moveTo>
                    <a:pt x="6" y="133"/>
                  </a:moveTo>
                  <a:cubicBezTo>
                    <a:pt x="7" y="133"/>
                    <a:pt x="7" y="133"/>
                    <a:pt x="7" y="133"/>
                  </a:cubicBezTo>
                  <a:cubicBezTo>
                    <a:pt x="7" y="133"/>
                    <a:pt x="7" y="133"/>
                    <a:pt x="7" y="133"/>
                  </a:cubicBezTo>
                  <a:cubicBezTo>
                    <a:pt x="6" y="133"/>
                    <a:pt x="6" y="133"/>
                    <a:pt x="6" y="133"/>
                  </a:cubicBezTo>
                  <a:close/>
                  <a:moveTo>
                    <a:pt x="8" y="126"/>
                  </a:moveTo>
                  <a:cubicBezTo>
                    <a:pt x="8" y="125"/>
                    <a:pt x="8" y="125"/>
                    <a:pt x="8" y="125"/>
                  </a:cubicBezTo>
                  <a:cubicBezTo>
                    <a:pt x="9" y="126"/>
                    <a:pt x="9" y="126"/>
                    <a:pt x="9" y="126"/>
                  </a:cubicBezTo>
                  <a:cubicBezTo>
                    <a:pt x="8" y="126"/>
                    <a:pt x="8" y="126"/>
                    <a:pt x="8" y="126"/>
                  </a:cubicBezTo>
                  <a:cubicBezTo>
                    <a:pt x="8" y="126"/>
                    <a:pt x="8" y="126"/>
                    <a:pt x="8" y="126"/>
                  </a:cubicBezTo>
                  <a:close/>
                  <a:moveTo>
                    <a:pt x="9" y="126"/>
                  </a:moveTo>
                  <a:cubicBezTo>
                    <a:pt x="10" y="126"/>
                    <a:pt x="10" y="126"/>
                    <a:pt x="10" y="126"/>
                  </a:cubicBezTo>
                  <a:cubicBezTo>
                    <a:pt x="10" y="127"/>
                    <a:pt x="10" y="127"/>
                    <a:pt x="10" y="127"/>
                  </a:cubicBezTo>
                  <a:cubicBezTo>
                    <a:pt x="11" y="128"/>
                    <a:pt x="11" y="128"/>
                    <a:pt x="11" y="128"/>
                  </a:cubicBezTo>
                  <a:cubicBezTo>
                    <a:pt x="11" y="128"/>
                    <a:pt x="11" y="128"/>
                    <a:pt x="11" y="128"/>
                  </a:cubicBezTo>
                  <a:cubicBezTo>
                    <a:pt x="10" y="129"/>
                    <a:pt x="10" y="129"/>
                    <a:pt x="10" y="129"/>
                  </a:cubicBezTo>
                  <a:cubicBezTo>
                    <a:pt x="10" y="129"/>
                    <a:pt x="10" y="129"/>
                    <a:pt x="10" y="129"/>
                  </a:cubicBezTo>
                  <a:cubicBezTo>
                    <a:pt x="9" y="129"/>
                    <a:pt x="9" y="129"/>
                    <a:pt x="9" y="129"/>
                  </a:cubicBezTo>
                  <a:cubicBezTo>
                    <a:pt x="9" y="129"/>
                    <a:pt x="9" y="129"/>
                    <a:pt x="9" y="129"/>
                  </a:cubicBezTo>
                  <a:cubicBezTo>
                    <a:pt x="8" y="129"/>
                    <a:pt x="8" y="129"/>
                    <a:pt x="8" y="129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9" y="127"/>
                    <a:pt x="9" y="127"/>
                    <a:pt x="9" y="127"/>
                  </a:cubicBezTo>
                  <a:cubicBezTo>
                    <a:pt x="9" y="126"/>
                    <a:pt x="9" y="126"/>
                    <a:pt x="9" y="126"/>
                  </a:cubicBezTo>
                  <a:close/>
                  <a:moveTo>
                    <a:pt x="4" y="129"/>
                  </a:moveTo>
                  <a:cubicBezTo>
                    <a:pt x="5" y="128"/>
                    <a:pt x="5" y="128"/>
                    <a:pt x="5" y="128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6" y="129"/>
                    <a:pt x="6" y="129"/>
                    <a:pt x="6" y="129"/>
                  </a:cubicBezTo>
                  <a:cubicBezTo>
                    <a:pt x="5" y="129"/>
                    <a:pt x="5" y="129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ubicBezTo>
                    <a:pt x="5" y="129"/>
                    <a:pt x="4" y="129"/>
                    <a:pt x="4" y="129"/>
                  </a:cubicBezTo>
                  <a:close/>
                  <a:moveTo>
                    <a:pt x="5" y="130"/>
                  </a:moveTo>
                  <a:cubicBezTo>
                    <a:pt x="5" y="130"/>
                    <a:pt x="5" y="130"/>
                    <a:pt x="5" y="130"/>
                  </a:cubicBezTo>
                  <a:cubicBezTo>
                    <a:pt x="6" y="130"/>
                    <a:pt x="6" y="130"/>
                    <a:pt x="6" y="130"/>
                  </a:cubicBezTo>
                  <a:cubicBezTo>
                    <a:pt x="7" y="130"/>
                    <a:pt x="7" y="130"/>
                    <a:pt x="7" y="130"/>
                  </a:cubicBezTo>
                  <a:cubicBezTo>
                    <a:pt x="7" y="130"/>
                    <a:pt x="7" y="130"/>
                    <a:pt x="7" y="130"/>
                  </a:cubicBezTo>
                  <a:cubicBezTo>
                    <a:pt x="5" y="130"/>
                    <a:pt x="5" y="130"/>
                    <a:pt x="5" y="130"/>
                  </a:cubicBezTo>
                  <a:close/>
                  <a:moveTo>
                    <a:pt x="6" y="131"/>
                  </a:moveTo>
                  <a:cubicBezTo>
                    <a:pt x="7" y="130"/>
                    <a:pt x="7" y="130"/>
                    <a:pt x="7" y="130"/>
                  </a:cubicBezTo>
                  <a:cubicBezTo>
                    <a:pt x="8" y="130"/>
                    <a:pt x="8" y="130"/>
                    <a:pt x="8" y="130"/>
                  </a:cubicBezTo>
                  <a:cubicBezTo>
                    <a:pt x="8" y="132"/>
                    <a:pt x="8" y="132"/>
                    <a:pt x="8" y="132"/>
                  </a:cubicBezTo>
                  <a:cubicBezTo>
                    <a:pt x="7" y="132"/>
                    <a:pt x="7" y="132"/>
                    <a:pt x="7" y="132"/>
                  </a:cubicBezTo>
                  <a:cubicBezTo>
                    <a:pt x="7" y="132"/>
                    <a:pt x="7" y="132"/>
                    <a:pt x="7" y="132"/>
                  </a:cubicBezTo>
                  <a:cubicBezTo>
                    <a:pt x="6" y="131"/>
                    <a:pt x="6" y="131"/>
                    <a:pt x="6" y="131"/>
                  </a:cubicBezTo>
                  <a:cubicBezTo>
                    <a:pt x="6" y="131"/>
                    <a:pt x="6" y="131"/>
                    <a:pt x="6" y="131"/>
                  </a:cubicBezTo>
                  <a:close/>
                  <a:moveTo>
                    <a:pt x="5" y="133"/>
                  </a:moveTo>
                  <a:cubicBezTo>
                    <a:pt x="5" y="132"/>
                    <a:pt x="5" y="132"/>
                    <a:pt x="5" y="132"/>
                  </a:cubicBezTo>
                  <a:cubicBezTo>
                    <a:pt x="5" y="133"/>
                    <a:pt x="5" y="133"/>
                    <a:pt x="5" y="133"/>
                  </a:cubicBezTo>
                  <a:cubicBezTo>
                    <a:pt x="6" y="133"/>
                    <a:pt x="6" y="133"/>
                    <a:pt x="6" y="133"/>
                  </a:cubicBezTo>
                  <a:cubicBezTo>
                    <a:pt x="6" y="134"/>
                    <a:pt x="6" y="134"/>
                    <a:pt x="6" y="134"/>
                  </a:cubicBezTo>
                  <a:cubicBezTo>
                    <a:pt x="5" y="134"/>
                    <a:pt x="5" y="134"/>
                    <a:pt x="5" y="134"/>
                  </a:cubicBezTo>
                  <a:cubicBezTo>
                    <a:pt x="5" y="133"/>
                    <a:pt x="5" y="133"/>
                    <a:pt x="5" y="133"/>
                  </a:cubicBezTo>
                  <a:close/>
                  <a:moveTo>
                    <a:pt x="7" y="148"/>
                  </a:moveTo>
                  <a:cubicBezTo>
                    <a:pt x="7" y="148"/>
                    <a:pt x="7" y="148"/>
                    <a:pt x="7" y="148"/>
                  </a:cubicBezTo>
                  <a:cubicBezTo>
                    <a:pt x="7" y="148"/>
                    <a:pt x="7" y="148"/>
                    <a:pt x="7" y="148"/>
                  </a:cubicBezTo>
                  <a:cubicBezTo>
                    <a:pt x="7" y="148"/>
                    <a:pt x="7" y="148"/>
                    <a:pt x="7" y="148"/>
                  </a:cubicBezTo>
                  <a:cubicBezTo>
                    <a:pt x="6" y="147"/>
                    <a:pt x="6" y="147"/>
                    <a:pt x="6" y="147"/>
                  </a:cubicBezTo>
                  <a:cubicBezTo>
                    <a:pt x="5" y="146"/>
                    <a:pt x="5" y="146"/>
                    <a:pt x="5" y="146"/>
                  </a:cubicBezTo>
                  <a:cubicBezTo>
                    <a:pt x="5" y="145"/>
                    <a:pt x="5" y="145"/>
                    <a:pt x="5" y="145"/>
                  </a:cubicBezTo>
                  <a:cubicBezTo>
                    <a:pt x="6" y="145"/>
                    <a:pt x="6" y="145"/>
                    <a:pt x="6" y="145"/>
                  </a:cubicBezTo>
                  <a:cubicBezTo>
                    <a:pt x="7" y="145"/>
                    <a:pt x="7" y="145"/>
                    <a:pt x="7" y="145"/>
                  </a:cubicBezTo>
                  <a:cubicBezTo>
                    <a:pt x="7" y="146"/>
                    <a:pt x="7" y="146"/>
                    <a:pt x="7" y="146"/>
                  </a:cubicBezTo>
                  <a:cubicBezTo>
                    <a:pt x="8" y="147"/>
                    <a:pt x="8" y="147"/>
                    <a:pt x="8" y="147"/>
                  </a:cubicBezTo>
                  <a:cubicBezTo>
                    <a:pt x="8" y="147"/>
                    <a:pt x="8" y="147"/>
                    <a:pt x="8" y="147"/>
                  </a:cubicBezTo>
                  <a:cubicBezTo>
                    <a:pt x="8" y="148"/>
                    <a:pt x="8" y="148"/>
                    <a:pt x="8" y="148"/>
                  </a:cubicBezTo>
                  <a:cubicBezTo>
                    <a:pt x="9" y="149"/>
                    <a:pt x="9" y="149"/>
                    <a:pt x="9" y="149"/>
                  </a:cubicBezTo>
                  <a:cubicBezTo>
                    <a:pt x="8" y="149"/>
                    <a:pt x="8" y="149"/>
                    <a:pt x="8" y="149"/>
                  </a:cubicBezTo>
                  <a:cubicBezTo>
                    <a:pt x="7" y="149"/>
                    <a:pt x="7" y="149"/>
                    <a:pt x="7" y="149"/>
                  </a:cubicBezTo>
                  <a:cubicBezTo>
                    <a:pt x="7" y="148"/>
                    <a:pt x="7" y="148"/>
                    <a:pt x="7" y="148"/>
                  </a:cubicBezTo>
                  <a:close/>
                  <a:moveTo>
                    <a:pt x="4" y="147"/>
                  </a:moveTo>
                  <a:cubicBezTo>
                    <a:pt x="4" y="146"/>
                    <a:pt x="4" y="146"/>
                    <a:pt x="4" y="146"/>
                  </a:cubicBezTo>
                  <a:cubicBezTo>
                    <a:pt x="4" y="146"/>
                    <a:pt x="4" y="146"/>
                    <a:pt x="4" y="146"/>
                  </a:cubicBezTo>
                  <a:cubicBezTo>
                    <a:pt x="5" y="146"/>
                    <a:pt x="5" y="146"/>
                    <a:pt x="5" y="146"/>
                  </a:cubicBezTo>
                  <a:cubicBezTo>
                    <a:pt x="6" y="148"/>
                    <a:pt x="6" y="148"/>
                    <a:pt x="6" y="148"/>
                  </a:cubicBezTo>
                  <a:cubicBezTo>
                    <a:pt x="7" y="149"/>
                    <a:pt x="7" y="149"/>
                    <a:pt x="7" y="149"/>
                  </a:cubicBezTo>
                  <a:cubicBezTo>
                    <a:pt x="7" y="150"/>
                    <a:pt x="7" y="150"/>
                    <a:pt x="7" y="150"/>
                  </a:cubicBezTo>
                  <a:cubicBezTo>
                    <a:pt x="6" y="150"/>
                    <a:pt x="6" y="150"/>
                    <a:pt x="6" y="150"/>
                  </a:cubicBezTo>
                  <a:cubicBezTo>
                    <a:pt x="6" y="150"/>
                    <a:pt x="6" y="150"/>
                    <a:pt x="6" y="150"/>
                  </a:cubicBezTo>
                  <a:cubicBezTo>
                    <a:pt x="5" y="149"/>
                    <a:pt x="5" y="149"/>
                    <a:pt x="5" y="149"/>
                  </a:cubicBezTo>
                  <a:cubicBezTo>
                    <a:pt x="5" y="148"/>
                    <a:pt x="5" y="148"/>
                    <a:pt x="5" y="148"/>
                  </a:cubicBezTo>
                  <a:cubicBezTo>
                    <a:pt x="5" y="148"/>
                    <a:pt x="5" y="148"/>
                    <a:pt x="5" y="148"/>
                  </a:cubicBezTo>
                  <a:cubicBezTo>
                    <a:pt x="4" y="148"/>
                    <a:pt x="4" y="148"/>
                    <a:pt x="4" y="148"/>
                  </a:cubicBezTo>
                  <a:cubicBezTo>
                    <a:pt x="4" y="147"/>
                    <a:pt x="4" y="147"/>
                    <a:pt x="4" y="147"/>
                  </a:cubicBezTo>
                  <a:close/>
                  <a:moveTo>
                    <a:pt x="4" y="148"/>
                  </a:moveTo>
                  <a:cubicBezTo>
                    <a:pt x="4" y="148"/>
                    <a:pt x="4" y="148"/>
                    <a:pt x="4" y="148"/>
                  </a:cubicBezTo>
                  <a:cubicBezTo>
                    <a:pt x="5" y="149"/>
                    <a:pt x="5" y="149"/>
                    <a:pt x="5" y="149"/>
                  </a:cubicBezTo>
                  <a:cubicBezTo>
                    <a:pt x="5" y="149"/>
                    <a:pt x="5" y="149"/>
                    <a:pt x="5" y="149"/>
                  </a:cubicBezTo>
                  <a:cubicBezTo>
                    <a:pt x="5" y="150"/>
                    <a:pt x="5" y="150"/>
                    <a:pt x="5" y="150"/>
                  </a:cubicBezTo>
                  <a:cubicBezTo>
                    <a:pt x="4" y="150"/>
                    <a:pt x="4" y="150"/>
                    <a:pt x="4" y="150"/>
                  </a:cubicBezTo>
                  <a:cubicBezTo>
                    <a:pt x="4" y="150"/>
                    <a:pt x="4" y="150"/>
                    <a:pt x="4" y="150"/>
                  </a:cubicBezTo>
                  <a:cubicBezTo>
                    <a:pt x="4" y="149"/>
                    <a:pt x="4" y="149"/>
                    <a:pt x="4" y="149"/>
                  </a:cubicBezTo>
                  <a:cubicBezTo>
                    <a:pt x="4" y="148"/>
                    <a:pt x="4" y="148"/>
                    <a:pt x="4" y="148"/>
                  </a:cubicBezTo>
                  <a:close/>
                  <a:moveTo>
                    <a:pt x="5" y="153"/>
                  </a:moveTo>
                  <a:cubicBezTo>
                    <a:pt x="5" y="153"/>
                    <a:pt x="5" y="153"/>
                    <a:pt x="5" y="153"/>
                  </a:cubicBezTo>
                  <a:cubicBezTo>
                    <a:pt x="5" y="152"/>
                    <a:pt x="5" y="152"/>
                    <a:pt x="5" y="152"/>
                  </a:cubicBezTo>
                  <a:cubicBezTo>
                    <a:pt x="5" y="151"/>
                    <a:pt x="5" y="151"/>
                    <a:pt x="5" y="151"/>
                  </a:cubicBezTo>
                  <a:cubicBezTo>
                    <a:pt x="5" y="150"/>
                    <a:pt x="5" y="150"/>
                    <a:pt x="5" y="150"/>
                  </a:cubicBezTo>
                  <a:cubicBezTo>
                    <a:pt x="5" y="151"/>
                    <a:pt x="5" y="151"/>
                    <a:pt x="5" y="151"/>
                  </a:cubicBezTo>
                  <a:cubicBezTo>
                    <a:pt x="6" y="151"/>
                    <a:pt x="6" y="151"/>
                    <a:pt x="6" y="151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6" y="152"/>
                    <a:pt x="6" y="152"/>
                    <a:pt x="6" y="152"/>
                  </a:cubicBezTo>
                  <a:cubicBezTo>
                    <a:pt x="5" y="153"/>
                    <a:pt x="5" y="153"/>
                    <a:pt x="5" y="153"/>
                  </a:cubicBezTo>
                  <a:close/>
                  <a:moveTo>
                    <a:pt x="7" y="156"/>
                  </a:moveTo>
                  <a:cubicBezTo>
                    <a:pt x="6" y="156"/>
                    <a:pt x="6" y="156"/>
                    <a:pt x="6" y="156"/>
                  </a:cubicBezTo>
                  <a:cubicBezTo>
                    <a:pt x="6" y="156"/>
                    <a:pt x="6" y="156"/>
                    <a:pt x="6" y="156"/>
                  </a:cubicBezTo>
                  <a:cubicBezTo>
                    <a:pt x="6" y="156"/>
                    <a:pt x="6" y="156"/>
                    <a:pt x="6" y="156"/>
                  </a:cubicBezTo>
                  <a:cubicBezTo>
                    <a:pt x="5" y="155"/>
                    <a:pt x="5" y="155"/>
                    <a:pt x="5" y="155"/>
                  </a:cubicBezTo>
                  <a:cubicBezTo>
                    <a:pt x="6" y="155"/>
                    <a:pt x="6" y="155"/>
                    <a:pt x="6" y="155"/>
                  </a:cubicBezTo>
                  <a:cubicBezTo>
                    <a:pt x="7" y="155"/>
                    <a:pt x="7" y="155"/>
                    <a:pt x="7" y="155"/>
                  </a:cubicBezTo>
                  <a:cubicBezTo>
                    <a:pt x="7" y="156"/>
                    <a:pt x="7" y="156"/>
                    <a:pt x="7" y="156"/>
                  </a:cubicBezTo>
                  <a:close/>
                  <a:moveTo>
                    <a:pt x="9" y="156"/>
                  </a:moveTo>
                  <a:cubicBezTo>
                    <a:pt x="9" y="157"/>
                    <a:pt x="9" y="157"/>
                    <a:pt x="9" y="157"/>
                  </a:cubicBezTo>
                  <a:cubicBezTo>
                    <a:pt x="8" y="157"/>
                    <a:pt x="8" y="157"/>
                    <a:pt x="8" y="157"/>
                  </a:cubicBezTo>
                  <a:cubicBezTo>
                    <a:pt x="7" y="156"/>
                    <a:pt x="7" y="156"/>
                    <a:pt x="7" y="156"/>
                  </a:cubicBezTo>
                  <a:cubicBezTo>
                    <a:pt x="7" y="155"/>
                    <a:pt x="7" y="155"/>
                    <a:pt x="7" y="155"/>
                  </a:cubicBezTo>
                  <a:cubicBezTo>
                    <a:pt x="6" y="154"/>
                    <a:pt x="6" y="154"/>
                    <a:pt x="6" y="154"/>
                  </a:cubicBezTo>
                  <a:cubicBezTo>
                    <a:pt x="7" y="153"/>
                    <a:pt x="7" y="153"/>
                    <a:pt x="7" y="153"/>
                  </a:cubicBezTo>
                  <a:cubicBezTo>
                    <a:pt x="8" y="153"/>
                    <a:pt x="8" y="153"/>
                    <a:pt x="8" y="153"/>
                  </a:cubicBezTo>
                  <a:cubicBezTo>
                    <a:pt x="8" y="152"/>
                    <a:pt x="8" y="152"/>
                    <a:pt x="8" y="152"/>
                  </a:cubicBezTo>
                  <a:cubicBezTo>
                    <a:pt x="8" y="153"/>
                    <a:pt x="8" y="153"/>
                    <a:pt x="8" y="153"/>
                  </a:cubicBezTo>
                  <a:cubicBezTo>
                    <a:pt x="7" y="153"/>
                    <a:pt x="7" y="153"/>
                    <a:pt x="7" y="153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7" y="151"/>
                    <a:pt x="7" y="151"/>
                    <a:pt x="7" y="151"/>
                  </a:cubicBezTo>
                  <a:cubicBezTo>
                    <a:pt x="7" y="150"/>
                    <a:pt x="7" y="150"/>
                    <a:pt x="7" y="150"/>
                  </a:cubicBezTo>
                  <a:cubicBezTo>
                    <a:pt x="7" y="150"/>
                    <a:pt x="7" y="150"/>
                    <a:pt x="7" y="150"/>
                  </a:cubicBezTo>
                  <a:cubicBezTo>
                    <a:pt x="8" y="150"/>
                    <a:pt x="8" y="150"/>
                    <a:pt x="8" y="150"/>
                  </a:cubicBezTo>
                  <a:cubicBezTo>
                    <a:pt x="9" y="150"/>
                    <a:pt x="9" y="150"/>
                    <a:pt x="9" y="150"/>
                  </a:cubicBezTo>
                  <a:cubicBezTo>
                    <a:pt x="9" y="152"/>
                    <a:pt x="9" y="152"/>
                    <a:pt x="9" y="152"/>
                  </a:cubicBezTo>
                  <a:cubicBezTo>
                    <a:pt x="10" y="153"/>
                    <a:pt x="10" y="153"/>
                    <a:pt x="10" y="153"/>
                  </a:cubicBezTo>
                  <a:cubicBezTo>
                    <a:pt x="10" y="154"/>
                    <a:pt x="10" y="154"/>
                    <a:pt x="10" y="154"/>
                  </a:cubicBezTo>
                  <a:cubicBezTo>
                    <a:pt x="10" y="155"/>
                    <a:pt x="10" y="155"/>
                    <a:pt x="10" y="155"/>
                  </a:cubicBezTo>
                  <a:cubicBezTo>
                    <a:pt x="10" y="156"/>
                    <a:pt x="10" y="156"/>
                    <a:pt x="10" y="156"/>
                  </a:cubicBezTo>
                  <a:cubicBezTo>
                    <a:pt x="10" y="157"/>
                    <a:pt x="10" y="157"/>
                    <a:pt x="10" y="157"/>
                  </a:cubicBezTo>
                  <a:cubicBezTo>
                    <a:pt x="10" y="158"/>
                    <a:pt x="10" y="158"/>
                    <a:pt x="10" y="158"/>
                  </a:cubicBezTo>
                  <a:cubicBezTo>
                    <a:pt x="9" y="157"/>
                    <a:pt x="9" y="157"/>
                    <a:pt x="9" y="157"/>
                  </a:cubicBezTo>
                  <a:cubicBezTo>
                    <a:pt x="9" y="156"/>
                    <a:pt x="9" y="156"/>
                    <a:pt x="9" y="156"/>
                  </a:cubicBezTo>
                  <a:cubicBezTo>
                    <a:pt x="9" y="156"/>
                    <a:pt x="9" y="156"/>
                    <a:pt x="9" y="156"/>
                  </a:cubicBezTo>
                  <a:close/>
                  <a:moveTo>
                    <a:pt x="8" y="160"/>
                  </a:moveTo>
                  <a:cubicBezTo>
                    <a:pt x="8" y="159"/>
                    <a:pt x="8" y="159"/>
                    <a:pt x="8" y="159"/>
                  </a:cubicBezTo>
                  <a:cubicBezTo>
                    <a:pt x="7" y="159"/>
                    <a:pt x="7" y="159"/>
                    <a:pt x="7" y="159"/>
                  </a:cubicBezTo>
                  <a:cubicBezTo>
                    <a:pt x="8" y="158"/>
                    <a:pt x="8" y="158"/>
                    <a:pt x="8" y="158"/>
                  </a:cubicBezTo>
                  <a:cubicBezTo>
                    <a:pt x="8" y="158"/>
                    <a:pt x="8" y="158"/>
                    <a:pt x="8" y="158"/>
                  </a:cubicBezTo>
                  <a:cubicBezTo>
                    <a:pt x="8" y="158"/>
                    <a:pt x="8" y="158"/>
                    <a:pt x="8" y="158"/>
                  </a:cubicBezTo>
                  <a:cubicBezTo>
                    <a:pt x="8" y="158"/>
                    <a:pt x="8" y="158"/>
                    <a:pt x="8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9"/>
                    <a:pt x="9" y="159"/>
                    <a:pt x="9" y="159"/>
                  </a:cubicBezTo>
                  <a:cubicBezTo>
                    <a:pt x="9" y="159"/>
                    <a:pt x="9" y="159"/>
                    <a:pt x="9" y="159"/>
                  </a:cubicBezTo>
                  <a:cubicBezTo>
                    <a:pt x="9" y="160"/>
                    <a:pt x="9" y="160"/>
                    <a:pt x="9" y="160"/>
                  </a:cubicBezTo>
                  <a:cubicBezTo>
                    <a:pt x="8" y="160"/>
                    <a:pt x="8" y="160"/>
                    <a:pt x="8" y="160"/>
                  </a:cubicBezTo>
                  <a:close/>
                  <a:moveTo>
                    <a:pt x="8" y="161"/>
                  </a:moveTo>
                  <a:cubicBezTo>
                    <a:pt x="8" y="160"/>
                    <a:pt x="8" y="160"/>
                    <a:pt x="8" y="160"/>
                  </a:cubicBezTo>
                  <a:cubicBezTo>
                    <a:pt x="9" y="160"/>
                    <a:pt x="9" y="160"/>
                    <a:pt x="9" y="160"/>
                  </a:cubicBezTo>
                  <a:cubicBezTo>
                    <a:pt x="8" y="161"/>
                    <a:pt x="8" y="161"/>
                    <a:pt x="8" y="161"/>
                  </a:cubicBezTo>
                  <a:cubicBezTo>
                    <a:pt x="8" y="161"/>
                    <a:pt x="8" y="161"/>
                    <a:pt x="8" y="161"/>
                  </a:cubicBezTo>
                  <a:close/>
                  <a:moveTo>
                    <a:pt x="9" y="161"/>
                  </a:moveTo>
                  <a:cubicBezTo>
                    <a:pt x="10" y="161"/>
                    <a:pt x="10" y="161"/>
                    <a:pt x="10" y="161"/>
                  </a:cubicBezTo>
                  <a:cubicBezTo>
                    <a:pt x="10" y="162"/>
                    <a:pt x="10" y="162"/>
                    <a:pt x="10" y="162"/>
                  </a:cubicBezTo>
                  <a:cubicBezTo>
                    <a:pt x="9" y="162"/>
                    <a:pt x="9" y="162"/>
                    <a:pt x="9" y="162"/>
                  </a:cubicBezTo>
                  <a:cubicBezTo>
                    <a:pt x="9" y="161"/>
                    <a:pt x="9" y="161"/>
                    <a:pt x="9" y="161"/>
                  </a:cubicBezTo>
                  <a:cubicBezTo>
                    <a:pt x="9" y="161"/>
                    <a:pt x="9" y="161"/>
                    <a:pt x="9" y="161"/>
                  </a:cubicBezTo>
                  <a:close/>
                  <a:moveTo>
                    <a:pt x="10" y="160"/>
                  </a:moveTo>
                  <a:cubicBezTo>
                    <a:pt x="10" y="160"/>
                    <a:pt x="10" y="160"/>
                    <a:pt x="10" y="160"/>
                  </a:cubicBezTo>
                  <a:cubicBezTo>
                    <a:pt x="10" y="160"/>
                    <a:pt x="10" y="160"/>
                    <a:pt x="10" y="160"/>
                  </a:cubicBezTo>
                  <a:cubicBezTo>
                    <a:pt x="11" y="160"/>
                    <a:pt x="11" y="160"/>
                    <a:pt x="11" y="160"/>
                  </a:cubicBezTo>
                  <a:cubicBezTo>
                    <a:pt x="12" y="160"/>
                    <a:pt x="12" y="160"/>
                    <a:pt x="12" y="160"/>
                  </a:cubicBezTo>
                  <a:cubicBezTo>
                    <a:pt x="12" y="161"/>
                    <a:pt x="12" y="161"/>
                    <a:pt x="12" y="161"/>
                  </a:cubicBezTo>
                  <a:cubicBezTo>
                    <a:pt x="13" y="162"/>
                    <a:pt x="13" y="162"/>
                    <a:pt x="13" y="162"/>
                  </a:cubicBezTo>
                  <a:cubicBezTo>
                    <a:pt x="12" y="161"/>
                    <a:pt x="12" y="161"/>
                    <a:pt x="12" y="161"/>
                  </a:cubicBezTo>
                  <a:cubicBezTo>
                    <a:pt x="11" y="161"/>
                    <a:pt x="11" y="161"/>
                    <a:pt x="11" y="161"/>
                  </a:cubicBezTo>
                  <a:cubicBezTo>
                    <a:pt x="10" y="160"/>
                    <a:pt x="10" y="160"/>
                    <a:pt x="10" y="160"/>
                  </a:cubicBezTo>
                  <a:close/>
                  <a:moveTo>
                    <a:pt x="10" y="161"/>
                  </a:moveTo>
                  <a:cubicBezTo>
                    <a:pt x="10" y="161"/>
                    <a:pt x="10" y="161"/>
                    <a:pt x="10" y="161"/>
                  </a:cubicBezTo>
                  <a:cubicBezTo>
                    <a:pt x="11" y="162"/>
                    <a:pt x="11" y="162"/>
                    <a:pt x="11" y="162"/>
                  </a:cubicBezTo>
                  <a:cubicBezTo>
                    <a:pt x="12" y="163"/>
                    <a:pt x="12" y="163"/>
                    <a:pt x="12" y="163"/>
                  </a:cubicBezTo>
                  <a:cubicBezTo>
                    <a:pt x="12" y="164"/>
                    <a:pt x="12" y="164"/>
                    <a:pt x="12" y="164"/>
                  </a:cubicBezTo>
                  <a:cubicBezTo>
                    <a:pt x="11" y="164"/>
                    <a:pt x="11" y="164"/>
                    <a:pt x="11" y="164"/>
                  </a:cubicBezTo>
                  <a:cubicBezTo>
                    <a:pt x="10" y="162"/>
                    <a:pt x="10" y="162"/>
                    <a:pt x="10" y="162"/>
                  </a:cubicBezTo>
                  <a:cubicBezTo>
                    <a:pt x="10" y="161"/>
                    <a:pt x="10" y="161"/>
                    <a:pt x="10" y="161"/>
                  </a:cubicBezTo>
                  <a:close/>
                  <a:moveTo>
                    <a:pt x="11" y="165"/>
                  </a:moveTo>
                  <a:cubicBezTo>
                    <a:pt x="10" y="166"/>
                    <a:pt x="10" y="166"/>
                    <a:pt x="10" y="166"/>
                  </a:cubicBezTo>
                  <a:cubicBezTo>
                    <a:pt x="9" y="165"/>
                    <a:pt x="9" y="165"/>
                    <a:pt x="9" y="165"/>
                  </a:cubicBezTo>
                  <a:cubicBezTo>
                    <a:pt x="10" y="165"/>
                    <a:pt x="10" y="165"/>
                    <a:pt x="10" y="165"/>
                  </a:cubicBezTo>
                  <a:cubicBezTo>
                    <a:pt x="10" y="164"/>
                    <a:pt x="10" y="164"/>
                    <a:pt x="10" y="164"/>
                  </a:cubicBezTo>
                  <a:cubicBezTo>
                    <a:pt x="10" y="164"/>
                    <a:pt x="10" y="164"/>
                    <a:pt x="10" y="164"/>
                  </a:cubicBezTo>
                  <a:cubicBezTo>
                    <a:pt x="10" y="163"/>
                    <a:pt x="10" y="163"/>
                    <a:pt x="10" y="163"/>
                  </a:cubicBezTo>
                  <a:cubicBezTo>
                    <a:pt x="11" y="164"/>
                    <a:pt x="11" y="164"/>
                    <a:pt x="11" y="164"/>
                  </a:cubicBezTo>
                  <a:cubicBezTo>
                    <a:pt x="11" y="164"/>
                    <a:pt x="11" y="164"/>
                    <a:pt x="11" y="164"/>
                  </a:cubicBezTo>
                  <a:cubicBezTo>
                    <a:pt x="13" y="165"/>
                    <a:pt x="13" y="165"/>
                    <a:pt x="13" y="165"/>
                  </a:cubicBezTo>
                  <a:cubicBezTo>
                    <a:pt x="13" y="165"/>
                    <a:pt x="13" y="165"/>
                    <a:pt x="13" y="165"/>
                  </a:cubicBezTo>
                  <a:cubicBezTo>
                    <a:pt x="12" y="165"/>
                    <a:pt x="12" y="165"/>
                    <a:pt x="12" y="165"/>
                  </a:cubicBezTo>
                  <a:cubicBezTo>
                    <a:pt x="12" y="165"/>
                    <a:pt x="12" y="165"/>
                    <a:pt x="12" y="165"/>
                  </a:cubicBezTo>
                  <a:cubicBezTo>
                    <a:pt x="11" y="165"/>
                    <a:pt x="11" y="165"/>
                    <a:pt x="11" y="165"/>
                  </a:cubicBezTo>
                  <a:close/>
                  <a:moveTo>
                    <a:pt x="12" y="169"/>
                  </a:moveTo>
                  <a:cubicBezTo>
                    <a:pt x="11" y="169"/>
                    <a:pt x="11" y="169"/>
                    <a:pt x="11" y="169"/>
                  </a:cubicBezTo>
                  <a:cubicBezTo>
                    <a:pt x="11" y="168"/>
                    <a:pt x="11" y="168"/>
                    <a:pt x="11" y="168"/>
                  </a:cubicBezTo>
                  <a:cubicBezTo>
                    <a:pt x="11" y="168"/>
                    <a:pt x="11" y="168"/>
                    <a:pt x="11" y="168"/>
                  </a:cubicBezTo>
                  <a:cubicBezTo>
                    <a:pt x="11" y="167"/>
                    <a:pt x="11" y="167"/>
                    <a:pt x="11" y="167"/>
                  </a:cubicBezTo>
                  <a:cubicBezTo>
                    <a:pt x="11" y="167"/>
                    <a:pt x="11" y="167"/>
                    <a:pt x="11" y="167"/>
                  </a:cubicBezTo>
                  <a:cubicBezTo>
                    <a:pt x="11" y="167"/>
                    <a:pt x="11" y="167"/>
                    <a:pt x="11" y="167"/>
                  </a:cubicBezTo>
                  <a:cubicBezTo>
                    <a:pt x="11" y="167"/>
                    <a:pt x="11" y="167"/>
                    <a:pt x="11" y="167"/>
                  </a:cubicBezTo>
                  <a:cubicBezTo>
                    <a:pt x="12" y="167"/>
                    <a:pt x="12" y="167"/>
                    <a:pt x="12" y="167"/>
                  </a:cubicBezTo>
                  <a:cubicBezTo>
                    <a:pt x="12" y="167"/>
                    <a:pt x="12" y="167"/>
                    <a:pt x="12" y="167"/>
                  </a:cubicBezTo>
                  <a:cubicBezTo>
                    <a:pt x="12" y="168"/>
                    <a:pt x="12" y="168"/>
                    <a:pt x="12" y="168"/>
                  </a:cubicBezTo>
                  <a:cubicBezTo>
                    <a:pt x="11" y="168"/>
                    <a:pt x="11" y="168"/>
                    <a:pt x="11" y="168"/>
                  </a:cubicBezTo>
                  <a:cubicBezTo>
                    <a:pt x="12" y="169"/>
                    <a:pt x="12" y="169"/>
                    <a:pt x="12" y="169"/>
                  </a:cubicBezTo>
                  <a:close/>
                  <a:moveTo>
                    <a:pt x="12" y="167"/>
                  </a:moveTo>
                  <a:cubicBezTo>
                    <a:pt x="12" y="167"/>
                    <a:pt x="12" y="167"/>
                    <a:pt x="12" y="167"/>
                  </a:cubicBezTo>
                  <a:cubicBezTo>
                    <a:pt x="13" y="167"/>
                    <a:pt x="13" y="167"/>
                    <a:pt x="13" y="167"/>
                  </a:cubicBezTo>
                  <a:cubicBezTo>
                    <a:pt x="13" y="167"/>
                    <a:pt x="13" y="167"/>
                    <a:pt x="13" y="167"/>
                  </a:cubicBezTo>
                  <a:cubicBezTo>
                    <a:pt x="13" y="168"/>
                    <a:pt x="13" y="168"/>
                    <a:pt x="13" y="168"/>
                  </a:cubicBezTo>
                  <a:cubicBezTo>
                    <a:pt x="13" y="168"/>
                    <a:pt x="13" y="168"/>
                    <a:pt x="13" y="168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2" y="168"/>
                    <a:pt x="12" y="168"/>
                    <a:pt x="12" y="168"/>
                  </a:cubicBezTo>
                  <a:cubicBezTo>
                    <a:pt x="12" y="168"/>
                    <a:pt x="12" y="168"/>
                    <a:pt x="12" y="168"/>
                  </a:cubicBezTo>
                  <a:cubicBezTo>
                    <a:pt x="12" y="167"/>
                    <a:pt x="12" y="167"/>
                    <a:pt x="12" y="167"/>
                  </a:cubicBezTo>
                  <a:close/>
                  <a:moveTo>
                    <a:pt x="14" y="168"/>
                  </a:moveTo>
                  <a:cubicBezTo>
                    <a:pt x="15" y="168"/>
                    <a:pt x="15" y="168"/>
                    <a:pt x="15" y="168"/>
                  </a:cubicBezTo>
                  <a:cubicBezTo>
                    <a:pt x="15" y="169"/>
                    <a:pt x="15" y="169"/>
                    <a:pt x="15" y="169"/>
                  </a:cubicBezTo>
                  <a:cubicBezTo>
                    <a:pt x="14" y="169"/>
                    <a:pt x="14" y="169"/>
                    <a:pt x="14" y="169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lose/>
                  <a:moveTo>
                    <a:pt x="13" y="171"/>
                  </a:moveTo>
                  <a:cubicBezTo>
                    <a:pt x="13" y="171"/>
                    <a:pt x="13" y="171"/>
                    <a:pt x="13" y="171"/>
                  </a:cubicBezTo>
                  <a:cubicBezTo>
                    <a:pt x="13" y="170"/>
                    <a:pt x="13" y="170"/>
                    <a:pt x="13" y="170"/>
                  </a:cubicBezTo>
                  <a:cubicBezTo>
                    <a:pt x="13" y="170"/>
                    <a:pt x="13" y="170"/>
                    <a:pt x="13" y="170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4" y="170"/>
                    <a:pt x="14" y="170"/>
                    <a:pt x="14" y="170"/>
                  </a:cubicBezTo>
                  <a:cubicBezTo>
                    <a:pt x="13" y="171"/>
                    <a:pt x="13" y="171"/>
                    <a:pt x="13" y="171"/>
                  </a:cubicBezTo>
                  <a:close/>
                  <a:moveTo>
                    <a:pt x="16" y="168"/>
                  </a:moveTo>
                  <a:cubicBezTo>
                    <a:pt x="15" y="168"/>
                    <a:pt x="15" y="168"/>
                    <a:pt x="15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6"/>
                    <a:pt x="15" y="166"/>
                    <a:pt x="15" y="166"/>
                  </a:cubicBezTo>
                  <a:cubicBezTo>
                    <a:pt x="15" y="167"/>
                    <a:pt x="15" y="167"/>
                    <a:pt x="15" y="167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16" y="168"/>
                    <a:pt x="16" y="168"/>
                    <a:pt x="16" y="168"/>
                  </a:cubicBezTo>
                  <a:close/>
                  <a:moveTo>
                    <a:pt x="16" y="170"/>
                  </a:moveTo>
                  <a:cubicBezTo>
                    <a:pt x="15" y="169"/>
                    <a:pt x="15" y="169"/>
                    <a:pt x="15" y="169"/>
                  </a:cubicBezTo>
                  <a:cubicBezTo>
                    <a:pt x="15" y="169"/>
                    <a:pt x="15" y="169"/>
                    <a:pt x="15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70"/>
                    <a:pt x="16" y="170"/>
                    <a:pt x="16" y="170"/>
                  </a:cubicBezTo>
                  <a:cubicBezTo>
                    <a:pt x="16" y="170"/>
                    <a:pt x="16" y="170"/>
                    <a:pt x="16" y="170"/>
                  </a:cubicBezTo>
                  <a:close/>
                  <a:moveTo>
                    <a:pt x="16" y="171"/>
                  </a:moveTo>
                  <a:cubicBezTo>
                    <a:pt x="15" y="170"/>
                    <a:pt x="15" y="170"/>
                    <a:pt x="15" y="170"/>
                  </a:cubicBezTo>
                  <a:cubicBezTo>
                    <a:pt x="15" y="170"/>
                    <a:pt x="15" y="170"/>
                    <a:pt x="15" y="170"/>
                  </a:cubicBezTo>
                  <a:cubicBezTo>
                    <a:pt x="15" y="169"/>
                    <a:pt x="15" y="169"/>
                    <a:pt x="15" y="169"/>
                  </a:cubicBezTo>
                  <a:cubicBezTo>
                    <a:pt x="16" y="170"/>
                    <a:pt x="16" y="170"/>
                    <a:pt x="16" y="170"/>
                  </a:cubicBezTo>
                  <a:cubicBezTo>
                    <a:pt x="16" y="171"/>
                    <a:pt x="16" y="171"/>
                    <a:pt x="16" y="171"/>
                  </a:cubicBezTo>
                  <a:cubicBezTo>
                    <a:pt x="16" y="171"/>
                    <a:pt x="16" y="171"/>
                    <a:pt x="16" y="171"/>
                  </a:cubicBezTo>
                  <a:close/>
                  <a:moveTo>
                    <a:pt x="17" y="173"/>
                  </a:moveTo>
                  <a:cubicBezTo>
                    <a:pt x="17" y="173"/>
                    <a:pt x="17" y="173"/>
                    <a:pt x="17" y="173"/>
                  </a:cubicBezTo>
                  <a:cubicBezTo>
                    <a:pt x="16" y="172"/>
                    <a:pt x="16" y="172"/>
                    <a:pt x="16" y="172"/>
                  </a:cubicBezTo>
                  <a:cubicBezTo>
                    <a:pt x="16" y="172"/>
                    <a:pt x="16" y="172"/>
                    <a:pt x="16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6" y="172"/>
                    <a:pt x="16" y="172"/>
                    <a:pt x="16" y="172"/>
                  </a:cubicBezTo>
                  <a:cubicBezTo>
                    <a:pt x="16" y="172"/>
                    <a:pt x="16" y="172"/>
                    <a:pt x="16" y="172"/>
                  </a:cubicBezTo>
                  <a:cubicBezTo>
                    <a:pt x="17" y="172"/>
                    <a:pt x="17" y="172"/>
                    <a:pt x="17" y="172"/>
                  </a:cubicBezTo>
                  <a:cubicBezTo>
                    <a:pt x="17" y="172"/>
                    <a:pt x="17" y="172"/>
                    <a:pt x="17" y="172"/>
                  </a:cubicBezTo>
                  <a:cubicBezTo>
                    <a:pt x="17" y="173"/>
                    <a:pt x="17" y="173"/>
                    <a:pt x="17" y="173"/>
                  </a:cubicBezTo>
                  <a:close/>
                  <a:moveTo>
                    <a:pt x="20" y="177"/>
                  </a:moveTo>
                  <a:cubicBezTo>
                    <a:pt x="19" y="177"/>
                    <a:pt x="19" y="177"/>
                    <a:pt x="19" y="177"/>
                  </a:cubicBezTo>
                  <a:cubicBezTo>
                    <a:pt x="18" y="177"/>
                    <a:pt x="18" y="177"/>
                    <a:pt x="18" y="177"/>
                  </a:cubicBezTo>
                  <a:cubicBezTo>
                    <a:pt x="17" y="177"/>
                    <a:pt x="17" y="177"/>
                    <a:pt x="17" y="177"/>
                  </a:cubicBezTo>
                  <a:cubicBezTo>
                    <a:pt x="17" y="176"/>
                    <a:pt x="17" y="176"/>
                    <a:pt x="17" y="176"/>
                  </a:cubicBezTo>
                  <a:cubicBezTo>
                    <a:pt x="16" y="176"/>
                    <a:pt x="16" y="176"/>
                    <a:pt x="16" y="176"/>
                  </a:cubicBezTo>
                  <a:cubicBezTo>
                    <a:pt x="15" y="176"/>
                    <a:pt x="15" y="176"/>
                    <a:pt x="15" y="176"/>
                  </a:cubicBezTo>
                  <a:cubicBezTo>
                    <a:pt x="14" y="175"/>
                    <a:pt x="14" y="175"/>
                    <a:pt x="14" y="175"/>
                  </a:cubicBezTo>
                  <a:cubicBezTo>
                    <a:pt x="14" y="174"/>
                    <a:pt x="14" y="174"/>
                    <a:pt x="14" y="174"/>
                  </a:cubicBezTo>
                  <a:cubicBezTo>
                    <a:pt x="14" y="174"/>
                    <a:pt x="14" y="174"/>
                    <a:pt x="14" y="174"/>
                  </a:cubicBezTo>
                  <a:cubicBezTo>
                    <a:pt x="15" y="174"/>
                    <a:pt x="15" y="174"/>
                    <a:pt x="15" y="174"/>
                  </a:cubicBezTo>
                  <a:cubicBezTo>
                    <a:pt x="16" y="175"/>
                    <a:pt x="16" y="175"/>
                    <a:pt x="16" y="175"/>
                  </a:cubicBezTo>
                  <a:cubicBezTo>
                    <a:pt x="16" y="175"/>
                    <a:pt x="16" y="175"/>
                    <a:pt x="16" y="175"/>
                  </a:cubicBezTo>
                  <a:cubicBezTo>
                    <a:pt x="17" y="175"/>
                    <a:pt x="17" y="175"/>
                    <a:pt x="17" y="175"/>
                  </a:cubicBezTo>
                  <a:cubicBezTo>
                    <a:pt x="18" y="175"/>
                    <a:pt x="18" y="175"/>
                    <a:pt x="18" y="175"/>
                  </a:cubicBezTo>
                  <a:cubicBezTo>
                    <a:pt x="19" y="176"/>
                    <a:pt x="19" y="176"/>
                    <a:pt x="19" y="176"/>
                  </a:cubicBezTo>
                  <a:cubicBezTo>
                    <a:pt x="20" y="176"/>
                    <a:pt x="20" y="176"/>
                    <a:pt x="20" y="176"/>
                  </a:cubicBezTo>
                  <a:cubicBezTo>
                    <a:pt x="20" y="176"/>
                    <a:pt x="20" y="176"/>
                    <a:pt x="20" y="176"/>
                  </a:cubicBezTo>
                  <a:cubicBezTo>
                    <a:pt x="21" y="177"/>
                    <a:pt x="21" y="177"/>
                    <a:pt x="21" y="177"/>
                  </a:cubicBezTo>
                  <a:cubicBezTo>
                    <a:pt x="21" y="177"/>
                    <a:pt x="21" y="177"/>
                    <a:pt x="21" y="177"/>
                  </a:cubicBezTo>
                  <a:cubicBezTo>
                    <a:pt x="22" y="177"/>
                    <a:pt x="22" y="177"/>
                    <a:pt x="22" y="177"/>
                  </a:cubicBezTo>
                  <a:cubicBezTo>
                    <a:pt x="21" y="177"/>
                    <a:pt x="21" y="177"/>
                    <a:pt x="21" y="177"/>
                  </a:cubicBezTo>
                  <a:cubicBezTo>
                    <a:pt x="21" y="177"/>
                    <a:pt x="21" y="177"/>
                    <a:pt x="21" y="177"/>
                  </a:cubicBezTo>
                  <a:cubicBezTo>
                    <a:pt x="20" y="177"/>
                    <a:pt x="20" y="177"/>
                    <a:pt x="20" y="177"/>
                  </a:cubicBezTo>
                  <a:close/>
                  <a:moveTo>
                    <a:pt x="17" y="177"/>
                  </a:moveTo>
                  <a:cubicBezTo>
                    <a:pt x="17" y="177"/>
                    <a:pt x="17" y="178"/>
                    <a:pt x="17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7" y="177"/>
                    <a:pt x="17" y="177"/>
                    <a:pt x="17" y="177"/>
                  </a:cubicBezTo>
                  <a:close/>
                  <a:moveTo>
                    <a:pt x="23" y="181"/>
                  </a:moveTo>
                  <a:cubicBezTo>
                    <a:pt x="23" y="181"/>
                    <a:pt x="23" y="181"/>
                    <a:pt x="23" y="181"/>
                  </a:cubicBezTo>
                  <a:cubicBezTo>
                    <a:pt x="24" y="181"/>
                    <a:pt x="24" y="181"/>
                    <a:pt x="24" y="181"/>
                  </a:cubicBezTo>
                  <a:cubicBezTo>
                    <a:pt x="23" y="181"/>
                    <a:pt x="23" y="181"/>
                    <a:pt x="23" y="181"/>
                  </a:cubicBezTo>
                  <a:cubicBezTo>
                    <a:pt x="23" y="181"/>
                    <a:pt x="23" y="181"/>
                    <a:pt x="23" y="181"/>
                  </a:cubicBezTo>
                  <a:cubicBezTo>
                    <a:pt x="23" y="181"/>
                    <a:pt x="23" y="181"/>
                    <a:pt x="23" y="181"/>
                  </a:cubicBezTo>
                  <a:close/>
                  <a:moveTo>
                    <a:pt x="25" y="181"/>
                  </a:moveTo>
                  <a:cubicBezTo>
                    <a:pt x="25" y="182"/>
                    <a:pt x="25" y="182"/>
                    <a:pt x="25" y="182"/>
                  </a:cubicBezTo>
                  <a:cubicBezTo>
                    <a:pt x="24" y="181"/>
                    <a:pt x="24" y="181"/>
                    <a:pt x="24" y="181"/>
                  </a:cubicBezTo>
                  <a:cubicBezTo>
                    <a:pt x="24" y="181"/>
                    <a:pt x="24" y="181"/>
                    <a:pt x="24" y="181"/>
                  </a:cubicBezTo>
                  <a:cubicBezTo>
                    <a:pt x="23" y="180"/>
                    <a:pt x="23" y="180"/>
                    <a:pt x="23" y="180"/>
                  </a:cubicBezTo>
                  <a:cubicBezTo>
                    <a:pt x="22" y="180"/>
                    <a:pt x="22" y="180"/>
                    <a:pt x="22" y="180"/>
                  </a:cubicBezTo>
                  <a:cubicBezTo>
                    <a:pt x="22" y="180"/>
                    <a:pt x="22" y="180"/>
                    <a:pt x="22" y="180"/>
                  </a:cubicBezTo>
                  <a:cubicBezTo>
                    <a:pt x="21" y="179"/>
                    <a:pt x="21" y="179"/>
                    <a:pt x="21" y="179"/>
                  </a:cubicBezTo>
                  <a:cubicBezTo>
                    <a:pt x="20" y="179"/>
                    <a:pt x="20" y="179"/>
                    <a:pt x="20" y="179"/>
                  </a:cubicBezTo>
                  <a:cubicBezTo>
                    <a:pt x="20" y="179"/>
                    <a:pt x="20" y="179"/>
                    <a:pt x="20" y="179"/>
                  </a:cubicBezTo>
                  <a:cubicBezTo>
                    <a:pt x="19" y="178"/>
                    <a:pt x="19" y="178"/>
                    <a:pt x="19" y="178"/>
                  </a:cubicBezTo>
                  <a:cubicBezTo>
                    <a:pt x="19" y="178"/>
                    <a:pt x="19" y="178"/>
                    <a:pt x="19" y="178"/>
                  </a:cubicBezTo>
                  <a:cubicBezTo>
                    <a:pt x="19" y="177"/>
                    <a:pt x="19" y="177"/>
                    <a:pt x="19" y="177"/>
                  </a:cubicBezTo>
                  <a:cubicBezTo>
                    <a:pt x="20" y="177"/>
                    <a:pt x="20" y="177"/>
                    <a:pt x="20" y="177"/>
                  </a:cubicBezTo>
                  <a:cubicBezTo>
                    <a:pt x="20" y="178"/>
                    <a:pt x="20" y="178"/>
                    <a:pt x="20" y="178"/>
                  </a:cubicBezTo>
                  <a:cubicBezTo>
                    <a:pt x="21" y="178"/>
                    <a:pt x="21" y="178"/>
                    <a:pt x="21" y="178"/>
                  </a:cubicBezTo>
                  <a:cubicBezTo>
                    <a:pt x="22" y="178"/>
                    <a:pt x="22" y="178"/>
                    <a:pt x="22" y="178"/>
                  </a:cubicBezTo>
                  <a:cubicBezTo>
                    <a:pt x="22" y="178"/>
                    <a:pt x="22" y="178"/>
                    <a:pt x="22" y="178"/>
                  </a:cubicBezTo>
                  <a:cubicBezTo>
                    <a:pt x="24" y="178"/>
                    <a:pt x="24" y="178"/>
                    <a:pt x="24" y="178"/>
                  </a:cubicBezTo>
                  <a:cubicBezTo>
                    <a:pt x="24" y="179"/>
                    <a:pt x="24" y="179"/>
                    <a:pt x="24" y="179"/>
                  </a:cubicBezTo>
                  <a:cubicBezTo>
                    <a:pt x="24" y="179"/>
                    <a:pt x="24" y="179"/>
                    <a:pt x="24" y="179"/>
                  </a:cubicBezTo>
                  <a:cubicBezTo>
                    <a:pt x="25" y="179"/>
                    <a:pt x="25" y="179"/>
                    <a:pt x="25" y="179"/>
                  </a:cubicBezTo>
                  <a:cubicBezTo>
                    <a:pt x="26" y="179"/>
                    <a:pt x="26" y="179"/>
                    <a:pt x="26" y="179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25" y="180"/>
                    <a:pt x="25" y="180"/>
                    <a:pt x="25" y="180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25" y="181"/>
                    <a:pt x="25" y="181"/>
                    <a:pt x="25" y="181"/>
                  </a:cubicBezTo>
                  <a:cubicBezTo>
                    <a:pt x="25" y="181"/>
                    <a:pt x="25" y="181"/>
                    <a:pt x="25" y="181"/>
                  </a:cubicBezTo>
                  <a:close/>
                  <a:moveTo>
                    <a:pt x="26" y="181"/>
                  </a:move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7" y="181"/>
                    <a:pt x="27" y="181"/>
                    <a:pt x="27" y="181"/>
                  </a:cubicBezTo>
                  <a:cubicBezTo>
                    <a:pt x="27" y="181"/>
                    <a:pt x="27" y="181"/>
                    <a:pt x="27" y="181"/>
                  </a:cubicBezTo>
                  <a:cubicBezTo>
                    <a:pt x="27" y="181"/>
                    <a:pt x="27" y="181"/>
                    <a:pt x="27" y="181"/>
                  </a:cubicBezTo>
                  <a:cubicBezTo>
                    <a:pt x="26" y="181"/>
                    <a:pt x="26" y="181"/>
                    <a:pt x="26" y="181"/>
                  </a:cubicBezTo>
                  <a:close/>
                  <a:moveTo>
                    <a:pt x="31" y="180"/>
                  </a:moveTo>
                  <a:cubicBezTo>
                    <a:pt x="31" y="181"/>
                    <a:pt x="31" y="181"/>
                    <a:pt x="31" y="181"/>
                  </a:cubicBezTo>
                  <a:cubicBezTo>
                    <a:pt x="31" y="182"/>
                    <a:pt x="31" y="182"/>
                    <a:pt x="31" y="182"/>
                  </a:cubicBezTo>
                  <a:cubicBezTo>
                    <a:pt x="31" y="182"/>
                    <a:pt x="31" y="182"/>
                    <a:pt x="31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1"/>
                    <a:pt x="30" y="181"/>
                    <a:pt x="30" y="181"/>
                  </a:cubicBezTo>
                  <a:cubicBezTo>
                    <a:pt x="29" y="182"/>
                    <a:pt x="29" y="182"/>
                    <a:pt x="29" y="182"/>
                  </a:cubicBezTo>
                  <a:cubicBezTo>
                    <a:pt x="29" y="181"/>
                    <a:pt x="29" y="181"/>
                    <a:pt x="29" y="181"/>
                  </a:cubicBezTo>
                  <a:cubicBezTo>
                    <a:pt x="28" y="181"/>
                    <a:pt x="28" y="181"/>
                    <a:pt x="28" y="181"/>
                  </a:cubicBezTo>
                  <a:cubicBezTo>
                    <a:pt x="28" y="181"/>
                    <a:pt x="28" y="181"/>
                    <a:pt x="28" y="181"/>
                  </a:cubicBezTo>
                  <a:cubicBezTo>
                    <a:pt x="27" y="181"/>
                    <a:pt x="27" y="181"/>
                    <a:pt x="27" y="181"/>
                  </a:cubicBezTo>
                  <a:cubicBezTo>
                    <a:pt x="27" y="181"/>
                    <a:pt x="27" y="181"/>
                    <a:pt x="27" y="181"/>
                  </a:cubicBezTo>
                  <a:cubicBezTo>
                    <a:pt x="27" y="180"/>
                    <a:pt x="27" y="180"/>
                    <a:pt x="27" y="180"/>
                  </a:cubicBezTo>
                  <a:cubicBezTo>
                    <a:pt x="28" y="180"/>
                    <a:pt x="28" y="180"/>
                    <a:pt x="28" y="180"/>
                  </a:cubicBezTo>
                  <a:cubicBezTo>
                    <a:pt x="28" y="180"/>
                    <a:pt x="28" y="180"/>
                    <a:pt x="28" y="180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30" y="181"/>
                    <a:pt x="30" y="181"/>
                    <a:pt x="30" y="181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31" y="180"/>
                    <a:pt x="31" y="180"/>
                    <a:pt x="31" y="180"/>
                  </a:cubicBezTo>
                  <a:cubicBezTo>
                    <a:pt x="31" y="180"/>
                    <a:pt x="31" y="180"/>
                    <a:pt x="31" y="180"/>
                  </a:cubicBezTo>
                  <a:close/>
                  <a:moveTo>
                    <a:pt x="34" y="180"/>
                  </a:moveTo>
                  <a:cubicBezTo>
                    <a:pt x="33" y="180"/>
                    <a:pt x="33" y="180"/>
                    <a:pt x="33" y="180"/>
                  </a:cubicBezTo>
                  <a:cubicBezTo>
                    <a:pt x="33" y="179"/>
                    <a:pt x="33" y="179"/>
                    <a:pt x="33" y="179"/>
                  </a:cubicBezTo>
                  <a:cubicBezTo>
                    <a:pt x="33" y="179"/>
                    <a:pt x="33" y="179"/>
                    <a:pt x="33" y="179"/>
                  </a:cubicBezTo>
                  <a:cubicBezTo>
                    <a:pt x="33" y="178"/>
                    <a:pt x="33" y="178"/>
                    <a:pt x="33" y="178"/>
                  </a:cubicBezTo>
                  <a:cubicBezTo>
                    <a:pt x="32" y="178"/>
                    <a:pt x="32" y="178"/>
                    <a:pt x="32" y="178"/>
                  </a:cubicBezTo>
                  <a:cubicBezTo>
                    <a:pt x="32" y="177"/>
                    <a:pt x="32" y="177"/>
                    <a:pt x="32" y="177"/>
                  </a:cubicBezTo>
                  <a:cubicBezTo>
                    <a:pt x="32" y="176"/>
                    <a:pt x="32" y="176"/>
                    <a:pt x="32" y="176"/>
                  </a:cubicBezTo>
                  <a:cubicBezTo>
                    <a:pt x="32" y="177"/>
                    <a:pt x="32" y="177"/>
                    <a:pt x="32" y="177"/>
                  </a:cubicBezTo>
                  <a:cubicBezTo>
                    <a:pt x="31" y="178"/>
                    <a:pt x="31" y="178"/>
                    <a:pt x="31" y="178"/>
                  </a:cubicBezTo>
                  <a:cubicBezTo>
                    <a:pt x="32" y="179"/>
                    <a:pt x="32" y="179"/>
                    <a:pt x="32" y="179"/>
                  </a:cubicBezTo>
                  <a:cubicBezTo>
                    <a:pt x="31" y="179"/>
                    <a:pt x="31" y="179"/>
                    <a:pt x="31" y="179"/>
                  </a:cubicBezTo>
                  <a:cubicBezTo>
                    <a:pt x="31" y="180"/>
                    <a:pt x="31" y="180"/>
                    <a:pt x="31" y="180"/>
                  </a:cubicBezTo>
                  <a:cubicBezTo>
                    <a:pt x="32" y="180"/>
                    <a:pt x="32" y="180"/>
                    <a:pt x="32" y="180"/>
                  </a:cubicBezTo>
                  <a:cubicBezTo>
                    <a:pt x="33" y="180"/>
                    <a:pt x="33" y="180"/>
                    <a:pt x="33" y="180"/>
                  </a:cubicBezTo>
                  <a:cubicBezTo>
                    <a:pt x="33" y="181"/>
                    <a:pt x="33" y="181"/>
                    <a:pt x="33" y="181"/>
                  </a:cubicBezTo>
                  <a:cubicBezTo>
                    <a:pt x="34" y="180"/>
                    <a:pt x="34" y="180"/>
                    <a:pt x="34" y="180"/>
                  </a:cubicBezTo>
                  <a:close/>
                  <a:moveTo>
                    <a:pt x="30" y="186"/>
                  </a:moveTo>
                  <a:cubicBezTo>
                    <a:pt x="31" y="186"/>
                    <a:pt x="31" y="186"/>
                    <a:pt x="31" y="186"/>
                  </a:cubicBezTo>
                  <a:cubicBezTo>
                    <a:pt x="31" y="186"/>
                    <a:pt x="31" y="186"/>
                    <a:pt x="31" y="186"/>
                  </a:cubicBezTo>
                  <a:cubicBezTo>
                    <a:pt x="31" y="187"/>
                    <a:pt x="31" y="187"/>
                    <a:pt x="31" y="187"/>
                  </a:cubicBezTo>
                  <a:cubicBezTo>
                    <a:pt x="30" y="186"/>
                    <a:pt x="30" y="186"/>
                    <a:pt x="30" y="186"/>
                  </a:cubicBezTo>
                  <a:close/>
                  <a:moveTo>
                    <a:pt x="31" y="185"/>
                  </a:moveTo>
                  <a:cubicBezTo>
                    <a:pt x="30" y="185"/>
                    <a:pt x="30" y="185"/>
                    <a:pt x="30" y="185"/>
                  </a:cubicBezTo>
                  <a:cubicBezTo>
                    <a:pt x="31" y="185"/>
                    <a:pt x="31" y="185"/>
                    <a:pt x="31" y="185"/>
                  </a:cubicBezTo>
                  <a:cubicBezTo>
                    <a:pt x="31" y="185"/>
                    <a:pt x="31" y="185"/>
                    <a:pt x="31" y="185"/>
                  </a:cubicBezTo>
                  <a:cubicBezTo>
                    <a:pt x="31" y="185"/>
                    <a:pt x="31" y="185"/>
                    <a:pt x="31" y="185"/>
                  </a:cubicBezTo>
                  <a:cubicBezTo>
                    <a:pt x="31" y="185"/>
                    <a:pt x="31" y="185"/>
                    <a:pt x="31" y="185"/>
                  </a:cubicBezTo>
                  <a:close/>
                  <a:moveTo>
                    <a:pt x="48" y="190"/>
                  </a:moveTo>
                  <a:cubicBezTo>
                    <a:pt x="48" y="189"/>
                    <a:pt x="48" y="189"/>
                    <a:pt x="48" y="189"/>
                  </a:cubicBezTo>
                  <a:cubicBezTo>
                    <a:pt x="48" y="189"/>
                    <a:pt x="48" y="189"/>
                    <a:pt x="48" y="189"/>
                  </a:cubicBezTo>
                  <a:cubicBezTo>
                    <a:pt x="48" y="188"/>
                    <a:pt x="48" y="188"/>
                    <a:pt x="48" y="188"/>
                  </a:cubicBezTo>
                  <a:cubicBezTo>
                    <a:pt x="48" y="188"/>
                    <a:pt x="48" y="188"/>
                    <a:pt x="48" y="188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9" y="190"/>
                    <a:pt x="49" y="190"/>
                    <a:pt x="49" y="190"/>
                  </a:cubicBezTo>
                  <a:cubicBezTo>
                    <a:pt x="48" y="190"/>
                    <a:pt x="48" y="190"/>
                    <a:pt x="48" y="190"/>
                  </a:cubicBezTo>
                  <a:close/>
                  <a:moveTo>
                    <a:pt x="37" y="186"/>
                  </a:moveTo>
                  <a:cubicBezTo>
                    <a:pt x="38" y="185"/>
                    <a:pt x="38" y="185"/>
                    <a:pt x="38" y="185"/>
                  </a:cubicBezTo>
                  <a:cubicBezTo>
                    <a:pt x="38" y="185"/>
                    <a:pt x="38" y="185"/>
                    <a:pt x="38" y="185"/>
                  </a:cubicBezTo>
                  <a:cubicBezTo>
                    <a:pt x="39" y="185"/>
                    <a:pt x="39" y="185"/>
                    <a:pt x="39" y="185"/>
                  </a:cubicBezTo>
                  <a:cubicBezTo>
                    <a:pt x="40" y="185"/>
                    <a:pt x="40" y="185"/>
                    <a:pt x="40" y="185"/>
                  </a:cubicBezTo>
                  <a:cubicBezTo>
                    <a:pt x="42" y="185"/>
                    <a:pt x="42" y="185"/>
                    <a:pt x="42" y="185"/>
                  </a:cubicBezTo>
                  <a:cubicBezTo>
                    <a:pt x="43" y="184"/>
                    <a:pt x="43" y="184"/>
                    <a:pt x="43" y="184"/>
                  </a:cubicBezTo>
                  <a:cubicBezTo>
                    <a:pt x="45" y="185"/>
                    <a:pt x="45" y="185"/>
                    <a:pt x="45" y="185"/>
                  </a:cubicBezTo>
                  <a:cubicBezTo>
                    <a:pt x="46" y="185"/>
                    <a:pt x="46" y="185"/>
                    <a:pt x="46" y="185"/>
                  </a:cubicBezTo>
                  <a:cubicBezTo>
                    <a:pt x="47" y="184"/>
                    <a:pt x="47" y="184"/>
                    <a:pt x="47" y="184"/>
                  </a:cubicBezTo>
                  <a:cubicBezTo>
                    <a:pt x="48" y="185"/>
                    <a:pt x="48" y="185"/>
                    <a:pt x="48" y="185"/>
                  </a:cubicBezTo>
                  <a:cubicBezTo>
                    <a:pt x="48" y="185"/>
                    <a:pt x="48" y="185"/>
                    <a:pt x="48" y="185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47" y="187"/>
                    <a:pt x="47" y="187"/>
                    <a:pt x="47" y="187"/>
                  </a:cubicBezTo>
                  <a:cubicBezTo>
                    <a:pt x="47" y="186"/>
                    <a:pt x="47" y="186"/>
                    <a:pt x="47" y="186"/>
                  </a:cubicBezTo>
                  <a:cubicBezTo>
                    <a:pt x="46" y="186"/>
                    <a:pt x="46" y="186"/>
                    <a:pt x="46" y="186"/>
                  </a:cubicBezTo>
                  <a:cubicBezTo>
                    <a:pt x="45" y="186"/>
                    <a:pt x="45" y="186"/>
                    <a:pt x="45" y="186"/>
                  </a:cubicBezTo>
                  <a:cubicBezTo>
                    <a:pt x="44" y="186"/>
                    <a:pt x="44" y="186"/>
                    <a:pt x="44" y="186"/>
                  </a:cubicBezTo>
                  <a:cubicBezTo>
                    <a:pt x="44" y="186"/>
                    <a:pt x="44" y="186"/>
                    <a:pt x="44" y="186"/>
                  </a:cubicBezTo>
                  <a:cubicBezTo>
                    <a:pt x="44" y="185"/>
                    <a:pt x="44" y="185"/>
                    <a:pt x="44" y="185"/>
                  </a:cubicBezTo>
                  <a:cubicBezTo>
                    <a:pt x="43" y="185"/>
                    <a:pt x="43" y="185"/>
                    <a:pt x="43" y="185"/>
                  </a:cubicBezTo>
                  <a:cubicBezTo>
                    <a:pt x="42" y="186"/>
                    <a:pt x="42" y="186"/>
                    <a:pt x="42" y="186"/>
                  </a:cubicBezTo>
                  <a:cubicBezTo>
                    <a:pt x="42" y="186"/>
                    <a:pt x="42" y="186"/>
                    <a:pt x="42" y="186"/>
                  </a:cubicBezTo>
                  <a:cubicBezTo>
                    <a:pt x="41" y="186"/>
                    <a:pt x="41" y="186"/>
                    <a:pt x="41" y="186"/>
                  </a:cubicBezTo>
                  <a:cubicBezTo>
                    <a:pt x="42" y="187"/>
                    <a:pt x="42" y="187"/>
                    <a:pt x="42" y="187"/>
                  </a:cubicBezTo>
                  <a:cubicBezTo>
                    <a:pt x="42" y="186"/>
                    <a:pt x="42" y="186"/>
                    <a:pt x="42" y="186"/>
                  </a:cubicBezTo>
                  <a:cubicBezTo>
                    <a:pt x="43" y="187"/>
                    <a:pt x="43" y="187"/>
                    <a:pt x="43" y="187"/>
                  </a:cubicBezTo>
                  <a:cubicBezTo>
                    <a:pt x="43" y="187"/>
                    <a:pt x="43" y="187"/>
                    <a:pt x="43" y="187"/>
                  </a:cubicBezTo>
                  <a:cubicBezTo>
                    <a:pt x="43" y="187"/>
                    <a:pt x="43" y="187"/>
                    <a:pt x="43" y="187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5" y="188"/>
                    <a:pt x="45" y="188"/>
                    <a:pt x="45" y="188"/>
                  </a:cubicBezTo>
                  <a:cubicBezTo>
                    <a:pt x="45" y="189"/>
                    <a:pt x="45" y="189"/>
                    <a:pt x="45" y="189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3" y="188"/>
                    <a:pt x="43" y="188"/>
                    <a:pt x="43" y="188"/>
                  </a:cubicBezTo>
                  <a:cubicBezTo>
                    <a:pt x="43" y="188"/>
                    <a:pt x="43" y="188"/>
                    <a:pt x="43" y="188"/>
                  </a:cubicBezTo>
                  <a:cubicBezTo>
                    <a:pt x="42" y="188"/>
                    <a:pt x="42" y="188"/>
                    <a:pt x="42" y="188"/>
                  </a:cubicBezTo>
                  <a:cubicBezTo>
                    <a:pt x="41" y="188"/>
                    <a:pt x="41" y="188"/>
                    <a:pt x="41" y="188"/>
                  </a:cubicBezTo>
                  <a:cubicBezTo>
                    <a:pt x="41" y="187"/>
                    <a:pt x="41" y="187"/>
                    <a:pt x="41" y="187"/>
                  </a:cubicBezTo>
                  <a:cubicBezTo>
                    <a:pt x="40" y="187"/>
                    <a:pt x="40" y="187"/>
                    <a:pt x="40" y="187"/>
                  </a:cubicBezTo>
                  <a:cubicBezTo>
                    <a:pt x="40" y="188"/>
                    <a:pt x="40" y="188"/>
                    <a:pt x="40" y="188"/>
                  </a:cubicBezTo>
                  <a:cubicBezTo>
                    <a:pt x="41" y="188"/>
                    <a:pt x="41" y="188"/>
                    <a:pt x="41" y="188"/>
                  </a:cubicBezTo>
                  <a:cubicBezTo>
                    <a:pt x="41" y="189"/>
                    <a:pt x="41" y="189"/>
                    <a:pt x="41" y="189"/>
                  </a:cubicBezTo>
                  <a:cubicBezTo>
                    <a:pt x="40" y="189"/>
                    <a:pt x="40" y="189"/>
                    <a:pt x="40" y="189"/>
                  </a:cubicBezTo>
                  <a:cubicBezTo>
                    <a:pt x="39" y="188"/>
                    <a:pt x="39" y="188"/>
                    <a:pt x="39" y="188"/>
                  </a:cubicBezTo>
                  <a:cubicBezTo>
                    <a:pt x="39" y="188"/>
                    <a:pt x="39" y="188"/>
                    <a:pt x="39" y="188"/>
                  </a:cubicBezTo>
                  <a:cubicBezTo>
                    <a:pt x="38" y="188"/>
                    <a:pt x="38" y="188"/>
                    <a:pt x="38" y="188"/>
                  </a:cubicBezTo>
                  <a:cubicBezTo>
                    <a:pt x="38" y="188"/>
                    <a:pt x="38" y="188"/>
                    <a:pt x="38" y="188"/>
                  </a:cubicBezTo>
                  <a:cubicBezTo>
                    <a:pt x="38" y="187"/>
                    <a:pt x="38" y="187"/>
                    <a:pt x="38" y="187"/>
                  </a:cubicBezTo>
                  <a:cubicBezTo>
                    <a:pt x="37" y="188"/>
                    <a:pt x="37" y="188"/>
                    <a:pt x="37" y="188"/>
                  </a:cubicBezTo>
                  <a:cubicBezTo>
                    <a:pt x="37" y="187"/>
                    <a:pt x="37" y="187"/>
                    <a:pt x="37" y="187"/>
                  </a:cubicBezTo>
                  <a:cubicBezTo>
                    <a:pt x="37" y="187"/>
                    <a:pt x="37" y="187"/>
                    <a:pt x="37" y="187"/>
                  </a:cubicBezTo>
                  <a:cubicBezTo>
                    <a:pt x="37" y="187"/>
                    <a:pt x="37" y="187"/>
                    <a:pt x="37" y="187"/>
                  </a:cubicBezTo>
                  <a:cubicBezTo>
                    <a:pt x="39" y="186"/>
                    <a:pt x="39" y="186"/>
                    <a:pt x="39" y="186"/>
                  </a:cubicBezTo>
                  <a:cubicBezTo>
                    <a:pt x="38" y="186"/>
                    <a:pt x="38" y="186"/>
                    <a:pt x="38" y="186"/>
                  </a:cubicBezTo>
                  <a:cubicBezTo>
                    <a:pt x="38" y="186"/>
                    <a:pt x="38" y="186"/>
                    <a:pt x="38" y="186"/>
                  </a:cubicBezTo>
                  <a:lnTo>
                    <a:pt x="37" y="18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87" name="Rectangle 190"/>
            <p:cNvSpPr>
              <a:spLocks noChangeArrowheads="1"/>
            </p:cNvSpPr>
            <p:nvPr/>
          </p:nvSpPr>
          <p:spPr bwMode="auto">
            <a:xfrm>
              <a:off x="3002529" y="2846591"/>
              <a:ext cx="1287" cy="514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88" name="Freeform 191"/>
            <p:cNvSpPr>
              <a:spLocks noEditPoints="1"/>
            </p:cNvSpPr>
            <p:nvPr/>
          </p:nvSpPr>
          <p:spPr bwMode="auto">
            <a:xfrm>
              <a:off x="3011537" y="2851738"/>
              <a:ext cx="14153" cy="14153"/>
            </a:xfrm>
            <a:custGeom>
              <a:avLst/>
              <a:gdLst>
                <a:gd name="T0" fmla="*/ 11 w 11"/>
                <a:gd name="T1" fmla="*/ 11 h 11"/>
                <a:gd name="T2" fmla="*/ 7 w 11"/>
                <a:gd name="T3" fmla="*/ 11 h 11"/>
                <a:gd name="T4" fmla="*/ 7 w 11"/>
                <a:gd name="T5" fmla="*/ 11 h 11"/>
                <a:gd name="T6" fmla="*/ 11 w 11"/>
                <a:gd name="T7" fmla="*/ 11 h 11"/>
                <a:gd name="T8" fmla="*/ 11 w 11"/>
                <a:gd name="T9" fmla="*/ 11 h 11"/>
                <a:gd name="T10" fmla="*/ 7 w 11"/>
                <a:gd name="T11" fmla="*/ 0 h 11"/>
                <a:gd name="T12" fmla="*/ 4 w 11"/>
                <a:gd name="T13" fmla="*/ 4 h 11"/>
                <a:gd name="T14" fmla="*/ 7 w 11"/>
                <a:gd name="T15" fmla="*/ 4 h 11"/>
                <a:gd name="T16" fmla="*/ 11 w 11"/>
                <a:gd name="T17" fmla="*/ 8 h 11"/>
                <a:gd name="T18" fmla="*/ 7 w 11"/>
                <a:gd name="T19" fmla="*/ 0 h 11"/>
                <a:gd name="T20" fmla="*/ 7 w 11"/>
                <a:gd name="T21" fmla="*/ 0 h 11"/>
                <a:gd name="T22" fmla="*/ 0 w 11"/>
                <a:gd name="T23" fmla="*/ 4 h 11"/>
                <a:gd name="T24" fmla="*/ 4 w 11"/>
                <a:gd name="T25" fmla="*/ 8 h 11"/>
                <a:gd name="T26" fmla="*/ 4 w 11"/>
                <a:gd name="T27" fmla="*/ 11 h 11"/>
                <a:gd name="T28" fmla="*/ 0 w 11"/>
                <a:gd name="T29" fmla="*/ 4 h 11"/>
                <a:gd name="T30" fmla="*/ 0 w 11"/>
                <a:gd name="T31" fmla="*/ 4 h 11"/>
                <a:gd name="T32" fmla="*/ 0 w 11"/>
                <a:gd name="T33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11" y="11"/>
                  </a:moveTo>
                  <a:lnTo>
                    <a:pt x="7" y="11"/>
                  </a:lnTo>
                  <a:lnTo>
                    <a:pt x="7" y="11"/>
                  </a:lnTo>
                  <a:lnTo>
                    <a:pt x="11" y="11"/>
                  </a:lnTo>
                  <a:lnTo>
                    <a:pt x="11" y="11"/>
                  </a:lnTo>
                  <a:close/>
                  <a:moveTo>
                    <a:pt x="7" y="0"/>
                  </a:moveTo>
                  <a:lnTo>
                    <a:pt x="4" y="4"/>
                  </a:lnTo>
                  <a:lnTo>
                    <a:pt x="7" y="4"/>
                  </a:lnTo>
                  <a:lnTo>
                    <a:pt x="11" y="8"/>
                  </a:lnTo>
                  <a:lnTo>
                    <a:pt x="7" y="0"/>
                  </a:lnTo>
                  <a:lnTo>
                    <a:pt x="7" y="0"/>
                  </a:lnTo>
                  <a:close/>
                  <a:moveTo>
                    <a:pt x="0" y="4"/>
                  </a:moveTo>
                  <a:lnTo>
                    <a:pt x="4" y="8"/>
                  </a:lnTo>
                  <a:lnTo>
                    <a:pt x="4" y="11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89" name="Freeform 192"/>
            <p:cNvSpPr/>
            <p:nvPr/>
          </p:nvSpPr>
          <p:spPr bwMode="auto">
            <a:xfrm>
              <a:off x="3016684" y="2871037"/>
              <a:ext cx="3860" cy="9007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1 h 2"/>
                <a:gd name="T4" fmla="*/ 1 w 1"/>
                <a:gd name="T5" fmla="*/ 2 h 2"/>
                <a:gd name="T6" fmla="*/ 0 w 1"/>
                <a:gd name="T7" fmla="*/ 2 h 2"/>
                <a:gd name="T8" fmla="*/ 0 w 1"/>
                <a:gd name="T9" fmla="*/ 1 h 2"/>
                <a:gd name="T10" fmla="*/ 0 w 1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0" name="Freeform 193"/>
            <p:cNvSpPr>
              <a:spLocks noEditPoints="1"/>
            </p:cNvSpPr>
            <p:nvPr/>
          </p:nvSpPr>
          <p:spPr bwMode="auto">
            <a:xfrm>
              <a:off x="3016683" y="2885191"/>
              <a:ext cx="14153" cy="28306"/>
            </a:xfrm>
            <a:custGeom>
              <a:avLst/>
              <a:gdLst>
                <a:gd name="T0" fmla="*/ 7 w 11"/>
                <a:gd name="T1" fmla="*/ 15 h 22"/>
                <a:gd name="T2" fmla="*/ 3 w 11"/>
                <a:gd name="T3" fmla="*/ 19 h 22"/>
                <a:gd name="T4" fmla="*/ 3 w 11"/>
                <a:gd name="T5" fmla="*/ 22 h 22"/>
                <a:gd name="T6" fmla="*/ 7 w 11"/>
                <a:gd name="T7" fmla="*/ 22 h 22"/>
                <a:gd name="T8" fmla="*/ 11 w 11"/>
                <a:gd name="T9" fmla="*/ 19 h 22"/>
                <a:gd name="T10" fmla="*/ 7 w 11"/>
                <a:gd name="T11" fmla="*/ 15 h 22"/>
                <a:gd name="T12" fmla="*/ 7 w 11"/>
                <a:gd name="T13" fmla="*/ 15 h 22"/>
                <a:gd name="T14" fmla="*/ 0 w 11"/>
                <a:gd name="T15" fmla="*/ 0 h 22"/>
                <a:gd name="T16" fmla="*/ 7 w 11"/>
                <a:gd name="T17" fmla="*/ 4 h 22"/>
                <a:gd name="T18" fmla="*/ 11 w 11"/>
                <a:gd name="T19" fmla="*/ 8 h 22"/>
                <a:gd name="T20" fmla="*/ 11 w 11"/>
                <a:gd name="T21" fmla="*/ 11 h 22"/>
                <a:gd name="T22" fmla="*/ 7 w 11"/>
                <a:gd name="T23" fmla="*/ 8 h 22"/>
                <a:gd name="T24" fmla="*/ 3 w 11"/>
                <a:gd name="T25" fmla="*/ 8 h 22"/>
                <a:gd name="T26" fmla="*/ 3 w 11"/>
                <a:gd name="T27" fmla="*/ 8 h 22"/>
                <a:gd name="T28" fmla="*/ 0 w 11"/>
                <a:gd name="T29" fmla="*/ 4 h 22"/>
                <a:gd name="T30" fmla="*/ 0 w 11"/>
                <a:gd name="T31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" h="22">
                  <a:moveTo>
                    <a:pt x="7" y="15"/>
                  </a:moveTo>
                  <a:lnTo>
                    <a:pt x="3" y="19"/>
                  </a:lnTo>
                  <a:lnTo>
                    <a:pt x="3" y="22"/>
                  </a:lnTo>
                  <a:lnTo>
                    <a:pt x="7" y="22"/>
                  </a:lnTo>
                  <a:lnTo>
                    <a:pt x="11" y="19"/>
                  </a:lnTo>
                  <a:lnTo>
                    <a:pt x="7" y="15"/>
                  </a:lnTo>
                  <a:lnTo>
                    <a:pt x="7" y="15"/>
                  </a:lnTo>
                  <a:close/>
                  <a:moveTo>
                    <a:pt x="0" y="0"/>
                  </a:moveTo>
                  <a:lnTo>
                    <a:pt x="7" y="4"/>
                  </a:lnTo>
                  <a:lnTo>
                    <a:pt x="11" y="8"/>
                  </a:lnTo>
                  <a:lnTo>
                    <a:pt x="11" y="11"/>
                  </a:lnTo>
                  <a:lnTo>
                    <a:pt x="7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1" name="Freeform 194"/>
            <p:cNvSpPr/>
            <p:nvPr/>
          </p:nvSpPr>
          <p:spPr bwMode="auto">
            <a:xfrm>
              <a:off x="3053994" y="2918643"/>
              <a:ext cx="5147" cy="5147"/>
            </a:xfrm>
            <a:custGeom>
              <a:avLst/>
              <a:gdLst>
                <a:gd name="T0" fmla="*/ 4 w 4"/>
                <a:gd name="T1" fmla="*/ 0 h 4"/>
                <a:gd name="T2" fmla="*/ 0 w 4"/>
                <a:gd name="T3" fmla="*/ 0 h 4"/>
                <a:gd name="T4" fmla="*/ 0 w 4"/>
                <a:gd name="T5" fmla="*/ 4 h 4"/>
                <a:gd name="T6" fmla="*/ 4 w 4"/>
                <a:gd name="T7" fmla="*/ 4 h 4"/>
                <a:gd name="T8" fmla="*/ 4 w 4"/>
                <a:gd name="T9" fmla="*/ 0 h 4"/>
                <a:gd name="T10" fmla="*/ 4 w 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2" name="Freeform 195"/>
            <p:cNvSpPr>
              <a:spLocks noEditPoints="1"/>
            </p:cNvSpPr>
            <p:nvPr/>
          </p:nvSpPr>
          <p:spPr bwMode="auto">
            <a:xfrm>
              <a:off x="3006390" y="2913497"/>
              <a:ext cx="14153" cy="29593"/>
            </a:xfrm>
            <a:custGeom>
              <a:avLst/>
              <a:gdLst>
                <a:gd name="T0" fmla="*/ 2 w 3"/>
                <a:gd name="T1" fmla="*/ 6 h 6"/>
                <a:gd name="T2" fmla="*/ 2 w 3"/>
                <a:gd name="T3" fmla="*/ 5 h 6"/>
                <a:gd name="T4" fmla="*/ 1 w 3"/>
                <a:gd name="T5" fmla="*/ 5 h 6"/>
                <a:gd name="T6" fmla="*/ 0 w 3"/>
                <a:gd name="T7" fmla="*/ 6 h 6"/>
                <a:gd name="T8" fmla="*/ 1 w 3"/>
                <a:gd name="T9" fmla="*/ 6 h 6"/>
                <a:gd name="T10" fmla="*/ 2 w 3"/>
                <a:gd name="T11" fmla="*/ 6 h 6"/>
                <a:gd name="T12" fmla="*/ 2 w 3"/>
                <a:gd name="T13" fmla="*/ 4 h 6"/>
                <a:gd name="T14" fmla="*/ 3 w 3"/>
                <a:gd name="T15" fmla="*/ 5 h 6"/>
                <a:gd name="T16" fmla="*/ 2 w 3"/>
                <a:gd name="T17" fmla="*/ 5 h 6"/>
                <a:gd name="T18" fmla="*/ 2 w 3"/>
                <a:gd name="T19" fmla="*/ 4 h 6"/>
                <a:gd name="T20" fmla="*/ 3 w 3"/>
                <a:gd name="T21" fmla="*/ 0 h 6"/>
                <a:gd name="T22" fmla="*/ 3 w 3"/>
                <a:gd name="T23" fmla="*/ 1 h 6"/>
                <a:gd name="T24" fmla="*/ 3 w 3"/>
                <a:gd name="T25" fmla="*/ 2 h 6"/>
                <a:gd name="T26" fmla="*/ 3 w 3"/>
                <a:gd name="T2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6">
                  <a:moveTo>
                    <a:pt x="2" y="6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6"/>
                    <a:pt x="2" y="6"/>
                    <a:pt x="2" y="6"/>
                  </a:cubicBezTo>
                  <a:close/>
                  <a:moveTo>
                    <a:pt x="2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4"/>
                    <a:pt x="2" y="4"/>
                  </a:cubicBezTo>
                  <a:close/>
                  <a:moveTo>
                    <a:pt x="3" y="0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3" name="Freeform 196"/>
            <p:cNvSpPr>
              <a:spLocks noEditPoints="1"/>
            </p:cNvSpPr>
            <p:nvPr/>
          </p:nvSpPr>
          <p:spPr bwMode="auto">
            <a:xfrm>
              <a:off x="3002530" y="2961102"/>
              <a:ext cx="28306" cy="24446"/>
            </a:xfrm>
            <a:custGeom>
              <a:avLst/>
              <a:gdLst>
                <a:gd name="T0" fmla="*/ 18 w 22"/>
                <a:gd name="T1" fmla="*/ 0 h 19"/>
                <a:gd name="T2" fmla="*/ 22 w 22"/>
                <a:gd name="T3" fmla="*/ 0 h 19"/>
                <a:gd name="T4" fmla="*/ 22 w 22"/>
                <a:gd name="T5" fmla="*/ 0 h 19"/>
                <a:gd name="T6" fmla="*/ 18 w 22"/>
                <a:gd name="T7" fmla="*/ 0 h 19"/>
                <a:gd name="T8" fmla="*/ 18 w 22"/>
                <a:gd name="T9" fmla="*/ 0 h 19"/>
                <a:gd name="T10" fmla="*/ 18 w 22"/>
                <a:gd name="T11" fmla="*/ 4 h 19"/>
                <a:gd name="T12" fmla="*/ 11 w 22"/>
                <a:gd name="T13" fmla="*/ 4 h 19"/>
                <a:gd name="T14" fmla="*/ 11 w 22"/>
                <a:gd name="T15" fmla="*/ 4 h 19"/>
                <a:gd name="T16" fmla="*/ 7 w 22"/>
                <a:gd name="T17" fmla="*/ 4 h 19"/>
                <a:gd name="T18" fmla="*/ 3 w 22"/>
                <a:gd name="T19" fmla="*/ 8 h 19"/>
                <a:gd name="T20" fmla="*/ 7 w 22"/>
                <a:gd name="T21" fmla="*/ 8 h 19"/>
                <a:gd name="T22" fmla="*/ 7 w 22"/>
                <a:gd name="T23" fmla="*/ 12 h 19"/>
                <a:gd name="T24" fmla="*/ 3 w 22"/>
                <a:gd name="T25" fmla="*/ 15 h 19"/>
                <a:gd name="T26" fmla="*/ 0 w 22"/>
                <a:gd name="T27" fmla="*/ 15 h 19"/>
                <a:gd name="T28" fmla="*/ 7 w 22"/>
                <a:gd name="T29" fmla="*/ 19 h 19"/>
                <a:gd name="T30" fmla="*/ 14 w 22"/>
                <a:gd name="T31" fmla="*/ 15 h 19"/>
                <a:gd name="T32" fmla="*/ 18 w 22"/>
                <a:gd name="T33" fmla="*/ 15 h 19"/>
                <a:gd name="T34" fmla="*/ 18 w 22"/>
                <a:gd name="T35" fmla="*/ 12 h 19"/>
                <a:gd name="T36" fmla="*/ 14 w 22"/>
                <a:gd name="T37" fmla="*/ 8 h 19"/>
                <a:gd name="T38" fmla="*/ 18 w 22"/>
                <a:gd name="T39" fmla="*/ 4 h 19"/>
                <a:gd name="T40" fmla="*/ 18 w 22"/>
                <a:gd name="T41" fmla="*/ 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" h="19">
                  <a:moveTo>
                    <a:pt x="18" y="0"/>
                  </a:moveTo>
                  <a:lnTo>
                    <a:pt x="22" y="0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0"/>
                  </a:lnTo>
                  <a:close/>
                  <a:moveTo>
                    <a:pt x="18" y="4"/>
                  </a:moveTo>
                  <a:lnTo>
                    <a:pt x="11" y="4"/>
                  </a:lnTo>
                  <a:lnTo>
                    <a:pt x="11" y="4"/>
                  </a:lnTo>
                  <a:lnTo>
                    <a:pt x="7" y="4"/>
                  </a:lnTo>
                  <a:lnTo>
                    <a:pt x="3" y="8"/>
                  </a:lnTo>
                  <a:lnTo>
                    <a:pt x="7" y="8"/>
                  </a:lnTo>
                  <a:lnTo>
                    <a:pt x="7" y="12"/>
                  </a:lnTo>
                  <a:lnTo>
                    <a:pt x="3" y="15"/>
                  </a:lnTo>
                  <a:lnTo>
                    <a:pt x="0" y="15"/>
                  </a:lnTo>
                  <a:lnTo>
                    <a:pt x="7" y="19"/>
                  </a:lnTo>
                  <a:lnTo>
                    <a:pt x="14" y="15"/>
                  </a:lnTo>
                  <a:lnTo>
                    <a:pt x="18" y="15"/>
                  </a:lnTo>
                  <a:lnTo>
                    <a:pt x="18" y="12"/>
                  </a:lnTo>
                  <a:lnTo>
                    <a:pt x="14" y="8"/>
                  </a:lnTo>
                  <a:lnTo>
                    <a:pt x="18" y="4"/>
                  </a:lnTo>
                  <a:lnTo>
                    <a:pt x="18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4" name="Rectangle 197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5" name="Rectangle 198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6" name="Rectangle 199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7" name="Rectangle 200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8" name="Rectangle 201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9" name="Rectangle 202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00" name="Rectangle 203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01" name="Rectangle 204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02" name="Rectangle 206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03" name="Rectangle 207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04" name="Rectangle 208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05" name="Rectangle 209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06" name="Rectangle 210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07" name="Rectangle 211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08" name="Rectangle 212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09" name="Rectangle 213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0" name="Rectangle 214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1" name="Rectangle 215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2" name="Rectangle 216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3" name="Rectangle 217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4" name="Rectangle 218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5" name="Rectangle 219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6" name="Rectangle 220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7" name="Rectangle 221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8" name="Rectangle 222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9" name="Rectangle 223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20" name="Rectangle 224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21" name="Rectangle 225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22" name="Rectangle 226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23" name="Rectangle 227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24" name="Rectangle 228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25" name="Rectangle 229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26" name="Rectangle 230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27" name="Rectangle 231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28" name="Rectangle 232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29" name="Rectangle 233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0" name="Rectangle 234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1" name="Rectangle 235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2" name="Rectangle 236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3" name="Rectangle 237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4" name="Rectangle 238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5" name="Rectangle 239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6" name="Rectangle 240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7" name="Rectangle 241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8" name="Rectangle 242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9" name="Rectangle 243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40" name="Rectangle 244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41" name="Rectangle 245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42" name="Rectangle 246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43" name="Rectangle 247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44" name="Rectangle 248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45" name="Rectangle 249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46" name="Rectangle 250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47" name="Rectangle 251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48" name="Rectangle 252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49" name="Rectangle 253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50" name="Rectangle 254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51" name="Rectangle 255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52" name="Rectangle 256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53" name="Rectangle 257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54" name="Rectangle 258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55" name="Rectangle 259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56" name="Rectangle 260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57" name="Rectangle 261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58" name="Freeform 168"/>
            <p:cNvSpPr>
              <a:spLocks noEditPoints="1"/>
            </p:cNvSpPr>
            <p:nvPr/>
          </p:nvSpPr>
          <p:spPr bwMode="auto">
            <a:xfrm>
              <a:off x="1786664" y="2036014"/>
              <a:ext cx="1196567" cy="639456"/>
            </a:xfrm>
            <a:custGeom>
              <a:avLst/>
              <a:gdLst>
                <a:gd name="T0" fmla="*/ 146 w 251"/>
                <a:gd name="T1" fmla="*/ 13 h 134"/>
                <a:gd name="T2" fmla="*/ 177 w 251"/>
                <a:gd name="T3" fmla="*/ 26 h 134"/>
                <a:gd name="T4" fmla="*/ 210 w 251"/>
                <a:gd name="T5" fmla="*/ 41 h 134"/>
                <a:gd name="T6" fmla="*/ 236 w 251"/>
                <a:gd name="T7" fmla="*/ 33 h 134"/>
                <a:gd name="T8" fmla="*/ 248 w 251"/>
                <a:gd name="T9" fmla="*/ 27 h 134"/>
                <a:gd name="T10" fmla="*/ 250 w 251"/>
                <a:gd name="T11" fmla="*/ 40 h 134"/>
                <a:gd name="T12" fmla="*/ 242 w 251"/>
                <a:gd name="T13" fmla="*/ 42 h 134"/>
                <a:gd name="T14" fmla="*/ 235 w 251"/>
                <a:gd name="T15" fmla="*/ 45 h 134"/>
                <a:gd name="T16" fmla="*/ 234 w 251"/>
                <a:gd name="T17" fmla="*/ 53 h 134"/>
                <a:gd name="T18" fmla="*/ 228 w 251"/>
                <a:gd name="T19" fmla="*/ 57 h 134"/>
                <a:gd name="T20" fmla="*/ 216 w 251"/>
                <a:gd name="T21" fmla="*/ 61 h 134"/>
                <a:gd name="T22" fmla="*/ 211 w 251"/>
                <a:gd name="T23" fmla="*/ 69 h 134"/>
                <a:gd name="T24" fmla="*/ 210 w 251"/>
                <a:gd name="T25" fmla="*/ 70 h 134"/>
                <a:gd name="T26" fmla="*/ 206 w 251"/>
                <a:gd name="T27" fmla="*/ 75 h 134"/>
                <a:gd name="T28" fmla="*/ 205 w 251"/>
                <a:gd name="T29" fmla="*/ 67 h 134"/>
                <a:gd name="T30" fmla="*/ 203 w 251"/>
                <a:gd name="T31" fmla="*/ 73 h 134"/>
                <a:gd name="T32" fmla="*/ 203 w 251"/>
                <a:gd name="T33" fmla="*/ 76 h 134"/>
                <a:gd name="T34" fmla="*/ 201 w 251"/>
                <a:gd name="T35" fmla="*/ 78 h 134"/>
                <a:gd name="T36" fmla="*/ 202 w 251"/>
                <a:gd name="T37" fmla="*/ 83 h 134"/>
                <a:gd name="T38" fmla="*/ 204 w 251"/>
                <a:gd name="T39" fmla="*/ 86 h 134"/>
                <a:gd name="T40" fmla="*/ 201 w 251"/>
                <a:gd name="T41" fmla="*/ 88 h 134"/>
                <a:gd name="T42" fmla="*/ 193 w 251"/>
                <a:gd name="T43" fmla="*/ 94 h 134"/>
                <a:gd name="T44" fmla="*/ 183 w 251"/>
                <a:gd name="T45" fmla="*/ 100 h 134"/>
                <a:gd name="T46" fmla="*/ 177 w 251"/>
                <a:gd name="T47" fmla="*/ 110 h 134"/>
                <a:gd name="T48" fmla="*/ 180 w 251"/>
                <a:gd name="T49" fmla="*/ 128 h 134"/>
                <a:gd name="T50" fmla="*/ 173 w 251"/>
                <a:gd name="T51" fmla="*/ 131 h 134"/>
                <a:gd name="T52" fmla="*/ 169 w 251"/>
                <a:gd name="T53" fmla="*/ 125 h 134"/>
                <a:gd name="T54" fmla="*/ 168 w 251"/>
                <a:gd name="T55" fmla="*/ 116 h 134"/>
                <a:gd name="T56" fmla="*/ 161 w 251"/>
                <a:gd name="T57" fmla="*/ 113 h 134"/>
                <a:gd name="T58" fmla="*/ 157 w 251"/>
                <a:gd name="T59" fmla="*/ 110 h 134"/>
                <a:gd name="T60" fmla="*/ 149 w 251"/>
                <a:gd name="T61" fmla="*/ 110 h 134"/>
                <a:gd name="T62" fmla="*/ 139 w 251"/>
                <a:gd name="T63" fmla="*/ 112 h 134"/>
                <a:gd name="T64" fmla="*/ 140 w 251"/>
                <a:gd name="T65" fmla="*/ 115 h 134"/>
                <a:gd name="T66" fmla="*/ 132 w 251"/>
                <a:gd name="T67" fmla="*/ 115 h 134"/>
                <a:gd name="T68" fmla="*/ 125 w 251"/>
                <a:gd name="T69" fmla="*/ 113 h 134"/>
                <a:gd name="T70" fmla="*/ 116 w 251"/>
                <a:gd name="T71" fmla="*/ 113 h 134"/>
                <a:gd name="T72" fmla="*/ 108 w 251"/>
                <a:gd name="T73" fmla="*/ 118 h 134"/>
                <a:gd name="T74" fmla="*/ 104 w 251"/>
                <a:gd name="T75" fmla="*/ 129 h 134"/>
                <a:gd name="T76" fmla="*/ 96 w 251"/>
                <a:gd name="T77" fmla="*/ 123 h 134"/>
                <a:gd name="T78" fmla="*/ 91 w 251"/>
                <a:gd name="T79" fmla="*/ 113 h 134"/>
                <a:gd name="T80" fmla="*/ 83 w 251"/>
                <a:gd name="T81" fmla="*/ 113 h 134"/>
                <a:gd name="T82" fmla="*/ 76 w 251"/>
                <a:gd name="T83" fmla="*/ 113 h 134"/>
                <a:gd name="T84" fmla="*/ 73 w 251"/>
                <a:gd name="T85" fmla="*/ 108 h 134"/>
                <a:gd name="T86" fmla="*/ 67 w 251"/>
                <a:gd name="T87" fmla="*/ 101 h 134"/>
                <a:gd name="T88" fmla="*/ 18 w 251"/>
                <a:gd name="T89" fmla="*/ 89 h 134"/>
                <a:gd name="T90" fmla="*/ 9 w 251"/>
                <a:gd name="T91" fmla="*/ 82 h 134"/>
                <a:gd name="T92" fmla="*/ 6 w 251"/>
                <a:gd name="T93" fmla="*/ 72 h 134"/>
                <a:gd name="T94" fmla="*/ 6 w 251"/>
                <a:gd name="T95" fmla="*/ 66 h 134"/>
                <a:gd name="T96" fmla="*/ 4 w 251"/>
                <a:gd name="T97" fmla="*/ 66 h 134"/>
                <a:gd name="T98" fmla="*/ 1 w 251"/>
                <a:gd name="T99" fmla="*/ 52 h 134"/>
                <a:gd name="T100" fmla="*/ 3 w 251"/>
                <a:gd name="T101" fmla="*/ 39 h 134"/>
                <a:gd name="T102" fmla="*/ 11 w 251"/>
                <a:gd name="T103" fmla="*/ 19 h 134"/>
                <a:gd name="T104" fmla="*/ 12 w 251"/>
                <a:gd name="T105" fmla="*/ 16 h 134"/>
                <a:gd name="T106" fmla="*/ 13 w 251"/>
                <a:gd name="T107" fmla="*/ 7 h 134"/>
                <a:gd name="T108" fmla="*/ 19 w 251"/>
                <a:gd name="T109" fmla="*/ 8 h 134"/>
                <a:gd name="T110" fmla="*/ 19 w 251"/>
                <a:gd name="T111" fmla="*/ 12 h 134"/>
                <a:gd name="T112" fmla="*/ 23 w 251"/>
                <a:gd name="T113" fmla="*/ 3 h 134"/>
                <a:gd name="T114" fmla="*/ 218 w 251"/>
                <a:gd name="T115" fmla="*/ 60 h 134"/>
                <a:gd name="T116" fmla="*/ 223 w 251"/>
                <a:gd name="T117" fmla="*/ 59 h 134"/>
                <a:gd name="T118" fmla="*/ 22 w 251"/>
                <a:gd name="T119" fmla="*/ 4 h 134"/>
                <a:gd name="T120" fmla="*/ 105 w 251"/>
                <a:gd name="T121" fmla="*/ 12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1" h="134">
                  <a:moveTo>
                    <a:pt x="22" y="0"/>
                  </a:moveTo>
                  <a:cubicBezTo>
                    <a:pt x="137" y="10"/>
                    <a:pt x="137" y="10"/>
                    <a:pt x="137" y="10"/>
                  </a:cubicBezTo>
                  <a:cubicBezTo>
                    <a:pt x="138" y="10"/>
                    <a:pt x="138" y="10"/>
                    <a:pt x="138" y="10"/>
                  </a:cubicBezTo>
                  <a:cubicBezTo>
                    <a:pt x="139" y="10"/>
                    <a:pt x="139" y="10"/>
                    <a:pt x="139" y="10"/>
                  </a:cubicBezTo>
                  <a:cubicBezTo>
                    <a:pt x="140" y="11"/>
                    <a:pt x="140" y="11"/>
                    <a:pt x="140" y="11"/>
                  </a:cubicBezTo>
                  <a:cubicBezTo>
                    <a:pt x="140" y="11"/>
                    <a:pt x="140" y="11"/>
                    <a:pt x="140" y="11"/>
                  </a:cubicBezTo>
                  <a:cubicBezTo>
                    <a:pt x="141" y="12"/>
                    <a:pt x="141" y="12"/>
                    <a:pt x="141" y="12"/>
                  </a:cubicBezTo>
                  <a:cubicBezTo>
                    <a:pt x="141" y="12"/>
                    <a:pt x="141" y="12"/>
                    <a:pt x="141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2" y="13"/>
                    <a:pt x="142" y="13"/>
                    <a:pt x="142" y="13"/>
                  </a:cubicBezTo>
                  <a:cubicBezTo>
                    <a:pt x="143" y="13"/>
                    <a:pt x="143" y="13"/>
                    <a:pt x="143" y="13"/>
                  </a:cubicBezTo>
                  <a:cubicBezTo>
                    <a:pt x="143" y="13"/>
                    <a:pt x="143" y="13"/>
                    <a:pt x="143" y="13"/>
                  </a:cubicBezTo>
                  <a:cubicBezTo>
                    <a:pt x="144" y="13"/>
                    <a:pt x="144" y="13"/>
                    <a:pt x="144" y="13"/>
                  </a:cubicBezTo>
                  <a:cubicBezTo>
                    <a:pt x="145" y="13"/>
                    <a:pt x="145" y="13"/>
                    <a:pt x="145" y="13"/>
                  </a:cubicBezTo>
                  <a:cubicBezTo>
                    <a:pt x="145" y="13"/>
                    <a:pt x="145" y="13"/>
                    <a:pt x="145" y="13"/>
                  </a:cubicBezTo>
                  <a:cubicBezTo>
                    <a:pt x="146" y="13"/>
                    <a:pt x="146" y="13"/>
                    <a:pt x="146" y="13"/>
                  </a:cubicBezTo>
                  <a:cubicBezTo>
                    <a:pt x="147" y="14"/>
                    <a:pt x="147" y="14"/>
                    <a:pt x="147" y="14"/>
                  </a:cubicBezTo>
                  <a:cubicBezTo>
                    <a:pt x="148" y="14"/>
                    <a:pt x="148" y="14"/>
                    <a:pt x="148" y="14"/>
                  </a:cubicBezTo>
                  <a:cubicBezTo>
                    <a:pt x="148" y="15"/>
                    <a:pt x="148" y="15"/>
                    <a:pt x="148" y="15"/>
                  </a:cubicBezTo>
                  <a:cubicBezTo>
                    <a:pt x="150" y="15"/>
                    <a:pt x="150" y="15"/>
                    <a:pt x="150" y="15"/>
                  </a:cubicBezTo>
                  <a:cubicBezTo>
                    <a:pt x="151" y="15"/>
                    <a:pt x="151" y="15"/>
                    <a:pt x="151" y="15"/>
                  </a:cubicBezTo>
                  <a:cubicBezTo>
                    <a:pt x="151" y="16"/>
                    <a:pt x="151" y="16"/>
                    <a:pt x="151" y="16"/>
                  </a:cubicBezTo>
                  <a:cubicBezTo>
                    <a:pt x="152" y="16"/>
                    <a:pt x="152" y="16"/>
                    <a:pt x="152" y="16"/>
                  </a:cubicBezTo>
                  <a:cubicBezTo>
                    <a:pt x="153" y="16"/>
                    <a:pt x="153" y="16"/>
                    <a:pt x="153" y="16"/>
                  </a:cubicBezTo>
                  <a:cubicBezTo>
                    <a:pt x="154" y="16"/>
                    <a:pt x="154" y="16"/>
                    <a:pt x="154" y="16"/>
                  </a:cubicBezTo>
                  <a:cubicBezTo>
                    <a:pt x="154" y="16"/>
                    <a:pt x="154" y="16"/>
                    <a:pt x="154" y="16"/>
                  </a:cubicBezTo>
                  <a:cubicBezTo>
                    <a:pt x="155" y="17"/>
                    <a:pt x="155" y="17"/>
                    <a:pt x="155" y="17"/>
                  </a:cubicBezTo>
                  <a:cubicBezTo>
                    <a:pt x="157" y="17"/>
                    <a:pt x="157" y="17"/>
                    <a:pt x="157" y="17"/>
                  </a:cubicBezTo>
                  <a:cubicBezTo>
                    <a:pt x="157" y="17"/>
                    <a:pt x="157" y="17"/>
                    <a:pt x="157" y="17"/>
                  </a:cubicBezTo>
                  <a:cubicBezTo>
                    <a:pt x="158" y="18"/>
                    <a:pt x="158" y="18"/>
                    <a:pt x="158" y="18"/>
                  </a:cubicBezTo>
                  <a:cubicBezTo>
                    <a:pt x="159" y="18"/>
                    <a:pt x="159" y="18"/>
                    <a:pt x="159" y="18"/>
                  </a:cubicBezTo>
                  <a:cubicBezTo>
                    <a:pt x="177" y="26"/>
                    <a:pt x="177" y="26"/>
                    <a:pt x="177" y="26"/>
                  </a:cubicBezTo>
                  <a:cubicBezTo>
                    <a:pt x="178" y="27"/>
                    <a:pt x="178" y="27"/>
                    <a:pt x="178" y="27"/>
                  </a:cubicBezTo>
                  <a:cubicBezTo>
                    <a:pt x="181" y="29"/>
                    <a:pt x="181" y="29"/>
                    <a:pt x="181" y="29"/>
                  </a:cubicBezTo>
                  <a:cubicBezTo>
                    <a:pt x="184" y="41"/>
                    <a:pt x="184" y="41"/>
                    <a:pt x="184" y="41"/>
                  </a:cubicBezTo>
                  <a:cubicBezTo>
                    <a:pt x="183" y="47"/>
                    <a:pt x="183" y="47"/>
                    <a:pt x="183" y="47"/>
                  </a:cubicBezTo>
                  <a:cubicBezTo>
                    <a:pt x="183" y="47"/>
                    <a:pt x="183" y="47"/>
                    <a:pt x="183" y="47"/>
                  </a:cubicBezTo>
                  <a:cubicBezTo>
                    <a:pt x="182" y="48"/>
                    <a:pt x="182" y="48"/>
                    <a:pt x="182" y="48"/>
                  </a:cubicBezTo>
                  <a:cubicBezTo>
                    <a:pt x="182" y="49"/>
                    <a:pt x="182" y="49"/>
                    <a:pt x="182" y="49"/>
                  </a:cubicBezTo>
                  <a:cubicBezTo>
                    <a:pt x="180" y="50"/>
                    <a:pt x="180" y="50"/>
                    <a:pt x="180" y="50"/>
                  </a:cubicBezTo>
                  <a:cubicBezTo>
                    <a:pt x="179" y="51"/>
                    <a:pt x="179" y="51"/>
                    <a:pt x="179" y="51"/>
                  </a:cubicBezTo>
                  <a:cubicBezTo>
                    <a:pt x="180" y="52"/>
                    <a:pt x="180" y="52"/>
                    <a:pt x="180" y="52"/>
                  </a:cubicBezTo>
                  <a:cubicBezTo>
                    <a:pt x="195" y="48"/>
                    <a:pt x="195" y="48"/>
                    <a:pt x="195" y="48"/>
                  </a:cubicBezTo>
                  <a:cubicBezTo>
                    <a:pt x="197" y="48"/>
                    <a:pt x="197" y="48"/>
                    <a:pt x="197" y="48"/>
                  </a:cubicBezTo>
                  <a:cubicBezTo>
                    <a:pt x="197" y="46"/>
                    <a:pt x="197" y="46"/>
                    <a:pt x="197" y="46"/>
                  </a:cubicBezTo>
                  <a:cubicBezTo>
                    <a:pt x="206" y="44"/>
                    <a:pt x="206" y="44"/>
                    <a:pt x="206" y="44"/>
                  </a:cubicBezTo>
                  <a:cubicBezTo>
                    <a:pt x="209" y="41"/>
                    <a:pt x="209" y="41"/>
                    <a:pt x="209" y="41"/>
                  </a:cubicBezTo>
                  <a:cubicBezTo>
                    <a:pt x="210" y="41"/>
                    <a:pt x="210" y="41"/>
                    <a:pt x="210" y="41"/>
                  </a:cubicBezTo>
                  <a:cubicBezTo>
                    <a:pt x="211" y="40"/>
                    <a:pt x="211" y="40"/>
                    <a:pt x="211" y="40"/>
                  </a:cubicBezTo>
                  <a:cubicBezTo>
                    <a:pt x="213" y="39"/>
                    <a:pt x="213" y="39"/>
                    <a:pt x="213" y="39"/>
                  </a:cubicBezTo>
                  <a:cubicBezTo>
                    <a:pt x="214" y="38"/>
                    <a:pt x="214" y="38"/>
                    <a:pt x="214" y="38"/>
                  </a:cubicBezTo>
                  <a:cubicBezTo>
                    <a:pt x="215" y="38"/>
                    <a:pt x="215" y="38"/>
                    <a:pt x="215" y="38"/>
                  </a:cubicBezTo>
                  <a:cubicBezTo>
                    <a:pt x="216" y="37"/>
                    <a:pt x="216" y="37"/>
                    <a:pt x="216" y="37"/>
                  </a:cubicBezTo>
                  <a:cubicBezTo>
                    <a:pt x="218" y="37"/>
                    <a:pt x="218" y="37"/>
                    <a:pt x="218" y="37"/>
                  </a:cubicBezTo>
                  <a:cubicBezTo>
                    <a:pt x="231" y="37"/>
                    <a:pt x="231" y="37"/>
                    <a:pt x="231" y="37"/>
                  </a:cubicBezTo>
                  <a:cubicBezTo>
                    <a:pt x="232" y="36"/>
                    <a:pt x="232" y="36"/>
                    <a:pt x="232" y="36"/>
                  </a:cubicBezTo>
                  <a:cubicBezTo>
                    <a:pt x="232" y="36"/>
                    <a:pt x="232" y="36"/>
                    <a:pt x="232" y="36"/>
                  </a:cubicBezTo>
                  <a:cubicBezTo>
                    <a:pt x="232" y="36"/>
                    <a:pt x="232" y="36"/>
                    <a:pt x="232" y="36"/>
                  </a:cubicBezTo>
                  <a:cubicBezTo>
                    <a:pt x="233" y="36"/>
                    <a:pt x="233" y="36"/>
                    <a:pt x="233" y="36"/>
                  </a:cubicBezTo>
                  <a:cubicBezTo>
                    <a:pt x="234" y="36"/>
                    <a:pt x="234" y="36"/>
                    <a:pt x="234" y="36"/>
                  </a:cubicBezTo>
                  <a:cubicBezTo>
                    <a:pt x="234" y="36"/>
                    <a:pt x="234" y="36"/>
                    <a:pt x="234" y="36"/>
                  </a:cubicBezTo>
                  <a:cubicBezTo>
                    <a:pt x="234" y="35"/>
                    <a:pt x="234" y="35"/>
                    <a:pt x="234" y="35"/>
                  </a:cubicBezTo>
                  <a:cubicBezTo>
                    <a:pt x="236" y="34"/>
                    <a:pt x="236" y="34"/>
                    <a:pt x="236" y="34"/>
                  </a:cubicBezTo>
                  <a:cubicBezTo>
                    <a:pt x="236" y="33"/>
                    <a:pt x="236" y="33"/>
                    <a:pt x="236" y="33"/>
                  </a:cubicBezTo>
                  <a:cubicBezTo>
                    <a:pt x="238" y="32"/>
                    <a:pt x="238" y="32"/>
                    <a:pt x="238" y="32"/>
                  </a:cubicBezTo>
                  <a:cubicBezTo>
                    <a:pt x="238" y="31"/>
                    <a:pt x="238" y="31"/>
                    <a:pt x="238" y="31"/>
                  </a:cubicBezTo>
                  <a:cubicBezTo>
                    <a:pt x="238" y="30"/>
                    <a:pt x="238" y="30"/>
                    <a:pt x="238" y="30"/>
                  </a:cubicBezTo>
                  <a:cubicBezTo>
                    <a:pt x="239" y="30"/>
                    <a:pt x="239" y="30"/>
                    <a:pt x="239" y="30"/>
                  </a:cubicBezTo>
                  <a:cubicBezTo>
                    <a:pt x="239" y="29"/>
                    <a:pt x="239" y="29"/>
                    <a:pt x="239" y="29"/>
                  </a:cubicBezTo>
                  <a:cubicBezTo>
                    <a:pt x="240" y="28"/>
                    <a:pt x="240" y="28"/>
                    <a:pt x="240" y="28"/>
                  </a:cubicBezTo>
                  <a:cubicBezTo>
                    <a:pt x="241" y="27"/>
                    <a:pt x="241" y="27"/>
                    <a:pt x="241" y="27"/>
                  </a:cubicBezTo>
                  <a:cubicBezTo>
                    <a:pt x="242" y="26"/>
                    <a:pt x="242" y="26"/>
                    <a:pt x="242" y="26"/>
                  </a:cubicBezTo>
                  <a:cubicBezTo>
                    <a:pt x="243" y="25"/>
                    <a:pt x="243" y="25"/>
                    <a:pt x="243" y="25"/>
                  </a:cubicBezTo>
                  <a:cubicBezTo>
                    <a:pt x="243" y="25"/>
                    <a:pt x="243" y="25"/>
                    <a:pt x="243" y="25"/>
                  </a:cubicBezTo>
                  <a:cubicBezTo>
                    <a:pt x="243" y="26"/>
                    <a:pt x="243" y="26"/>
                    <a:pt x="243" y="26"/>
                  </a:cubicBezTo>
                  <a:cubicBezTo>
                    <a:pt x="244" y="26"/>
                    <a:pt x="244" y="26"/>
                    <a:pt x="244" y="26"/>
                  </a:cubicBezTo>
                  <a:cubicBezTo>
                    <a:pt x="245" y="26"/>
                    <a:pt x="245" y="26"/>
                    <a:pt x="245" y="26"/>
                  </a:cubicBezTo>
                  <a:cubicBezTo>
                    <a:pt x="246" y="26"/>
                    <a:pt x="246" y="26"/>
                    <a:pt x="246" y="26"/>
                  </a:cubicBezTo>
                  <a:cubicBezTo>
                    <a:pt x="247" y="26"/>
                    <a:pt x="247" y="26"/>
                    <a:pt x="247" y="26"/>
                  </a:cubicBezTo>
                  <a:cubicBezTo>
                    <a:pt x="248" y="27"/>
                    <a:pt x="248" y="27"/>
                    <a:pt x="248" y="27"/>
                  </a:cubicBezTo>
                  <a:cubicBezTo>
                    <a:pt x="248" y="29"/>
                    <a:pt x="248" y="29"/>
                    <a:pt x="248" y="29"/>
                  </a:cubicBezTo>
                  <a:cubicBezTo>
                    <a:pt x="247" y="34"/>
                    <a:pt x="247" y="34"/>
                    <a:pt x="247" y="34"/>
                  </a:cubicBezTo>
                  <a:cubicBezTo>
                    <a:pt x="247" y="34"/>
                    <a:pt x="247" y="34"/>
                    <a:pt x="247" y="34"/>
                  </a:cubicBezTo>
                  <a:cubicBezTo>
                    <a:pt x="247" y="34"/>
                    <a:pt x="247" y="34"/>
                    <a:pt x="247" y="34"/>
                  </a:cubicBezTo>
                  <a:cubicBezTo>
                    <a:pt x="248" y="35"/>
                    <a:pt x="248" y="35"/>
                    <a:pt x="248" y="35"/>
                  </a:cubicBezTo>
                  <a:cubicBezTo>
                    <a:pt x="248" y="35"/>
                    <a:pt x="248" y="35"/>
                    <a:pt x="248" y="35"/>
                  </a:cubicBezTo>
                  <a:cubicBezTo>
                    <a:pt x="248" y="36"/>
                    <a:pt x="248" y="36"/>
                    <a:pt x="248" y="36"/>
                  </a:cubicBezTo>
                  <a:cubicBezTo>
                    <a:pt x="248" y="36"/>
                    <a:pt x="248" y="36"/>
                    <a:pt x="248" y="36"/>
                  </a:cubicBezTo>
                  <a:cubicBezTo>
                    <a:pt x="248" y="37"/>
                    <a:pt x="248" y="37"/>
                    <a:pt x="248" y="37"/>
                  </a:cubicBezTo>
                  <a:cubicBezTo>
                    <a:pt x="248" y="37"/>
                    <a:pt x="248" y="37"/>
                    <a:pt x="248" y="37"/>
                  </a:cubicBezTo>
                  <a:cubicBezTo>
                    <a:pt x="248" y="37"/>
                    <a:pt x="248" y="37"/>
                    <a:pt x="248" y="37"/>
                  </a:cubicBezTo>
                  <a:cubicBezTo>
                    <a:pt x="248" y="37"/>
                    <a:pt x="248" y="37"/>
                    <a:pt x="248" y="37"/>
                  </a:cubicBezTo>
                  <a:cubicBezTo>
                    <a:pt x="248" y="37"/>
                    <a:pt x="248" y="37"/>
                    <a:pt x="248" y="37"/>
                  </a:cubicBezTo>
                  <a:cubicBezTo>
                    <a:pt x="250" y="38"/>
                    <a:pt x="250" y="38"/>
                    <a:pt x="250" y="38"/>
                  </a:cubicBezTo>
                  <a:cubicBezTo>
                    <a:pt x="250" y="39"/>
                    <a:pt x="250" y="39"/>
                    <a:pt x="250" y="39"/>
                  </a:cubicBezTo>
                  <a:cubicBezTo>
                    <a:pt x="250" y="40"/>
                    <a:pt x="250" y="40"/>
                    <a:pt x="250" y="40"/>
                  </a:cubicBezTo>
                  <a:cubicBezTo>
                    <a:pt x="250" y="39"/>
                    <a:pt x="250" y="39"/>
                    <a:pt x="250" y="39"/>
                  </a:cubicBezTo>
                  <a:cubicBezTo>
                    <a:pt x="251" y="40"/>
                    <a:pt x="251" y="40"/>
                    <a:pt x="251" y="40"/>
                  </a:cubicBezTo>
                  <a:cubicBezTo>
                    <a:pt x="251" y="40"/>
                    <a:pt x="251" y="40"/>
                    <a:pt x="251" y="40"/>
                  </a:cubicBezTo>
                  <a:cubicBezTo>
                    <a:pt x="250" y="40"/>
                    <a:pt x="250" y="40"/>
                    <a:pt x="250" y="40"/>
                  </a:cubicBezTo>
                  <a:cubicBezTo>
                    <a:pt x="250" y="40"/>
                    <a:pt x="250" y="40"/>
                    <a:pt x="250" y="40"/>
                  </a:cubicBezTo>
                  <a:cubicBezTo>
                    <a:pt x="249" y="41"/>
                    <a:pt x="249" y="41"/>
                    <a:pt x="249" y="41"/>
                  </a:cubicBezTo>
                  <a:cubicBezTo>
                    <a:pt x="248" y="40"/>
                    <a:pt x="248" y="40"/>
                    <a:pt x="248" y="40"/>
                  </a:cubicBezTo>
                  <a:cubicBezTo>
                    <a:pt x="247" y="41"/>
                    <a:pt x="247" y="41"/>
                    <a:pt x="247" y="41"/>
                  </a:cubicBezTo>
                  <a:cubicBezTo>
                    <a:pt x="247" y="41"/>
                    <a:pt x="247" y="41"/>
                    <a:pt x="247" y="41"/>
                  </a:cubicBezTo>
                  <a:cubicBezTo>
                    <a:pt x="246" y="41"/>
                    <a:pt x="246" y="41"/>
                    <a:pt x="246" y="41"/>
                  </a:cubicBezTo>
                  <a:cubicBezTo>
                    <a:pt x="245" y="42"/>
                    <a:pt x="245" y="42"/>
                    <a:pt x="245" y="42"/>
                  </a:cubicBezTo>
                  <a:cubicBezTo>
                    <a:pt x="245" y="42"/>
                    <a:pt x="245" y="42"/>
                    <a:pt x="245" y="42"/>
                  </a:cubicBezTo>
                  <a:cubicBezTo>
                    <a:pt x="244" y="41"/>
                    <a:pt x="244" y="41"/>
                    <a:pt x="244" y="41"/>
                  </a:cubicBezTo>
                  <a:cubicBezTo>
                    <a:pt x="243" y="41"/>
                    <a:pt x="243" y="41"/>
                    <a:pt x="243" y="41"/>
                  </a:cubicBezTo>
                  <a:cubicBezTo>
                    <a:pt x="243" y="42"/>
                    <a:pt x="243" y="42"/>
                    <a:pt x="243" y="42"/>
                  </a:cubicBezTo>
                  <a:cubicBezTo>
                    <a:pt x="242" y="42"/>
                    <a:pt x="242" y="42"/>
                    <a:pt x="242" y="42"/>
                  </a:cubicBezTo>
                  <a:cubicBezTo>
                    <a:pt x="242" y="41"/>
                    <a:pt x="242" y="41"/>
                    <a:pt x="242" y="41"/>
                  </a:cubicBezTo>
                  <a:cubicBezTo>
                    <a:pt x="242" y="40"/>
                    <a:pt x="242" y="40"/>
                    <a:pt x="242" y="40"/>
                  </a:cubicBezTo>
                  <a:cubicBezTo>
                    <a:pt x="241" y="42"/>
                    <a:pt x="241" y="42"/>
                    <a:pt x="241" y="42"/>
                  </a:cubicBezTo>
                  <a:cubicBezTo>
                    <a:pt x="240" y="43"/>
                    <a:pt x="240" y="43"/>
                    <a:pt x="240" y="43"/>
                  </a:cubicBezTo>
                  <a:cubicBezTo>
                    <a:pt x="239" y="43"/>
                    <a:pt x="239" y="43"/>
                    <a:pt x="239" y="43"/>
                  </a:cubicBezTo>
                  <a:cubicBezTo>
                    <a:pt x="239" y="43"/>
                    <a:pt x="239" y="43"/>
                    <a:pt x="239" y="43"/>
                  </a:cubicBezTo>
                  <a:cubicBezTo>
                    <a:pt x="239" y="44"/>
                    <a:pt x="239" y="44"/>
                    <a:pt x="239" y="44"/>
                  </a:cubicBezTo>
                  <a:cubicBezTo>
                    <a:pt x="238" y="44"/>
                    <a:pt x="238" y="44"/>
                    <a:pt x="238" y="44"/>
                  </a:cubicBezTo>
                  <a:cubicBezTo>
                    <a:pt x="238" y="43"/>
                    <a:pt x="238" y="43"/>
                    <a:pt x="238" y="43"/>
                  </a:cubicBezTo>
                  <a:cubicBezTo>
                    <a:pt x="237" y="44"/>
                    <a:pt x="237" y="44"/>
                    <a:pt x="237" y="44"/>
                  </a:cubicBezTo>
                  <a:cubicBezTo>
                    <a:pt x="237" y="44"/>
                    <a:pt x="237" y="44"/>
                    <a:pt x="237" y="44"/>
                  </a:cubicBezTo>
                  <a:cubicBezTo>
                    <a:pt x="236" y="44"/>
                    <a:pt x="236" y="44"/>
                    <a:pt x="236" y="44"/>
                  </a:cubicBezTo>
                  <a:cubicBezTo>
                    <a:pt x="236" y="44"/>
                    <a:pt x="236" y="44"/>
                    <a:pt x="236" y="44"/>
                  </a:cubicBezTo>
                  <a:cubicBezTo>
                    <a:pt x="236" y="44"/>
                    <a:pt x="236" y="44"/>
                    <a:pt x="236" y="44"/>
                  </a:cubicBezTo>
                  <a:cubicBezTo>
                    <a:pt x="235" y="44"/>
                    <a:pt x="235" y="44"/>
                    <a:pt x="235" y="44"/>
                  </a:cubicBezTo>
                  <a:cubicBezTo>
                    <a:pt x="235" y="45"/>
                    <a:pt x="235" y="45"/>
                    <a:pt x="235" y="45"/>
                  </a:cubicBezTo>
                  <a:cubicBezTo>
                    <a:pt x="233" y="46"/>
                    <a:pt x="233" y="46"/>
                    <a:pt x="233" y="46"/>
                  </a:cubicBezTo>
                  <a:cubicBezTo>
                    <a:pt x="233" y="48"/>
                    <a:pt x="233" y="48"/>
                    <a:pt x="233" y="48"/>
                  </a:cubicBezTo>
                  <a:cubicBezTo>
                    <a:pt x="232" y="49"/>
                    <a:pt x="232" y="49"/>
                    <a:pt x="232" y="49"/>
                  </a:cubicBezTo>
                  <a:cubicBezTo>
                    <a:pt x="232" y="49"/>
                    <a:pt x="232" y="49"/>
                    <a:pt x="232" y="49"/>
                  </a:cubicBezTo>
                  <a:cubicBezTo>
                    <a:pt x="231" y="49"/>
                    <a:pt x="231" y="49"/>
                    <a:pt x="231" y="49"/>
                  </a:cubicBezTo>
                  <a:cubicBezTo>
                    <a:pt x="231" y="50"/>
                    <a:pt x="231" y="50"/>
                    <a:pt x="231" y="50"/>
                  </a:cubicBezTo>
                  <a:cubicBezTo>
                    <a:pt x="232" y="50"/>
                    <a:pt x="232" y="50"/>
                    <a:pt x="232" y="50"/>
                  </a:cubicBezTo>
                  <a:cubicBezTo>
                    <a:pt x="232" y="51"/>
                    <a:pt x="232" y="51"/>
                    <a:pt x="232" y="51"/>
                  </a:cubicBezTo>
                  <a:cubicBezTo>
                    <a:pt x="230" y="52"/>
                    <a:pt x="230" y="52"/>
                    <a:pt x="230" y="52"/>
                  </a:cubicBezTo>
                  <a:cubicBezTo>
                    <a:pt x="230" y="52"/>
                    <a:pt x="230" y="52"/>
                    <a:pt x="230" y="52"/>
                  </a:cubicBezTo>
                  <a:cubicBezTo>
                    <a:pt x="232" y="53"/>
                    <a:pt x="232" y="53"/>
                    <a:pt x="232" y="53"/>
                  </a:cubicBezTo>
                  <a:cubicBezTo>
                    <a:pt x="232" y="54"/>
                    <a:pt x="232" y="54"/>
                    <a:pt x="232" y="54"/>
                  </a:cubicBezTo>
                  <a:cubicBezTo>
                    <a:pt x="232" y="55"/>
                    <a:pt x="232" y="55"/>
                    <a:pt x="232" y="55"/>
                  </a:cubicBezTo>
                  <a:cubicBezTo>
                    <a:pt x="233" y="55"/>
                    <a:pt x="233" y="55"/>
                    <a:pt x="233" y="55"/>
                  </a:cubicBezTo>
                  <a:cubicBezTo>
                    <a:pt x="234" y="54"/>
                    <a:pt x="234" y="54"/>
                    <a:pt x="234" y="54"/>
                  </a:cubicBezTo>
                  <a:cubicBezTo>
                    <a:pt x="234" y="53"/>
                    <a:pt x="234" y="53"/>
                    <a:pt x="234" y="53"/>
                  </a:cubicBezTo>
                  <a:cubicBezTo>
                    <a:pt x="234" y="53"/>
                    <a:pt x="234" y="53"/>
                    <a:pt x="234" y="53"/>
                  </a:cubicBezTo>
                  <a:cubicBezTo>
                    <a:pt x="235" y="54"/>
                    <a:pt x="235" y="54"/>
                    <a:pt x="235" y="54"/>
                  </a:cubicBezTo>
                  <a:cubicBezTo>
                    <a:pt x="234" y="55"/>
                    <a:pt x="234" y="55"/>
                    <a:pt x="234" y="55"/>
                  </a:cubicBezTo>
                  <a:cubicBezTo>
                    <a:pt x="232" y="56"/>
                    <a:pt x="232" y="56"/>
                    <a:pt x="232" y="56"/>
                  </a:cubicBezTo>
                  <a:cubicBezTo>
                    <a:pt x="231" y="56"/>
                    <a:pt x="231" y="56"/>
                    <a:pt x="231" y="56"/>
                  </a:cubicBezTo>
                  <a:cubicBezTo>
                    <a:pt x="231" y="55"/>
                    <a:pt x="231" y="55"/>
                    <a:pt x="231" y="55"/>
                  </a:cubicBezTo>
                  <a:cubicBezTo>
                    <a:pt x="231" y="55"/>
                    <a:pt x="231" y="55"/>
                    <a:pt x="231" y="55"/>
                  </a:cubicBezTo>
                  <a:cubicBezTo>
                    <a:pt x="230" y="56"/>
                    <a:pt x="230" y="56"/>
                    <a:pt x="230" y="56"/>
                  </a:cubicBezTo>
                  <a:cubicBezTo>
                    <a:pt x="229" y="57"/>
                    <a:pt x="229" y="57"/>
                    <a:pt x="229" y="57"/>
                  </a:cubicBezTo>
                  <a:cubicBezTo>
                    <a:pt x="229" y="57"/>
                    <a:pt x="229" y="57"/>
                    <a:pt x="229" y="57"/>
                  </a:cubicBezTo>
                  <a:cubicBezTo>
                    <a:pt x="229" y="56"/>
                    <a:pt x="229" y="56"/>
                    <a:pt x="229" y="56"/>
                  </a:cubicBezTo>
                  <a:cubicBezTo>
                    <a:pt x="229" y="55"/>
                    <a:pt x="229" y="55"/>
                    <a:pt x="229" y="55"/>
                  </a:cubicBezTo>
                  <a:cubicBezTo>
                    <a:pt x="228" y="54"/>
                    <a:pt x="228" y="54"/>
                    <a:pt x="228" y="54"/>
                  </a:cubicBezTo>
                  <a:cubicBezTo>
                    <a:pt x="228" y="55"/>
                    <a:pt x="228" y="55"/>
                    <a:pt x="228" y="55"/>
                  </a:cubicBezTo>
                  <a:cubicBezTo>
                    <a:pt x="228" y="56"/>
                    <a:pt x="228" y="56"/>
                    <a:pt x="228" y="56"/>
                  </a:cubicBezTo>
                  <a:cubicBezTo>
                    <a:pt x="228" y="57"/>
                    <a:pt x="228" y="57"/>
                    <a:pt x="228" y="57"/>
                  </a:cubicBezTo>
                  <a:cubicBezTo>
                    <a:pt x="228" y="57"/>
                    <a:pt x="228" y="57"/>
                    <a:pt x="228" y="57"/>
                  </a:cubicBezTo>
                  <a:cubicBezTo>
                    <a:pt x="226" y="57"/>
                    <a:pt x="226" y="57"/>
                    <a:pt x="226" y="57"/>
                  </a:cubicBezTo>
                  <a:cubicBezTo>
                    <a:pt x="225" y="57"/>
                    <a:pt x="225" y="57"/>
                    <a:pt x="225" y="57"/>
                  </a:cubicBezTo>
                  <a:cubicBezTo>
                    <a:pt x="224" y="57"/>
                    <a:pt x="224" y="57"/>
                    <a:pt x="224" y="57"/>
                  </a:cubicBezTo>
                  <a:cubicBezTo>
                    <a:pt x="222" y="57"/>
                    <a:pt x="222" y="57"/>
                    <a:pt x="222" y="57"/>
                  </a:cubicBezTo>
                  <a:cubicBezTo>
                    <a:pt x="222" y="57"/>
                    <a:pt x="222" y="57"/>
                    <a:pt x="222" y="57"/>
                  </a:cubicBezTo>
                  <a:cubicBezTo>
                    <a:pt x="221" y="57"/>
                    <a:pt x="221" y="57"/>
                    <a:pt x="221" y="57"/>
                  </a:cubicBezTo>
                  <a:cubicBezTo>
                    <a:pt x="220" y="58"/>
                    <a:pt x="220" y="58"/>
                    <a:pt x="220" y="58"/>
                  </a:cubicBezTo>
                  <a:cubicBezTo>
                    <a:pt x="219" y="58"/>
                    <a:pt x="219" y="58"/>
                    <a:pt x="219" y="58"/>
                  </a:cubicBezTo>
                  <a:cubicBezTo>
                    <a:pt x="218" y="59"/>
                    <a:pt x="218" y="59"/>
                    <a:pt x="218" y="59"/>
                  </a:cubicBezTo>
                  <a:cubicBezTo>
                    <a:pt x="217" y="59"/>
                    <a:pt x="217" y="59"/>
                    <a:pt x="217" y="59"/>
                  </a:cubicBezTo>
                  <a:cubicBezTo>
                    <a:pt x="216" y="59"/>
                    <a:pt x="216" y="59"/>
                    <a:pt x="216" y="59"/>
                  </a:cubicBezTo>
                  <a:cubicBezTo>
                    <a:pt x="216" y="60"/>
                    <a:pt x="216" y="60"/>
                    <a:pt x="216" y="60"/>
                  </a:cubicBezTo>
                  <a:cubicBezTo>
                    <a:pt x="215" y="61"/>
                    <a:pt x="215" y="61"/>
                    <a:pt x="215" y="61"/>
                  </a:cubicBezTo>
                  <a:cubicBezTo>
                    <a:pt x="215" y="61"/>
                    <a:pt x="215" y="61"/>
                    <a:pt x="215" y="61"/>
                  </a:cubicBezTo>
                  <a:cubicBezTo>
                    <a:pt x="216" y="61"/>
                    <a:pt x="216" y="61"/>
                    <a:pt x="216" y="61"/>
                  </a:cubicBezTo>
                  <a:cubicBezTo>
                    <a:pt x="216" y="62"/>
                    <a:pt x="216" y="62"/>
                    <a:pt x="216" y="62"/>
                  </a:cubicBezTo>
                  <a:cubicBezTo>
                    <a:pt x="215" y="63"/>
                    <a:pt x="215" y="63"/>
                    <a:pt x="215" y="63"/>
                  </a:cubicBezTo>
                  <a:cubicBezTo>
                    <a:pt x="215" y="63"/>
                    <a:pt x="215" y="63"/>
                    <a:pt x="215" y="63"/>
                  </a:cubicBezTo>
                  <a:cubicBezTo>
                    <a:pt x="215" y="64"/>
                    <a:pt x="215" y="64"/>
                    <a:pt x="215" y="64"/>
                  </a:cubicBezTo>
                  <a:cubicBezTo>
                    <a:pt x="215" y="64"/>
                    <a:pt x="215" y="64"/>
                    <a:pt x="215" y="64"/>
                  </a:cubicBezTo>
                  <a:cubicBezTo>
                    <a:pt x="215" y="64"/>
                    <a:pt x="215" y="64"/>
                    <a:pt x="215" y="64"/>
                  </a:cubicBezTo>
                  <a:cubicBezTo>
                    <a:pt x="214" y="65"/>
                    <a:pt x="214" y="65"/>
                    <a:pt x="214" y="65"/>
                  </a:cubicBezTo>
                  <a:cubicBezTo>
                    <a:pt x="214" y="65"/>
                    <a:pt x="214" y="65"/>
                    <a:pt x="214" y="65"/>
                  </a:cubicBezTo>
                  <a:cubicBezTo>
                    <a:pt x="214" y="66"/>
                    <a:pt x="214" y="66"/>
                    <a:pt x="214" y="66"/>
                  </a:cubicBezTo>
                  <a:cubicBezTo>
                    <a:pt x="213" y="67"/>
                    <a:pt x="213" y="67"/>
                    <a:pt x="213" y="67"/>
                  </a:cubicBezTo>
                  <a:cubicBezTo>
                    <a:pt x="213" y="67"/>
                    <a:pt x="213" y="67"/>
                    <a:pt x="213" y="67"/>
                  </a:cubicBezTo>
                  <a:cubicBezTo>
                    <a:pt x="212" y="68"/>
                    <a:pt x="212" y="68"/>
                    <a:pt x="212" y="68"/>
                  </a:cubicBezTo>
                  <a:cubicBezTo>
                    <a:pt x="212" y="68"/>
                    <a:pt x="212" y="68"/>
                    <a:pt x="212" y="68"/>
                  </a:cubicBezTo>
                  <a:cubicBezTo>
                    <a:pt x="212" y="68"/>
                    <a:pt x="212" y="68"/>
                    <a:pt x="212" y="68"/>
                  </a:cubicBezTo>
                  <a:cubicBezTo>
                    <a:pt x="211" y="69"/>
                    <a:pt x="211" y="69"/>
                    <a:pt x="211" y="69"/>
                  </a:cubicBezTo>
                  <a:cubicBezTo>
                    <a:pt x="211" y="69"/>
                    <a:pt x="211" y="69"/>
                    <a:pt x="211" y="69"/>
                  </a:cubicBezTo>
                  <a:cubicBezTo>
                    <a:pt x="210" y="69"/>
                    <a:pt x="210" y="69"/>
                    <a:pt x="210" y="69"/>
                  </a:cubicBezTo>
                  <a:cubicBezTo>
                    <a:pt x="211" y="68"/>
                    <a:pt x="211" y="68"/>
                    <a:pt x="211" y="68"/>
                  </a:cubicBezTo>
                  <a:cubicBezTo>
                    <a:pt x="211" y="68"/>
                    <a:pt x="211" y="68"/>
                    <a:pt x="211" y="68"/>
                  </a:cubicBezTo>
                  <a:cubicBezTo>
                    <a:pt x="210" y="68"/>
                    <a:pt x="210" y="68"/>
                    <a:pt x="210" y="68"/>
                  </a:cubicBezTo>
                  <a:cubicBezTo>
                    <a:pt x="209" y="67"/>
                    <a:pt x="209" y="67"/>
                    <a:pt x="209" y="67"/>
                  </a:cubicBezTo>
                  <a:cubicBezTo>
                    <a:pt x="208" y="66"/>
                    <a:pt x="208" y="66"/>
                    <a:pt x="208" y="66"/>
                  </a:cubicBezTo>
                  <a:cubicBezTo>
                    <a:pt x="209" y="66"/>
                    <a:pt x="209" y="66"/>
                    <a:pt x="209" y="66"/>
                  </a:cubicBezTo>
                  <a:cubicBezTo>
                    <a:pt x="210" y="64"/>
                    <a:pt x="210" y="64"/>
                    <a:pt x="210" y="64"/>
                  </a:cubicBezTo>
                  <a:cubicBezTo>
                    <a:pt x="209" y="65"/>
                    <a:pt x="209" y="65"/>
                    <a:pt x="209" y="65"/>
                  </a:cubicBezTo>
                  <a:cubicBezTo>
                    <a:pt x="208" y="65"/>
                    <a:pt x="208" y="65"/>
                    <a:pt x="208" y="65"/>
                  </a:cubicBezTo>
                  <a:cubicBezTo>
                    <a:pt x="208" y="66"/>
                    <a:pt x="208" y="66"/>
                    <a:pt x="208" y="66"/>
                  </a:cubicBezTo>
                  <a:cubicBezTo>
                    <a:pt x="208" y="67"/>
                    <a:pt x="208" y="67"/>
                    <a:pt x="208" y="67"/>
                  </a:cubicBezTo>
                  <a:cubicBezTo>
                    <a:pt x="209" y="67"/>
                    <a:pt x="209" y="67"/>
                    <a:pt x="209" y="67"/>
                  </a:cubicBezTo>
                  <a:cubicBezTo>
                    <a:pt x="209" y="68"/>
                    <a:pt x="209" y="68"/>
                    <a:pt x="209" y="68"/>
                  </a:cubicBezTo>
                  <a:cubicBezTo>
                    <a:pt x="209" y="69"/>
                    <a:pt x="209" y="69"/>
                    <a:pt x="209" y="69"/>
                  </a:cubicBezTo>
                  <a:cubicBezTo>
                    <a:pt x="210" y="70"/>
                    <a:pt x="210" y="70"/>
                    <a:pt x="210" y="70"/>
                  </a:cubicBezTo>
                  <a:cubicBezTo>
                    <a:pt x="210" y="71"/>
                    <a:pt x="210" y="71"/>
                    <a:pt x="210" y="71"/>
                  </a:cubicBezTo>
                  <a:cubicBezTo>
                    <a:pt x="209" y="73"/>
                    <a:pt x="209" y="73"/>
                    <a:pt x="209" y="73"/>
                  </a:cubicBezTo>
                  <a:cubicBezTo>
                    <a:pt x="208" y="73"/>
                    <a:pt x="208" y="73"/>
                    <a:pt x="208" y="73"/>
                  </a:cubicBezTo>
                  <a:cubicBezTo>
                    <a:pt x="207" y="75"/>
                    <a:pt x="207" y="75"/>
                    <a:pt x="207" y="75"/>
                  </a:cubicBezTo>
                  <a:cubicBezTo>
                    <a:pt x="207" y="76"/>
                    <a:pt x="207" y="76"/>
                    <a:pt x="207" y="76"/>
                  </a:cubicBezTo>
                  <a:cubicBezTo>
                    <a:pt x="207" y="76"/>
                    <a:pt x="207" y="76"/>
                    <a:pt x="207" y="76"/>
                  </a:cubicBezTo>
                  <a:cubicBezTo>
                    <a:pt x="206" y="76"/>
                    <a:pt x="206" y="76"/>
                    <a:pt x="206" y="76"/>
                  </a:cubicBezTo>
                  <a:cubicBezTo>
                    <a:pt x="206" y="76"/>
                    <a:pt x="206" y="76"/>
                    <a:pt x="206" y="76"/>
                  </a:cubicBezTo>
                  <a:cubicBezTo>
                    <a:pt x="206" y="76"/>
                    <a:pt x="206" y="76"/>
                    <a:pt x="206" y="76"/>
                  </a:cubicBezTo>
                  <a:cubicBezTo>
                    <a:pt x="205" y="77"/>
                    <a:pt x="205" y="77"/>
                    <a:pt x="205" y="77"/>
                  </a:cubicBezTo>
                  <a:cubicBezTo>
                    <a:pt x="205" y="78"/>
                    <a:pt x="205" y="78"/>
                    <a:pt x="205" y="78"/>
                  </a:cubicBezTo>
                  <a:cubicBezTo>
                    <a:pt x="205" y="78"/>
                    <a:pt x="205" y="78"/>
                    <a:pt x="205" y="78"/>
                  </a:cubicBezTo>
                  <a:cubicBezTo>
                    <a:pt x="205" y="77"/>
                    <a:pt x="205" y="77"/>
                    <a:pt x="205" y="77"/>
                  </a:cubicBezTo>
                  <a:cubicBezTo>
                    <a:pt x="205" y="76"/>
                    <a:pt x="205" y="76"/>
                    <a:pt x="205" y="76"/>
                  </a:cubicBezTo>
                  <a:cubicBezTo>
                    <a:pt x="206" y="76"/>
                    <a:pt x="206" y="76"/>
                    <a:pt x="206" y="76"/>
                  </a:cubicBezTo>
                  <a:cubicBezTo>
                    <a:pt x="206" y="75"/>
                    <a:pt x="206" y="75"/>
                    <a:pt x="206" y="75"/>
                  </a:cubicBezTo>
                  <a:cubicBezTo>
                    <a:pt x="206" y="74"/>
                    <a:pt x="206" y="74"/>
                    <a:pt x="206" y="74"/>
                  </a:cubicBezTo>
                  <a:cubicBezTo>
                    <a:pt x="206" y="74"/>
                    <a:pt x="206" y="74"/>
                    <a:pt x="206" y="74"/>
                  </a:cubicBezTo>
                  <a:cubicBezTo>
                    <a:pt x="207" y="74"/>
                    <a:pt x="207" y="74"/>
                    <a:pt x="207" y="74"/>
                  </a:cubicBezTo>
                  <a:cubicBezTo>
                    <a:pt x="206" y="74"/>
                    <a:pt x="206" y="74"/>
                    <a:pt x="206" y="74"/>
                  </a:cubicBezTo>
                  <a:cubicBezTo>
                    <a:pt x="205" y="73"/>
                    <a:pt x="205" y="73"/>
                    <a:pt x="205" y="73"/>
                  </a:cubicBezTo>
                  <a:cubicBezTo>
                    <a:pt x="206" y="73"/>
                    <a:pt x="206" y="73"/>
                    <a:pt x="206" y="73"/>
                  </a:cubicBezTo>
                  <a:cubicBezTo>
                    <a:pt x="206" y="73"/>
                    <a:pt x="206" y="73"/>
                    <a:pt x="206" y="73"/>
                  </a:cubicBezTo>
                  <a:cubicBezTo>
                    <a:pt x="205" y="73"/>
                    <a:pt x="205" y="73"/>
                    <a:pt x="205" y="73"/>
                  </a:cubicBezTo>
                  <a:cubicBezTo>
                    <a:pt x="205" y="72"/>
                    <a:pt x="205" y="72"/>
                    <a:pt x="205" y="72"/>
                  </a:cubicBezTo>
                  <a:cubicBezTo>
                    <a:pt x="205" y="73"/>
                    <a:pt x="205" y="73"/>
                    <a:pt x="205" y="73"/>
                  </a:cubicBezTo>
                  <a:cubicBezTo>
                    <a:pt x="204" y="72"/>
                    <a:pt x="204" y="72"/>
                    <a:pt x="204" y="72"/>
                  </a:cubicBezTo>
                  <a:cubicBezTo>
                    <a:pt x="204" y="71"/>
                    <a:pt x="204" y="71"/>
                    <a:pt x="204" y="71"/>
                  </a:cubicBezTo>
                  <a:cubicBezTo>
                    <a:pt x="205" y="70"/>
                    <a:pt x="205" y="70"/>
                    <a:pt x="205" y="70"/>
                  </a:cubicBezTo>
                  <a:cubicBezTo>
                    <a:pt x="205" y="69"/>
                    <a:pt x="205" y="69"/>
                    <a:pt x="205" y="69"/>
                  </a:cubicBezTo>
                  <a:cubicBezTo>
                    <a:pt x="204" y="68"/>
                    <a:pt x="204" y="68"/>
                    <a:pt x="204" y="68"/>
                  </a:cubicBezTo>
                  <a:cubicBezTo>
                    <a:pt x="205" y="67"/>
                    <a:pt x="205" y="67"/>
                    <a:pt x="205" y="67"/>
                  </a:cubicBezTo>
                  <a:cubicBezTo>
                    <a:pt x="205" y="67"/>
                    <a:pt x="205" y="67"/>
                    <a:pt x="205" y="67"/>
                  </a:cubicBezTo>
                  <a:cubicBezTo>
                    <a:pt x="205" y="67"/>
                    <a:pt x="205" y="67"/>
                    <a:pt x="205" y="67"/>
                  </a:cubicBezTo>
                  <a:cubicBezTo>
                    <a:pt x="205" y="66"/>
                    <a:pt x="205" y="66"/>
                    <a:pt x="205" y="66"/>
                  </a:cubicBezTo>
                  <a:cubicBezTo>
                    <a:pt x="205" y="66"/>
                    <a:pt x="205" y="66"/>
                    <a:pt x="205" y="66"/>
                  </a:cubicBezTo>
                  <a:cubicBezTo>
                    <a:pt x="205" y="66"/>
                    <a:pt x="205" y="66"/>
                    <a:pt x="205" y="66"/>
                  </a:cubicBezTo>
                  <a:cubicBezTo>
                    <a:pt x="205" y="67"/>
                    <a:pt x="205" y="67"/>
                    <a:pt x="205" y="67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03" y="68"/>
                    <a:pt x="203" y="68"/>
                    <a:pt x="203" y="68"/>
                  </a:cubicBezTo>
                  <a:cubicBezTo>
                    <a:pt x="203" y="68"/>
                    <a:pt x="203" y="68"/>
                    <a:pt x="203" y="68"/>
                  </a:cubicBezTo>
                  <a:cubicBezTo>
                    <a:pt x="204" y="68"/>
                    <a:pt x="204" y="68"/>
                    <a:pt x="204" y="68"/>
                  </a:cubicBezTo>
                  <a:cubicBezTo>
                    <a:pt x="203" y="69"/>
                    <a:pt x="203" y="69"/>
                    <a:pt x="203" y="69"/>
                  </a:cubicBezTo>
                  <a:cubicBezTo>
                    <a:pt x="203" y="70"/>
                    <a:pt x="203" y="70"/>
                    <a:pt x="203" y="70"/>
                  </a:cubicBezTo>
                  <a:cubicBezTo>
                    <a:pt x="203" y="70"/>
                    <a:pt x="203" y="70"/>
                    <a:pt x="203" y="70"/>
                  </a:cubicBezTo>
                  <a:cubicBezTo>
                    <a:pt x="203" y="71"/>
                    <a:pt x="203" y="71"/>
                    <a:pt x="203" y="71"/>
                  </a:cubicBezTo>
                  <a:cubicBezTo>
                    <a:pt x="203" y="72"/>
                    <a:pt x="203" y="72"/>
                    <a:pt x="203" y="72"/>
                  </a:cubicBezTo>
                  <a:cubicBezTo>
                    <a:pt x="203" y="73"/>
                    <a:pt x="203" y="73"/>
                    <a:pt x="203" y="73"/>
                  </a:cubicBezTo>
                  <a:cubicBezTo>
                    <a:pt x="203" y="73"/>
                    <a:pt x="203" y="73"/>
                    <a:pt x="203" y="73"/>
                  </a:cubicBezTo>
                  <a:cubicBezTo>
                    <a:pt x="202" y="72"/>
                    <a:pt x="202" y="72"/>
                    <a:pt x="202" y="72"/>
                  </a:cubicBezTo>
                  <a:cubicBezTo>
                    <a:pt x="201" y="72"/>
                    <a:pt x="201" y="72"/>
                    <a:pt x="201" y="72"/>
                  </a:cubicBezTo>
                  <a:cubicBezTo>
                    <a:pt x="201" y="71"/>
                    <a:pt x="201" y="71"/>
                    <a:pt x="201" y="71"/>
                  </a:cubicBezTo>
                  <a:cubicBezTo>
                    <a:pt x="200" y="71"/>
                    <a:pt x="200" y="71"/>
                    <a:pt x="200" y="71"/>
                  </a:cubicBezTo>
                  <a:cubicBezTo>
                    <a:pt x="200" y="71"/>
                    <a:pt x="200" y="71"/>
                    <a:pt x="200" y="71"/>
                  </a:cubicBezTo>
                  <a:cubicBezTo>
                    <a:pt x="200" y="70"/>
                    <a:pt x="200" y="70"/>
                    <a:pt x="200" y="70"/>
                  </a:cubicBezTo>
                  <a:cubicBezTo>
                    <a:pt x="200" y="70"/>
                    <a:pt x="200" y="70"/>
                    <a:pt x="200" y="70"/>
                  </a:cubicBezTo>
                  <a:cubicBezTo>
                    <a:pt x="200" y="71"/>
                    <a:pt x="200" y="71"/>
                    <a:pt x="200" y="71"/>
                  </a:cubicBezTo>
                  <a:cubicBezTo>
                    <a:pt x="200" y="71"/>
                    <a:pt x="200" y="71"/>
                    <a:pt x="200" y="71"/>
                  </a:cubicBezTo>
                  <a:cubicBezTo>
                    <a:pt x="201" y="72"/>
                    <a:pt x="201" y="72"/>
                    <a:pt x="201" y="72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203" y="74"/>
                    <a:pt x="203" y="74"/>
                    <a:pt x="203" y="74"/>
                  </a:cubicBezTo>
                  <a:cubicBezTo>
                    <a:pt x="203" y="74"/>
                    <a:pt x="203" y="74"/>
                    <a:pt x="203" y="74"/>
                  </a:cubicBezTo>
                  <a:cubicBezTo>
                    <a:pt x="204" y="75"/>
                    <a:pt x="204" y="75"/>
                    <a:pt x="204" y="75"/>
                  </a:cubicBezTo>
                  <a:cubicBezTo>
                    <a:pt x="203" y="76"/>
                    <a:pt x="203" y="76"/>
                    <a:pt x="203" y="76"/>
                  </a:cubicBezTo>
                  <a:cubicBezTo>
                    <a:pt x="203" y="75"/>
                    <a:pt x="203" y="75"/>
                    <a:pt x="203" y="75"/>
                  </a:cubicBezTo>
                  <a:cubicBezTo>
                    <a:pt x="202" y="75"/>
                    <a:pt x="202" y="75"/>
                    <a:pt x="202" y="75"/>
                  </a:cubicBezTo>
                  <a:cubicBezTo>
                    <a:pt x="202" y="75"/>
                    <a:pt x="202" y="75"/>
                    <a:pt x="202" y="75"/>
                  </a:cubicBezTo>
                  <a:cubicBezTo>
                    <a:pt x="202" y="76"/>
                    <a:pt x="202" y="76"/>
                    <a:pt x="202" y="76"/>
                  </a:cubicBezTo>
                  <a:cubicBezTo>
                    <a:pt x="203" y="76"/>
                    <a:pt x="203" y="76"/>
                    <a:pt x="203" y="76"/>
                  </a:cubicBezTo>
                  <a:cubicBezTo>
                    <a:pt x="204" y="77"/>
                    <a:pt x="204" y="77"/>
                    <a:pt x="204" y="77"/>
                  </a:cubicBezTo>
                  <a:cubicBezTo>
                    <a:pt x="203" y="77"/>
                    <a:pt x="203" y="77"/>
                    <a:pt x="203" y="77"/>
                  </a:cubicBezTo>
                  <a:cubicBezTo>
                    <a:pt x="203" y="77"/>
                    <a:pt x="203" y="77"/>
                    <a:pt x="203" y="77"/>
                  </a:cubicBezTo>
                  <a:cubicBezTo>
                    <a:pt x="202" y="77"/>
                    <a:pt x="202" y="77"/>
                    <a:pt x="202" y="77"/>
                  </a:cubicBezTo>
                  <a:cubicBezTo>
                    <a:pt x="203" y="78"/>
                    <a:pt x="203" y="78"/>
                    <a:pt x="203" y="78"/>
                  </a:cubicBezTo>
                  <a:cubicBezTo>
                    <a:pt x="203" y="79"/>
                    <a:pt x="203" y="79"/>
                    <a:pt x="203" y="79"/>
                  </a:cubicBezTo>
                  <a:cubicBezTo>
                    <a:pt x="203" y="78"/>
                    <a:pt x="203" y="78"/>
                    <a:pt x="203" y="78"/>
                  </a:cubicBezTo>
                  <a:cubicBezTo>
                    <a:pt x="202" y="78"/>
                    <a:pt x="202" y="78"/>
                    <a:pt x="202" y="78"/>
                  </a:cubicBezTo>
                  <a:cubicBezTo>
                    <a:pt x="201" y="78"/>
                    <a:pt x="201" y="78"/>
                    <a:pt x="201" y="78"/>
                  </a:cubicBezTo>
                  <a:cubicBezTo>
                    <a:pt x="200" y="77"/>
                    <a:pt x="200" y="77"/>
                    <a:pt x="200" y="77"/>
                  </a:cubicBezTo>
                  <a:cubicBezTo>
                    <a:pt x="201" y="78"/>
                    <a:pt x="201" y="78"/>
                    <a:pt x="201" y="78"/>
                  </a:cubicBezTo>
                  <a:cubicBezTo>
                    <a:pt x="202" y="78"/>
                    <a:pt x="202" y="78"/>
                    <a:pt x="202" y="78"/>
                  </a:cubicBezTo>
                  <a:cubicBezTo>
                    <a:pt x="202" y="78"/>
                    <a:pt x="202" y="78"/>
                    <a:pt x="202" y="78"/>
                  </a:cubicBezTo>
                  <a:cubicBezTo>
                    <a:pt x="202" y="79"/>
                    <a:pt x="202" y="79"/>
                    <a:pt x="202" y="79"/>
                  </a:cubicBezTo>
                  <a:cubicBezTo>
                    <a:pt x="203" y="79"/>
                    <a:pt x="203" y="79"/>
                    <a:pt x="203" y="79"/>
                  </a:cubicBezTo>
                  <a:cubicBezTo>
                    <a:pt x="204" y="79"/>
                    <a:pt x="204" y="79"/>
                    <a:pt x="204" y="79"/>
                  </a:cubicBezTo>
                  <a:cubicBezTo>
                    <a:pt x="204" y="79"/>
                    <a:pt x="204" y="79"/>
                    <a:pt x="204" y="79"/>
                  </a:cubicBezTo>
                  <a:cubicBezTo>
                    <a:pt x="205" y="80"/>
                    <a:pt x="205" y="80"/>
                    <a:pt x="205" y="80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82"/>
                    <a:pt x="204" y="82"/>
                    <a:pt x="204" y="82"/>
                  </a:cubicBezTo>
                  <a:cubicBezTo>
                    <a:pt x="204" y="83"/>
                    <a:pt x="204" y="83"/>
                    <a:pt x="204" y="83"/>
                  </a:cubicBezTo>
                  <a:cubicBezTo>
                    <a:pt x="203" y="83"/>
                    <a:pt x="203" y="83"/>
                    <a:pt x="203" y="83"/>
                  </a:cubicBezTo>
                  <a:cubicBezTo>
                    <a:pt x="203" y="83"/>
                    <a:pt x="203" y="83"/>
                    <a:pt x="203" y="83"/>
                  </a:cubicBezTo>
                  <a:cubicBezTo>
                    <a:pt x="202" y="83"/>
                    <a:pt x="202" y="83"/>
                    <a:pt x="202" y="83"/>
                  </a:cubicBezTo>
                  <a:cubicBezTo>
                    <a:pt x="202" y="84"/>
                    <a:pt x="202" y="84"/>
                    <a:pt x="202" y="84"/>
                  </a:cubicBezTo>
                  <a:cubicBezTo>
                    <a:pt x="201" y="83"/>
                    <a:pt x="201" y="83"/>
                    <a:pt x="201" y="83"/>
                  </a:cubicBezTo>
                  <a:cubicBezTo>
                    <a:pt x="201" y="83"/>
                    <a:pt x="201" y="83"/>
                    <a:pt x="201" y="83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200" y="84"/>
                    <a:pt x="200" y="84"/>
                    <a:pt x="200" y="84"/>
                  </a:cubicBezTo>
                  <a:cubicBezTo>
                    <a:pt x="200" y="84"/>
                    <a:pt x="200" y="84"/>
                    <a:pt x="200" y="84"/>
                  </a:cubicBezTo>
                  <a:cubicBezTo>
                    <a:pt x="201" y="84"/>
                    <a:pt x="201" y="84"/>
                    <a:pt x="201" y="84"/>
                  </a:cubicBezTo>
                  <a:cubicBezTo>
                    <a:pt x="203" y="84"/>
                    <a:pt x="203" y="84"/>
                    <a:pt x="203" y="84"/>
                  </a:cubicBezTo>
                  <a:cubicBezTo>
                    <a:pt x="203" y="84"/>
                    <a:pt x="203" y="84"/>
                    <a:pt x="203" y="84"/>
                  </a:cubicBezTo>
                  <a:cubicBezTo>
                    <a:pt x="203" y="85"/>
                    <a:pt x="203" y="85"/>
                    <a:pt x="203" y="85"/>
                  </a:cubicBezTo>
                  <a:cubicBezTo>
                    <a:pt x="204" y="85"/>
                    <a:pt x="204" y="85"/>
                    <a:pt x="204" y="85"/>
                  </a:cubicBezTo>
                  <a:cubicBezTo>
                    <a:pt x="204" y="85"/>
                    <a:pt x="204" y="85"/>
                    <a:pt x="204" y="85"/>
                  </a:cubicBezTo>
                  <a:cubicBezTo>
                    <a:pt x="204" y="84"/>
                    <a:pt x="204" y="84"/>
                    <a:pt x="204" y="84"/>
                  </a:cubicBezTo>
                  <a:cubicBezTo>
                    <a:pt x="204" y="84"/>
                    <a:pt x="204" y="84"/>
                    <a:pt x="204" y="84"/>
                  </a:cubicBezTo>
                  <a:cubicBezTo>
                    <a:pt x="205" y="85"/>
                    <a:pt x="205" y="85"/>
                    <a:pt x="205" y="85"/>
                  </a:cubicBezTo>
                  <a:cubicBezTo>
                    <a:pt x="204" y="86"/>
                    <a:pt x="204" y="86"/>
                    <a:pt x="204" y="86"/>
                  </a:cubicBezTo>
                  <a:cubicBezTo>
                    <a:pt x="204" y="86"/>
                    <a:pt x="204" y="86"/>
                    <a:pt x="204" y="86"/>
                  </a:cubicBezTo>
                  <a:cubicBezTo>
                    <a:pt x="203" y="86"/>
                    <a:pt x="203" y="86"/>
                    <a:pt x="203" y="86"/>
                  </a:cubicBezTo>
                  <a:cubicBezTo>
                    <a:pt x="203" y="87"/>
                    <a:pt x="203" y="87"/>
                    <a:pt x="203" y="87"/>
                  </a:cubicBezTo>
                  <a:cubicBezTo>
                    <a:pt x="203" y="87"/>
                    <a:pt x="203" y="87"/>
                    <a:pt x="203" y="87"/>
                  </a:cubicBezTo>
                  <a:cubicBezTo>
                    <a:pt x="202" y="87"/>
                    <a:pt x="202" y="87"/>
                    <a:pt x="202" y="87"/>
                  </a:cubicBezTo>
                  <a:cubicBezTo>
                    <a:pt x="201" y="87"/>
                    <a:pt x="201" y="87"/>
                    <a:pt x="201" y="87"/>
                  </a:cubicBezTo>
                  <a:cubicBezTo>
                    <a:pt x="201" y="86"/>
                    <a:pt x="201" y="86"/>
                    <a:pt x="201" y="86"/>
                  </a:cubicBezTo>
                  <a:cubicBezTo>
                    <a:pt x="201" y="87"/>
                    <a:pt x="201" y="87"/>
                    <a:pt x="201" y="87"/>
                  </a:cubicBezTo>
                  <a:cubicBezTo>
                    <a:pt x="200" y="87"/>
                    <a:pt x="200" y="87"/>
                    <a:pt x="200" y="87"/>
                  </a:cubicBezTo>
                  <a:cubicBezTo>
                    <a:pt x="200" y="87"/>
                    <a:pt x="200" y="87"/>
                    <a:pt x="200" y="87"/>
                  </a:cubicBezTo>
                  <a:cubicBezTo>
                    <a:pt x="199" y="87"/>
                    <a:pt x="199" y="87"/>
                    <a:pt x="199" y="87"/>
                  </a:cubicBezTo>
                  <a:cubicBezTo>
                    <a:pt x="200" y="87"/>
                    <a:pt x="200" y="87"/>
                    <a:pt x="200" y="87"/>
                  </a:cubicBezTo>
                  <a:cubicBezTo>
                    <a:pt x="201" y="87"/>
                    <a:pt x="201" y="87"/>
                    <a:pt x="201" y="87"/>
                  </a:cubicBezTo>
                  <a:cubicBezTo>
                    <a:pt x="201" y="88"/>
                    <a:pt x="201" y="88"/>
                    <a:pt x="201" y="88"/>
                  </a:cubicBezTo>
                  <a:cubicBezTo>
                    <a:pt x="200" y="88"/>
                    <a:pt x="200" y="88"/>
                    <a:pt x="200" y="88"/>
                  </a:cubicBezTo>
                  <a:cubicBezTo>
                    <a:pt x="201" y="88"/>
                    <a:pt x="201" y="88"/>
                    <a:pt x="201" y="88"/>
                  </a:cubicBezTo>
                  <a:cubicBezTo>
                    <a:pt x="199" y="89"/>
                    <a:pt x="199" y="89"/>
                    <a:pt x="199" y="89"/>
                  </a:cubicBezTo>
                  <a:cubicBezTo>
                    <a:pt x="199" y="89"/>
                    <a:pt x="199" y="89"/>
                    <a:pt x="199" y="89"/>
                  </a:cubicBezTo>
                  <a:cubicBezTo>
                    <a:pt x="199" y="89"/>
                    <a:pt x="199" y="89"/>
                    <a:pt x="199" y="89"/>
                  </a:cubicBezTo>
                  <a:cubicBezTo>
                    <a:pt x="200" y="89"/>
                    <a:pt x="200" y="89"/>
                    <a:pt x="200" y="89"/>
                  </a:cubicBezTo>
                  <a:cubicBezTo>
                    <a:pt x="201" y="89"/>
                    <a:pt x="201" y="89"/>
                    <a:pt x="201" y="89"/>
                  </a:cubicBezTo>
                  <a:cubicBezTo>
                    <a:pt x="201" y="89"/>
                    <a:pt x="201" y="89"/>
                    <a:pt x="201" y="89"/>
                  </a:cubicBezTo>
                  <a:cubicBezTo>
                    <a:pt x="202" y="89"/>
                    <a:pt x="202" y="89"/>
                    <a:pt x="202" y="89"/>
                  </a:cubicBezTo>
                  <a:cubicBezTo>
                    <a:pt x="201" y="90"/>
                    <a:pt x="201" y="90"/>
                    <a:pt x="201" y="90"/>
                  </a:cubicBezTo>
                  <a:cubicBezTo>
                    <a:pt x="200" y="90"/>
                    <a:pt x="200" y="90"/>
                    <a:pt x="200" y="90"/>
                  </a:cubicBezTo>
                  <a:cubicBezTo>
                    <a:pt x="200" y="90"/>
                    <a:pt x="200" y="90"/>
                    <a:pt x="200" y="90"/>
                  </a:cubicBezTo>
                  <a:cubicBezTo>
                    <a:pt x="200" y="90"/>
                    <a:pt x="200" y="90"/>
                    <a:pt x="200" y="90"/>
                  </a:cubicBezTo>
                  <a:cubicBezTo>
                    <a:pt x="199" y="90"/>
                    <a:pt x="199" y="90"/>
                    <a:pt x="199" y="90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196" y="91"/>
                    <a:pt x="196" y="91"/>
                    <a:pt x="196" y="91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3" y="94"/>
                    <a:pt x="193" y="94"/>
                    <a:pt x="193" y="94"/>
                  </a:cubicBezTo>
                  <a:cubicBezTo>
                    <a:pt x="193" y="94"/>
                    <a:pt x="193" y="94"/>
                    <a:pt x="193" y="94"/>
                  </a:cubicBezTo>
                  <a:cubicBezTo>
                    <a:pt x="192" y="94"/>
                    <a:pt x="192" y="94"/>
                    <a:pt x="192" y="94"/>
                  </a:cubicBezTo>
                  <a:cubicBezTo>
                    <a:pt x="191" y="94"/>
                    <a:pt x="191" y="94"/>
                    <a:pt x="191" y="94"/>
                  </a:cubicBezTo>
                  <a:cubicBezTo>
                    <a:pt x="190" y="95"/>
                    <a:pt x="190" y="95"/>
                    <a:pt x="190" y="95"/>
                  </a:cubicBezTo>
                  <a:cubicBezTo>
                    <a:pt x="188" y="97"/>
                    <a:pt x="188" y="97"/>
                    <a:pt x="188" y="97"/>
                  </a:cubicBezTo>
                  <a:cubicBezTo>
                    <a:pt x="188" y="97"/>
                    <a:pt x="188" y="97"/>
                    <a:pt x="188" y="97"/>
                  </a:cubicBezTo>
                  <a:cubicBezTo>
                    <a:pt x="188" y="98"/>
                    <a:pt x="188" y="98"/>
                    <a:pt x="188" y="98"/>
                  </a:cubicBezTo>
                  <a:cubicBezTo>
                    <a:pt x="187" y="98"/>
                    <a:pt x="187" y="98"/>
                    <a:pt x="187" y="98"/>
                  </a:cubicBezTo>
                  <a:cubicBezTo>
                    <a:pt x="187" y="98"/>
                    <a:pt x="187" y="98"/>
                    <a:pt x="187" y="98"/>
                  </a:cubicBezTo>
                  <a:cubicBezTo>
                    <a:pt x="186" y="99"/>
                    <a:pt x="186" y="99"/>
                    <a:pt x="186" y="99"/>
                  </a:cubicBezTo>
                  <a:cubicBezTo>
                    <a:pt x="186" y="99"/>
                    <a:pt x="186" y="99"/>
                    <a:pt x="186" y="99"/>
                  </a:cubicBezTo>
                  <a:cubicBezTo>
                    <a:pt x="186" y="99"/>
                    <a:pt x="186" y="99"/>
                    <a:pt x="186" y="99"/>
                  </a:cubicBezTo>
                  <a:cubicBezTo>
                    <a:pt x="185" y="99"/>
                    <a:pt x="185" y="99"/>
                    <a:pt x="185" y="99"/>
                  </a:cubicBezTo>
                  <a:cubicBezTo>
                    <a:pt x="184" y="99"/>
                    <a:pt x="184" y="99"/>
                    <a:pt x="184" y="99"/>
                  </a:cubicBezTo>
                  <a:cubicBezTo>
                    <a:pt x="184" y="100"/>
                    <a:pt x="184" y="100"/>
                    <a:pt x="184" y="100"/>
                  </a:cubicBezTo>
                  <a:cubicBezTo>
                    <a:pt x="183" y="100"/>
                    <a:pt x="183" y="100"/>
                    <a:pt x="183" y="100"/>
                  </a:cubicBezTo>
                  <a:cubicBezTo>
                    <a:pt x="182" y="100"/>
                    <a:pt x="182" y="100"/>
                    <a:pt x="182" y="100"/>
                  </a:cubicBezTo>
                  <a:cubicBezTo>
                    <a:pt x="181" y="100"/>
                    <a:pt x="181" y="100"/>
                    <a:pt x="181" y="100"/>
                  </a:cubicBezTo>
                  <a:cubicBezTo>
                    <a:pt x="181" y="101"/>
                    <a:pt x="181" y="101"/>
                    <a:pt x="181" y="101"/>
                  </a:cubicBezTo>
                  <a:cubicBezTo>
                    <a:pt x="180" y="101"/>
                    <a:pt x="180" y="101"/>
                    <a:pt x="180" y="101"/>
                  </a:cubicBezTo>
                  <a:cubicBezTo>
                    <a:pt x="180" y="101"/>
                    <a:pt x="180" y="101"/>
                    <a:pt x="180" y="101"/>
                  </a:cubicBezTo>
                  <a:cubicBezTo>
                    <a:pt x="180" y="101"/>
                    <a:pt x="180" y="101"/>
                    <a:pt x="180" y="101"/>
                  </a:cubicBezTo>
                  <a:cubicBezTo>
                    <a:pt x="180" y="102"/>
                    <a:pt x="180" y="102"/>
                    <a:pt x="180" y="102"/>
                  </a:cubicBezTo>
                  <a:cubicBezTo>
                    <a:pt x="180" y="102"/>
                    <a:pt x="180" y="102"/>
                    <a:pt x="180" y="102"/>
                  </a:cubicBezTo>
                  <a:cubicBezTo>
                    <a:pt x="179" y="103"/>
                    <a:pt x="179" y="103"/>
                    <a:pt x="179" y="103"/>
                  </a:cubicBezTo>
                  <a:cubicBezTo>
                    <a:pt x="179" y="103"/>
                    <a:pt x="179" y="103"/>
                    <a:pt x="179" y="103"/>
                  </a:cubicBezTo>
                  <a:cubicBezTo>
                    <a:pt x="178" y="103"/>
                    <a:pt x="178" y="103"/>
                    <a:pt x="178" y="103"/>
                  </a:cubicBezTo>
                  <a:cubicBezTo>
                    <a:pt x="177" y="104"/>
                    <a:pt x="177" y="104"/>
                    <a:pt x="177" y="104"/>
                  </a:cubicBezTo>
                  <a:cubicBezTo>
                    <a:pt x="177" y="105"/>
                    <a:pt x="177" y="105"/>
                    <a:pt x="177" y="105"/>
                  </a:cubicBezTo>
                  <a:cubicBezTo>
                    <a:pt x="177" y="107"/>
                    <a:pt x="177" y="107"/>
                    <a:pt x="177" y="107"/>
                  </a:cubicBezTo>
                  <a:cubicBezTo>
                    <a:pt x="176" y="109"/>
                    <a:pt x="176" y="109"/>
                    <a:pt x="176" y="109"/>
                  </a:cubicBezTo>
                  <a:cubicBezTo>
                    <a:pt x="177" y="110"/>
                    <a:pt x="177" y="110"/>
                    <a:pt x="177" y="110"/>
                  </a:cubicBezTo>
                  <a:cubicBezTo>
                    <a:pt x="176" y="112"/>
                    <a:pt x="176" y="112"/>
                    <a:pt x="176" y="112"/>
                  </a:cubicBezTo>
                  <a:cubicBezTo>
                    <a:pt x="177" y="113"/>
                    <a:pt x="177" y="113"/>
                    <a:pt x="177" y="113"/>
                  </a:cubicBezTo>
                  <a:cubicBezTo>
                    <a:pt x="177" y="115"/>
                    <a:pt x="177" y="115"/>
                    <a:pt x="177" y="115"/>
                  </a:cubicBezTo>
                  <a:cubicBezTo>
                    <a:pt x="177" y="116"/>
                    <a:pt x="177" y="116"/>
                    <a:pt x="177" y="116"/>
                  </a:cubicBezTo>
                  <a:cubicBezTo>
                    <a:pt x="178" y="118"/>
                    <a:pt x="178" y="118"/>
                    <a:pt x="178" y="118"/>
                  </a:cubicBezTo>
                  <a:cubicBezTo>
                    <a:pt x="178" y="118"/>
                    <a:pt x="178" y="118"/>
                    <a:pt x="178" y="118"/>
                  </a:cubicBezTo>
                  <a:cubicBezTo>
                    <a:pt x="179" y="119"/>
                    <a:pt x="179" y="119"/>
                    <a:pt x="179" y="119"/>
                  </a:cubicBezTo>
                  <a:cubicBezTo>
                    <a:pt x="178" y="120"/>
                    <a:pt x="178" y="120"/>
                    <a:pt x="178" y="120"/>
                  </a:cubicBezTo>
                  <a:cubicBezTo>
                    <a:pt x="178" y="121"/>
                    <a:pt x="178" y="121"/>
                    <a:pt x="178" y="121"/>
                  </a:cubicBezTo>
                  <a:cubicBezTo>
                    <a:pt x="179" y="122"/>
                    <a:pt x="179" y="122"/>
                    <a:pt x="179" y="122"/>
                  </a:cubicBezTo>
                  <a:cubicBezTo>
                    <a:pt x="179" y="124"/>
                    <a:pt x="179" y="124"/>
                    <a:pt x="179" y="124"/>
                  </a:cubicBezTo>
                  <a:cubicBezTo>
                    <a:pt x="180" y="125"/>
                    <a:pt x="180" y="125"/>
                    <a:pt x="180" y="125"/>
                  </a:cubicBezTo>
                  <a:cubicBezTo>
                    <a:pt x="180" y="126"/>
                    <a:pt x="180" y="126"/>
                    <a:pt x="180" y="126"/>
                  </a:cubicBezTo>
                  <a:cubicBezTo>
                    <a:pt x="180" y="126"/>
                    <a:pt x="180" y="126"/>
                    <a:pt x="180" y="126"/>
                  </a:cubicBezTo>
                  <a:cubicBezTo>
                    <a:pt x="180" y="127"/>
                    <a:pt x="180" y="127"/>
                    <a:pt x="180" y="127"/>
                  </a:cubicBezTo>
                  <a:cubicBezTo>
                    <a:pt x="180" y="128"/>
                    <a:pt x="180" y="128"/>
                    <a:pt x="180" y="128"/>
                  </a:cubicBezTo>
                  <a:cubicBezTo>
                    <a:pt x="180" y="128"/>
                    <a:pt x="180" y="128"/>
                    <a:pt x="180" y="128"/>
                  </a:cubicBezTo>
                  <a:cubicBezTo>
                    <a:pt x="180" y="129"/>
                    <a:pt x="180" y="129"/>
                    <a:pt x="180" y="129"/>
                  </a:cubicBezTo>
                  <a:cubicBezTo>
                    <a:pt x="179" y="131"/>
                    <a:pt x="179" y="131"/>
                    <a:pt x="179" y="131"/>
                  </a:cubicBezTo>
                  <a:cubicBezTo>
                    <a:pt x="178" y="132"/>
                    <a:pt x="178" y="132"/>
                    <a:pt x="178" y="132"/>
                  </a:cubicBezTo>
                  <a:cubicBezTo>
                    <a:pt x="178" y="132"/>
                    <a:pt x="178" y="132"/>
                    <a:pt x="178" y="132"/>
                  </a:cubicBezTo>
                  <a:cubicBezTo>
                    <a:pt x="178" y="133"/>
                    <a:pt x="178" y="133"/>
                    <a:pt x="178" y="133"/>
                  </a:cubicBezTo>
                  <a:cubicBezTo>
                    <a:pt x="177" y="133"/>
                    <a:pt x="177" y="133"/>
                    <a:pt x="177" y="133"/>
                  </a:cubicBezTo>
                  <a:cubicBezTo>
                    <a:pt x="176" y="134"/>
                    <a:pt x="176" y="134"/>
                    <a:pt x="176" y="134"/>
                  </a:cubicBezTo>
                  <a:cubicBezTo>
                    <a:pt x="175" y="134"/>
                    <a:pt x="175" y="134"/>
                    <a:pt x="175" y="134"/>
                  </a:cubicBezTo>
                  <a:cubicBezTo>
                    <a:pt x="175" y="133"/>
                    <a:pt x="175" y="133"/>
                    <a:pt x="175" y="133"/>
                  </a:cubicBezTo>
                  <a:cubicBezTo>
                    <a:pt x="174" y="133"/>
                    <a:pt x="174" y="133"/>
                    <a:pt x="174" y="133"/>
                  </a:cubicBezTo>
                  <a:cubicBezTo>
                    <a:pt x="175" y="133"/>
                    <a:pt x="175" y="133"/>
                    <a:pt x="175" y="133"/>
                  </a:cubicBezTo>
                  <a:cubicBezTo>
                    <a:pt x="173" y="132"/>
                    <a:pt x="173" y="132"/>
                    <a:pt x="173" y="132"/>
                  </a:cubicBezTo>
                  <a:cubicBezTo>
                    <a:pt x="174" y="131"/>
                    <a:pt x="174" y="131"/>
                    <a:pt x="174" y="131"/>
                  </a:cubicBezTo>
                  <a:cubicBezTo>
                    <a:pt x="173" y="131"/>
                    <a:pt x="173" y="131"/>
                    <a:pt x="173" y="131"/>
                  </a:cubicBezTo>
                  <a:cubicBezTo>
                    <a:pt x="173" y="131"/>
                    <a:pt x="173" y="131"/>
                    <a:pt x="173" y="131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172" y="129"/>
                    <a:pt x="172" y="129"/>
                    <a:pt x="172" y="129"/>
                  </a:cubicBezTo>
                  <a:cubicBezTo>
                    <a:pt x="172" y="128"/>
                    <a:pt x="172" y="128"/>
                    <a:pt x="172" y="128"/>
                  </a:cubicBezTo>
                  <a:cubicBezTo>
                    <a:pt x="171" y="128"/>
                    <a:pt x="171" y="128"/>
                    <a:pt x="171" y="128"/>
                  </a:cubicBezTo>
                  <a:cubicBezTo>
                    <a:pt x="171" y="127"/>
                    <a:pt x="171" y="127"/>
                    <a:pt x="171" y="127"/>
                  </a:cubicBezTo>
                  <a:cubicBezTo>
                    <a:pt x="171" y="127"/>
                    <a:pt x="171" y="127"/>
                    <a:pt x="171" y="127"/>
                  </a:cubicBezTo>
                  <a:cubicBezTo>
                    <a:pt x="171" y="126"/>
                    <a:pt x="171" y="126"/>
                    <a:pt x="171" y="126"/>
                  </a:cubicBezTo>
                  <a:cubicBezTo>
                    <a:pt x="172" y="126"/>
                    <a:pt x="172" y="126"/>
                    <a:pt x="172" y="126"/>
                  </a:cubicBezTo>
                  <a:cubicBezTo>
                    <a:pt x="171" y="126"/>
                    <a:pt x="171" y="126"/>
                    <a:pt x="171" y="126"/>
                  </a:cubicBezTo>
                  <a:cubicBezTo>
                    <a:pt x="171" y="126"/>
                    <a:pt x="171" y="126"/>
                    <a:pt x="171" y="126"/>
                  </a:cubicBezTo>
                  <a:cubicBezTo>
                    <a:pt x="171" y="126"/>
                    <a:pt x="171" y="126"/>
                    <a:pt x="171" y="126"/>
                  </a:cubicBezTo>
                  <a:cubicBezTo>
                    <a:pt x="171" y="126"/>
                    <a:pt x="171" y="126"/>
                    <a:pt x="171" y="126"/>
                  </a:cubicBezTo>
                  <a:cubicBezTo>
                    <a:pt x="170" y="126"/>
                    <a:pt x="170" y="126"/>
                    <a:pt x="170" y="126"/>
                  </a:cubicBezTo>
                  <a:cubicBezTo>
                    <a:pt x="170" y="126"/>
                    <a:pt x="170" y="126"/>
                    <a:pt x="170" y="126"/>
                  </a:cubicBezTo>
                  <a:cubicBezTo>
                    <a:pt x="170" y="125"/>
                    <a:pt x="170" y="125"/>
                    <a:pt x="170" y="125"/>
                  </a:cubicBezTo>
                  <a:cubicBezTo>
                    <a:pt x="169" y="125"/>
                    <a:pt x="169" y="125"/>
                    <a:pt x="169" y="125"/>
                  </a:cubicBezTo>
                  <a:cubicBezTo>
                    <a:pt x="169" y="124"/>
                    <a:pt x="169" y="124"/>
                    <a:pt x="169" y="124"/>
                  </a:cubicBezTo>
                  <a:cubicBezTo>
                    <a:pt x="169" y="123"/>
                    <a:pt x="169" y="123"/>
                    <a:pt x="169" y="123"/>
                  </a:cubicBezTo>
                  <a:cubicBezTo>
                    <a:pt x="170" y="122"/>
                    <a:pt x="170" y="122"/>
                    <a:pt x="170" y="122"/>
                  </a:cubicBezTo>
                  <a:cubicBezTo>
                    <a:pt x="170" y="121"/>
                    <a:pt x="170" y="121"/>
                    <a:pt x="170" y="121"/>
                  </a:cubicBezTo>
                  <a:cubicBezTo>
                    <a:pt x="169" y="121"/>
                    <a:pt x="169" y="121"/>
                    <a:pt x="169" y="121"/>
                  </a:cubicBezTo>
                  <a:cubicBezTo>
                    <a:pt x="169" y="121"/>
                    <a:pt x="169" y="121"/>
                    <a:pt x="169" y="121"/>
                  </a:cubicBezTo>
                  <a:cubicBezTo>
                    <a:pt x="169" y="122"/>
                    <a:pt x="169" y="122"/>
                    <a:pt x="169" y="122"/>
                  </a:cubicBezTo>
                  <a:cubicBezTo>
                    <a:pt x="169" y="122"/>
                    <a:pt x="169" y="122"/>
                    <a:pt x="169" y="122"/>
                  </a:cubicBezTo>
                  <a:cubicBezTo>
                    <a:pt x="169" y="122"/>
                    <a:pt x="169" y="122"/>
                    <a:pt x="169" y="122"/>
                  </a:cubicBezTo>
                  <a:cubicBezTo>
                    <a:pt x="168" y="122"/>
                    <a:pt x="168" y="122"/>
                    <a:pt x="168" y="122"/>
                  </a:cubicBezTo>
                  <a:cubicBezTo>
                    <a:pt x="168" y="121"/>
                    <a:pt x="168" y="121"/>
                    <a:pt x="168" y="121"/>
                  </a:cubicBezTo>
                  <a:cubicBezTo>
                    <a:pt x="169" y="120"/>
                    <a:pt x="169" y="120"/>
                    <a:pt x="169" y="120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17"/>
                    <a:pt x="170" y="117"/>
                    <a:pt x="170" y="117"/>
                  </a:cubicBezTo>
                  <a:cubicBezTo>
                    <a:pt x="169" y="116"/>
                    <a:pt x="169" y="116"/>
                    <a:pt x="169" y="116"/>
                  </a:cubicBezTo>
                  <a:cubicBezTo>
                    <a:pt x="168" y="116"/>
                    <a:pt x="168" y="116"/>
                    <a:pt x="168" y="116"/>
                  </a:cubicBezTo>
                  <a:cubicBezTo>
                    <a:pt x="168" y="115"/>
                    <a:pt x="168" y="115"/>
                    <a:pt x="168" y="115"/>
                  </a:cubicBezTo>
                  <a:cubicBezTo>
                    <a:pt x="168" y="115"/>
                    <a:pt x="168" y="115"/>
                    <a:pt x="168" y="115"/>
                  </a:cubicBezTo>
                  <a:cubicBezTo>
                    <a:pt x="168" y="115"/>
                    <a:pt x="168" y="115"/>
                    <a:pt x="168" y="115"/>
                  </a:cubicBezTo>
                  <a:cubicBezTo>
                    <a:pt x="167" y="114"/>
                    <a:pt x="167" y="114"/>
                    <a:pt x="167" y="114"/>
                  </a:cubicBezTo>
                  <a:cubicBezTo>
                    <a:pt x="167" y="114"/>
                    <a:pt x="167" y="114"/>
                    <a:pt x="167" y="114"/>
                  </a:cubicBezTo>
                  <a:cubicBezTo>
                    <a:pt x="167" y="113"/>
                    <a:pt x="167" y="113"/>
                    <a:pt x="167" y="113"/>
                  </a:cubicBezTo>
                  <a:cubicBezTo>
                    <a:pt x="166" y="113"/>
                    <a:pt x="166" y="113"/>
                    <a:pt x="166" y="113"/>
                  </a:cubicBezTo>
                  <a:cubicBezTo>
                    <a:pt x="166" y="112"/>
                    <a:pt x="166" y="112"/>
                    <a:pt x="166" y="112"/>
                  </a:cubicBezTo>
                  <a:cubicBezTo>
                    <a:pt x="165" y="111"/>
                    <a:pt x="165" y="111"/>
                    <a:pt x="165" y="111"/>
                  </a:cubicBezTo>
                  <a:cubicBezTo>
                    <a:pt x="164" y="111"/>
                    <a:pt x="164" y="111"/>
                    <a:pt x="164" y="111"/>
                  </a:cubicBezTo>
                  <a:cubicBezTo>
                    <a:pt x="163" y="111"/>
                    <a:pt x="163" y="111"/>
                    <a:pt x="163" y="111"/>
                  </a:cubicBezTo>
                  <a:cubicBezTo>
                    <a:pt x="163" y="112"/>
                    <a:pt x="163" y="112"/>
                    <a:pt x="163" y="112"/>
                  </a:cubicBezTo>
                  <a:cubicBezTo>
                    <a:pt x="163" y="112"/>
                    <a:pt x="163" y="112"/>
                    <a:pt x="163" y="112"/>
                  </a:cubicBezTo>
                  <a:cubicBezTo>
                    <a:pt x="162" y="112"/>
                    <a:pt x="162" y="112"/>
                    <a:pt x="162" y="112"/>
                  </a:cubicBezTo>
                  <a:cubicBezTo>
                    <a:pt x="162" y="112"/>
                    <a:pt x="162" y="112"/>
                    <a:pt x="162" y="112"/>
                  </a:cubicBezTo>
                  <a:cubicBezTo>
                    <a:pt x="161" y="113"/>
                    <a:pt x="161" y="113"/>
                    <a:pt x="161" y="113"/>
                  </a:cubicBezTo>
                  <a:cubicBezTo>
                    <a:pt x="160" y="113"/>
                    <a:pt x="160" y="113"/>
                    <a:pt x="160" y="113"/>
                  </a:cubicBezTo>
                  <a:cubicBezTo>
                    <a:pt x="159" y="113"/>
                    <a:pt x="159" y="113"/>
                    <a:pt x="159" y="113"/>
                  </a:cubicBezTo>
                  <a:cubicBezTo>
                    <a:pt x="159" y="113"/>
                    <a:pt x="159" y="113"/>
                    <a:pt x="159" y="113"/>
                  </a:cubicBezTo>
                  <a:cubicBezTo>
                    <a:pt x="159" y="112"/>
                    <a:pt x="159" y="112"/>
                    <a:pt x="159" y="112"/>
                  </a:cubicBezTo>
                  <a:cubicBezTo>
                    <a:pt x="159" y="113"/>
                    <a:pt x="159" y="113"/>
                    <a:pt x="159" y="113"/>
                  </a:cubicBezTo>
                  <a:cubicBezTo>
                    <a:pt x="159" y="113"/>
                    <a:pt x="159" y="113"/>
                    <a:pt x="159" y="113"/>
                  </a:cubicBezTo>
                  <a:cubicBezTo>
                    <a:pt x="159" y="112"/>
                    <a:pt x="159" y="112"/>
                    <a:pt x="159" y="112"/>
                  </a:cubicBezTo>
                  <a:cubicBezTo>
                    <a:pt x="158" y="112"/>
                    <a:pt x="158" y="112"/>
                    <a:pt x="158" y="112"/>
                  </a:cubicBezTo>
                  <a:cubicBezTo>
                    <a:pt x="157" y="111"/>
                    <a:pt x="157" y="111"/>
                    <a:pt x="157" y="111"/>
                  </a:cubicBezTo>
                  <a:cubicBezTo>
                    <a:pt x="157" y="111"/>
                    <a:pt x="157" y="111"/>
                    <a:pt x="157" y="111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1"/>
                    <a:pt x="157" y="111"/>
                    <a:pt x="157" y="111"/>
                  </a:cubicBezTo>
                  <a:cubicBezTo>
                    <a:pt x="156" y="110"/>
                    <a:pt x="156" y="110"/>
                    <a:pt x="156" y="110"/>
                  </a:cubicBezTo>
                  <a:cubicBezTo>
                    <a:pt x="156" y="110"/>
                    <a:pt x="156" y="110"/>
                    <a:pt x="156" y="110"/>
                  </a:cubicBezTo>
                  <a:cubicBezTo>
                    <a:pt x="155" y="110"/>
                    <a:pt x="155" y="110"/>
                    <a:pt x="155" y="110"/>
                  </a:cubicBezTo>
                  <a:cubicBezTo>
                    <a:pt x="153" y="110"/>
                    <a:pt x="153" y="110"/>
                    <a:pt x="153" y="110"/>
                  </a:cubicBezTo>
                  <a:cubicBezTo>
                    <a:pt x="154" y="110"/>
                    <a:pt x="154" y="110"/>
                    <a:pt x="154" y="110"/>
                  </a:cubicBezTo>
                  <a:cubicBezTo>
                    <a:pt x="155" y="110"/>
                    <a:pt x="155" y="110"/>
                    <a:pt x="155" y="110"/>
                  </a:cubicBezTo>
                  <a:cubicBezTo>
                    <a:pt x="155" y="110"/>
                    <a:pt x="155" y="110"/>
                    <a:pt x="155" y="110"/>
                  </a:cubicBezTo>
                  <a:cubicBezTo>
                    <a:pt x="155" y="109"/>
                    <a:pt x="155" y="109"/>
                    <a:pt x="155" y="109"/>
                  </a:cubicBezTo>
                  <a:cubicBezTo>
                    <a:pt x="154" y="109"/>
                    <a:pt x="154" y="109"/>
                    <a:pt x="154" y="109"/>
                  </a:cubicBezTo>
                  <a:cubicBezTo>
                    <a:pt x="153" y="110"/>
                    <a:pt x="153" y="110"/>
                    <a:pt x="153" y="110"/>
                  </a:cubicBezTo>
                  <a:cubicBezTo>
                    <a:pt x="153" y="110"/>
                    <a:pt x="153" y="110"/>
                    <a:pt x="153" y="110"/>
                  </a:cubicBezTo>
                  <a:cubicBezTo>
                    <a:pt x="151" y="110"/>
                    <a:pt x="151" y="110"/>
                    <a:pt x="151" y="110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50" y="110"/>
                    <a:pt x="150" y="110"/>
                    <a:pt x="150" y="110"/>
                  </a:cubicBezTo>
                  <a:cubicBezTo>
                    <a:pt x="149" y="110"/>
                    <a:pt x="149" y="110"/>
                    <a:pt x="149" y="110"/>
                  </a:cubicBezTo>
                  <a:cubicBezTo>
                    <a:pt x="148" y="110"/>
                    <a:pt x="148" y="110"/>
                    <a:pt x="148" y="110"/>
                  </a:cubicBezTo>
                  <a:cubicBezTo>
                    <a:pt x="147" y="109"/>
                    <a:pt x="147" y="109"/>
                    <a:pt x="147" y="109"/>
                  </a:cubicBezTo>
                  <a:cubicBezTo>
                    <a:pt x="147" y="109"/>
                    <a:pt x="147" y="109"/>
                    <a:pt x="147" y="109"/>
                  </a:cubicBezTo>
                  <a:cubicBezTo>
                    <a:pt x="147" y="108"/>
                    <a:pt x="147" y="108"/>
                    <a:pt x="147" y="108"/>
                  </a:cubicBezTo>
                  <a:cubicBezTo>
                    <a:pt x="147" y="108"/>
                    <a:pt x="147" y="108"/>
                    <a:pt x="147" y="108"/>
                  </a:cubicBezTo>
                  <a:cubicBezTo>
                    <a:pt x="147" y="109"/>
                    <a:pt x="147" y="109"/>
                    <a:pt x="147" y="109"/>
                  </a:cubicBezTo>
                  <a:cubicBezTo>
                    <a:pt x="146" y="110"/>
                    <a:pt x="146" y="110"/>
                    <a:pt x="146" y="110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0"/>
                    <a:pt x="145" y="110"/>
                    <a:pt x="145" y="110"/>
                  </a:cubicBezTo>
                  <a:cubicBezTo>
                    <a:pt x="144" y="109"/>
                    <a:pt x="144" y="109"/>
                    <a:pt x="144" y="109"/>
                  </a:cubicBezTo>
                  <a:cubicBezTo>
                    <a:pt x="141" y="110"/>
                    <a:pt x="141" y="110"/>
                    <a:pt x="141" y="110"/>
                  </a:cubicBezTo>
                  <a:cubicBezTo>
                    <a:pt x="141" y="110"/>
                    <a:pt x="141" y="110"/>
                    <a:pt x="141" y="110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8" y="112"/>
                    <a:pt x="138" y="112"/>
                    <a:pt x="138" y="112"/>
                  </a:cubicBezTo>
                  <a:cubicBezTo>
                    <a:pt x="138" y="112"/>
                    <a:pt x="138" y="112"/>
                    <a:pt x="138" y="112"/>
                  </a:cubicBezTo>
                  <a:cubicBezTo>
                    <a:pt x="139" y="112"/>
                    <a:pt x="139" y="112"/>
                    <a:pt x="139" y="112"/>
                  </a:cubicBezTo>
                  <a:cubicBezTo>
                    <a:pt x="139" y="112"/>
                    <a:pt x="139" y="112"/>
                    <a:pt x="139" y="112"/>
                  </a:cubicBezTo>
                  <a:cubicBezTo>
                    <a:pt x="140" y="112"/>
                    <a:pt x="140" y="112"/>
                    <a:pt x="140" y="112"/>
                  </a:cubicBezTo>
                  <a:cubicBezTo>
                    <a:pt x="140" y="112"/>
                    <a:pt x="140" y="112"/>
                    <a:pt x="140" y="112"/>
                  </a:cubicBezTo>
                  <a:cubicBezTo>
                    <a:pt x="141" y="112"/>
                    <a:pt x="141" y="112"/>
                    <a:pt x="141" y="112"/>
                  </a:cubicBezTo>
                  <a:cubicBezTo>
                    <a:pt x="140" y="113"/>
                    <a:pt x="140" y="113"/>
                    <a:pt x="140" y="113"/>
                  </a:cubicBezTo>
                  <a:cubicBezTo>
                    <a:pt x="139" y="113"/>
                    <a:pt x="139" y="113"/>
                    <a:pt x="139" y="113"/>
                  </a:cubicBezTo>
                  <a:cubicBezTo>
                    <a:pt x="139" y="114"/>
                    <a:pt x="139" y="114"/>
                    <a:pt x="139" y="114"/>
                  </a:cubicBezTo>
                  <a:cubicBezTo>
                    <a:pt x="139" y="114"/>
                    <a:pt x="139" y="114"/>
                    <a:pt x="139" y="114"/>
                  </a:cubicBezTo>
                  <a:cubicBezTo>
                    <a:pt x="141" y="115"/>
                    <a:pt x="141" y="115"/>
                    <a:pt x="141" y="115"/>
                  </a:cubicBezTo>
                  <a:cubicBezTo>
                    <a:pt x="142" y="116"/>
                    <a:pt x="142" y="116"/>
                    <a:pt x="142" y="116"/>
                  </a:cubicBezTo>
                  <a:cubicBezTo>
                    <a:pt x="142" y="116"/>
                    <a:pt x="142" y="116"/>
                    <a:pt x="142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140" y="115"/>
                    <a:pt x="140" y="115"/>
                    <a:pt x="140" y="115"/>
                  </a:cubicBezTo>
                  <a:cubicBezTo>
                    <a:pt x="140" y="115"/>
                    <a:pt x="140" y="115"/>
                    <a:pt x="140" y="115"/>
                  </a:cubicBezTo>
                  <a:cubicBezTo>
                    <a:pt x="139" y="115"/>
                    <a:pt x="139" y="115"/>
                    <a:pt x="139" y="115"/>
                  </a:cubicBezTo>
                  <a:cubicBezTo>
                    <a:pt x="139" y="115"/>
                    <a:pt x="139" y="115"/>
                    <a:pt x="139" y="115"/>
                  </a:cubicBezTo>
                  <a:cubicBezTo>
                    <a:pt x="138" y="114"/>
                    <a:pt x="138" y="114"/>
                    <a:pt x="138" y="114"/>
                  </a:cubicBezTo>
                  <a:cubicBezTo>
                    <a:pt x="137" y="114"/>
                    <a:pt x="137" y="114"/>
                    <a:pt x="137" y="114"/>
                  </a:cubicBezTo>
                  <a:cubicBezTo>
                    <a:pt x="138" y="115"/>
                    <a:pt x="138" y="115"/>
                    <a:pt x="138" y="115"/>
                  </a:cubicBezTo>
                  <a:cubicBezTo>
                    <a:pt x="138" y="116"/>
                    <a:pt x="138" y="116"/>
                    <a:pt x="138" y="116"/>
                  </a:cubicBezTo>
                  <a:cubicBezTo>
                    <a:pt x="137" y="116"/>
                    <a:pt x="137" y="116"/>
                    <a:pt x="137" y="116"/>
                  </a:cubicBezTo>
                  <a:cubicBezTo>
                    <a:pt x="137" y="115"/>
                    <a:pt x="137" y="115"/>
                    <a:pt x="137" y="115"/>
                  </a:cubicBezTo>
                  <a:cubicBezTo>
                    <a:pt x="136" y="115"/>
                    <a:pt x="136" y="115"/>
                    <a:pt x="136" y="115"/>
                  </a:cubicBezTo>
                  <a:cubicBezTo>
                    <a:pt x="135" y="115"/>
                    <a:pt x="135" y="115"/>
                    <a:pt x="135" y="115"/>
                  </a:cubicBezTo>
                  <a:cubicBezTo>
                    <a:pt x="135" y="116"/>
                    <a:pt x="135" y="116"/>
                    <a:pt x="135" y="116"/>
                  </a:cubicBezTo>
                  <a:cubicBezTo>
                    <a:pt x="134" y="115"/>
                    <a:pt x="134" y="115"/>
                    <a:pt x="134" y="115"/>
                  </a:cubicBezTo>
                  <a:cubicBezTo>
                    <a:pt x="133" y="115"/>
                    <a:pt x="133" y="115"/>
                    <a:pt x="133" y="115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3" y="114"/>
                    <a:pt x="133" y="114"/>
                    <a:pt x="133" y="114"/>
                  </a:cubicBezTo>
                  <a:cubicBezTo>
                    <a:pt x="132" y="114"/>
                    <a:pt x="132" y="114"/>
                    <a:pt x="132" y="114"/>
                  </a:cubicBezTo>
                  <a:cubicBezTo>
                    <a:pt x="132" y="114"/>
                    <a:pt x="132" y="114"/>
                    <a:pt x="132" y="114"/>
                  </a:cubicBezTo>
                  <a:cubicBezTo>
                    <a:pt x="131" y="114"/>
                    <a:pt x="131" y="114"/>
                    <a:pt x="131" y="114"/>
                  </a:cubicBezTo>
                  <a:cubicBezTo>
                    <a:pt x="131" y="113"/>
                    <a:pt x="131" y="113"/>
                    <a:pt x="131" y="113"/>
                  </a:cubicBezTo>
                  <a:cubicBezTo>
                    <a:pt x="131" y="113"/>
                    <a:pt x="131" y="113"/>
                    <a:pt x="131" y="113"/>
                  </a:cubicBezTo>
                  <a:cubicBezTo>
                    <a:pt x="130" y="113"/>
                    <a:pt x="130" y="113"/>
                    <a:pt x="130" y="113"/>
                  </a:cubicBezTo>
                  <a:cubicBezTo>
                    <a:pt x="130" y="113"/>
                    <a:pt x="130" y="113"/>
                    <a:pt x="130" y="113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29" y="113"/>
                    <a:pt x="129" y="113"/>
                    <a:pt x="129" y="113"/>
                  </a:cubicBezTo>
                  <a:cubicBezTo>
                    <a:pt x="129" y="113"/>
                    <a:pt x="129" y="113"/>
                    <a:pt x="129" y="113"/>
                  </a:cubicBezTo>
                  <a:cubicBezTo>
                    <a:pt x="128" y="113"/>
                    <a:pt x="128" y="113"/>
                    <a:pt x="128" y="113"/>
                  </a:cubicBezTo>
                  <a:cubicBezTo>
                    <a:pt x="126" y="113"/>
                    <a:pt x="126" y="113"/>
                    <a:pt x="126" y="113"/>
                  </a:cubicBezTo>
                  <a:cubicBezTo>
                    <a:pt x="125" y="113"/>
                    <a:pt x="125" y="113"/>
                    <a:pt x="125" y="113"/>
                  </a:cubicBezTo>
                  <a:cubicBezTo>
                    <a:pt x="123" y="112"/>
                    <a:pt x="123" y="112"/>
                    <a:pt x="123" y="112"/>
                  </a:cubicBezTo>
                  <a:cubicBezTo>
                    <a:pt x="122" y="112"/>
                    <a:pt x="122" y="112"/>
                    <a:pt x="122" y="112"/>
                  </a:cubicBezTo>
                  <a:cubicBezTo>
                    <a:pt x="121" y="113"/>
                    <a:pt x="121" y="113"/>
                    <a:pt x="121" y="113"/>
                  </a:cubicBezTo>
                  <a:cubicBezTo>
                    <a:pt x="120" y="113"/>
                    <a:pt x="120" y="113"/>
                    <a:pt x="120" y="113"/>
                  </a:cubicBezTo>
                  <a:cubicBezTo>
                    <a:pt x="119" y="113"/>
                    <a:pt x="119" y="113"/>
                    <a:pt x="119" y="113"/>
                  </a:cubicBezTo>
                  <a:cubicBezTo>
                    <a:pt x="119" y="114"/>
                    <a:pt x="119" y="114"/>
                    <a:pt x="119" y="114"/>
                  </a:cubicBezTo>
                  <a:cubicBezTo>
                    <a:pt x="118" y="114"/>
                    <a:pt x="118" y="114"/>
                    <a:pt x="118" y="114"/>
                  </a:cubicBezTo>
                  <a:cubicBezTo>
                    <a:pt x="118" y="113"/>
                    <a:pt x="118" y="113"/>
                    <a:pt x="118" y="113"/>
                  </a:cubicBezTo>
                  <a:cubicBezTo>
                    <a:pt x="118" y="113"/>
                    <a:pt x="118" y="113"/>
                    <a:pt x="118" y="113"/>
                  </a:cubicBezTo>
                  <a:cubicBezTo>
                    <a:pt x="118" y="112"/>
                    <a:pt x="118" y="112"/>
                    <a:pt x="118" y="112"/>
                  </a:cubicBezTo>
                  <a:cubicBezTo>
                    <a:pt x="118" y="111"/>
                    <a:pt x="118" y="111"/>
                    <a:pt x="118" y="111"/>
                  </a:cubicBezTo>
                  <a:cubicBezTo>
                    <a:pt x="118" y="112"/>
                    <a:pt x="118" y="112"/>
                    <a:pt x="118" y="112"/>
                  </a:cubicBezTo>
                  <a:cubicBezTo>
                    <a:pt x="117" y="113"/>
                    <a:pt x="117" y="113"/>
                    <a:pt x="117" y="113"/>
                  </a:cubicBezTo>
                  <a:cubicBezTo>
                    <a:pt x="116" y="113"/>
                    <a:pt x="116" y="113"/>
                    <a:pt x="116" y="113"/>
                  </a:cubicBezTo>
                  <a:cubicBezTo>
                    <a:pt x="116" y="112"/>
                    <a:pt x="116" y="112"/>
                    <a:pt x="116" y="112"/>
                  </a:cubicBezTo>
                  <a:cubicBezTo>
                    <a:pt x="116" y="113"/>
                    <a:pt x="116" y="113"/>
                    <a:pt x="116" y="113"/>
                  </a:cubicBezTo>
                  <a:cubicBezTo>
                    <a:pt x="116" y="114"/>
                    <a:pt x="116" y="114"/>
                    <a:pt x="116" y="114"/>
                  </a:cubicBezTo>
                  <a:cubicBezTo>
                    <a:pt x="117" y="115"/>
                    <a:pt x="117" y="115"/>
                    <a:pt x="117" y="115"/>
                  </a:cubicBezTo>
                  <a:cubicBezTo>
                    <a:pt x="116" y="115"/>
                    <a:pt x="116" y="115"/>
                    <a:pt x="116" y="115"/>
                  </a:cubicBezTo>
                  <a:cubicBezTo>
                    <a:pt x="115" y="115"/>
                    <a:pt x="115" y="115"/>
                    <a:pt x="115" y="115"/>
                  </a:cubicBezTo>
                  <a:cubicBezTo>
                    <a:pt x="114" y="116"/>
                    <a:pt x="114" y="116"/>
                    <a:pt x="114" y="116"/>
                  </a:cubicBezTo>
                  <a:cubicBezTo>
                    <a:pt x="112" y="117"/>
                    <a:pt x="112" y="117"/>
                    <a:pt x="112" y="117"/>
                  </a:cubicBezTo>
                  <a:cubicBezTo>
                    <a:pt x="112" y="117"/>
                    <a:pt x="112" y="117"/>
                    <a:pt x="112" y="117"/>
                  </a:cubicBezTo>
                  <a:cubicBezTo>
                    <a:pt x="111" y="118"/>
                    <a:pt x="111" y="118"/>
                    <a:pt x="111" y="118"/>
                  </a:cubicBezTo>
                  <a:cubicBezTo>
                    <a:pt x="110" y="118"/>
                    <a:pt x="110" y="118"/>
                    <a:pt x="110" y="118"/>
                  </a:cubicBezTo>
                  <a:cubicBezTo>
                    <a:pt x="111" y="117"/>
                    <a:pt x="111" y="117"/>
                    <a:pt x="111" y="117"/>
                  </a:cubicBezTo>
                  <a:cubicBezTo>
                    <a:pt x="110" y="117"/>
                    <a:pt x="110" y="117"/>
                    <a:pt x="110" y="117"/>
                  </a:cubicBezTo>
                  <a:cubicBezTo>
                    <a:pt x="110" y="117"/>
                    <a:pt x="110" y="117"/>
                    <a:pt x="110" y="117"/>
                  </a:cubicBezTo>
                  <a:cubicBezTo>
                    <a:pt x="109" y="117"/>
                    <a:pt x="109" y="117"/>
                    <a:pt x="109" y="117"/>
                  </a:cubicBezTo>
                  <a:cubicBezTo>
                    <a:pt x="109" y="117"/>
                    <a:pt x="109" y="117"/>
                    <a:pt x="109" y="117"/>
                  </a:cubicBezTo>
                  <a:cubicBezTo>
                    <a:pt x="109" y="118"/>
                    <a:pt x="109" y="118"/>
                    <a:pt x="109" y="118"/>
                  </a:cubicBezTo>
                  <a:cubicBezTo>
                    <a:pt x="108" y="118"/>
                    <a:pt x="108" y="118"/>
                    <a:pt x="108" y="118"/>
                  </a:cubicBezTo>
                  <a:cubicBezTo>
                    <a:pt x="108" y="118"/>
                    <a:pt x="108" y="118"/>
                    <a:pt x="108" y="118"/>
                  </a:cubicBezTo>
                  <a:cubicBezTo>
                    <a:pt x="108" y="119"/>
                    <a:pt x="108" y="119"/>
                    <a:pt x="108" y="119"/>
                  </a:cubicBezTo>
                  <a:cubicBezTo>
                    <a:pt x="107" y="119"/>
                    <a:pt x="107" y="119"/>
                    <a:pt x="107" y="119"/>
                  </a:cubicBezTo>
                  <a:cubicBezTo>
                    <a:pt x="107" y="119"/>
                    <a:pt x="107" y="119"/>
                    <a:pt x="107" y="119"/>
                  </a:cubicBezTo>
                  <a:cubicBezTo>
                    <a:pt x="106" y="120"/>
                    <a:pt x="106" y="120"/>
                    <a:pt x="106" y="120"/>
                  </a:cubicBezTo>
                  <a:cubicBezTo>
                    <a:pt x="106" y="120"/>
                    <a:pt x="106" y="120"/>
                    <a:pt x="106" y="120"/>
                  </a:cubicBezTo>
                  <a:cubicBezTo>
                    <a:pt x="105" y="121"/>
                    <a:pt x="105" y="121"/>
                    <a:pt x="105" y="121"/>
                  </a:cubicBezTo>
                  <a:cubicBezTo>
                    <a:pt x="105" y="121"/>
                    <a:pt x="105" y="121"/>
                    <a:pt x="105" y="121"/>
                  </a:cubicBezTo>
                  <a:cubicBezTo>
                    <a:pt x="105" y="123"/>
                    <a:pt x="105" y="123"/>
                    <a:pt x="105" y="123"/>
                  </a:cubicBezTo>
                  <a:cubicBezTo>
                    <a:pt x="104" y="123"/>
                    <a:pt x="104" y="123"/>
                    <a:pt x="104" y="123"/>
                  </a:cubicBezTo>
                  <a:cubicBezTo>
                    <a:pt x="104" y="124"/>
                    <a:pt x="104" y="124"/>
                    <a:pt x="104" y="124"/>
                  </a:cubicBezTo>
                  <a:cubicBezTo>
                    <a:pt x="103" y="125"/>
                    <a:pt x="103" y="125"/>
                    <a:pt x="103" y="125"/>
                  </a:cubicBezTo>
                  <a:cubicBezTo>
                    <a:pt x="104" y="126"/>
                    <a:pt x="104" y="126"/>
                    <a:pt x="104" y="126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9"/>
                    <a:pt x="104" y="129"/>
                    <a:pt x="104" y="129"/>
                  </a:cubicBezTo>
                  <a:cubicBezTo>
                    <a:pt x="103" y="130"/>
                    <a:pt x="103" y="130"/>
                    <a:pt x="103" y="130"/>
                  </a:cubicBezTo>
                  <a:cubicBezTo>
                    <a:pt x="103" y="130"/>
                    <a:pt x="103" y="130"/>
                    <a:pt x="103" y="130"/>
                  </a:cubicBezTo>
                  <a:cubicBezTo>
                    <a:pt x="103" y="130"/>
                    <a:pt x="103" y="130"/>
                    <a:pt x="103" y="130"/>
                  </a:cubicBezTo>
                  <a:cubicBezTo>
                    <a:pt x="102" y="130"/>
                    <a:pt x="102" y="130"/>
                    <a:pt x="102" y="130"/>
                  </a:cubicBezTo>
                  <a:cubicBezTo>
                    <a:pt x="101" y="129"/>
                    <a:pt x="101" y="129"/>
                    <a:pt x="101" y="129"/>
                  </a:cubicBezTo>
                  <a:cubicBezTo>
                    <a:pt x="99" y="129"/>
                    <a:pt x="99" y="129"/>
                    <a:pt x="99" y="129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7" y="128"/>
                    <a:pt x="97" y="128"/>
                    <a:pt x="97" y="128"/>
                  </a:cubicBezTo>
                  <a:cubicBezTo>
                    <a:pt x="97" y="128"/>
                    <a:pt x="97" y="128"/>
                    <a:pt x="97" y="128"/>
                  </a:cubicBezTo>
                  <a:cubicBezTo>
                    <a:pt x="97" y="127"/>
                    <a:pt x="97" y="127"/>
                    <a:pt x="97" y="127"/>
                  </a:cubicBezTo>
                  <a:cubicBezTo>
                    <a:pt x="97" y="126"/>
                    <a:pt x="97" y="126"/>
                    <a:pt x="97" y="126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96" y="123"/>
                    <a:pt x="96" y="123"/>
                    <a:pt x="96" y="123"/>
                  </a:cubicBezTo>
                  <a:cubicBezTo>
                    <a:pt x="96" y="123"/>
                    <a:pt x="96" y="123"/>
                    <a:pt x="96" y="123"/>
                  </a:cubicBezTo>
                  <a:cubicBezTo>
                    <a:pt x="96" y="122"/>
                    <a:pt x="96" y="122"/>
                    <a:pt x="96" y="122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5" y="120"/>
                    <a:pt x="95" y="120"/>
                    <a:pt x="95" y="120"/>
                  </a:cubicBezTo>
                  <a:cubicBezTo>
                    <a:pt x="94" y="119"/>
                    <a:pt x="94" y="119"/>
                    <a:pt x="94" y="119"/>
                  </a:cubicBezTo>
                  <a:cubicBezTo>
                    <a:pt x="94" y="119"/>
                    <a:pt x="94" y="119"/>
                    <a:pt x="94" y="119"/>
                  </a:cubicBezTo>
                  <a:cubicBezTo>
                    <a:pt x="93" y="119"/>
                    <a:pt x="93" y="119"/>
                    <a:pt x="93" y="119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2" y="117"/>
                    <a:pt x="92" y="117"/>
                    <a:pt x="92" y="117"/>
                  </a:cubicBezTo>
                  <a:cubicBezTo>
                    <a:pt x="92" y="116"/>
                    <a:pt x="92" y="116"/>
                    <a:pt x="92" y="116"/>
                  </a:cubicBezTo>
                  <a:cubicBezTo>
                    <a:pt x="92" y="116"/>
                    <a:pt x="92" y="116"/>
                    <a:pt x="92" y="116"/>
                  </a:cubicBezTo>
                  <a:cubicBezTo>
                    <a:pt x="92" y="115"/>
                    <a:pt x="92" y="115"/>
                    <a:pt x="92" y="115"/>
                  </a:cubicBezTo>
                  <a:cubicBezTo>
                    <a:pt x="92" y="115"/>
                    <a:pt x="92" y="115"/>
                    <a:pt x="92" y="115"/>
                  </a:cubicBezTo>
                  <a:cubicBezTo>
                    <a:pt x="91" y="114"/>
                    <a:pt x="91" y="114"/>
                    <a:pt x="91" y="114"/>
                  </a:cubicBezTo>
                  <a:cubicBezTo>
                    <a:pt x="91" y="113"/>
                    <a:pt x="91" y="113"/>
                    <a:pt x="91" y="113"/>
                  </a:cubicBezTo>
                  <a:cubicBezTo>
                    <a:pt x="90" y="112"/>
                    <a:pt x="90" y="112"/>
                    <a:pt x="90" y="112"/>
                  </a:cubicBezTo>
                  <a:cubicBezTo>
                    <a:pt x="89" y="112"/>
                    <a:pt x="89" y="112"/>
                    <a:pt x="89" y="112"/>
                  </a:cubicBezTo>
                  <a:cubicBezTo>
                    <a:pt x="89" y="111"/>
                    <a:pt x="89" y="111"/>
                    <a:pt x="89" y="111"/>
                  </a:cubicBezTo>
                  <a:cubicBezTo>
                    <a:pt x="88" y="111"/>
                    <a:pt x="88" y="111"/>
                    <a:pt x="88" y="111"/>
                  </a:cubicBezTo>
                  <a:cubicBezTo>
                    <a:pt x="88" y="111"/>
                    <a:pt x="88" y="111"/>
                    <a:pt x="88" y="111"/>
                  </a:cubicBezTo>
                  <a:cubicBezTo>
                    <a:pt x="88" y="111"/>
                    <a:pt x="88" y="111"/>
                    <a:pt x="88" y="111"/>
                  </a:cubicBezTo>
                  <a:cubicBezTo>
                    <a:pt x="87" y="111"/>
                    <a:pt x="87" y="111"/>
                    <a:pt x="87" y="111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4" y="111"/>
                    <a:pt x="84" y="111"/>
                    <a:pt x="84" y="111"/>
                  </a:cubicBezTo>
                  <a:cubicBezTo>
                    <a:pt x="84" y="111"/>
                    <a:pt x="84" y="111"/>
                    <a:pt x="84" y="111"/>
                  </a:cubicBezTo>
                  <a:cubicBezTo>
                    <a:pt x="83" y="112"/>
                    <a:pt x="83" y="112"/>
                    <a:pt x="83" y="112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2" y="113"/>
                    <a:pt x="82" y="113"/>
                    <a:pt x="82" y="113"/>
                  </a:cubicBezTo>
                  <a:cubicBezTo>
                    <a:pt x="82" y="114"/>
                    <a:pt x="82" y="114"/>
                    <a:pt x="82" y="114"/>
                  </a:cubicBezTo>
                  <a:cubicBezTo>
                    <a:pt x="82" y="114"/>
                    <a:pt x="82" y="114"/>
                    <a:pt x="82" y="114"/>
                  </a:cubicBezTo>
                  <a:cubicBezTo>
                    <a:pt x="82" y="114"/>
                    <a:pt x="82" y="114"/>
                    <a:pt x="82" y="114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81" y="115"/>
                    <a:pt x="81" y="115"/>
                    <a:pt x="81" y="115"/>
                  </a:cubicBezTo>
                  <a:cubicBezTo>
                    <a:pt x="81" y="115"/>
                    <a:pt x="81" y="115"/>
                    <a:pt x="81" y="115"/>
                  </a:cubicBezTo>
                  <a:cubicBezTo>
                    <a:pt x="80" y="115"/>
                    <a:pt x="80" y="115"/>
                    <a:pt x="80" y="115"/>
                  </a:cubicBezTo>
                  <a:cubicBezTo>
                    <a:pt x="80" y="115"/>
                    <a:pt x="80" y="115"/>
                    <a:pt x="80" y="115"/>
                  </a:cubicBezTo>
                  <a:cubicBezTo>
                    <a:pt x="79" y="114"/>
                    <a:pt x="79" y="114"/>
                    <a:pt x="79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7" y="113"/>
                    <a:pt x="77" y="113"/>
                    <a:pt x="77" y="113"/>
                  </a:cubicBezTo>
                  <a:cubicBezTo>
                    <a:pt x="77" y="113"/>
                    <a:pt x="77" y="113"/>
                    <a:pt x="77" y="113"/>
                  </a:cubicBezTo>
                  <a:cubicBezTo>
                    <a:pt x="77" y="113"/>
                    <a:pt x="77" y="113"/>
                    <a:pt x="77" y="113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2"/>
                    <a:pt x="76" y="112"/>
                    <a:pt x="76" y="112"/>
                  </a:cubicBezTo>
                  <a:cubicBezTo>
                    <a:pt x="76" y="112"/>
                    <a:pt x="76" y="112"/>
                    <a:pt x="76" y="112"/>
                  </a:cubicBezTo>
                  <a:cubicBezTo>
                    <a:pt x="76" y="112"/>
                    <a:pt x="76" y="112"/>
                    <a:pt x="76" y="112"/>
                  </a:cubicBezTo>
                  <a:cubicBezTo>
                    <a:pt x="75" y="112"/>
                    <a:pt x="75" y="112"/>
                    <a:pt x="75" y="112"/>
                  </a:cubicBezTo>
                  <a:cubicBezTo>
                    <a:pt x="75" y="112"/>
                    <a:pt x="75" y="112"/>
                    <a:pt x="75" y="112"/>
                  </a:cubicBezTo>
                  <a:cubicBezTo>
                    <a:pt x="75" y="112"/>
                    <a:pt x="75" y="112"/>
                    <a:pt x="75" y="112"/>
                  </a:cubicBezTo>
                  <a:cubicBezTo>
                    <a:pt x="75" y="111"/>
                    <a:pt x="75" y="111"/>
                    <a:pt x="75" y="111"/>
                  </a:cubicBezTo>
                  <a:cubicBezTo>
                    <a:pt x="74" y="111"/>
                    <a:pt x="74" y="111"/>
                    <a:pt x="74" y="111"/>
                  </a:cubicBezTo>
                  <a:cubicBezTo>
                    <a:pt x="73" y="110"/>
                    <a:pt x="73" y="110"/>
                    <a:pt x="73" y="110"/>
                  </a:cubicBezTo>
                  <a:cubicBezTo>
                    <a:pt x="73" y="109"/>
                    <a:pt x="73" y="109"/>
                    <a:pt x="73" y="109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74" y="108"/>
                    <a:pt x="74" y="108"/>
                    <a:pt x="74" y="108"/>
                  </a:cubicBezTo>
                  <a:cubicBezTo>
                    <a:pt x="74" y="108"/>
                    <a:pt x="74" y="108"/>
                    <a:pt x="74" y="108"/>
                  </a:cubicBezTo>
                  <a:cubicBezTo>
                    <a:pt x="74" y="108"/>
                    <a:pt x="74" y="108"/>
                    <a:pt x="74" y="108"/>
                  </a:cubicBezTo>
                  <a:cubicBezTo>
                    <a:pt x="73" y="108"/>
                    <a:pt x="73" y="108"/>
                    <a:pt x="73" y="108"/>
                  </a:cubicBezTo>
                  <a:cubicBezTo>
                    <a:pt x="73" y="107"/>
                    <a:pt x="73" y="107"/>
                    <a:pt x="73" y="107"/>
                  </a:cubicBezTo>
                  <a:cubicBezTo>
                    <a:pt x="73" y="106"/>
                    <a:pt x="73" y="106"/>
                    <a:pt x="73" y="106"/>
                  </a:cubicBezTo>
                  <a:cubicBezTo>
                    <a:pt x="72" y="106"/>
                    <a:pt x="72" y="106"/>
                    <a:pt x="72" y="106"/>
                  </a:cubicBezTo>
                  <a:cubicBezTo>
                    <a:pt x="72" y="106"/>
                    <a:pt x="72" y="106"/>
                    <a:pt x="72" y="106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72" y="105"/>
                    <a:pt x="72" y="105"/>
                    <a:pt x="72" y="105"/>
                  </a:cubicBezTo>
                  <a:cubicBezTo>
                    <a:pt x="72" y="105"/>
                    <a:pt x="72" y="105"/>
                    <a:pt x="72" y="105"/>
                  </a:cubicBezTo>
                  <a:cubicBezTo>
                    <a:pt x="71" y="104"/>
                    <a:pt x="71" y="104"/>
                    <a:pt x="71" y="104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9" y="103"/>
                    <a:pt x="69" y="103"/>
                    <a:pt x="69" y="103"/>
                  </a:cubicBezTo>
                  <a:cubicBezTo>
                    <a:pt x="69" y="102"/>
                    <a:pt x="69" y="102"/>
                    <a:pt x="69" y="102"/>
                  </a:cubicBezTo>
                  <a:cubicBezTo>
                    <a:pt x="68" y="101"/>
                    <a:pt x="68" y="101"/>
                    <a:pt x="68" y="101"/>
                  </a:cubicBezTo>
                  <a:cubicBezTo>
                    <a:pt x="67" y="101"/>
                    <a:pt x="67" y="101"/>
                    <a:pt x="67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48" y="102"/>
                    <a:pt x="48" y="102"/>
                    <a:pt x="48" y="102"/>
                  </a:cubicBezTo>
                  <a:cubicBezTo>
                    <a:pt x="32" y="96"/>
                    <a:pt x="32" y="96"/>
                    <a:pt x="32" y="96"/>
                  </a:cubicBezTo>
                  <a:cubicBezTo>
                    <a:pt x="33" y="95"/>
                    <a:pt x="33" y="95"/>
                    <a:pt x="33" y="95"/>
                  </a:cubicBezTo>
                  <a:cubicBezTo>
                    <a:pt x="32" y="95"/>
                    <a:pt x="32" y="95"/>
                    <a:pt x="32" y="95"/>
                  </a:cubicBezTo>
                  <a:cubicBezTo>
                    <a:pt x="22" y="95"/>
                    <a:pt x="22" y="95"/>
                    <a:pt x="22" y="95"/>
                  </a:cubicBezTo>
                  <a:cubicBezTo>
                    <a:pt x="22" y="94"/>
                    <a:pt x="22" y="94"/>
                    <a:pt x="22" y="94"/>
                  </a:cubicBezTo>
                  <a:cubicBezTo>
                    <a:pt x="22" y="93"/>
                    <a:pt x="22" y="93"/>
                    <a:pt x="22" y="93"/>
                  </a:cubicBezTo>
                  <a:cubicBezTo>
                    <a:pt x="22" y="92"/>
                    <a:pt x="22" y="92"/>
                    <a:pt x="22" y="92"/>
                  </a:cubicBezTo>
                  <a:cubicBezTo>
                    <a:pt x="20" y="90"/>
                    <a:pt x="20" y="90"/>
                    <a:pt x="20" y="90"/>
                  </a:cubicBezTo>
                  <a:cubicBezTo>
                    <a:pt x="19" y="89"/>
                    <a:pt x="19" y="89"/>
                    <a:pt x="19" y="89"/>
                  </a:cubicBezTo>
                  <a:cubicBezTo>
                    <a:pt x="19" y="89"/>
                    <a:pt x="19" y="89"/>
                    <a:pt x="19" y="89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18" y="88"/>
                    <a:pt x="18" y="88"/>
                    <a:pt x="18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6" y="88"/>
                    <a:pt x="16" y="88"/>
                    <a:pt x="16" y="88"/>
                  </a:cubicBezTo>
                  <a:cubicBezTo>
                    <a:pt x="15" y="87"/>
                    <a:pt x="15" y="87"/>
                    <a:pt x="15" y="87"/>
                  </a:cubicBezTo>
                  <a:cubicBezTo>
                    <a:pt x="15" y="86"/>
                    <a:pt x="15" y="86"/>
                    <a:pt x="15" y="86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6"/>
                    <a:pt x="13" y="86"/>
                    <a:pt x="13" y="86"/>
                  </a:cubicBezTo>
                  <a:cubicBezTo>
                    <a:pt x="12" y="86"/>
                    <a:pt x="12" y="86"/>
                    <a:pt x="12" y="86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1" y="85"/>
                    <a:pt x="11" y="85"/>
                    <a:pt x="11" y="85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9" y="83"/>
                    <a:pt x="9" y="83"/>
                    <a:pt x="9" y="83"/>
                  </a:cubicBezTo>
                  <a:cubicBezTo>
                    <a:pt x="9" y="82"/>
                    <a:pt x="9" y="82"/>
                    <a:pt x="9" y="82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8" y="81"/>
                    <a:pt x="8" y="81"/>
                    <a:pt x="8" y="81"/>
                  </a:cubicBezTo>
                  <a:cubicBezTo>
                    <a:pt x="8" y="80"/>
                    <a:pt x="8" y="80"/>
                    <a:pt x="8" y="80"/>
                  </a:cubicBezTo>
                  <a:cubicBezTo>
                    <a:pt x="8" y="80"/>
                    <a:pt x="8" y="80"/>
                    <a:pt x="8" y="80"/>
                  </a:cubicBezTo>
                  <a:cubicBezTo>
                    <a:pt x="8" y="80"/>
                    <a:pt x="8" y="80"/>
                    <a:pt x="8" y="80"/>
                  </a:cubicBezTo>
                  <a:cubicBezTo>
                    <a:pt x="7" y="79"/>
                    <a:pt x="7" y="79"/>
                    <a:pt x="7" y="79"/>
                  </a:cubicBezTo>
                  <a:cubicBezTo>
                    <a:pt x="6" y="77"/>
                    <a:pt x="6" y="77"/>
                    <a:pt x="6" y="77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5" y="74"/>
                    <a:pt x="5" y="74"/>
                    <a:pt x="5" y="74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6" y="72"/>
                    <a:pt x="6" y="72"/>
                    <a:pt x="6" y="72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5" y="69"/>
                    <a:pt x="5" y="69"/>
                    <a:pt x="5" y="69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7" y="66"/>
                    <a:pt x="7" y="66"/>
                    <a:pt x="7" y="66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5" y="65"/>
                    <a:pt x="5" y="65"/>
                    <a:pt x="5" y="65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3" y="65"/>
                    <a:pt x="3" y="65"/>
                    <a:pt x="3" y="65"/>
                  </a:cubicBezTo>
                  <a:cubicBezTo>
                    <a:pt x="3" y="64"/>
                    <a:pt x="3" y="64"/>
                    <a:pt x="3" y="64"/>
                  </a:cubicBezTo>
                  <a:cubicBezTo>
                    <a:pt x="3" y="64"/>
                    <a:pt x="3" y="64"/>
                    <a:pt x="3" y="64"/>
                  </a:cubicBezTo>
                  <a:cubicBezTo>
                    <a:pt x="3" y="63"/>
                    <a:pt x="3" y="63"/>
                    <a:pt x="3" y="63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1" y="50"/>
                    <a:pt x="1" y="50"/>
                    <a:pt x="1" y="50"/>
                  </a:cubicBezTo>
                  <a:cubicBezTo>
                    <a:pt x="2" y="49"/>
                    <a:pt x="2" y="49"/>
                    <a:pt x="2" y="49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3" y="46"/>
                    <a:pt x="3" y="46"/>
                    <a:pt x="3" y="46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0"/>
                    <a:pt x="22" y="0"/>
                    <a:pt x="22" y="0"/>
                  </a:cubicBezTo>
                  <a:close/>
                  <a:moveTo>
                    <a:pt x="231" y="57"/>
                  </a:moveTo>
                  <a:cubicBezTo>
                    <a:pt x="231" y="57"/>
                    <a:pt x="231" y="57"/>
                    <a:pt x="231" y="57"/>
                  </a:cubicBezTo>
                  <a:cubicBezTo>
                    <a:pt x="231" y="57"/>
                    <a:pt x="231" y="57"/>
                    <a:pt x="231" y="57"/>
                  </a:cubicBezTo>
                  <a:cubicBezTo>
                    <a:pt x="232" y="57"/>
                    <a:pt x="232" y="57"/>
                    <a:pt x="232" y="57"/>
                  </a:cubicBezTo>
                  <a:cubicBezTo>
                    <a:pt x="232" y="57"/>
                    <a:pt x="232" y="57"/>
                    <a:pt x="232" y="57"/>
                  </a:cubicBezTo>
                  <a:cubicBezTo>
                    <a:pt x="232" y="56"/>
                    <a:pt x="232" y="56"/>
                    <a:pt x="232" y="56"/>
                  </a:cubicBezTo>
                  <a:cubicBezTo>
                    <a:pt x="231" y="57"/>
                    <a:pt x="231" y="57"/>
                    <a:pt x="231" y="57"/>
                  </a:cubicBezTo>
                  <a:cubicBezTo>
                    <a:pt x="231" y="57"/>
                    <a:pt x="231" y="57"/>
                    <a:pt x="231" y="57"/>
                  </a:cubicBezTo>
                  <a:cubicBezTo>
                    <a:pt x="231" y="57"/>
                    <a:pt x="231" y="57"/>
                    <a:pt x="231" y="57"/>
                  </a:cubicBezTo>
                  <a:close/>
                  <a:moveTo>
                    <a:pt x="217" y="60"/>
                  </a:moveTo>
                  <a:cubicBezTo>
                    <a:pt x="217" y="61"/>
                    <a:pt x="217" y="61"/>
                    <a:pt x="217" y="61"/>
                  </a:cubicBezTo>
                  <a:cubicBezTo>
                    <a:pt x="217" y="60"/>
                    <a:pt x="217" y="60"/>
                    <a:pt x="217" y="60"/>
                  </a:cubicBezTo>
                  <a:cubicBezTo>
                    <a:pt x="218" y="60"/>
                    <a:pt x="218" y="60"/>
                    <a:pt x="218" y="60"/>
                  </a:cubicBezTo>
                  <a:cubicBezTo>
                    <a:pt x="219" y="60"/>
                    <a:pt x="219" y="60"/>
                    <a:pt x="219" y="60"/>
                  </a:cubicBezTo>
                  <a:cubicBezTo>
                    <a:pt x="220" y="60"/>
                    <a:pt x="220" y="60"/>
                    <a:pt x="220" y="60"/>
                  </a:cubicBezTo>
                  <a:cubicBezTo>
                    <a:pt x="221" y="60"/>
                    <a:pt x="221" y="60"/>
                    <a:pt x="221" y="60"/>
                  </a:cubicBezTo>
                  <a:cubicBezTo>
                    <a:pt x="222" y="59"/>
                    <a:pt x="222" y="59"/>
                    <a:pt x="222" y="59"/>
                  </a:cubicBezTo>
                  <a:cubicBezTo>
                    <a:pt x="223" y="59"/>
                    <a:pt x="223" y="59"/>
                    <a:pt x="223" y="59"/>
                  </a:cubicBezTo>
                  <a:cubicBezTo>
                    <a:pt x="223" y="59"/>
                    <a:pt x="223" y="59"/>
                    <a:pt x="223" y="59"/>
                  </a:cubicBezTo>
                  <a:cubicBezTo>
                    <a:pt x="224" y="59"/>
                    <a:pt x="224" y="59"/>
                    <a:pt x="224" y="59"/>
                  </a:cubicBezTo>
                  <a:cubicBezTo>
                    <a:pt x="225" y="59"/>
                    <a:pt x="225" y="59"/>
                    <a:pt x="225" y="59"/>
                  </a:cubicBezTo>
                  <a:cubicBezTo>
                    <a:pt x="225" y="59"/>
                    <a:pt x="225" y="59"/>
                    <a:pt x="225" y="59"/>
                  </a:cubicBezTo>
                  <a:cubicBezTo>
                    <a:pt x="225" y="59"/>
                    <a:pt x="225" y="59"/>
                    <a:pt x="225" y="59"/>
                  </a:cubicBezTo>
                  <a:cubicBezTo>
                    <a:pt x="224" y="59"/>
                    <a:pt x="224" y="59"/>
                    <a:pt x="224" y="59"/>
                  </a:cubicBezTo>
                  <a:cubicBezTo>
                    <a:pt x="223" y="59"/>
                    <a:pt x="223" y="59"/>
                    <a:pt x="223" y="59"/>
                  </a:cubicBezTo>
                  <a:cubicBezTo>
                    <a:pt x="224" y="58"/>
                    <a:pt x="224" y="58"/>
                    <a:pt x="224" y="58"/>
                  </a:cubicBezTo>
                  <a:cubicBezTo>
                    <a:pt x="224" y="58"/>
                    <a:pt x="224" y="58"/>
                    <a:pt x="224" y="58"/>
                  </a:cubicBezTo>
                  <a:cubicBezTo>
                    <a:pt x="224" y="58"/>
                    <a:pt x="224" y="58"/>
                    <a:pt x="224" y="58"/>
                  </a:cubicBezTo>
                  <a:cubicBezTo>
                    <a:pt x="223" y="59"/>
                    <a:pt x="223" y="59"/>
                    <a:pt x="223" y="59"/>
                  </a:cubicBezTo>
                  <a:cubicBezTo>
                    <a:pt x="221" y="59"/>
                    <a:pt x="221" y="59"/>
                    <a:pt x="221" y="59"/>
                  </a:cubicBezTo>
                  <a:cubicBezTo>
                    <a:pt x="220" y="59"/>
                    <a:pt x="220" y="59"/>
                    <a:pt x="220" y="59"/>
                  </a:cubicBezTo>
                  <a:cubicBezTo>
                    <a:pt x="219" y="59"/>
                    <a:pt x="219" y="59"/>
                    <a:pt x="219" y="59"/>
                  </a:cubicBezTo>
                  <a:cubicBezTo>
                    <a:pt x="218" y="59"/>
                    <a:pt x="218" y="59"/>
                    <a:pt x="218" y="59"/>
                  </a:cubicBezTo>
                  <a:cubicBezTo>
                    <a:pt x="217" y="59"/>
                    <a:pt x="217" y="59"/>
                    <a:pt x="217" y="59"/>
                  </a:cubicBezTo>
                  <a:cubicBezTo>
                    <a:pt x="216" y="60"/>
                    <a:pt x="216" y="60"/>
                    <a:pt x="216" y="60"/>
                  </a:cubicBezTo>
                  <a:cubicBezTo>
                    <a:pt x="217" y="60"/>
                    <a:pt x="217" y="60"/>
                    <a:pt x="217" y="60"/>
                  </a:cubicBezTo>
                  <a:cubicBezTo>
                    <a:pt x="217" y="60"/>
                    <a:pt x="217" y="60"/>
                    <a:pt x="217" y="60"/>
                  </a:cubicBezTo>
                  <a:close/>
                  <a:moveTo>
                    <a:pt x="22" y="4"/>
                  </a:moveTo>
                  <a:cubicBezTo>
                    <a:pt x="21" y="5"/>
                    <a:pt x="21" y="5"/>
                    <a:pt x="21" y="5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4"/>
                    <a:pt x="22" y="4"/>
                    <a:pt x="22" y="4"/>
                  </a:cubicBezTo>
                  <a:close/>
                  <a:moveTo>
                    <a:pt x="106" y="121"/>
                  </a:moveTo>
                  <a:cubicBezTo>
                    <a:pt x="107" y="121"/>
                    <a:pt x="107" y="121"/>
                    <a:pt x="107" y="121"/>
                  </a:cubicBezTo>
                  <a:cubicBezTo>
                    <a:pt x="108" y="120"/>
                    <a:pt x="108" y="120"/>
                    <a:pt x="108" y="120"/>
                  </a:cubicBezTo>
                  <a:cubicBezTo>
                    <a:pt x="108" y="119"/>
                    <a:pt x="108" y="119"/>
                    <a:pt x="108" y="119"/>
                  </a:cubicBezTo>
                  <a:cubicBezTo>
                    <a:pt x="107" y="119"/>
                    <a:pt x="107" y="119"/>
                    <a:pt x="107" y="119"/>
                  </a:cubicBezTo>
                  <a:cubicBezTo>
                    <a:pt x="106" y="121"/>
                    <a:pt x="106" y="121"/>
                    <a:pt x="106" y="121"/>
                  </a:cubicBezTo>
                  <a:close/>
                  <a:moveTo>
                    <a:pt x="105" y="123"/>
                  </a:moveTo>
                  <a:cubicBezTo>
                    <a:pt x="106" y="123"/>
                    <a:pt x="106" y="123"/>
                    <a:pt x="106" y="123"/>
                  </a:cubicBezTo>
                  <a:cubicBezTo>
                    <a:pt x="106" y="122"/>
                    <a:pt x="106" y="122"/>
                    <a:pt x="106" y="122"/>
                  </a:cubicBezTo>
                  <a:cubicBezTo>
                    <a:pt x="106" y="121"/>
                    <a:pt x="106" y="121"/>
                    <a:pt x="106" y="121"/>
                  </a:cubicBezTo>
                  <a:cubicBezTo>
                    <a:pt x="105" y="123"/>
                    <a:pt x="105" y="123"/>
                    <a:pt x="105" y="123"/>
                  </a:cubicBezTo>
                  <a:close/>
                  <a:moveTo>
                    <a:pt x="105" y="128"/>
                  </a:moveTo>
                  <a:cubicBezTo>
                    <a:pt x="104" y="127"/>
                    <a:pt x="104" y="127"/>
                    <a:pt x="104" y="127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105" y="123"/>
                    <a:pt x="105" y="123"/>
                    <a:pt x="105" y="123"/>
                  </a:cubicBezTo>
                  <a:cubicBezTo>
                    <a:pt x="104" y="125"/>
                    <a:pt x="104" y="125"/>
                    <a:pt x="104" y="125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5" y="128"/>
                    <a:pt x="105" y="1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59" name="组合 258"/>
          <p:cNvGrpSpPr/>
          <p:nvPr/>
        </p:nvGrpSpPr>
        <p:grpSpPr>
          <a:xfrm>
            <a:off x="6548438" y="1747838"/>
            <a:ext cx="2093912" cy="563562"/>
            <a:chOff x="5815013" y="1408485"/>
            <a:chExt cx="2093892" cy="563190"/>
          </a:xfrm>
        </p:grpSpPr>
        <p:cxnSp>
          <p:nvCxnSpPr>
            <p:cNvPr id="260" name="Straight Connector 21"/>
            <p:cNvCxnSpPr/>
            <p:nvPr/>
          </p:nvCxnSpPr>
          <p:spPr>
            <a:xfrm flipV="1">
              <a:off x="5815013" y="1629001"/>
              <a:ext cx="214310" cy="342674"/>
            </a:xfrm>
            <a:prstGeom prst="line">
              <a:avLst/>
            </a:prstGeom>
            <a:ln w="9525">
              <a:solidFill>
                <a:schemeClr val="tx1">
                  <a:lumMod val="75000"/>
                  <a:lumOff val="2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2"/>
            <p:cNvCxnSpPr/>
            <p:nvPr/>
          </p:nvCxnSpPr>
          <p:spPr>
            <a:xfrm>
              <a:off x="6029323" y="1629001"/>
              <a:ext cx="642932" cy="0"/>
            </a:xfrm>
            <a:prstGeom prst="line">
              <a:avLst/>
            </a:prstGeom>
            <a:ln w="9525"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2" name="Rectangle 23"/>
            <p:cNvSpPr/>
            <p:nvPr/>
          </p:nvSpPr>
          <p:spPr>
            <a:xfrm>
              <a:off x="6662730" y="1408485"/>
              <a:ext cx="1246175" cy="49180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" panose="020B0604020202020204" pitchFamily="34" charset="0"/>
                  <a:sym typeface="微软雅黑 Light" panose="020B0502040204020203" pitchFamily="34" charset="-122"/>
                </a:rPr>
                <a:t>添加标题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  <a:sym typeface="微软雅黑 Light" panose="020B0502040204020203" pitchFamily="34" charset="-122"/>
              </a:endParaRPr>
            </a:p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</a:t>
              </a:r>
              <a:endParaRPr kumimoji="0" lang="en-US" altLang="zh-CN" sz="5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Open Sans" panose="020B0606030504020204" pitchFamily="34" charset="0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63" name="组合 262"/>
          <p:cNvGrpSpPr/>
          <p:nvPr/>
        </p:nvGrpSpPr>
        <p:grpSpPr>
          <a:xfrm>
            <a:off x="127000" y="2362200"/>
            <a:ext cx="2271713" cy="493713"/>
            <a:chOff x="127257" y="2362744"/>
            <a:chExt cx="2271735" cy="492443"/>
          </a:xfrm>
        </p:grpSpPr>
        <p:grpSp>
          <p:nvGrpSpPr>
            <p:cNvPr id="23583" name="组合 263"/>
            <p:cNvGrpSpPr/>
            <p:nvPr/>
          </p:nvGrpSpPr>
          <p:grpSpPr>
            <a:xfrm>
              <a:off x="1456017" y="2382954"/>
              <a:ext cx="942975" cy="210623"/>
              <a:chOff x="1988553" y="2061090"/>
              <a:chExt cx="942975" cy="210623"/>
            </a:xfrm>
          </p:grpSpPr>
          <p:cxnSp>
            <p:nvCxnSpPr>
              <p:cNvPr id="266" name="Straight Connector 27"/>
              <p:cNvCxnSpPr/>
              <p:nvPr/>
            </p:nvCxnSpPr>
            <p:spPr>
              <a:xfrm flipH="1">
                <a:off x="2717213" y="2061465"/>
                <a:ext cx="214315" cy="210594"/>
              </a:xfrm>
              <a:prstGeom prst="line">
                <a:avLst/>
              </a:prstGeom>
              <a:ln w="9525"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8"/>
              <p:cNvCxnSpPr/>
              <p:nvPr/>
            </p:nvCxnSpPr>
            <p:spPr>
              <a:xfrm flipH="1">
                <a:off x="1988544" y="2272059"/>
                <a:ext cx="728669" cy="0"/>
              </a:xfrm>
              <a:prstGeom prst="line">
                <a:avLst/>
              </a:prstGeom>
              <a:ln w="9525">
                <a:solidFill>
                  <a:schemeClr val="tx1">
                    <a:lumMod val="75000"/>
                    <a:lumOff val="25000"/>
                  </a:schemeClr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5" name="Rectangle 29"/>
            <p:cNvSpPr/>
            <p:nvPr/>
          </p:nvSpPr>
          <p:spPr>
            <a:xfrm>
              <a:off x="127257" y="2362744"/>
              <a:ext cx="1231912" cy="49244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" panose="020B0604020202020204" pitchFamily="34" charset="0"/>
                  <a:sym typeface="微软雅黑 Light" panose="020B0502040204020203" pitchFamily="34" charset="-122"/>
                </a:rPr>
                <a:t>添加标题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  <a:sym typeface="微软雅黑 Light" panose="020B0502040204020203" pitchFamily="34" charset="-122"/>
              </a:endParaRPr>
            </a:p>
            <a:p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</a:t>
              </a:r>
              <a:endPara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Open Sans" panose="020B0606030504020204" pitchFamily="34" charset="0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68" name="组合 267"/>
          <p:cNvGrpSpPr/>
          <p:nvPr/>
        </p:nvGrpSpPr>
        <p:grpSpPr>
          <a:xfrm>
            <a:off x="2270125" y="1870075"/>
            <a:ext cx="468313" cy="446088"/>
            <a:chOff x="3245416" y="680837"/>
            <a:chExt cx="469486" cy="445917"/>
          </a:xfrm>
        </p:grpSpPr>
        <p:sp>
          <p:nvSpPr>
            <p:cNvPr id="269" name="椭圆 268"/>
            <p:cNvSpPr/>
            <p:nvPr/>
          </p:nvSpPr>
          <p:spPr>
            <a:xfrm>
              <a:off x="3254965" y="680837"/>
              <a:ext cx="445613" cy="445917"/>
            </a:xfrm>
            <a:prstGeom prst="ellipse">
              <a:avLst/>
            </a:prstGeom>
            <a:solidFill>
              <a:schemeClr val="accent6">
                <a:lumMod val="7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582" name="文本框 269"/>
            <p:cNvSpPr txBox="1"/>
            <p:nvPr/>
          </p:nvSpPr>
          <p:spPr>
            <a:xfrm>
              <a:off x="3245416" y="783353"/>
              <a:ext cx="469486" cy="2616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zh-CN" sz="11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60%</a:t>
              </a:r>
              <a:endParaRPr lang="zh-CN" altLang="en-US" sz="11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71" name="组合 270"/>
          <p:cNvGrpSpPr/>
          <p:nvPr/>
        </p:nvGrpSpPr>
        <p:grpSpPr>
          <a:xfrm>
            <a:off x="752475" y="3870325"/>
            <a:ext cx="2265363" cy="492125"/>
            <a:chOff x="752231" y="3870462"/>
            <a:chExt cx="2265049" cy="492443"/>
          </a:xfrm>
        </p:grpSpPr>
        <p:grpSp>
          <p:nvGrpSpPr>
            <p:cNvPr id="23577" name="组合 271"/>
            <p:cNvGrpSpPr/>
            <p:nvPr/>
          </p:nvGrpSpPr>
          <p:grpSpPr>
            <a:xfrm>
              <a:off x="2074305" y="3890672"/>
              <a:ext cx="942975" cy="210623"/>
              <a:chOff x="1988553" y="2061090"/>
              <a:chExt cx="942975" cy="210623"/>
            </a:xfrm>
          </p:grpSpPr>
          <p:cxnSp>
            <p:nvCxnSpPr>
              <p:cNvPr id="274" name="Straight Connector 27"/>
              <p:cNvCxnSpPr/>
              <p:nvPr/>
            </p:nvCxnSpPr>
            <p:spPr>
              <a:xfrm flipH="1">
                <a:off x="2717245" y="2061531"/>
                <a:ext cx="214283" cy="209685"/>
              </a:xfrm>
              <a:prstGeom prst="line">
                <a:avLst/>
              </a:prstGeom>
              <a:ln w="9525"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8"/>
              <p:cNvCxnSpPr/>
              <p:nvPr/>
            </p:nvCxnSpPr>
            <p:spPr>
              <a:xfrm flipH="1">
                <a:off x="1988684" y="2271217"/>
                <a:ext cx="728561" cy="0"/>
              </a:xfrm>
              <a:prstGeom prst="line">
                <a:avLst/>
              </a:prstGeom>
              <a:ln w="9525">
                <a:solidFill>
                  <a:schemeClr val="tx1">
                    <a:lumMod val="75000"/>
                    <a:lumOff val="25000"/>
                  </a:schemeClr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3" name="Rectangle 29"/>
            <p:cNvSpPr/>
            <p:nvPr/>
          </p:nvSpPr>
          <p:spPr>
            <a:xfrm>
              <a:off x="752231" y="3870462"/>
              <a:ext cx="1225380" cy="49244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" panose="020B0604020202020204" pitchFamily="34" charset="0"/>
                  <a:sym typeface="微软雅黑 Light" panose="020B0502040204020203" pitchFamily="34" charset="-122"/>
                </a:rPr>
                <a:t>添加标题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  <a:sym typeface="微软雅黑 Light" panose="020B0502040204020203" pitchFamily="34" charset="-122"/>
              </a:endParaRPr>
            </a:p>
            <a:p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</a:t>
              </a:r>
              <a:endParaRPr kumimoji="0" lang="en-US" altLang="zh-CN" sz="5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Open Sans" panose="020B0606030504020204" pitchFamily="34" charset="0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76" name="组合 275"/>
          <p:cNvGrpSpPr/>
          <p:nvPr/>
        </p:nvGrpSpPr>
        <p:grpSpPr>
          <a:xfrm>
            <a:off x="2887663" y="3378200"/>
            <a:ext cx="469900" cy="446088"/>
            <a:chOff x="3245416" y="680837"/>
            <a:chExt cx="469486" cy="445917"/>
          </a:xfrm>
        </p:grpSpPr>
        <p:sp>
          <p:nvSpPr>
            <p:cNvPr id="277" name="椭圆 276"/>
            <p:cNvSpPr/>
            <p:nvPr/>
          </p:nvSpPr>
          <p:spPr>
            <a:xfrm>
              <a:off x="3254933" y="680837"/>
              <a:ext cx="445694" cy="445917"/>
            </a:xfrm>
            <a:prstGeom prst="ellipse">
              <a:avLst/>
            </a:prstGeom>
            <a:solidFill>
              <a:schemeClr val="accent6">
                <a:lumMod val="7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576" name="文本框 277"/>
            <p:cNvSpPr txBox="1"/>
            <p:nvPr/>
          </p:nvSpPr>
          <p:spPr>
            <a:xfrm>
              <a:off x="3245416" y="783353"/>
              <a:ext cx="469486" cy="2616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zh-CN" sz="11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80%</a:t>
              </a:r>
              <a:endParaRPr lang="zh-CN" altLang="en-US" sz="11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79" name="组合 278"/>
          <p:cNvGrpSpPr/>
          <p:nvPr/>
        </p:nvGrpSpPr>
        <p:grpSpPr>
          <a:xfrm>
            <a:off x="6175375" y="2366963"/>
            <a:ext cx="468313" cy="446087"/>
            <a:chOff x="4446422" y="3918124"/>
            <a:chExt cx="469486" cy="445917"/>
          </a:xfrm>
        </p:grpSpPr>
        <p:sp>
          <p:nvSpPr>
            <p:cNvPr id="280" name="椭圆 279"/>
            <p:cNvSpPr/>
            <p:nvPr/>
          </p:nvSpPr>
          <p:spPr>
            <a:xfrm>
              <a:off x="4463929" y="3918124"/>
              <a:ext cx="447204" cy="445917"/>
            </a:xfrm>
            <a:prstGeom prst="ellipse">
              <a:avLst/>
            </a:prstGeom>
            <a:solidFill>
              <a:schemeClr val="accent6">
                <a:lumMod val="7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574" name="文本框 280"/>
            <p:cNvSpPr txBox="1"/>
            <p:nvPr/>
          </p:nvSpPr>
          <p:spPr>
            <a:xfrm>
              <a:off x="4446422" y="4020660"/>
              <a:ext cx="469486" cy="2616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zh-CN" sz="11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90%</a:t>
              </a:r>
              <a:endParaRPr lang="zh-CN" altLang="en-US" sz="11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82" name="组合 281"/>
          <p:cNvGrpSpPr/>
          <p:nvPr/>
        </p:nvGrpSpPr>
        <p:grpSpPr>
          <a:xfrm>
            <a:off x="4946650" y="3886200"/>
            <a:ext cx="1758950" cy="946150"/>
            <a:chOff x="4947016" y="3886853"/>
            <a:chExt cx="1758557" cy="944714"/>
          </a:xfrm>
        </p:grpSpPr>
        <p:grpSp>
          <p:nvGrpSpPr>
            <p:cNvPr id="23569" name="组合 282"/>
            <p:cNvGrpSpPr/>
            <p:nvPr/>
          </p:nvGrpSpPr>
          <p:grpSpPr>
            <a:xfrm flipV="1">
              <a:off x="4947016" y="3886853"/>
              <a:ext cx="857804" cy="342900"/>
              <a:chOff x="4912537" y="3006108"/>
              <a:chExt cx="857804" cy="342900"/>
            </a:xfrm>
          </p:grpSpPr>
          <p:cxnSp>
            <p:nvCxnSpPr>
              <p:cNvPr id="285" name="Straight Connector 21"/>
              <p:cNvCxnSpPr/>
              <p:nvPr/>
            </p:nvCxnSpPr>
            <p:spPr>
              <a:xfrm flipV="1">
                <a:off x="4912537" y="3006628"/>
                <a:ext cx="214265" cy="342380"/>
              </a:xfrm>
              <a:prstGeom prst="line">
                <a:avLst/>
              </a:prstGeom>
              <a:ln w="9525"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2"/>
              <p:cNvCxnSpPr/>
              <p:nvPr/>
            </p:nvCxnSpPr>
            <p:spPr>
              <a:xfrm>
                <a:off x="5126802" y="3006628"/>
                <a:ext cx="642793" cy="0"/>
              </a:xfrm>
              <a:prstGeom prst="line">
                <a:avLst/>
              </a:prstGeom>
              <a:ln w="9525">
                <a:solidFill>
                  <a:schemeClr val="tx1">
                    <a:lumMod val="75000"/>
                    <a:lumOff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4" name="Rectangle 23"/>
            <p:cNvSpPr/>
            <p:nvPr/>
          </p:nvSpPr>
          <p:spPr>
            <a:xfrm>
              <a:off x="5478710" y="4338604"/>
              <a:ext cx="1226863" cy="49296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" panose="020B0604020202020204" pitchFamily="34" charset="0"/>
                  <a:sym typeface="微软雅黑 Light" panose="020B0502040204020203" pitchFamily="34" charset="-122"/>
                </a:rPr>
                <a:t>添加标题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  <a:sym typeface="微软雅黑 Light" panose="020B0502040204020203" pitchFamily="34" charset="-122"/>
              </a:endParaRPr>
            </a:p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</a:t>
              </a:r>
              <a:endParaRPr kumimoji="0" lang="en-US" altLang="zh-CN" sz="5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Open Sans" panose="020B0606030504020204" pitchFamily="34" charset="0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87" name="组合 286"/>
          <p:cNvGrpSpPr/>
          <p:nvPr/>
        </p:nvGrpSpPr>
        <p:grpSpPr>
          <a:xfrm>
            <a:off x="4538663" y="3405188"/>
            <a:ext cx="469900" cy="446087"/>
            <a:chOff x="4446422" y="3918124"/>
            <a:chExt cx="469486" cy="445917"/>
          </a:xfrm>
        </p:grpSpPr>
        <p:sp>
          <p:nvSpPr>
            <p:cNvPr id="288" name="椭圆 287"/>
            <p:cNvSpPr/>
            <p:nvPr/>
          </p:nvSpPr>
          <p:spPr>
            <a:xfrm>
              <a:off x="4463869" y="3918124"/>
              <a:ext cx="447281" cy="445917"/>
            </a:xfrm>
            <a:prstGeom prst="ellipse">
              <a:avLst/>
            </a:prstGeom>
            <a:solidFill>
              <a:schemeClr val="accent6">
                <a:lumMod val="7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568" name="文本框 288"/>
            <p:cNvSpPr txBox="1"/>
            <p:nvPr/>
          </p:nvSpPr>
          <p:spPr>
            <a:xfrm>
              <a:off x="4446422" y="4020660"/>
              <a:ext cx="469486" cy="2616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zh-CN" sz="11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40%</a:t>
              </a:r>
              <a:endParaRPr lang="zh-CN" altLang="en-US" sz="11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94" name="组合 293">
            <a:extLst>
              <a:ext uri="{FF2B5EF4-FFF2-40B4-BE49-F238E27FC236}">
                <a16:creationId xmlns:a16="http://schemas.microsoft.com/office/drawing/2014/main" id="{B8B8D74E-3923-4BAA-BAD2-663F690350C3}"/>
              </a:ext>
            </a:extLst>
          </p:cNvPr>
          <p:cNvGrpSpPr/>
          <p:nvPr/>
        </p:nvGrpSpPr>
        <p:grpSpPr>
          <a:xfrm>
            <a:off x="-498530" y="1243"/>
            <a:ext cx="3489853" cy="859534"/>
            <a:chOff x="-498530" y="1243"/>
            <a:chExt cx="3489853" cy="859534"/>
          </a:xfrm>
        </p:grpSpPr>
        <p:sp>
          <p:nvSpPr>
            <p:cNvPr id="295" name="文本框 294">
              <a:extLst>
                <a:ext uri="{FF2B5EF4-FFF2-40B4-BE49-F238E27FC236}">
                  <a16:creationId xmlns:a16="http://schemas.microsoft.com/office/drawing/2014/main" id="{6968AF6B-30DA-4CA5-B2FA-89E11CAA505B}"/>
                </a:ext>
              </a:extLst>
            </p:cNvPr>
            <p:cNvSpPr txBox="1"/>
            <p:nvPr/>
          </p:nvSpPr>
          <p:spPr>
            <a:xfrm>
              <a:off x="498529" y="105863"/>
              <a:ext cx="2127440" cy="4619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chemeClr val="accent6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国外研究综述</a:t>
              </a:r>
            </a:p>
          </p:txBody>
        </p:sp>
        <p:sp>
          <p:nvSpPr>
            <p:cNvPr id="296" name="椭圆 295">
              <a:extLst>
                <a:ext uri="{FF2B5EF4-FFF2-40B4-BE49-F238E27FC236}">
                  <a16:creationId xmlns:a16="http://schemas.microsoft.com/office/drawing/2014/main" id="{C6EF7D8D-5078-46F9-AD2C-5FAA9418E515}"/>
                </a:ext>
              </a:extLst>
            </p:cNvPr>
            <p:cNvSpPr/>
            <p:nvPr/>
          </p:nvSpPr>
          <p:spPr>
            <a:xfrm>
              <a:off x="-498530" y="1243"/>
              <a:ext cx="997059" cy="859534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97" name="矩形 296">
              <a:extLst>
                <a:ext uri="{FF2B5EF4-FFF2-40B4-BE49-F238E27FC236}">
                  <a16:creationId xmlns:a16="http://schemas.microsoft.com/office/drawing/2014/main" id="{CE9DE06E-65DE-4DB1-BCAA-C1F4C13BC7B2}"/>
                </a:ext>
              </a:extLst>
            </p:cNvPr>
            <p:cNvSpPr/>
            <p:nvPr/>
          </p:nvSpPr>
          <p:spPr>
            <a:xfrm>
              <a:off x="513914" y="506933"/>
              <a:ext cx="2477409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A Review Of Foreign Research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298" name="椭圆 297">
            <a:extLst>
              <a:ext uri="{FF2B5EF4-FFF2-40B4-BE49-F238E27FC236}">
                <a16:creationId xmlns:a16="http://schemas.microsoft.com/office/drawing/2014/main" id="{4673D92A-3554-4625-9DFB-3776C5C0E869}"/>
              </a:ext>
            </a:extLst>
          </p:cNvPr>
          <p:cNvSpPr/>
          <p:nvPr/>
        </p:nvSpPr>
        <p:spPr>
          <a:xfrm rot="4500000">
            <a:off x="6456616" y="-1868167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1" dur="250" fill="hold"/>
                                        <p:tgtEl>
                                          <p:spTgt spid="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3" dur="250" fill="hold"/>
                                        <p:tgtEl>
                                          <p:spTgt spid="2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55FFC904-B2C5-4AB3-ADDB-E467E4E4A71E}"/>
              </a:ext>
            </a:extLst>
          </p:cNvPr>
          <p:cNvGrpSpPr/>
          <p:nvPr/>
        </p:nvGrpSpPr>
        <p:grpSpPr>
          <a:xfrm>
            <a:off x="2283238" y="1485670"/>
            <a:ext cx="6562859" cy="1717157"/>
            <a:chOff x="4318881" y="1766424"/>
            <a:chExt cx="6568040" cy="1717529"/>
          </a:xfrm>
        </p:grpSpPr>
        <p:sp>
          <p:nvSpPr>
            <p:cNvPr id="11" name="文本框 2">
              <a:extLst>
                <a:ext uri="{FF2B5EF4-FFF2-40B4-BE49-F238E27FC236}">
                  <a16:creationId xmlns:a16="http://schemas.microsoft.com/office/drawing/2014/main" id="{E2AC8288-5FA8-4F0A-B4E3-377C0AFABF66}"/>
                </a:ext>
              </a:extLst>
            </p:cNvPr>
            <p:cNvSpPr txBox="1"/>
            <p:nvPr/>
          </p:nvSpPr>
          <p:spPr>
            <a:xfrm>
              <a:off x="4331795" y="2621992"/>
              <a:ext cx="6555126" cy="86196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5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研究方法与思路</a:t>
              </a:r>
            </a:p>
          </p:txBody>
        </p:sp>
        <p:sp>
          <p:nvSpPr>
            <p:cNvPr id="12" name="文本框 4">
              <a:extLst>
                <a:ext uri="{FF2B5EF4-FFF2-40B4-BE49-F238E27FC236}">
                  <a16:creationId xmlns:a16="http://schemas.microsoft.com/office/drawing/2014/main" id="{490F2568-DEC8-43C2-8B23-C4E19E2D63F3}"/>
                </a:ext>
              </a:extLst>
            </p:cNvPr>
            <p:cNvSpPr txBox="1"/>
            <p:nvPr/>
          </p:nvSpPr>
          <p:spPr>
            <a:xfrm>
              <a:off x="4318881" y="1766424"/>
              <a:ext cx="3152058" cy="76960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zh-CN" sz="44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PART TWO</a:t>
              </a:r>
              <a:endParaRPr lang="zh-CN" altLang="en-US" sz="4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13" name="椭圆 12">
            <a:extLst>
              <a:ext uri="{FF2B5EF4-FFF2-40B4-BE49-F238E27FC236}">
                <a16:creationId xmlns:a16="http://schemas.microsoft.com/office/drawing/2014/main" id="{0465F8FF-52B5-4360-9824-346CAA6DC119}"/>
              </a:ext>
            </a:extLst>
          </p:cNvPr>
          <p:cNvSpPr/>
          <p:nvPr/>
        </p:nvSpPr>
        <p:spPr>
          <a:xfrm rot="4500000">
            <a:off x="7078120" y="-1995128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82F0FAFA-C167-433E-813E-8F3E50F7668B}"/>
              </a:ext>
            </a:extLst>
          </p:cNvPr>
          <p:cNvSpPr/>
          <p:nvPr/>
        </p:nvSpPr>
        <p:spPr>
          <a:xfrm rot="4500000">
            <a:off x="7078120" y="3736495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ACC2FD3B-CBC6-4984-91D4-D0D6D023FD72}"/>
              </a:ext>
            </a:extLst>
          </p:cNvPr>
          <p:cNvSpPr/>
          <p:nvPr/>
        </p:nvSpPr>
        <p:spPr>
          <a:xfrm>
            <a:off x="-1221299" y="1037318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552450" y="845644"/>
            <a:ext cx="8039100" cy="1064113"/>
            <a:chOff x="552805" y="979898"/>
            <a:chExt cx="8038391" cy="1064895"/>
          </a:xfrm>
        </p:grpSpPr>
        <p:sp>
          <p:nvSpPr>
            <p:cNvPr id="18" name="TextBox 30"/>
            <p:cNvSpPr txBox="1"/>
            <p:nvPr/>
          </p:nvSpPr>
          <p:spPr>
            <a:xfrm>
              <a:off x="3973177" y="979898"/>
              <a:ext cx="1210482" cy="40040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kern="1200" cap="none" spc="0" normalizeH="0" baseline="0" noProof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</a:t>
              </a:r>
            </a:p>
          </p:txBody>
        </p:sp>
        <p:sp>
          <p:nvSpPr>
            <p:cNvPr id="19" name="TextBox 29"/>
            <p:cNvSpPr txBox="1"/>
            <p:nvPr/>
          </p:nvSpPr>
          <p:spPr>
            <a:xfrm>
              <a:off x="552805" y="1418860"/>
              <a:ext cx="8038391" cy="62593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R="0" defTabSz="685800"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kern="1200" cap="none" spc="0" normalizeH="0" baseline="0" noProof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kumimoji="0" lang="en-US" altLang="zh-CN" sz="1400" kern="1200" cap="none" spc="0" normalizeH="0" baseline="0" noProof="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678616"/>
              </p:ext>
            </p:extLst>
          </p:nvPr>
        </p:nvGraphicFramePr>
        <p:xfrm>
          <a:off x="675542" y="2166327"/>
          <a:ext cx="7805737" cy="2200278"/>
        </p:xfrm>
        <a:graphic>
          <a:graphicData uri="http://schemas.openxmlformats.org/drawingml/2006/table">
            <a:tbl>
              <a:tblPr/>
              <a:tblGrid>
                <a:gridCol w="641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35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69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586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点击添加标题</a:t>
                      </a: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48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  时间：</a:t>
                      </a:r>
                      <a:r>
                        <a:rPr lang="en-US" altLang="zh-CN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20XX</a:t>
                      </a:r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年</a:t>
                      </a:r>
                      <a:r>
                        <a:rPr lang="en-US" altLang="zh-CN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X</a:t>
                      </a:r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月</a:t>
                      </a:r>
                      <a:r>
                        <a:rPr lang="en-US" altLang="zh-CN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XX</a:t>
                      </a:r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日 </a:t>
                      </a:r>
                      <a:r>
                        <a:rPr lang="en-US" altLang="zh-CN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- X</a:t>
                      </a:r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月</a:t>
                      </a:r>
                      <a:r>
                        <a:rPr lang="en-US" altLang="zh-CN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XX</a:t>
                      </a:r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日</a:t>
                      </a: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48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序号</a:t>
                      </a: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工作任务</a:t>
                      </a: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日期</a:t>
                      </a: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目的</a:t>
                      </a: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网站</a:t>
                      </a: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备注</a:t>
                      </a: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4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1</a:t>
                      </a: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4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2</a:t>
                      </a: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4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3</a:t>
                      </a: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4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4</a:t>
                      </a: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4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5</a:t>
                      </a: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11" name="组合 10">
            <a:extLst>
              <a:ext uri="{FF2B5EF4-FFF2-40B4-BE49-F238E27FC236}">
                <a16:creationId xmlns:a16="http://schemas.microsoft.com/office/drawing/2014/main" id="{0F3AEFAA-2524-46F8-9D15-4BFD1B392A8D}"/>
              </a:ext>
            </a:extLst>
          </p:cNvPr>
          <p:cNvGrpSpPr/>
          <p:nvPr/>
        </p:nvGrpSpPr>
        <p:grpSpPr>
          <a:xfrm>
            <a:off x="-498530" y="1243"/>
            <a:ext cx="3124499" cy="859534"/>
            <a:chOff x="-498530" y="1243"/>
            <a:chExt cx="3124499" cy="859534"/>
          </a:xfrm>
        </p:grpSpPr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32DCEBFE-0F93-4368-8B36-9AD0FF1AEFF5}"/>
                </a:ext>
              </a:extLst>
            </p:cNvPr>
            <p:cNvSpPr txBox="1"/>
            <p:nvPr/>
          </p:nvSpPr>
          <p:spPr>
            <a:xfrm>
              <a:off x="498529" y="105863"/>
              <a:ext cx="2127440" cy="4619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chemeClr val="accent6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研究思路</a:t>
              </a:r>
            </a:p>
          </p:txBody>
        </p:sp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4662CD11-7480-4281-A25E-2E388C20842F}"/>
                </a:ext>
              </a:extLst>
            </p:cNvPr>
            <p:cNvSpPr/>
            <p:nvPr/>
          </p:nvSpPr>
          <p:spPr>
            <a:xfrm>
              <a:off x="-498530" y="1243"/>
              <a:ext cx="997059" cy="859534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06C9E4F9-7A92-4312-B399-78A0B8B361E2}"/>
                </a:ext>
              </a:extLst>
            </p:cNvPr>
            <p:cNvSpPr/>
            <p:nvPr/>
          </p:nvSpPr>
          <p:spPr>
            <a:xfrm>
              <a:off x="513914" y="506933"/>
              <a:ext cx="1345240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Research Ideas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15" name="椭圆 14">
            <a:extLst>
              <a:ext uri="{FF2B5EF4-FFF2-40B4-BE49-F238E27FC236}">
                <a16:creationId xmlns:a16="http://schemas.microsoft.com/office/drawing/2014/main" id="{E3619F13-875C-4261-A2F3-6B29554DFE8A}"/>
              </a:ext>
            </a:extLst>
          </p:cNvPr>
          <p:cNvSpPr/>
          <p:nvPr/>
        </p:nvSpPr>
        <p:spPr>
          <a:xfrm rot="4500000">
            <a:off x="7875289" y="4545388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4E6D5F83-A34D-4BC3-B793-9858CC860617}"/>
              </a:ext>
            </a:extLst>
          </p:cNvPr>
          <p:cNvSpPr/>
          <p:nvPr/>
        </p:nvSpPr>
        <p:spPr>
          <a:xfrm>
            <a:off x="1186534" y="4715503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形状 2"/>
          <p:cNvSpPr/>
          <p:nvPr/>
        </p:nvSpPr>
        <p:spPr>
          <a:xfrm>
            <a:off x="1900238" y="2071688"/>
            <a:ext cx="1525588" cy="1527175"/>
          </a:xfrm>
          <a:prstGeom prst="leftCircularArrow">
            <a:avLst>
              <a:gd name="adj1" fmla="val 2837"/>
              <a:gd name="adj2" fmla="val 346575"/>
              <a:gd name="adj3" fmla="val 2122086"/>
              <a:gd name="adj4" fmla="val 9024489"/>
              <a:gd name="adj5" fmla="val 3310"/>
            </a:avLst>
          </a:prstGeom>
          <a:solidFill>
            <a:srgbClr val="40404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1087438" y="1757363"/>
            <a:ext cx="1587500" cy="1431925"/>
            <a:chOff x="1087372" y="1757964"/>
            <a:chExt cx="1587583" cy="1431012"/>
          </a:xfrm>
        </p:grpSpPr>
        <p:sp>
          <p:nvSpPr>
            <p:cNvPr id="2" name="任意多边形 1"/>
            <p:cNvSpPr/>
            <p:nvPr/>
          </p:nvSpPr>
          <p:spPr>
            <a:xfrm>
              <a:off x="1087372" y="1757964"/>
              <a:ext cx="1428825" cy="1178760"/>
            </a:xfrm>
            <a:custGeom>
              <a:avLst/>
              <a:gdLst>
                <a:gd name="connsiteX0" fmla="*/ 0 w 1905098"/>
                <a:gd name="connsiteY0" fmla="*/ 157131 h 1571307"/>
                <a:gd name="connsiteX1" fmla="*/ 157131 w 1905098"/>
                <a:gd name="connsiteY1" fmla="*/ 0 h 1571307"/>
                <a:gd name="connsiteX2" fmla="*/ 1747967 w 1905098"/>
                <a:gd name="connsiteY2" fmla="*/ 0 h 1571307"/>
                <a:gd name="connsiteX3" fmla="*/ 1905098 w 1905098"/>
                <a:gd name="connsiteY3" fmla="*/ 157131 h 1571307"/>
                <a:gd name="connsiteX4" fmla="*/ 1905098 w 1905098"/>
                <a:gd name="connsiteY4" fmla="*/ 1414176 h 1571307"/>
                <a:gd name="connsiteX5" fmla="*/ 1747967 w 1905098"/>
                <a:gd name="connsiteY5" fmla="*/ 1571307 h 1571307"/>
                <a:gd name="connsiteX6" fmla="*/ 157131 w 1905098"/>
                <a:gd name="connsiteY6" fmla="*/ 1571307 h 1571307"/>
                <a:gd name="connsiteX7" fmla="*/ 0 w 1905098"/>
                <a:gd name="connsiteY7" fmla="*/ 1414176 h 1571307"/>
                <a:gd name="connsiteX8" fmla="*/ 0 w 1905098"/>
                <a:gd name="connsiteY8" fmla="*/ 157131 h 157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98" h="1571307">
                  <a:moveTo>
                    <a:pt x="0" y="157131"/>
                  </a:moveTo>
                  <a:cubicBezTo>
                    <a:pt x="0" y="70350"/>
                    <a:pt x="70350" y="0"/>
                    <a:pt x="157131" y="0"/>
                  </a:cubicBezTo>
                  <a:lnTo>
                    <a:pt x="1747967" y="0"/>
                  </a:lnTo>
                  <a:cubicBezTo>
                    <a:pt x="1834748" y="0"/>
                    <a:pt x="1905098" y="70350"/>
                    <a:pt x="1905098" y="157131"/>
                  </a:cubicBezTo>
                  <a:lnTo>
                    <a:pt x="1905098" y="1414176"/>
                  </a:lnTo>
                  <a:cubicBezTo>
                    <a:pt x="1905098" y="1500957"/>
                    <a:pt x="1834748" y="1571307"/>
                    <a:pt x="1747967" y="1571307"/>
                  </a:cubicBezTo>
                  <a:lnTo>
                    <a:pt x="157131" y="1571307"/>
                  </a:lnTo>
                  <a:cubicBezTo>
                    <a:pt x="70350" y="1571307"/>
                    <a:pt x="0" y="1500957"/>
                    <a:pt x="0" y="1414176"/>
                  </a:cubicBezTo>
                  <a:lnTo>
                    <a:pt x="0" y="157131"/>
                  </a:lnTo>
                  <a:close/>
                </a:path>
              </a:pathLst>
            </a:custGeom>
            <a:noFill/>
            <a:ln>
              <a:solidFill>
                <a:srgbClr val="40404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72840" tIns="72840" rIns="72840" bIns="325372" spcCol="1270"/>
            <a:lstStyle/>
            <a:p>
              <a:pPr marL="0" marR="0" lvl="1" indent="0" algn="l" defTabSz="10668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</a:t>
              </a:r>
              <a:endParaRPr kumimoji="0" lang="zh-CN" alt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" name="任意多边形 3"/>
            <p:cNvSpPr/>
            <p:nvPr/>
          </p:nvSpPr>
          <p:spPr>
            <a:xfrm>
              <a:off x="1404889" y="2684473"/>
              <a:ext cx="1270066" cy="504503"/>
            </a:xfrm>
            <a:custGeom>
              <a:avLst/>
              <a:gdLst>
                <a:gd name="connsiteX0" fmla="*/ 0 w 1693420"/>
                <a:gd name="connsiteY0" fmla="*/ 67342 h 673417"/>
                <a:gd name="connsiteX1" fmla="*/ 67342 w 1693420"/>
                <a:gd name="connsiteY1" fmla="*/ 0 h 673417"/>
                <a:gd name="connsiteX2" fmla="*/ 1626078 w 1693420"/>
                <a:gd name="connsiteY2" fmla="*/ 0 h 673417"/>
                <a:gd name="connsiteX3" fmla="*/ 1693420 w 1693420"/>
                <a:gd name="connsiteY3" fmla="*/ 67342 h 673417"/>
                <a:gd name="connsiteX4" fmla="*/ 1693420 w 1693420"/>
                <a:gd name="connsiteY4" fmla="*/ 606075 h 673417"/>
                <a:gd name="connsiteX5" fmla="*/ 1626078 w 1693420"/>
                <a:gd name="connsiteY5" fmla="*/ 673417 h 673417"/>
                <a:gd name="connsiteX6" fmla="*/ 67342 w 1693420"/>
                <a:gd name="connsiteY6" fmla="*/ 673417 h 673417"/>
                <a:gd name="connsiteX7" fmla="*/ 0 w 1693420"/>
                <a:gd name="connsiteY7" fmla="*/ 606075 h 673417"/>
                <a:gd name="connsiteX8" fmla="*/ 0 w 1693420"/>
                <a:gd name="connsiteY8" fmla="*/ 67342 h 673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3420" h="673417">
                  <a:moveTo>
                    <a:pt x="0" y="67342"/>
                  </a:moveTo>
                  <a:cubicBezTo>
                    <a:pt x="0" y="30150"/>
                    <a:pt x="30150" y="0"/>
                    <a:pt x="67342" y="0"/>
                  </a:cubicBezTo>
                  <a:lnTo>
                    <a:pt x="1626078" y="0"/>
                  </a:lnTo>
                  <a:cubicBezTo>
                    <a:pt x="1663270" y="0"/>
                    <a:pt x="1693420" y="30150"/>
                    <a:pt x="1693420" y="67342"/>
                  </a:cubicBezTo>
                  <a:lnTo>
                    <a:pt x="1693420" y="606075"/>
                  </a:lnTo>
                  <a:cubicBezTo>
                    <a:pt x="1693420" y="643267"/>
                    <a:pt x="1663270" y="673417"/>
                    <a:pt x="1626078" y="673417"/>
                  </a:cubicBezTo>
                  <a:lnTo>
                    <a:pt x="67342" y="673417"/>
                  </a:lnTo>
                  <a:cubicBezTo>
                    <a:pt x="30150" y="673417"/>
                    <a:pt x="0" y="643267"/>
                    <a:pt x="0" y="606075"/>
                  </a:cubicBezTo>
                  <a:lnTo>
                    <a:pt x="0" y="6734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25400">
              <a:solidFill>
                <a:schemeClr val="bg1"/>
              </a:solidFill>
            </a:ln>
            <a:effectLst>
              <a:outerShdw blurRad="63500" dist="508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6228" tIns="49083" rIns="66228" bIns="49083" spcCol="1270" anchor="ctr"/>
            <a:lstStyle/>
            <a:p>
              <a:pPr marL="0" marR="0" lvl="0" indent="0" algn="ctr" defTabSz="12001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添加标题文字</a:t>
              </a:r>
            </a:p>
          </p:txBody>
        </p:sp>
      </p:grpSp>
      <p:sp>
        <p:nvSpPr>
          <p:cNvPr id="6" name="环形箭头 5"/>
          <p:cNvSpPr/>
          <p:nvPr/>
        </p:nvSpPr>
        <p:spPr>
          <a:xfrm>
            <a:off x="3681413" y="1049338"/>
            <a:ext cx="1709738" cy="1709738"/>
          </a:xfrm>
          <a:prstGeom prst="circularArrow">
            <a:avLst>
              <a:gd name="adj1" fmla="val 2534"/>
              <a:gd name="adj2" fmla="val 307384"/>
              <a:gd name="adj3" fmla="val 19517105"/>
              <a:gd name="adj4" fmla="val 12575511"/>
              <a:gd name="adj5" fmla="val 2957"/>
            </a:avLst>
          </a:prstGeom>
          <a:solidFill>
            <a:srgbClr val="404040"/>
          </a:solidFill>
          <a:ln>
            <a:solidFill>
              <a:schemeClr val="accent6"/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9" name="形状 8"/>
          <p:cNvSpPr/>
          <p:nvPr/>
        </p:nvSpPr>
        <p:spPr>
          <a:xfrm>
            <a:off x="5487988" y="2071688"/>
            <a:ext cx="1525588" cy="1527175"/>
          </a:xfrm>
          <a:prstGeom prst="leftCircularArrow">
            <a:avLst>
              <a:gd name="adj1" fmla="val 2837"/>
              <a:gd name="adj2" fmla="val 346575"/>
              <a:gd name="adj3" fmla="val 2122086"/>
              <a:gd name="adj4" fmla="val 9024489"/>
              <a:gd name="adj5" fmla="val 3310"/>
            </a:avLst>
          </a:prstGeom>
          <a:solidFill>
            <a:srgbClr val="40404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4675188" y="1757363"/>
            <a:ext cx="1587500" cy="1431925"/>
            <a:chOff x="4675155" y="1757964"/>
            <a:chExt cx="1587581" cy="1431012"/>
          </a:xfrm>
        </p:grpSpPr>
        <p:sp>
          <p:nvSpPr>
            <p:cNvPr id="8" name="任意多边形 7"/>
            <p:cNvSpPr/>
            <p:nvPr/>
          </p:nvSpPr>
          <p:spPr>
            <a:xfrm>
              <a:off x="4675155" y="1757964"/>
              <a:ext cx="1428823" cy="1178760"/>
            </a:xfrm>
            <a:custGeom>
              <a:avLst/>
              <a:gdLst>
                <a:gd name="connsiteX0" fmla="*/ 0 w 1905098"/>
                <a:gd name="connsiteY0" fmla="*/ 157131 h 1571307"/>
                <a:gd name="connsiteX1" fmla="*/ 157131 w 1905098"/>
                <a:gd name="connsiteY1" fmla="*/ 0 h 1571307"/>
                <a:gd name="connsiteX2" fmla="*/ 1747967 w 1905098"/>
                <a:gd name="connsiteY2" fmla="*/ 0 h 1571307"/>
                <a:gd name="connsiteX3" fmla="*/ 1905098 w 1905098"/>
                <a:gd name="connsiteY3" fmla="*/ 157131 h 1571307"/>
                <a:gd name="connsiteX4" fmla="*/ 1905098 w 1905098"/>
                <a:gd name="connsiteY4" fmla="*/ 1414176 h 1571307"/>
                <a:gd name="connsiteX5" fmla="*/ 1747967 w 1905098"/>
                <a:gd name="connsiteY5" fmla="*/ 1571307 h 1571307"/>
                <a:gd name="connsiteX6" fmla="*/ 157131 w 1905098"/>
                <a:gd name="connsiteY6" fmla="*/ 1571307 h 1571307"/>
                <a:gd name="connsiteX7" fmla="*/ 0 w 1905098"/>
                <a:gd name="connsiteY7" fmla="*/ 1414176 h 1571307"/>
                <a:gd name="connsiteX8" fmla="*/ 0 w 1905098"/>
                <a:gd name="connsiteY8" fmla="*/ 157131 h 157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98" h="1571307">
                  <a:moveTo>
                    <a:pt x="0" y="157131"/>
                  </a:moveTo>
                  <a:cubicBezTo>
                    <a:pt x="0" y="70350"/>
                    <a:pt x="70350" y="0"/>
                    <a:pt x="157131" y="0"/>
                  </a:cubicBezTo>
                  <a:lnTo>
                    <a:pt x="1747967" y="0"/>
                  </a:lnTo>
                  <a:cubicBezTo>
                    <a:pt x="1834748" y="0"/>
                    <a:pt x="1905098" y="70350"/>
                    <a:pt x="1905098" y="157131"/>
                  </a:cubicBezTo>
                  <a:lnTo>
                    <a:pt x="1905098" y="1414176"/>
                  </a:lnTo>
                  <a:cubicBezTo>
                    <a:pt x="1905098" y="1500957"/>
                    <a:pt x="1834748" y="1571307"/>
                    <a:pt x="1747967" y="1571307"/>
                  </a:cubicBezTo>
                  <a:lnTo>
                    <a:pt x="157131" y="1571307"/>
                  </a:lnTo>
                  <a:cubicBezTo>
                    <a:pt x="70350" y="1571307"/>
                    <a:pt x="0" y="1500957"/>
                    <a:pt x="0" y="1414176"/>
                  </a:cubicBezTo>
                  <a:lnTo>
                    <a:pt x="0" y="157131"/>
                  </a:lnTo>
                  <a:close/>
                </a:path>
              </a:pathLst>
            </a:custGeom>
            <a:noFill/>
            <a:ln>
              <a:solidFill>
                <a:srgbClr val="40404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72840" tIns="72840" rIns="72840" bIns="325372" spcCol="1270"/>
            <a:lstStyle/>
            <a:p>
              <a:pPr marL="0" marR="0" lvl="1" indent="0" algn="l" defTabSz="10668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</a:t>
              </a:r>
              <a:endParaRPr kumimoji="0" lang="zh-CN" alt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0" name="任意多边形 9"/>
            <p:cNvSpPr/>
            <p:nvPr/>
          </p:nvSpPr>
          <p:spPr>
            <a:xfrm>
              <a:off x="4992671" y="2684473"/>
              <a:ext cx="1270065" cy="504503"/>
            </a:xfrm>
            <a:custGeom>
              <a:avLst/>
              <a:gdLst>
                <a:gd name="connsiteX0" fmla="*/ 0 w 1693420"/>
                <a:gd name="connsiteY0" fmla="*/ 67342 h 673417"/>
                <a:gd name="connsiteX1" fmla="*/ 67342 w 1693420"/>
                <a:gd name="connsiteY1" fmla="*/ 0 h 673417"/>
                <a:gd name="connsiteX2" fmla="*/ 1626078 w 1693420"/>
                <a:gd name="connsiteY2" fmla="*/ 0 h 673417"/>
                <a:gd name="connsiteX3" fmla="*/ 1693420 w 1693420"/>
                <a:gd name="connsiteY3" fmla="*/ 67342 h 673417"/>
                <a:gd name="connsiteX4" fmla="*/ 1693420 w 1693420"/>
                <a:gd name="connsiteY4" fmla="*/ 606075 h 673417"/>
                <a:gd name="connsiteX5" fmla="*/ 1626078 w 1693420"/>
                <a:gd name="connsiteY5" fmla="*/ 673417 h 673417"/>
                <a:gd name="connsiteX6" fmla="*/ 67342 w 1693420"/>
                <a:gd name="connsiteY6" fmla="*/ 673417 h 673417"/>
                <a:gd name="connsiteX7" fmla="*/ 0 w 1693420"/>
                <a:gd name="connsiteY7" fmla="*/ 606075 h 673417"/>
                <a:gd name="connsiteX8" fmla="*/ 0 w 1693420"/>
                <a:gd name="connsiteY8" fmla="*/ 67342 h 673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3420" h="673417">
                  <a:moveTo>
                    <a:pt x="0" y="67342"/>
                  </a:moveTo>
                  <a:cubicBezTo>
                    <a:pt x="0" y="30150"/>
                    <a:pt x="30150" y="0"/>
                    <a:pt x="67342" y="0"/>
                  </a:cubicBezTo>
                  <a:lnTo>
                    <a:pt x="1626078" y="0"/>
                  </a:lnTo>
                  <a:cubicBezTo>
                    <a:pt x="1663270" y="0"/>
                    <a:pt x="1693420" y="30150"/>
                    <a:pt x="1693420" y="67342"/>
                  </a:cubicBezTo>
                  <a:lnTo>
                    <a:pt x="1693420" y="606075"/>
                  </a:lnTo>
                  <a:cubicBezTo>
                    <a:pt x="1693420" y="643267"/>
                    <a:pt x="1663270" y="673417"/>
                    <a:pt x="1626078" y="673417"/>
                  </a:cubicBezTo>
                  <a:lnTo>
                    <a:pt x="67342" y="673417"/>
                  </a:lnTo>
                  <a:cubicBezTo>
                    <a:pt x="30150" y="673417"/>
                    <a:pt x="0" y="643267"/>
                    <a:pt x="0" y="606075"/>
                  </a:cubicBezTo>
                  <a:lnTo>
                    <a:pt x="0" y="6734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25400">
              <a:solidFill>
                <a:schemeClr val="bg1"/>
              </a:solidFill>
            </a:ln>
            <a:effectLst>
              <a:outerShdw blurRad="63500" dist="508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12001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添加标题文字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672013" y="4003675"/>
            <a:ext cx="2071687" cy="598488"/>
            <a:chOff x="4671292" y="4003427"/>
            <a:chExt cx="2072775" cy="598103"/>
          </a:xfrm>
        </p:grpSpPr>
        <p:sp>
          <p:nvSpPr>
            <p:cNvPr id="17" name="任意多边形 16"/>
            <p:cNvSpPr/>
            <p:nvPr/>
          </p:nvSpPr>
          <p:spPr>
            <a:xfrm>
              <a:off x="4671292" y="4003427"/>
              <a:ext cx="503501" cy="504500"/>
            </a:xfrm>
            <a:custGeom>
              <a:avLst/>
              <a:gdLst>
                <a:gd name="connsiteX0" fmla="*/ 0 w 1343223"/>
                <a:gd name="connsiteY0" fmla="*/ 671612 h 1343223"/>
                <a:gd name="connsiteX1" fmla="*/ 671612 w 1343223"/>
                <a:gd name="connsiteY1" fmla="*/ 0 h 1343223"/>
                <a:gd name="connsiteX2" fmla="*/ 1343224 w 1343223"/>
                <a:gd name="connsiteY2" fmla="*/ 671612 h 1343223"/>
                <a:gd name="connsiteX3" fmla="*/ 671612 w 1343223"/>
                <a:gd name="connsiteY3" fmla="*/ 1343224 h 1343223"/>
                <a:gd name="connsiteX4" fmla="*/ 0 w 1343223"/>
                <a:gd name="connsiteY4" fmla="*/ 671612 h 1343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3223" h="1343223">
                  <a:moveTo>
                    <a:pt x="0" y="671612"/>
                  </a:moveTo>
                  <a:cubicBezTo>
                    <a:pt x="0" y="300691"/>
                    <a:pt x="300691" y="0"/>
                    <a:pt x="671612" y="0"/>
                  </a:cubicBezTo>
                  <a:cubicBezTo>
                    <a:pt x="1042533" y="0"/>
                    <a:pt x="1343224" y="300691"/>
                    <a:pt x="1343224" y="671612"/>
                  </a:cubicBezTo>
                  <a:cubicBezTo>
                    <a:pt x="1343224" y="1042533"/>
                    <a:pt x="1042533" y="1343224"/>
                    <a:pt x="671612" y="1343224"/>
                  </a:cubicBezTo>
                  <a:cubicBezTo>
                    <a:pt x="300691" y="1343224"/>
                    <a:pt x="0" y="1042533"/>
                    <a:pt x="0" y="67161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25400">
              <a:solidFill>
                <a:schemeClr val="bg1"/>
              </a:solidFill>
            </a:ln>
            <a:effectLst>
              <a:outerShdw blurRad="63500" dist="508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5230385" y="4093857"/>
              <a:ext cx="1513682" cy="50767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</a:t>
              </a:r>
              <a:endParaRPr kumimoji="0" lang="zh-CN" altLang="en-US" sz="825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" name="Freeform 538"/>
            <p:cNvSpPr>
              <a:spLocks noEditPoints="1"/>
            </p:cNvSpPr>
            <p:nvPr/>
          </p:nvSpPr>
          <p:spPr bwMode="auto">
            <a:xfrm>
              <a:off x="4765003" y="4125586"/>
              <a:ext cx="330373" cy="314123"/>
            </a:xfrm>
            <a:custGeom>
              <a:avLst/>
              <a:gdLst>
                <a:gd name="T0" fmla="*/ 131 w 200"/>
                <a:gd name="T1" fmla="*/ 0 h 191"/>
                <a:gd name="T2" fmla="*/ 69 w 200"/>
                <a:gd name="T3" fmla="*/ 0 h 191"/>
                <a:gd name="T4" fmla="*/ 0 w 200"/>
                <a:gd name="T5" fmla="*/ 75 h 191"/>
                <a:gd name="T6" fmla="*/ 59 w 200"/>
                <a:gd name="T7" fmla="*/ 148 h 191"/>
                <a:gd name="T8" fmla="*/ 59 w 200"/>
                <a:gd name="T9" fmla="*/ 183 h 191"/>
                <a:gd name="T10" fmla="*/ 64 w 200"/>
                <a:gd name="T11" fmla="*/ 190 h 191"/>
                <a:gd name="T12" fmla="*/ 67 w 200"/>
                <a:gd name="T13" fmla="*/ 191 h 191"/>
                <a:gd name="T14" fmla="*/ 73 w 200"/>
                <a:gd name="T15" fmla="*/ 188 h 191"/>
                <a:gd name="T16" fmla="*/ 111 w 200"/>
                <a:gd name="T17" fmla="*/ 149 h 191"/>
                <a:gd name="T18" fmla="*/ 131 w 200"/>
                <a:gd name="T19" fmla="*/ 149 h 191"/>
                <a:gd name="T20" fmla="*/ 200 w 200"/>
                <a:gd name="T21" fmla="*/ 75 h 191"/>
                <a:gd name="T22" fmla="*/ 131 w 200"/>
                <a:gd name="T23" fmla="*/ 0 h 191"/>
                <a:gd name="T24" fmla="*/ 93 w 200"/>
                <a:gd name="T25" fmla="*/ 73 h 191"/>
                <a:gd name="T26" fmla="*/ 85 w 200"/>
                <a:gd name="T27" fmla="*/ 103 h 191"/>
                <a:gd name="T28" fmla="*/ 63 w 200"/>
                <a:gd name="T29" fmla="*/ 111 h 191"/>
                <a:gd name="T30" fmla="*/ 61 w 200"/>
                <a:gd name="T31" fmla="*/ 110 h 191"/>
                <a:gd name="T32" fmla="*/ 61 w 200"/>
                <a:gd name="T33" fmla="*/ 98 h 191"/>
                <a:gd name="T34" fmla="*/ 63 w 200"/>
                <a:gd name="T35" fmla="*/ 97 h 191"/>
                <a:gd name="T36" fmla="*/ 74 w 200"/>
                <a:gd name="T37" fmla="*/ 82 h 191"/>
                <a:gd name="T38" fmla="*/ 74 w 200"/>
                <a:gd name="T39" fmla="*/ 77 h 191"/>
                <a:gd name="T40" fmla="*/ 56 w 200"/>
                <a:gd name="T41" fmla="*/ 77 h 191"/>
                <a:gd name="T42" fmla="*/ 55 w 200"/>
                <a:gd name="T43" fmla="*/ 76 h 191"/>
                <a:gd name="T44" fmla="*/ 55 w 200"/>
                <a:gd name="T45" fmla="*/ 43 h 191"/>
                <a:gd name="T46" fmla="*/ 56 w 200"/>
                <a:gd name="T47" fmla="*/ 42 h 191"/>
                <a:gd name="T48" fmla="*/ 91 w 200"/>
                <a:gd name="T49" fmla="*/ 42 h 191"/>
                <a:gd name="T50" fmla="*/ 93 w 200"/>
                <a:gd name="T51" fmla="*/ 43 h 191"/>
                <a:gd name="T52" fmla="*/ 93 w 200"/>
                <a:gd name="T53" fmla="*/ 73 h 191"/>
                <a:gd name="T54" fmla="*/ 146 w 200"/>
                <a:gd name="T55" fmla="*/ 73 h 191"/>
                <a:gd name="T56" fmla="*/ 138 w 200"/>
                <a:gd name="T57" fmla="*/ 103 h 191"/>
                <a:gd name="T58" fmla="*/ 116 w 200"/>
                <a:gd name="T59" fmla="*/ 111 h 191"/>
                <a:gd name="T60" fmla="*/ 114 w 200"/>
                <a:gd name="T61" fmla="*/ 110 h 191"/>
                <a:gd name="T62" fmla="*/ 114 w 200"/>
                <a:gd name="T63" fmla="*/ 98 h 191"/>
                <a:gd name="T64" fmla="*/ 116 w 200"/>
                <a:gd name="T65" fmla="*/ 97 h 191"/>
                <a:gd name="T66" fmla="*/ 127 w 200"/>
                <a:gd name="T67" fmla="*/ 82 h 191"/>
                <a:gd name="T68" fmla="*/ 127 w 200"/>
                <a:gd name="T69" fmla="*/ 77 h 191"/>
                <a:gd name="T70" fmla="*/ 109 w 200"/>
                <a:gd name="T71" fmla="*/ 77 h 191"/>
                <a:gd name="T72" fmla="*/ 108 w 200"/>
                <a:gd name="T73" fmla="*/ 76 h 191"/>
                <a:gd name="T74" fmla="*/ 108 w 200"/>
                <a:gd name="T75" fmla="*/ 43 h 191"/>
                <a:gd name="T76" fmla="*/ 109 w 200"/>
                <a:gd name="T77" fmla="*/ 42 h 191"/>
                <a:gd name="T78" fmla="*/ 144 w 200"/>
                <a:gd name="T79" fmla="*/ 42 h 191"/>
                <a:gd name="T80" fmla="*/ 146 w 200"/>
                <a:gd name="T81" fmla="*/ 43 h 191"/>
                <a:gd name="T82" fmla="*/ 146 w 200"/>
                <a:gd name="T83" fmla="*/ 73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0" h="191">
                  <a:moveTo>
                    <a:pt x="131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31" y="0"/>
                    <a:pt x="0" y="33"/>
                    <a:pt x="0" y="75"/>
                  </a:cubicBezTo>
                  <a:cubicBezTo>
                    <a:pt x="0" y="112"/>
                    <a:pt x="26" y="143"/>
                    <a:pt x="59" y="148"/>
                  </a:cubicBezTo>
                  <a:cubicBezTo>
                    <a:pt x="59" y="183"/>
                    <a:pt x="59" y="183"/>
                    <a:pt x="59" y="183"/>
                  </a:cubicBezTo>
                  <a:cubicBezTo>
                    <a:pt x="59" y="186"/>
                    <a:pt x="61" y="189"/>
                    <a:pt x="64" y="190"/>
                  </a:cubicBezTo>
                  <a:cubicBezTo>
                    <a:pt x="65" y="191"/>
                    <a:pt x="66" y="191"/>
                    <a:pt x="67" y="191"/>
                  </a:cubicBezTo>
                  <a:cubicBezTo>
                    <a:pt x="70" y="191"/>
                    <a:pt x="72" y="190"/>
                    <a:pt x="73" y="188"/>
                  </a:cubicBezTo>
                  <a:cubicBezTo>
                    <a:pt x="111" y="149"/>
                    <a:pt x="111" y="149"/>
                    <a:pt x="111" y="149"/>
                  </a:cubicBezTo>
                  <a:cubicBezTo>
                    <a:pt x="131" y="149"/>
                    <a:pt x="131" y="149"/>
                    <a:pt x="131" y="149"/>
                  </a:cubicBezTo>
                  <a:cubicBezTo>
                    <a:pt x="169" y="149"/>
                    <a:pt x="200" y="116"/>
                    <a:pt x="200" y="75"/>
                  </a:cubicBezTo>
                  <a:cubicBezTo>
                    <a:pt x="200" y="33"/>
                    <a:pt x="169" y="0"/>
                    <a:pt x="131" y="0"/>
                  </a:cubicBezTo>
                  <a:close/>
                  <a:moveTo>
                    <a:pt x="93" y="73"/>
                  </a:moveTo>
                  <a:cubicBezTo>
                    <a:pt x="93" y="87"/>
                    <a:pt x="90" y="97"/>
                    <a:pt x="85" y="103"/>
                  </a:cubicBezTo>
                  <a:cubicBezTo>
                    <a:pt x="79" y="108"/>
                    <a:pt x="72" y="111"/>
                    <a:pt x="63" y="111"/>
                  </a:cubicBezTo>
                  <a:cubicBezTo>
                    <a:pt x="62" y="111"/>
                    <a:pt x="61" y="111"/>
                    <a:pt x="61" y="110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2" y="97"/>
                    <a:pt x="63" y="97"/>
                  </a:cubicBezTo>
                  <a:cubicBezTo>
                    <a:pt x="70" y="97"/>
                    <a:pt x="74" y="92"/>
                    <a:pt x="74" y="82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56" y="77"/>
                    <a:pt x="56" y="77"/>
                    <a:pt x="56" y="77"/>
                  </a:cubicBezTo>
                  <a:cubicBezTo>
                    <a:pt x="55" y="77"/>
                    <a:pt x="55" y="76"/>
                    <a:pt x="55" y="76"/>
                  </a:cubicBezTo>
                  <a:cubicBezTo>
                    <a:pt x="55" y="43"/>
                    <a:pt x="55" y="43"/>
                    <a:pt x="55" y="43"/>
                  </a:cubicBezTo>
                  <a:cubicBezTo>
                    <a:pt x="55" y="43"/>
                    <a:pt x="55" y="42"/>
                    <a:pt x="56" y="42"/>
                  </a:cubicBezTo>
                  <a:cubicBezTo>
                    <a:pt x="91" y="42"/>
                    <a:pt x="91" y="42"/>
                    <a:pt x="91" y="42"/>
                  </a:cubicBezTo>
                  <a:cubicBezTo>
                    <a:pt x="92" y="42"/>
                    <a:pt x="93" y="43"/>
                    <a:pt x="93" y="43"/>
                  </a:cubicBezTo>
                  <a:lnTo>
                    <a:pt x="93" y="73"/>
                  </a:lnTo>
                  <a:close/>
                  <a:moveTo>
                    <a:pt x="146" y="73"/>
                  </a:moveTo>
                  <a:cubicBezTo>
                    <a:pt x="146" y="87"/>
                    <a:pt x="143" y="97"/>
                    <a:pt x="138" y="103"/>
                  </a:cubicBezTo>
                  <a:cubicBezTo>
                    <a:pt x="132" y="108"/>
                    <a:pt x="125" y="111"/>
                    <a:pt x="116" y="111"/>
                  </a:cubicBezTo>
                  <a:cubicBezTo>
                    <a:pt x="115" y="111"/>
                    <a:pt x="114" y="111"/>
                    <a:pt x="114" y="110"/>
                  </a:cubicBezTo>
                  <a:cubicBezTo>
                    <a:pt x="114" y="98"/>
                    <a:pt x="114" y="98"/>
                    <a:pt x="114" y="98"/>
                  </a:cubicBezTo>
                  <a:cubicBezTo>
                    <a:pt x="114" y="98"/>
                    <a:pt x="115" y="97"/>
                    <a:pt x="116" y="97"/>
                  </a:cubicBezTo>
                  <a:cubicBezTo>
                    <a:pt x="123" y="97"/>
                    <a:pt x="127" y="92"/>
                    <a:pt x="127" y="82"/>
                  </a:cubicBezTo>
                  <a:cubicBezTo>
                    <a:pt x="127" y="77"/>
                    <a:pt x="127" y="77"/>
                    <a:pt x="127" y="77"/>
                  </a:cubicBezTo>
                  <a:cubicBezTo>
                    <a:pt x="109" y="77"/>
                    <a:pt x="109" y="77"/>
                    <a:pt x="109" y="77"/>
                  </a:cubicBezTo>
                  <a:cubicBezTo>
                    <a:pt x="108" y="77"/>
                    <a:pt x="108" y="76"/>
                    <a:pt x="108" y="76"/>
                  </a:cubicBezTo>
                  <a:cubicBezTo>
                    <a:pt x="108" y="43"/>
                    <a:pt x="108" y="43"/>
                    <a:pt x="108" y="43"/>
                  </a:cubicBezTo>
                  <a:cubicBezTo>
                    <a:pt x="108" y="43"/>
                    <a:pt x="108" y="42"/>
                    <a:pt x="109" y="42"/>
                  </a:cubicBezTo>
                  <a:cubicBezTo>
                    <a:pt x="144" y="42"/>
                    <a:pt x="144" y="42"/>
                    <a:pt x="144" y="42"/>
                  </a:cubicBezTo>
                  <a:cubicBezTo>
                    <a:pt x="145" y="42"/>
                    <a:pt x="146" y="43"/>
                    <a:pt x="146" y="43"/>
                  </a:cubicBezTo>
                  <a:lnTo>
                    <a:pt x="146" y="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68580" tIns="34290" rIns="68580" bIns="34290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14338" y="4003675"/>
            <a:ext cx="2073275" cy="598488"/>
            <a:chOff x="414847" y="4003427"/>
            <a:chExt cx="2072775" cy="598103"/>
          </a:xfrm>
        </p:grpSpPr>
        <p:grpSp>
          <p:nvGrpSpPr>
            <p:cNvPr id="29726" name="组合 28"/>
            <p:cNvGrpSpPr/>
            <p:nvPr/>
          </p:nvGrpSpPr>
          <p:grpSpPr>
            <a:xfrm>
              <a:off x="414847" y="4003427"/>
              <a:ext cx="2072775" cy="598103"/>
              <a:chOff x="414847" y="4003427"/>
              <a:chExt cx="2072775" cy="598103"/>
            </a:xfrm>
          </p:grpSpPr>
          <p:sp>
            <p:nvSpPr>
              <p:cNvPr id="13" name="任意多边形 12"/>
              <p:cNvSpPr/>
              <p:nvPr/>
            </p:nvSpPr>
            <p:spPr>
              <a:xfrm>
                <a:off x="414847" y="4003427"/>
                <a:ext cx="503116" cy="504500"/>
              </a:xfrm>
              <a:custGeom>
                <a:avLst/>
                <a:gdLst>
                  <a:gd name="connsiteX0" fmla="*/ 0 w 1343223"/>
                  <a:gd name="connsiteY0" fmla="*/ 671612 h 1343223"/>
                  <a:gd name="connsiteX1" fmla="*/ 671612 w 1343223"/>
                  <a:gd name="connsiteY1" fmla="*/ 0 h 1343223"/>
                  <a:gd name="connsiteX2" fmla="*/ 1343224 w 1343223"/>
                  <a:gd name="connsiteY2" fmla="*/ 671612 h 1343223"/>
                  <a:gd name="connsiteX3" fmla="*/ 671612 w 1343223"/>
                  <a:gd name="connsiteY3" fmla="*/ 1343224 h 1343223"/>
                  <a:gd name="connsiteX4" fmla="*/ 0 w 1343223"/>
                  <a:gd name="connsiteY4" fmla="*/ 671612 h 1343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3223" h="1343223">
                    <a:moveTo>
                      <a:pt x="0" y="671612"/>
                    </a:moveTo>
                    <a:cubicBezTo>
                      <a:pt x="0" y="300691"/>
                      <a:pt x="300691" y="0"/>
                      <a:pt x="671612" y="0"/>
                    </a:cubicBezTo>
                    <a:cubicBezTo>
                      <a:pt x="1042533" y="0"/>
                      <a:pt x="1343224" y="300691"/>
                      <a:pt x="1343224" y="671612"/>
                    </a:cubicBezTo>
                    <a:cubicBezTo>
                      <a:pt x="1343224" y="1042533"/>
                      <a:pt x="1042533" y="1343224"/>
                      <a:pt x="671612" y="1343224"/>
                    </a:cubicBezTo>
                    <a:cubicBezTo>
                      <a:pt x="300691" y="1343224"/>
                      <a:pt x="0" y="1042533"/>
                      <a:pt x="0" y="671612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25400">
                <a:solidFill>
                  <a:schemeClr val="bg1"/>
                </a:solidFill>
              </a:ln>
              <a:effectLst>
                <a:outerShdw blurRad="63500" dist="508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6228" tIns="49083" rIns="66228" bIns="49083" spcCol="1270" anchor="ctr"/>
              <a:lstStyle/>
              <a:p>
                <a:pPr marL="0" marR="0" lvl="0" indent="0" algn="ctr" defTabSz="12001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700" b="0" i="0" u="none" strike="noStrike" kern="1200" cap="none" spc="0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973512" y="4093857"/>
                <a:ext cx="1514110" cy="50767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您的内容打在这里，或者通过复制您的文本后，在此框中选择粘贴</a:t>
                </a:r>
                <a:endParaRPr kumimoji="0" lang="zh-CN" altLang="en-US" sz="825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sp>
          <p:nvSpPr>
            <p:cNvPr id="22" name="Freeform 947"/>
            <p:cNvSpPr>
              <a:spLocks noEditPoints="1"/>
            </p:cNvSpPr>
            <p:nvPr/>
          </p:nvSpPr>
          <p:spPr bwMode="auto">
            <a:xfrm>
              <a:off x="503726" y="4125586"/>
              <a:ext cx="325359" cy="310950"/>
            </a:xfrm>
            <a:custGeom>
              <a:avLst/>
              <a:gdLst>
                <a:gd name="T0" fmla="*/ 67 w 197"/>
                <a:gd name="T1" fmla="*/ 189 h 189"/>
                <a:gd name="T2" fmla="*/ 64 w 197"/>
                <a:gd name="T3" fmla="*/ 188 h 189"/>
                <a:gd name="T4" fmla="*/ 58 w 197"/>
                <a:gd name="T5" fmla="*/ 181 h 189"/>
                <a:gd name="T6" fmla="*/ 58 w 197"/>
                <a:gd name="T7" fmla="*/ 147 h 189"/>
                <a:gd name="T8" fmla="*/ 0 w 197"/>
                <a:gd name="T9" fmla="*/ 74 h 189"/>
                <a:gd name="T10" fmla="*/ 69 w 197"/>
                <a:gd name="T11" fmla="*/ 0 h 189"/>
                <a:gd name="T12" fmla="*/ 129 w 197"/>
                <a:gd name="T13" fmla="*/ 0 h 189"/>
                <a:gd name="T14" fmla="*/ 197 w 197"/>
                <a:gd name="T15" fmla="*/ 74 h 189"/>
                <a:gd name="T16" fmla="*/ 129 w 197"/>
                <a:gd name="T17" fmla="*/ 148 h 189"/>
                <a:gd name="T18" fmla="*/ 109 w 197"/>
                <a:gd name="T19" fmla="*/ 148 h 189"/>
                <a:gd name="T20" fmla="*/ 72 w 197"/>
                <a:gd name="T21" fmla="*/ 186 h 189"/>
                <a:gd name="T22" fmla="*/ 67 w 197"/>
                <a:gd name="T23" fmla="*/ 189 h 189"/>
                <a:gd name="T24" fmla="*/ 69 w 197"/>
                <a:gd name="T25" fmla="*/ 17 h 189"/>
                <a:gd name="T26" fmla="*/ 17 w 197"/>
                <a:gd name="T27" fmla="*/ 74 h 189"/>
                <a:gd name="T28" fmla="*/ 67 w 197"/>
                <a:gd name="T29" fmla="*/ 131 h 189"/>
                <a:gd name="T30" fmla="*/ 75 w 197"/>
                <a:gd name="T31" fmla="*/ 140 h 189"/>
                <a:gd name="T32" fmla="*/ 75 w 197"/>
                <a:gd name="T33" fmla="*/ 160 h 189"/>
                <a:gd name="T34" fmla="*/ 100 w 197"/>
                <a:gd name="T35" fmla="*/ 134 h 189"/>
                <a:gd name="T36" fmla="*/ 106 w 197"/>
                <a:gd name="T37" fmla="*/ 132 h 189"/>
                <a:gd name="T38" fmla="*/ 129 w 197"/>
                <a:gd name="T39" fmla="*/ 132 h 189"/>
                <a:gd name="T40" fmla="*/ 181 w 197"/>
                <a:gd name="T41" fmla="*/ 74 h 189"/>
                <a:gd name="T42" fmla="*/ 129 w 197"/>
                <a:gd name="T43" fmla="*/ 17 h 189"/>
                <a:gd name="T44" fmla="*/ 69 w 197"/>
                <a:gd name="T45" fmla="*/ 17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7" h="189">
                  <a:moveTo>
                    <a:pt x="67" y="189"/>
                  </a:moveTo>
                  <a:cubicBezTo>
                    <a:pt x="66" y="189"/>
                    <a:pt x="65" y="189"/>
                    <a:pt x="64" y="188"/>
                  </a:cubicBezTo>
                  <a:cubicBezTo>
                    <a:pt x="60" y="187"/>
                    <a:pt x="58" y="184"/>
                    <a:pt x="58" y="181"/>
                  </a:cubicBezTo>
                  <a:cubicBezTo>
                    <a:pt x="58" y="147"/>
                    <a:pt x="58" y="147"/>
                    <a:pt x="58" y="147"/>
                  </a:cubicBezTo>
                  <a:cubicBezTo>
                    <a:pt x="25" y="142"/>
                    <a:pt x="0" y="111"/>
                    <a:pt x="0" y="74"/>
                  </a:cubicBezTo>
                  <a:cubicBezTo>
                    <a:pt x="0" y="33"/>
                    <a:pt x="31" y="0"/>
                    <a:pt x="69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67" y="0"/>
                    <a:pt x="197" y="33"/>
                    <a:pt x="197" y="74"/>
                  </a:cubicBezTo>
                  <a:cubicBezTo>
                    <a:pt x="197" y="115"/>
                    <a:pt x="167" y="148"/>
                    <a:pt x="129" y="148"/>
                  </a:cubicBezTo>
                  <a:cubicBezTo>
                    <a:pt x="109" y="148"/>
                    <a:pt x="109" y="148"/>
                    <a:pt x="109" y="148"/>
                  </a:cubicBezTo>
                  <a:cubicBezTo>
                    <a:pt x="72" y="186"/>
                    <a:pt x="72" y="186"/>
                    <a:pt x="72" y="186"/>
                  </a:cubicBezTo>
                  <a:cubicBezTo>
                    <a:pt x="71" y="188"/>
                    <a:pt x="69" y="189"/>
                    <a:pt x="67" y="189"/>
                  </a:cubicBezTo>
                  <a:close/>
                  <a:moveTo>
                    <a:pt x="69" y="17"/>
                  </a:moveTo>
                  <a:cubicBezTo>
                    <a:pt x="40" y="17"/>
                    <a:pt x="17" y="42"/>
                    <a:pt x="17" y="74"/>
                  </a:cubicBezTo>
                  <a:cubicBezTo>
                    <a:pt x="17" y="105"/>
                    <a:pt x="39" y="130"/>
                    <a:pt x="67" y="131"/>
                  </a:cubicBezTo>
                  <a:cubicBezTo>
                    <a:pt x="71" y="132"/>
                    <a:pt x="75" y="135"/>
                    <a:pt x="75" y="140"/>
                  </a:cubicBezTo>
                  <a:cubicBezTo>
                    <a:pt x="75" y="160"/>
                    <a:pt x="75" y="160"/>
                    <a:pt x="75" y="160"/>
                  </a:cubicBezTo>
                  <a:cubicBezTo>
                    <a:pt x="100" y="134"/>
                    <a:pt x="100" y="134"/>
                    <a:pt x="100" y="134"/>
                  </a:cubicBezTo>
                  <a:cubicBezTo>
                    <a:pt x="102" y="132"/>
                    <a:pt x="104" y="132"/>
                    <a:pt x="106" y="132"/>
                  </a:cubicBezTo>
                  <a:cubicBezTo>
                    <a:pt x="129" y="132"/>
                    <a:pt x="129" y="132"/>
                    <a:pt x="129" y="132"/>
                  </a:cubicBezTo>
                  <a:cubicBezTo>
                    <a:pt x="158" y="132"/>
                    <a:pt x="181" y="106"/>
                    <a:pt x="181" y="74"/>
                  </a:cubicBezTo>
                  <a:cubicBezTo>
                    <a:pt x="181" y="42"/>
                    <a:pt x="158" y="17"/>
                    <a:pt x="129" y="17"/>
                  </a:cubicBezTo>
                  <a:lnTo>
                    <a:pt x="69" y="1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68580" tIns="34290" rIns="68580" bIns="34290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2543175" y="4003675"/>
            <a:ext cx="2073275" cy="598488"/>
            <a:chOff x="2543069" y="4003427"/>
            <a:chExt cx="2072776" cy="598103"/>
          </a:xfrm>
        </p:grpSpPr>
        <p:grpSp>
          <p:nvGrpSpPr>
            <p:cNvPr id="29722" name="组合 29"/>
            <p:cNvGrpSpPr/>
            <p:nvPr/>
          </p:nvGrpSpPr>
          <p:grpSpPr>
            <a:xfrm>
              <a:off x="2543069" y="4003427"/>
              <a:ext cx="2072776" cy="598103"/>
              <a:chOff x="2543069" y="4003427"/>
              <a:chExt cx="2072776" cy="598103"/>
            </a:xfrm>
          </p:grpSpPr>
          <p:sp>
            <p:nvSpPr>
              <p:cNvPr id="15" name="任意多边形 14"/>
              <p:cNvSpPr/>
              <p:nvPr/>
            </p:nvSpPr>
            <p:spPr>
              <a:xfrm>
                <a:off x="2543069" y="4003427"/>
                <a:ext cx="503117" cy="504500"/>
              </a:xfrm>
              <a:custGeom>
                <a:avLst/>
                <a:gdLst>
                  <a:gd name="connsiteX0" fmla="*/ 0 w 1343223"/>
                  <a:gd name="connsiteY0" fmla="*/ 671612 h 1343223"/>
                  <a:gd name="connsiteX1" fmla="*/ 671612 w 1343223"/>
                  <a:gd name="connsiteY1" fmla="*/ 0 h 1343223"/>
                  <a:gd name="connsiteX2" fmla="*/ 1343224 w 1343223"/>
                  <a:gd name="connsiteY2" fmla="*/ 671612 h 1343223"/>
                  <a:gd name="connsiteX3" fmla="*/ 671612 w 1343223"/>
                  <a:gd name="connsiteY3" fmla="*/ 1343224 h 1343223"/>
                  <a:gd name="connsiteX4" fmla="*/ 0 w 1343223"/>
                  <a:gd name="connsiteY4" fmla="*/ 671612 h 1343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3223" h="1343223">
                    <a:moveTo>
                      <a:pt x="0" y="671612"/>
                    </a:moveTo>
                    <a:cubicBezTo>
                      <a:pt x="0" y="300691"/>
                      <a:pt x="300691" y="0"/>
                      <a:pt x="671612" y="0"/>
                    </a:cubicBezTo>
                    <a:cubicBezTo>
                      <a:pt x="1042533" y="0"/>
                      <a:pt x="1343224" y="300691"/>
                      <a:pt x="1343224" y="671612"/>
                    </a:cubicBezTo>
                    <a:cubicBezTo>
                      <a:pt x="1343224" y="1042533"/>
                      <a:pt x="1042533" y="1343224"/>
                      <a:pt x="671612" y="1343224"/>
                    </a:cubicBezTo>
                    <a:cubicBezTo>
                      <a:pt x="300691" y="1343224"/>
                      <a:pt x="0" y="1042533"/>
                      <a:pt x="0" y="671612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25400">
                <a:solidFill>
                  <a:schemeClr val="bg1"/>
                </a:solidFill>
              </a:ln>
              <a:effectLst>
                <a:outerShdw blurRad="63500" dist="508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1200" cap="none" spc="0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3101735" y="4093857"/>
                <a:ext cx="1514110" cy="50767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您的内容打在这里，或者通过复制您的文本后，在此框中选择粘贴</a:t>
                </a:r>
                <a:endParaRPr kumimoji="0" lang="zh-CN" altLang="en-US" sz="825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sp>
          <p:nvSpPr>
            <p:cNvPr id="23" name="Freeform 948"/>
            <p:cNvSpPr>
              <a:spLocks noEditPoints="1"/>
            </p:cNvSpPr>
            <p:nvPr/>
          </p:nvSpPr>
          <p:spPr bwMode="auto">
            <a:xfrm>
              <a:off x="2641470" y="4127172"/>
              <a:ext cx="322185" cy="309364"/>
            </a:xfrm>
            <a:custGeom>
              <a:avLst/>
              <a:gdLst>
                <a:gd name="T0" fmla="*/ 128 w 196"/>
                <a:gd name="T1" fmla="*/ 0 h 188"/>
                <a:gd name="T2" fmla="*/ 68 w 196"/>
                <a:gd name="T3" fmla="*/ 0 h 188"/>
                <a:gd name="T4" fmla="*/ 0 w 196"/>
                <a:gd name="T5" fmla="*/ 73 h 188"/>
                <a:gd name="T6" fmla="*/ 58 w 196"/>
                <a:gd name="T7" fmla="*/ 146 h 188"/>
                <a:gd name="T8" fmla="*/ 58 w 196"/>
                <a:gd name="T9" fmla="*/ 180 h 188"/>
                <a:gd name="T10" fmla="*/ 63 w 196"/>
                <a:gd name="T11" fmla="*/ 187 h 188"/>
                <a:gd name="T12" fmla="*/ 66 w 196"/>
                <a:gd name="T13" fmla="*/ 188 h 188"/>
                <a:gd name="T14" fmla="*/ 72 w 196"/>
                <a:gd name="T15" fmla="*/ 185 h 188"/>
                <a:gd name="T16" fmla="*/ 109 w 196"/>
                <a:gd name="T17" fmla="*/ 147 h 188"/>
                <a:gd name="T18" fmla="*/ 128 w 196"/>
                <a:gd name="T19" fmla="*/ 147 h 188"/>
                <a:gd name="T20" fmla="*/ 196 w 196"/>
                <a:gd name="T21" fmla="*/ 73 h 188"/>
                <a:gd name="T22" fmla="*/ 128 w 196"/>
                <a:gd name="T23" fmla="*/ 0 h 188"/>
                <a:gd name="T24" fmla="*/ 95 w 196"/>
                <a:gd name="T25" fmla="*/ 106 h 188"/>
                <a:gd name="T26" fmla="*/ 57 w 196"/>
                <a:gd name="T27" fmla="*/ 106 h 188"/>
                <a:gd name="T28" fmla="*/ 53 w 196"/>
                <a:gd name="T29" fmla="*/ 101 h 188"/>
                <a:gd name="T30" fmla="*/ 57 w 196"/>
                <a:gd name="T31" fmla="*/ 97 h 188"/>
                <a:gd name="T32" fmla="*/ 95 w 196"/>
                <a:gd name="T33" fmla="*/ 97 h 188"/>
                <a:gd name="T34" fmla="*/ 99 w 196"/>
                <a:gd name="T35" fmla="*/ 101 h 188"/>
                <a:gd name="T36" fmla="*/ 95 w 196"/>
                <a:gd name="T37" fmla="*/ 106 h 188"/>
                <a:gd name="T38" fmla="*/ 139 w 196"/>
                <a:gd name="T39" fmla="*/ 79 h 188"/>
                <a:gd name="T40" fmla="*/ 57 w 196"/>
                <a:gd name="T41" fmla="*/ 79 h 188"/>
                <a:gd name="T42" fmla="*/ 53 w 196"/>
                <a:gd name="T43" fmla="*/ 75 h 188"/>
                <a:gd name="T44" fmla="*/ 57 w 196"/>
                <a:gd name="T45" fmla="*/ 71 h 188"/>
                <a:gd name="T46" fmla="*/ 139 w 196"/>
                <a:gd name="T47" fmla="*/ 71 h 188"/>
                <a:gd name="T48" fmla="*/ 143 w 196"/>
                <a:gd name="T49" fmla="*/ 75 h 188"/>
                <a:gd name="T50" fmla="*/ 139 w 196"/>
                <a:gd name="T51" fmla="*/ 79 h 188"/>
                <a:gd name="T52" fmla="*/ 139 w 196"/>
                <a:gd name="T53" fmla="*/ 49 h 188"/>
                <a:gd name="T54" fmla="*/ 57 w 196"/>
                <a:gd name="T55" fmla="*/ 49 h 188"/>
                <a:gd name="T56" fmla="*/ 53 w 196"/>
                <a:gd name="T57" fmla="*/ 45 h 188"/>
                <a:gd name="T58" fmla="*/ 57 w 196"/>
                <a:gd name="T59" fmla="*/ 41 h 188"/>
                <a:gd name="T60" fmla="*/ 139 w 196"/>
                <a:gd name="T61" fmla="*/ 41 h 188"/>
                <a:gd name="T62" fmla="*/ 143 w 196"/>
                <a:gd name="T63" fmla="*/ 45 h 188"/>
                <a:gd name="T64" fmla="*/ 139 w 196"/>
                <a:gd name="T65" fmla="*/ 4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6" h="188">
                  <a:moveTo>
                    <a:pt x="128" y="0"/>
                  </a:moveTo>
                  <a:cubicBezTo>
                    <a:pt x="68" y="0"/>
                    <a:pt x="68" y="0"/>
                    <a:pt x="68" y="0"/>
                  </a:cubicBezTo>
                  <a:cubicBezTo>
                    <a:pt x="30" y="0"/>
                    <a:pt x="0" y="33"/>
                    <a:pt x="0" y="73"/>
                  </a:cubicBezTo>
                  <a:cubicBezTo>
                    <a:pt x="0" y="110"/>
                    <a:pt x="25" y="141"/>
                    <a:pt x="58" y="146"/>
                  </a:cubicBezTo>
                  <a:cubicBezTo>
                    <a:pt x="58" y="180"/>
                    <a:pt x="58" y="180"/>
                    <a:pt x="58" y="180"/>
                  </a:cubicBezTo>
                  <a:cubicBezTo>
                    <a:pt x="58" y="183"/>
                    <a:pt x="60" y="186"/>
                    <a:pt x="63" y="187"/>
                  </a:cubicBezTo>
                  <a:cubicBezTo>
                    <a:pt x="64" y="188"/>
                    <a:pt x="65" y="188"/>
                    <a:pt x="66" y="188"/>
                  </a:cubicBezTo>
                  <a:cubicBezTo>
                    <a:pt x="68" y="188"/>
                    <a:pt x="70" y="187"/>
                    <a:pt x="72" y="185"/>
                  </a:cubicBezTo>
                  <a:cubicBezTo>
                    <a:pt x="109" y="147"/>
                    <a:pt x="109" y="147"/>
                    <a:pt x="109" y="147"/>
                  </a:cubicBezTo>
                  <a:cubicBezTo>
                    <a:pt x="128" y="147"/>
                    <a:pt x="128" y="147"/>
                    <a:pt x="128" y="147"/>
                  </a:cubicBezTo>
                  <a:cubicBezTo>
                    <a:pt x="166" y="147"/>
                    <a:pt x="196" y="114"/>
                    <a:pt x="196" y="73"/>
                  </a:cubicBezTo>
                  <a:cubicBezTo>
                    <a:pt x="196" y="33"/>
                    <a:pt x="166" y="0"/>
                    <a:pt x="128" y="0"/>
                  </a:cubicBezTo>
                  <a:close/>
                  <a:moveTo>
                    <a:pt x="95" y="106"/>
                  </a:moveTo>
                  <a:cubicBezTo>
                    <a:pt x="57" y="106"/>
                    <a:pt x="57" y="106"/>
                    <a:pt x="57" y="106"/>
                  </a:cubicBezTo>
                  <a:cubicBezTo>
                    <a:pt x="55" y="106"/>
                    <a:pt x="53" y="104"/>
                    <a:pt x="53" y="101"/>
                  </a:cubicBezTo>
                  <a:cubicBezTo>
                    <a:pt x="53" y="99"/>
                    <a:pt x="55" y="97"/>
                    <a:pt x="57" y="97"/>
                  </a:cubicBezTo>
                  <a:cubicBezTo>
                    <a:pt x="95" y="97"/>
                    <a:pt x="95" y="97"/>
                    <a:pt x="95" y="97"/>
                  </a:cubicBezTo>
                  <a:cubicBezTo>
                    <a:pt x="97" y="97"/>
                    <a:pt x="99" y="99"/>
                    <a:pt x="99" y="101"/>
                  </a:cubicBezTo>
                  <a:cubicBezTo>
                    <a:pt x="99" y="104"/>
                    <a:pt x="97" y="106"/>
                    <a:pt x="95" y="106"/>
                  </a:cubicBezTo>
                  <a:close/>
                  <a:moveTo>
                    <a:pt x="139" y="79"/>
                  </a:moveTo>
                  <a:cubicBezTo>
                    <a:pt x="57" y="79"/>
                    <a:pt x="57" y="79"/>
                    <a:pt x="57" y="79"/>
                  </a:cubicBezTo>
                  <a:cubicBezTo>
                    <a:pt x="55" y="79"/>
                    <a:pt x="53" y="77"/>
                    <a:pt x="53" y="75"/>
                  </a:cubicBezTo>
                  <a:cubicBezTo>
                    <a:pt x="53" y="72"/>
                    <a:pt x="55" y="71"/>
                    <a:pt x="57" y="71"/>
                  </a:cubicBezTo>
                  <a:cubicBezTo>
                    <a:pt x="139" y="71"/>
                    <a:pt x="139" y="71"/>
                    <a:pt x="139" y="71"/>
                  </a:cubicBezTo>
                  <a:cubicBezTo>
                    <a:pt x="141" y="71"/>
                    <a:pt x="143" y="72"/>
                    <a:pt x="143" y="75"/>
                  </a:cubicBezTo>
                  <a:cubicBezTo>
                    <a:pt x="143" y="77"/>
                    <a:pt x="141" y="79"/>
                    <a:pt x="139" y="79"/>
                  </a:cubicBezTo>
                  <a:close/>
                  <a:moveTo>
                    <a:pt x="139" y="49"/>
                  </a:moveTo>
                  <a:cubicBezTo>
                    <a:pt x="57" y="49"/>
                    <a:pt x="57" y="49"/>
                    <a:pt x="57" y="49"/>
                  </a:cubicBezTo>
                  <a:cubicBezTo>
                    <a:pt x="55" y="49"/>
                    <a:pt x="53" y="47"/>
                    <a:pt x="53" y="45"/>
                  </a:cubicBezTo>
                  <a:cubicBezTo>
                    <a:pt x="53" y="43"/>
                    <a:pt x="55" y="41"/>
                    <a:pt x="57" y="41"/>
                  </a:cubicBezTo>
                  <a:cubicBezTo>
                    <a:pt x="139" y="41"/>
                    <a:pt x="139" y="41"/>
                    <a:pt x="139" y="41"/>
                  </a:cubicBezTo>
                  <a:cubicBezTo>
                    <a:pt x="141" y="41"/>
                    <a:pt x="143" y="43"/>
                    <a:pt x="143" y="45"/>
                  </a:cubicBezTo>
                  <a:cubicBezTo>
                    <a:pt x="143" y="47"/>
                    <a:pt x="141" y="49"/>
                    <a:pt x="139" y="4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68580" tIns="34290" rIns="68580" bIns="34290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799263" y="4003675"/>
            <a:ext cx="2073275" cy="598488"/>
            <a:chOff x="6799514" y="4003427"/>
            <a:chExt cx="2072776" cy="598103"/>
          </a:xfrm>
        </p:grpSpPr>
        <p:sp>
          <p:nvSpPr>
            <p:cNvPr id="19" name="任意多边形 18"/>
            <p:cNvSpPr/>
            <p:nvPr/>
          </p:nvSpPr>
          <p:spPr>
            <a:xfrm>
              <a:off x="6799514" y="4003427"/>
              <a:ext cx="503116" cy="504500"/>
            </a:xfrm>
            <a:custGeom>
              <a:avLst/>
              <a:gdLst>
                <a:gd name="connsiteX0" fmla="*/ 0 w 1343223"/>
                <a:gd name="connsiteY0" fmla="*/ 671612 h 1343223"/>
                <a:gd name="connsiteX1" fmla="*/ 671612 w 1343223"/>
                <a:gd name="connsiteY1" fmla="*/ 0 h 1343223"/>
                <a:gd name="connsiteX2" fmla="*/ 1343224 w 1343223"/>
                <a:gd name="connsiteY2" fmla="*/ 671612 h 1343223"/>
                <a:gd name="connsiteX3" fmla="*/ 671612 w 1343223"/>
                <a:gd name="connsiteY3" fmla="*/ 1343224 h 1343223"/>
                <a:gd name="connsiteX4" fmla="*/ 0 w 1343223"/>
                <a:gd name="connsiteY4" fmla="*/ 671612 h 1343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3223" h="1343223">
                  <a:moveTo>
                    <a:pt x="0" y="671612"/>
                  </a:moveTo>
                  <a:cubicBezTo>
                    <a:pt x="0" y="300691"/>
                    <a:pt x="300691" y="0"/>
                    <a:pt x="671612" y="0"/>
                  </a:cubicBezTo>
                  <a:cubicBezTo>
                    <a:pt x="1042533" y="0"/>
                    <a:pt x="1343224" y="300691"/>
                    <a:pt x="1343224" y="671612"/>
                  </a:cubicBezTo>
                  <a:cubicBezTo>
                    <a:pt x="1343224" y="1042533"/>
                    <a:pt x="1042533" y="1343224"/>
                    <a:pt x="671612" y="1343224"/>
                  </a:cubicBezTo>
                  <a:cubicBezTo>
                    <a:pt x="300691" y="1343224"/>
                    <a:pt x="0" y="1042533"/>
                    <a:pt x="0" y="671612"/>
                  </a:cubicBezTo>
                  <a:close/>
                </a:path>
              </a:pathLst>
            </a:custGeom>
            <a:solidFill>
              <a:schemeClr val="accent6"/>
            </a:solidFill>
            <a:ln w="25400">
              <a:solidFill>
                <a:schemeClr val="bg1"/>
              </a:solidFill>
            </a:ln>
            <a:effectLst>
              <a:outerShdw blurRad="63500" dist="508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7358180" y="4093857"/>
              <a:ext cx="1514110" cy="50767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</a:t>
              </a:r>
              <a:endParaRPr kumimoji="0" lang="zh-CN" altLang="en-US" sz="825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6894834" y="4135651"/>
              <a:ext cx="326649" cy="285469"/>
              <a:chOff x="6438901" y="2987676"/>
              <a:chExt cx="742950" cy="649287"/>
            </a:xfrm>
            <a:solidFill>
              <a:schemeClr val="bg1"/>
            </a:solidFill>
          </p:grpSpPr>
          <p:sp>
            <p:nvSpPr>
              <p:cNvPr id="25" name="Freeform 949"/>
              <p:cNvSpPr/>
              <p:nvPr/>
            </p:nvSpPr>
            <p:spPr bwMode="auto">
              <a:xfrm>
                <a:off x="6769101" y="3224213"/>
                <a:ext cx="412750" cy="412750"/>
              </a:xfrm>
              <a:custGeom>
                <a:avLst/>
                <a:gdLst>
                  <a:gd name="T0" fmla="*/ 75 w 110"/>
                  <a:gd name="T1" fmla="*/ 0 h 110"/>
                  <a:gd name="T2" fmla="*/ 75 w 110"/>
                  <a:gd name="T3" fmla="*/ 6 h 110"/>
                  <a:gd name="T4" fmla="*/ 12 w 110"/>
                  <a:gd name="T5" fmla="*/ 63 h 110"/>
                  <a:gd name="T6" fmla="*/ 2 w 110"/>
                  <a:gd name="T7" fmla="*/ 63 h 110"/>
                  <a:gd name="T8" fmla="*/ 0 w 110"/>
                  <a:gd name="T9" fmla="*/ 65 h 110"/>
                  <a:gd name="T10" fmla="*/ 35 w 110"/>
                  <a:gd name="T11" fmla="*/ 87 h 110"/>
                  <a:gd name="T12" fmla="*/ 45 w 110"/>
                  <a:gd name="T13" fmla="*/ 87 h 110"/>
                  <a:gd name="T14" fmla="*/ 65 w 110"/>
                  <a:gd name="T15" fmla="*/ 108 h 110"/>
                  <a:gd name="T16" fmla="*/ 70 w 110"/>
                  <a:gd name="T17" fmla="*/ 110 h 110"/>
                  <a:gd name="T18" fmla="*/ 73 w 110"/>
                  <a:gd name="T19" fmla="*/ 109 h 110"/>
                  <a:gd name="T20" fmla="*/ 77 w 110"/>
                  <a:gd name="T21" fmla="*/ 103 h 110"/>
                  <a:gd name="T22" fmla="*/ 77 w 110"/>
                  <a:gd name="T23" fmla="*/ 86 h 110"/>
                  <a:gd name="T24" fmla="*/ 110 w 110"/>
                  <a:gd name="T25" fmla="*/ 43 h 110"/>
                  <a:gd name="T26" fmla="*/ 75 w 110"/>
                  <a:gd name="T27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0" h="110">
                    <a:moveTo>
                      <a:pt x="75" y="0"/>
                    </a:moveTo>
                    <a:cubicBezTo>
                      <a:pt x="75" y="2"/>
                      <a:pt x="75" y="4"/>
                      <a:pt x="75" y="6"/>
                    </a:cubicBezTo>
                    <a:cubicBezTo>
                      <a:pt x="70" y="39"/>
                      <a:pt x="44" y="63"/>
                      <a:pt x="12" y="63"/>
                    </a:cubicBezTo>
                    <a:cubicBezTo>
                      <a:pt x="2" y="63"/>
                      <a:pt x="2" y="63"/>
                      <a:pt x="2" y="63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7" y="78"/>
                      <a:pt x="20" y="87"/>
                      <a:pt x="35" y="87"/>
                    </a:cubicBezTo>
                    <a:cubicBezTo>
                      <a:pt x="45" y="87"/>
                      <a:pt x="45" y="87"/>
                      <a:pt x="45" y="87"/>
                    </a:cubicBezTo>
                    <a:cubicBezTo>
                      <a:pt x="65" y="108"/>
                      <a:pt x="65" y="108"/>
                      <a:pt x="65" y="108"/>
                    </a:cubicBezTo>
                    <a:cubicBezTo>
                      <a:pt x="67" y="109"/>
                      <a:pt x="68" y="110"/>
                      <a:pt x="70" y="110"/>
                    </a:cubicBezTo>
                    <a:cubicBezTo>
                      <a:pt x="71" y="110"/>
                      <a:pt x="72" y="109"/>
                      <a:pt x="73" y="109"/>
                    </a:cubicBezTo>
                    <a:cubicBezTo>
                      <a:pt x="75" y="108"/>
                      <a:pt x="77" y="106"/>
                      <a:pt x="77" y="103"/>
                    </a:cubicBezTo>
                    <a:cubicBezTo>
                      <a:pt x="77" y="86"/>
                      <a:pt x="77" y="86"/>
                      <a:pt x="77" y="86"/>
                    </a:cubicBezTo>
                    <a:cubicBezTo>
                      <a:pt x="96" y="82"/>
                      <a:pt x="110" y="64"/>
                      <a:pt x="110" y="43"/>
                    </a:cubicBezTo>
                    <a:cubicBezTo>
                      <a:pt x="110" y="21"/>
                      <a:pt x="95" y="3"/>
                      <a:pt x="7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6" name="Freeform 950"/>
              <p:cNvSpPr>
                <a:spLocks noEditPoints="1"/>
              </p:cNvSpPr>
              <p:nvPr/>
            </p:nvSpPr>
            <p:spPr bwMode="auto">
              <a:xfrm>
                <a:off x="6438901" y="2987676"/>
                <a:ext cx="577850" cy="555625"/>
              </a:xfrm>
              <a:custGeom>
                <a:avLst/>
                <a:gdLst>
                  <a:gd name="T0" fmla="*/ 153 w 154"/>
                  <a:gd name="T1" fmla="*/ 67 h 148"/>
                  <a:gd name="T2" fmla="*/ 154 w 154"/>
                  <a:gd name="T3" fmla="*/ 58 h 148"/>
                  <a:gd name="T4" fmla="*/ 100 w 154"/>
                  <a:gd name="T5" fmla="*/ 0 h 148"/>
                  <a:gd name="T6" fmla="*/ 54 w 154"/>
                  <a:gd name="T7" fmla="*/ 0 h 148"/>
                  <a:gd name="T8" fmla="*/ 0 w 154"/>
                  <a:gd name="T9" fmla="*/ 58 h 148"/>
                  <a:gd name="T10" fmla="*/ 44 w 154"/>
                  <a:gd name="T11" fmla="*/ 115 h 148"/>
                  <a:gd name="T12" fmla="*/ 44 w 154"/>
                  <a:gd name="T13" fmla="*/ 140 h 148"/>
                  <a:gd name="T14" fmla="*/ 49 w 154"/>
                  <a:gd name="T15" fmla="*/ 147 h 148"/>
                  <a:gd name="T16" fmla="*/ 52 w 154"/>
                  <a:gd name="T17" fmla="*/ 148 h 148"/>
                  <a:gd name="T18" fmla="*/ 58 w 154"/>
                  <a:gd name="T19" fmla="*/ 145 h 148"/>
                  <a:gd name="T20" fmla="*/ 86 w 154"/>
                  <a:gd name="T21" fmla="*/ 116 h 148"/>
                  <a:gd name="T22" fmla="*/ 100 w 154"/>
                  <a:gd name="T23" fmla="*/ 116 h 148"/>
                  <a:gd name="T24" fmla="*/ 153 w 154"/>
                  <a:gd name="T25" fmla="*/ 67 h 148"/>
                  <a:gd name="T26" fmla="*/ 39 w 154"/>
                  <a:gd name="T27" fmla="*/ 40 h 148"/>
                  <a:gd name="T28" fmla="*/ 114 w 154"/>
                  <a:gd name="T29" fmla="*/ 40 h 148"/>
                  <a:gd name="T30" fmla="*/ 118 w 154"/>
                  <a:gd name="T31" fmla="*/ 44 h 148"/>
                  <a:gd name="T32" fmla="*/ 114 w 154"/>
                  <a:gd name="T33" fmla="*/ 48 h 148"/>
                  <a:gd name="T34" fmla="*/ 39 w 154"/>
                  <a:gd name="T35" fmla="*/ 48 h 148"/>
                  <a:gd name="T36" fmla="*/ 35 w 154"/>
                  <a:gd name="T37" fmla="*/ 44 h 148"/>
                  <a:gd name="T38" fmla="*/ 39 w 154"/>
                  <a:gd name="T39" fmla="*/ 40 h 148"/>
                  <a:gd name="T40" fmla="*/ 84 w 154"/>
                  <a:gd name="T41" fmla="*/ 78 h 148"/>
                  <a:gd name="T42" fmla="*/ 39 w 154"/>
                  <a:gd name="T43" fmla="*/ 78 h 148"/>
                  <a:gd name="T44" fmla="*/ 35 w 154"/>
                  <a:gd name="T45" fmla="*/ 74 h 148"/>
                  <a:gd name="T46" fmla="*/ 39 w 154"/>
                  <a:gd name="T47" fmla="*/ 70 h 148"/>
                  <a:gd name="T48" fmla="*/ 84 w 154"/>
                  <a:gd name="T49" fmla="*/ 70 h 148"/>
                  <a:gd name="T50" fmla="*/ 88 w 154"/>
                  <a:gd name="T51" fmla="*/ 74 h 148"/>
                  <a:gd name="T52" fmla="*/ 84 w 154"/>
                  <a:gd name="T53" fmla="*/ 78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54" h="148">
                    <a:moveTo>
                      <a:pt x="153" y="67"/>
                    </a:moveTo>
                    <a:cubicBezTo>
                      <a:pt x="154" y="64"/>
                      <a:pt x="154" y="61"/>
                      <a:pt x="154" y="58"/>
                    </a:cubicBezTo>
                    <a:cubicBezTo>
                      <a:pt x="154" y="26"/>
                      <a:pt x="130" y="0"/>
                      <a:pt x="100" y="0"/>
                    </a:cubicBezTo>
                    <a:cubicBezTo>
                      <a:pt x="54" y="0"/>
                      <a:pt x="54" y="0"/>
                      <a:pt x="54" y="0"/>
                    </a:cubicBezTo>
                    <a:cubicBezTo>
                      <a:pt x="24" y="0"/>
                      <a:pt x="0" y="26"/>
                      <a:pt x="0" y="58"/>
                    </a:cubicBezTo>
                    <a:cubicBezTo>
                      <a:pt x="0" y="87"/>
                      <a:pt x="19" y="111"/>
                      <a:pt x="44" y="115"/>
                    </a:cubicBezTo>
                    <a:cubicBezTo>
                      <a:pt x="44" y="140"/>
                      <a:pt x="44" y="140"/>
                      <a:pt x="44" y="140"/>
                    </a:cubicBezTo>
                    <a:cubicBezTo>
                      <a:pt x="44" y="143"/>
                      <a:pt x="46" y="146"/>
                      <a:pt x="49" y="147"/>
                    </a:cubicBezTo>
                    <a:cubicBezTo>
                      <a:pt x="50" y="147"/>
                      <a:pt x="51" y="148"/>
                      <a:pt x="52" y="148"/>
                    </a:cubicBezTo>
                    <a:cubicBezTo>
                      <a:pt x="54" y="148"/>
                      <a:pt x="56" y="147"/>
                      <a:pt x="58" y="145"/>
                    </a:cubicBezTo>
                    <a:cubicBezTo>
                      <a:pt x="86" y="116"/>
                      <a:pt x="86" y="116"/>
                      <a:pt x="86" y="116"/>
                    </a:cubicBezTo>
                    <a:cubicBezTo>
                      <a:pt x="100" y="116"/>
                      <a:pt x="100" y="116"/>
                      <a:pt x="100" y="116"/>
                    </a:cubicBezTo>
                    <a:cubicBezTo>
                      <a:pt x="127" y="116"/>
                      <a:pt x="149" y="96"/>
                      <a:pt x="153" y="67"/>
                    </a:cubicBezTo>
                    <a:close/>
                    <a:moveTo>
                      <a:pt x="39" y="40"/>
                    </a:moveTo>
                    <a:cubicBezTo>
                      <a:pt x="114" y="40"/>
                      <a:pt x="114" y="40"/>
                      <a:pt x="114" y="40"/>
                    </a:cubicBezTo>
                    <a:cubicBezTo>
                      <a:pt x="116" y="40"/>
                      <a:pt x="118" y="42"/>
                      <a:pt x="118" y="44"/>
                    </a:cubicBezTo>
                    <a:cubicBezTo>
                      <a:pt x="118" y="47"/>
                      <a:pt x="116" y="48"/>
                      <a:pt x="114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7" y="48"/>
                      <a:pt x="35" y="47"/>
                      <a:pt x="35" y="44"/>
                    </a:cubicBezTo>
                    <a:cubicBezTo>
                      <a:pt x="35" y="42"/>
                      <a:pt x="37" y="40"/>
                      <a:pt x="39" y="40"/>
                    </a:cubicBezTo>
                    <a:close/>
                    <a:moveTo>
                      <a:pt x="84" y="78"/>
                    </a:moveTo>
                    <a:cubicBezTo>
                      <a:pt x="39" y="78"/>
                      <a:pt x="39" y="78"/>
                      <a:pt x="39" y="78"/>
                    </a:cubicBezTo>
                    <a:cubicBezTo>
                      <a:pt x="37" y="78"/>
                      <a:pt x="35" y="76"/>
                      <a:pt x="35" y="74"/>
                    </a:cubicBezTo>
                    <a:cubicBezTo>
                      <a:pt x="35" y="72"/>
                      <a:pt x="37" y="70"/>
                      <a:pt x="39" y="70"/>
                    </a:cubicBezTo>
                    <a:cubicBezTo>
                      <a:pt x="84" y="70"/>
                      <a:pt x="84" y="70"/>
                      <a:pt x="84" y="70"/>
                    </a:cubicBezTo>
                    <a:cubicBezTo>
                      <a:pt x="86" y="70"/>
                      <a:pt x="88" y="72"/>
                      <a:pt x="88" y="74"/>
                    </a:cubicBezTo>
                    <a:cubicBezTo>
                      <a:pt x="88" y="76"/>
                      <a:pt x="86" y="78"/>
                      <a:pt x="84" y="7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36" name="组合 35"/>
          <p:cNvGrpSpPr/>
          <p:nvPr/>
        </p:nvGrpSpPr>
        <p:grpSpPr>
          <a:xfrm>
            <a:off x="2833688" y="1504950"/>
            <a:ext cx="1635125" cy="1431925"/>
            <a:chOff x="2833233" y="1505432"/>
            <a:chExt cx="1635612" cy="1431012"/>
          </a:xfrm>
        </p:grpSpPr>
        <p:sp>
          <p:nvSpPr>
            <p:cNvPr id="5" name="任意多边形 4"/>
            <p:cNvSpPr/>
            <p:nvPr/>
          </p:nvSpPr>
          <p:spPr>
            <a:xfrm>
              <a:off x="2880872" y="1757684"/>
              <a:ext cx="1429176" cy="1178760"/>
            </a:xfrm>
            <a:custGeom>
              <a:avLst/>
              <a:gdLst>
                <a:gd name="connsiteX0" fmla="*/ 0 w 1905098"/>
                <a:gd name="connsiteY0" fmla="*/ 157131 h 1571307"/>
                <a:gd name="connsiteX1" fmla="*/ 157131 w 1905098"/>
                <a:gd name="connsiteY1" fmla="*/ 0 h 1571307"/>
                <a:gd name="connsiteX2" fmla="*/ 1747967 w 1905098"/>
                <a:gd name="connsiteY2" fmla="*/ 0 h 1571307"/>
                <a:gd name="connsiteX3" fmla="*/ 1905098 w 1905098"/>
                <a:gd name="connsiteY3" fmla="*/ 157131 h 1571307"/>
                <a:gd name="connsiteX4" fmla="*/ 1905098 w 1905098"/>
                <a:gd name="connsiteY4" fmla="*/ 1414176 h 1571307"/>
                <a:gd name="connsiteX5" fmla="*/ 1747967 w 1905098"/>
                <a:gd name="connsiteY5" fmla="*/ 1571307 h 1571307"/>
                <a:gd name="connsiteX6" fmla="*/ 157131 w 1905098"/>
                <a:gd name="connsiteY6" fmla="*/ 1571307 h 1571307"/>
                <a:gd name="connsiteX7" fmla="*/ 0 w 1905098"/>
                <a:gd name="connsiteY7" fmla="*/ 1414176 h 1571307"/>
                <a:gd name="connsiteX8" fmla="*/ 0 w 1905098"/>
                <a:gd name="connsiteY8" fmla="*/ 157131 h 157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98" h="1571307">
                  <a:moveTo>
                    <a:pt x="0" y="157131"/>
                  </a:moveTo>
                  <a:cubicBezTo>
                    <a:pt x="0" y="70350"/>
                    <a:pt x="70350" y="0"/>
                    <a:pt x="157131" y="0"/>
                  </a:cubicBezTo>
                  <a:lnTo>
                    <a:pt x="1747967" y="0"/>
                  </a:lnTo>
                  <a:cubicBezTo>
                    <a:pt x="1834748" y="0"/>
                    <a:pt x="1905098" y="70350"/>
                    <a:pt x="1905098" y="157131"/>
                  </a:cubicBezTo>
                  <a:lnTo>
                    <a:pt x="1905098" y="1414176"/>
                  </a:lnTo>
                  <a:cubicBezTo>
                    <a:pt x="1905098" y="1500957"/>
                    <a:pt x="1834748" y="1571307"/>
                    <a:pt x="1747967" y="1571307"/>
                  </a:cubicBezTo>
                  <a:lnTo>
                    <a:pt x="157131" y="1571307"/>
                  </a:lnTo>
                  <a:cubicBezTo>
                    <a:pt x="70350" y="1571307"/>
                    <a:pt x="0" y="1500957"/>
                    <a:pt x="0" y="1414176"/>
                  </a:cubicBezTo>
                  <a:lnTo>
                    <a:pt x="0" y="157131"/>
                  </a:lnTo>
                  <a:close/>
                </a:path>
              </a:pathLst>
            </a:custGeom>
            <a:noFill/>
            <a:ln>
              <a:solidFill>
                <a:srgbClr val="40404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72840" tIns="72840" rIns="72840" bIns="325372" spcCol="1270" anchor="b"/>
            <a:lstStyle/>
            <a:p>
              <a:pPr marL="214630" marR="0" lvl="1" indent="-214630" algn="l" defTabSz="10668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defRPr/>
              </a:pPr>
              <a:endParaRPr kumimoji="0" lang="en-US" altLang="zh-CN" sz="750" b="0" i="0" u="none" strike="noStrike" kern="1200" cap="none" spc="0" normalizeH="0" baseline="0" noProof="0" dirty="0">
                <a:ln>
                  <a:noFill/>
                </a:ln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3198467" y="1505432"/>
              <a:ext cx="1270378" cy="504503"/>
            </a:xfrm>
            <a:custGeom>
              <a:avLst/>
              <a:gdLst>
                <a:gd name="connsiteX0" fmla="*/ 0 w 1693420"/>
                <a:gd name="connsiteY0" fmla="*/ 67342 h 673417"/>
                <a:gd name="connsiteX1" fmla="*/ 67342 w 1693420"/>
                <a:gd name="connsiteY1" fmla="*/ 0 h 673417"/>
                <a:gd name="connsiteX2" fmla="*/ 1626078 w 1693420"/>
                <a:gd name="connsiteY2" fmla="*/ 0 h 673417"/>
                <a:gd name="connsiteX3" fmla="*/ 1693420 w 1693420"/>
                <a:gd name="connsiteY3" fmla="*/ 67342 h 673417"/>
                <a:gd name="connsiteX4" fmla="*/ 1693420 w 1693420"/>
                <a:gd name="connsiteY4" fmla="*/ 606075 h 673417"/>
                <a:gd name="connsiteX5" fmla="*/ 1626078 w 1693420"/>
                <a:gd name="connsiteY5" fmla="*/ 673417 h 673417"/>
                <a:gd name="connsiteX6" fmla="*/ 67342 w 1693420"/>
                <a:gd name="connsiteY6" fmla="*/ 673417 h 673417"/>
                <a:gd name="connsiteX7" fmla="*/ 0 w 1693420"/>
                <a:gd name="connsiteY7" fmla="*/ 606075 h 673417"/>
                <a:gd name="connsiteX8" fmla="*/ 0 w 1693420"/>
                <a:gd name="connsiteY8" fmla="*/ 67342 h 673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3420" h="673417">
                  <a:moveTo>
                    <a:pt x="0" y="67342"/>
                  </a:moveTo>
                  <a:cubicBezTo>
                    <a:pt x="0" y="30150"/>
                    <a:pt x="30150" y="0"/>
                    <a:pt x="67342" y="0"/>
                  </a:cubicBezTo>
                  <a:lnTo>
                    <a:pt x="1626078" y="0"/>
                  </a:lnTo>
                  <a:cubicBezTo>
                    <a:pt x="1663270" y="0"/>
                    <a:pt x="1693420" y="30150"/>
                    <a:pt x="1693420" y="67342"/>
                  </a:cubicBezTo>
                  <a:lnTo>
                    <a:pt x="1693420" y="606075"/>
                  </a:lnTo>
                  <a:cubicBezTo>
                    <a:pt x="1693420" y="643267"/>
                    <a:pt x="1663270" y="673417"/>
                    <a:pt x="1626078" y="673417"/>
                  </a:cubicBezTo>
                  <a:lnTo>
                    <a:pt x="67342" y="673417"/>
                  </a:lnTo>
                  <a:cubicBezTo>
                    <a:pt x="30150" y="673417"/>
                    <a:pt x="0" y="643267"/>
                    <a:pt x="0" y="606075"/>
                  </a:cubicBezTo>
                  <a:lnTo>
                    <a:pt x="0" y="67342"/>
                  </a:lnTo>
                  <a:close/>
                </a:path>
              </a:pathLst>
            </a:custGeom>
            <a:solidFill>
              <a:schemeClr val="accent6"/>
            </a:solidFill>
            <a:ln w="25400">
              <a:solidFill>
                <a:schemeClr val="bg1"/>
              </a:solidFill>
            </a:ln>
            <a:effectLst>
              <a:outerShdw blurRad="63500" dist="508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12001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添加标题文字</a:t>
              </a:r>
            </a:p>
          </p:txBody>
        </p:sp>
        <p:sp>
          <p:nvSpPr>
            <p:cNvPr id="29718" name="矩形 26"/>
            <p:cNvSpPr/>
            <p:nvPr/>
          </p:nvSpPr>
          <p:spPr>
            <a:xfrm>
              <a:off x="2833233" y="2086666"/>
              <a:ext cx="1492189" cy="7848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lvl="1" indent="0" defTabSz="1066800" eaLnBrk="1" hangingPunct="1">
                <a:lnSpc>
                  <a:spcPct val="150000"/>
                </a:lnSpc>
                <a:spcAft>
                  <a:spcPct val="15000"/>
                </a:spcAft>
              </a:pPr>
              <a:r>
                <a:rPr lang="zh-CN" altLang="en-US" sz="10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</a:t>
              </a:r>
              <a:endParaRPr lang="en-US" altLang="zh-CN" sz="9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6469063" y="1504950"/>
            <a:ext cx="1587500" cy="1431925"/>
            <a:chOff x="6469046" y="1505432"/>
            <a:chExt cx="1587582" cy="1431012"/>
          </a:xfrm>
        </p:grpSpPr>
        <p:sp>
          <p:nvSpPr>
            <p:cNvPr id="11" name="任意多边形 10"/>
            <p:cNvSpPr/>
            <p:nvPr/>
          </p:nvSpPr>
          <p:spPr>
            <a:xfrm>
              <a:off x="6469046" y="1757684"/>
              <a:ext cx="1428824" cy="1178760"/>
            </a:xfrm>
            <a:custGeom>
              <a:avLst/>
              <a:gdLst>
                <a:gd name="connsiteX0" fmla="*/ 0 w 1905098"/>
                <a:gd name="connsiteY0" fmla="*/ 157131 h 1571307"/>
                <a:gd name="connsiteX1" fmla="*/ 157131 w 1905098"/>
                <a:gd name="connsiteY1" fmla="*/ 0 h 1571307"/>
                <a:gd name="connsiteX2" fmla="*/ 1747967 w 1905098"/>
                <a:gd name="connsiteY2" fmla="*/ 0 h 1571307"/>
                <a:gd name="connsiteX3" fmla="*/ 1905098 w 1905098"/>
                <a:gd name="connsiteY3" fmla="*/ 157131 h 1571307"/>
                <a:gd name="connsiteX4" fmla="*/ 1905098 w 1905098"/>
                <a:gd name="connsiteY4" fmla="*/ 1414176 h 1571307"/>
                <a:gd name="connsiteX5" fmla="*/ 1747967 w 1905098"/>
                <a:gd name="connsiteY5" fmla="*/ 1571307 h 1571307"/>
                <a:gd name="connsiteX6" fmla="*/ 157131 w 1905098"/>
                <a:gd name="connsiteY6" fmla="*/ 1571307 h 1571307"/>
                <a:gd name="connsiteX7" fmla="*/ 0 w 1905098"/>
                <a:gd name="connsiteY7" fmla="*/ 1414176 h 1571307"/>
                <a:gd name="connsiteX8" fmla="*/ 0 w 1905098"/>
                <a:gd name="connsiteY8" fmla="*/ 157131 h 157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98" h="1571307">
                  <a:moveTo>
                    <a:pt x="0" y="157131"/>
                  </a:moveTo>
                  <a:cubicBezTo>
                    <a:pt x="0" y="70350"/>
                    <a:pt x="70350" y="0"/>
                    <a:pt x="157131" y="0"/>
                  </a:cubicBezTo>
                  <a:lnTo>
                    <a:pt x="1747967" y="0"/>
                  </a:lnTo>
                  <a:cubicBezTo>
                    <a:pt x="1834748" y="0"/>
                    <a:pt x="1905098" y="70350"/>
                    <a:pt x="1905098" y="157131"/>
                  </a:cubicBezTo>
                  <a:lnTo>
                    <a:pt x="1905098" y="1414176"/>
                  </a:lnTo>
                  <a:cubicBezTo>
                    <a:pt x="1905098" y="1500957"/>
                    <a:pt x="1834748" y="1571307"/>
                    <a:pt x="1747967" y="1571307"/>
                  </a:cubicBezTo>
                  <a:lnTo>
                    <a:pt x="157131" y="1571307"/>
                  </a:lnTo>
                  <a:cubicBezTo>
                    <a:pt x="70350" y="1571307"/>
                    <a:pt x="0" y="1500957"/>
                    <a:pt x="0" y="1414176"/>
                  </a:cubicBezTo>
                  <a:lnTo>
                    <a:pt x="0" y="157131"/>
                  </a:lnTo>
                  <a:close/>
                </a:path>
              </a:pathLst>
            </a:custGeom>
            <a:noFill/>
            <a:ln>
              <a:solidFill>
                <a:srgbClr val="40404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72840" tIns="325372" rIns="72840" bIns="72840" spcCol="1270"/>
            <a:lstStyle/>
            <a:p>
              <a:pPr marL="214630" marR="0" lvl="1" indent="-214630" algn="l" defTabSz="10668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  <a:p>
              <a:pPr marL="214630" marR="0" lvl="1" indent="-214630" algn="l" defTabSz="10668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2" name="任意多边形 11"/>
            <p:cNvSpPr/>
            <p:nvPr/>
          </p:nvSpPr>
          <p:spPr>
            <a:xfrm>
              <a:off x="6786562" y="1505432"/>
              <a:ext cx="1270066" cy="504503"/>
            </a:xfrm>
            <a:custGeom>
              <a:avLst/>
              <a:gdLst>
                <a:gd name="connsiteX0" fmla="*/ 0 w 1693420"/>
                <a:gd name="connsiteY0" fmla="*/ 67342 h 673417"/>
                <a:gd name="connsiteX1" fmla="*/ 67342 w 1693420"/>
                <a:gd name="connsiteY1" fmla="*/ 0 h 673417"/>
                <a:gd name="connsiteX2" fmla="*/ 1626078 w 1693420"/>
                <a:gd name="connsiteY2" fmla="*/ 0 h 673417"/>
                <a:gd name="connsiteX3" fmla="*/ 1693420 w 1693420"/>
                <a:gd name="connsiteY3" fmla="*/ 67342 h 673417"/>
                <a:gd name="connsiteX4" fmla="*/ 1693420 w 1693420"/>
                <a:gd name="connsiteY4" fmla="*/ 606075 h 673417"/>
                <a:gd name="connsiteX5" fmla="*/ 1626078 w 1693420"/>
                <a:gd name="connsiteY5" fmla="*/ 673417 h 673417"/>
                <a:gd name="connsiteX6" fmla="*/ 67342 w 1693420"/>
                <a:gd name="connsiteY6" fmla="*/ 673417 h 673417"/>
                <a:gd name="connsiteX7" fmla="*/ 0 w 1693420"/>
                <a:gd name="connsiteY7" fmla="*/ 606075 h 673417"/>
                <a:gd name="connsiteX8" fmla="*/ 0 w 1693420"/>
                <a:gd name="connsiteY8" fmla="*/ 67342 h 673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3420" h="673417">
                  <a:moveTo>
                    <a:pt x="0" y="67342"/>
                  </a:moveTo>
                  <a:cubicBezTo>
                    <a:pt x="0" y="30150"/>
                    <a:pt x="30150" y="0"/>
                    <a:pt x="67342" y="0"/>
                  </a:cubicBezTo>
                  <a:lnTo>
                    <a:pt x="1626078" y="0"/>
                  </a:lnTo>
                  <a:cubicBezTo>
                    <a:pt x="1663270" y="0"/>
                    <a:pt x="1693420" y="30150"/>
                    <a:pt x="1693420" y="67342"/>
                  </a:cubicBezTo>
                  <a:lnTo>
                    <a:pt x="1693420" y="606075"/>
                  </a:lnTo>
                  <a:cubicBezTo>
                    <a:pt x="1693420" y="643267"/>
                    <a:pt x="1663270" y="673417"/>
                    <a:pt x="1626078" y="673417"/>
                  </a:cubicBezTo>
                  <a:lnTo>
                    <a:pt x="67342" y="673417"/>
                  </a:lnTo>
                  <a:cubicBezTo>
                    <a:pt x="30150" y="673417"/>
                    <a:pt x="0" y="643267"/>
                    <a:pt x="0" y="606075"/>
                  </a:cubicBezTo>
                  <a:lnTo>
                    <a:pt x="0" y="67342"/>
                  </a:lnTo>
                  <a:close/>
                </a:path>
              </a:pathLst>
            </a:custGeom>
            <a:solidFill>
              <a:schemeClr val="accent6"/>
            </a:solidFill>
            <a:ln w="25400">
              <a:solidFill>
                <a:schemeClr val="bg1"/>
              </a:solidFill>
            </a:ln>
            <a:effectLst>
              <a:outerShdw blurRad="63500" dist="508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12001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添加标题文字</a:t>
              </a:r>
            </a:p>
          </p:txBody>
        </p:sp>
        <p:sp>
          <p:nvSpPr>
            <p:cNvPr id="29715" name="矩形 27"/>
            <p:cNvSpPr/>
            <p:nvPr/>
          </p:nvSpPr>
          <p:spPr>
            <a:xfrm>
              <a:off x="6472623" y="2081157"/>
              <a:ext cx="1533218" cy="7848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lvl="1" indent="0" defTabSz="1066800" eaLnBrk="1" hangingPunct="1">
                <a:lnSpc>
                  <a:spcPct val="150000"/>
                </a:lnSpc>
                <a:spcAft>
                  <a:spcPct val="15000"/>
                </a:spcAft>
              </a:pPr>
              <a:r>
                <a:rPr lang="zh-CN" altLang="en-US" sz="10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</a:t>
              </a:r>
              <a:endParaRPr lang="en-US" altLang="zh-CN" sz="9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CEBAA28C-485C-47D8-A685-AE35F302CDCB}"/>
              </a:ext>
            </a:extLst>
          </p:cNvPr>
          <p:cNvGrpSpPr/>
          <p:nvPr/>
        </p:nvGrpSpPr>
        <p:grpSpPr>
          <a:xfrm>
            <a:off x="-498530" y="1243"/>
            <a:ext cx="3124499" cy="859534"/>
            <a:chOff x="-498530" y="1243"/>
            <a:chExt cx="3124499" cy="859534"/>
          </a:xfrm>
        </p:grpSpPr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62E41B62-90E9-4E78-B749-0DC95088D746}"/>
                </a:ext>
              </a:extLst>
            </p:cNvPr>
            <p:cNvSpPr txBox="1"/>
            <p:nvPr/>
          </p:nvSpPr>
          <p:spPr>
            <a:xfrm>
              <a:off x="498529" y="105863"/>
              <a:ext cx="2127440" cy="4619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chemeClr val="accent6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研究方法</a:t>
              </a:r>
            </a:p>
          </p:txBody>
        </p:sp>
        <p:sp>
          <p:nvSpPr>
            <p:cNvPr id="46" name="椭圆 45">
              <a:extLst>
                <a:ext uri="{FF2B5EF4-FFF2-40B4-BE49-F238E27FC236}">
                  <a16:creationId xmlns:a16="http://schemas.microsoft.com/office/drawing/2014/main" id="{3FF1088C-81AD-4B20-B2ED-C7ACF3DDDCE5}"/>
                </a:ext>
              </a:extLst>
            </p:cNvPr>
            <p:cNvSpPr/>
            <p:nvPr/>
          </p:nvSpPr>
          <p:spPr>
            <a:xfrm>
              <a:off x="-498530" y="1243"/>
              <a:ext cx="997059" cy="859534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9A48DCD1-57C7-444A-A7FD-8B8B549C2CC2}"/>
                </a:ext>
              </a:extLst>
            </p:cNvPr>
            <p:cNvSpPr/>
            <p:nvPr/>
          </p:nvSpPr>
          <p:spPr>
            <a:xfrm>
              <a:off x="513914" y="506933"/>
              <a:ext cx="1503938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Research Method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48" name="椭圆 47">
            <a:extLst>
              <a:ext uri="{FF2B5EF4-FFF2-40B4-BE49-F238E27FC236}">
                <a16:creationId xmlns:a16="http://schemas.microsoft.com/office/drawing/2014/main" id="{61465245-00D5-41E8-A597-DCEB645C3C1B}"/>
              </a:ext>
            </a:extLst>
          </p:cNvPr>
          <p:cNvSpPr/>
          <p:nvPr/>
        </p:nvSpPr>
        <p:spPr>
          <a:xfrm rot="4500000">
            <a:off x="7875289" y="4545388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50" name="椭圆 49">
            <a:extLst>
              <a:ext uri="{FF2B5EF4-FFF2-40B4-BE49-F238E27FC236}">
                <a16:creationId xmlns:a16="http://schemas.microsoft.com/office/drawing/2014/main" id="{985068E4-D926-40CD-8EFD-A20C0A1EB112}"/>
              </a:ext>
            </a:extLst>
          </p:cNvPr>
          <p:cNvSpPr/>
          <p:nvPr/>
        </p:nvSpPr>
        <p:spPr>
          <a:xfrm>
            <a:off x="4992688" y="-2068901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4" decel="667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decel="667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decel="667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decel="667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椭圆 10"/>
          <p:cNvSpPr/>
          <p:nvPr/>
        </p:nvSpPr>
        <p:spPr>
          <a:xfrm>
            <a:off x="819150" y="1673225"/>
            <a:ext cx="2363788" cy="2363788"/>
          </a:xfrm>
          <a:prstGeom prst="ellipse">
            <a:avLst/>
          </a:prstGeom>
          <a:solidFill>
            <a:srgbClr val="414455"/>
          </a:solidFill>
          <a:ln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704850" y="1558925"/>
            <a:ext cx="2592388" cy="2592388"/>
          </a:xfrm>
          <a:prstGeom prst="ellipse">
            <a:avLst/>
          </a:prstGeom>
          <a:noFill/>
          <a:ln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0675" y="2208213"/>
            <a:ext cx="914400" cy="1285875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14" name="直接连接符 13"/>
          <p:cNvCxnSpPr>
            <a:stCxn id="12" idx="0"/>
            <a:endCxn id="18" idx="2"/>
          </p:cNvCxnSpPr>
          <p:nvPr/>
        </p:nvCxnSpPr>
        <p:spPr>
          <a:xfrm>
            <a:off x="2000250" y="1558925"/>
            <a:ext cx="2074863" cy="0"/>
          </a:xfrm>
          <a:prstGeom prst="line">
            <a:avLst/>
          </a:prstGeom>
          <a:ln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>
            <a:stCxn id="12" idx="6"/>
            <a:endCxn id="21" idx="2"/>
          </p:cNvCxnSpPr>
          <p:nvPr/>
        </p:nvCxnSpPr>
        <p:spPr>
          <a:xfrm flipV="1">
            <a:off x="3297238" y="2851150"/>
            <a:ext cx="777875" cy="4763"/>
          </a:xfrm>
          <a:prstGeom prst="line">
            <a:avLst/>
          </a:prstGeom>
          <a:ln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>
            <a:stCxn id="12" idx="4"/>
            <a:endCxn id="24" idx="2"/>
          </p:cNvCxnSpPr>
          <p:nvPr/>
        </p:nvCxnSpPr>
        <p:spPr>
          <a:xfrm flipV="1">
            <a:off x="2000250" y="4151313"/>
            <a:ext cx="2074863" cy="0"/>
          </a:xfrm>
          <a:prstGeom prst="line">
            <a:avLst/>
          </a:prstGeom>
          <a:ln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/>
        </p:nvGrpSpPr>
        <p:grpSpPr>
          <a:xfrm>
            <a:off x="4075113" y="1198563"/>
            <a:ext cx="719137" cy="720725"/>
            <a:chOff x="3995936" y="1495374"/>
            <a:chExt cx="720080" cy="720080"/>
          </a:xfrm>
        </p:grpSpPr>
        <p:sp>
          <p:nvSpPr>
            <p:cNvPr id="18" name="椭圆 17"/>
            <p:cNvSpPr/>
            <p:nvPr/>
          </p:nvSpPr>
          <p:spPr>
            <a:xfrm>
              <a:off x="3995936" y="1495374"/>
              <a:ext cx="720080" cy="7200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1770" name="TextBox 9"/>
            <p:cNvSpPr txBox="1"/>
            <p:nvPr/>
          </p:nvSpPr>
          <p:spPr>
            <a:xfrm>
              <a:off x="4061545" y="1624511"/>
              <a:ext cx="523586" cy="522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8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01</a:t>
              </a:r>
              <a:endParaRPr lang="zh-CN" altLang="en-US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4075113" y="2490788"/>
            <a:ext cx="719137" cy="719137"/>
            <a:chOff x="3995936" y="2786571"/>
            <a:chExt cx="720080" cy="720080"/>
          </a:xfrm>
        </p:grpSpPr>
        <p:sp>
          <p:nvSpPr>
            <p:cNvPr id="21" name="椭圆 20"/>
            <p:cNvSpPr/>
            <p:nvPr/>
          </p:nvSpPr>
          <p:spPr>
            <a:xfrm>
              <a:off x="3995936" y="2786571"/>
              <a:ext cx="720080" cy="7200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1768" name="TextBox 12"/>
            <p:cNvSpPr txBox="1"/>
            <p:nvPr/>
          </p:nvSpPr>
          <p:spPr>
            <a:xfrm>
              <a:off x="4061543" y="2920654"/>
              <a:ext cx="604653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8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02</a:t>
              </a:r>
              <a:endParaRPr lang="zh-CN" altLang="en-US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075113" y="3790950"/>
            <a:ext cx="719137" cy="720725"/>
            <a:chOff x="3995936" y="4087662"/>
            <a:chExt cx="720080" cy="720080"/>
          </a:xfrm>
        </p:grpSpPr>
        <p:sp>
          <p:nvSpPr>
            <p:cNvPr id="24" name="椭圆 23"/>
            <p:cNvSpPr/>
            <p:nvPr/>
          </p:nvSpPr>
          <p:spPr>
            <a:xfrm>
              <a:off x="3995936" y="4087662"/>
              <a:ext cx="720080" cy="7200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1766" name="TextBox 15"/>
            <p:cNvSpPr txBox="1"/>
            <p:nvPr/>
          </p:nvSpPr>
          <p:spPr>
            <a:xfrm>
              <a:off x="4061545" y="4216800"/>
              <a:ext cx="604653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8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03</a:t>
              </a:r>
              <a:endParaRPr lang="zh-CN" altLang="en-US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26" name="TextBox 16"/>
          <p:cNvSpPr txBox="1"/>
          <p:nvPr/>
        </p:nvSpPr>
        <p:spPr bwMode="auto">
          <a:xfrm>
            <a:off x="4979988" y="1487488"/>
            <a:ext cx="3546475" cy="612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6858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kern="1200" cap="none" spc="0" normalizeH="0" baseline="0" noProof="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您的内容打在这里，或者通过复制您的文本后，在此框中选择粘贴，并选择只保留文字。</a:t>
            </a:r>
            <a:endParaRPr kumimoji="0" lang="en-US" altLang="zh-CN" sz="1200" kern="1200" cap="none" spc="0" normalizeH="0" baseline="0" noProof="0" dirty="0">
              <a:solidFill>
                <a:schemeClr val="tx1">
                  <a:lumMod val="95000"/>
                  <a:lumOff val="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4994275" y="1120775"/>
            <a:ext cx="2020888" cy="3397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成果形式一</a:t>
            </a:r>
          </a:p>
        </p:txBody>
      </p:sp>
      <p:sp>
        <p:nvSpPr>
          <p:cNvPr id="28" name="TextBox 18"/>
          <p:cNvSpPr txBox="1"/>
          <p:nvPr/>
        </p:nvSpPr>
        <p:spPr bwMode="auto">
          <a:xfrm>
            <a:off x="5006975" y="2717800"/>
            <a:ext cx="3546475" cy="612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6858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kern="1200" cap="none" spc="0" normalizeH="0" baseline="0" noProof="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您的内容打在这里，或者通过复制您的文本后，在此框中选择粘贴，并选择只保留文字。</a:t>
            </a:r>
            <a:endParaRPr kumimoji="0" lang="en-US" altLang="zh-CN" sz="1200" kern="1200" cap="none" spc="0" normalizeH="0" baseline="0" noProof="0" dirty="0">
              <a:solidFill>
                <a:schemeClr val="tx1">
                  <a:lumMod val="95000"/>
                  <a:lumOff val="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5021263" y="2351088"/>
            <a:ext cx="2020888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成果形式二</a:t>
            </a:r>
          </a:p>
        </p:txBody>
      </p:sp>
      <p:sp>
        <p:nvSpPr>
          <p:cNvPr id="30" name="TextBox 20"/>
          <p:cNvSpPr txBox="1"/>
          <p:nvPr/>
        </p:nvSpPr>
        <p:spPr bwMode="auto">
          <a:xfrm>
            <a:off x="5026025" y="4013200"/>
            <a:ext cx="3546475" cy="614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6858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kern="1200" cap="none" spc="0" normalizeH="0" baseline="0" noProof="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您的内容打在这里，或者通过复制您的文本后，在此框中选择粘贴，并选择只保留文字。</a:t>
            </a:r>
            <a:endParaRPr kumimoji="0" lang="en-US" altLang="zh-CN" sz="1200" kern="1200" cap="none" spc="0" normalizeH="0" baseline="0" noProof="0" dirty="0">
              <a:solidFill>
                <a:schemeClr val="tx1">
                  <a:lumMod val="95000"/>
                  <a:lumOff val="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5040313" y="3648075"/>
            <a:ext cx="2020888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成果形式三</a:t>
            </a:r>
          </a:p>
        </p:txBody>
      </p:sp>
      <p:sp>
        <p:nvSpPr>
          <p:cNvPr id="32" name="椭圆 31">
            <a:extLst>
              <a:ext uri="{FF2B5EF4-FFF2-40B4-BE49-F238E27FC236}">
                <a16:creationId xmlns:a16="http://schemas.microsoft.com/office/drawing/2014/main" id="{8E5F8B11-0E1D-46C2-A96F-E55C6088B9D8}"/>
              </a:ext>
            </a:extLst>
          </p:cNvPr>
          <p:cNvSpPr/>
          <p:nvPr/>
        </p:nvSpPr>
        <p:spPr>
          <a:xfrm>
            <a:off x="5710239" y="-2078136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863E1B09-027F-4F88-96C6-C0B6515C907C}"/>
              </a:ext>
            </a:extLst>
          </p:cNvPr>
          <p:cNvGrpSpPr/>
          <p:nvPr/>
        </p:nvGrpSpPr>
        <p:grpSpPr>
          <a:xfrm>
            <a:off x="-498530" y="1243"/>
            <a:ext cx="3124499" cy="859534"/>
            <a:chOff x="-498530" y="1243"/>
            <a:chExt cx="3124499" cy="859534"/>
          </a:xfrm>
        </p:grpSpPr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9BA21AC4-48A4-4397-8EC7-BBE02EE1C8CB}"/>
                </a:ext>
              </a:extLst>
            </p:cNvPr>
            <p:cNvSpPr txBox="1"/>
            <p:nvPr/>
          </p:nvSpPr>
          <p:spPr>
            <a:xfrm>
              <a:off x="498529" y="105863"/>
              <a:ext cx="2127440" cy="4619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chemeClr val="accent6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成果形式</a:t>
              </a:r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46647B93-F5B1-4F62-B6A1-C357F5ABFDF7}"/>
                </a:ext>
              </a:extLst>
            </p:cNvPr>
            <p:cNvSpPr/>
            <p:nvPr/>
          </p:nvSpPr>
          <p:spPr>
            <a:xfrm>
              <a:off x="-498530" y="1243"/>
              <a:ext cx="997059" cy="859534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D137AB38-F5C8-4861-8387-95471C08EA89}"/>
                </a:ext>
              </a:extLst>
            </p:cNvPr>
            <p:cNvSpPr/>
            <p:nvPr/>
          </p:nvSpPr>
          <p:spPr>
            <a:xfrm>
              <a:off x="513914" y="506933"/>
              <a:ext cx="1841658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Form Of Achievement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4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4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4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1550"/>
</p:tagLst>
</file>

<file path=ppt/theme/theme1.xml><?xml version="1.0" encoding="utf-8"?>
<a:theme xmlns:a="http://schemas.openxmlformats.org/drawingml/2006/main" name="第一PPT，www.1ppt.com">
  <a:themeElements>
    <a:clrScheme name="灰度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1970</Words>
  <Application>Microsoft Office PowerPoint</Application>
  <PresentationFormat>全屏显示(16:9)</PresentationFormat>
  <Paragraphs>210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2" baseType="lpstr">
      <vt:lpstr>Nexa Light</vt:lpstr>
      <vt:lpstr>Open Sans</vt:lpstr>
      <vt:lpstr>宋体</vt:lpstr>
      <vt:lpstr>微软雅黑</vt:lpstr>
      <vt:lpstr>微软雅黑 Light</vt:lpstr>
      <vt:lpstr>Arial</vt:lpstr>
      <vt:lpstr>Calibri</vt:lpstr>
      <vt:lpstr>Wingdings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/>
  <dc:description>www.ppt818.com-提供资源下载</dc:description>
  <cp:lastModifiedBy>Windows 用户</cp:lastModifiedBy>
  <cp:revision>153</cp:revision>
  <dcterms:created xsi:type="dcterms:W3CDTF">2015-04-27T05:53:22Z</dcterms:created>
  <dcterms:modified xsi:type="dcterms:W3CDTF">2023-04-17T05:23:06Z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2052-10.1.0.6930</vt:lpwstr>
  </property>
</Properties>
</file>